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authors.xml" ContentType="application/vnd.ms-powerpoint.author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8"/>
  </p:notesMasterIdLst>
  <p:sldIdLst>
    <p:sldId id="256" r:id="rId5"/>
    <p:sldId id="347" r:id="rId6"/>
    <p:sldId id="348" r:id="rId7"/>
    <p:sldId id="351" r:id="rId8"/>
    <p:sldId id="344" r:id="rId9"/>
    <p:sldId id="353" r:id="rId10"/>
    <p:sldId id="364" r:id="rId11"/>
    <p:sldId id="365" r:id="rId12"/>
    <p:sldId id="366" r:id="rId13"/>
    <p:sldId id="367" r:id="rId14"/>
    <p:sldId id="368" r:id="rId15"/>
    <p:sldId id="369" r:id="rId16"/>
    <p:sldId id="370"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C289384C-A880-062E-8DA9-1DEF37F70F50}" name="Adam Daly" initials="AD" userId="S::adam.daly@guidehouse.com::d51ba8a8-e53d-4073-87a2-94c89be91f1a" providerId="AD"/>
  <p188:author id="{0254B38F-25D5-2C44-F81F-1B28D8DE6AB5}" name="Mel Stewart" initials="MS" userId="S::mel.stewart@guidehouse.com::880ad14b-872d-4a4a-ba27-6af6c5c15941"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Adam Daly" initials="AD" lastIdx="26" clrIdx="0">
    <p:extLst>
      <p:ext uri="{19B8F6BF-5375-455C-9EA6-DF929625EA0E}">
        <p15:presenceInfo xmlns:p15="http://schemas.microsoft.com/office/powerpoint/2012/main" userId="Adam Daly" providerId="None"/>
      </p:ext>
    </p:extLst>
  </p:cmAuthor>
  <p:cmAuthor id="2" name="Sarah Bilbao" initials="SB" lastIdx="11" clrIdx="1">
    <p:extLst>
      <p:ext uri="{19B8F6BF-5375-455C-9EA6-DF929625EA0E}">
        <p15:presenceInfo xmlns:p15="http://schemas.microsoft.com/office/powerpoint/2012/main" userId="Sarah Bilbao" providerId="None"/>
      </p:ext>
    </p:extLst>
  </p:cmAuthor>
  <p:cmAuthor id="3" name="Adam Daly" initials="AD [2]" lastIdx="16" clrIdx="2">
    <p:extLst>
      <p:ext uri="{19B8F6BF-5375-455C-9EA6-DF929625EA0E}">
        <p15:presenceInfo xmlns:p15="http://schemas.microsoft.com/office/powerpoint/2012/main" userId="S::adam.daly@guidehouse.com::d51ba8a8-e53d-4073-87a2-94c89be91f1a" providerId="AD"/>
      </p:ext>
    </p:extLst>
  </p:cmAuthor>
  <p:cmAuthor id="4" name="Mel Stewart" initials="MS" lastIdx="7" clrIdx="3">
    <p:extLst>
      <p:ext uri="{19B8F6BF-5375-455C-9EA6-DF929625EA0E}">
        <p15:presenceInfo xmlns:p15="http://schemas.microsoft.com/office/powerpoint/2012/main" userId="S::mel.stewart@guidehouse.com::880ad14b-872d-4a4a-ba27-6af6c5c15941" providerId="AD"/>
      </p:ext>
    </p:extLst>
  </p:cmAuthor>
  <p:cmAuthor id="5" name="Sarah Bilbao" initials="SB [2]" lastIdx="1" clrIdx="4">
    <p:extLst>
      <p:ext uri="{19B8F6BF-5375-455C-9EA6-DF929625EA0E}">
        <p15:presenceInfo xmlns:p15="http://schemas.microsoft.com/office/powerpoint/2012/main" userId="S::sarah.bilbao@guidehouse.com::3b68ab3a-bcf3-45a8-9b9c-71f868047fb8"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D7D31"/>
    <a:srgbClr val="92D050"/>
    <a:srgbClr val="5B9BD4"/>
    <a:srgbClr val="FF0000"/>
    <a:srgbClr val="CC66FF"/>
    <a:srgbClr val="D9D9D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7A28A9C-5F7C-49D7-BA24-1C4B9EF2AED0}" v="177" dt="2023-04-26T00:59:09.86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70" d="100"/>
          <a:sy n="70" d="100"/>
        </p:scale>
        <p:origin x="444" y="-30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26" Type="http://schemas.microsoft.com/office/2018/10/relationships/authors" Target="authors.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dam Daly" userId="d51ba8a8-e53d-4073-87a2-94c89be91f1a" providerId="ADAL" clId="{17A28A9C-5F7C-49D7-BA24-1C4B9EF2AED0}"/>
    <pc:docChg chg="undo custSel addSld delSld modSld sldOrd">
      <pc:chgData name="Adam Daly" userId="d51ba8a8-e53d-4073-87a2-94c89be91f1a" providerId="ADAL" clId="{17A28A9C-5F7C-49D7-BA24-1C4B9EF2AED0}" dt="2023-04-27T19:52:22.220" v="21721" actId="20577"/>
      <pc:docMkLst>
        <pc:docMk/>
      </pc:docMkLst>
      <pc:sldChg chg="modSp mod">
        <pc:chgData name="Adam Daly" userId="d51ba8a8-e53d-4073-87a2-94c89be91f1a" providerId="ADAL" clId="{17A28A9C-5F7C-49D7-BA24-1C4B9EF2AED0}" dt="2023-04-24T16:01:03.221" v="3" actId="20577"/>
        <pc:sldMkLst>
          <pc:docMk/>
          <pc:sldMk cId="1345829583" sldId="256"/>
        </pc:sldMkLst>
        <pc:spChg chg="mod">
          <ac:chgData name="Adam Daly" userId="d51ba8a8-e53d-4073-87a2-94c89be91f1a" providerId="ADAL" clId="{17A28A9C-5F7C-49D7-BA24-1C4B9EF2AED0}" dt="2023-04-24T16:01:03.221" v="3" actId="20577"/>
          <ac:spMkLst>
            <pc:docMk/>
            <pc:sldMk cId="1345829583" sldId="256"/>
            <ac:spMk id="5" creationId="{A0E7B27B-4146-4A56-AD75-997764850744}"/>
          </ac:spMkLst>
        </pc:spChg>
      </pc:sldChg>
      <pc:sldChg chg="del ord">
        <pc:chgData name="Adam Daly" userId="d51ba8a8-e53d-4073-87a2-94c89be91f1a" providerId="ADAL" clId="{17A28A9C-5F7C-49D7-BA24-1C4B9EF2AED0}" dt="2023-04-25T21:46:53.027" v="13752" actId="47"/>
        <pc:sldMkLst>
          <pc:docMk/>
          <pc:sldMk cId="985424470" sldId="340"/>
        </pc:sldMkLst>
      </pc:sldChg>
      <pc:sldChg chg="addSp delSp modSp mod ord">
        <pc:chgData name="Adam Daly" userId="d51ba8a8-e53d-4073-87a2-94c89be91f1a" providerId="ADAL" clId="{17A28A9C-5F7C-49D7-BA24-1C4B9EF2AED0}" dt="2023-04-27T19:41:43.942" v="21100" actId="14100"/>
        <pc:sldMkLst>
          <pc:docMk/>
          <pc:sldMk cId="2740970906" sldId="344"/>
        </pc:sldMkLst>
        <pc:spChg chg="mod">
          <ac:chgData name="Adam Daly" userId="d51ba8a8-e53d-4073-87a2-94c89be91f1a" providerId="ADAL" clId="{17A28A9C-5F7C-49D7-BA24-1C4B9EF2AED0}" dt="2023-04-25T21:44:52.510" v="13722" actId="14100"/>
          <ac:spMkLst>
            <pc:docMk/>
            <pc:sldMk cId="2740970906" sldId="344"/>
            <ac:spMk id="6" creationId="{9B7EFD91-2FBB-48F0-AF56-18CBAE2A31EE}"/>
          </ac:spMkLst>
        </pc:spChg>
        <pc:spChg chg="mod">
          <ac:chgData name="Adam Daly" userId="d51ba8a8-e53d-4073-87a2-94c89be91f1a" providerId="ADAL" clId="{17A28A9C-5F7C-49D7-BA24-1C4B9EF2AED0}" dt="2023-04-25T21:42:52.553" v="13700" actId="14100"/>
          <ac:spMkLst>
            <pc:docMk/>
            <pc:sldMk cId="2740970906" sldId="344"/>
            <ac:spMk id="7" creationId="{54AF41FD-884F-454D-9A81-45EFB1487BBA}"/>
          </ac:spMkLst>
        </pc:spChg>
        <pc:spChg chg="mod">
          <ac:chgData name="Adam Daly" userId="d51ba8a8-e53d-4073-87a2-94c89be91f1a" providerId="ADAL" clId="{17A28A9C-5F7C-49D7-BA24-1C4B9EF2AED0}" dt="2023-04-25T21:43:07.609" v="13704" actId="1076"/>
          <ac:spMkLst>
            <pc:docMk/>
            <pc:sldMk cId="2740970906" sldId="344"/>
            <ac:spMk id="9" creationId="{58D320CB-8F69-45FA-B534-177B6853C870}"/>
          </ac:spMkLst>
        </pc:spChg>
        <pc:spChg chg="add mod">
          <ac:chgData name="Adam Daly" userId="d51ba8a8-e53d-4073-87a2-94c89be91f1a" providerId="ADAL" clId="{17A28A9C-5F7C-49D7-BA24-1C4B9EF2AED0}" dt="2023-04-25T16:41:07.057" v="2432" actId="207"/>
          <ac:spMkLst>
            <pc:docMk/>
            <pc:sldMk cId="2740970906" sldId="344"/>
            <ac:spMk id="12" creationId="{139A35B7-EA6F-B95C-E464-F011803DDAD5}"/>
          </ac:spMkLst>
        </pc:spChg>
        <pc:spChg chg="add del mod">
          <ac:chgData name="Adam Daly" userId="d51ba8a8-e53d-4073-87a2-94c89be91f1a" providerId="ADAL" clId="{17A28A9C-5F7C-49D7-BA24-1C4B9EF2AED0}" dt="2023-04-25T21:44:19.588" v="13714"/>
          <ac:spMkLst>
            <pc:docMk/>
            <pc:sldMk cId="2740970906" sldId="344"/>
            <ac:spMk id="13" creationId="{C7FDA6F9-99E2-7880-D96C-4D48CBA064F2}"/>
          </ac:spMkLst>
        </pc:spChg>
        <pc:spChg chg="add del mod">
          <ac:chgData name="Adam Daly" userId="d51ba8a8-e53d-4073-87a2-94c89be91f1a" providerId="ADAL" clId="{17A28A9C-5F7C-49D7-BA24-1C4B9EF2AED0}" dt="2023-04-25T21:44:19.588" v="13714"/>
          <ac:spMkLst>
            <pc:docMk/>
            <pc:sldMk cId="2740970906" sldId="344"/>
            <ac:spMk id="14" creationId="{3D8B8509-9A80-3BC1-23A4-BDCBAC5D0ABE}"/>
          </ac:spMkLst>
        </pc:spChg>
        <pc:spChg chg="add del mod">
          <ac:chgData name="Adam Daly" userId="d51ba8a8-e53d-4073-87a2-94c89be91f1a" providerId="ADAL" clId="{17A28A9C-5F7C-49D7-BA24-1C4B9EF2AED0}" dt="2023-04-25T21:44:19.588" v="13714"/>
          <ac:spMkLst>
            <pc:docMk/>
            <pc:sldMk cId="2740970906" sldId="344"/>
            <ac:spMk id="15" creationId="{5203E1D5-FA9F-F64F-836C-ED66E039C242}"/>
          </ac:spMkLst>
        </pc:spChg>
        <pc:spChg chg="mod">
          <ac:chgData name="Adam Daly" userId="d51ba8a8-e53d-4073-87a2-94c89be91f1a" providerId="ADAL" clId="{17A28A9C-5F7C-49D7-BA24-1C4B9EF2AED0}" dt="2023-04-25T21:44:06.679" v="13713"/>
          <ac:spMkLst>
            <pc:docMk/>
            <pc:sldMk cId="2740970906" sldId="344"/>
            <ac:spMk id="17" creationId="{5B2A42C6-404F-CBAA-D977-FDEB1BA76490}"/>
          </ac:spMkLst>
        </pc:spChg>
        <pc:spChg chg="mod">
          <ac:chgData name="Adam Daly" userId="d51ba8a8-e53d-4073-87a2-94c89be91f1a" providerId="ADAL" clId="{17A28A9C-5F7C-49D7-BA24-1C4B9EF2AED0}" dt="2023-04-25T21:44:06.679" v="13713"/>
          <ac:spMkLst>
            <pc:docMk/>
            <pc:sldMk cId="2740970906" sldId="344"/>
            <ac:spMk id="18" creationId="{0DB9B32A-8D72-C0C1-64C1-2B10DAFF943E}"/>
          </ac:spMkLst>
        </pc:spChg>
        <pc:spChg chg="mod">
          <ac:chgData name="Adam Daly" userId="d51ba8a8-e53d-4073-87a2-94c89be91f1a" providerId="ADAL" clId="{17A28A9C-5F7C-49D7-BA24-1C4B9EF2AED0}" dt="2023-04-25T21:44:06.679" v="13713"/>
          <ac:spMkLst>
            <pc:docMk/>
            <pc:sldMk cId="2740970906" sldId="344"/>
            <ac:spMk id="20" creationId="{74DDB24D-3F66-DB94-9F06-05D0F82BCC1E}"/>
          </ac:spMkLst>
        </pc:spChg>
        <pc:spChg chg="mod">
          <ac:chgData name="Adam Daly" userId="d51ba8a8-e53d-4073-87a2-94c89be91f1a" providerId="ADAL" clId="{17A28A9C-5F7C-49D7-BA24-1C4B9EF2AED0}" dt="2023-04-25T21:44:06.679" v="13713"/>
          <ac:spMkLst>
            <pc:docMk/>
            <pc:sldMk cId="2740970906" sldId="344"/>
            <ac:spMk id="21" creationId="{74871328-BA7D-83F4-BA21-61366FDF269A}"/>
          </ac:spMkLst>
        </pc:spChg>
        <pc:spChg chg="mod">
          <ac:chgData name="Adam Daly" userId="d51ba8a8-e53d-4073-87a2-94c89be91f1a" providerId="ADAL" clId="{17A28A9C-5F7C-49D7-BA24-1C4B9EF2AED0}" dt="2023-04-25T21:44:06.679" v="13713"/>
          <ac:spMkLst>
            <pc:docMk/>
            <pc:sldMk cId="2740970906" sldId="344"/>
            <ac:spMk id="23" creationId="{9A2A9772-B8B6-B548-9170-641594C30BD5}"/>
          </ac:spMkLst>
        </pc:spChg>
        <pc:spChg chg="mod">
          <ac:chgData name="Adam Daly" userId="d51ba8a8-e53d-4073-87a2-94c89be91f1a" providerId="ADAL" clId="{17A28A9C-5F7C-49D7-BA24-1C4B9EF2AED0}" dt="2023-04-25T21:44:06.679" v="13713"/>
          <ac:spMkLst>
            <pc:docMk/>
            <pc:sldMk cId="2740970906" sldId="344"/>
            <ac:spMk id="24" creationId="{54032ADB-EC55-2BF0-FFE3-DE266224AAFF}"/>
          </ac:spMkLst>
        </pc:spChg>
        <pc:spChg chg="del">
          <ac:chgData name="Adam Daly" userId="d51ba8a8-e53d-4073-87a2-94c89be91f1a" providerId="ADAL" clId="{17A28A9C-5F7C-49D7-BA24-1C4B9EF2AED0}" dt="2023-04-26T00:54:43.520" v="20530" actId="478"/>
          <ac:spMkLst>
            <pc:docMk/>
            <pc:sldMk cId="2740970906" sldId="344"/>
            <ac:spMk id="26" creationId="{291373C0-2D8A-4035-8BE5-25FE9B4FF934}"/>
          </ac:spMkLst>
        </pc:spChg>
        <pc:spChg chg="del">
          <ac:chgData name="Adam Daly" userId="d51ba8a8-e53d-4073-87a2-94c89be91f1a" providerId="ADAL" clId="{17A28A9C-5F7C-49D7-BA24-1C4B9EF2AED0}" dt="2023-04-26T00:54:43.520" v="20530" actId="478"/>
          <ac:spMkLst>
            <pc:docMk/>
            <pc:sldMk cId="2740970906" sldId="344"/>
            <ac:spMk id="27" creationId="{23275124-3DA2-42A6-805A-A7AC1FB3610C}"/>
          </ac:spMkLst>
        </pc:spChg>
        <pc:spChg chg="del">
          <ac:chgData name="Adam Daly" userId="d51ba8a8-e53d-4073-87a2-94c89be91f1a" providerId="ADAL" clId="{17A28A9C-5F7C-49D7-BA24-1C4B9EF2AED0}" dt="2023-04-26T00:54:43.520" v="20530" actId="478"/>
          <ac:spMkLst>
            <pc:docMk/>
            <pc:sldMk cId="2740970906" sldId="344"/>
            <ac:spMk id="28" creationId="{754D671A-0335-4033-9106-C250995F5E54}"/>
          </ac:spMkLst>
        </pc:spChg>
        <pc:spChg chg="del">
          <ac:chgData name="Adam Daly" userId="d51ba8a8-e53d-4073-87a2-94c89be91f1a" providerId="ADAL" clId="{17A28A9C-5F7C-49D7-BA24-1C4B9EF2AED0}" dt="2023-04-26T00:54:43.520" v="20530" actId="478"/>
          <ac:spMkLst>
            <pc:docMk/>
            <pc:sldMk cId="2740970906" sldId="344"/>
            <ac:spMk id="29" creationId="{CD1C9D59-0F99-4581-896A-BA09E1C67EE1}"/>
          </ac:spMkLst>
        </pc:spChg>
        <pc:spChg chg="del">
          <ac:chgData name="Adam Daly" userId="d51ba8a8-e53d-4073-87a2-94c89be91f1a" providerId="ADAL" clId="{17A28A9C-5F7C-49D7-BA24-1C4B9EF2AED0}" dt="2023-04-26T00:54:43.520" v="20530" actId="478"/>
          <ac:spMkLst>
            <pc:docMk/>
            <pc:sldMk cId="2740970906" sldId="344"/>
            <ac:spMk id="30" creationId="{36FEB3F0-C2F4-4B4F-AF1E-A9DFC6F18D35}"/>
          </ac:spMkLst>
        </pc:spChg>
        <pc:spChg chg="del">
          <ac:chgData name="Adam Daly" userId="d51ba8a8-e53d-4073-87a2-94c89be91f1a" providerId="ADAL" clId="{17A28A9C-5F7C-49D7-BA24-1C4B9EF2AED0}" dt="2023-04-26T00:54:43.520" v="20530" actId="478"/>
          <ac:spMkLst>
            <pc:docMk/>
            <pc:sldMk cId="2740970906" sldId="344"/>
            <ac:spMk id="31" creationId="{BA4D7936-2380-4348-AB88-15A4D041DE68}"/>
          </ac:spMkLst>
        </pc:spChg>
        <pc:spChg chg="del">
          <ac:chgData name="Adam Daly" userId="d51ba8a8-e53d-4073-87a2-94c89be91f1a" providerId="ADAL" clId="{17A28A9C-5F7C-49D7-BA24-1C4B9EF2AED0}" dt="2023-04-26T00:54:43.520" v="20530" actId="478"/>
          <ac:spMkLst>
            <pc:docMk/>
            <pc:sldMk cId="2740970906" sldId="344"/>
            <ac:spMk id="32" creationId="{933C1160-730B-4FEB-B86B-E96C01A09C42}"/>
          </ac:spMkLst>
        </pc:spChg>
        <pc:spChg chg="del">
          <ac:chgData name="Adam Daly" userId="d51ba8a8-e53d-4073-87a2-94c89be91f1a" providerId="ADAL" clId="{17A28A9C-5F7C-49D7-BA24-1C4B9EF2AED0}" dt="2023-04-26T00:54:43.520" v="20530" actId="478"/>
          <ac:spMkLst>
            <pc:docMk/>
            <pc:sldMk cId="2740970906" sldId="344"/>
            <ac:spMk id="33" creationId="{5314D0B7-D21E-4515-9218-3CCD9F6CDABB}"/>
          </ac:spMkLst>
        </pc:spChg>
        <pc:spChg chg="del">
          <ac:chgData name="Adam Daly" userId="d51ba8a8-e53d-4073-87a2-94c89be91f1a" providerId="ADAL" clId="{17A28A9C-5F7C-49D7-BA24-1C4B9EF2AED0}" dt="2023-04-25T21:42:33.715" v="13686" actId="478"/>
          <ac:spMkLst>
            <pc:docMk/>
            <pc:sldMk cId="2740970906" sldId="344"/>
            <ac:spMk id="34" creationId="{F1B01BC1-7E45-46A5-97A2-ACC1DC133266}"/>
          </ac:spMkLst>
        </pc:spChg>
        <pc:spChg chg="del">
          <ac:chgData name="Adam Daly" userId="d51ba8a8-e53d-4073-87a2-94c89be91f1a" providerId="ADAL" clId="{17A28A9C-5F7C-49D7-BA24-1C4B9EF2AED0}" dt="2023-04-26T00:54:43.520" v="20530" actId="478"/>
          <ac:spMkLst>
            <pc:docMk/>
            <pc:sldMk cId="2740970906" sldId="344"/>
            <ac:spMk id="35" creationId="{2D8F89A9-B596-4105-AE87-2CAAB77FB956}"/>
          </ac:spMkLst>
        </pc:spChg>
        <pc:spChg chg="del">
          <ac:chgData name="Adam Daly" userId="d51ba8a8-e53d-4073-87a2-94c89be91f1a" providerId="ADAL" clId="{17A28A9C-5F7C-49D7-BA24-1C4B9EF2AED0}" dt="2023-04-26T00:54:52.365" v="20533" actId="478"/>
          <ac:spMkLst>
            <pc:docMk/>
            <pc:sldMk cId="2740970906" sldId="344"/>
            <ac:spMk id="36" creationId="{B94B26E5-274B-4D2D-90A9-12163ECF0D5D}"/>
          </ac:spMkLst>
        </pc:spChg>
        <pc:spChg chg="del">
          <ac:chgData name="Adam Daly" userId="d51ba8a8-e53d-4073-87a2-94c89be91f1a" providerId="ADAL" clId="{17A28A9C-5F7C-49D7-BA24-1C4B9EF2AED0}" dt="2023-04-25T21:42:32.591" v="13685" actId="478"/>
          <ac:spMkLst>
            <pc:docMk/>
            <pc:sldMk cId="2740970906" sldId="344"/>
            <ac:spMk id="37" creationId="{34C786F6-A523-493A-B90D-088CEA8634BE}"/>
          </ac:spMkLst>
        </pc:spChg>
        <pc:spChg chg="del mod">
          <ac:chgData name="Adam Daly" userId="d51ba8a8-e53d-4073-87a2-94c89be91f1a" providerId="ADAL" clId="{17A28A9C-5F7C-49D7-BA24-1C4B9EF2AED0}" dt="2023-04-25T21:42:31.906" v="13684" actId="478"/>
          <ac:spMkLst>
            <pc:docMk/>
            <pc:sldMk cId="2740970906" sldId="344"/>
            <ac:spMk id="38" creationId="{802C73B7-F9A9-412F-925C-CD2E9D143AD8}"/>
          </ac:spMkLst>
        </pc:spChg>
        <pc:spChg chg="mod">
          <ac:chgData name="Adam Daly" userId="d51ba8a8-e53d-4073-87a2-94c89be91f1a" providerId="ADAL" clId="{17A28A9C-5F7C-49D7-BA24-1C4B9EF2AED0}" dt="2023-04-25T21:44:44.995" v="13720" actId="14100"/>
          <ac:spMkLst>
            <pc:docMk/>
            <pc:sldMk cId="2740970906" sldId="344"/>
            <ac:spMk id="43" creationId="{B1E81134-BD50-4F5B-B443-8624908C773A}"/>
          </ac:spMkLst>
        </pc:spChg>
        <pc:spChg chg="mod">
          <ac:chgData name="Adam Daly" userId="d51ba8a8-e53d-4073-87a2-94c89be91f1a" providerId="ADAL" clId="{17A28A9C-5F7C-49D7-BA24-1C4B9EF2AED0}" dt="2023-04-25T21:44:48.544" v="13721" actId="14100"/>
          <ac:spMkLst>
            <pc:docMk/>
            <pc:sldMk cId="2740970906" sldId="344"/>
            <ac:spMk id="44" creationId="{60AC751E-2278-4199-9CE9-6035F1BA87EF}"/>
          </ac:spMkLst>
        </pc:spChg>
        <pc:spChg chg="del topLvl">
          <ac:chgData name="Adam Daly" userId="d51ba8a8-e53d-4073-87a2-94c89be91f1a" providerId="ADAL" clId="{17A28A9C-5F7C-49D7-BA24-1C4B9EF2AED0}" dt="2023-04-25T16:38:41.368" v="2312" actId="478"/>
          <ac:spMkLst>
            <pc:docMk/>
            <pc:sldMk cId="2740970906" sldId="344"/>
            <ac:spMk id="45" creationId="{6DC2D9E8-10FB-4B42-9880-E1C2A91A1796}"/>
          </ac:spMkLst>
        </pc:spChg>
        <pc:spChg chg="mod">
          <ac:chgData name="Adam Daly" userId="d51ba8a8-e53d-4073-87a2-94c89be91f1a" providerId="ADAL" clId="{17A28A9C-5F7C-49D7-BA24-1C4B9EF2AED0}" dt="2023-04-25T21:44:06.679" v="13713"/>
          <ac:spMkLst>
            <pc:docMk/>
            <pc:sldMk cId="2740970906" sldId="344"/>
            <ac:spMk id="46" creationId="{AB3E7370-6526-0749-006D-FF9A842552D5}"/>
          </ac:spMkLst>
        </pc:spChg>
        <pc:spChg chg="mod">
          <ac:chgData name="Adam Daly" userId="d51ba8a8-e53d-4073-87a2-94c89be91f1a" providerId="ADAL" clId="{17A28A9C-5F7C-49D7-BA24-1C4B9EF2AED0}" dt="2023-04-25T21:44:06.679" v="13713"/>
          <ac:spMkLst>
            <pc:docMk/>
            <pc:sldMk cId="2740970906" sldId="344"/>
            <ac:spMk id="47" creationId="{867BC814-2CF7-6DAE-31AF-002E8355D228}"/>
          </ac:spMkLst>
        </pc:spChg>
        <pc:spChg chg="mod">
          <ac:chgData name="Adam Daly" userId="d51ba8a8-e53d-4073-87a2-94c89be91f1a" providerId="ADAL" clId="{17A28A9C-5F7C-49D7-BA24-1C4B9EF2AED0}" dt="2023-04-25T21:43:27.543" v="13707" actId="1076"/>
          <ac:spMkLst>
            <pc:docMk/>
            <pc:sldMk cId="2740970906" sldId="344"/>
            <ac:spMk id="48" creationId="{2D00F484-4FE6-44E5-8C74-29D513C789B9}"/>
          </ac:spMkLst>
        </pc:spChg>
        <pc:spChg chg="mod">
          <ac:chgData name="Adam Daly" userId="d51ba8a8-e53d-4073-87a2-94c89be91f1a" providerId="ADAL" clId="{17A28A9C-5F7C-49D7-BA24-1C4B9EF2AED0}" dt="2023-04-25T21:44:36.935" v="13718" actId="1076"/>
          <ac:spMkLst>
            <pc:docMk/>
            <pc:sldMk cId="2740970906" sldId="344"/>
            <ac:spMk id="49" creationId="{3A2A56C7-4A8A-4882-811C-3CD96FBB59EE}"/>
          </ac:spMkLst>
        </pc:spChg>
        <pc:spChg chg="mod">
          <ac:chgData name="Adam Daly" userId="d51ba8a8-e53d-4073-87a2-94c89be91f1a" providerId="ADAL" clId="{17A28A9C-5F7C-49D7-BA24-1C4B9EF2AED0}" dt="2023-04-25T21:44:32.952" v="13717" actId="1076"/>
          <ac:spMkLst>
            <pc:docMk/>
            <pc:sldMk cId="2740970906" sldId="344"/>
            <ac:spMk id="50" creationId="{BD0C6E1F-63A8-4812-83BD-4F8A77714642}"/>
          </ac:spMkLst>
        </pc:spChg>
        <pc:spChg chg="del topLvl">
          <ac:chgData name="Adam Daly" userId="d51ba8a8-e53d-4073-87a2-94c89be91f1a" providerId="ADAL" clId="{17A28A9C-5F7C-49D7-BA24-1C4B9EF2AED0}" dt="2023-04-25T16:38:44.168" v="2313" actId="478"/>
          <ac:spMkLst>
            <pc:docMk/>
            <pc:sldMk cId="2740970906" sldId="344"/>
            <ac:spMk id="52" creationId="{6A079AE8-37B9-43B8-8CF1-B9D808E3FD93}"/>
          </ac:spMkLst>
        </pc:spChg>
        <pc:spChg chg="mod">
          <ac:chgData name="Adam Daly" userId="d51ba8a8-e53d-4073-87a2-94c89be91f1a" providerId="ADAL" clId="{17A28A9C-5F7C-49D7-BA24-1C4B9EF2AED0}" dt="2023-04-25T16:39:35.626" v="2324" actId="571"/>
          <ac:spMkLst>
            <pc:docMk/>
            <pc:sldMk cId="2740970906" sldId="344"/>
            <ac:spMk id="53" creationId="{0C98B6F0-775A-4B82-84D2-D62CF88B471D}"/>
          </ac:spMkLst>
        </pc:spChg>
        <pc:spChg chg="add mod">
          <ac:chgData name="Adam Daly" userId="d51ba8a8-e53d-4073-87a2-94c89be91f1a" providerId="ADAL" clId="{17A28A9C-5F7C-49D7-BA24-1C4B9EF2AED0}" dt="2023-04-27T19:41:43.942" v="21100" actId="14100"/>
          <ac:spMkLst>
            <pc:docMk/>
            <pc:sldMk cId="2740970906" sldId="344"/>
            <ac:spMk id="54" creationId="{E9A8536A-79AE-8319-FA26-ACCEBB841BBF}"/>
          </ac:spMkLst>
        </pc:spChg>
        <pc:spChg chg="add mod">
          <ac:chgData name="Adam Daly" userId="d51ba8a8-e53d-4073-87a2-94c89be91f1a" providerId="ADAL" clId="{17A28A9C-5F7C-49D7-BA24-1C4B9EF2AED0}" dt="2023-04-25T21:45:06.608" v="13748" actId="1035"/>
          <ac:spMkLst>
            <pc:docMk/>
            <pc:sldMk cId="2740970906" sldId="344"/>
            <ac:spMk id="55" creationId="{956BFE04-7A39-377A-EE06-36FAEC343A46}"/>
          </ac:spMkLst>
        </pc:spChg>
        <pc:spChg chg="add mod">
          <ac:chgData name="Adam Daly" userId="d51ba8a8-e53d-4073-87a2-94c89be91f1a" providerId="ADAL" clId="{17A28A9C-5F7C-49D7-BA24-1C4B9EF2AED0}" dt="2023-04-25T21:45:06.608" v="13748" actId="1035"/>
          <ac:spMkLst>
            <pc:docMk/>
            <pc:sldMk cId="2740970906" sldId="344"/>
            <ac:spMk id="56" creationId="{64344054-7E40-F6F7-8399-ED5CCC2A1D9B}"/>
          </ac:spMkLst>
        </pc:spChg>
        <pc:spChg chg="mod">
          <ac:chgData name="Adam Daly" userId="d51ba8a8-e53d-4073-87a2-94c89be91f1a" providerId="ADAL" clId="{17A28A9C-5F7C-49D7-BA24-1C4B9EF2AED0}" dt="2023-04-25T21:45:01.600" v="13723"/>
          <ac:spMkLst>
            <pc:docMk/>
            <pc:sldMk cId="2740970906" sldId="344"/>
            <ac:spMk id="58" creationId="{FCC636DD-B0AC-84E2-6D59-684331CDEF11}"/>
          </ac:spMkLst>
        </pc:spChg>
        <pc:spChg chg="mod">
          <ac:chgData name="Adam Daly" userId="d51ba8a8-e53d-4073-87a2-94c89be91f1a" providerId="ADAL" clId="{17A28A9C-5F7C-49D7-BA24-1C4B9EF2AED0}" dt="2023-04-25T21:45:01.600" v="13723"/>
          <ac:spMkLst>
            <pc:docMk/>
            <pc:sldMk cId="2740970906" sldId="344"/>
            <ac:spMk id="62" creationId="{7ADA3417-9072-1408-7987-4F79FF3F1A42}"/>
          </ac:spMkLst>
        </pc:spChg>
        <pc:spChg chg="mod">
          <ac:chgData name="Adam Daly" userId="d51ba8a8-e53d-4073-87a2-94c89be91f1a" providerId="ADAL" clId="{17A28A9C-5F7C-49D7-BA24-1C4B9EF2AED0}" dt="2023-04-25T21:45:01.600" v="13723"/>
          <ac:spMkLst>
            <pc:docMk/>
            <pc:sldMk cId="2740970906" sldId="344"/>
            <ac:spMk id="64" creationId="{817551FF-6A41-F829-8689-668A23CDBFA1}"/>
          </ac:spMkLst>
        </pc:spChg>
        <pc:spChg chg="mod">
          <ac:chgData name="Adam Daly" userId="d51ba8a8-e53d-4073-87a2-94c89be91f1a" providerId="ADAL" clId="{17A28A9C-5F7C-49D7-BA24-1C4B9EF2AED0}" dt="2023-04-25T21:45:01.600" v="13723"/>
          <ac:spMkLst>
            <pc:docMk/>
            <pc:sldMk cId="2740970906" sldId="344"/>
            <ac:spMk id="65" creationId="{0DA0CEC3-BA09-611B-FC7D-32C82A8E96E2}"/>
          </ac:spMkLst>
        </pc:spChg>
        <pc:spChg chg="mod">
          <ac:chgData name="Adam Daly" userId="d51ba8a8-e53d-4073-87a2-94c89be91f1a" providerId="ADAL" clId="{17A28A9C-5F7C-49D7-BA24-1C4B9EF2AED0}" dt="2023-04-27T19:41:39.900" v="21099" actId="20577"/>
          <ac:spMkLst>
            <pc:docMk/>
            <pc:sldMk cId="2740970906" sldId="344"/>
            <ac:spMk id="67" creationId="{EC275869-0B82-8B72-C7BB-26CE3BD07955}"/>
          </ac:spMkLst>
        </pc:spChg>
        <pc:spChg chg="mod">
          <ac:chgData name="Adam Daly" userId="d51ba8a8-e53d-4073-87a2-94c89be91f1a" providerId="ADAL" clId="{17A28A9C-5F7C-49D7-BA24-1C4B9EF2AED0}" dt="2023-04-25T21:45:01.600" v="13723"/>
          <ac:spMkLst>
            <pc:docMk/>
            <pc:sldMk cId="2740970906" sldId="344"/>
            <ac:spMk id="68" creationId="{FFA15D7E-DC79-83AD-3F53-91F14F98A5BF}"/>
          </ac:spMkLst>
        </pc:spChg>
        <pc:spChg chg="mod">
          <ac:chgData name="Adam Daly" userId="d51ba8a8-e53d-4073-87a2-94c89be91f1a" providerId="ADAL" clId="{17A28A9C-5F7C-49D7-BA24-1C4B9EF2AED0}" dt="2023-04-27T19:40:43.698" v="20990" actId="20577"/>
          <ac:spMkLst>
            <pc:docMk/>
            <pc:sldMk cId="2740970906" sldId="344"/>
            <ac:spMk id="70" creationId="{BC2F883E-EC9A-370B-4DB5-2251DD03A94E}"/>
          </ac:spMkLst>
        </pc:spChg>
        <pc:spChg chg="mod">
          <ac:chgData name="Adam Daly" userId="d51ba8a8-e53d-4073-87a2-94c89be91f1a" providerId="ADAL" clId="{17A28A9C-5F7C-49D7-BA24-1C4B9EF2AED0}" dt="2023-04-27T19:40:54.191" v="21006" actId="1036"/>
          <ac:spMkLst>
            <pc:docMk/>
            <pc:sldMk cId="2740970906" sldId="344"/>
            <ac:spMk id="71" creationId="{361D2C04-47D0-2DAA-5F1D-C4D34D5136D7}"/>
          </ac:spMkLst>
        </pc:spChg>
        <pc:spChg chg="add del mod">
          <ac:chgData name="Adam Daly" userId="d51ba8a8-e53d-4073-87a2-94c89be91f1a" providerId="ADAL" clId="{17A28A9C-5F7C-49D7-BA24-1C4B9EF2AED0}" dt="2023-04-25T23:58:10.629" v="19609"/>
          <ac:spMkLst>
            <pc:docMk/>
            <pc:sldMk cId="2740970906" sldId="344"/>
            <ac:spMk id="72" creationId="{5B5B0B03-717C-F736-6B11-4D6C647F5CB7}"/>
          </ac:spMkLst>
        </pc:spChg>
        <pc:spChg chg="add del mod">
          <ac:chgData name="Adam Daly" userId="d51ba8a8-e53d-4073-87a2-94c89be91f1a" providerId="ADAL" clId="{17A28A9C-5F7C-49D7-BA24-1C4B9EF2AED0}" dt="2023-04-26T00:54:45.460" v="20532"/>
          <ac:spMkLst>
            <pc:docMk/>
            <pc:sldMk cId="2740970906" sldId="344"/>
            <ac:spMk id="73" creationId="{C5E102EA-33FF-ABD3-9C0D-55DB5771E3BE}"/>
          </ac:spMkLst>
        </pc:spChg>
        <pc:spChg chg="add del mod">
          <ac:chgData name="Adam Daly" userId="d51ba8a8-e53d-4073-87a2-94c89be91f1a" providerId="ADAL" clId="{17A28A9C-5F7C-49D7-BA24-1C4B9EF2AED0}" dt="2023-04-26T00:54:45.460" v="20532"/>
          <ac:spMkLst>
            <pc:docMk/>
            <pc:sldMk cId="2740970906" sldId="344"/>
            <ac:spMk id="74" creationId="{197D3D6A-DEB9-B93A-3243-F4A5A7A20D90}"/>
          </ac:spMkLst>
        </pc:spChg>
        <pc:spChg chg="add del mod">
          <ac:chgData name="Adam Daly" userId="d51ba8a8-e53d-4073-87a2-94c89be91f1a" providerId="ADAL" clId="{17A28A9C-5F7C-49D7-BA24-1C4B9EF2AED0}" dt="2023-04-26T00:54:45.460" v="20532"/>
          <ac:spMkLst>
            <pc:docMk/>
            <pc:sldMk cId="2740970906" sldId="344"/>
            <ac:spMk id="75" creationId="{5CFD0350-DC11-D85D-AC03-DE5EE0D27327}"/>
          </ac:spMkLst>
        </pc:spChg>
        <pc:spChg chg="add del mod">
          <ac:chgData name="Adam Daly" userId="d51ba8a8-e53d-4073-87a2-94c89be91f1a" providerId="ADAL" clId="{17A28A9C-5F7C-49D7-BA24-1C4B9EF2AED0}" dt="2023-04-26T00:54:45.460" v="20532"/>
          <ac:spMkLst>
            <pc:docMk/>
            <pc:sldMk cId="2740970906" sldId="344"/>
            <ac:spMk id="76" creationId="{9F497ECB-57B9-8E0D-6BC7-2AFB8F31AE5C}"/>
          </ac:spMkLst>
        </pc:spChg>
        <pc:spChg chg="add del mod">
          <ac:chgData name="Adam Daly" userId="d51ba8a8-e53d-4073-87a2-94c89be91f1a" providerId="ADAL" clId="{17A28A9C-5F7C-49D7-BA24-1C4B9EF2AED0}" dt="2023-04-26T00:54:45.460" v="20532"/>
          <ac:spMkLst>
            <pc:docMk/>
            <pc:sldMk cId="2740970906" sldId="344"/>
            <ac:spMk id="77" creationId="{93564987-C7F0-E973-378B-9B7C9EF565E9}"/>
          </ac:spMkLst>
        </pc:spChg>
        <pc:spChg chg="add del mod">
          <ac:chgData name="Adam Daly" userId="d51ba8a8-e53d-4073-87a2-94c89be91f1a" providerId="ADAL" clId="{17A28A9C-5F7C-49D7-BA24-1C4B9EF2AED0}" dt="2023-04-26T00:54:45.460" v="20532"/>
          <ac:spMkLst>
            <pc:docMk/>
            <pc:sldMk cId="2740970906" sldId="344"/>
            <ac:spMk id="78" creationId="{C720168C-3C77-5053-60BF-D6DC4DF82127}"/>
          </ac:spMkLst>
        </pc:spChg>
        <pc:spChg chg="add del mod">
          <ac:chgData name="Adam Daly" userId="d51ba8a8-e53d-4073-87a2-94c89be91f1a" providerId="ADAL" clId="{17A28A9C-5F7C-49D7-BA24-1C4B9EF2AED0}" dt="2023-04-26T00:54:45.460" v="20532"/>
          <ac:spMkLst>
            <pc:docMk/>
            <pc:sldMk cId="2740970906" sldId="344"/>
            <ac:spMk id="79" creationId="{DE86EFA3-7A17-1105-8292-10967E77D806}"/>
          </ac:spMkLst>
        </pc:spChg>
        <pc:spChg chg="add del mod">
          <ac:chgData name="Adam Daly" userId="d51ba8a8-e53d-4073-87a2-94c89be91f1a" providerId="ADAL" clId="{17A28A9C-5F7C-49D7-BA24-1C4B9EF2AED0}" dt="2023-04-26T00:54:45.460" v="20532"/>
          <ac:spMkLst>
            <pc:docMk/>
            <pc:sldMk cId="2740970906" sldId="344"/>
            <ac:spMk id="80" creationId="{8B9271CF-34B9-78E7-21DF-D7FCB8926561}"/>
          </ac:spMkLst>
        </pc:spChg>
        <pc:spChg chg="add del mod">
          <ac:chgData name="Adam Daly" userId="d51ba8a8-e53d-4073-87a2-94c89be91f1a" providerId="ADAL" clId="{17A28A9C-5F7C-49D7-BA24-1C4B9EF2AED0}" dt="2023-04-26T00:54:45.460" v="20532"/>
          <ac:spMkLst>
            <pc:docMk/>
            <pc:sldMk cId="2740970906" sldId="344"/>
            <ac:spMk id="81" creationId="{1008D755-723B-CAC0-69C7-69468DDA3FEE}"/>
          </ac:spMkLst>
        </pc:spChg>
        <pc:spChg chg="add del mod">
          <ac:chgData name="Adam Daly" userId="d51ba8a8-e53d-4073-87a2-94c89be91f1a" providerId="ADAL" clId="{17A28A9C-5F7C-49D7-BA24-1C4B9EF2AED0}" dt="2023-04-26T00:54:45.460" v="20532"/>
          <ac:spMkLst>
            <pc:docMk/>
            <pc:sldMk cId="2740970906" sldId="344"/>
            <ac:spMk id="82" creationId="{AB5E64FC-FB00-FA06-E576-2C01ECFE1E73}"/>
          </ac:spMkLst>
        </pc:spChg>
        <pc:spChg chg="add mod">
          <ac:chgData name="Adam Daly" userId="d51ba8a8-e53d-4073-87a2-94c89be91f1a" providerId="ADAL" clId="{17A28A9C-5F7C-49D7-BA24-1C4B9EF2AED0}" dt="2023-04-26T00:54:53.534" v="20534"/>
          <ac:spMkLst>
            <pc:docMk/>
            <pc:sldMk cId="2740970906" sldId="344"/>
            <ac:spMk id="83" creationId="{564BB959-D6F0-4842-F454-0B87C6D3960C}"/>
          </ac:spMkLst>
        </pc:spChg>
        <pc:spChg chg="add mod">
          <ac:chgData name="Adam Daly" userId="d51ba8a8-e53d-4073-87a2-94c89be91f1a" providerId="ADAL" clId="{17A28A9C-5F7C-49D7-BA24-1C4B9EF2AED0}" dt="2023-04-26T00:54:53.534" v="20534"/>
          <ac:spMkLst>
            <pc:docMk/>
            <pc:sldMk cId="2740970906" sldId="344"/>
            <ac:spMk id="84" creationId="{6D639926-6131-FBD9-28B8-CAF4C4990B7C}"/>
          </ac:spMkLst>
        </pc:spChg>
        <pc:spChg chg="add mod">
          <ac:chgData name="Adam Daly" userId="d51ba8a8-e53d-4073-87a2-94c89be91f1a" providerId="ADAL" clId="{17A28A9C-5F7C-49D7-BA24-1C4B9EF2AED0}" dt="2023-04-26T00:54:53.534" v="20534"/>
          <ac:spMkLst>
            <pc:docMk/>
            <pc:sldMk cId="2740970906" sldId="344"/>
            <ac:spMk id="85" creationId="{B9F6DB0D-B261-E7EC-9FCC-4D04DBE35017}"/>
          </ac:spMkLst>
        </pc:spChg>
        <pc:spChg chg="add mod">
          <ac:chgData name="Adam Daly" userId="d51ba8a8-e53d-4073-87a2-94c89be91f1a" providerId="ADAL" clId="{17A28A9C-5F7C-49D7-BA24-1C4B9EF2AED0}" dt="2023-04-26T00:54:53.534" v="20534"/>
          <ac:spMkLst>
            <pc:docMk/>
            <pc:sldMk cId="2740970906" sldId="344"/>
            <ac:spMk id="86" creationId="{31006E11-EC13-0C14-B893-754F63F5CCB0}"/>
          </ac:spMkLst>
        </pc:spChg>
        <pc:spChg chg="add mod">
          <ac:chgData name="Adam Daly" userId="d51ba8a8-e53d-4073-87a2-94c89be91f1a" providerId="ADAL" clId="{17A28A9C-5F7C-49D7-BA24-1C4B9EF2AED0}" dt="2023-04-26T00:54:53.534" v="20534"/>
          <ac:spMkLst>
            <pc:docMk/>
            <pc:sldMk cId="2740970906" sldId="344"/>
            <ac:spMk id="87" creationId="{33258257-174F-AF29-384A-1620258FB831}"/>
          </ac:spMkLst>
        </pc:spChg>
        <pc:spChg chg="add mod">
          <ac:chgData name="Adam Daly" userId="d51ba8a8-e53d-4073-87a2-94c89be91f1a" providerId="ADAL" clId="{17A28A9C-5F7C-49D7-BA24-1C4B9EF2AED0}" dt="2023-04-26T00:54:53.534" v="20534"/>
          <ac:spMkLst>
            <pc:docMk/>
            <pc:sldMk cId="2740970906" sldId="344"/>
            <ac:spMk id="88" creationId="{77D17483-DC90-7673-8D91-8374841E59FA}"/>
          </ac:spMkLst>
        </pc:spChg>
        <pc:spChg chg="add mod">
          <ac:chgData name="Adam Daly" userId="d51ba8a8-e53d-4073-87a2-94c89be91f1a" providerId="ADAL" clId="{17A28A9C-5F7C-49D7-BA24-1C4B9EF2AED0}" dt="2023-04-26T00:54:53.534" v="20534"/>
          <ac:spMkLst>
            <pc:docMk/>
            <pc:sldMk cId="2740970906" sldId="344"/>
            <ac:spMk id="89" creationId="{E6F77D3E-E48A-7B8C-0D4A-FD647D30B464}"/>
          </ac:spMkLst>
        </pc:spChg>
        <pc:spChg chg="add mod">
          <ac:chgData name="Adam Daly" userId="d51ba8a8-e53d-4073-87a2-94c89be91f1a" providerId="ADAL" clId="{17A28A9C-5F7C-49D7-BA24-1C4B9EF2AED0}" dt="2023-04-26T00:54:53.534" v="20534"/>
          <ac:spMkLst>
            <pc:docMk/>
            <pc:sldMk cId="2740970906" sldId="344"/>
            <ac:spMk id="90" creationId="{62BCF19D-3799-8CEF-ADB4-79EECB485122}"/>
          </ac:spMkLst>
        </pc:spChg>
        <pc:spChg chg="add mod">
          <ac:chgData name="Adam Daly" userId="d51ba8a8-e53d-4073-87a2-94c89be91f1a" providerId="ADAL" clId="{17A28A9C-5F7C-49D7-BA24-1C4B9EF2AED0}" dt="2023-04-26T00:54:53.534" v="20534"/>
          <ac:spMkLst>
            <pc:docMk/>
            <pc:sldMk cId="2740970906" sldId="344"/>
            <ac:spMk id="91" creationId="{3CC2780C-25B1-F161-ED97-145D51F8E0BA}"/>
          </ac:spMkLst>
        </pc:spChg>
        <pc:spChg chg="add mod">
          <ac:chgData name="Adam Daly" userId="d51ba8a8-e53d-4073-87a2-94c89be91f1a" providerId="ADAL" clId="{17A28A9C-5F7C-49D7-BA24-1C4B9EF2AED0}" dt="2023-04-26T00:54:53.534" v="20534"/>
          <ac:spMkLst>
            <pc:docMk/>
            <pc:sldMk cId="2740970906" sldId="344"/>
            <ac:spMk id="92" creationId="{A0A20A43-5C54-9025-E45B-3089DDB713CC}"/>
          </ac:spMkLst>
        </pc:spChg>
        <pc:grpChg chg="add del mod">
          <ac:chgData name="Adam Daly" userId="d51ba8a8-e53d-4073-87a2-94c89be91f1a" providerId="ADAL" clId="{17A28A9C-5F7C-49D7-BA24-1C4B9EF2AED0}" dt="2023-04-25T16:39:35.626" v="2324" actId="571"/>
          <ac:grpSpMkLst>
            <pc:docMk/>
            <pc:sldMk cId="2740970906" sldId="344"/>
            <ac:grpSpMk id="2" creationId="{F2BEE6E6-1992-4DB4-B206-36D4EF5431A0}"/>
          </ac:grpSpMkLst>
        </pc:grpChg>
        <pc:grpChg chg="del">
          <ac:chgData name="Adam Daly" userId="d51ba8a8-e53d-4073-87a2-94c89be91f1a" providerId="ADAL" clId="{17A28A9C-5F7C-49D7-BA24-1C4B9EF2AED0}" dt="2023-04-25T16:38:38.379" v="2311" actId="478"/>
          <ac:grpSpMkLst>
            <pc:docMk/>
            <pc:sldMk cId="2740970906" sldId="344"/>
            <ac:grpSpMk id="3" creationId="{EA5743EC-95CC-4E3F-BF7F-4F0D86F7EA06}"/>
          </ac:grpSpMkLst>
        </pc:grpChg>
        <pc:grpChg chg="del">
          <ac:chgData name="Adam Daly" userId="d51ba8a8-e53d-4073-87a2-94c89be91f1a" providerId="ADAL" clId="{17A28A9C-5F7C-49D7-BA24-1C4B9EF2AED0}" dt="2023-04-25T16:38:41.368" v="2312" actId="478"/>
          <ac:grpSpMkLst>
            <pc:docMk/>
            <pc:sldMk cId="2740970906" sldId="344"/>
            <ac:grpSpMk id="5" creationId="{442D964A-E702-4F7D-9379-5F5FE0B6B117}"/>
          </ac:grpSpMkLst>
        </pc:grpChg>
        <pc:grpChg chg="del">
          <ac:chgData name="Adam Daly" userId="d51ba8a8-e53d-4073-87a2-94c89be91f1a" providerId="ADAL" clId="{17A28A9C-5F7C-49D7-BA24-1C4B9EF2AED0}" dt="2023-04-25T21:42:38.788" v="13687" actId="478"/>
          <ac:grpSpMkLst>
            <pc:docMk/>
            <pc:sldMk cId="2740970906" sldId="344"/>
            <ac:grpSpMk id="8" creationId="{9EDB44F7-90DA-4876-9F37-B1BC89A7970A}"/>
          </ac:grpSpMkLst>
        </pc:grpChg>
        <pc:grpChg chg="del">
          <ac:chgData name="Adam Daly" userId="d51ba8a8-e53d-4073-87a2-94c89be91f1a" providerId="ADAL" clId="{17A28A9C-5F7C-49D7-BA24-1C4B9EF2AED0}" dt="2023-04-25T21:42:38.788" v="13687" actId="478"/>
          <ac:grpSpMkLst>
            <pc:docMk/>
            <pc:sldMk cId="2740970906" sldId="344"/>
            <ac:grpSpMk id="10" creationId="{0ABAE636-5417-4819-8B07-E8CB8736A1B9}"/>
          </ac:grpSpMkLst>
        </pc:grpChg>
        <pc:grpChg chg="del">
          <ac:chgData name="Adam Daly" userId="d51ba8a8-e53d-4073-87a2-94c89be91f1a" providerId="ADAL" clId="{17A28A9C-5F7C-49D7-BA24-1C4B9EF2AED0}" dt="2023-04-25T21:42:38.788" v="13687" actId="478"/>
          <ac:grpSpMkLst>
            <pc:docMk/>
            <pc:sldMk cId="2740970906" sldId="344"/>
            <ac:grpSpMk id="11" creationId="{AB7B6B0B-0945-4B68-A841-E3017638DB2B}"/>
          </ac:grpSpMkLst>
        </pc:grpChg>
        <pc:grpChg chg="add del mod">
          <ac:chgData name="Adam Daly" userId="d51ba8a8-e53d-4073-87a2-94c89be91f1a" providerId="ADAL" clId="{17A28A9C-5F7C-49D7-BA24-1C4B9EF2AED0}" dt="2023-04-25T21:44:19.588" v="13714"/>
          <ac:grpSpMkLst>
            <pc:docMk/>
            <pc:sldMk cId="2740970906" sldId="344"/>
            <ac:grpSpMk id="16" creationId="{3A069953-558E-A547-A23E-8EACB109D8DF}"/>
          </ac:grpSpMkLst>
        </pc:grpChg>
        <pc:grpChg chg="add del mod">
          <ac:chgData name="Adam Daly" userId="d51ba8a8-e53d-4073-87a2-94c89be91f1a" providerId="ADAL" clId="{17A28A9C-5F7C-49D7-BA24-1C4B9EF2AED0}" dt="2023-04-25T21:44:19.588" v="13714"/>
          <ac:grpSpMkLst>
            <pc:docMk/>
            <pc:sldMk cId="2740970906" sldId="344"/>
            <ac:grpSpMk id="19" creationId="{CCC0D018-619D-FD7C-6AF7-9A07D3E224A7}"/>
          </ac:grpSpMkLst>
        </pc:grpChg>
        <pc:grpChg chg="add del mod">
          <ac:chgData name="Adam Daly" userId="d51ba8a8-e53d-4073-87a2-94c89be91f1a" providerId="ADAL" clId="{17A28A9C-5F7C-49D7-BA24-1C4B9EF2AED0}" dt="2023-04-25T21:44:19.588" v="13714"/>
          <ac:grpSpMkLst>
            <pc:docMk/>
            <pc:sldMk cId="2740970906" sldId="344"/>
            <ac:grpSpMk id="22" creationId="{A1C389A0-F22A-131B-39D1-94C01C019B09}"/>
          </ac:grpSpMkLst>
        </pc:grpChg>
        <pc:grpChg chg="add del mod">
          <ac:chgData name="Adam Daly" userId="d51ba8a8-e53d-4073-87a2-94c89be91f1a" providerId="ADAL" clId="{17A28A9C-5F7C-49D7-BA24-1C4B9EF2AED0}" dt="2023-04-25T21:44:19.588" v="13714"/>
          <ac:grpSpMkLst>
            <pc:docMk/>
            <pc:sldMk cId="2740970906" sldId="344"/>
            <ac:grpSpMk id="25" creationId="{634D40E9-8490-39D2-0684-421F48CF3FFC}"/>
          </ac:grpSpMkLst>
        </pc:grpChg>
        <pc:grpChg chg="add mod">
          <ac:chgData name="Adam Daly" userId="d51ba8a8-e53d-4073-87a2-94c89be91f1a" providerId="ADAL" clId="{17A28A9C-5F7C-49D7-BA24-1C4B9EF2AED0}" dt="2023-04-25T21:45:06.608" v="13748" actId="1035"/>
          <ac:grpSpMkLst>
            <pc:docMk/>
            <pc:sldMk cId="2740970906" sldId="344"/>
            <ac:grpSpMk id="57" creationId="{28D775CA-DAF5-4FBD-3B28-4882B5998861}"/>
          </ac:grpSpMkLst>
        </pc:grpChg>
        <pc:grpChg chg="add mod">
          <ac:chgData name="Adam Daly" userId="d51ba8a8-e53d-4073-87a2-94c89be91f1a" providerId="ADAL" clId="{17A28A9C-5F7C-49D7-BA24-1C4B9EF2AED0}" dt="2023-04-25T21:45:06.608" v="13748" actId="1035"/>
          <ac:grpSpMkLst>
            <pc:docMk/>
            <pc:sldMk cId="2740970906" sldId="344"/>
            <ac:grpSpMk id="63" creationId="{8355A1E5-999C-24DD-3DE9-3AEBC5B9278D}"/>
          </ac:grpSpMkLst>
        </pc:grpChg>
        <pc:grpChg chg="add mod">
          <ac:chgData name="Adam Daly" userId="d51ba8a8-e53d-4073-87a2-94c89be91f1a" providerId="ADAL" clId="{17A28A9C-5F7C-49D7-BA24-1C4B9EF2AED0}" dt="2023-04-25T21:45:06.608" v="13748" actId="1035"/>
          <ac:grpSpMkLst>
            <pc:docMk/>
            <pc:sldMk cId="2740970906" sldId="344"/>
            <ac:grpSpMk id="66" creationId="{A0C65F8A-7D49-A031-6F0B-208B76E074B4}"/>
          </ac:grpSpMkLst>
        </pc:grpChg>
        <pc:grpChg chg="add mod">
          <ac:chgData name="Adam Daly" userId="d51ba8a8-e53d-4073-87a2-94c89be91f1a" providerId="ADAL" clId="{17A28A9C-5F7C-49D7-BA24-1C4B9EF2AED0}" dt="2023-04-25T21:45:06.608" v="13748" actId="1035"/>
          <ac:grpSpMkLst>
            <pc:docMk/>
            <pc:sldMk cId="2740970906" sldId="344"/>
            <ac:grpSpMk id="69" creationId="{1C919E51-6A4A-C70E-8377-945193CEC708}"/>
          </ac:grpSpMkLst>
        </pc:grpChg>
      </pc:sldChg>
      <pc:sldChg chg="del">
        <pc:chgData name="Adam Daly" userId="d51ba8a8-e53d-4073-87a2-94c89be91f1a" providerId="ADAL" clId="{17A28A9C-5F7C-49D7-BA24-1C4B9EF2AED0}" dt="2023-04-25T21:47:08.887" v="13756" actId="47"/>
        <pc:sldMkLst>
          <pc:docMk/>
          <pc:sldMk cId="3604575181" sldId="346"/>
        </pc:sldMkLst>
      </pc:sldChg>
      <pc:sldChg chg="addSp delSp modSp mod">
        <pc:chgData name="Adam Daly" userId="d51ba8a8-e53d-4073-87a2-94c89be91f1a" providerId="ADAL" clId="{17A28A9C-5F7C-49D7-BA24-1C4B9EF2AED0}" dt="2023-04-26T00:58:39.399" v="20744" actId="478"/>
        <pc:sldMkLst>
          <pc:docMk/>
          <pc:sldMk cId="1467667349" sldId="347"/>
        </pc:sldMkLst>
        <pc:spChg chg="del mod">
          <ac:chgData name="Adam Daly" userId="d51ba8a8-e53d-4073-87a2-94c89be91f1a" providerId="ADAL" clId="{17A28A9C-5F7C-49D7-BA24-1C4B9EF2AED0}" dt="2023-04-26T00:07:30.157" v="19766" actId="478"/>
          <ac:spMkLst>
            <pc:docMk/>
            <pc:sldMk cId="1467667349" sldId="347"/>
            <ac:spMk id="2" creationId="{085CCF9A-5FFD-4438-9CFD-EEB06C9EBC2A}"/>
          </ac:spMkLst>
        </pc:spChg>
        <pc:spChg chg="add mod">
          <ac:chgData name="Adam Daly" userId="d51ba8a8-e53d-4073-87a2-94c89be91f1a" providerId="ADAL" clId="{17A28A9C-5F7C-49D7-BA24-1C4B9EF2AED0}" dt="2023-04-26T00:42:14.275" v="20316" actId="14100"/>
          <ac:spMkLst>
            <pc:docMk/>
            <pc:sldMk cId="1467667349" sldId="347"/>
            <ac:spMk id="3" creationId="{6B5FE463-04E5-7C0E-1EE5-BD58B5255D67}"/>
          </ac:spMkLst>
        </pc:spChg>
        <pc:spChg chg="add mod">
          <ac:chgData name="Adam Daly" userId="d51ba8a8-e53d-4073-87a2-94c89be91f1a" providerId="ADAL" clId="{17A28A9C-5F7C-49D7-BA24-1C4B9EF2AED0}" dt="2023-04-25T23:54:23.639" v="19481" actId="571"/>
          <ac:spMkLst>
            <pc:docMk/>
            <pc:sldMk cId="1467667349" sldId="347"/>
            <ac:spMk id="5" creationId="{35BE08FA-76BA-6962-7D87-99002098DB1C}"/>
          </ac:spMkLst>
        </pc:spChg>
        <pc:spChg chg="add mod">
          <ac:chgData name="Adam Daly" userId="d51ba8a8-e53d-4073-87a2-94c89be91f1a" providerId="ADAL" clId="{17A28A9C-5F7C-49D7-BA24-1C4B9EF2AED0}" dt="2023-04-26T00:37:34.234" v="20251" actId="1035"/>
          <ac:spMkLst>
            <pc:docMk/>
            <pc:sldMk cId="1467667349" sldId="347"/>
            <ac:spMk id="6" creationId="{F201F5EC-4168-2435-6A05-6F964B555386}"/>
          </ac:spMkLst>
        </pc:spChg>
        <pc:spChg chg="add mod">
          <ac:chgData name="Adam Daly" userId="d51ba8a8-e53d-4073-87a2-94c89be91f1a" providerId="ADAL" clId="{17A28A9C-5F7C-49D7-BA24-1C4B9EF2AED0}" dt="2023-04-26T00:42:39.707" v="20323" actId="14100"/>
          <ac:spMkLst>
            <pc:docMk/>
            <pc:sldMk cId="1467667349" sldId="347"/>
            <ac:spMk id="7" creationId="{E28C3BB8-E99A-616C-EA71-B1A364655B68}"/>
          </ac:spMkLst>
        </pc:spChg>
        <pc:spChg chg="add del mod">
          <ac:chgData name="Adam Daly" userId="d51ba8a8-e53d-4073-87a2-94c89be91f1a" providerId="ADAL" clId="{17A28A9C-5F7C-49D7-BA24-1C4B9EF2AED0}" dt="2023-04-25T23:55:52.410" v="19524" actId="478"/>
          <ac:spMkLst>
            <pc:docMk/>
            <pc:sldMk cId="1467667349" sldId="347"/>
            <ac:spMk id="8" creationId="{A756C15F-D5D0-D9EA-71D6-AC2B152B5102}"/>
          </ac:spMkLst>
        </pc:spChg>
        <pc:spChg chg="add mod">
          <ac:chgData name="Adam Daly" userId="d51ba8a8-e53d-4073-87a2-94c89be91f1a" providerId="ADAL" clId="{17A28A9C-5F7C-49D7-BA24-1C4B9EF2AED0}" dt="2023-04-26T00:37:34.234" v="20251" actId="1035"/>
          <ac:spMkLst>
            <pc:docMk/>
            <pc:sldMk cId="1467667349" sldId="347"/>
            <ac:spMk id="9" creationId="{26EE629F-6386-2A59-61EF-A4438D7483C5}"/>
          </ac:spMkLst>
        </pc:spChg>
        <pc:spChg chg="add del mod">
          <ac:chgData name="Adam Daly" userId="d51ba8a8-e53d-4073-87a2-94c89be91f1a" providerId="ADAL" clId="{17A28A9C-5F7C-49D7-BA24-1C4B9EF2AED0}" dt="2023-04-26T00:38:12.581" v="20254" actId="14100"/>
          <ac:spMkLst>
            <pc:docMk/>
            <pc:sldMk cId="1467667349" sldId="347"/>
            <ac:spMk id="10" creationId="{9802DB4B-E5C1-C75C-3DA2-BA73D60F6078}"/>
          </ac:spMkLst>
        </pc:spChg>
        <pc:spChg chg="add del mod">
          <ac:chgData name="Adam Daly" userId="d51ba8a8-e53d-4073-87a2-94c89be91f1a" providerId="ADAL" clId="{17A28A9C-5F7C-49D7-BA24-1C4B9EF2AED0}" dt="2023-04-26T00:42:25.514" v="20319" actId="14100"/>
          <ac:spMkLst>
            <pc:docMk/>
            <pc:sldMk cId="1467667349" sldId="347"/>
            <ac:spMk id="11" creationId="{B78EC941-4066-EFDD-AC92-0B1C766B4D99}"/>
          </ac:spMkLst>
        </pc:spChg>
        <pc:spChg chg="add del mod">
          <ac:chgData name="Adam Daly" userId="d51ba8a8-e53d-4073-87a2-94c89be91f1a" providerId="ADAL" clId="{17A28A9C-5F7C-49D7-BA24-1C4B9EF2AED0}" dt="2023-04-25T23:56:30.987" v="19533" actId="478"/>
          <ac:spMkLst>
            <pc:docMk/>
            <pc:sldMk cId="1467667349" sldId="347"/>
            <ac:spMk id="12" creationId="{C43131CB-6AD0-A65A-E8C9-DD131D2AF318}"/>
          </ac:spMkLst>
        </pc:spChg>
        <pc:spChg chg="add mod">
          <ac:chgData name="Adam Daly" userId="d51ba8a8-e53d-4073-87a2-94c89be91f1a" providerId="ADAL" clId="{17A28A9C-5F7C-49D7-BA24-1C4B9EF2AED0}" dt="2023-04-26T00:42:22.322" v="20318" actId="14100"/>
          <ac:spMkLst>
            <pc:docMk/>
            <pc:sldMk cId="1467667349" sldId="347"/>
            <ac:spMk id="13" creationId="{A6190CE7-D231-E9F5-F9AD-6E32A0EA54F1}"/>
          </ac:spMkLst>
        </pc:spChg>
        <pc:spChg chg="add mod">
          <ac:chgData name="Adam Daly" userId="d51ba8a8-e53d-4073-87a2-94c89be91f1a" providerId="ADAL" clId="{17A28A9C-5F7C-49D7-BA24-1C4B9EF2AED0}" dt="2023-04-26T00:42:00.626" v="20313" actId="552"/>
          <ac:spMkLst>
            <pc:docMk/>
            <pc:sldMk cId="1467667349" sldId="347"/>
            <ac:spMk id="14" creationId="{2A7A4363-605E-5A34-F9EC-74C4292D2855}"/>
          </ac:spMkLst>
        </pc:spChg>
        <pc:spChg chg="add mod">
          <ac:chgData name="Adam Daly" userId="d51ba8a8-e53d-4073-87a2-94c89be91f1a" providerId="ADAL" clId="{17A28A9C-5F7C-49D7-BA24-1C4B9EF2AED0}" dt="2023-04-26T00:42:02.547" v="20314" actId="465"/>
          <ac:spMkLst>
            <pc:docMk/>
            <pc:sldMk cId="1467667349" sldId="347"/>
            <ac:spMk id="15" creationId="{41BE3AED-B537-CB35-A194-4DE4E3987982}"/>
          </ac:spMkLst>
        </pc:spChg>
        <pc:spChg chg="add mod">
          <ac:chgData name="Adam Daly" userId="d51ba8a8-e53d-4073-87a2-94c89be91f1a" providerId="ADAL" clId="{17A28A9C-5F7C-49D7-BA24-1C4B9EF2AED0}" dt="2023-04-26T00:42:02.547" v="20314" actId="465"/>
          <ac:spMkLst>
            <pc:docMk/>
            <pc:sldMk cId="1467667349" sldId="347"/>
            <ac:spMk id="16" creationId="{BD3CE241-B8C9-A6DF-ED5A-F45F04E2C549}"/>
          </ac:spMkLst>
        </pc:spChg>
        <pc:spChg chg="add mod">
          <ac:chgData name="Adam Daly" userId="d51ba8a8-e53d-4073-87a2-94c89be91f1a" providerId="ADAL" clId="{17A28A9C-5F7C-49D7-BA24-1C4B9EF2AED0}" dt="2023-04-26T00:42:00.626" v="20313" actId="552"/>
          <ac:spMkLst>
            <pc:docMk/>
            <pc:sldMk cId="1467667349" sldId="347"/>
            <ac:spMk id="17" creationId="{34A8EA80-2885-C6CB-211B-2474924AE4FF}"/>
          </ac:spMkLst>
        </pc:spChg>
        <pc:spChg chg="add mod">
          <ac:chgData name="Adam Daly" userId="d51ba8a8-e53d-4073-87a2-94c89be91f1a" providerId="ADAL" clId="{17A28A9C-5F7C-49D7-BA24-1C4B9EF2AED0}" dt="2023-04-26T00:45:39.391" v="20361" actId="1035"/>
          <ac:spMkLst>
            <pc:docMk/>
            <pc:sldMk cId="1467667349" sldId="347"/>
            <ac:spMk id="18" creationId="{08132BAF-F893-3E57-DF2A-055A59D337E9}"/>
          </ac:spMkLst>
        </pc:spChg>
        <pc:spChg chg="add mod">
          <ac:chgData name="Adam Daly" userId="d51ba8a8-e53d-4073-87a2-94c89be91f1a" providerId="ADAL" clId="{17A28A9C-5F7C-49D7-BA24-1C4B9EF2AED0}" dt="2023-04-26T00:45:39.391" v="20361" actId="1035"/>
          <ac:spMkLst>
            <pc:docMk/>
            <pc:sldMk cId="1467667349" sldId="347"/>
            <ac:spMk id="28" creationId="{B3DA60F9-A9B0-0D0A-8DDC-D859BC29971D}"/>
          </ac:spMkLst>
        </pc:spChg>
        <pc:spChg chg="add mod">
          <ac:chgData name="Adam Daly" userId="d51ba8a8-e53d-4073-87a2-94c89be91f1a" providerId="ADAL" clId="{17A28A9C-5F7C-49D7-BA24-1C4B9EF2AED0}" dt="2023-04-26T00:45:39.391" v="20361" actId="1035"/>
          <ac:spMkLst>
            <pc:docMk/>
            <pc:sldMk cId="1467667349" sldId="347"/>
            <ac:spMk id="29" creationId="{45BE6245-363D-116B-2AC8-2048BB89DE94}"/>
          </ac:spMkLst>
        </pc:spChg>
        <pc:spChg chg="add mod">
          <ac:chgData name="Adam Daly" userId="d51ba8a8-e53d-4073-87a2-94c89be91f1a" providerId="ADAL" clId="{17A28A9C-5F7C-49D7-BA24-1C4B9EF2AED0}" dt="2023-04-26T00:45:43.305" v="20363" actId="1035"/>
          <ac:spMkLst>
            <pc:docMk/>
            <pc:sldMk cId="1467667349" sldId="347"/>
            <ac:spMk id="30" creationId="{EC3BDB0E-4DB3-0E47-70A4-072AC5930BAD}"/>
          </ac:spMkLst>
        </pc:spChg>
        <pc:spChg chg="del">
          <ac:chgData name="Adam Daly" userId="d51ba8a8-e53d-4073-87a2-94c89be91f1a" providerId="ADAL" clId="{17A28A9C-5F7C-49D7-BA24-1C4B9EF2AED0}" dt="2023-04-26T00:03:40.753" v="19691" actId="478"/>
          <ac:spMkLst>
            <pc:docMk/>
            <pc:sldMk cId="1467667349" sldId="347"/>
            <ac:spMk id="32" creationId="{755F7A70-134E-4D8A-9092-638F0738181E}"/>
          </ac:spMkLst>
        </pc:spChg>
        <pc:spChg chg="del">
          <ac:chgData name="Adam Daly" userId="d51ba8a8-e53d-4073-87a2-94c89be91f1a" providerId="ADAL" clId="{17A28A9C-5F7C-49D7-BA24-1C4B9EF2AED0}" dt="2023-04-26T00:03:40.753" v="19691" actId="478"/>
          <ac:spMkLst>
            <pc:docMk/>
            <pc:sldMk cId="1467667349" sldId="347"/>
            <ac:spMk id="33" creationId="{FA7575AA-C4E8-48F3-A29E-4DE803BE898C}"/>
          </ac:spMkLst>
        </pc:spChg>
        <pc:spChg chg="del">
          <ac:chgData name="Adam Daly" userId="d51ba8a8-e53d-4073-87a2-94c89be91f1a" providerId="ADAL" clId="{17A28A9C-5F7C-49D7-BA24-1C4B9EF2AED0}" dt="2023-04-26T00:03:40.753" v="19691" actId="478"/>
          <ac:spMkLst>
            <pc:docMk/>
            <pc:sldMk cId="1467667349" sldId="347"/>
            <ac:spMk id="34" creationId="{2051D7F1-419A-4F44-B81B-DBD2E04C1242}"/>
          </ac:spMkLst>
        </pc:spChg>
        <pc:spChg chg="del">
          <ac:chgData name="Adam Daly" userId="d51ba8a8-e53d-4073-87a2-94c89be91f1a" providerId="ADAL" clId="{17A28A9C-5F7C-49D7-BA24-1C4B9EF2AED0}" dt="2023-04-26T00:03:40.753" v="19691" actId="478"/>
          <ac:spMkLst>
            <pc:docMk/>
            <pc:sldMk cId="1467667349" sldId="347"/>
            <ac:spMk id="35" creationId="{A0CFEF79-75E1-41CE-8AAF-478EDC59AAC8}"/>
          </ac:spMkLst>
        </pc:spChg>
        <pc:spChg chg="del">
          <ac:chgData name="Adam Daly" userId="d51ba8a8-e53d-4073-87a2-94c89be91f1a" providerId="ADAL" clId="{17A28A9C-5F7C-49D7-BA24-1C4B9EF2AED0}" dt="2023-04-26T00:03:40.753" v="19691" actId="478"/>
          <ac:spMkLst>
            <pc:docMk/>
            <pc:sldMk cId="1467667349" sldId="347"/>
            <ac:spMk id="36" creationId="{917C28FF-09C6-4038-BF28-BD9CA472D890}"/>
          </ac:spMkLst>
        </pc:spChg>
        <pc:spChg chg="del">
          <ac:chgData name="Adam Daly" userId="d51ba8a8-e53d-4073-87a2-94c89be91f1a" providerId="ADAL" clId="{17A28A9C-5F7C-49D7-BA24-1C4B9EF2AED0}" dt="2023-04-26T00:03:40.753" v="19691" actId="478"/>
          <ac:spMkLst>
            <pc:docMk/>
            <pc:sldMk cId="1467667349" sldId="347"/>
            <ac:spMk id="37" creationId="{FD2E8BF1-B816-4799-A9C6-1530673C1E44}"/>
          </ac:spMkLst>
        </pc:spChg>
        <pc:spChg chg="add mod">
          <ac:chgData name="Adam Daly" userId="d51ba8a8-e53d-4073-87a2-94c89be91f1a" providerId="ADAL" clId="{17A28A9C-5F7C-49D7-BA24-1C4B9EF2AED0}" dt="2023-04-26T00:45:43.305" v="20363" actId="1035"/>
          <ac:spMkLst>
            <pc:docMk/>
            <pc:sldMk cId="1467667349" sldId="347"/>
            <ac:spMk id="38" creationId="{3D1ECC7F-5BD8-33D1-1195-D954E63CB326}"/>
          </ac:spMkLst>
        </pc:spChg>
        <pc:spChg chg="add mod">
          <ac:chgData name="Adam Daly" userId="d51ba8a8-e53d-4073-87a2-94c89be91f1a" providerId="ADAL" clId="{17A28A9C-5F7C-49D7-BA24-1C4B9EF2AED0}" dt="2023-04-26T00:45:43.305" v="20363" actId="1035"/>
          <ac:spMkLst>
            <pc:docMk/>
            <pc:sldMk cId="1467667349" sldId="347"/>
            <ac:spMk id="39" creationId="{1E3FD7E4-3FE9-1C4F-B5C7-1348A3018EF6}"/>
          </ac:spMkLst>
        </pc:spChg>
        <pc:spChg chg="add mod">
          <ac:chgData name="Adam Daly" userId="d51ba8a8-e53d-4073-87a2-94c89be91f1a" providerId="ADAL" clId="{17A28A9C-5F7C-49D7-BA24-1C4B9EF2AED0}" dt="2023-04-26T00:45:07.318" v="20354" actId="14100"/>
          <ac:spMkLst>
            <pc:docMk/>
            <pc:sldMk cId="1467667349" sldId="347"/>
            <ac:spMk id="40" creationId="{09E3D763-F0FE-0E5C-CC8B-9CE3239686BC}"/>
          </ac:spMkLst>
        </pc:spChg>
        <pc:spChg chg="add mod">
          <ac:chgData name="Adam Daly" userId="d51ba8a8-e53d-4073-87a2-94c89be91f1a" providerId="ADAL" clId="{17A28A9C-5F7C-49D7-BA24-1C4B9EF2AED0}" dt="2023-04-26T00:07:39.793" v="19767"/>
          <ac:spMkLst>
            <pc:docMk/>
            <pc:sldMk cId="1467667349" sldId="347"/>
            <ac:spMk id="41" creationId="{6636E3D3-6C43-E400-F5F1-0CD536206FF7}"/>
          </ac:spMkLst>
        </pc:spChg>
        <pc:spChg chg="add mod">
          <ac:chgData name="Adam Daly" userId="d51ba8a8-e53d-4073-87a2-94c89be91f1a" providerId="ADAL" clId="{17A28A9C-5F7C-49D7-BA24-1C4B9EF2AED0}" dt="2023-04-26T00:45:00.231" v="20352" actId="554"/>
          <ac:spMkLst>
            <pc:docMk/>
            <pc:sldMk cId="1467667349" sldId="347"/>
            <ac:spMk id="42" creationId="{62A71085-878D-5EC9-5628-AAF4D56C97A1}"/>
          </ac:spMkLst>
        </pc:spChg>
        <pc:spChg chg="add mod">
          <ac:chgData name="Adam Daly" userId="d51ba8a8-e53d-4073-87a2-94c89be91f1a" providerId="ADAL" clId="{17A28A9C-5F7C-49D7-BA24-1C4B9EF2AED0}" dt="2023-04-26T00:44:16.675" v="20346" actId="14100"/>
          <ac:spMkLst>
            <pc:docMk/>
            <pc:sldMk cId="1467667349" sldId="347"/>
            <ac:spMk id="43" creationId="{A5D5CBDD-FE59-3130-A0D3-A2E0AA0B153A}"/>
          </ac:spMkLst>
        </pc:spChg>
        <pc:spChg chg="mod">
          <ac:chgData name="Adam Daly" userId="d51ba8a8-e53d-4073-87a2-94c89be91f1a" providerId="ADAL" clId="{17A28A9C-5F7C-49D7-BA24-1C4B9EF2AED0}" dt="2023-04-26T00:45:34.854" v="20358" actId="14100"/>
          <ac:spMkLst>
            <pc:docMk/>
            <pc:sldMk cId="1467667349" sldId="347"/>
            <ac:spMk id="44" creationId="{44F8137F-6E09-4E3D-A70E-4A1985CF5BB8}"/>
          </ac:spMkLst>
        </pc:spChg>
        <pc:spChg chg="mod">
          <ac:chgData name="Adam Daly" userId="d51ba8a8-e53d-4073-87a2-94c89be91f1a" providerId="ADAL" clId="{17A28A9C-5F7C-49D7-BA24-1C4B9EF2AED0}" dt="2023-04-26T00:45:12.336" v="20357" actId="1035"/>
          <ac:spMkLst>
            <pc:docMk/>
            <pc:sldMk cId="1467667349" sldId="347"/>
            <ac:spMk id="45" creationId="{0F17B063-352A-4671-973E-C221B59335E6}"/>
          </ac:spMkLst>
        </pc:spChg>
        <pc:spChg chg="del">
          <ac:chgData name="Adam Daly" userId="d51ba8a8-e53d-4073-87a2-94c89be91f1a" providerId="ADAL" clId="{17A28A9C-5F7C-49D7-BA24-1C4B9EF2AED0}" dt="2023-04-26T00:05:49.202" v="19745" actId="478"/>
          <ac:spMkLst>
            <pc:docMk/>
            <pc:sldMk cId="1467667349" sldId="347"/>
            <ac:spMk id="46" creationId="{708484C9-41E1-4A1E-A074-F3B404BF7B0B}"/>
          </ac:spMkLst>
        </pc:spChg>
        <pc:spChg chg="del">
          <ac:chgData name="Adam Daly" userId="d51ba8a8-e53d-4073-87a2-94c89be91f1a" providerId="ADAL" clId="{17A28A9C-5F7C-49D7-BA24-1C4B9EF2AED0}" dt="2023-04-26T00:05:43.859" v="19741" actId="478"/>
          <ac:spMkLst>
            <pc:docMk/>
            <pc:sldMk cId="1467667349" sldId="347"/>
            <ac:spMk id="47" creationId="{7265EA02-59B1-4AD6-A72A-2E3B33A98814}"/>
          </ac:spMkLst>
        </pc:spChg>
        <pc:spChg chg="del">
          <ac:chgData name="Adam Daly" userId="d51ba8a8-e53d-4073-87a2-94c89be91f1a" providerId="ADAL" clId="{17A28A9C-5F7C-49D7-BA24-1C4B9EF2AED0}" dt="2023-04-26T00:05:41.777" v="19739" actId="478"/>
          <ac:spMkLst>
            <pc:docMk/>
            <pc:sldMk cId="1467667349" sldId="347"/>
            <ac:spMk id="48" creationId="{40BA8D98-AF8A-4EB0-A3F6-143A9AD2E9AD}"/>
          </ac:spMkLst>
        </pc:spChg>
        <pc:spChg chg="del">
          <ac:chgData name="Adam Daly" userId="d51ba8a8-e53d-4073-87a2-94c89be91f1a" providerId="ADAL" clId="{17A28A9C-5F7C-49D7-BA24-1C4B9EF2AED0}" dt="2023-04-26T00:05:45.570" v="19742" actId="478"/>
          <ac:spMkLst>
            <pc:docMk/>
            <pc:sldMk cId="1467667349" sldId="347"/>
            <ac:spMk id="49" creationId="{1D1224B8-0BE2-4BC8-8A33-CE7E14519B55}"/>
          </ac:spMkLst>
        </pc:spChg>
        <pc:spChg chg="del">
          <ac:chgData name="Adam Daly" userId="d51ba8a8-e53d-4073-87a2-94c89be91f1a" providerId="ADAL" clId="{17A28A9C-5F7C-49D7-BA24-1C4B9EF2AED0}" dt="2023-04-26T00:05:47.217" v="19744" actId="478"/>
          <ac:spMkLst>
            <pc:docMk/>
            <pc:sldMk cId="1467667349" sldId="347"/>
            <ac:spMk id="50" creationId="{43DAE735-6B5D-49FD-9498-ED8A824E93F9}"/>
          </ac:spMkLst>
        </pc:spChg>
        <pc:spChg chg="del">
          <ac:chgData name="Adam Daly" userId="d51ba8a8-e53d-4073-87a2-94c89be91f1a" providerId="ADAL" clId="{17A28A9C-5F7C-49D7-BA24-1C4B9EF2AED0}" dt="2023-04-26T00:05:46.209" v="19743" actId="478"/>
          <ac:spMkLst>
            <pc:docMk/>
            <pc:sldMk cId="1467667349" sldId="347"/>
            <ac:spMk id="51" creationId="{165343D5-04FF-42A6-9A27-8A99709EEABE}"/>
          </ac:spMkLst>
        </pc:spChg>
        <pc:spChg chg="mod">
          <ac:chgData name="Adam Daly" userId="d51ba8a8-e53d-4073-87a2-94c89be91f1a" providerId="ADAL" clId="{17A28A9C-5F7C-49D7-BA24-1C4B9EF2AED0}" dt="2023-04-26T00:37:06.820" v="20240" actId="1076"/>
          <ac:spMkLst>
            <pc:docMk/>
            <pc:sldMk cId="1467667349" sldId="347"/>
            <ac:spMk id="52" creationId="{23D4854F-C110-4F1B-8963-DFB4D143AE33}"/>
          </ac:spMkLst>
        </pc:spChg>
        <pc:spChg chg="mod">
          <ac:chgData name="Adam Daly" userId="d51ba8a8-e53d-4073-87a2-94c89be91f1a" providerId="ADAL" clId="{17A28A9C-5F7C-49D7-BA24-1C4B9EF2AED0}" dt="2023-04-26T00:42:33.747" v="20321" actId="14100"/>
          <ac:spMkLst>
            <pc:docMk/>
            <pc:sldMk cId="1467667349" sldId="347"/>
            <ac:spMk id="53" creationId="{608BDC7F-C6E8-414C-B521-21EA4A1F4B2B}"/>
          </ac:spMkLst>
        </pc:spChg>
        <pc:spChg chg="del">
          <ac:chgData name="Adam Daly" userId="d51ba8a8-e53d-4073-87a2-94c89be91f1a" providerId="ADAL" clId="{17A28A9C-5F7C-49D7-BA24-1C4B9EF2AED0}" dt="2023-04-25T23:53:12.974" v="19467" actId="478"/>
          <ac:spMkLst>
            <pc:docMk/>
            <pc:sldMk cId="1467667349" sldId="347"/>
            <ac:spMk id="54" creationId="{F4D2C9E0-7AEA-4C07-AD66-44375AD10194}"/>
          </ac:spMkLst>
        </pc:spChg>
        <pc:spChg chg="del">
          <ac:chgData name="Adam Daly" userId="d51ba8a8-e53d-4073-87a2-94c89be91f1a" providerId="ADAL" clId="{17A28A9C-5F7C-49D7-BA24-1C4B9EF2AED0}" dt="2023-04-25T23:53:06.060" v="19465" actId="478"/>
          <ac:spMkLst>
            <pc:docMk/>
            <pc:sldMk cId="1467667349" sldId="347"/>
            <ac:spMk id="55" creationId="{65117287-C7AF-4455-B924-FF2EB8DF405D}"/>
          </ac:spMkLst>
        </pc:spChg>
        <pc:spChg chg="del">
          <ac:chgData name="Adam Daly" userId="d51ba8a8-e53d-4073-87a2-94c89be91f1a" providerId="ADAL" clId="{17A28A9C-5F7C-49D7-BA24-1C4B9EF2AED0}" dt="2023-04-25T23:53:05.102" v="19464" actId="478"/>
          <ac:spMkLst>
            <pc:docMk/>
            <pc:sldMk cId="1467667349" sldId="347"/>
            <ac:spMk id="56" creationId="{CEA82437-6FC2-4870-B54D-FDFEDD9532B5}"/>
          </ac:spMkLst>
        </pc:spChg>
        <pc:spChg chg="del">
          <ac:chgData name="Adam Daly" userId="d51ba8a8-e53d-4073-87a2-94c89be91f1a" providerId="ADAL" clId="{17A28A9C-5F7C-49D7-BA24-1C4B9EF2AED0}" dt="2023-04-26T00:07:30.157" v="19766" actId="478"/>
          <ac:spMkLst>
            <pc:docMk/>
            <pc:sldMk cId="1467667349" sldId="347"/>
            <ac:spMk id="57" creationId="{946ABB47-26CE-4CBA-A2FD-376F5649ACD9}"/>
          </ac:spMkLst>
        </pc:spChg>
        <pc:spChg chg="del">
          <ac:chgData name="Adam Daly" userId="d51ba8a8-e53d-4073-87a2-94c89be91f1a" providerId="ADAL" clId="{17A28A9C-5F7C-49D7-BA24-1C4B9EF2AED0}" dt="2023-04-26T00:07:30.157" v="19766" actId="478"/>
          <ac:spMkLst>
            <pc:docMk/>
            <pc:sldMk cId="1467667349" sldId="347"/>
            <ac:spMk id="58" creationId="{D26F8722-D583-41D8-8BE6-C1EA3AB72DBD}"/>
          </ac:spMkLst>
        </pc:spChg>
        <pc:spChg chg="del">
          <ac:chgData name="Adam Daly" userId="d51ba8a8-e53d-4073-87a2-94c89be91f1a" providerId="ADAL" clId="{17A28A9C-5F7C-49D7-BA24-1C4B9EF2AED0}" dt="2023-04-25T23:53:06.939" v="19466" actId="478"/>
          <ac:spMkLst>
            <pc:docMk/>
            <pc:sldMk cId="1467667349" sldId="347"/>
            <ac:spMk id="59" creationId="{2B1C582D-6B7D-49F5-A5CB-0FE43FF5BE05}"/>
          </ac:spMkLst>
        </pc:spChg>
        <pc:spChg chg="del">
          <ac:chgData name="Adam Daly" userId="d51ba8a8-e53d-4073-87a2-94c89be91f1a" providerId="ADAL" clId="{17A28A9C-5F7C-49D7-BA24-1C4B9EF2AED0}" dt="2023-04-25T23:53:14.091" v="19468" actId="478"/>
          <ac:spMkLst>
            <pc:docMk/>
            <pc:sldMk cId="1467667349" sldId="347"/>
            <ac:spMk id="60" creationId="{6BE028D3-792B-4214-9B6D-F8F89722EA0A}"/>
          </ac:spMkLst>
        </pc:spChg>
        <pc:spChg chg="del">
          <ac:chgData name="Adam Daly" userId="d51ba8a8-e53d-4073-87a2-94c89be91f1a" providerId="ADAL" clId="{17A28A9C-5F7C-49D7-BA24-1C4B9EF2AED0}" dt="2023-04-26T00:07:30.157" v="19766" actId="478"/>
          <ac:spMkLst>
            <pc:docMk/>
            <pc:sldMk cId="1467667349" sldId="347"/>
            <ac:spMk id="61" creationId="{AEB38E0F-D1F3-45EB-B112-C5D1F3E1457E}"/>
          </ac:spMkLst>
        </pc:spChg>
        <pc:spChg chg="del mod">
          <ac:chgData name="Adam Daly" userId="d51ba8a8-e53d-4073-87a2-94c89be91f1a" providerId="ADAL" clId="{17A28A9C-5F7C-49D7-BA24-1C4B9EF2AED0}" dt="2023-04-26T00:41:01.848" v="20302" actId="478"/>
          <ac:spMkLst>
            <pc:docMk/>
            <pc:sldMk cId="1467667349" sldId="347"/>
            <ac:spMk id="62" creationId="{D3F28061-C3AD-475B-B4C5-831791471F13}"/>
          </ac:spMkLst>
        </pc:spChg>
        <pc:spChg chg="del">
          <ac:chgData name="Adam Daly" userId="d51ba8a8-e53d-4073-87a2-94c89be91f1a" providerId="ADAL" clId="{17A28A9C-5F7C-49D7-BA24-1C4B9EF2AED0}" dt="2023-04-26T00:07:30.157" v="19766" actId="478"/>
          <ac:spMkLst>
            <pc:docMk/>
            <pc:sldMk cId="1467667349" sldId="347"/>
            <ac:spMk id="63" creationId="{C2CE0AA0-C1EB-4BA7-BB9A-C877341D861A}"/>
          </ac:spMkLst>
        </pc:spChg>
        <pc:spChg chg="del mod">
          <ac:chgData name="Adam Daly" userId="d51ba8a8-e53d-4073-87a2-94c89be91f1a" providerId="ADAL" clId="{17A28A9C-5F7C-49D7-BA24-1C4B9EF2AED0}" dt="2023-04-26T00:41:03.386" v="20303" actId="478"/>
          <ac:spMkLst>
            <pc:docMk/>
            <pc:sldMk cId="1467667349" sldId="347"/>
            <ac:spMk id="64" creationId="{C31CFA9D-E703-440E-8DBC-D4CE292289DE}"/>
          </ac:spMkLst>
        </pc:spChg>
        <pc:spChg chg="del mod">
          <ac:chgData name="Adam Daly" userId="d51ba8a8-e53d-4073-87a2-94c89be91f1a" providerId="ADAL" clId="{17A28A9C-5F7C-49D7-BA24-1C4B9EF2AED0}" dt="2023-04-26T00:00:58.021" v="19664" actId="478"/>
          <ac:spMkLst>
            <pc:docMk/>
            <pc:sldMk cId="1467667349" sldId="347"/>
            <ac:spMk id="65" creationId="{07750317-F097-4C35-9EAB-76E98330400E}"/>
          </ac:spMkLst>
        </pc:spChg>
        <pc:spChg chg="del">
          <ac:chgData name="Adam Daly" userId="d51ba8a8-e53d-4073-87a2-94c89be91f1a" providerId="ADAL" clId="{17A28A9C-5F7C-49D7-BA24-1C4B9EF2AED0}" dt="2023-04-26T00:00:56.105" v="19662" actId="478"/>
          <ac:spMkLst>
            <pc:docMk/>
            <pc:sldMk cId="1467667349" sldId="347"/>
            <ac:spMk id="66" creationId="{0CE08627-168D-49DF-B259-896EDEDD1F94}"/>
          </ac:spMkLst>
        </pc:spChg>
        <pc:spChg chg="del">
          <ac:chgData name="Adam Daly" userId="d51ba8a8-e53d-4073-87a2-94c89be91f1a" providerId="ADAL" clId="{17A28A9C-5F7C-49D7-BA24-1C4B9EF2AED0}" dt="2023-04-26T00:01:00.587" v="19666" actId="478"/>
          <ac:spMkLst>
            <pc:docMk/>
            <pc:sldMk cId="1467667349" sldId="347"/>
            <ac:spMk id="67" creationId="{23BC8C4B-0C78-45D1-A771-5F27485759C3}"/>
          </ac:spMkLst>
        </pc:spChg>
        <pc:spChg chg="del">
          <ac:chgData name="Adam Daly" userId="d51ba8a8-e53d-4073-87a2-94c89be91f1a" providerId="ADAL" clId="{17A28A9C-5F7C-49D7-BA24-1C4B9EF2AED0}" dt="2023-04-26T00:00:59.288" v="19665" actId="478"/>
          <ac:spMkLst>
            <pc:docMk/>
            <pc:sldMk cId="1467667349" sldId="347"/>
            <ac:spMk id="68" creationId="{9768A0AE-A2A0-4FF2-BF60-D7EE8E638904}"/>
          </ac:spMkLst>
        </pc:spChg>
        <pc:spChg chg="del">
          <ac:chgData name="Adam Daly" userId="d51ba8a8-e53d-4073-87a2-94c89be91f1a" providerId="ADAL" clId="{17A28A9C-5F7C-49D7-BA24-1C4B9EF2AED0}" dt="2023-04-26T00:05:42.705" v="19740" actId="478"/>
          <ac:spMkLst>
            <pc:docMk/>
            <pc:sldMk cId="1467667349" sldId="347"/>
            <ac:spMk id="70" creationId="{B5E73589-6E52-46E1-B60F-EA97D0B92DF8}"/>
          </ac:spMkLst>
        </pc:spChg>
        <pc:spChg chg="add mod">
          <ac:chgData name="Adam Daly" userId="d51ba8a8-e53d-4073-87a2-94c89be91f1a" providerId="ADAL" clId="{17A28A9C-5F7C-49D7-BA24-1C4B9EF2AED0}" dt="2023-04-26T00:44:16.675" v="20346" actId="14100"/>
          <ac:spMkLst>
            <pc:docMk/>
            <pc:sldMk cId="1467667349" sldId="347"/>
            <ac:spMk id="71" creationId="{89D0BCCF-A346-6062-3347-8B3F304B7B7B}"/>
          </ac:spMkLst>
        </pc:spChg>
        <pc:spChg chg="add mod">
          <ac:chgData name="Adam Daly" userId="d51ba8a8-e53d-4073-87a2-94c89be91f1a" providerId="ADAL" clId="{17A28A9C-5F7C-49D7-BA24-1C4B9EF2AED0}" dt="2023-04-26T00:45:00.231" v="20352" actId="554"/>
          <ac:spMkLst>
            <pc:docMk/>
            <pc:sldMk cId="1467667349" sldId="347"/>
            <ac:spMk id="72" creationId="{B96BB2CA-BE40-F017-EF88-ADA8AD704119}"/>
          </ac:spMkLst>
        </pc:spChg>
        <pc:spChg chg="add mod">
          <ac:chgData name="Adam Daly" userId="d51ba8a8-e53d-4073-87a2-94c89be91f1a" providerId="ADAL" clId="{17A28A9C-5F7C-49D7-BA24-1C4B9EF2AED0}" dt="2023-04-26T00:45:01.840" v="20353" actId="408"/>
          <ac:spMkLst>
            <pc:docMk/>
            <pc:sldMk cId="1467667349" sldId="347"/>
            <ac:spMk id="73" creationId="{A488BD2A-B10A-7710-753B-C7F51877B756}"/>
          </ac:spMkLst>
        </pc:spChg>
        <pc:spChg chg="add mod ord">
          <ac:chgData name="Adam Daly" userId="d51ba8a8-e53d-4073-87a2-94c89be91f1a" providerId="ADAL" clId="{17A28A9C-5F7C-49D7-BA24-1C4B9EF2AED0}" dt="2023-04-26T00:40:42.179" v="20295" actId="1076"/>
          <ac:spMkLst>
            <pc:docMk/>
            <pc:sldMk cId="1467667349" sldId="347"/>
            <ac:spMk id="74" creationId="{D49A3AA1-DD75-ABAE-61F3-3896812C0824}"/>
          </ac:spMkLst>
        </pc:spChg>
        <pc:spChg chg="add mod">
          <ac:chgData name="Adam Daly" userId="d51ba8a8-e53d-4073-87a2-94c89be91f1a" providerId="ADAL" clId="{17A28A9C-5F7C-49D7-BA24-1C4B9EF2AED0}" dt="2023-04-26T00:40:18.265" v="20289" actId="14100"/>
          <ac:spMkLst>
            <pc:docMk/>
            <pc:sldMk cId="1467667349" sldId="347"/>
            <ac:spMk id="75" creationId="{E148DFB7-806E-9273-BF37-A4A7A4C170B8}"/>
          </ac:spMkLst>
        </pc:spChg>
        <pc:spChg chg="add mod">
          <ac:chgData name="Adam Daly" userId="d51ba8a8-e53d-4073-87a2-94c89be91f1a" providerId="ADAL" clId="{17A28A9C-5F7C-49D7-BA24-1C4B9EF2AED0}" dt="2023-04-26T00:49:18.659" v="20474" actId="14100"/>
          <ac:spMkLst>
            <pc:docMk/>
            <pc:sldMk cId="1467667349" sldId="347"/>
            <ac:spMk id="76" creationId="{B441EDE1-1024-D47D-D192-DC492C76E8D9}"/>
          </ac:spMkLst>
        </pc:spChg>
        <pc:spChg chg="add mod">
          <ac:chgData name="Adam Daly" userId="d51ba8a8-e53d-4073-87a2-94c89be91f1a" providerId="ADAL" clId="{17A28A9C-5F7C-49D7-BA24-1C4B9EF2AED0}" dt="2023-04-26T00:49:07.984" v="20472" actId="1076"/>
          <ac:spMkLst>
            <pc:docMk/>
            <pc:sldMk cId="1467667349" sldId="347"/>
            <ac:spMk id="77" creationId="{A61E0263-B735-AC93-C125-F92A399B703B}"/>
          </ac:spMkLst>
        </pc:spChg>
        <pc:spChg chg="add mod">
          <ac:chgData name="Adam Daly" userId="d51ba8a8-e53d-4073-87a2-94c89be91f1a" providerId="ADAL" clId="{17A28A9C-5F7C-49D7-BA24-1C4B9EF2AED0}" dt="2023-04-26T00:49:07.984" v="20472" actId="1076"/>
          <ac:spMkLst>
            <pc:docMk/>
            <pc:sldMk cId="1467667349" sldId="347"/>
            <ac:spMk id="78" creationId="{D75CB9BC-397B-6C3D-679D-05FC41D93956}"/>
          </ac:spMkLst>
        </pc:spChg>
        <pc:spChg chg="add mod">
          <ac:chgData name="Adam Daly" userId="d51ba8a8-e53d-4073-87a2-94c89be91f1a" providerId="ADAL" clId="{17A28A9C-5F7C-49D7-BA24-1C4B9EF2AED0}" dt="2023-04-26T00:49:45.114" v="20494" actId="408"/>
          <ac:spMkLst>
            <pc:docMk/>
            <pc:sldMk cId="1467667349" sldId="347"/>
            <ac:spMk id="79" creationId="{D34576C8-4E7B-E2F5-1E40-F1C95C9FB881}"/>
          </ac:spMkLst>
        </pc:spChg>
        <pc:spChg chg="add mod">
          <ac:chgData name="Adam Daly" userId="d51ba8a8-e53d-4073-87a2-94c89be91f1a" providerId="ADAL" clId="{17A28A9C-5F7C-49D7-BA24-1C4B9EF2AED0}" dt="2023-04-26T00:49:45.114" v="20494" actId="408"/>
          <ac:spMkLst>
            <pc:docMk/>
            <pc:sldMk cId="1467667349" sldId="347"/>
            <ac:spMk id="80" creationId="{16755690-ACC7-40DB-6ACE-5896E6EB43AF}"/>
          </ac:spMkLst>
        </pc:spChg>
        <pc:spChg chg="add mod">
          <ac:chgData name="Adam Daly" userId="d51ba8a8-e53d-4073-87a2-94c89be91f1a" providerId="ADAL" clId="{17A28A9C-5F7C-49D7-BA24-1C4B9EF2AED0}" dt="2023-04-26T00:49:45.114" v="20494" actId="408"/>
          <ac:spMkLst>
            <pc:docMk/>
            <pc:sldMk cId="1467667349" sldId="347"/>
            <ac:spMk id="81" creationId="{CDEE1124-B7B1-0ADF-2129-24E91FB3B9C7}"/>
          </ac:spMkLst>
        </pc:spChg>
        <pc:spChg chg="add mod">
          <ac:chgData name="Adam Daly" userId="d51ba8a8-e53d-4073-87a2-94c89be91f1a" providerId="ADAL" clId="{17A28A9C-5F7C-49D7-BA24-1C4B9EF2AED0}" dt="2023-04-26T00:49:45.114" v="20494" actId="408"/>
          <ac:spMkLst>
            <pc:docMk/>
            <pc:sldMk cId="1467667349" sldId="347"/>
            <ac:spMk id="82" creationId="{7BBDFAFB-F248-6432-D44E-6ACF54D64FD9}"/>
          </ac:spMkLst>
        </pc:spChg>
        <pc:spChg chg="add del">
          <ac:chgData name="Adam Daly" userId="d51ba8a8-e53d-4073-87a2-94c89be91f1a" providerId="ADAL" clId="{17A28A9C-5F7C-49D7-BA24-1C4B9EF2AED0}" dt="2023-04-26T00:58:39.399" v="20744" actId="478"/>
          <ac:spMkLst>
            <pc:docMk/>
            <pc:sldMk cId="1467667349" sldId="347"/>
            <ac:spMk id="83" creationId="{12A7F251-44A9-4843-8808-83341464F11E}"/>
          </ac:spMkLst>
        </pc:spChg>
        <pc:spChg chg="del">
          <ac:chgData name="Adam Daly" userId="d51ba8a8-e53d-4073-87a2-94c89be91f1a" providerId="ADAL" clId="{17A28A9C-5F7C-49D7-BA24-1C4B9EF2AED0}" dt="2023-04-26T00:07:30.157" v="19766" actId="478"/>
          <ac:spMkLst>
            <pc:docMk/>
            <pc:sldMk cId="1467667349" sldId="347"/>
            <ac:spMk id="84" creationId="{4093A48E-D2CF-446F-81C8-E857BAC92012}"/>
          </ac:spMkLst>
        </pc:spChg>
        <pc:spChg chg="add del">
          <ac:chgData name="Adam Daly" userId="d51ba8a8-e53d-4073-87a2-94c89be91f1a" providerId="ADAL" clId="{17A28A9C-5F7C-49D7-BA24-1C4B9EF2AED0}" dt="2023-04-26T00:58:38.608" v="20743" actId="478"/>
          <ac:spMkLst>
            <pc:docMk/>
            <pc:sldMk cId="1467667349" sldId="347"/>
            <ac:spMk id="85" creationId="{6544218F-7770-4776-B8F9-DB39AC00FF09}"/>
          </ac:spMkLst>
        </pc:spChg>
        <pc:spChg chg="del">
          <ac:chgData name="Adam Daly" userId="d51ba8a8-e53d-4073-87a2-94c89be91f1a" providerId="ADAL" clId="{17A28A9C-5F7C-49D7-BA24-1C4B9EF2AED0}" dt="2023-04-26T00:07:30.157" v="19766" actId="478"/>
          <ac:spMkLst>
            <pc:docMk/>
            <pc:sldMk cId="1467667349" sldId="347"/>
            <ac:spMk id="86" creationId="{476EDE81-19D4-4E6A-925E-CD1666D944AA}"/>
          </ac:spMkLst>
        </pc:spChg>
        <pc:spChg chg="add mod">
          <ac:chgData name="Adam Daly" userId="d51ba8a8-e53d-4073-87a2-94c89be91f1a" providerId="ADAL" clId="{17A28A9C-5F7C-49D7-BA24-1C4B9EF2AED0}" dt="2023-04-26T00:49:24.930" v="20493" actId="1038"/>
          <ac:spMkLst>
            <pc:docMk/>
            <pc:sldMk cId="1467667349" sldId="347"/>
            <ac:spMk id="87" creationId="{66A4F421-67ED-8AFC-29D2-B82C0288D2D9}"/>
          </ac:spMkLst>
        </pc:spChg>
        <pc:spChg chg="del">
          <ac:chgData name="Adam Daly" userId="d51ba8a8-e53d-4073-87a2-94c89be91f1a" providerId="ADAL" clId="{17A28A9C-5F7C-49D7-BA24-1C4B9EF2AED0}" dt="2023-04-26T00:07:30.157" v="19766" actId="478"/>
          <ac:spMkLst>
            <pc:docMk/>
            <pc:sldMk cId="1467667349" sldId="347"/>
            <ac:spMk id="88" creationId="{476EDE81-19D4-4E6A-925E-CD1666D944AA}"/>
          </ac:spMkLst>
        </pc:spChg>
        <pc:spChg chg="del">
          <ac:chgData name="Adam Daly" userId="d51ba8a8-e53d-4073-87a2-94c89be91f1a" providerId="ADAL" clId="{17A28A9C-5F7C-49D7-BA24-1C4B9EF2AED0}" dt="2023-04-26T00:07:30.157" v="19766" actId="478"/>
          <ac:spMkLst>
            <pc:docMk/>
            <pc:sldMk cId="1467667349" sldId="347"/>
            <ac:spMk id="89" creationId="{476EDE81-19D4-4E6A-925E-CD1666D944AA}"/>
          </ac:spMkLst>
        </pc:spChg>
        <pc:spChg chg="del">
          <ac:chgData name="Adam Daly" userId="d51ba8a8-e53d-4073-87a2-94c89be91f1a" providerId="ADAL" clId="{17A28A9C-5F7C-49D7-BA24-1C4B9EF2AED0}" dt="2023-04-26T00:07:30.157" v="19766" actId="478"/>
          <ac:spMkLst>
            <pc:docMk/>
            <pc:sldMk cId="1467667349" sldId="347"/>
            <ac:spMk id="90" creationId="{476EDE81-19D4-4E6A-925E-CD1666D944AA}"/>
          </ac:spMkLst>
        </pc:spChg>
        <pc:spChg chg="add mod">
          <ac:chgData name="Adam Daly" userId="d51ba8a8-e53d-4073-87a2-94c89be91f1a" providerId="ADAL" clId="{17A28A9C-5F7C-49D7-BA24-1C4B9EF2AED0}" dt="2023-04-26T00:49:07.984" v="20472" actId="1076"/>
          <ac:spMkLst>
            <pc:docMk/>
            <pc:sldMk cId="1467667349" sldId="347"/>
            <ac:spMk id="91" creationId="{FE951925-2D39-2DA1-F140-8558F313C613}"/>
          </ac:spMkLst>
        </pc:spChg>
        <pc:spChg chg="add mod">
          <ac:chgData name="Adam Daly" userId="d51ba8a8-e53d-4073-87a2-94c89be91f1a" providerId="ADAL" clId="{17A28A9C-5F7C-49D7-BA24-1C4B9EF2AED0}" dt="2023-04-26T00:49:52.094" v="20495" actId="408"/>
          <ac:spMkLst>
            <pc:docMk/>
            <pc:sldMk cId="1467667349" sldId="347"/>
            <ac:spMk id="92" creationId="{A859C77A-9295-4C93-0DAB-7F7975ACF8D8}"/>
          </ac:spMkLst>
        </pc:spChg>
        <pc:spChg chg="add mod">
          <ac:chgData name="Adam Daly" userId="d51ba8a8-e53d-4073-87a2-94c89be91f1a" providerId="ADAL" clId="{17A28A9C-5F7C-49D7-BA24-1C4B9EF2AED0}" dt="2023-04-26T00:49:52.094" v="20495" actId="408"/>
          <ac:spMkLst>
            <pc:docMk/>
            <pc:sldMk cId="1467667349" sldId="347"/>
            <ac:spMk id="93" creationId="{2A30DE2B-8AF6-42D1-77B8-72B9A756E127}"/>
          </ac:spMkLst>
        </pc:spChg>
        <pc:spChg chg="add mod">
          <ac:chgData name="Adam Daly" userId="d51ba8a8-e53d-4073-87a2-94c89be91f1a" providerId="ADAL" clId="{17A28A9C-5F7C-49D7-BA24-1C4B9EF2AED0}" dt="2023-04-26T00:49:52.094" v="20495" actId="408"/>
          <ac:spMkLst>
            <pc:docMk/>
            <pc:sldMk cId="1467667349" sldId="347"/>
            <ac:spMk id="94" creationId="{C90D6FE4-617A-1863-174E-B94A9728C3E1}"/>
          </ac:spMkLst>
        </pc:spChg>
        <pc:spChg chg="del mod">
          <ac:chgData name="Adam Daly" userId="d51ba8a8-e53d-4073-87a2-94c89be91f1a" providerId="ADAL" clId="{17A28A9C-5F7C-49D7-BA24-1C4B9EF2AED0}" dt="2023-04-26T00:07:30.157" v="19766" actId="478"/>
          <ac:spMkLst>
            <pc:docMk/>
            <pc:sldMk cId="1467667349" sldId="347"/>
            <ac:spMk id="95" creationId="{3C6F8285-0CDD-43D3-8541-6FCCBD1E44C8}"/>
          </ac:spMkLst>
        </pc:spChg>
        <pc:spChg chg="add mod">
          <ac:chgData name="Adam Daly" userId="d51ba8a8-e53d-4073-87a2-94c89be91f1a" providerId="ADAL" clId="{17A28A9C-5F7C-49D7-BA24-1C4B9EF2AED0}" dt="2023-04-26T00:49:52.094" v="20495" actId="408"/>
          <ac:spMkLst>
            <pc:docMk/>
            <pc:sldMk cId="1467667349" sldId="347"/>
            <ac:spMk id="96" creationId="{C4C14D12-1A3F-341D-BACE-620D8D11D841}"/>
          </ac:spMkLst>
        </pc:spChg>
        <pc:spChg chg="add mod">
          <ac:chgData name="Adam Daly" userId="d51ba8a8-e53d-4073-87a2-94c89be91f1a" providerId="ADAL" clId="{17A28A9C-5F7C-49D7-BA24-1C4B9EF2AED0}" dt="2023-04-26T00:49:24.930" v="20493" actId="1038"/>
          <ac:spMkLst>
            <pc:docMk/>
            <pc:sldMk cId="1467667349" sldId="347"/>
            <ac:spMk id="97" creationId="{7C041E7D-2D52-A56B-325A-6CD2678333CA}"/>
          </ac:spMkLst>
        </pc:spChg>
        <pc:spChg chg="add mod">
          <ac:chgData name="Adam Daly" userId="d51ba8a8-e53d-4073-87a2-94c89be91f1a" providerId="ADAL" clId="{17A28A9C-5F7C-49D7-BA24-1C4B9EF2AED0}" dt="2023-04-26T00:49:07.984" v="20472" actId="1076"/>
          <ac:spMkLst>
            <pc:docMk/>
            <pc:sldMk cId="1467667349" sldId="347"/>
            <ac:spMk id="98" creationId="{FE3CB712-2551-692B-E3DC-EB43B8788949}"/>
          </ac:spMkLst>
        </pc:spChg>
        <pc:spChg chg="add mod">
          <ac:chgData name="Adam Daly" userId="d51ba8a8-e53d-4073-87a2-94c89be91f1a" providerId="ADAL" clId="{17A28A9C-5F7C-49D7-BA24-1C4B9EF2AED0}" dt="2023-04-26T00:49:58.621" v="20496" actId="408"/>
          <ac:spMkLst>
            <pc:docMk/>
            <pc:sldMk cId="1467667349" sldId="347"/>
            <ac:spMk id="99" creationId="{EC20029F-5B49-213B-955B-E8721120B78C}"/>
          </ac:spMkLst>
        </pc:spChg>
        <pc:spChg chg="add mod">
          <ac:chgData name="Adam Daly" userId="d51ba8a8-e53d-4073-87a2-94c89be91f1a" providerId="ADAL" clId="{17A28A9C-5F7C-49D7-BA24-1C4B9EF2AED0}" dt="2023-04-26T00:49:58.621" v="20496" actId="408"/>
          <ac:spMkLst>
            <pc:docMk/>
            <pc:sldMk cId="1467667349" sldId="347"/>
            <ac:spMk id="100" creationId="{9B518F6E-9247-FE3F-E676-2471938C4D5B}"/>
          </ac:spMkLst>
        </pc:spChg>
        <pc:spChg chg="add mod">
          <ac:chgData name="Adam Daly" userId="d51ba8a8-e53d-4073-87a2-94c89be91f1a" providerId="ADAL" clId="{17A28A9C-5F7C-49D7-BA24-1C4B9EF2AED0}" dt="2023-04-26T00:49:58.621" v="20496" actId="408"/>
          <ac:spMkLst>
            <pc:docMk/>
            <pc:sldMk cId="1467667349" sldId="347"/>
            <ac:spMk id="101" creationId="{431BBC52-B92D-5EAD-ABAF-04550BA27FA8}"/>
          </ac:spMkLst>
        </pc:spChg>
        <pc:spChg chg="add mod">
          <ac:chgData name="Adam Daly" userId="d51ba8a8-e53d-4073-87a2-94c89be91f1a" providerId="ADAL" clId="{17A28A9C-5F7C-49D7-BA24-1C4B9EF2AED0}" dt="2023-04-26T00:49:58.621" v="20496" actId="408"/>
          <ac:spMkLst>
            <pc:docMk/>
            <pc:sldMk cId="1467667349" sldId="347"/>
            <ac:spMk id="102" creationId="{6E028CC7-CDA2-5B50-3586-B8F1AF0A7D4B}"/>
          </ac:spMkLst>
        </pc:spChg>
        <pc:spChg chg="del">
          <ac:chgData name="Adam Daly" userId="d51ba8a8-e53d-4073-87a2-94c89be91f1a" providerId="ADAL" clId="{17A28A9C-5F7C-49D7-BA24-1C4B9EF2AED0}" dt="2023-04-26T00:07:30.157" v="19766" actId="478"/>
          <ac:spMkLst>
            <pc:docMk/>
            <pc:sldMk cId="1467667349" sldId="347"/>
            <ac:spMk id="103" creationId="{D11C29C6-7B28-4274-88A4-4A38EECD2E3A}"/>
          </ac:spMkLst>
        </pc:spChg>
        <pc:spChg chg="del">
          <ac:chgData name="Adam Daly" userId="d51ba8a8-e53d-4073-87a2-94c89be91f1a" providerId="ADAL" clId="{17A28A9C-5F7C-49D7-BA24-1C4B9EF2AED0}" dt="2023-04-26T00:07:30.157" v="19766" actId="478"/>
          <ac:spMkLst>
            <pc:docMk/>
            <pc:sldMk cId="1467667349" sldId="347"/>
            <ac:spMk id="104" creationId="{57748DE5-5648-4A56-9547-E3E845CF5608}"/>
          </ac:spMkLst>
        </pc:spChg>
        <pc:spChg chg="del">
          <ac:chgData name="Adam Daly" userId="d51ba8a8-e53d-4073-87a2-94c89be91f1a" providerId="ADAL" clId="{17A28A9C-5F7C-49D7-BA24-1C4B9EF2AED0}" dt="2023-04-26T00:07:30.157" v="19766" actId="478"/>
          <ac:spMkLst>
            <pc:docMk/>
            <pc:sldMk cId="1467667349" sldId="347"/>
            <ac:spMk id="105" creationId="{966CBE38-4D39-4B68-A147-1764F77FC113}"/>
          </ac:spMkLst>
        </pc:spChg>
        <pc:spChg chg="del">
          <ac:chgData name="Adam Daly" userId="d51ba8a8-e53d-4073-87a2-94c89be91f1a" providerId="ADAL" clId="{17A28A9C-5F7C-49D7-BA24-1C4B9EF2AED0}" dt="2023-04-26T00:07:30.157" v="19766" actId="478"/>
          <ac:spMkLst>
            <pc:docMk/>
            <pc:sldMk cId="1467667349" sldId="347"/>
            <ac:spMk id="106" creationId="{B1D0B524-2F16-4810-8404-EEE796AB3EFF}"/>
          </ac:spMkLst>
        </pc:spChg>
        <pc:spChg chg="del">
          <ac:chgData name="Adam Daly" userId="d51ba8a8-e53d-4073-87a2-94c89be91f1a" providerId="ADAL" clId="{17A28A9C-5F7C-49D7-BA24-1C4B9EF2AED0}" dt="2023-04-26T00:07:30.157" v="19766" actId="478"/>
          <ac:spMkLst>
            <pc:docMk/>
            <pc:sldMk cId="1467667349" sldId="347"/>
            <ac:spMk id="107" creationId="{0CFE2772-588A-4494-9A28-11624DBAAAB4}"/>
          </ac:spMkLst>
        </pc:spChg>
        <pc:spChg chg="add mod">
          <ac:chgData name="Adam Daly" userId="d51ba8a8-e53d-4073-87a2-94c89be91f1a" providerId="ADAL" clId="{17A28A9C-5F7C-49D7-BA24-1C4B9EF2AED0}" dt="2023-04-26T00:49:24.930" v="20493" actId="1038"/>
          <ac:spMkLst>
            <pc:docMk/>
            <pc:sldMk cId="1467667349" sldId="347"/>
            <ac:spMk id="108" creationId="{C4BDD655-9ED6-F355-C089-173B8112024E}"/>
          </ac:spMkLst>
        </pc:spChg>
        <pc:spChg chg="del">
          <ac:chgData name="Adam Daly" userId="d51ba8a8-e53d-4073-87a2-94c89be91f1a" providerId="ADAL" clId="{17A28A9C-5F7C-49D7-BA24-1C4B9EF2AED0}" dt="2023-04-26T00:07:30.157" v="19766" actId="478"/>
          <ac:spMkLst>
            <pc:docMk/>
            <pc:sldMk cId="1467667349" sldId="347"/>
            <ac:spMk id="175" creationId="{6986C6AF-A772-4F49-947E-A847169B0691}"/>
          </ac:spMkLst>
        </pc:spChg>
      </pc:sldChg>
      <pc:sldChg chg="addSp delSp modSp mod">
        <pc:chgData name="Adam Daly" userId="d51ba8a8-e53d-4073-87a2-94c89be91f1a" providerId="ADAL" clId="{17A28A9C-5F7C-49D7-BA24-1C4B9EF2AED0}" dt="2023-04-26T00:59:51.423" v="20749" actId="207"/>
        <pc:sldMkLst>
          <pc:docMk/>
          <pc:sldMk cId="3361311974" sldId="348"/>
        </pc:sldMkLst>
        <pc:spChg chg="add del mod">
          <ac:chgData name="Adam Daly" userId="d51ba8a8-e53d-4073-87a2-94c89be91f1a" providerId="ADAL" clId="{17A28A9C-5F7C-49D7-BA24-1C4B9EF2AED0}" dt="2023-04-26T00:08:16.761" v="19770" actId="478"/>
          <ac:spMkLst>
            <pc:docMk/>
            <pc:sldMk cId="3361311974" sldId="348"/>
            <ac:spMk id="2" creationId="{085CCF9A-5FFD-4438-9CFD-EEB06C9EBC2A}"/>
          </ac:spMkLst>
        </pc:spChg>
        <pc:spChg chg="add del mod">
          <ac:chgData name="Adam Daly" userId="d51ba8a8-e53d-4073-87a2-94c89be91f1a" providerId="ADAL" clId="{17A28A9C-5F7C-49D7-BA24-1C4B9EF2AED0}" dt="2023-04-26T00:08:16.761" v="19770" actId="478"/>
          <ac:spMkLst>
            <pc:docMk/>
            <pc:sldMk cId="3361311974" sldId="348"/>
            <ac:spMk id="3" creationId="{46CE2422-B040-CBB5-57A9-9029E1EA91CD}"/>
          </ac:spMkLst>
        </pc:spChg>
        <pc:spChg chg="add del mod">
          <ac:chgData name="Adam Daly" userId="d51ba8a8-e53d-4073-87a2-94c89be91f1a" providerId="ADAL" clId="{17A28A9C-5F7C-49D7-BA24-1C4B9EF2AED0}" dt="2023-04-26T00:08:16.761" v="19770" actId="478"/>
          <ac:spMkLst>
            <pc:docMk/>
            <pc:sldMk cId="3361311974" sldId="348"/>
            <ac:spMk id="5" creationId="{FEA87FA0-A9BC-701F-C8BC-BCFBEA6B84A0}"/>
          </ac:spMkLst>
        </pc:spChg>
        <pc:spChg chg="add del mod">
          <ac:chgData name="Adam Daly" userId="d51ba8a8-e53d-4073-87a2-94c89be91f1a" providerId="ADAL" clId="{17A28A9C-5F7C-49D7-BA24-1C4B9EF2AED0}" dt="2023-04-26T00:08:16.761" v="19770" actId="478"/>
          <ac:spMkLst>
            <pc:docMk/>
            <pc:sldMk cId="3361311974" sldId="348"/>
            <ac:spMk id="6" creationId="{D56433D4-2FAF-BBAB-8B53-1C33744AA23E}"/>
          </ac:spMkLst>
        </pc:spChg>
        <pc:spChg chg="add del mod">
          <ac:chgData name="Adam Daly" userId="d51ba8a8-e53d-4073-87a2-94c89be91f1a" providerId="ADAL" clId="{17A28A9C-5F7C-49D7-BA24-1C4B9EF2AED0}" dt="2023-04-26T00:08:16.761" v="19770" actId="478"/>
          <ac:spMkLst>
            <pc:docMk/>
            <pc:sldMk cId="3361311974" sldId="348"/>
            <ac:spMk id="7" creationId="{4C345DEB-8EE8-E680-19FC-64A624151175}"/>
          </ac:spMkLst>
        </pc:spChg>
        <pc:spChg chg="add del mod">
          <ac:chgData name="Adam Daly" userId="d51ba8a8-e53d-4073-87a2-94c89be91f1a" providerId="ADAL" clId="{17A28A9C-5F7C-49D7-BA24-1C4B9EF2AED0}" dt="2023-04-26T00:08:16.761" v="19770" actId="478"/>
          <ac:spMkLst>
            <pc:docMk/>
            <pc:sldMk cId="3361311974" sldId="348"/>
            <ac:spMk id="8" creationId="{B11908BA-00A6-CD1A-38AD-70DED81A62AB}"/>
          </ac:spMkLst>
        </pc:spChg>
        <pc:spChg chg="add mod">
          <ac:chgData name="Adam Daly" userId="d51ba8a8-e53d-4073-87a2-94c89be91f1a" providerId="ADAL" clId="{17A28A9C-5F7C-49D7-BA24-1C4B9EF2AED0}" dt="2023-04-26T00:29:19.327" v="20107" actId="552"/>
          <ac:spMkLst>
            <pc:docMk/>
            <pc:sldMk cId="3361311974" sldId="348"/>
            <ac:spMk id="9" creationId="{07E4B8AA-FE33-46A1-0247-613FF88958E8}"/>
          </ac:spMkLst>
        </pc:spChg>
        <pc:spChg chg="add mod">
          <ac:chgData name="Adam Daly" userId="d51ba8a8-e53d-4073-87a2-94c89be91f1a" providerId="ADAL" clId="{17A28A9C-5F7C-49D7-BA24-1C4B9EF2AED0}" dt="2023-04-26T00:28:56.308" v="20106" actId="14100"/>
          <ac:spMkLst>
            <pc:docMk/>
            <pc:sldMk cId="3361311974" sldId="348"/>
            <ac:spMk id="10" creationId="{44BA84D9-2509-118B-4586-7E166B98D40D}"/>
          </ac:spMkLst>
        </pc:spChg>
        <pc:spChg chg="add mod">
          <ac:chgData name="Adam Daly" userId="d51ba8a8-e53d-4073-87a2-94c89be91f1a" providerId="ADAL" clId="{17A28A9C-5F7C-49D7-BA24-1C4B9EF2AED0}" dt="2023-04-26T00:30:32.579" v="20131" actId="554"/>
          <ac:spMkLst>
            <pc:docMk/>
            <pc:sldMk cId="3361311974" sldId="348"/>
            <ac:spMk id="11" creationId="{9D58126B-36E6-AA01-ACC2-4F2C9DE4C95B}"/>
          </ac:spMkLst>
        </pc:spChg>
        <pc:spChg chg="add mod">
          <ac:chgData name="Adam Daly" userId="d51ba8a8-e53d-4073-87a2-94c89be91f1a" providerId="ADAL" clId="{17A28A9C-5F7C-49D7-BA24-1C4B9EF2AED0}" dt="2023-04-26T00:30:32.579" v="20131" actId="554"/>
          <ac:spMkLst>
            <pc:docMk/>
            <pc:sldMk cId="3361311974" sldId="348"/>
            <ac:spMk id="12" creationId="{D5C2366B-BF76-58F4-D401-72488DC01687}"/>
          </ac:spMkLst>
        </pc:spChg>
        <pc:spChg chg="add mod">
          <ac:chgData name="Adam Daly" userId="d51ba8a8-e53d-4073-87a2-94c89be91f1a" providerId="ADAL" clId="{17A28A9C-5F7C-49D7-BA24-1C4B9EF2AED0}" dt="2023-04-26T00:30:25.648" v="20130" actId="1035"/>
          <ac:spMkLst>
            <pc:docMk/>
            <pc:sldMk cId="3361311974" sldId="348"/>
            <ac:spMk id="13" creationId="{4471D182-38B0-64B5-AD54-8D0A9E50C8A6}"/>
          </ac:spMkLst>
        </pc:spChg>
        <pc:spChg chg="add mod">
          <ac:chgData name="Adam Daly" userId="d51ba8a8-e53d-4073-87a2-94c89be91f1a" providerId="ADAL" clId="{17A28A9C-5F7C-49D7-BA24-1C4B9EF2AED0}" dt="2023-04-26T00:30:25.648" v="20130" actId="1035"/>
          <ac:spMkLst>
            <pc:docMk/>
            <pc:sldMk cId="3361311974" sldId="348"/>
            <ac:spMk id="14" creationId="{66E2AF64-610D-97CF-6876-6131D669F1C1}"/>
          </ac:spMkLst>
        </pc:spChg>
        <pc:spChg chg="add mod">
          <ac:chgData name="Adam Daly" userId="d51ba8a8-e53d-4073-87a2-94c89be91f1a" providerId="ADAL" clId="{17A28A9C-5F7C-49D7-BA24-1C4B9EF2AED0}" dt="2023-04-26T00:30:25.648" v="20130" actId="1035"/>
          <ac:spMkLst>
            <pc:docMk/>
            <pc:sldMk cId="3361311974" sldId="348"/>
            <ac:spMk id="15" creationId="{7A827781-F01B-2A01-8534-7C0D0C43BB6F}"/>
          </ac:spMkLst>
        </pc:spChg>
        <pc:spChg chg="add mod">
          <ac:chgData name="Adam Daly" userId="d51ba8a8-e53d-4073-87a2-94c89be91f1a" providerId="ADAL" clId="{17A28A9C-5F7C-49D7-BA24-1C4B9EF2AED0}" dt="2023-04-26T00:31:01.866" v="20142" actId="465"/>
          <ac:spMkLst>
            <pc:docMk/>
            <pc:sldMk cId="3361311974" sldId="348"/>
            <ac:spMk id="16" creationId="{3E736606-088E-C08E-CACB-44CC4D1FCF25}"/>
          </ac:spMkLst>
        </pc:spChg>
        <pc:spChg chg="add mod">
          <ac:chgData name="Adam Daly" userId="d51ba8a8-e53d-4073-87a2-94c89be91f1a" providerId="ADAL" clId="{17A28A9C-5F7C-49D7-BA24-1C4B9EF2AED0}" dt="2023-04-26T00:30:32.579" v="20131" actId="554"/>
          <ac:spMkLst>
            <pc:docMk/>
            <pc:sldMk cId="3361311974" sldId="348"/>
            <ac:spMk id="17" creationId="{A4923E0B-85AB-DF6F-4F94-0A034189AFBC}"/>
          </ac:spMkLst>
        </pc:spChg>
        <pc:spChg chg="add mod">
          <ac:chgData name="Adam Daly" userId="d51ba8a8-e53d-4073-87a2-94c89be91f1a" providerId="ADAL" clId="{17A28A9C-5F7C-49D7-BA24-1C4B9EF2AED0}" dt="2023-04-26T00:30:32.579" v="20131" actId="554"/>
          <ac:spMkLst>
            <pc:docMk/>
            <pc:sldMk cId="3361311974" sldId="348"/>
            <ac:spMk id="18" creationId="{AA5973AB-DE75-C442-FA49-EEB02B56E257}"/>
          </ac:spMkLst>
        </pc:spChg>
        <pc:spChg chg="add mod">
          <ac:chgData name="Adam Daly" userId="d51ba8a8-e53d-4073-87a2-94c89be91f1a" providerId="ADAL" clId="{17A28A9C-5F7C-49D7-BA24-1C4B9EF2AED0}" dt="2023-04-26T00:30:32.579" v="20131" actId="554"/>
          <ac:spMkLst>
            <pc:docMk/>
            <pc:sldMk cId="3361311974" sldId="348"/>
            <ac:spMk id="28" creationId="{663894C5-FB04-ECB6-E59F-6215A996260D}"/>
          </ac:spMkLst>
        </pc:spChg>
        <pc:spChg chg="add mod">
          <ac:chgData name="Adam Daly" userId="d51ba8a8-e53d-4073-87a2-94c89be91f1a" providerId="ADAL" clId="{17A28A9C-5F7C-49D7-BA24-1C4B9EF2AED0}" dt="2023-04-26T00:30:32.579" v="20131" actId="554"/>
          <ac:spMkLst>
            <pc:docMk/>
            <pc:sldMk cId="3361311974" sldId="348"/>
            <ac:spMk id="29" creationId="{88CE1A61-955D-5CC1-09CC-42BBA6C10A1A}"/>
          </ac:spMkLst>
        </pc:spChg>
        <pc:spChg chg="add mod">
          <ac:chgData name="Adam Daly" userId="d51ba8a8-e53d-4073-87a2-94c89be91f1a" providerId="ADAL" clId="{17A28A9C-5F7C-49D7-BA24-1C4B9EF2AED0}" dt="2023-04-26T00:31:11.758" v="20143" actId="554"/>
          <ac:spMkLst>
            <pc:docMk/>
            <pc:sldMk cId="3361311974" sldId="348"/>
            <ac:spMk id="30" creationId="{0AF124A7-E45B-5CBC-AF19-F5C30E0BE2FE}"/>
          </ac:spMkLst>
        </pc:spChg>
        <pc:spChg chg="mod">
          <ac:chgData name="Adam Daly" userId="d51ba8a8-e53d-4073-87a2-94c89be91f1a" providerId="ADAL" clId="{17A28A9C-5F7C-49D7-BA24-1C4B9EF2AED0}" dt="2023-04-26T00:26:36.710" v="20088" actId="1076"/>
          <ac:spMkLst>
            <pc:docMk/>
            <pc:sldMk cId="3361311974" sldId="348"/>
            <ac:spMk id="32" creationId="{755F7A70-134E-4D8A-9092-638F0738181E}"/>
          </ac:spMkLst>
        </pc:spChg>
        <pc:spChg chg="mod">
          <ac:chgData name="Adam Daly" userId="d51ba8a8-e53d-4073-87a2-94c89be91f1a" providerId="ADAL" clId="{17A28A9C-5F7C-49D7-BA24-1C4B9EF2AED0}" dt="2023-04-26T00:09:52.268" v="19827" actId="313"/>
          <ac:spMkLst>
            <pc:docMk/>
            <pc:sldMk cId="3361311974" sldId="348"/>
            <ac:spMk id="33" creationId="{FA7575AA-C4E8-48F3-A29E-4DE803BE898C}"/>
          </ac:spMkLst>
        </pc:spChg>
        <pc:spChg chg="del mod">
          <ac:chgData name="Adam Daly" userId="d51ba8a8-e53d-4073-87a2-94c89be91f1a" providerId="ADAL" clId="{17A28A9C-5F7C-49D7-BA24-1C4B9EF2AED0}" dt="2023-04-26T00:10:05.885" v="19836" actId="478"/>
          <ac:spMkLst>
            <pc:docMk/>
            <pc:sldMk cId="3361311974" sldId="348"/>
            <ac:spMk id="34" creationId="{2051D7F1-419A-4F44-B81B-DBD2E04C1242}"/>
          </ac:spMkLst>
        </pc:spChg>
        <pc:spChg chg="del mod">
          <ac:chgData name="Adam Daly" userId="d51ba8a8-e53d-4073-87a2-94c89be91f1a" providerId="ADAL" clId="{17A28A9C-5F7C-49D7-BA24-1C4B9EF2AED0}" dt="2023-04-26T00:10:01.232" v="19831" actId="478"/>
          <ac:spMkLst>
            <pc:docMk/>
            <pc:sldMk cId="3361311974" sldId="348"/>
            <ac:spMk id="35" creationId="{A0CFEF79-75E1-41CE-8AAF-478EDC59AAC8}"/>
          </ac:spMkLst>
        </pc:spChg>
        <pc:spChg chg="del mod">
          <ac:chgData name="Adam Daly" userId="d51ba8a8-e53d-4073-87a2-94c89be91f1a" providerId="ADAL" clId="{17A28A9C-5F7C-49D7-BA24-1C4B9EF2AED0}" dt="2023-04-26T00:10:00.414" v="19830" actId="478"/>
          <ac:spMkLst>
            <pc:docMk/>
            <pc:sldMk cId="3361311974" sldId="348"/>
            <ac:spMk id="36" creationId="{917C28FF-09C6-4038-BF28-BD9CA472D890}"/>
          </ac:spMkLst>
        </pc:spChg>
        <pc:spChg chg="del mod">
          <ac:chgData name="Adam Daly" userId="d51ba8a8-e53d-4073-87a2-94c89be91f1a" providerId="ADAL" clId="{17A28A9C-5F7C-49D7-BA24-1C4B9EF2AED0}" dt="2023-04-26T00:10:01.998" v="19832" actId="478"/>
          <ac:spMkLst>
            <pc:docMk/>
            <pc:sldMk cId="3361311974" sldId="348"/>
            <ac:spMk id="37" creationId="{FD2E8BF1-B816-4799-A9C6-1530673C1E44}"/>
          </ac:spMkLst>
        </pc:spChg>
        <pc:spChg chg="del mod">
          <ac:chgData name="Adam Daly" userId="d51ba8a8-e53d-4073-87a2-94c89be91f1a" providerId="ADAL" clId="{17A28A9C-5F7C-49D7-BA24-1C4B9EF2AED0}" dt="2023-04-26T00:10:04.770" v="19835" actId="478"/>
          <ac:spMkLst>
            <pc:docMk/>
            <pc:sldMk cId="3361311974" sldId="348"/>
            <ac:spMk id="38" creationId="{E2343F60-9A85-4708-8600-CFE12922B45D}"/>
          </ac:spMkLst>
        </pc:spChg>
        <pc:spChg chg="del mod">
          <ac:chgData name="Adam Daly" userId="d51ba8a8-e53d-4073-87a2-94c89be91f1a" providerId="ADAL" clId="{17A28A9C-5F7C-49D7-BA24-1C4B9EF2AED0}" dt="2023-04-26T00:10:07.183" v="19837" actId="478"/>
          <ac:spMkLst>
            <pc:docMk/>
            <pc:sldMk cId="3361311974" sldId="348"/>
            <ac:spMk id="39" creationId="{BCD02EDC-AED9-43A8-BF41-43AFE3B8088F}"/>
          </ac:spMkLst>
        </pc:spChg>
        <pc:spChg chg="del mod">
          <ac:chgData name="Adam Daly" userId="d51ba8a8-e53d-4073-87a2-94c89be91f1a" providerId="ADAL" clId="{17A28A9C-5F7C-49D7-BA24-1C4B9EF2AED0}" dt="2023-04-26T00:10:14.621" v="19843" actId="478"/>
          <ac:spMkLst>
            <pc:docMk/>
            <pc:sldMk cId="3361311974" sldId="348"/>
            <ac:spMk id="40" creationId="{159DED83-BAA2-4E9B-B20C-88198619C09A}"/>
          </ac:spMkLst>
        </pc:spChg>
        <pc:spChg chg="del mod">
          <ac:chgData name="Adam Daly" userId="d51ba8a8-e53d-4073-87a2-94c89be91f1a" providerId="ADAL" clId="{17A28A9C-5F7C-49D7-BA24-1C4B9EF2AED0}" dt="2023-04-26T00:10:13.105" v="19842" actId="478"/>
          <ac:spMkLst>
            <pc:docMk/>
            <pc:sldMk cId="3361311974" sldId="348"/>
            <ac:spMk id="41" creationId="{B091585B-2CBF-4DA9-9C16-0B7024DD7A4E}"/>
          </ac:spMkLst>
        </pc:spChg>
        <pc:spChg chg="del mod">
          <ac:chgData name="Adam Daly" userId="d51ba8a8-e53d-4073-87a2-94c89be91f1a" providerId="ADAL" clId="{17A28A9C-5F7C-49D7-BA24-1C4B9EF2AED0}" dt="2023-04-26T00:10:12.045" v="19841" actId="478"/>
          <ac:spMkLst>
            <pc:docMk/>
            <pc:sldMk cId="3361311974" sldId="348"/>
            <ac:spMk id="42" creationId="{C89AC8F7-0F8B-407D-8EE7-A178CDB9F594}"/>
          </ac:spMkLst>
        </pc:spChg>
        <pc:spChg chg="del mod">
          <ac:chgData name="Adam Daly" userId="d51ba8a8-e53d-4073-87a2-94c89be91f1a" providerId="ADAL" clId="{17A28A9C-5F7C-49D7-BA24-1C4B9EF2AED0}" dt="2023-04-26T00:10:10.894" v="19840" actId="478"/>
          <ac:spMkLst>
            <pc:docMk/>
            <pc:sldMk cId="3361311974" sldId="348"/>
            <ac:spMk id="43" creationId="{6D7BC6E5-E3D3-4694-A7CB-61287120F2DD}"/>
          </ac:spMkLst>
        </pc:spChg>
        <pc:spChg chg="del mod">
          <ac:chgData name="Adam Daly" userId="d51ba8a8-e53d-4073-87a2-94c89be91f1a" providerId="ADAL" clId="{17A28A9C-5F7C-49D7-BA24-1C4B9EF2AED0}" dt="2023-04-26T00:10:09.565" v="19839" actId="478"/>
          <ac:spMkLst>
            <pc:docMk/>
            <pc:sldMk cId="3361311974" sldId="348"/>
            <ac:spMk id="44" creationId="{00AE0FCE-39BD-4F3A-9116-C10D74DA7ED3}"/>
          </ac:spMkLst>
        </pc:spChg>
        <pc:spChg chg="del mod">
          <ac:chgData name="Adam Daly" userId="d51ba8a8-e53d-4073-87a2-94c89be91f1a" providerId="ADAL" clId="{17A28A9C-5F7C-49D7-BA24-1C4B9EF2AED0}" dt="2023-04-26T00:10:08.336" v="19838" actId="478"/>
          <ac:spMkLst>
            <pc:docMk/>
            <pc:sldMk cId="3361311974" sldId="348"/>
            <ac:spMk id="45" creationId="{EF2A275C-220A-4419-A090-280BE821DB67}"/>
          </ac:spMkLst>
        </pc:spChg>
        <pc:spChg chg="del mod">
          <ac:chgData name="Adam Daly" userId="d51ba8a8-e53d-4073-87a2-94c89be91f1a" providerId="ADAL" clId="{17A28A9C-5F7C-49D7-BA24-1C4B9EF2AED0}" dt="2023-04-26T00:10:16.271" v="19844" actId="478"/>
          <ac:spMkLst>
            <pc:docMk/>
            <pc:sldMk cId="3361311974" sldId="348"/>
            <ac:spMk id="46" creationId="{C5937828-C80C-44DD-9F54-F058DA4011D3}"/>
          </ac:spMkLst>
        </pc:spChg>
        <pc:spChg chg="del mod">
          <ac:chgData name="Adam Daly" userId="d51ba8a8-e53d-4073-87a2-94c89be91f1a" providerId="ADAL" clId="{17A28A9C-5F7C-49D7-BA24-1C4B9EF2AED0}" dt="2023-04-26T00:10:17.746" v="19845" actId="478"/>
          <ac:spMkLst>
            <pc:docMk/>
            <pc:sldMk cId="3361311974" sldId="348"/>
            <ac:spMk id="47" creationId="{22605EB8-2D87-4291-B5BD-3740EA264116}"/>
          </ac:spMkLst>
        </pc:spChg>
        <pc:spChg chg="del mod">
          <ac:chgData name="Adam Daly" userId="d51ba8a8-e53d-4073-87a2-94c89be91f1a" providerId="ADAL" clId="{17A28A9C-5F7C-49D7-BA24-1C4B9EF2AED0}" dt="2023-04-26T00:10:19.150" v="19846" actId="478"/>
          <ac:spMkLst>
            <pc:docMk/>
            <pc:sldMk cId="3361311974" sldId="348"/>
            <ac:spMk id="48" creationId="{6258630E-755E-4771-A06B-DE2E45FA8142}"/>
          </ac:spMkLst>
        </pc:spChg>
        <pc:spChg chg="del mod">
          <ac:chgData name="Adam Daly" userId="d51ba8a8-e53d-4073-87a2-94c89be91f1a" providerId="ADAL" clId="{17A28A9C-5F7C-49D7-BA24-1C4B9EF2AED0}" dt="2023-04-26T00:10:20.301" v="19847" actId="478"/>
          <ac:spMkLst>
            <pc:docMk/>
            <pc:sldMk cId="3361311974" sldId="348"/>
            <ac:spMk id="49" creationId="{A1F3979F-1960-474D-8774-92E555B58F88}"/>
          </ac:spMkLst>
        </pc:spChg>
        <pc:spChg chg="del mod">
          <ac:chgData name="Adam Daly" userId="d51ba8a8-e53d-4073-87a2-94c89be91f1a" providerId="ADAL" clId="{17A28A9C-5F7C-49D7-BA24-1C4B9EF2AED0}" dt="2023-04-26T00:10:21.825" v="19848" actId="478"/>
          <ac:spMkLst>
            <pc:docMk/>
            <pc:sldMk cId="3361311974" sldId="348"/>
            <ac:spMk id="50" creationId="{A0102B12-B510-4A1B-9807-DD2C89C96A26}"/>
          </ac:spMkLst>
        </pc:spChg>
        <pc:spChg chg="del">
          <ac:chgData name="Adam Daly" userId="d51ba8a8-e53d-4073-87a2-94c89be91f1a" providerId="ADAL" clId="{17A28A9C-5F7C-49D7-BA24-1C4B9EF2AED0}" dt="2023-04-26T00:08:27.003" v="19772" actId="478"/>
          <ac:spMkLst>
            <pc:docMk/>
            <pc:sldMk cId="3361311974" sldId="348"/>
            <ac:spMk id="51" creationId="{39BC988F-B9CE-4267-BAE4-D11816726943}"/>
          </ac:spMkLst>
        </pc:spChg>
        <pc:spChg chg="add mod">
          <ac:chgData name="Adam Daly" userId="d51ba8a8-e53d-4073-87a2-94c89be91f1a" providerId="ADAL" clId="{17A28A9C-5F7C-49D7-BA24-1C4B9EF2AED0}" dt="2023-04-26T00:31:11.758" v="20143" actId="554"/>
          <ac:spMkLst>
            <pc:docMk/>
            <pc:sldMk cId="3361311974" sldId="348"/>
            <ac:spMk id="52" creationId="{D574115E-2CD5-A38A-DD15-C9B5AC423CA8}"/>
          </ac:spMkLst>
        </pc:spChg>
        <pc:spChg chg="del">
          <ac:chgData name="Adam Daly" userId="d51ba8a8-e53d-4073-87a2-94c89be91f1a" providerId="ADAL" clId="{17A28A9C-5F7C-49D7-BA24-1C4B9EF2AED0}" dt="2023-04-26T00:08:27.003" v="19772" actId="478"/>
          <ac:spMkLst>
            <pc:docMk/>
            <pc:sldMk cId="3361311974" sldId="348"/>
            <ac:spMk id="53" creationId="{39FA2FFC-6D33-41CC-8AEF-9172FB70A8D6}"/>
          </ac:spMkLst>
        </pc:spChg>
        <pc:spChg chg="add mod">
          <ac:chgData name="Adam Daly" userId="d51ba8a8-e53d-4073-87a2-94c89be91f1a" providerId="ADAL" clId="{17A28A9C-5F7C-49D7-BA24-1C4B9EF2AED0}" dt="2023-04-26T00:31:11.758" v="20143" actId="554"/>
          <ac:spMkLst>
            <pc:docMk/>
            <pc:sldMk cId="3361311974" sldId="348"/>
            <ac:spMk id="54" creationId="{791D0567-51A6-3C83-6D47-6045A9ABD7F4}"/>
          </ac:spMkLst>
        </pc:spChg>
        <pc:spChg chg="del">
          <ac:chgData name="Adam Daly" userId="d51ba8a8-e53d-4073-87a2-94c89be91f1a" providerId="ADAL" clId="{17A28A9C-5F7C-49D7-BA24-1C4B9EF2AED0}" dt="2023-04-26T00:08:27.003" v="19772" actId="478"/>
          <ac:spMkLst>
            <pc:docMk/>
            <pc:sldMk cId="3361311974" sldId="348"/>
            <ac:spMk id="55" creationId="{5ACD6AAD-8CA6-4AD6-A044-7FF421E524F9}"/>
          </ac:spMkLst>
        </pc:spChg>
        <pc:spChg chg="del">
          <ac:chgData name="Adam Daly" userId="d51ba8a8-e53d-4073-87a2-94c89be91f1a" providerId="ADAL" clId="{17A28A9C-5F7C-49D7-BA24-1C4B9EF2AED0}" dt="2023-04-26T00:08:27.003" v="19772" actId="478"/>
          <ac:spMkLst>
            <pc:docMk/>
            <pc:sldMk cId="3361311974" sldId="348"/>
            <ac:spMk id="56" creationId="{5A8CB84D-043B-4E36-AB72-A4CD78C83E98}"/>
          </ac:spMkLst>
        </pc:spChg>
        <pc:spChg chg="del mod">
          <ac:chgData name="Adam Daly" userId="d51ba8a8-e53d-4073-87a2-94c89be91f1a" providerId="ADAL" clId="{17A28A9C-5F7C-49D7-BA24-1C4B9EF2AED0}" dt="2023-04-25T23:57:54.143" v="19605" actId="478"/>
          <ac:spMkLst>
            <pc:docMk/>
            <pc:sldMk cId="3361311974" sldId="348"/>
            <ac:spMk id="57" creationId="{946ABB47-26CE-4CBA-A2FD-376F5649ACD9}"/>
          </ac:spMkLst>
        </pc:spChg>
        <pc:spChg chg="del">
          <ac:chgData name="Adam Daly" userId="d51ba8a8-e53d-4073-87a2-94c89be91f1a" providerId="ADAL" clId="{17A28A9C-5F7C-49D7-BA24-1C4B9EF2AED0}" dt="2023-04-25T23:57:57.548" v="19607" actId="478"/>
          <ac:spMkLst>
            <pc:docMk/>
            <pc:sldMk cId="3361311974" sldId="348"/>
            <ac:spMk id="58" creationId="{D26F8722-D583-41D8-8BE6-C1EA3AB72DBD}"/>
          </ac:spMkLst>
        </pc:spChg>
        <pc:spChg chg="del">
          <ac:chgData name="Adam Daly" userId="d51ba8a8-e53d-4073-87a2-94c89be91f1a" providerId="ADAL" clId="{17A28A9C-5F7C-49D7-BA24-1C4B9EF2AED0}" dt="2023-04-26T00:08:27.003" v="19772" actId="478"/>
          <ac:spMkLst>
            <pc:docMk/>
            <pc:sldMk cId="3361311974" sldId="348"/>
            <ac:spMk id="60" creationId="{6C12B642-1E8D-4BF7-A947-63D183981FE8}"/>
          </ac:spMkLst>
        </pc:spChg>
        <pc:spChg chg="del">
          <ac:chgData name="Adam Daly" userId="d51ba8a8-e53d-4073-87a2-94c89be91f1a" providerId="ADAL" clId="{17A28A9C-5F7C-49D7-BA24-1C4B9EF2AED0}" dt="2023-04-26T00:08:23.976" v="19771" actId="478"/>
          <ac:spMkLst>
            <pc:docMk/>
            <pc:sldMk cId="3361311974" sldId="348"/>
            <ac:spMk id="61" creationId="{1BAD91BB-6CB1-4844-A435-0BD963A0DCB6}"/>
          </ac:spMkLst>
        </pc:spChg>
        <pc:spChg chg="del">
          <ac:chgData name="Adam Daly" userId="d51ba8a8-e53d-4073-87a2-94c89be91f1a" providerId="ADAL" clId="{17A28A9C-5F7C-49D7-BA24-1C4B9EF2AED0}" dt="2023-04-26T00:08:23.976" v="19771" actId="478"/>
          <ac:spMkLst>
            <pc:docMk/>
            <pc:sldMk cId="3361311974" sldId="348"/>
            <ac:spMk id="62" creationId="{77EDC7EE-F511-4A47-8C5C-BF1772C68FAE}"/>
          </ac:spMkLst>
        </pc:spChg>
        <pc:spChg chg="add mod">
          <ac:chgData name="Adam Daly" userId="d51ba8a8-e53d-4073-87a2-94c89be91f1a" providerId="ADAL" clId="{17A28A9C-5F7C-49D7-BA24-1C4B9EF2AED0}" dt="2023-04-26T00:31:11.758" v="20143" actId="554"/>
          <ac:spMkLst>
            <pc:docMk/>
            <pc:sldMk cId="3361311974" sldId="348"/>
            <ac:spMk id="63" creationId="{CFB94A20-7EEA-F4A7-AA40-8559DCE8C912}"/>
          </ac:spMkLst>
        </pc:spChg>
        <pc:spChg chg="del">
          <ac:chgData name="Adam Daly" userId="d51ba8a8-e53d-4073-87a2-94c89be91f1a" providerId="ADAL" clId="{17A28A9C-5F7C-49D7-BA24-1C4B9EF2AED0}" dt="2023-04-26T00:08:23.976" v="19771" actId="478"/>
          <ac:spMkLst>
            <pc:docMk/>
            <pc:sldMk cId="3361311974" sldId="348"/>
            <ac:spMk id="64" creationId="{63E18B0F-8F91-47C3-9DAA-B4E0B23472FC}"/>
          </ac:spMkLst>
        </pc:spChg>
        <pc:spChg chg="del">
          <ac:chgData name="Adam Daly" userId="d51ba8a8-e53d-4073-87a2-94c89be91f1a" providerId="ADAL" clId="{17A28A9C-5F7C-49D7-BA24-1C4B9EF2AED0}" dt="2023-04-26T00:08:23.976" v="19771" actId="478"/>
          <ac:spMkLst>
            <pc:docMk/>
            <pc:sldMk cId="3361311974" sldId="348"/>
            <ac:spMk id="65" creationId="{BBD20897-5736-4A97-B5B2-8DE7DF4B42AB}"/>
          </ac:spMkLst>
        </pc:spChg>
        <pc:spChg chg="del">
          <ac:chgData name="Adam Daly" userId="d51ba8a8-e53d-4073-87a2-94c89be91f1a" providerId="ADAL" clId="{17A28A9C-5F7C-49D7-BA24-1C4B9EF2AED0}" dt="2023-04-26T00:08:23.976" v="19771" actId="478"/>
          <ac:spMkLst>
            <pc:docMk/>
            <pc:sldMk cId="3361311974" sldId="348"/>
            <ac:spMk id="66" creationId="{EAF05E5C-FA3F-4935-A8FF-82E370A874CA}"/>
          </ac:spMkLst>
        </pc:spChg>
        <pc:spChg chg="del">
          <ac:chgData name="Adam Daly" userId="d51ba8a8-e53d-4073-87a2-94c89be91f1a" providerId="ADAL" clId="{17A28A9C-5F7C-49D7-BA24-1C4B9EF2AED0}" dt="2023-04-26T00:08:23.976" v="19771" actId="478"/>
          <ac:spMkLst>
            <pc:docMk/>
            <pc:sldMk cId="3361311974" sldId="348"/>
            <ac:spMk id="67" creationId="{D48C2D93-6C6D-4D2D-8E6D-8DA648D505F1}"/>
          </ac:spMkLst>
        </pc:spChg>
        <pc:spChg chg="del">
          <ac:chgData name="Adam Daly" userId="d51ba8a8-e53d-4073-87a2-94c89be91f1a" providerId="ADAL" clId="{17A28A9C-5F7C-49D7-BA24-1C4B9EF2AED0}" dt="2023-04-26T00:08:23.976" v="19771" actId="478"/>
          <ac:spMkLst>
            <pc:docMk/>
            <pc:sldMk cId="3361311974" sldId="348"/>
            <ac:spMk id="68" creationId="{8BB75B30-A64F-4CB5-A0A1-B7E5017C3E77}"/>
          </ac:spMkLst>
        </pc:spChg>
        <pc:spChg chg="del">
          <ac:chgData name="Adam Daly" userId="d51ba8a8-e53d-4073-87a2-94c89be91f1a" providerId="ADAL" clId="{17A28A9C-5F7C-49D7-BA24-1C4B9EF2AED0}" dt="2023-04-26T00:08:23.976" v="19771" actId="478"/>
          <ac:spMkLst>
            <pc:docMk/>
            <pc:sldMk cId="3361311974" sldId="348"/>
            <ac:spMk id="69" creationId="{74E3B62F-AC25-4F4D-91E3-887603D89827}"/>
          </ac:spMkLst>
        </pc:spChg>
        <pc:spChg chg="add mod">
          <ac:chgData name="Adam Daly" userId="d51ba8a8-e53d-4073-87a2-94c89be91f1a" providerId="ADAL" clId="{17A28A9C-5F7C-49D7-BA24-1C4B9EF2AED0}" dt="2023-04-26T00:31:11.758" v="20143" actId="554"/>
          <ac:spMkLst>
            <pc:docMk/>
            <pc:sldMk cId="3361311974" sldId="348"/>
            <ac:spMk id="70" creationId="{59A985BC-13EA-7EBA-E48E-20D7DB8A4A85}"/>
          </ac:spMkLst>
        </pc:spChg>
        <pc:spChg chg="add mod">
          <ac:chgData name="Adam Daly" userId="d51ba8a8-e53d-4073-87a2-94c89be91f1a" providerId="ADAL" clId="{17A28A9C-5F7C-49D7-BA24-1C4B9EF2AED0}" dt="2023-04-26T00:31:11.758" v="20143" actId="554"/>
          <ac:spMkLst>
            <pc:docMk/>
            <pc:sldMk cId="3361311974" sldId="348"/>
            <ac:spMk id="71" creationId="{8A6CF95E-023D-F049-D083-49132DA98525}"/>
          </ac:spMkLst>
        </pc:spChg>
        <pc:spChg chg="add mod">
          <ac:chgData name="Adam Daly" userId="d51ba8a8-e53d-4073-87a2-94c89be91f1a" providerId="ADAL" clId="{17A28A9C-5F7C-49D7-BA24-1C4B9EF2AED0}" dt="2023-04-26T00:31:11.758" v="20143" actId="554"/>
          <ac:spMkLst>
            <pc:docMk/>
            <pc:sldMk cId="3361311974" sldId="348"/>
            <ac:spMk id="72" creationId="{14610A66-1593-3AF3-519E-506A420D1C58}"/>
          </ac:spMkLst>
        </pc:spChg>
        <pc:spChg chg="add mod">
          <ac:chgData name="Adam Daly" userId="d51ba8a8-e53d-4073-87a2-94c89be91f1a" providerId="ADAL" clId="{17A28A9C-5F7C-49D7-BA24-1C4B9EF2AED0}" dt="2023-04-26T00:31:01.866" v="20142" actId="465"/>
          <ac:spMkLst>
            <pc:docMk/>
            <pc:sldMk cId="3361311974" sldId="348"/>
            <ac:spMk id="73" creationId="{76399DB2-D52E-C28B-6E24-77A579EAC456}"/>
          </ac:spMkLst>
        </pc:spChg>
        <pc:spChg chg="add mod">
          <ac:chgData name="Adam Daly" userId="d51ba8a8-e53d-4073-87a2-94c89be91f1a" providerId="ADAL" clId="{17A28A9C-5F7C-49D7-BA24-1C4B9EF2AED0}" dt="2023-04-26T00:30:52.482" v="20141" actId="554"/>
          <ac:spMkLst>
            <pc:docMk/>
            <pc:sldMk cId="3361311974" sldId="348"/>
            <ac:spMk id="74" creationId="{3C7FFF7A-A4D4-B973-EFF3-C62957ECFC11}"/>
          </ac:spMkLst>
        </pc:spChg>
        <pc:spChg chg="add mod">
          <ac:chgData name="Adam Daly" userId="d51ba8a8-e53d-4073-87a2-94c89be91f1a" providerId="ADAL" clId="{17A28A9C-5F7C-49D7-BA24-1C4B9EF2AED0}" dt="2023-04-26T00:30:52.482" v="20141" actId="554"/>
          <ac:spMkLst>
            <pc:docMk/>
            <pc:sldMk cId="3361311974" sldId="348"/>
            <ac:spMk id="75" creationId="{74AAC2FB-4459-B163-4E86-FD364F67A1C1}"/>
          </ac:spMkLst>
        </pc:spChg>
        <pc:spChg chg="add mod">
          <ac:chgData name="Adam Daly" userId="d51ba8a8-e53d-4073-87a2-94c89be91f1a" providerId="ADAL" clId="{17A28A9C-5F7C-49D7-BA24-1C4B9EF2AED0}" dt="2023-04-26T00:28:56.308" v="20106" actId="14100"/>
          <ac:spMkLst>
            <pc:docMk/>
            <pc:sldMk cId="3361311974" sldId="348"/>
            <ac:spMk id="76" creationId="{591A0801-F1EC-B791-031C-6F31DF826E5B}"/>
          </ac:spMkLst>
        </pc:spChg>
        <pc:spChg chg="add mod">
          <ac:chgData name="Adam Daly" userId="d51ba8a8-e53d-4073-87a2-94c89be91f1a" providerId="ADAL" clId="{17A28A9C-5F7C-49D7-BA24-1C4B9EF2AED0}" dt="2023-04-26T00:30:52.482" v="20141" actId="554"/>
          <ac:spMkLst>
            <pc:docMk/>
            <pc:sldMk cId="3361311974" sldId="348"/>
            <ac:spMk id="77" creationId="{A387C8C4-F907-96EE-8FB9-EC5D3A5DA4D1}"/>
          </ac:spMkLst>
        </pc:spChg>
        <pc:spChg chg="add mod">
          <ac:chgData name="Adam Daly" userId="d51ba8a8-e53d-4073-87a2-94c89be91f1a" providerId="ADAL" clId="{17A28A9C-5F7C-49D7-BA24-1C4B9EF2AED0}" dt="2023-04-26T00:30:52.482" v="20141" actId="554"/>
          <ac:spMkLst>
            <pc:docMk/>
            <pc:sldMk cId="3361311974" sldId="348"/>
            <ac:spMk id="78" creationId="{A25EF778-B657-1734-D34A-DE7502337265}"/>
          </ac:spMkLst>
        </pc:spChg>
        <pc:spChg chg="add mod">
          <ac:chgData name="Adam Daly" userId="d51ba8a8-e53d-4073-87a2-94c89be91f1a" providerId="ADAL" clId="{17A28A9C-5F7C-49D7-BA24-1C4B9EF2AED0}" dt="2023-04-26T00:30:52.482" v="20141" actId="554"/>
          <ac:spMkLst>
            <pc:docMk/>
            <pc:sldMk cId="3361311974" sldId="348"/>
            <ac:spMk id="79" creationId="{6C44F85E-D5FA-DE28-1052-170A84D17005}"/>
          </ac:spMkLst>
        </pc:spChg>
        <pc:spChg chg="add mod">
          <ac:chgData name="Adam Daly" userId="d51ba8a8-e53d-4073-87a2-94c89be91f1a" providerId="ADAL" clId="{17A28A9C-5F7C-49D7-BA24-1C4B9EF2AED0}" dt="2023-04-26T00:30:52.482" v="20141" actId="554"/>
          <ac:spMkLst>
            <pc:docMk/>
            <pc:sldMk cId="3361311974" sldId="348"/>
            <ac:spMk id="80" creationId="{8B7BA06E-BEEA-86F6-6C87-39B8FBBFF18E}"/>
          </ac:spMkLst>
        </pc:spChg>
        <pc:spChg chg="add mod">
          <ac:chgData name="Adam Daly" userId="d51ba8a8-e53d-4073-87a2-94c89be91f1a" providerId="ADAL" clId="{17A28A9C-5F7C-49D7-BA24-1C4B9EF2AED0}" dt="2023-04-26T00:30:04.138" v="20119" actId="555"/>
          <ac:spMkLst>
            <pc:docMk/>
            <pc:sldMk cId="3361311974" sldId="348"/>
            <ac:spMk id="81" creationId="{ED1CC1F6-BD3D-8F13-F240-DF6636F55A29}"/>
          </ac:spMkLst>
        </pc:spChg>
        <pc:spChg chg="add mod">
          <ac:chgData name="Adam Daly" userId="d51ba8a8-e53d-4073-87a2-94c89be91f1a" providerId="ADAL" clId="{17A28A9C-5F7C-49D7-BA24-1C4B9EF2AED0}" dt="2023-04-26T00:30:09.250" v="20120" actId="408"/>
          <ac:spMkLst>
            <pc:docMk/>
            <pc:sldMk cId="3361311974" sldId="348"/>
            <ac:spMk id="82" creationId="{818F581D-F938-B937-9DC5-E230E25485B6}"/>
          </ac:spMkLst>
        </pc:spChg>
        <pc:spChg chg="add del">
          <ac:chgData name="Adam Daly" userId="d51ba8a8-e53d-4073-87a2-94c89be91f1a" providerId="ADAL" clId="{17A28A9C-5F7C-49D7-BA24-1C4B9EF2AED0}" dt="2023-04-26T00:58:37.058" v="20742" actId="478"/>
          <ac:spMkLst>
            <pc:docMk/>
            <pc:sldMk cId="3361311974" sldId="348"/>
            <ac:spMk id="83" creationId="{12A7F251-44A9-4843-8808-83341464F11E}"/>
          </ac:spMkLst>
        </pc:spChg>
        <pc:spChg chg="add mod">
          <ac:chgData name="Adam Daly" userId="d51ba8a8-e53d-4073-87a2-94c89be91f1a" providerId="ADAL" clId="{17A28A9C-5F7C-49D7-BA24-1C4B9EF2AED0}" dt="2023-04-26T00:30:09.250" v="20120" actId="408"/>
          <ac:spMkLst>
            <pc:docMk/>
            <pc:sldMk cId="3361311974" sldId="348"/>
            <ac:spMk id="84" creationId="{587489E3-BEA8-0E82-512A-93A088B8D73F}"/>
          </ac:spMkLst>
        </pc:spChg>
        <pc:spChg chg="add del">
          <ac:chgData name="Adam Daly" userId="d51ba8a8-e53d-4073-87a2-94c89be91f1a" providerId="ADAL" clId="{17A28A9C-5F7C-49D7-BA24-1C4B9EF2AED0}" dt="2023-04-26T00:58:36.117" v="20741" actId="478"/>
          <ac:spMkLst>
            <pc:docMk/>
            <pc:sldMk cId="3361311974" sldId="348"/>
            <ac:spMk id="85" creationId="{6544218F-7770-4776-B8F9-DB39AC00FF09}"/>
          </ac:spMkLst>
        </pc:spChg>
        <pc:spChg chg="del">
          <ac:chgData name="Adam Daly" userId="d51ba8a8-e53d-4073-87a2-94c89be91f1a" providerId="ADAL" clId="{17A28A9C-5F7C-49D7-BA24-1C4B9EF2AED0}" dt="2023-04-25T23:57:51.259" v="19602" actId="478"/>
          <ac:spMkLst>
            <pc:docMk/>
            <pc:sldMk cId="3361311974" sldId="348"/>
            <ac:spMk id="86" creationId="{476EDE81-19D4-4E6A-925E-CD1666D944AA}"/>
          </ac:spMkLst>
        </pc:spChg>
        <pc:spChg chg="add mod">
          <ac:chgData name="Adam Daly" userId="d51ba8a8-e53d-4073-87a2-94c89be91f1a" providerId="ADAL" clId="{17A28A9C-5F7C-49D7-BA24-1C4B9EF2AED0}" dt="2023-04-26T00:30:09.250" v="20120" actId="408"/>
          <ac:spMkLst>
            <pc:docMk/>
            <pc:sldMk cId="3361311974" sldId="348"/>
            <ac:spMk id="87" creationId="{F404A35C-68C2-623A-A96B-344D561694CD}"/>
          </ac:spMkLst>
        </pc:spChg>
        <pc:spChg chg="add mod">
          <ac:chgData name="Adam Daly" userId="d51ba8a8-e53d-4073-87a2-94c89be91f1a" providerId="ADAL" clId="{17A28A9C-5F7C-49D7-BA24-1C4B9EF2AED0}" dt="2023-04-26T00:30:09.250" v="20120" actId="408"/>
          <ac:spMkLst>
            <pc:docMk/>
            <pc:sldMk cId="3361311974" sldId="348"/>
            <ac:spMk id="88" creationId="{A09EE60B-121C-4032-5646-B475B6AFCB01}"/>
          </ac:spMkLst>
        </pc:spChg>
        <pc:spChg chg="del">
          <ac:chgData name="Adam Daly" userId="d51ba8a8-e53d-4073-87a2-94c89be91f1a" providerId="ADAL" clId="{17A28A9C-5F7C-49D7-BA24-1C4B9EF2AED0}" dt="2023-04-25T23:57:47.313" v="19599" actId="478"/>
          <ac:spMkLst>
            <pc:docMk/>
            <pc:sldMk cId="3361311974" sldId="348"/>
            <ac:spMk id="89" creationId="{476EDE81-19D4-4E6A-925E-CD1666D944AA}"/>
          </ac:spMkLst>
        </pc:spChg>
        <pc:spChg chg="add mod">
          <ac:chgData name="Adam Daly" userId="d51ba8a8-e53d-4073-87a2-94c89be91f1a" providerId="ADAL" clId="{17A28A9C-5F7C-49D7-BA24-1C4B9EF2AED0}" dt="2023-04-26T00:30:09.250" v="20120" actId="408"/>
          <ac:spMkLst>
            <pc:docMk/>
            <pc:sldMk cId="3361311974" sldId="348"/>
            <ac:spMk id="90" creationId="{DC54434B-2FD4-FD0C-0A0D-AF346D31E9D4}"/>
          </ac:spMkLst>
        </pc:spChg>
        <pc:spChg chg="add mod">
          <ac:chgData name="Adam Daly" userId="d51ba8a8-e53d-4073-87a2-94c89be91f1a" providerId="ADAL" clId="{17A28A9C-5F7C-49D7-BA24-1C4B9EF2AED0}" dt="2023-04-26T00:28:56.308" v="20106" actId="14100"/>
          <ac:spMkLst>
            <pc:docMk/>
            <pc:sldMk cId="3361311974" sldId="348"/>
            <ac:spMk id="91" creationId="{43DF6F5F-C7D4-A6FB-0054-521B673EAC02}"/>
          </ac:spMkLst>
        </pc:spChg>
        <pc:spChg chg="add mod">
          <ac:chgData name="Adam Daly" userId="d51ba8a8-e53d-4073-87a2-94c89be91f1a" providerId="ADAL" clId="{17A28A9C-5F7C-49D7-BA24-1C4B9EF2AED0}" dt="2023-04-26T00:30:04.138" v="20119" actId="555"/>
          <ac:spMkLst>
            <pc:docMk/>
            <pc:sldMk cId="3361311974" sldId="348"/>
            <ac:spMk id="92" creationId="{26008B61-5808-A7F9-C625-6D91030E2EAE}"/>
          </ac:spMkLst>
        </pc:spChg>
        <pc:spChg chg="add mod">
          <ac:chgData name="Adam Daly" userId="d51ba8a8-e53d-4073-87a2-94c89be91f1a" providerId="ADAL" clId="{17A28A9C-5F7C-49D7-BA24-1C4B9EF2AED0}" dt="2023-04-26T00:29:31.666" v="20110" actId="553"/>
          <ac:spMkLst>
            <pc:docMk/>
            <pc:sldMk cId="3361311974" sldId="348"/>
            <ac:spMk id="93" creationId="{5401CA95-E2F9-22F4-86B9-E2BDC8346E92}"/>
          </ac:spMkLst>
        </pc:spChg>
        <pc:spChg chg="add mod">
          <ac:chgData name="Adam Daly" userId="d51ba8a8-e53d-4073-87a2-94c89be91f1a" providerId="ADAL" clId="{17A28A9C-5F7C-49D7-BA24-1C4B9EF2AED0}" dt="2023-04-26T00:28:56.308" v="20106" actId="14100"/>
          <ac:spMkLst>
            <pc:docMk/>
            <pc:sldMk cId="3361311974" sldId="348"/>
            <ac:spMk id="94" creationId="{2EBEAADC-2062-BEC7-5669-6503ECF8BD31}"/>
          </ac:spMkLst>
        </pc:spChg>
        <pc:spChg chg="add del mod">
          <ac:chgData name="Adam Daly" userId="d51ba8a8-e53d-4073-87a2-94c89be91f1a" providerId="ADAL" clId="{17A28A9C-5F7C-49D7-BA24-1C4B9EF2AED0}" dt="2023-04-26T00:08:16.761" v="19770" actId="478"/>
          <ac:spMkLst>
            <pc:docMk/>
            <pc:sldMk cId="3361311974" sldId="348"/>
            <ac:spMk id="95" creationId="{3C6F8285-0CDD-43D3-8541-6FCCBD1E44C8}"/>
          </ac:spMkLst>
        </pc:spChg>
        <pc:spChg chg="add mod">
          <ac:chgData name="Adam Daly" userId="d51ba8a8-e53d-4073-87a2-94c89be91f1a" providerId="ADAL" clId="{17A28A9C-5F7C-49D7-BA24-1C4B9EF2AED0}" dt="2023-04-26T00:59:51.423" v="20749" actId="207"/>
          <ac:spMkLst>
            <pc:docMk/>
            <pc:sldMk cId="3361311974" sldId="348"/>
            <ac:spMk id="96" creationId="{5805FAA3-12B9-0AFE-2C2E-A48C101EBA4B}"/>
          </ac:spMkLst>
        </pc:spChg>
        <pc:spChg chg="add mod">
          <ac:chgData name="Adam Daly" userId="d51ba8a8-e53d-4073-87a2-94c89be91f1a" providerId="ADAL" clId="{17A28A9C-5F7C-49D7-BA24-1C4B9EF2AED0}" dt="2023-04-26T00:30:25.648" v="20130" actId="1035"/>
          <ac:spMkLst>
            <pc:docMk/>
            <pc:sldMk cId="3361311974" sldId="348"/>
            <ac:spMk id="97" creationId="{3A371552-83DD-E574-A25D-FDBC3FFFBEFA}"/>
          </ac:spMkLst>
        </pc:spChg>
        <pc:spChg chg="add mod">
          <ac:chgData name="Adam Daly" userId="d51ba8a8-e53d-4073-87a2-94c89be91f1a" providerId="ADAL" clId="{17A28A9C-5F7C-49D7-BA24-1C4B9EF2AED0}" dt="2023-04-26T00:30:25.648" v="20130" actId="1035"/>
          <ac:spMkLst>
            <pc:docMk/>
            <pc:sldMk cId="3361311974" sldId="348"/>
            <ac:spMk id="98" creationId="{554EBD56-E227-01DF-38F5-D6B0FB71C317}"/>
          </ac:spMkLst>
        </pc:spChg>
        <pc:spChg chg="add mod">
          <ac:chgData name="Adam Daly" userId="d51ba8a8-e53d-4073-87a2-94c89be91f1a" providerId="ADAL" clId="{17A28A9C-5F7C-49D7-BA24-1C4B9EF2AED0}" dt="2023-04-26T00:28:26.016" v="20103" actId="571"/>
          <ac:spMkLst>
            <pc:docMk/>
            <pc:sldMk cId="3361311974" sldId="348"/>
            <ac:spMk id="99" creationId="{94D73E62-CFF2-9A0A-9CAC-E3E720A1CBD3}"/>
          </ac:spMkLst>
        </pc:spChg>
        <pc:spChg chg="add mod">
          <ac:chgData name="Adam Daly" userId="d51ba8a8-e53d-4073-87a2-94c89be91f1a" providerId="ADAL" clId="{17A28A9C-5F7C-49D7-BA24-1C4B9EF2AED0}" dt="2023-04-26T00:28:26.016" v="20103" actId="571"/>
          <ac:spMkLst>
            <pc:docMk/>
            <pc:sldMk cId="3361311974" sldId="348"/>
            <ac:spMk id="100" creationId="{9B672A9F-0749-914C-EFDC-26F2E04C9C24}"/>
          </ac:spMkLst>
        </pc:spChg>
        <pc:spChg chg="add mod">
          <ac:chgData name="Adam Daly" userId="d51ba8a8-e53d-4073-87a2-94c89be91f1a" providerId="ADAL" clId="{17A28A9C-5F7C-49D7-BA24-1C4B9EF2AED0}" dt="2023-04-26T00:28:26.016" v="20103" actId="571"/>
          <ac:spMkLst>
            <pc:docMk/>
            <pc:sldMk cId="3361311974" sldId="348"/>
            <ac:spMk id="101" creationId="{6A7AF42F-064D-113A-6C1E-BC688D03515D}"/>
          </ac:spMkLst>
        </pc:spChg>
        <pc:spChg chg="add mod">
          <ac:chgData name="Adam Daly" userId="d51ba8a8-e53d-4073-87a2-94c89be91f1a" providerId="ADAL" clId="{17A28A9C-5F7C-49D7-BA24-1C4B9EF2AED0}" dt="2023-04-26T00:28:26.016" v="20103" actId="571"/>
          <ac:spMkLst>
            <pc:docMk/>
            <pc:sldMk cId="3361311974" sldId="348"/>
            <ac:spMk id="102" creationId="{D4E7EB27-8DB7-B39E-202F-663D22A91EB8}"/>
          </ac:spMkLst>
        </pc:spChg>
        <pc:spChg chg="add mod">
          <ac:chgData name="Adam Daly" userId="d51ba8a8-e53d-4073-87a2-94c89be91f1a" providerId="ADAL" clId="{17A28A9C-5F7C-49D7-BA24-1C4B9EF2AED0}" dt="2023-04-26T00:28:26.016" v="20103" actId="571"/>
          <ac:spMkLst>
            <pc:docMk/>
            <pc:sldMk cId="3361311974" sldId="348"/>
            <ac:spMk id="103" creationId="{A23686A9-7E1F-F66C-E7DE-DC23EE3C3D1E}"/>
          </ac:spMkLst>
        </pc:spChg>
        <pc:spChg chg="add mod">
          <ac:chgData name="Adam Daly" userId="d51ba8a8-e53d-4073-87a2-94c89be91f1a" providerId="ADAL" clId="{17A28A9C-5F7C-49D7-BA24-1C4B9EF2AED0}" dt="2023-04-26T00:28:26.016" v="20103" actId="571"/>
          <ac:spMkLst>
            <pc:docMk/>
            <pc:sldMk cId="3361311974" sldId="348"/>
            <ac:spMk id="104" creationId="{EFEC56DC-D155-8AFD-65AC-C07F5DD0428F}"/>
          </ac:spMkLst>
        </pc:spChg>
        <pc:spChg chg="del">
          <ac:chgData name="Adam Daly" userId="d51ba8a8-e53d-4073-87a2-94c89be91f1a" providerId="ADAL" clId="{17A28A9C-5F7C-49D7-BA24-1C4B9EF2AED0}" dt="2023-04-25T23:57:53.373" v="19604" actId="478"/>
          <ac:spMkLst>
            <pc:docMk/>
            <pc:sldMk cId="3361311974" sldId="348"/>
            <ac:spMk id="106" creationId="{B1D0B524-2F16-4810-8404-EEE796AB3EFF}"/>
          </ac:spMkLst>
        </pc:spChg>
        <pc:spChg chg="del">
          <ac:chgData name="Adam Daly" userId="d51ba8a8-e53d-4073-87a2-94c89be91f1a" providerId="ADAL" clId="{17A28A9C-5F7C-49D7-BA24-1C4B9EF2AED0}" dt="2023-04-25T23:57:55.550" v="19606" actId="478"/>
          <ac:spMkLst>
            <pc:docMk/>
            <pc:sldMk cId="3361311974" sldId="348"/>
            <ac:spMk id="175" creationId="{6986C6AF-A772-4F49-947E-A847169B0691}"/>
          </ac:spMkLst>
        </pc:spChg>
      </pc:sldChg>
      <pc:sldChg chg="addSp delSp modSp del mod">
        <pc:chgData name="Adam Daly" userId="d51ba8a8-e53d-4073-87a2-94c89be91f1a" providerId="ADAL" clId="{17A28A9C-5F7C-49D7-BA24-1C4B9EF2AED0}" dt="2023-04-26T00:49:13.166" v="20473" actId="2696"/>
        <pc:sldMkLst>
          <pc:docMk/>
          <pc:sldMk cId="970923477" sldId="350"/>
        </pc:sldMkLst>
        <pc:spChg chg="add mod">
          <ac:chgData name="Adam Daly" userId="d51ba8a8-e53d-4073-87a2-94c89be91f1a" providerId="ADAL" clId="{17A28A9C-5F7C-49D7-BA24-1C4B9EF2AED0}" dt="2023-04-26T00:47:45.551" v="20442" actId="554"/>
          <ac:spMkLst>
            <pc:docMk/>
            <pc:sldMk cId="970923477" sldId="350"/>
            <ac:spMk id="2" creationId="{985B6AD3-215D-E573-F4E7-242C6977F5C3}"/>
          </ac:spMkLst>
        </pc:spChg>
        <pc:spChg chg="add mod">
          <ac:chgData name="Adam Daly" userId="d51ba8a8-e53d-4073-87a2-94c89be91f1a" providerId="ADAL" clId="{17A28A9C-5F7C-49D7-BA24-1C4B9EF2AED0}" dt="2023-04-26T00:47:47.154" v="20443" actId="408"/>
          <ac:spMkLst>
            <pc:docMk/>
            <pc:sldMk cId="970923477" sldId="350"/>
            <ac:spMk id="3" creationId="{319E0333-2CB9-7ADE-2913-5CB20CFCB4F8}"/>
          </ac:spMkLst>
        </pc:spChg>
        <pc:spChg chg="add mod">
          <ac:chgData name="Adam Daly" userId="d51ba8a8-e53d-4073-87a2-94c89be91f1a" providerId="ADAL" clId="{17A28A9C-5F7C-49D7-BA24-1C4B9EF2AED0}" dt="2023-04-26T00:47:47.154" v="20443" actId="408"/>
          <ac:spMkLst>
            <pc:docMk/>
            <pc:sldMk cId="970923477" sldId="350"/>
            <ac:spMk id="5" creationId="{05596FB2-045F-0CAA-23C2-4D512576AAA8}"/>
          </ac:spMkLst>
        </pc:spChg>
        <pc:spChg chg="add mod">
          <ac:chgData name="Adam Daly" userId="d51ba8a8-e53d-4073-87a2-94c89be91f1a" providerId="ADAL" clId="{17A28A9C-5F7C-49D7-BA24-1C4B9EF2AED0}" dt="2023-04-26T00:47:47.154" v="20443" actId="408"/>
          <ac:spMkLst>
            <pc:docMk/>
            <pc:sldMk cId="970923477" sldId="350"/>
            <ac:spMk id="6" creationId="{599A2E20-7672-FDE0-6377-9983D9C0D6B1}"/>
          </ac:spMkLst>
        </pc:spChg>
        <pc:spChg chg="add mod">
          <ac:chgData name="Adam Daly" userId="d51ba8a8-e53d-4073-87a2-94c89be91f1a" providerId="ADAL" clId="{17A28A9C-5F7C-49D7-BA24-1C4B9EF2AED0}" dt="2023-04-26T00:47:47.154" v="20443" actId="408"/>
          <ac:spMkLst>
            <pc:docMk/>
            <pc:sldMk cId="970923477" sldId="350"/>
            <ac:spMk id="7" creationId="{C043AE52-CD07-FBF0-3CAA-498ADB918271}"/>
          </ac:spMkLst>
        </pc:spChg>
        <pc:spChg chg="add mod">
          <ac:chgData name="Adam Daly" userId="d51ba8a8-e53d-4073-87a2-94c89be91f1a" providerId="ADAL" clId="{17A28A9C-5F7C-49D7-BA24-1C4B9EF2AED0}" dt="2023-04-26T00:47:45.551" v="20442" actId="554"/>
          <ac:spMkLst>
            <pc:docMk/>
            <pc:sldMk cId="970923477" sldId="350"/>
            <ac:spMk id="8" creationId="{EA36A4B2-B3D7-8A95-01E1-BCE022E6E8AB}"/>
          </ac:spMkLst>
        </pc:spChg>
        <pc:spChg chg="add mod">
          <ac:chgData name="Adam Daly" userId="d51ba8a8-e53d-4073-87a2-94c89be91f1a" providerId="ADAL" clId="{17A28A9C-5F7C-49D7-BA24-1C4B9EF2AED0}" dt="2023-04-26T00:48:26.388" v="20464" actId="465"/>
          <ac:spMkLst>
            <pc:docMk/>
            <pc:sldMk cId="970923477" sldId="350"/>
            <ac:spMk id="9" creationId="{D23200F7-442C-58F6-E4F6-25F1BDB521DE}"/>
          </ac:spMkLst>
        </pc:spChg>
        <pc:spChg chg="del mod">
          <ac:chgData name="Adam Daly" userId="d51ba8a8-e53d-4073-87a2-94c89be91f1a" providerId="ADAL" clId="{17A28A9C-5F7C-49D7-BA24-1C4B9EF2AED0}" dt="2023-04-26T00:31:59.694" v="20162" actId="478"/>
          <ac:spMkLst>
            <pc:docMk/>
            <pc:sldMk cId="970923477" sldId="350"/>
            <ac:spMk id="10" creationId="{BE120813-DBA0-44EC-A23B-D5FA7143371E}"/>
          </ac:spMkLst>
        </pc:spChg>
        <pc:spChg chg="add mod">
          <ac:chgData name="Adam Daly" userId="d51ba8a8-e53d-4073-87a2-94c89be91f1a" providerId="ADAL" clId="{17A28A9C-5F7C-49D7-BA24-1C4B9EF2AED0}" dt="2023-04-26T00:48:30.457" v="20465" actId="465"/>
          <ac:spMkLst>
            <pc:docMk/>
            <pc:sldMk cId="970923477" sldId="350"/>
            <ac:spMk id="11" creationId="{345D46B7-E359-B5EB-F087-825B080E4C67}"/>
          </ac:spMkLst>
        </pc:spChg>
        <pc:spChg chg="add mod">
          <ac:chgData name="Adam Daly" userId="d51ba8a8-e53d-4073-87a2-94c89be91f1a" providerId="ADAL" clId="{17A28A9C-5F7C-49D7-BA24-1C4B9EF2AED0}" dt="2023-04-26T00:48:34.746" v="20466" actId="465"/>
          <ac:spMkLst>
            <pc:docMk/>
            <pc:sldMk cId="970923477" sldId="350"/>
            <ac:spMk id="12" creationId="{71260137-C082-D002-427A-3792111653DE}"/>
          </ac:spMkLst>
        </pc:spChg>
        <pc:spChg chg="add mod">
          <ac:chgData name="Adam Daly" userId="d51ba8a8-e53d-4073-87a2-94c89be91f1a" providerId="ADAL" clId="{17A28A9C-5F7C-49D7-BA24-1C4B9EF2AED0}" dt="2023-04-26T00:48:38.762" v="20467" actId="465"/>
          <ac:spMkLst>
            <pc:docMk/>
            <pc:sldMk cId="970923477" sldId="350"/>
            <ac:spMk id="13" creationId="{0D73FE0E-D36F-FEC1-81B2-DE36FFF9CA24}"/>
          </ac:spMkLst>
        </pc:spChg>
        <pc:spChg chg="add mod">
          <ac:chgData name="Adam Daly" userId="d51ba8a8-e53d-4073-87a2-94c89be91f1a" providerId="ADAL" clId="{17A28A9C-5F7C-49D7-BA24-1C4B9EF2AED0}" dt="2023-04-26T00:48:45.746" v="20468" actId="465"/>
          <ac:spMkLst>
            <pc:docMk/>
            <pc:sldMk cId="970923477" sldId="350"/>
            <ac:spMk id="14" creationId="{CC28628A-3105-51E7-DCDE-202E16E274F9}"/>
          </ac:spMkLst>
        </pc:spChg>
        <pc:spChg chg="del">
          <ac:chgData name="Adam Daly" userId="d51ba8a8-e53d-4073-87a2-94c89be91f1a" providerId="ADAL" clId="{17A28A9C-5F7C-49D7-BA24-1C4B9EF2AED0}" dt="2023-04-26T00:31:55.295" v="20158" actId="478"/>
          <ac:spMkLst>
            <pc:docMk/>
            <pc:sldMk cId="970923477" sldId="350"/>
            <ac:spMk id="15" creationId="{3B1AC8B6-B384-4396-910F-DAD99BDBAC08}"/>
          </ac:spMkLst>
        </pc:spChg>
        <pc:spChg chg="del">
          <ac:chgData name="Adam Daly" userId="d51ba8a8-e53d-4073-87a2-94c89be91f1a" providerId="ADAL" clId="{17A28A9C-5F7C-49D7-BA24-1C4B9EF2AED0}" dt="2023-04-26T00:31:52.494" v="20156" actId="478"/>
          <ac:spMkLst>
            <pc:docMk/>
            <pc:sldMk cId="970923477" sldId="350"/>
            <ac:spMk id="16" creationId="{AE671CB4-10AF-4654-84FC-AB31B0FA3B48}"/>
          </ac:spMkLst>
        </pc:spChg>
        <pc:spChg chg="add mod">
          <ac:chgData name="Adam Daly" userId="d51ba8a8-e53d-4073-87a2-94c89be91f1a" providerId="ADAL" clId="{17A28A9C-5F7C-49D7-BA24-1C4B9EF2AED0}" dt="2023-04-26T00:48:50.149" v="20469" actId="465"/>
          <ac:spMkLst>
            <pc:docMk/>
            <pc:sldMk cId="970923477" sldId="350"/>
            <ac:spMk id="17" creationId="{A3983EED-F92C-8502-62FB-2D14AEBC8DF1}"/>
          </ac:spMkLst>
        </pc:spChg>
        <pc:spChg chg="add mod">
          <ac:chgData name="Adam Daly" userId="d51ba8a8-e53d-4073-87a2-94c89be91f1a" providerId="ADAL" clId="{17A28A9C-5F7C-49D7-BA24-1C4B9EF2AED0}" dt="2023-04-26T00:48:08.662" v="20458" actId="1036"/>
          <ac:spMkLst>
            <pc:docMk/>
            <pc:sldMk cId="970923477" sldId="350"/>
            <ac:spMk id="18" creationId="{7A486275-8AAC-E40E-A28D-C202C1EC1B5E}"/>
          </ac:spMkLst>
        </pc:spChg>
        <pc:spChg chg="add mod">
          <ac:chgData name="Adam Daly" userId="d51ba8a8-e53d-4073-87a2-94c89be91f1a" providerId="ADAL" clId="{17A28A9C-5F7C-49D7-BA24-1C4B9EF2AED0}" dt="2023-04-26T00:48:08.662" v="20458" actId="1036"/>
          <ac:spMkLst>
            <pc:docMk/>
            <pc:sldMk cId="970923477" sldId="350"/>
            <ac:spMk id="28" creationId="{D6150492-F34D-C256-997F-F29E72B17D49}"/>
          </ac:spMkLst>
        </pc:spChg>
        <pc:spChg chg="del">
          <ac:chgData name="Adam Daly" userId="d51ba8a8-e53d-4073-87a2-94c89be91f1a" providerId="ADAL" clId="{17A28A9C-5F7C-49D7-BA24-1C4B9EF2AED0}" dt="2023-04-26T00:32:07.165" v="20168" actId="478"/>
          <ac:spMkLst>
            <pc:docMk/>
            <pc:sldMk cId="970923477" sldId="350"/>
            <ac:spMk id="29" creationId="{EA70B8E5-B141-4F25-A9B8-3378CD99BF82}"/>
          </ac:spMkLst>
        </pc:spChg>
        <pc:spChg chg="add mod">
          <ac:chgData name="Adam Daly" userId="d51ba8a8-e53d-4073-87a2-94c89be91f1a" providerId="ADAL" clId="{17A28A9C-5F7C-49D7-BA24-1C4B9EF2AED0}" dt="2023-04-26T00:48:08.662" v="20458" actId="1036"/>
          <ac:spMkLst>
            <pc:docMk/>
            <pc:sldMk cId="970923477" sldId="350"/>
            <ac:spMk id="30" creationId="{4D9A376C-52E2-34D0-A96F-D9F842F3E408}"/>
          </ac:spMkLst>
        </pc:spChg>
        <pc:spChg chg="add del mod">
          <ac:chgData name="Adam Daly" userId="d51ba8a8-e53d-4073-87a2-94c89be91f1a" providerId="ADAL" clId="{17A28A9C-5F7C-49D7-BA24-1C4B9EF2AED0}" dt="2023-04-26T00:35:38.847" v="20223"/>
          <ac:spMkLst>
            <pc:docMk/>
            <pc:sldMk cId="970923477" sldId="350"/>
            <ac:spMk id="32" creationId="{8456AB91-2040-0CDA-8FF0-27E3E35A91CB}"/>
          </ac:spMkLst>
        </pc:spChg>
        <pc:spChg chg="add mod">
          <ac:chgData name="Adam Daly" userId="d51ba8a8-e53d-4073-87a2-94c89be91f1a" providerId="ADAL" clId="{17A28A9C-5F7C-49D7-BA24-1C4B9EF2AED0}" dt="2023-04-26T00:48:08.662" v="20458" actId="1036"/>
          <ac:spMkLst>
            <pc:docMk/>
            <pc:sldMk cId="970923477" sldId="350"/>
            <ac:spMk id="33" creationId="{E7BD3D5B-704B-7C87-697D-2A52AB2D6381}"/>
          </ac:spMkLst>
        </pc:spChg>
        <pc:spChg chg="add mod">
          <ac:chgData name="Adam Daly" userId="d51ba8a8-e53d-4073-87a2-94c89be91f1a" providerId="ADAL" clId="{17A28A9C-5F7C-49D7-BA24-1C4B9EF2AED0}" dt="2023-04-26T00:48:08.662" v="20458" actId="1036"/>
          <ac:spMkLst>
            <pc:docMk/>
            <pc:sldMk cId="970923477" sldId="350"/>
            <ac:spMk id="34" creationId="{5CD413ED-64F8-59C2-9043-1BF59D0E6B47}"/>
          </ac:spMkLst>
        </pc:spChg>
        <pc:spChg chg="add mod">
          <ac:chgData name="Adam Daly" userId="d51ba8a8-e53d-4073-87a2-94c89be91f1a" providerId="ADAL" clId="{17A28A9C-5F7C-49D7-BA24-1C4B9EF2AED0}" dt="2023-04-26T00:48:08.662" v="20458" actId="1036"/>
          <ac:spMkLst>
            <pc:docMk/>
            <pc:sldMk cId="970923477" sldId="350"/>
            <ac:spMk id="35" creationId="{F44410C7-704B-2C48-70F9-1425ADD4393F}"/>
          </ac:spMkLst>
        </pc:spChg>
        <pc:spChg chg="del">
          <ac:chgData name="Adam Daly" userId="d51ba8a8-e53d-4073-87a2-94c89be91f1a" providerId="ADAL" clId="{17A28A9C-5F7C-49D7-BA24-1C4B9EF2AED0}" dt="2023-04-26T00:32:02.826" v="20164" actId="478"/>
          <ac:spMkLst>
            <pc:docMk/>
            <pc:sldMk cId="970923477" sldId="350"/>
            <ac:spMk id="39" creationId="{5DD5D7FB-BEE1-4D40-92C6-65AB2435EDC8}"/>
          </ac:spMkLst>
        </pc:spChg>
        <pc:spChg chg="del">
          <ac:chgData name="Adam Daly" userId="d51ba8a8-e53d-4073-87a2-94c89be91f1a" providerId="ADAL" clId="{17A28A9C-5F7C-49D7-BA24-1C4B9EF2AED0}" dt="2023-04-26T00:31:49.009" v="20153" actId="478"/>
          <ac:spMkLst>
            <pc:docMk/>
            <pc:sldMk cId="970923477" sldId="350"/>
            <ac:spMk id="40" creationId="{E3716868-D0BF-4A61-8D49-6ACCF07CA5AA}"/>
          </ac:spMkLst>
        </pc:spChg>
        <pc:spChg chg="del">
          <ac:chgData name="Adam Daly" userId="d51ba8a8-e53d-4073-87a2-94c89be91f1a" providerId="ADAL" clId="{17A28A9C-5F7C-49D7-BA24-1C4B9EF2AED0}" dt="2023-04-26T00:32:11.360" v="20171" actId="478"/>
          <ac:spMkLst>
            <pc:docMk/>
            <pc:sldMk cId="970923477" sldId="350"/>
            <ac:spMk id="42" creationId="{A5BAD49F-DEC8-4A70-A1D9-A2298BCBBC9E}"/>
          </ac:spMkLst>
        </pc:spChg>
        <pc:spChg chg="del">
          <ac:chgData name="Adam Daly" userId="d51ba8a8-e53d-4073-87a2-94c89be91f1a" providerId="ADAL" clId="{17A28A9C-5F7C-49D7-BA24-1C4B9EF2AED0}" dt="2023-04-26T00:32:04.650" v="20166" actId="478"/>
          <ac:spMkLst>
            <pc:docMk/>
            <pc:sldMk cId="970923477" sldId="350"/>
            <ac:spMk id="43" creationId="{1E4B0BA5-F0F2-4D58-BA7D-8E9C7A35EA0B}"/>
          </ac:spMkLst>
        </pc:spChg>
        <pc:spChg chg="del">
          <ac:chgData name="Adam Daly" userId="d51ba8a8-e53d-4073-87a2-94c89be91f1a" providerId="ADAL" clId="{17A28A9C-5F7C-49D7-BA24-1C4B9EF2AED0}" dt="2023-04-26T00:31:57.631" v="20160" actId="478"/>
          <ac:spMkLst>
            <pc:docMk/>
            <pc:sldMk cId="970923477" sldId="350"/>
            <ac:spMk id="45" creationId="{50AEA09B-037C-4EA9-948E-3D5108ED343F}"/>
          </ac:spMkLst>
        </pc:spChg>
        <pc:spChg chg="mod">
          <ac:chgData name="Adam Daly" userId="d51ba8a8-e53d-4073-87a2-94c89be91f1a" providerId="ADAL" clId="{17A28A9C-5F7C-49D7-BA24-1C4B9EF2AED0}" dt="2023-04-26T00:48:54.243" v="20470" actId="14100"/>
          <ac:spMkLst>
            <pc:docMk/>
            <pc:sldMk cId="970923477" sldId="350"/>
            <ac:spMk id="47" creationId="{4CE6091E-45C9-41CE-A3BD-86E0EB229194}"/>
          </ac:spMkLst>
        </pc:spChg>
        <pc:spChg chg="del">
          <ac:chgData name="Adam Daly" userId="d51ba8a8-e53d-4073-87a2-94c89be91f1a" providerId="ADAL" clId="{17A28A9C-5F7C-49D7-BA24-1C4B9EF2AED0}" dt="2023-04-26T00:31:48" v="20152" actId="478"/>
          <ac:spMkLst>
            <pc:docMk/>
            <pc:sldMk cId="970923477" sldId="350"/>
            <ac:spMk id="48" creationId="{E0F81C47-5626-49A4-8E61-95E706A22D13}"/>
          </ac:spMkLst>
        </pc:spChg>
        <pc:spChg chg="mod">
          <ac:chgData name="Adam Daly" userId="d51ba8a8-e53d-4073-87a2-94c89be91f1a" providerId="ADAL" clId="{17A28A9C-5F7C-49D7-BA24-1C4B9EF2AED0}" dt="2023-04-26T00:31:44.908" v="20151" actId="20577"/>
          <ac:spMkLst>
            <pc:docMk/>
            <pc:sldMk cId="970923477" sldId="350"/>
            <ac:spMk id="49" creationId="{1D7455C9-9F2C-4EDA-B75F-DCEF503BBDA5}"/>
          </ac:spMkLst>
        </pc:spChg>
        <pc:spChg chg="del">
          <ac:chgData name="Adam Daly" userId="d51ba8a8-e53d-4073-87a2-94c89be91f1a" providerId="ADAL" clId="{17A28A9C-5F7C-49D7-BA24-1C4B9EF2AED0}" dt="2023-04-26T00:32:03.627" v="20165" actId="478"/>
          <ac:spMkLst>
            <pc:docMk/>
            <pc:sldMk cId="970923477" sldId="350"/>
            <ac:spMk id="52" creationId="{376E66C7-DB0F-45A7-898E-D0CF58BDC03A}"/>
          </ac:spMkLst>
        </pc:spChg>
        <pc:spChg chg="del">
          <ac:chgData name="Adam Daly" userId="d51ba8a8-e53d-4073-87a2-94c89be91f1a" providerId="ADAL" clId="{17A28A9C-5F7C-49D7-BA24-1C4B9EF2AED0}" dt="2023-04-26T00:32:08.156" v="20169" actId="478"/>
          <ac:spMkLst>
            <pc:docMk/>
            <pc:sldMk cId="970923477" sldId="350"/>
            <ac:spMk id="53" creationId="{AF4C9648-CA70-4ED4-922C-4D56C3795868}"/>
          </ac:spMkLst>
        </pc:spChg>
        <pc:spChg chg="del">
          <ac:chgData name="Adam Daly" userId="d51ba8a8-e53d-4073-87a2-94c89be91f1a" providerId="ADAL" clId="{17A28A9C-5F7C-49D7-BA24-1C4B9EF2AED0}" dt="2023-04-26T00:32:06.060" v="20167" actId="478"/>
          <ac:spMkLst>
            <pc:docMk/>
            <pc:sldMk cId="970923477" sldId="350"/>
            <ac:spMk id="54" creationId="{6A0765E7-877F-45A0-A2F2-53F2D6F17ED6}"/>
          </ac:spMkLst>
        </pc:spChg>
        <pc:spChg chg="del">
          <ac:chgData name="Adam Daly" userId="d51ba8a8-e53d-4073-87a2-94c89be91f1a" providerId="ADAL" clId="{17A28A9C-5F7C-49D7-BA24-1C4B9EF2AED0}" dt="2023-04-26T00:32:12.356" v="20172" actId="478"/>
          <ac:spMkLst>
            <pc:docMk/>
            <pc:sldMk cId="970923477" sldId="350"/>
            <ac:spMk id="56" creationId="{10B58B04-B1CD-44C7-9803-85D1C0802D48}"/>
          </ac:spMkLst>
        </pc:spChg>
        <pc:spChg chg="del">
          <ac:chgData name="Adam Daly" userId="d51ba8a8-e53d-4073-87a2-94c89be91f1a" providerId="ADAL" clId="{17A28A9C-5F7C-49D7-BA24-1C4B9EF2AED0}" dt="2023-04-26T00:31:56.320" v="20159" actId="478"/>
          <ac:spMkLst>
            <pc:docMk/>
            <pc:sldMk cId="970923477" sldId="350"/>
            <ac:spMk id="59" creationId="{1FD1A325-408C-40B9-A314-71966902598D}"/>
          </ac:spMkLst>
        </pc:spChg>
        <pc:spChg chg="del">
          <ac:chgData name="Adam Daly" userId="d51ba8a8-e53d-4073-87a2-94c89be91f1a" providerId="ADAL" clId="{17A28A9C-5F7C-49D7-BA24-1C4B9EF2AED0}" dt="2023-04-26T00:32:13.084" v="20173" actId="478"/>
          <ac:spMkLst>
            <pc:docMk/>
            <pc:sldMk cId="970923477" sldId="350"/>
            <ac:spMk id="60" creationId="{C201E6A2-E887-4EFB-A8E4-180D39425BF4}"/>
          </ac:spMkLst>
        </pc:spChg>
        <pc:spChg chg="del">
          <ac:chgData name="Adam Daly" userId="d51ba8a8-e53d-4073-87a2-94c89be91f1a" providerId="ADAL" clId="{17A28A9C-5F7C-49D7-BA24-1C4B9EF2AED0}" dt="2023-04-26T00:31:53.899" v="20157" actId="478"/>
          <ac:spMkLst>
            <pc:docMk/>
            <pc:sldMk cId="970923477" sldId="350"/>
            <ac:spMk id="61" creationId="{2DA3482C-7C2D-475F-8310-552D8AF910BE}"/>
          </ac:spMkLst>
        </pc:spChg>
        <pc:spChg chg="del">
          <ac:chgData name="Adam Daly" userId="d51ba8a8-e53d-4073-87a2-94c89be91f1a" providerId="ADAL" clId="{17A28A9C-5F7C-49D7-BA24-1C4B9EF2AED0}" dt="2023-04-26T00:32:00.539" v="20163" actId="478"/>
          <ac:spMkLst>
            <pc:docMk/>
            <pc:sldMk cId="970923477" sldId="350"/>
            <ac:spMk id="62" creationId="{48AEA31D-0641-4986-A77A-A4B7D240A57D}"/>
          </ac:spMkLst>
        </pc:spChg>
        <pc:spChg chg="del">
          <ac:chgData name="Adam Daly" userId="d51ba8a8-e53d-4073-87a2-94c89be91f1a" providerId="ADAL" clId="{17A28A9C-5F7C-49D7-BA24-1C4B9EF2AED0}" dt="2023-04-26T00:31:49.885" v="20154" actId="478"/>
          <ac:spMkLst>
            <pc:docMk/>
            <pc:sldMk cId="970923477" sldId="350"/>
            <ac:spMk id="65" creationId="{A8FA9BBB-5526-4635-95C5-2A43999860A7}"/>
          </ac:spMkLst>
        </pc:spChg>
        <pc:spChg chg="del">
          <ac:chgData name="Adam Daly" userId="d51ba8a8-e53d-4073-87a2-94c89be91f1a" providerId="ADAL" clId="{17A28A9C-5F7C-49D7-BA24-1C4B9EF2AED0}" dt="2023-04-26T00:31:51.244" v="20155" actId="478"/>
          <ac:spMkLst>
            <pc:docMk/>
            <pc:sldMk cId="970923477" sldId="350"/>
            <ac:spMk id="67" creationId="{D0C849CB-5870-4399-B7C9-5F6F95F56609}"/>
          </ac:spMkLst>
        </pc:spChg>
        <pc:spChg chg="del">
          <ac:chgData name="Adam Daly" userId="d51ba8a8-e53d-4073-87a2-94c89be91f1a" providerId="ADAL" clId="{17A28A9C-5F7C-49D7-BA24-1C4B9EF2AED0}" dt="2023-04-26T00:32:09.613" v="20170" actId="478"/>
          <ac:spMkLst>
            <pc:docMk/>
            <pc:sldMk cId="970923477" sldId="350"/>
            <ac:spMk id="113" creationId="{FDC783CC-678C-4A33-AADE-406BA4858B64}"/>
          </ac:spMkLst>
        </pc:spChg>
      </pc:sldChg>
      <pc:sldChg chg="addSp delSp modSp mod">
        <pc:chgData name="Adam Daly" userId="d51ba8a8-e53d-4073-87a2-94c89be91f1a" providerId="ADAL" clId="{17A28A9C-5F7C-49D7-BA24-1C4B9EF2AED0}" dt="2023-04-26T00:54:35.277" v="20529" actId="478"/>
        <pc:sldMkLst>
          <pc:docMk/>
          <pc:sldMk cId="322431617" sldId="351"/>
        </pc:sldMkLst>
        <pc:spChg chg="del">
          <ac:chgData name="Adam Daly" userId="d51ba8a8-e53d-4073-87a2-94c89be91f1a" providerId="ADAL" clId="{17A28A9C-5F7C-49D7-BA24-1C4B9EF2AED0}" dt="2023-04-25T16:44:34.908" v="2605" actId="478"/>
          <ac:spMkLst>
            <pc:docMk/>
            <pc:sldMk cId="322431617" sldId="351"/>
            <ac:spMk id="5" creationId="{DE0B7CB2-0206-4A3E-90FC-EDC8FEE35136}"/>
          </ac:spMkLst>
        </pc:spChg>
        <pc:spChg chg="mod">
          <ac:chgData name="Adam Daly" userId="d51ba8a8-e53d-4073-87a2-94c89be91f1a" providerId="ADAL" clId="{17A28A9C-5F7C-49D7-BA24-1C4B9EF2AED0}" dt="2023-04-25T16:44:49.807" v="2607" actId="14100"/>
          <ac:spMkLst>
            <pc:docMk/>
            <pc:sldMk cId="322431617" sldId="351"/>
            <ac:spMk id="6" creationId="{9B7EFD91-2FBB-48F0-AF56-18CBAE2A31EE}"/>
          </ac:spMkLst>
        </pc:spChg>
        <pc:spChg chg="add mod">
          <ac:chgData name="Adam Daly" userId="d51ba8a8-e53d-4073-87a2-94c89be91f1a" providerId="ADAL" clId="{17A28A9C-5F7C-49D7-BA24-1C4B9EF2AED0}" dt="2023-04-25T21:26:18.527" v="12716" actId="571"/>
          <ac:spMkLst>
            <pc:docMk/>
            <pc:sldMk cId="322431617" sldId="351"/>
            <ac:spMk id="8" creationId="{CBE5954E-F6E5-F5DB-D43A-40CB7EE7AA03}"/>
          </ac:spMkLst>
        </pc:spChg>
        <pc:spChg chg="mod">
          <ac:chgData name="Adam Daly" userId="d51ba8a8-e53d-4073-87a2-94c89be91f1a" providerId="ADAL" clId="{17A28A9C-5F7C-49D7-BA24-1C4B9EF2AED0}" dt="2023-04-24T23:42:16.473" v="53" actId="20577"/>
          <ac:spMkLst>
            <pc:docMk/>
            <pc:sldMk cId="322431617" sldId="351"/>
            <ac:spMk id="9" creationId="{58D320CB-8F69-45FA-B534-177B6853C870}"/>
          </ac:spMkLst>
        </pc:spChg>
        <pc:spChg chg="add mod">
          <ac:chgData name="Adam Daly" userId="d51ba8a8-e53d-4073-87a2-94c89be91f1a" providerId="ADAL" clId="{17A28A9C-5F7C-49D7-BA24-1C4B9EF2AED0}" dt="2023-04-25T21:26:18.527" v="12716" actId="571"/>
          <ac:spMkLst>
            <pc:docMk/>
            <pc:sldMk cId="322431617" sldId="351"/>
            <ac:spMk id="10" creationId="{A0C8A695-0F63-1220-91E4-E50C98B9B1ED}"/>
          </ac:spMkLst>
        </pc:spChg>
        <pc:spChg chg="add mod">
          <ac:chgData name="Adam Daly" userId="d51ba8a8-e53d-4073-87a2-94c89be91f1a" providerId="ADAL" clId="{17A28A9C-5F7C-49D7-BA24-1C4B9EF2AED0}" dt="2023-04-25T21:26:55.300" v="12756" actId="20577"/>
          <ac:spMkLst>
            <pc:docMk/>
            <pc:sldMk cId="322431617" sldId="351"/>
            <ac:spMk id="11" creationId="{D13B150C-E8FB-90CC-5A43-6EE4F52E67C0}"/>
          </ac:spMkLst>
        </pc:spChg>
        <pc:spChg chg="add mod">
          <ac:chgData name="Adam Daly" userId="d51ba8a8-e53d-4073-87a2-94c89be91f1a" providerId="ADAL" clId="{17A28A9C-5F7C-49D7-BA24-1C4B9EF2AED0}" dt="2023-04-25T21:29:00.440" v="12899" actId="20577"/>
          <ac:spMkLst>
            <pc:docMk/>
            <pc:sldMk cId="322431617" sldId="351"/>
            <ac:spMk id="12" creationId="{F2BFF146-1F0F-7C21-98D2-F4E0FCD85C41}"/>
          </ac:spMkLst>
        </pc:spChg>
        <pc:spChg chg="add mod">
          <ac:chgData name="Adam Daly" userId="d51ba8a8-e53d-4073-87a2-94c89be91f1a" providerId="ADAL" clId="{17A28A9C-5F7C-49D7-BA24-1C4B9EF2AED0}" dt="2023-04-25T21:37:23.984" v="13676" actId="20577"/>
          <ac:spMkLst>
            <pc:docMk/>
            <pc:sldMk cId="322431617" sldId="351"/>
            <ac:spMk id="13" creationId="{C1F92AD2-D82A-87B1-5000-47F0E3183820}"/>
          </ac:spMkLst>
        </pc:spChg>
        <pc:spChg chg="add mod">
          <ac:chgData name="Adam Daly" userId="d51ba8a8-e53d-4073-87a2-94c89be91f1a" providerId="ADAL" clId="{17A28A9C-5F7C-49D7-BA24-1C4B9EF2AED0}" dt="2023-04-25T21:27:19.180" v="12758" actId="571"/>
          <ac:spMkLst>
            <pc:docMk/>
            <pc:sldMk cId="322431617" sldId="351"/>
            <ac:spMk id="14" creationId="{92F02CF1-918D-D226-DA04-A60B90F5CC30}"/>
          </ac:spMkLst>
        </pc:spChg>
        <pc:spChg chg="add mod">
          <ac:chgData name="Adam Daly" userId="d51ba8a8-e53d-4073-87a2-94c89be91f1a" providerId="ADAL" clId="{17A28A9C-5F7C-49D7-BA24-1C4B9EF2AED0}" dt="2023-04-25T21:27:19.180" v="12758" actId="571"/>
          <ac:spMkLst>
            <pc:docMk/>
            <pc:sldMk cId="322431617" sldId="351"/>
            <ac:spMk id="15" creationId="{9D9B92AC-87BA-F7FF-35E8-26993D116AEB}"/>
          </ac:spMkLst>
        </pc:spChg>
        <pc:spChg chg="add mod">
          <ac:chgData name="Adam Daly" userId="d51ba8a8-e53d-4073-87a2-94c89be91f1a" providerId="ADAL" clId="{17A28A9C-5F7C-49D7-BA24-1C4B9EF2AED0}" dt="2023-04-25T21:27:34.019" v="12798" actId="20577"/>
          <ac:spMkLst>
            <pc:docMk/>
            <pc:sldMk cId="322431617" sldId="351"/>
            <ac:spMk id="16" creationId="{04735AF5-8E2E-BF48-5F50-8B71910D9392}"/>
          </ac:spMkLst>
        </pc:spChg>
        <pc:spChg chg="add mod">
          <ac:chgData name="Adam Daly" userId="d51ba8a8-e53d-4073-87a2-94c89be91f1a" providerId="ADAL" clId="{17A28A9C-5F7C-49D7-BA24-1C4B9EF2AED0}" dt="2023-04-25T21:29:05.123" v="12900" actId="20577"/>
          <ac:spMkLst>
            <pc:docMk/>
            <pc:sldMk cId="322431617" sldId="351"/>
            <ac:spMk id="17" creationId="{90151D1E-B70A-1138-EC8A-2740CA4915D4}"/>
          </ac:spMkLst>
        </pc:spChg>
        <pc:spChg chg="add mod">
          <ac:chgData name="Adam Daly" userId="d51ba8a8-e53d-4073-87a2-94c89be91f1a" providerId="ADAL" clId="{17A28A9C-5F7C-49D7-BA24-1C4B9EF2AED0}" dt="2023-04-25T21:31:42.402" v="13279" actId="20577"/>
          <ac:spMkLst>
            <pc:docMk/>
            <pc:sldMk cId="322431617" sldId="351"/>
            <ac:spMk id="18" creationId="{74BBA372-ED73-ED41-881D-1C1566EF3E8A}"/>
          </ac:spMkLst>
        </pc:spChg>
        <pc:spChg chg="add del mod">
          <ac:chgData name="Adam Daly" userId="d51ba8a8-e53d-4073-87a2-94c89be91f1a" providerId="ADAL" clId="{17A28A9C-5F7C-49D7-BA24-1C4B9EF2AED0}" dt="2023-04-25T23:55:41.345" v="19520"/>
          <ac:spMkLst>
            <pc:docMk/>
            <pc:sldMk cId="322431617" sldId="351"/>
            <ac:spMk id="19" creationId="{CF2E1F07-2CCC-B71A-A182-7D943F003F1E}"/>
          </ac:spMkLst>
        </pc:spChg>
        <pc:spChg chg="del">
          <ac:chgData name="Adam Daly" userId="d51ba8a8-e53d-4073-87a2-94c89be91f1a" providerId="ADAL" clId="{17A28A9C-5F7C-49D7-BA24-1C4B9EF2AED0}" dt="2023-04-24T23:43:33.451" v="56" actId="478"/>
          <ac:spMkLst>
            <pc:docMk/>
            <pc:sldMk cId="322431617" sldId="351"/>
            <ac:spMk id="20" creationId="{878F6C87-0DBB-41ED-AEFF-670DCEF74921}"/>
          </ac:spMkLst>
        </pc:spChg>
        <pc:spChg chg="del">
          <ac:chgData name="Adam Daly" userId="d51ba8a8-e53d-4073-87a2-94c89be91f1a" providerId="ADAL" clId="{17A28A9C-5F7C-49D7-BA24-1C4B9EF2AED0}" dt="2023-04-24T23:43:30.911" v="54" actId="478"/>
          <ac:spMkLst>
            <pc:docMk/>
            <pc:sldMk cId="322431617" sldId="351"/>
            <ac:spMk id="21" creationId="{ECE01B18-AB30-467B-BE7E-94804E602A58}"/>
          </ac:spMkLst>
        </pc:spChg>
        <pc:spChg chg="mod">
          <ac:chgData name="Adam Daly" userId="d51ba8a8-e53d-4073-87a2-94c89be91f1a" providerId="ADAL" clId="{17A28A9C-5F7C-49D7-BA24-1C4B9EF2AED0}" dt="2023-04-24T23:45:12.440" v="160" actId="20577"/>
          <ac:spMkLst>
            <pc:docMk/>
            <pc:sldMk cId="322431617" sldId="351"/>
            <ac:spMk id="22" creationId="{7BA402B0-CFFD-4BFC-A695-0A004AAC4C6F}"/>
          </ac:spMkLst>
        </pc:spChg>
        <pc:spChg chg="del">
          <ac:chgData name="Adam Daly" userId="d51ba8a8-e53d-4073-87a2-94c89be91f1a" providerId="ADAL" clId="{17A28A9C-5F7C-49D7-BA24-1C4B9EF2AED0}" dt="2023-04-24T23:43:44.537" v="58" actId="478"/>
          <ac:spMkLst>
            <pc:docMk/>
            <pc:sldMk cId="322431617" sldId="351"/>
            <ac:spMk id="23" creationId="{9D2F0057-C58D-48D4-A5B2-88121EAE85E5}"/>
          </ac:spMkLst>
        </pc:spChg>
        <pc:spChg chg="mod">
          <ac:chgData name="Adam Daly" userId="d51ba8a8-e53d-4073-87a2-94c89be91f1a" providerId="ADAL" clId="{17A28A9C-5F7C-49D7-BA24-1C4B9EF2AED0}" dt="2023-04-26T00:54:22.670" v="20528" actId="12789"/>
          <ac:spMkLst>
            <pc:docMk/>
            <pc:sldMk cId="322431617" sldId="351"/>
            <ac:spMk id="26" creationId="{291373C0-2D8A-4035-8BE5-25FE9B4FF934}"/>
          </ac:spMkLst>
        </pc:spChg>
        <pc:spChg chg="mod">
          <ac:chgData name="Adam Daly" userId="d51ba8a8-e53d-4073-87a2-94c89be91f1a" providerId="ADAL" clId="{17A28A9C-5F7C-49D7-BA24-1C4B9EF2AED0}" dt="2023-04-26T00:54:22.670" v="20528" actId="12789"/>
          <ac:spMkLst>
            <pc:docMk/>
            <pc:sldMk cId="322431617" sldId="351"/>
            <ac:spMk id="27" creationId="{23275124-3DA2-42A6-805A-A7AC1FB3610C}"/>
          </ac:spMkLst>
        </pc:spChg>
        <pc:spChg chg="mod">
          <ac:chgData name="Adam Daly" userId="d51ba8a8-e53d-4073-87a2-94c89be91f1a" providerId="ADAL" clId="{17A28A9C-5F7C-49D7-BA24-1C4B9EF2AED0}" dt="2023-04-26T00:54:22.670" v="20528" actId="12789"/>
          <ac:spMkLst>
            <pc:docMk/>
            <pc:sldMk cId="322431617" sldId="351"/>
            <ac:spMk id="28" creationId="{754D671A-0335-4033-9106-C250995F5E54}"/>
          </ac:spMkLst>
        </pc:spChg>
        <pc:spChg chg="mod">
          <ac:chgData name="Adam Daly" userId="d51ba8a8-e53d-4073-87a2-94c89be91f1a" providerId="ADAL" clId="{17A28A9C-5F7C-49D7-BA24-1C4B9EF2AED0}" dt="2023-04-26T00:54:22.670" v="20528" actId="12789"/>
          <ac:spMkLst>
            <pc:docMk/>
            <pc:sldMk cId="322431617" sldId="351"/>
            <ac:spMk id="29" creationId="{CD1C9D59-0F99-4581-896A-BA09E1C67EE1}"/>
          </ac:spMkLst>
        </pc:spChg>
        <pc:spChg chg="mod">
          <ac:chgData name="Adam Daly" userId="d51ba8a8-e53d-4073-87a2-94c89be91f1a" providerId="ADAL" clId="{17A28A9C-5F7C-49D7-BA24-1C4B9EF2AED0}" dt="2023-04-26T00:54:22.670" v="20528" actId="12789"/>
          <ac:spMkLst>
            <pc:docMk/>
            <pc:sldMk cId="322431617" sldId="351"/>
            <ac:spMk id="30" creationId="{36FEB3F0-C2F4-4B4F-AF1E-A9DFC6F18D35}"/>
          </ac:spMkLst>
        </pc:spChg>
        <pc:spChg chg="mod">
          <ac:chgData name="Adam Daly" userId="d51ba8a8-e53d-4073-87a2-94c89be91f1a" providerId="ADAL" clId="{17A28A9C-5F7C-49D7-BA24-1C4B9EF2AED0}" dt="2023-04-26T00:54:22.670" v="20528" actId="12789"/>
          <ac:spMkLst>
            <pc:docMk/>
            <pc:sldMk cId="322431617" sldId="351"/>
            <ac:spMk id="31" creationId="{BA4D7936-2380-4348-AB88-15A4D041DE68}"/>
          </ac:spMkLst>
        </pc:spChg>
        <pc:spChg chg="mod">
          <ac:chgData name="Adam Daly" userId="d51ba8a8-e53d-4073-87a2-94c89be91f1a" providerId="ADAL" clId="{17A28A9C-5F7C-49D7-BA24-1C4B9EF2AED0}" dt="2023-04-26T00:54:22.670" v="20528" actId="12789"/>
          <ac:spMkLst>
            <pc:docMk/>
            <pc:sldMk cId="322431617" sldId="351"/>
            <ac:spMk id="32" creationId="{933C1160-730B-4FEB-B86B-E96C01A09C42}"/>
          </ac:spMkLst>
        </pc:spChg>
        <pc:spChg chg="mod">
          <ac:chgData name="Adam Daly" userId="d51ba8a8-e53d-4073-87a2-94c89be91f1a" providerId="ADAL" clId="{17A28A9C-5F7C-49D7-BA24-1C4B9EF2AED0}" dt="2023-04-26T00:54:22.670" v="20528" actId="12789"/>
          <ac:spMkLst>
            <pc:docMk/>
            <pc:sldMk cId="322431617" sldId="351"/>
            <ac:spMk id="33" creationId="{5314D0B7-D21E-4515-9218-3CCD9F6CDABB}"/>
          </ac:spMkLst>
        </pc:spChg>
        <pc:spChg chg="del">
          <ac:chgData name="Adam Daly" userId="d51ba8a8-e53d-4073-87a2-94c89be91f1a" providerId="ADAL" clId="{17A28A9C-5F7C-49D7-BA24-1C4B9EF2AED0}" dt="2023-04-24T23:43:32.571" v="55" actId="478"/>
          <ac:spMkLst>
            <pc:docMk/>
            <pc:sldMk cId="322431617" sldId="351"/>
            <ac:spMk id="34" creationId="{3837D7EF-DB0E-4BE5-9625-C296CAFAF997}"/>
          </ac:spMkLst>
        </pc:spChg>
        <pc:spChg chg="mod">
          <ac:chgData name="Adam Daly" userId="d51ba8a8-e53d-4073-87a2-94c89be91f1a" providerId="ADAL" clId="{17A28A9C-5F7C-49D7-BA24-1C4B9EF2AED0}" dt="2023-04-26T00:54:22.670" v="20528" actId="12789"/>
          <ac:spMkLst>
            <pc:docMk/>
            <pc:sldMk cId="322431617" sldId="351"/>
            <ac:spMk id="35" creationId="{2D8F89A9-B596-4105-AE87-2CAAB77FB956}"/>
          </ac:spMkLst>
        </pc:spChg>
        <pc:spChg chg="mod">
          <ac:chgData name="Adam Daly" userId="d51ba8a8-e53d-4073-87a2-94c89be91f1a" providerId="ADAL" clId="{17A28A9C-5F7C-49D7-BA24-1C4B9EF2AED0}" dt="2023-04-26T00:54:22.670" v="20528" actId="12789"/>
          <ac:spMkLst>
            <pc:docMk/>
            <pc:sldMk cId="322431617" sldId="351"/>
            <ac:spMk id="36" creationId="{B94B26E5-274B-4D2D-90A9-12163ECF0D5D}"/>
          </ac:spMkLst>
        </pc:spChg>
        <pc:spChg chg="del">
          <ac:chgData name="Adam Daly" userId="d51ba8a8-e53d-4073-87a2-94c89be91f1a" providerId="ADAL" clId="{17A28A9C-5F7C-49D7-BA24-1C4B9EF2AED0}" dt="2023-04-25T21:26:22.322" v="12719" actId="478"/>
          <ac:spMkLst>
            <pc:docMk/>
            <pc:sldMk cId="322431617" sldId="351"/>
            <ac:spMk id="37" creationId="{E23F17B0-3CA5-432C-9B4C-8E19E4594924}"/>
          </ac:spMkLst>
        </pc:spChg>
        <pc:spChg chg="del">
          <ac:chgData name="Adam Daly" userId="d51ba8a8-e53d-4073-87a2-94c89be91f1a" providerId="ADAL" clId="{17A28A9C-5F7C-49D7-BA24-1C4B9EF2AED0}" dt="2023-04-25T21:26:21.204" v="12718" actId="478"/>
          <ac:spMkLst>
            <pc:docMk/>
            <pc:sldMk cId="322431617" sldId="351"/>
            <ac:spMk id="38" creationId="{B27E231B-C72F-4741-97A4-E06E06B20646}"/>
          </ac:spMkLst>
        </pc:spChg>
        <pc:spChg chg="del">
          <ac:chgData name="Adam Daly" userId="d51ba8a8-e53d-4073-87a2-94c89be91f1a" providerId="ADAL" clId="{17A28A9C-5F7C-49D7-BA24-1C4B9EF2AED0}" dt="2023-04-25T21:26:20.584" v="12717" actId="478"/>
          <ac:spMkLst>
            <pc:docMk/>
            <pc:sldMk cId="322431617" sldId="351"/>
            <ac:spMk id="39" creationId="{D0E4A542-47C4-4405-B051-27C9AEC57861}"/>
          </ac:spMkLst>
        </pc:spChg>
        <pc:spChg chg="del mod">
          <ac:chgData name="Adam Daly" userId="d51ba8a8-e53d-4073-87a2-94c89be91f1a" providerId="ADAL" clId="{17A28A9C-5F7C-49D7-BA24-1C4B9EF2AED0}" dt="2023-04-25T21:27:08.951" v="12757" actId="478"/>
          <ac:spMkLst>
            <pc:docMk/>
            <pc:sldMk cId="322431617" sldId="351"/>
            <ac:spMk id="40" creationId="{A75D0D68-47AD-4F61-8081-2EC2E582DE75}"/>
          </ac:spMkLst>
        </pc:spChg>
        <pc:spChg chg="mod">
          <ac:chgData name="Adam Daly" userId="d51ba8a8-e53d-4073-87a2-94c89be91f1a" providerId="ADAL" clId="{17A28A9C-5F7C-49D7-BA24-1C4B9EF2AED0}" dt="2023-04-25T16:44:44.831" v="2606" actId="1076"/>
          <ac:spMkLst>
            <pc:docMk/>
            <pc:sldMk cId="322431617" sldId="351"/>
            <ac:spMk id="41" creationId="{306F2049-B2A2-4A6F-A59C-8A56338848DB}"/>
          </ac:spMkLst>
        </pc:spChg>
        <pc:spChg chg="mod">
          <ac:chgData name="Adam Daly" userId="d51ba8a8-e53d-4073-87a2-94c89be91f1a" providerId="ADAL" clId="{17A28A9C-5F7C-49D7-BA24-1C4B9EF2AED0}" dt="2023-04-25T21:26:22.985" v="12720" actId="6549"/>
          <ac:spMkLst>
            <pc:docMk/>
            <pc:sldMk cId="322431617" sldId="351"/>
            <ac:spMk id="43" creationId="{6E1E4932-597E-4F73-91D1-7E4BA15F17A8}"/>
          </ac:spMkLst>
        </pc:spChg>
        <pc:spChg chg="del mod">
          <ac:chgData name="Adam Daly" userId="d51ba8a8-e53d-4073-87a2-94c89be91f1a" providerId="ADAL" clId="{17A28A9C-5F7C-49D7-BA24-1C4B9EF2AED0}" dt="2023-04-26T00:54:35.277" v="20529" actId="478"/>
          <ac:spMkLst>
            <pc:docMk/>
            <pc:sldMk cId="322431617" sldId="351"/>
            <ac:spMk id="46" creationId="{EFB4428E-5F47-44EB-BB34-5E6557B92178}"/>
          </ac:spMkLst>
        </pc:spChg>
        <pc:spChg chg="del mod">
          <ac:chgData name="Adam Daly" userId="d51ba8a8-e53d-4073-87a2-94c89be91f1a" providerId="ADAL" clId="{17A28A9C-5F7C-49D7-BA24-1C4B9EF2AED0}" dt="2023-04-26T00:54:35.277" v="20529" actId="478"/>
          <ac:spMkLst>
            <pc:docMk/>
            <pc:sldMk cId="322431617" sldId="351"/>
            <ac:spMk id="47" creationId="{89414E0E-ADBF-4051-AF99-2D85A8ED5CC4}"/>
          </ac:spMkLst>
        </pc:spChg>
        <pc:grpChg chg="del">
          <ac:chgData name="Adam Daly" userId="d51ba8a8-e53d-4073-87a2-94c89be91f1a" providerId="ADAL" clId="{17A28A9C-5F7C-49D7-BA24-1C4B9EF2AED0}" dt="2023-04-25T21:26:24.146" v="12721" actId="478"/>
          <ac:grpSpMkLst>
            <pc:docMk/>
            <pc:sldMk cId="322431617" sldId="351"/>
            <ac:grpSpMk id="2" creationId="{5C84DC14-4AE8-41D2-9A0E-E9320D0631B8}"/>
          </ac:grpSpMkLst>
        </pc:grpChg>
        <pc:grpChg chg="del">
          <ac:chgData name="Adam Daly" userId="d51ba8a8-e53d-4073-87a2-94c89be91f1a" providerId="ADAL" clId="{17A28A9C-5F7C-49D7-BA24-1C4B9EF2AED0}" dt="2023-04-25T21:26:27.534" v="12723" actId="478"/>
          <ac:grpSpMkLst>
            <pc:docMk/>
            <pc:sldMk cId="322431617" sldId="351"/>
            <ac:grpSpMk id="3" creationId="{C1515F2B-060E-40BE-9A0F-7DE4285B51AD}"/>
          </ac:grpSpMkLst>
        </pc:grpChg>
        <pc:grpChg chg="del">
          <ac:chgData name="Adam Daly" userId="d51ba8a8-e53d-4073-87a2-94c89be91f1a" providerId="ADAL" clId="{17A28A9C-5F7C-49D7-BA24-1C4B9EF2AED0}" dt="2023-04-25T21:26:25.730" v="12722" actId="478"/>
          <ac:grpSpMkLst>
            <pc:docMk/>
            <pc:sldMk cId="322431617" sldId="351"/>
            <ac:grpSpMk id="48" creationId="{AE753E90-F92B-412D-878D-273F1E06F066}"/>
          </ac:grpSpMkLst>
        </pc:grpChg>
      </pc:sldChg>
      <pc:sldChg chg="addSp delSp modSp mod">
        <pc:chgData name="Adam Daly" userId="d51ba8a8-e53d-4073-87a2-94c89be91f1a" providerId="ADAL" clId="{17A28A9C-5F7C-49D7-BA24-1C4B9EF2AED0}" dt="2023-04-26T00:55:13.345" v="20554" actId="14100"/>
        <pc:sldMkLst>
          <pc:docMk/>
          <pc:sldMk cId="4021405393" sldId="353"/>
        </pc:sldMkLst>
        <pc:spChg chg="mod">
          <ac:chgData name="Adam Daly" userId="d51ba8a8-e53d-4073-87a2-94c89be91f1a" providerId="ADAL" clId="{17A28A9C-5F7C-49D7-BA24-1C4B9EF2AED0}" dt="2023-04-26T00:55:13.345" v="20554" actId="14100"/>
          <ac:spMkLst>
            <pc:docMk/>
            <pc:sldMk cId="4021405393" sldId="353"/>
            <ac:spMk id="6" creationId="{9B7EFD91-2FBB-48F0-AF56-18CBAE2A31EE}"/>
          </ac:spMkLst>
        </pc:spChg>
        <pc:spChg chg="mod">
          <ac:chgData name="Adam Daly" userId="d51ba8a8-e53d-4073-87a2-94c89be91f1a" providerId="ADAL" clId="{17A28A9C-5F7C-49D7-BA24-1C4B9EF2AED0}" dt="2023-04-25T16:51:28.647" v="2655" actId="20577"/>
          <ac:spMkLst>
            <pc:docMk/>
            <pc:sldMk cId="4021405393" sldId="353"/>
            <ac:spMk id="9" creationId="{58D320CB-8F69-45FA-B534-177B6853C870}"/>
          </ac:spMkLst>
        </pc:spChg>
        <pc:spChg chg="mod">
          <ac:chgData name="Adam Daly" userId="d51ba8a8-e53d-4073-87a2-94c89be91f1a" providerId="ADAL" clId="{17A28A9C-5F7C-49D7-BA24-1C4B9EF2AED0}" dt="2023-04-25T17:07:08.149" v="3322" actId="207"/>
          <ac:spMkLst>
            <pc:docMk/>
            <pc:sldMk cId="4021405393" sldId="353"/>
            <ac:spMk id="14" creationId="{40E12DF7-0320-D0D6-CFCB-D3EC78056986}"/>
          </ac:spMkLst>
        </pc:spChg>
        <pc:spChg chg="mod">
          <ac:chgData name="Adam Daly" userId="d51ba8a8-e53d-4073-87a2-94c89be91f1a" providerId="ADAL" clId="{17A28A9C-5F7C-49D7-BA24-1C4B9EF2AED0}" dt="2023-04-25T17:08:47.908" v="3599" actId="20577"/>
          <ac:spMkLst>
            <pc:docMk/>
            <pc:sldMk cId="4021405393" sldId="353"/>
            <ac:spMk id="15" creationId="{A3E67E44-7235-A770-1C36-34231240A1F1}"/>
          </ac:spMkLst>
        </pc:spChg>
        <pc:spChg chg="mod">
          <ac:chgData name="Adam Daly" userId="d51ba8a8-e53d-4073-87a2-94c89be91f1a" providerId="ADAL" clId="{17A28A9C-5F7C-49D7-BA24-1C4B9EF2AED0}" dt="2023-04-25T16:53:26.136" v="2807" actId="20577"/>
          <ac:spMkLst>
            <pc:docMk/>
            <pc:sldMk cId="4021405393" sldId="353"/>
            <ac:spMk id="16" creationId="{03DA54AF-2BEA-43B4-B72A-116D3A00C2C2}"/>
          </ac:spMkLst>
        </pc:spChg>
        <pc:spChg chg="mod">
          <ac:chgData name="Adam Daly" userId="d51ba8a8-e53d-4073-87a2-94c89be91f1a" providerId="ADAL" clId="{17A28A9C-5F7C-49D7-BA24-1C4B9EF2AED0}" dt="2023-04-25T17:09:10.106" v="3611" actId="20577"/>
          <ac:spMkLst>
            <pc:docMk/>
            <pc:sldMk cId="4021405393" sldId="353"/>
            <ac:spMk id="18" creationId="{EC8E8E85-D095-D656-D408-F9CBD8D54F3B}"/>
          </ac:spMkLst>
        </pc:spChg>
        <pc:spChg chg="mod">
          <ac:chgData name="Adam Daly" userId="d51ba8a8-e53d-4073-87a2-94c89be91f1a" providerId="ADAL" clId="{17A28A9C-5F7C-49D7-BA24-1C4B9EF2AED0}" dt="2023-04-25T17:31:55.345" v="4537" actId="20577"/>
          <ac:spMkLst>
            <pc:docMk/>
            <pc:sldMk cId="4021405393" sldId="353"/>
            <ac:spMk id="19" creationId="{FAAAAB9D-C79A-769F-61BC-397CCFA25FCC}"/>
          </ac:spMkLst>
        </pc:spChg>
        <pc:spChg chg="mod">
          <ac:chgData name="Adam Daly" userId="d51ba8a8-e53d-4073-87a2-94c89be91f1a" providerId="ADAL" clId="{17A28A9C-5F7C-49D7-BA24-1C4B9EF2AED0}" dt="2023-04-25T17:12:07.354" v="3706" actId="313"/>
          <ac:spMkLst>
            <pc:docMk/>
            <pc:sldMk cId="4021405393" sldId="353"/>
            <ac:spMk id="21" creationId="{EC25BEB4-94A3-5497-645E-254A07B1230A}"/>
          </ac:spMkLst>
        </pc:spChg>
        <pc:spChg chg="mod">
          <ac:chgData name="Adam Daly" userId="d51ba8a8-e53d-4073-87a2-94c89be91f1a" providerId="ADAL" clId="{17A28A9C-5F7C-49D7-BA24-1C4B9EF2AED0}" dt="2023-04-25T17:18:12.890" v="4186" actId="1035"/>
          <ac:spMkLst>
            <pc:docMk/>
            <pc:sldMk cId="4021405393" sldId="353"/>
            <ac:spMk id="22" creationId="{F5EB2C3F-0A57-5CA0-9A9F-CD4AE62FC04F}"/>
          </ac:spMkLst>
        </pc:spChg>
        <pc:spChg chg="mod">
          <ac:chgData name="Adam Daly" userId="d51ba8a8-e53d-4073-87a2-94c89be91f1a" providerId="ADAL" clId="{17A28A9C-5F7C-49D7-BA24-1C4B9EF2AED0}" dt="2023-04-25T17:12:21.126" v="3741" actId="20577"/>
          <ac:spMkLst>
            <pc:docMk/>
            <pc:sldMk cId="4021405393" sldId="353"/>
            <ac:spMk id="24" creationId="{24AB8916-E99D-6FCA-847F-0A6A2204024C}"/>
          </ac:spMkLst>
        </pc:spChg>
        <pc:spChg chg="mod">
          <ac:chgData name="Adam Daly" userId="d51ba8a8-e53d-4073-87a2-94c89be91f1a" providerId="ADAL" clId="{17A28A9C-5F7C-49D7-BA24-1C4B9EF2AED0}" dt="2023-04-25T17:18:16.108" v="4187" actId="1035"/>
          <ac:spMkLst>
            <pc:docMk/>
            <pc:sldMk cId="4021405393" sldId="353"/>
            <ac:spMk id="25" creationId="{FAE252E6-797B-9716-7155-D1CB8867D28A}"/>
          </ac:spMkLst>
        </pc:spChg>
        <pc:spChg chg="mod">
          <ac:chgData name="Adam Daly" userId="d51ba8a8-e53d-4073-87a2-94c89be91f1a" providerId="ADAL" clId="{17A28A9C-5F7C-49D7-BA24-1C4B9EF2AED0}" dt="2023-04-25T17:13:39.289" v="3864" actId="571"/>
          <ac:spMkLst>
            <pc:docMk/>
            <pc:sldMk cId="4021405393" sldId="353"/>
            <ac:spMk id="27" creationId="{63998733-288C-4E90-381D-4A09EF6AA616}"/>
          </ac:spMkLst>
        </pc:spChg>
        <pc:spChg chg="mod">
          <ac:chgData name="Adam Daly" userId="d51ba8a8-e53d-4073-87a2-94c89be91f1a" providerId="ADAL" clId="{17A28A9C-5F7C-49D7-BA24-1C4B9EF2AED0}" dt="2023-04-25T17:13:39.289" v="3864" actId="571"/>
          <ac:spMkLst>
            <pc:docMk/>
            <pc:sldMk cId="4021405393" sldId="353"/>
            <ac:spMk id="28" creationId="{96F65665-28DF-98BE-827A-08202DDD19BD}"/>
          </ac:spMkLst>
        </pc:spChg>
        <pc:spChg chg="del">
          <ac:chgData name="Adam Daly" userId="d51ba8a8-e53d-4073-87a2-94c89be91f1a" providerId="ADAL" clId="{17A28A9C-5F7C-49D7-BA24-1C4B9EF2AED0}" dt="2023-04-26T00:55:03.598" v="20537" actId="478"/>
          <ac:spMkLst>
            <pc:docMk/>
            <pc:sldMk cId="4021405393" sldId="353"/>
            <ac:spMk id="30" creationId="{522AFC53-23EC-465E-8135-E7C00DF5BBA3}"/>
          </ac:spMkLst>
        </pc:spChg>
        <pc:spChg chg="del">
          <ac:chgData name="Adam Daly" userId="d51ba8a8-e53d-4073-87a2-94c89be91f1a" providerId="ADAL" clId="{17A28A9C-5F7C-49D7-BA24-1C4B9EF2AED0}" dt="2023-04-26T00:55:03.598" v="20537" actId="478"/>
          <ac:spMkLst>
            <pc:docMk/>
            <pc:sldMk cId="4021405393" sldId="353"/>
            <ac:spMk id="31" creationId="{8CFB741D-D2E4-4DF0-B584-AD903B768DFF}"/>
          </ac:spMkLst>
        </pc:spChg>
        <pc:spChg chg="del">
          <ac:chgData name="Adam Daly" userId="d51ba8a8-e53d-4073-87a2-94c89be91f1a" providerId="ADAL" clId="{17A28A9C-5F7C-49D7-BA24-1C4B9EF2AED0}" dt="2023-04-26T00:55:03.598" v="20537" actId="478"/>
          <ac:spMkLst>
            <pc:docMk/>
            <pc:sldMk cId="4021405393" sldId="353"/>
            <ac:spMk id="32" creationId="{436EE98F-242D-403F-89AF-5CA197360636}"/>
          </ac:spMkLst>
        </pc:spChg>
        <pc:spChg chg="del">
          <ac:chgData name="Adam Daly" userId="d51ba8a8-e53d-4073-87a2-94c89be91f1a" providerId="ADAL" clId="{17A28A9C-5F7C-49D7-BA24-1C4B9EF2AED0}" dt="2023-04-26T00:55:03.598" v="20537" actId="478"/>
          <ac:spMkLst>
            <pc:docMk/>
            <pc:sldMk cId="4021405393" sldId="353"/>
            <ac:spMk id="33" creationId="{E082B448-A2F8-4BE6-BD0D-18D828066492}"/>
          </ac:spMkLst>
        </pc:spChg>
        <pc:spChg chg="mod">
          <ac:chgData name="Adam Daly" userId="d51ba8a8-e53d-4073-87a2-94c89be91f1a" providerId="ADAL" clId="{17A28A9C-5F7C-49D7-BA24-1C4B9EF2AED0}" dt="2023-04-25T17:21:37.813" v="4227" actId="20577"/>
          <ac:spMkLst>
            <pc:docMk/>
            <pc:sldMk cId="4021405393" sldId="353"/>
            <ac:spMk id="35" creationId="{EE4C7083-B279-981D-5DC3-D9E0607520CA}"/>
          </ac:spMkLst>
        </pc:spChg>
        <pc:spChg chg="mod">
          <ac:chgData name="Adam Daly" userId="d51ba8a8-e53d-4073-87a2-94c89be91f1a" providerId="ADAL" clId="{17A28A9C-5F7C-49D7-BA24-1C4B9EF2AED0}" dt="2023-04-25T17:24:46.981" v="4410" actId="20577"/>
          <ac:spMkLst>
            <pc:docMk/>
            <pc:sldMk cId="4021405393" sldId="353"/>
            <ac:spMk id="36" creationId="{1DF7CBD7-1C53-13E3-48CE-8B05D9D54652}"/>
          </ac:spMkLst>
        </pc:spChg>
        <pc:spChg chg="mod">
          <ac:chgData name="Adam Daly" userId="d51ba8a8-e53d-4073-87a2-94c89be91f1a" providerId="ADAL" clId="{17A28A9C-5F7C-49D7-BA24-1C4B9EF2AED0}" dt="2023-04-25T16:54:46.006" v="2855" actId="20577"/>
          <ac:spMkLst>
            <pc:docMk/>
            <pc:sldMk cId="4021405393" sldId="353"/>
            <ac:spMk id="37" creationId="{2176E940-1785-418F-BA59-0F4B15F0C04B}"/>
          </ac:spMkLst>
        </pc:spChg>
        <pc:spChg chg="del">
          <ac:chgData name="Adam Daly" userId="d51ba8a8-e53d-4073-87a2-94c89be91f1a" providerId="ADAL" clId="{17A28A9C-5F7C-49D7-BA24-1C4B9EF2AED0}" dt="2023-04-26T00:55:03.598" v="20537" actId="478"/>
          <ac:spMkLst>
            <pc:docMk/>
            <pc:sldMk cId="4021405393" sldId="353"/>
            <ac:spMk id="38" creationId="{C164C70F-1980-4ECE-92AA-E41F08F265DD}"/>
          </ac:spMkLst>
        </pc:spChg>
        <pc:spChg chg="del">
          <ac:chgData name="Adam Daly" userId="d51ba8a8-e53d-4073-87a2-94c89be91f1a" providerId="ADAL" clId="{17A28A9C-5F7C-49D7-BA24-1C4B9EF2AED0}" dt="2023-04-26T00:55:03.598" v="20537" actId="478"/>
          <ac:spMkLst>
            <pc:docMk/>
            <pc:sldMk cId="4021405393" sldId="353"/>
            <ac:spMk id="39" creationId="{17483EC8-B658-4CB2-868D-324C617F395A}"/>
          </ac:spMkLst>
        </pc:spChg>
        <pc:spChg chg="del">
          <ac:chgData name="Adam Daly" userId="d51ba8a8-e53d-4073-87a2-94c89be91f1a" providerId="ADAL" clId="{17A28A9C-5F7C-49D7-BA24-1C4B9EF2AED0}" dt="2023-04-26T00:55:03.598" v="20537" actId="478"/>
          <ac:spMkLst>
            <pc:docMk/>
            <pc:sldMk cId="4021405393" sldId="353"/>
            <ac:spMk id="40" creationId="{7463EC23-DF35-4162-82E8-7735669A684E}"/>
          </ac:spMkLst>
        </pc:spChg>
        <pc:spChg chg="del">
          <ac:chgData name="Adam Daly" userId="d51ba8a8-e53d-4073-87a2-94c89be91f1a" providerId="ADAL" clId="{17A28A9C-5F7C-49D7-BA24-1C4B9EF2AED0}" dt="2023-04-26T00:55:03.598" v="20537" actId="478"/>
          <ac:spMkLst>
            <pc:docMk/>
            <pc:sldMk cId="4021405393" sldId="353"/>
            <ac:spMk id="41" creationId="{88E31391-E03B-48B3-A088-5C9C6FD612A5}"/>
          </ac:spMkLst>
        </pc:spChg>
        <pc:spChg chg="del">
          <ac:chgData name="Adam Daly" userId="d51ba8a8-e53d-4073-87a2-94c89be91f1a" providerId="ADAL" clId="{17A28A9C-5F7C-49D7-BA24-1C4B9EF2AED0}" dt="2023-04-26T00:55:03.598" v="20537" actId="478"/>
          <ac:spMkLst>
            <pc:docMk/>
            <pc:sldMk cId="4021405393" sldId="353"/>
            <ac:spMk id="42" creationId="{E85C2B55-FE02-4640-894F-F8FBA087AD2D}"/>
          </ac:spMkLst>
        </pc:spChg>
        <pc:spChg chg="del">
          <ac:chgData name="Adam Daly" userId="d51ba8a8-e53d-4073-87a2-94c89be91f1a" providerId="ADAL" clId="{17A28A9C-5F7C-49D7-BA24-1C4B9EF2AED0}" dt="2023-04-26T00:55:03.598" v="20537" actId="478"/>
          <ac:spMkLst>
            <pc:docMk/>
            <pc:sldMk cId="4021405393" sldId="353"/>
            <ac:spMk id="43" creationId="{5263AE23-1135-438C-8985-B5DA18620776}"/>
          </ac:spMkLst>
        </pc:spChg>
        <pc:spChg chg="mod">
          <ac:chgData name="Adam Daly" userId="d51ba8a8-e53d-4073-87a2-94c89be91f1a" providerId="ADAL" clId="{17A28A9C-5F7C-49D7-BA24-1C4B9EF2AED0}" dt="2023-04-25T16:56:56.269" v="3217" actId="20577"/>
          <ac:spMkLst>
            <pc:docMk/>
            <pc:sldMk cId="4021405393" sldId="353"/>
            <ac:spMk id="45" creationId="{EB97C19E-2A57-4F4B-B9CE-39C5198056FD}"/>
          </ac:spMkLst>
        </pc:spChg>
        <pc:spChg chg="mod">
          <ac:chgData name="Adam Daly" userId="d51ba8a8-e53d-4073-87a2-94c89be91f1a" providerId="ADAL" clId="{17A28A9C-5F7C-49D7-BA24-1C4B9EF2AED0}" dt="2023-04-25T16:52:21.991" v="2664" actId="20577"/>
          <ac:spMkLst>
            <pc:docMk/>
            <pc:sldMk cId="4021405393" sldId="353"/>
            <ac:spMk id="48" creationId="{A59EA8DD-F0FC-4660-8A54-94E82ABA45E0}"/>
          </ac:spMkLst>
        </pc:spChg>
        <pc:spChg chg="mod">
          <ac:chgData name="Adam Daly" userId="d51ba8a8-e53d-4073-87a2-94c89be91f1a" providerId="ADAL" clId="{17A28A9C-5F7C-49D7-BA24-1C4B9EF2AED0}" dt="2023-04-25T17:21:50.579" v="4252" actId="20577"/>
          <ac:spMkLst>
            <pc:docMk/>
            <pc:sldMk cId="4021405393" sldId="353"/>
            <ac:spMk id="53" creationId="{C472933C-EF92-A0D9-92A6-946D5EFEBE3A}"/>
          </ac:spMkLst>
        </pc:spChg>
        <pc:spChg chg="mod">
          <ac:chgData name="Adam Daly" userId="d51ba8a8-e53d-4073-87a2-94c89be91f1a" providerId="ADAL" clId="{17A28A9C-5F7C-49D7-BA24-1C4B9EF2AED0}" dt="2023-04-25T17:24:56.563" v="4426" actId="20577"/>
          <ac:spMkLst>
            <pc:docMk/>
            <pc:sldMk cId="4021405393" sldId="353"/>
            <ac:spMk id="54" creationId="{EF67A19E-F936-1A88-80F6-47EEF82E94DB}"/>
          </ac:spMkLst>
        </pc:spChg>
        <pc:spChg chg="add mod">
          <ac:chgData name="Adam Daly" userId="d51ba8a8-e53d-4073-87a2-94c89be91f1a" providerId="ADAL" clId="{17A28A9C-5F7C-49D7-BA24-1C4B9EF2AED0}" dt="2023-04-26T00:55:08.282" v="20553" actId="1036"/>
          <ac:spMkLst>
            <pc:docMk/>
            <pc:sldMk cId="4021405393" sldId="353"/>
            <ac:spMk id="55" creationId="{5A334496-1FE7-A34A-276E-F3899753D474}"/>
          </ac:spMkLst>
        </pc:spChg>
        <pc:spChg chg="add mod">
          <ac:chgData name="Adam Daly" userId="d51ba8a8-e53d-4073-87a2-94c89be91f1a" providerId="ADAL" clId="{17A28A9C-5F7C-49D7-BA24-1C4B9EF2AED0}" dt="2023-04-26T00:55:08.282" v="20553" actId="1036"/>
          <ac:spMkLst>
            <pc:docMk/>
            <pc:sldMk cId="4021405393" sldId="353"/>
            <ac:spMk id="56" creationId="{A19E116F-3FBC-EC6A-2BB2-BB62DF50AA26}"/>
          </ac:spMkLst>
        </pc:spChg>
        <pc:spChg chg="add mod">
          <ac:chgData name="Adam Daly" userId="d51ba8a8-e53d-4073-87a2-94c89be91f1a" providerId="ADAL" clId="{17A28A9C-5F7C-49D7-BA24-1C4B9EF2AED0}" dt="2023-04-26T00:55:08.282" v="20553" actId="1036"/>
          <ac:spMkLst>
            <pc:docMk/>
            <pc:sldMk cId="4021405393" sldId="353"/>
            <ac:spMk id="63" creationId="{D9C45AAF-DE4C-13D7-EA73-26F3D63A14DA}"/>
          </ac:spMkLst>
        </pc:spChg>
        <pc:spChg chg="add mod">
          <ac:chgData name="Adam Daly" userId="d51ba8a8-e53d-4073-87a2-94c89be91f1a" providerId="ADAL" clId="{17A28A9C-5F7C-49D7-BA24-1C4B9EF2AED0}" dt="2023-04-26T00:55:08.282" v="20553" actId="1036"/>
          <ac:spMkLst>
            <pc:docMk/>
            <pc:sldMk cId="4021405393" sldId="353"/>
            <ac:spMk id="64" creationId="{F4C106C4-6233-657C-DB27-83E776A42941}"/>
          </ac:spMkLst>
        </pc:spChg>
        <pc:spChg chg="add mod">
          <ac:chgData name="Adam Daly" userId="d51ba8a8-e53d-4073-87a2-94c89be91f1a" providerId="ADAL" clId="{17A28A9C-5F7C-49D7-BA24-1C4B9EF2AED0}" dt="2023-04-26T00:55:08.282" v="20553" actId="1036"/>
          <ac:spMkLst>
            <pc:docMk/>
            <pc:sldMk cId="4021405393" sldId="353"/>
            <ac:spMk id="65" creationId="{E17FF2A3-3728-F012-ADF2-2153D0BCCF0B}"/>
          </ac:spMkLst>
        </pc:spChg>
        <pc:spChg chg="add mod">
          <ac:chgData name="Adam Daly" userId="d51ba8a8-e53d-4073-87a2-94c89be91f1a" providerId="ADAL" clId="{17A28A9C-5F7C-49D7-BA24-1C4B9EF2AED0}" dt="2023-04-26T00:55:08.282" v="20553" actId="1036"/>
          <ac:spMkLst>
            <pc:docMk/>
            <pc:sldMk cId="4021405393" sldId="353"/>
            <ac:spMk id="66" creationId="{E4F2F4D0-E9B5-E721-7C7E-05E120E558F3}"/>
          </ac:spMkLst>
        </pc:spChg>
        <pc:spChg chg="add mod">
          <ac:chgData name="Adam Daly" userId="d51ba8a8-e53d-4073-87a2-94c89be91f1a" providerId="ADAL" clId="{17A28A9C-5F7C-49D7-BA24-1C4B9EF2AED0}" dt="2023-04-26T00:55:08.282" v="20553" actId="1036"/>
          <ac:spMkLst>
            <pc:docMk/>
            <pc:sldMk cId="4021405393" sldId="353"/>
            <ac:spMk id="67" creationId="{03F44061-D49A-DD3F-4C19-5B5CF4AA0616}"/>
          </ac:spMkLst>
        </pc:spChg>
        <pc:spChg chg="add mod">
          <ac:chgData name="Adam Daly" userId="d51ba8a8-e53d-4073-87a2-94c89be91f1a" providerId="ADAL" clId="{17A28A9C-5F7C-49D7-BA24-1C4B9EF2AED0}" dt="2023-04-26T00:55:08.282" v="20553" actId="1036"/>
          <ac:spMkLst>
            <pc:docMk/>
            <pc:sldMk cId="4021405393" sldId="353"/>
            <ac:spMk id="68" creationId="{3D8AD256-A7DC-D72D-B24B-B6B26979C0AA}"/>
          </ac:spMkLst>
        </pc:spChg>
        <pc:spChg chg="add mod">
          <ac:chgData name="Adam Daly" userId="d51ba8a8-e53d-4073-87a2-94c89be91f1a" providerId="ADAL" clId="{17A28A9C-5F7C-49D7-BA24-1C4B9EF2AED0}" dt="2023-04-26T00:55:08.282" v="20553" actId="1036"/>
          <ac:spMkLst>
            <pc:docMk/>
            <pc:sldMk cId="4021405393" sldId="353"/>
            <ac:spMk id="69" creationId="{859C39D5-AD63-305C-55CA-D9499C9F0A88}"/>
          </ac:spMkLst>
        </pc:spChg>
        <pc:spChg chg="add mod">
          <ac:chgData name="Adam Daly" userId="d51ba8a8-e53d-4073-87a2-94c89be91f1a" providerId="ADAL" clId="{17A28A9C-5F7C-49D7-BA24-1C4B9EF2AED0}" dt="2023-04-26T00:55:08.282" v="20553" actId="1036"/>
          <ac:spMkLst>
            <pc:docMk/>
            <pc:sldMk cId="4021405393" sldId="353"/>
            <ac:spMk id="70" creationId="{44F7C370-6B75-8C9E-FA1D-E284D7BAA8B1}"/>
          </ac:spMkLst>
        </pc:spChg>
        <pc:grpChg chg="del">
          <ac:chgData name="Adam Daly" userId="d51ba8a8-e53d-4073-87a2-94c89be91f1a" providerId="ADAL" clId="{17A28A9C-5F7C-49D7-BA24-1C4B9EF2AED0}" dt="2023-04-25T17:05:44.855" v="3221" actId="478"/>
          <ac:grpSpMkLst>
            <pc:docMk/>
            <pc:sldMk cId="4021405393" sldId="353"/>
            <ac:grpSpMk id="2" creationId="{BD3EB3DB-7E31-4D35-8735-385ED1FDD451}"/>
          </ac:grpSpMkLst>
        </pc:grpChg>
        <pc:grpChg chg="del">
          <ac:chgData name="Adam Daly" userId="d51ba8a8-e53d-4073-87a2-94c89be91f1a" providerId="ADAL" clId="{17A28A9C-5F7C-49D7-BA24-1C4B9EF2AED0}" dt="2023-04-25T17:05:46.589" v="3222" actId="478"/>
          <ac:grpSpMkLst>
            <pc:docMk/>
            <pc:sldMk cId="4021405393" sldId="353"/>
            <ac:grpSpMk id="3" creationId="{F7C6EC48-7F27-4002-92C4-CE6A43D8D77D}"/>
          </ac:grpSpMkLst>
        </pc:grpChg>
        <pc:grpChg chg="mod">
          <ac:chgData name="Adam Daly" userId="d51ba8a8-e53d-4073-87a2-94c89be91f1a" providerId="ADAL" clId="{17A28A9C-5F7C-49D7-BA24-1C4B9EF2AED0}" dt="2023-04-25T17:10:29.609" v="3622" actId="1076"/>
          <ac:grpSpMkLst>
            <pc:docMk/>
            <pc:sldMk cId="4021405393" sldId="353"/>
            <ac:grpSpMk id="4" creationId="{80F61ECB-E7E6-4B91-A7F8-56EF83E9B921}"/>
          </ac:grpSpMkLst>
        </pc:grpChg>
        <pc:grpChg chg="del">
          <ac:chgData name="Adam Daly" userId="d51ba8a8-e53d-4073-87a2-94c89be91f1a" providerId="ADAL" clId="{17A28A9C-5F7C-49D7-BA24-1C4B9EF2AED0}" dt="2023-04-25T17:05:39.495" v="3219" actId="478"/>
          <ac:grpSpMkLst>
            <pc:docMk/>
            <pc:sldMk cId="4021405393" sldId="353"/>
            <ac:grpSpMk id="8" creationId="{02544AFE-7E56-4AFD-B404-37D69B3DA67C}"/>
          </ac:grpSpMkLst>
        </pc:grpChg>
        <pc:grpChg chg="del">
          <ac:chgData name="Adam Daly" userId="d51ba8a8-e53d-4073-87a2-94c89be91f1a" providerId="ADAL" clId="{17A28A9C-5F7C-49D7-BA24-1C4B9EF2AED0}" dt="2023-04-25T17:05:38.185" v="3218" actId="478"/>
          <ac:grpSpMkLst>
            <pc:docMk/>
            <pc:sldMk cId="4021405393" sldId="353"/>
            <ac:grpSpMk id="10" creationId="{2E0A4DD1-A05F-4A6A-B914-409DE8BBC5DD}"/>
          </ac:grpSpMkLst>
        </pc:grpChg>
        <pc:grpChg chg="del">
          <ac:chgData name="Adam Daly" userId="d51ba8a8-e53d-4073-87a2-94c89be91f1a" providerId="ADAL" clId="{17A28A9C-5F7C-49D7-BA24-1C4B9EF2AED0}" dt="2023-04-25T17:05:40.903" v="3220" actId="478"/>
          <ac:grpSpMkLst>
            <pc:docMk/>
            <pc:sldMk cId="4021405393" sldId="353"/>
            <ac:grpSpMk id="11" creationId="{903E1799-60FA-41C4-8B65-2298CE818987}"/>
          </ac:grpSpMkLst>
        </pc:grpChg>
        <pc:grpChg chg="del">
          <ac:chgData name="Adam Daly" userId="d51ba8a8-e53d-4073-87a2-94c89be91f1a" providerId="ADAL" clId="{17A28A9C-5F7C-49D7-BA24-1C4B9EF2AED0}" dt="2023-04-25T17:05:47.942" v="3223" actId="478"/>
          <ac:grpSpMkLst>
            <pc:docMk/>
            <pc:sldMk cId="4021405393" sldId="353"/>
            <ac:grpSpMk id="12" creationId="{8526958C-995C-4802-A3DA-EE035F4ED461}"/>
          </ac:grpSpMkLst>
        </pc:grpChg>
        <pc:grpChg chg="add mod">
          <ac:chgData name="Adam Daly" userId="d51ba8a8-e53d-4073-87a2-94c89be91f1a" providerId="ADAL" clId="{17A28A9C-5F7C-49D7-BA24-1C4B9EF2AED0}" dt="2023-04-25T17:05:55.977" v="3225" actId="571"/>
          <ac:grpSpMkLst>
            <pc:docMk/>
            <pc:sldMk cId="4021405393" sldId="353"/>
            <ac:grpSpMk id="13" creationId="{D66C72B8-2A77-53D7-8B76-0ED0BD9D57EC}"/>
          </ac:grpSpMkLst>
        </pc:grpChg>
        <pc:grpChg chg="add mod">
          <ac:chgData name="Adam Daly" userId="d51ba8a8-e53d-4073-87a2-94c89be91f1a" providerId="ADAL" clId="{17A28A9C-5F7C-49D7-BA24-1C4B9EF2AED0}" dt="2023-04-25T17:08:57.211" v="3600" actId="571"/>
          <ac:grpSpMkLst>
            <pc:docMk/>
            <pc:sldMk cId="4021405393" sldId="353"/>
            <ac:grpSpMk id="17" creationId="{9936125F-21B1-869F-9096-C34B241713BE}"/>
          </ac:grpSpMkLst>
        </pc:grpChg>
        <pc:grpChg chg="add mod">
          <ac:chgData name="Adam Daly" userId="d51ba8a8-e53d-4073-87a2-94c89be91f1a" providerId="ADAL" clId="{17A28A9C-5F7C-49D7-BA24-1C4B9EF2AED0}" dt="2023-04-25T17:10:33.260" v="3623" actId="571"/>
          <ac:grpSpMkLst>
            <pc:docMk/>
            <pc:sldMk cId="4021405393" sldId="353"/>
            <ac:grpSpMk id="20" creationId="{95B1E441-6770-D350-3FE2-6AE532B0A388}"/>
          </ac:grpSpMkLst>
        </pc:grpChg>
        <pc:grpChg chg="add mod">
          <ac:chgData name="Adam Daly" userId="d51ba8a8-e53d-4073-87a2-94c89be91f1a" providerId="ADAL" clId="{17A28A9C-5F7C-49D7-BA24-1C4B9EF2AED0}" dt="2023-04-25T17:12:03.395" v="3704" actId="571"/>
          <ac:grpSpMkLst>
            <pc:docMk/>
            <pc:sldMk cId="4021405393" sldId="353"/>
            <ac:grpSpMk id="23" creationId="{A460E29B-A56F-3088-685E-32CF6181F88F}"/>
          </ac:grpSpMkLst>
        </pc:grpChg>
        <pc:grpChg chg="add mod">
          <ac:chgData name="Adam Daly" userId="d51ba8a8-e53d-4073-87a2-94c89be91f1a" providerId="ADAL" clId="{17A28A9C-5F7C-49D7-BA24-1C4B9EF2AED0}" dt="2023-04-25T17:13:39.289" v="3864" actId="571"/>
          <ac:grpSpMkLst>
            <pc:docMk/>
            <pc:sldMk cId="4021405393" sldId="353"/>
            <ac:grpSpMk id="26" creationId="{76444D19-31DF-699E-AACD-4B34749EEA72}"/>
          </ac:grpSpMkLst>
        </pc:grpChg>
        <pc:grpChg chg="add mod">
          <ac:chgData name="Adam Daly" userId="d51ba8a8-e53d-4073-87a2-94c89be91f1a" providerId="ADAL" clId="{17A28A9C-5F7C-49D7-BA24-1C4B9EF2AED0}" dt="2023-04-25T17:20:55.946" v="4188" actId="571"/>
          <ac:grpSpMkLst>
            <pc:docMk/>
            <pc:sldMk cId="4021405393" sldId="353"/>
            <ac:grpSpMk id="29" creationId="{F03CC7E7-BFD2-A038-4FA8-25EE68B334EB}"/>
          </ac:grpSpMkLst>
        </pc:grpChg>
        <pc:grpChg chg="del">
          <ac:chgData name="Adam Daly" userId="d51ba8a8-e53d-4073-87a2-94c89be91f1a" providerId="ADAL" clId="{17A28A9C-5F7C-49D7-BA24-1C4B9EF2AED0}" dt="2023-04-25T17:05:49.430" v="3224" actId="478"/>
          <ac:grpSpMkLst>
            <pc:docMk/>
            <pc:sldMk cId="4021405393" sldId="353"/>
            <ac:grpSpMk id="46" creationId="{7961F9C4-99F1-4494-B9AF-A8AB4126582D}"/>
          </ac:grpSpMkLst>
        </pc:grpChg>
        <pc:grpChg chg="add mod">
          <ac:chgData name="Adam Daly" userId="d51ba8a8-e53d-4073-87a2-94c89be91f1a" providerId="ADAL" clId="{17A28A9C-5F7C-49D7-BA24-1C4B9EF2AED0}" dt="2023-04-25T17:21:19.556" v="4195" actId="571"/>
          <ac:grpSpMkLst>
            <pc:docMk/>
            <pc:sldMk cId="4021405393" sldId="353"/>
            <ac:grpSpMk id="52" creationId="{44B2B6D0-EE60-746D-10F3-E9EBA493F61E}"/>
          </ac:grpSpMkLst>
        </pc:grpChg>
      </pc:sldChg>
      <pc:sldChg chg="del">
        <pc:chgData name="Adam Daly" userId="d51ba8a8-e53d-4073-87a2-94c89be91f1a" providerId="ADAL" clId="{17A28A9C-5F7C-49D7-BA24-1C4B9EF2AED0}" dt="2023-04-25T21:47:05.125" v="13755" actId="47"/>
        <pc:sldMkLst>
          <pc:docMk/>
          <pc:sldMk cId="4032781904" sldId="354"/>
        </pc:sldMkLst>
      </pc:sldChg>
      <pc:sldChg chg="del">
        <pc:chgData name="Adam Daly" userId="d51ba8a8-e53d-4073-87a2-94c89be91f1a" providerId="ADAL" clId="{17A28A9C-5F7C-49D7-BA24-1C4B9EF2AED0}" dt="2023-04-25T22:41:13.897" v="15991" actId="2696"/>
        <pc:sldMkLst>
          <pc:docMk/>
          <pc:sldMk cId="3973421552" sldId="355"/>
        </pc:sldMkLst>
      </pc:sldChg>
      <pc:sldChg chg="del">
        <pc:chgData name="Adam Daly" userId="d51ba8a8-e53d-4073-87a2-94c89be91f1a" providerId="ADAL" clId="{17A28A9C-5F7C-49D7-BA24-1C4B9EF2AED0}" dt="2023-04-25T22:41:10.176" v="15990" actId="2696"/>
        <pc:sldMkLst>
          <pc:docMk/>
          <pc:sldMk cId="2501598801" sldId="356"/>
        </pc:sldMkLst>
      </pc:sldChg>
      <pc:sldChg chg="del">
        <pc:chgData name="Adam Daly" userId="d51ba8a8-e53d-4073-87a2-94c89be91f1a" providerId="ADAL" clId="{17A28A9C-5F7C-49D7-BA24-1C4B9EF2AED0}" dt="2023-04-25T21:47:12.340" v="13759" actId="47"/>
        <pc:sldMkLst>
          <pc:docMk/>
          <pc:sldMk cId="3260129393" sldId="357"/>
        </pc:sldMkLst>
      </pc:sldChg>
      <pc:sldChg chg="addSp delSp modSp del mod ord">
        <pc:chgData name="Adam Daly" userId="d51ba8a8-e53d-4073-87a2-94c89be91f1a" providerId="ADAL" clId="{17A28A9C-5F7C-49D7-BA24-1C4B9EF2AED0}" dt="2023-04-25T21:47:09.998" v="13757" actId="47"/>
        <pc:sldMkLst>
          <pc:docMk/>
          <pc:sldMk cId="2811506843" sldId="360"/>
        </pc:sldMkLst>
        <pc:spChg chg="add del">
          <ac:chgData name="Adam Daly" userId="d51ba8a8-e53d-4073-87a2-94c89be91f1a" providerId="ADAL" clId="{17A28A9C-5F7C-49D7-BA24-1C4B9EF2AED0}" dt="2023-04-25T21:45:14.278" v="13749" actId="478"/>
          <ac:spMkLst>
            <pc:docMk/>
            <pc:sldMk cId="2811506843" sldId="360"/>
            <ac:spMk id="25" creationId="{F0CB3AD7-FCAF-45C0-A30E-5D014BD607F7}"/>
          </ac:spMkLst>
        </pc:spChg>
        <pc:spChg chg="add del">
          <ac:chgData name="Adam Daly" userId="d51ba8a8-e53d-4073-87a2-94c89be91f1a" providerId="ADAL" clId="{17A28A9C-5F7C-49D7-BA24-1C4B9EF2AED0}" dt="2023-04-25T21:45:14.278" v="13749" actId="478"/>
          <ac:spMkLst>
            <pc:docMk/>
            <pc:sldMk cId="2811506843" sldId="360"/>
            <ac:spMk id="26" creationId="{52AADE0A-9B0D-4491-B466-A05670F0CB4F}"/>
          </ac:spMkLst>
        </pc:spChg>
        <pc:spChg chg="add del mod">
          <ac:chgData name="Adam Daly" userId="d51ba8a8-e53d-4073-87a2-94c89be91f1a" providerId="ADAL" clId="{17A28A9C-5F7C-49D7-BA24-1C4B9EF2AED0}" dt="2023-04-25T21:45:14.278" v="13749" actId="478"/>
          <ac:spMkLst>
            <pc:docMk/>
            <pc:sldMk cId="2811506843" sldId="360"/>
            <ac:spMk id="27" creationId="{A231A07C-9954-4C96-A7F1-532E960756E0}"/>
          </ac:spMkLst>
        </pc:spChg>
        <pc:spChg chg="mod">
          <ac:chgData name="Adam Daly" userId="d51ba8a8-e53d-4073-87a2-94c89be91f1a" providerId="ADAL" clId="{17A28A9C-5F7C-49D7-BA24-1C4B9EF2AED0}" dt="2023-04-24T23:53:01.405" v="790" actId="20577"/>
          <ac:spMkLst>
            <pc:docMk/>
            <pc:sldMk cId="2811506843" sldId="360"/>
            <ac:spMk id="28" creationId="{2E41E208-0E4E-480A-AE29-032C2A484704}"/>
          </ac:spMkLst>
        </pc:spChg>
        <pc:spChg chg="mod">
          <ac:chgData name="Adam Daly" userId="d51ba8a8-e53d-4073-87a2-94c89be91f1a" providerId="ADAL" clId="{17A28A9C-5F7C-49D7-BA24-1C4B9EF2AED0}" dt="2023-04-25T00:08:18.312" v="1097" actId="20577"/>
          <ac:spMkLst>
            <pc:docMk/>
            <pc:sldMk cId="2811506843" sldId="360"/>
            <ac:spMk id="35" creationId="{6B8AE634-738B-45F5-A4D2-BE381EC8ECA8}"/>
          </ac:spMkLst>
        </pc:spChg>
        <pc:spChg chg="mod">
          <ac:chgData name="Adam Daly" userId="d51ba8a8-e53d-4073-87a2-94c89be91f1a" providerId="ADAL" clId="{17A28A9C-5F7C-49D7-BA24-1C4B9EF2AED0}" dt="2023-04-25T16:32:51.452" v="2043" actId="20577"/>
          <ac:spMkLst>
            <pc:docMk/>
            <pc:sldMk cId="2811506843" sldId="360"/>
            <ac:spMk id="36" creationId="{6E01AD0E-D197-4603-8C2A-D74A9B758907}"/>
          </ac:spMkLst>
        </pc:spChg>
        <pc:spChg chg="mod">
          <ac:chgData name="Adam Daly" userId="d51ba8a8-e53d-4073-87a2-94c89be91f1a" providerId="ADAL" clId="{17A28A9C-5F7C-49D7-BA24-1C4B9EF2AED0}" dt="2023-04-25T16:22:57.719" v="1551" actId="313"/>
          <ac:spMkLst>
            <pc:docMk/>
            <pc:sldMk cId="2811506843" sldId="360"/>
            <ac:spMk id="37" creationId="{601BC4F4-C1FF-448F-9A9D-4E47F637D7C1}"/>
          </ac:spMkLst>
        </pc:spChg>
        <pc:spChg chg="mod">
          <ac:chgData name="Adam Daly" userId="d51ba8a8-e53d-4073-87a2-94c89be91f1a" providerId="ADAL" clId="{17A28A9C-5F7C-49D7-BA24-1C4B9EF2AED0}" dt="2023-04-25T16:21:49.729" v="1350" actId="33524"/>
          <ac:spMkLst>
            <pc:docMk/>
            <pc:sldMk cId="2811506843" sldId="360"/>
            <ac:spMk id="45" creationId="{3640325B-ABC1-4BF7-B9A2-943CBBB6616C}"/>
          </ac:spMkLst>
        </pc:spChg>
        <pc:spChg chg="mod">
          <ac:chgData name="Adam Daly" userId="d51ba8a8-e53d-4073-87a2-94c89be91f1a" providerId="ADAL" clId="{17A28A9C-5F7C-49D7-BA24-1C4B9EF2AED0}" dt="2023-04-24T23:53:36.456" v="839" actId="20577"/>
          <ac:spMkLst>
            <pc:docMk/>
            <pc:sldMk cId="2811506843" sldId="360"/>
            <ac:spMk id="46" creationId="{1943A6A7-372F-47BC-BDEF-499098C57C46}"/>
          </ac:spMkLst>
        </pc:spChg>
        <pc:spChg chg="mod">
          <ac:chgData name="Adam Daly" userId="d51ba8a8-e53d-4073-87a2-94c89be91f1a" providerId="ADAL" clId="{17A28A9C-5F7C-49D7-BA24-1C4B9EF2AED0}" dt="2023-04-24T23:50:59.484" v="624" actId="20577"/>
          <ac:spMkLst>
            <pc:docMk/>
            <pc:sldMk cId="2811506843" sldId="360"/>
            <ac:spMk id="61" creationId="{F03AF9DE-819B-4579-B6BD-6B8A2CB38273}"/>
          </ac:spMkLst>
        </pc:spChg>
        <pc:spChg chg="mod">
          <ac:chgData name="Adam Daly" userId="d51ba8a8-e53d-4073-87a2-94c89be91f1a" providerId="ADAL" clId="{17A28A9C-5F7C-49D7-BA24-1C4B9EF2AED0}" dt="2023-04-24T23:51:46.701" v="771" actId="20577"/>
          <ac:spMkLst>
            <pc:docMk/>
            <pc:sldMk cId="2811506843" sldId="360"/>
            <ac:spMk id="62" creationId="{1CBBE1C2-7480-4BCD-BF57-96E94752D9EA}"/>
          </ac:spMkLst>
        </pc:spChg>
        <pc:grpChg chg="add del">
          <ac:chgData name="Adam Daly" userId="d51ba8a8-e53d-4073-87a2-94c89be91f1a" providerId="ADAL" clId="{17A28A9C-5F7C-49D7-BA24-1C4B9EF2AED0}" dt="2023-04-25T21:45:14.278" v="13749" actId="478"/>
          <ac:grpSpMkLst>
            <pc:docMk/>
            <pc:sldMk cId="2811506843" sldId="360"/>
            <ac:grpSpMk id="4" creationId="{921FAA13-C9B7-429C-A439-39EDCCE4777A}"/>
          </ac:grpSpMkLst>
        </pc:grpChg>
        <pc:grpChg chg="add del">
          <ac:chgData name="Adam Daly" userId="d51ba8a8-e53d-4073-87a2-94c89be91f1a" providerId="ADAL" clId="{17A28A9C-5F7C-49D7-BA24-1C4B9EF2AED0}" dt="2023-04-25T21:45:14.278" v="13749" actId="478"/>
          <ac:grpSpMkLst>
            <pc:docMk/>
            <pc:sldMk cId="2811506843" sldId="360"/>
            <ac:grpSpMk id="14" creationId="{250642D2-8515-4053-AB17-67D56F49B06B}"/>
          </ac:grpSpMkLst>
        </pc:grpChg>
        <pc:grpChg chg="add del mod">
          <ac:chgData name="Adam Daly" userId="d51ba8a8-e53d-4073-87a2-94c89be91f1a" providerId="ADAL" clId="{17A28A9C-5F7C-49D7-BA24-1C4B9EF2AED0}" dt="2023-04-25T21:45:14.278" v="13749" actId="478"/>
          <ac:grpSpMkLst>
            <pc:docMk/>
            <pc:sldMk cId="2811506843" sldId="360"/>
            <ac:grpSpMk id="15" creationId="{E7372693-F7B6-4216-BBCF-BF8A64B4D93E}"/>
          </ac:grpSpMkLst>
        </pc:grpChg>
        <pc:grpChg chg="add del">
          <ac:chgData name="Adam Daly" userId="d51ba8a8-e53d-4073-87a2-94c89be91f1a" providerId="ADAL" clId="{17A28A9C-5F7C-49D7-BA24-1C4B9EF2AED0}" dt="2023-04-25T21:45:14.278" v="13749" actId="478"/>
          <ac:grpSpMkLst>
            <pc:docMk/>
            <pc:sldMk cId="2811506843" sldId="360"/>
            <ac:grpSpMk id="63" creationId="{71E006D4-A880-4A4A-8D31-B0965CD8A0D9}"/>
          </ac:grpSpMkLst>
        </pc:grpChg>
      </pc:sldChg>
      <pc:sldChg chg="del">
        <pc:chgData name="Adam Daly" userId="d51ba8a8-e53d-4073-87a2-94c89be91f1a" providerId="ADAL" clId="{17A28A9C-5F7C-49D7-BA24-1C4B9EF2AED0}" dt="2023-04-25T21:47:02.461" v="13754" actId="47"/>
        <pc:sldMkLst>
          <pc:docMk/>
          <pc:sldMk cId="860744931" sldId="361"/>
        </pc:sldMkLst>
      </pc:sldChg>
      <pc:sldChg chg="del">
        <pc:chgData name="Adam Daly" userId="d51ba8a8-e53d-4073-87a2-94c89be91f1a" providerId="ADAL" clId="{17A28A9C-5F7C-49D7-BA24-1C4B9EF2AED0}" dt="2023-04-25T21:47:11.149" v="13758" actId="47"/>
        <pc:sldMkLst>
          <pc:docMk/>
          <pc:sldMk cId="2996040031" sldId="362"/>
        </pc:sldMkLst>
      </pc:sldChg>
      <pc:sldChg chg="add del">
        <pc:chgData name="Adam Daly" userId="d51ba8a8-e53d-4073-87a2-94c89be91f1a" providerId="ADAL" clId="{17A28A9C-5F7C-49D7-BA24-1C4B9EF2AED0}" dt="2023-04-25T21:47:00.740" v="13753" actId="47"/>
        <pc:sldMkLst>
          <pc:docMk/>
          <pc:sldMk cId="3338144115" sldId="363"/>
        </pc:sldMkLst>
      </pc:sldChg>
      <pc:sldChg chg="addSp delSp modSp add mod">
        <pc:chgData name="Adam Daly" userId="d51ba8a8-e53d-4073-87a2-94c89be91f1a" providerId="ADAL" clId="{17A28A9C-5F7C-49D7-BA24-1C4B9EF2AED0}" dt="2023-04-26T00:55:25.656" v="20572" actId="1036"/>
        <pc:sldMkLst>
          <pc:docMk/>
          <pc:sldMk cId="3034300485" sldId="364"/>
        </pc:sldMkLst>
        <pc:spChg chg="mod">
          <ac:chgData name="Adam Daly" userId="d51ba8a8-e53d-4073-87a2-94c89be91f1a" providerId="ADAL" clId="{17A28A9C-5F7C-49D7-BA24-1C4B9EF2AED0}" dt="2023-04-25T17:31:00.193" v="4501" actId="207"/>
          <ac:spMkLst>
            <pc:docMk/>
            <pc:sldMk cId="3034300485" sldId="364"/>
            <ac:spMk id="3" creationId="{389F4317-2B85-7637-272A-45F9AAAE702F}"/>
          </ac:spMkLst>
        </pc:spChg>
        <pc:spChg chg="mod">
          <ac:chgData name="Adam Daly" userId="d51ba8a8-e53d-4073-87a2-94c89be91f1a" providerId="ADAL" clId="{17A28A9C-5F7C-49D7-BA24-1C4B9EF2AED0}" dt="2023-04-25T18:01:34.173" v="6363" actId="14100"/>
          <ac:spMkLst>
            <pc:docMk/>
            <pc:sldMk cId="3034300485" sldId="364"/>
            <ac:spMk id="6" creationId="{9B7EFD91-2FBB-48F0-AF56-18CBAE2A31EE}"/>
          </ac:spMkLst>
        </pc:spChg>
        <pc:spChg chg="mod">
          <ac:chgData name="Adam Daly" userId="d51ba8a8-e53d-4073-87a2-94c89be91f1a" providerId="ADAL" clId="{17A28A9C-5F7C-49D7-BA24-1C4B9EF2AED0}" dt="2023-04-25T18:01:12.671" v="6359" actId="14100"/>
          <ac:spMkLst>
            <pc:docMk/>
            <pc:sldMk cId="3034300485" sldId="364"/>
            <ac:spMk id="8" creationId="{B48DD2D2-F3FC-98B0-8E4C-CC283D5E838A}"/>
          </ac:spMkLst>
        </pc:spChg>
        <pc:spChg chg="mod">
          <ac:chgData name="Adam Daly" userId="d51ba8a8-e53d-4073-87a2-94c89be91f1a" providerId="ADAL" clId="{17A28A9C-5F7C-49D7-BA24-1C4B9EF2AED0}" dt="2023-04-25T17:34:27.616" v="4818" actId="20577"/>
          <ac:spMkLst>
            <pc:docMk/>
            <pc:sldMk cId="3034300485" sldId="364"/>
            <ac:spMk id="11" creationId="{DFAF8416-8734-ED16-FDDA-36DB3A8BFA26}"/>
          </ac:spMkLst>
        </pc:spChg>
        <pc:spChg chg="mod">
          <ac:chgData name="Adam Daly" userId="d51ba8a8-e53d-4073-87a2-94c89be91f1a" providerId="ADAL" clId="{17A28A9C-5F7C-49D7-BA24-1C4B9EF2AED0}" dt="2023-04-25T18:01:16.501" v="6360" actId="14100"/>
          <ac:spMkLst>
            <pc:docMk/>
            <pc:sldMk cId="3034300485" sldId="364"/>
            <ac:spMk id="12" creationId="{46511C51-F250-774A-3DAD-3226D65E28CB}"/>
          </ac:spMkLst>
        </pc:spChg>
        <pc:spChg chg="mod">
          <ac:chgData name="Adam Daly" userId="d51ba8a8-e53d-4073-87a2-94c89be91f1a" providerId="ADAL" clId="{17A28A9C-5F7C-49D7-BA24-1C4B9EF2AED0}" dt="2023-04-25T17:29:55.014" v="4438" actId="20577"/>
          <ac:spMkLst>
            <pc:docMk/>
            <pc:sldMk cId="3034300485" sldId="364"/>
            <ac:spMk id="14" creationId="{40E12DF7-0320-D0D6-CFCB-D3EC78056986}"/>
          </ac:spMkLst>
        </pc:spChg>
        <pc:spChg chg="mod">
          <ac:chgData name="Adam Daly" userId="d51ba8a8-e53d-4073-87a2-94c89be91f1a" providerId="ADAL" clId="{17A28A9C-5F7C-49D7-BA24-1C4B9EF2AED0}" dt="2023-04-25T18:01:19.264" v="6361" actId="14100"/>
          <ac:spMkLst>
            <pc:docMk/>
            <pc:sldMk cId="3034300485" sldId="364"/>
            <ac:spMk id="27" creationId="{C7E1E931-E86D-B4E7-0865-C7D8A28A8476}"/>
          </ac:spMkLst>
        </pc:spChg>
        <pc:spChg chg="mod">
          <ac:chgData name="Adam Daly" userId="d51ba8a8-e53d-4073-87a2-94c89be91f1a" providerId="ADAL" clId="{17A28A9C-5F7C-49D7-BA24-1C4B9EF2AED0}" dt="2023-04-25T17:47:53.501" v="5296" actId="207"/>
          <ac:spMkLst>
            <pc:docMk/>
            <pc:sldMk cId="3034300485" sldId="364"/>
            <ac:spMk id="28" creationId="{6DB45287-5E29-3447-31E2-8DC99FC1E618}"/>
          </ac:spMkLst>
        </pc:spChg>
        <pc:spChg chg="del">
          <ac:chgData name="Adam Daly" userId="d51ba8a8-e53d-4073-87a2-94c89be91f1a" providerId="ADAL" clId="{17A28A9C-5F7C-49D7-BA24-1C4B9EF2AED0}" dt="2023-04-26T00:55:21.308" v="20555" actId="478"/>
          <ac:spMkLst>
            <pc:docMk/>
            <pc:sldMk cId="3034300485" sldId="364"/>
            <ac:spMk id="30" creationId="{522AFC53-23EC-465E-8135-E7C00DF5BBA3}"/>
          </ac:spMkLst>
        </pc:spChg>
        <pc:spChg chg="del">
          <ac:chgData name="Adam Daly" userId="d51ba8a8-e53d-4073-87a2-94c89be91f1a" providerId="ADAL" clId="{17A28A9C-5F7C-49D7-BA24-1C4B9EF2AED0}" dt="2023-04-26T00:55:21.308" v="20555" actId="478"/>
          <ac:spMkLst>
            <pc:docMk/>
            <pc:sldMk cId="3034300485" sldId="364"/>
            <ac:spMk id="31" creationId="{8CFB741D-D2E4-4DF0-B584-AD903B768DFF}"/>
          </ac:spMkLst>
        </pc:spChg>
        <pc:spChg chg="del">
          <ac:chgData name="Adam Daly" userId="d51ba8a8-e53d-4073-87a2-94c89be91f1a" providerId="ADAL" clId="{17A28A9C-5F7C-49D7-BA24-1C4B9EF2AED0}" dt="2023-04-26T00:55:21.308" v="20555" actId="478"/>
          <ac:spMkLst>
            <pc:docMk/>
            <pc:sldMk cId="3034300485" sldId="364"/>
            <ac:spMk id="32" creationId="{436EE98F-242D-403F-89AF-5CA197360636}"/>
          </ac:spMkLst>
        </pc:spChg>
        <pc:spChg chg="del">
          <ac:chgData name="Adam Daly" userId="d51ba8a8-e53d-4073-87a2-94c89be91f1a" providerId="ADAL" clId="{17A28A9C-5F7C-49D7-BA24-1C4B9EF2AED0}" dt="2023-04-26T00:55:21.308" v="20555" actId="478"/>
          <ac:spMkLst>
            <pc:docMk/>
            <pc:sldMk cId="3034300485" sldId="364"/>
            <ac:spMk id="33" creationId="{E082B448-A2F8-4BE6-BD0D-18D828066492}"/>
          </ac:spMkLst>
        </pc:spChg>
        <pc:spChg chg="del">
          <ac:chgData name="Adam Daly" userId="d51ba8a8-e53d-4073-87a2-94c89be91f1a" providerId="ADAL" clId="{17A28A9C-5F7C-49D7-BA24-1C4B9EF2AED0}" dt="2023-04-26T00:55:21.308" v="20555" actId="478"/>
          <ac:spMkLst>
            <pc:docMk/>
            <pc:sldMk cId="3034300485" sldId="364"/>
            <ac:spMk id="38" creationId="{C164C70F-1980-4ECE-92AA-E41F08F265DD}"/>
          </ac:spMkLst>
        </pc:spChg>
        <pc:spChg chg="del">
          <ac:chgData name="Adam Daly" userId="d51ba8a8-e53d-4073-87a2-94c89be91f1a" providerId="ADAL" clId="{17A28A9C-5F7C-49D7-BA24-1C4B9EF2AED0}" dt="2023-04-26T00:55:21.308" v="20555" actId="478"/>
          <ac:spMkLst>
            <pc:docMk/>
            <pc:sldMk cId="3034300485" sldId="364"/>
            <ac:spMk id="39" creationId="{17483EC8-B658-4CB2-868D-324C617F395A}"/>
          </ac:spMkLst>
        </pc:spChg>
        <pc:spChg chg="del">
          <ac:chgData name="Adam Daly" userId="d51ba8a8-e53d-4073-87a2-94c89be91f1a" providerId="ADAL" clId="{17A28A9C-5F7C-49D7-BA24-1C4B9EF2AED0}" dt="2023-04-26T00:55:21.308" v="20555" actId="478"/>
          <ac:spMkLst>
            <pc:docMk/>
            <pc:sldMk cId="3034300485" sldId="364"/>
            <ac:spMk id="40" creationId="{7463EC23-DF35-4162-82E8-7735669A684E}"/>
          </ac:spMkLst>
        </pc:spChg>
        <pc:spChg chg="del">
          <ac:chgData name="Adam Daly" userId="d51ba8a8-e53d-4073-87a2-94c89be91f1a" providerId="ADAL" clId="{17A28A9C-5F7C-49D7-BA24-1C4B9EF2AED0}" dt="2023-04-26T00:55:21.308" v="20555" actId="478"/>
          <ac:spMkLst>
            <pc:docMk/>
            <pc:sldMk cId="3034300485" sldId="364"/>
            <ac:spMk id="41" creationId="{88E31391-E03B-48B3-A088-5C9C6FD612A5}"/>
          </ac:spMkLst>
        </pc:spChg>
        <pc:spChg chg="del">
          <ac:chgData name="Adam Daly" userId="d51ba8a8-e53d-4073-87a2-94c89be91f1a" providerId="ADAL" clId="{17A28A9C-5F7C-49D7-BA24-1C4B9EF2AED0}" dt="2023-04-26T00:55:21.308" v="20555" actId="478"/>
          <ac:spMkLst>
            <pc:docMk/>
            <pc:sldMk cId="3034300485" sldId="364"/>
            <ac:spMk id="42" creationId="{E85C2B55-FE02-4640-894F-F8FBA087AD2D}"/>
          </ac:spMkLst>
        </pc:spChg>
        <pc:spChg chg="del">
          <ac:chgData name="Adam Daly" userId="d51ba8a8-e53d-4073-87a2-94c89be91f1a" providerId="ADAL" clId="{17A28A9C-5F7C-49D7-BA24-1C4B9EF2AED0}" dt="2023-04-26T00:55:21.308" v="20555" actId="478"/>
          <ac:spMkLst>
            <pc:docMk/>
            <pc:sldMk cId="3034300485" sldId="364"/>
            <ac:spMk id="43" creationId="{5263AE23-1135-438C-8985-B5DA18620776}"/>
          </ac:spMkLst>
        </pc:spChg>
        <pc:spChg chg="mod">
          <ac:chgData name="Adam Daly" userId="d51ba8a8-e53d-4073-87a2-94c89be91f1a" providerId="ADAL" clId="{17A28A9C-5F7C-49D7-BA24-1C4B9EF2AED0}" dt="2023-04-25T17:50:08.657" v="5443" actId="14100"/>
          <ac:spMkLst>
            <pc:docMk/>
            <pc:sldMk cId="3034300485" sldId="364"/>
            <ac:spMk id="46" creationId="{4F2859D6-9143-B504-4C1D-A7AE8DA13329}"/>
          </ac:spMkLst>
        </pc:spChg>
        <pc:spChg chg="mod">
          <ac:chgData name="Adam Daly" userId="d51ba8a8-e53d-4073-87a2-94c89be91f1a" providerId="ADAL" clId="{17A28A9C-5F7C-49D7-BA24-1C4B9EF2AED0}" dt="2023-04-25T18:01:22.070" v="6362" actId="14100"/>
          <ac:spMkLst>
            <pc:docMk/>
            <pc:sldMk cId="3034300485" sldId="364"/>
            <ac:spMk id="47" creationId="{CA916D7B-C245-0EC9-2115-FC492A916E48}"/>
          </ac:spMkLst>
        </pc:spChg>
        <pc:spChg chg="mod">
          <ac:chgData name="Adam Daly" userId="d51ba8a8-e53d-4073-87a2-94c89be91f1a" providerId="ADAL" clId="{17A28A9C-5F7C-49D7-BA24-1C4B9EF2AED0}" dt="2023-04-25T17:52:54.352" v="5639" actId="14100"/>
          <ac:spMkLst>
            <pc:docMk/>
            <pc:sldMk cId="3034300485" sldId="364"/>
            <ac:spMk id="50" creationId="{9D1965F2-4DDC-0CE9-B087-8A15C269A39D}"/>
          </ac:spMkLst>
        </pc:spChg>
        <pc:spChg chg="mod">
          <ac:chgData name="Adam Daly" userId="d51ba8a8-e53d-4073-87a2-94c89be91f1a" providerId="ADAL" clId="{17A28A9C-5F7C-49D7-BA24-1C4B9EF2AED0}" dt="2023-04-25T18:00:44.375" v="6332" actId="1036"/>
          <ac:spMkLst>
            <pc:docMk/>
            <pc:sldMk cId="3034300485" sldId="364"/>
            <ac:spMk id="51" creationId="{5668828B-B856-E6C7-535A-CE712EE0BDE7}"/>
          </ac:spMkLst>
        </pc:spChg>
        <pc:spChg chg="mod">
          <ac:chgData name="Adam Daly" userId="d51ba8a8-e53d-4073-87a2-94c89be91f1a" providerId="ADAL" clId="{17A28A9C-5F7C-49D7-BA24-1C4B9EF2AED0}" dt="2023-04-25T17:30:40.527" v="4457" actId="20577"/>
          <ac:spMkLst>
            <pc:docMk/>
            <pc:sldMk cId="3034300485" sldId="364"/>
            <ac:spMk id="53" creationId="{C472933C-EF92-A0D9-92A6-946D5EFEBE3A}"/>
          </ac:spMkLst>
        </pc:spChg>
        <pc:spChg chg="mod">
          <ac:chgData name="Adam Daly" userId="d51ba8a8-e53d-4073-87a2-94c89be91f1a" providerId="ADAL" clId="{17A28A9C-5F7C-49D7-BA24-1C4B9EF2AED0}" dt="2023-04-25T18:01:09.542" v="6358" actId="14100"/>
          <ac:spMkLst>
            <pc:docMk/>
            <pc:sldMk cId="3034300485" sldId="364"/>
            <ac:spMk id="54" creationId="{EF67A19E-F936-1A88-80F6-47EEF82E94DB}"/>
          </ac:spMkLst>
        </pc:spChg>
        <pc:spChg chg="mod">
          <ac:chgData name="Adam Daly" userId="d51ba8a8-e53d-4073-87a2-94c89be91f1a" providerId="ADAL" clId="{17A28A9C-5F7C-49D7-BA24-1C4B9EF2AED0}" dt="2023-04-25T17:56:30.576" v="5902" actId="20577"/>
          <ac:spMkLst>
            <pc:docMk/>
            <pc:sldMk cId="3034300485" sldId="364"/>
            <ac:spMk id="56" creationId="{7A0B9D26-97EE-8774-CE9F-4C42670A9765}"/>
          </ac:spMkLst>
        </pc:spChg>
        <pc:spChg chg="mod">
          <ac:chgData name="Adam Daly" userId="d51ba8a8-e53d-4073-87a2-94c89be91f1a" providerId="ADAL" clId="{17A28A9C-5F7C-49D7-BA24-1C4B9EF2AED0}" dt="2023-04-25T18:00:49.666" v="6340" actId="1035"/>
          <ac:spMkLst>
            <pc:docMk/>
            <pc:sldMk cId="3034300485" sldId="364"/>
            <ac:spMk id="57" creationId="{253B91EC-11D8-544B-C8F4-E9E4685AA196}"/>
          </ac:spMkLst>
        </pc:spChg>
        <pc:spChg chg="mod">
          <ac:chgData name="Adam Daly" userId="d51ba8a8-e53d-4073-87a2-94c89be91f1a" providerId="ADAL" clId="{17A28A9C-5F7C-49D7-BA24-1C4B9EF2AED0}" dt="2023-04-25T17:56:25.932" v="5894" actId="20577"/>
          <ac:spMkLst>
            <pc:docMk/>
            <pc:sldMk cId="3034300485" sldId="364"/>
            <ac:spMk id="59" creationId="{BDF25933-1CC6-3F07-6EC9-DE00C52EBA0A}"/>
          </ac:spMkLst>
        </pc:spChg>
        <pc:spChg chg="mod">
          <ac:chgData name="Adam Daly" userId="d51ba8a8-e53d-4073-87a2-94c89be91f1a" providerId="ADAL" clId="{17A28A9C-5F7C-49D7-BA24-1C4B9EF2AED0}" dt="2023-04-25T18:00:56.325" v="6349" actId="1036"/>
          <ac:spMkLst>
            <pc:docMk/>
            <pc:sldMk cId="3034300485" sldId="364"/>
            <ac:spMk id="60" creationId="{0D0156CC-426B-F3E8-7585-F5EC79920B40}"/>
          </ac:spMkLst>
        </pc:spChg>
        <pc:spChg chg="mod">
          <ac:chgData name="Adam Daly" userId="d51ba8a8-e53d-4073-87a2-94c89be91f1a" providerId="ADAL" clId="{17A28A9C-5F7C-49D7-BA24-1C4B9EF2AED0}" dt="2023-04-25T17:56:51.117" v="5953" actId="20577"/>
          <ac:spMkLst>
            <pc:docMk/>
            <pc:sldMk cId="3034300485" sldId="364"/>
            <ac:spMk id="62" creationId="{172DEBD3-AE9D-006D-4633-832DFE0A6642}"/>
          </ac:spMkLst>
        </pc:spChg>
        <pc:spChg chg="mod">
          <ac:chgData name="Adam Daly" userId="d51ba8a8-e53d-4073-87a2-94c89be91f1a" providerId="ADAL" clId="{17A28A9C-5F7C-49D7-BA24-1C4B9EF2AED0}" dt="2023-04-25T18:01:00.878" v="6357" actId="1036"/>
          <ac:spMkLst>
            <pc:docMk/>
            <pc:sldMk cId="3034300485" sldId="364"/>
            <ac:spMk id="63" creationId="{C3893861-D6D2-FB86-F100-D3B463B179C1}"/>
          </ac:spMkLst>
        </pc:spChg>
        <pc:spChg chg="add mod">
          <ac:chgData name="Adam Daly" userId="d51ba8a8-e53d-4073-87a2-94c89be91f1a" providerId="ADAL" clId="{17A28A9C-5F7C-49D7-BA24-1C4B9EF2AED0}" dt="2023-04-26T00:55:25.656" v="20572" actId="1036"/>
          <ac:spMkLst>
            <pc:docMk/>
            <pc:sldMk cId="3034300485" sldId="364"/>
            <ac:spMk id="64" creationId="{E6872D8A-039F-F464-FBF5-1DF9B3ED7EF3}"/>
          </ac:spMkLst>
        </pc:spChg>
        <pc:spChg chg="add mod">
          <ac:chgData name="Adam Daly" userId="d51ba8a8-e53d-4073-87a2-94c89be91f1a" providerId="ADAL" clId="{17A28A9C-5F7C-49D7-BA24-1C4B9EF2AED0}" dt="2023-04-26T00:55:25.656" v="20572" actId="1036"/>
          <ac:spMkLst>
            <pc:docMk/>
            <pc:sldMk cId="3034300485" sldId="364"/>
            <ac:spMk id="65" creationId="{C589AFB2-F27E-A5D5-425F-AF15A071CB9B}"/>
          </ac:spMkLst>
        </pc:spChg>
        <pc:spChg chg="add mod">
          <ac:chgData name="Adam Daly" userId="d51ba8a8-e53d-4073-87a2-94c89be91f1a" providerId="ADAL" clId="{17A28A9C-5F7C-49D7-BA24-1C4B9EF2AED0}" dt="2023-04-26T00:55:25.656" v="20572" actId="1036"/>
          <ac:spMkLst>
            <pc:docMk/>
            <pc:sldMk cId="3034300485" sldId="364"/>
            <ac:spMk id="66" creationId="{2DB0C4E0-6B43-7268-9C34-78166A0297AA}"/>
          </ac:spMkLst>
        </pc:spChg>
        <pc:spChg chg="add mod">
          <ac:chgData name="Adam Daly" userId="d51ba8a8-e53d-4073-87a2-94c89be91f1a" providerId="ADAL" clId="{17A28A9C-5F7C-49D7-BA24-1C4B9EF2AED0}" dt="2023-04-26T00:55:25.656" v="20572" actId="1036"/>
          <ac:spMkLst>
            <pc:docMk/>
            <pc:sldMk cId="3034300485" sldId="364"/>
            <ac:spMk id="67" creationId="{5A9723EE-A1EF-C0B3-CC93-628EDA8DB8EB}"/>
          </ac:spMkLst>
        </pc:spChg>
        <pc:spChg chg="add mod">
          <ac:chgData name="Adam Daly" userId="d51ba8a8-e53d-4073-87a2-94c89be91f1a" providerId="ADAL" clId="{17A28A9C-5F7C-49D7-BA24-1C4B9EF2AED0}" dt="2023-04-26T00:55:25.656" v="20572" actId="1036"/>
          <ac:spMkLst>
            <pc:docMk/>
            <pc:sldMk cId="3034300485" sldId="364"/>
            <ac:spMk id="68" creationId="{6078A7EE-C808-95FB-EB08-DE055CA218C5}"/>
          </ac:spMkLst>
        </pc:spChg>
        <pc:spChg chg="add mod">
          <ac:chgData name="Adam Daly" userId="d51ba8a8-e53d-4073-87a2-94c89be91f1a" providerId="ADAL" clId="{17A28A9C-5F7C-49D7-BA24-1C4B9EF2AED0}" dt="2023-04-26T00:55:25.656" v="20572" actId="1036"/>
          <ac:spMkLst>
            <pc:docMk/>
            <pc:sldMk cId="3034300485" sldId="364"/>
            <ac:spMk id="69" creationId="{4957E80E-6113-49DA-DF89-A1772B7C9751}"/>
          </ac:spMkLst>
        </pc:spChg>
        <pc:spChg chg="add mod">
          <ac:chgData name="Adam Daly" userId="d51ba8a8-e53d-4073-87a2-94c89be91f1a" providerId="ADAL" clId="{17A28A9C-5F7C-49D7-BA24-1C4B9EF2AED0}" dt="2023-04-26T00:55:25.656" v="20572" actId="1036"/>
          <ac:spMkLst>
            <pc:docMk/>
            <pc:sldMk cId="3034300485" sldId="364"/>
            <ac:spMk id="70" creationId="{1C500064-17D3-D834-891A-925B620B530E}"/>
          </ac:spMkLst>
        </pc:spChg>
        <pc:spChg chg="add mod">
          <ac:chgData name="Adam Daly" userId="d51ba8a8-e53d-4073-87a2-94c89be91f1a" providerId="ADAL" clId="{17A28A9C-5F7C-49D7-BA24-1C4B9EF2AED0}" dt="2023-04-26T00:55:25.656" v="20572" actId="1036"/>
          <ac:spMkLst>
            <pc:docMk/>
            <pc:sldMk cId="3034300485" sldId="364"/>
            <ac:spMk id="71" creationId="{A9C355EC-210C-5F1A-DAD8-98672B020F89}"/>
          </ac:spMkLst>
        </pc:spChg>
        <pc:spChg chg="add mod">
          <ac:chgData name="Adam Daly" userId="d51ba8a8-e53d-4073-87a2-94c89be91f1a" providerId="ADAL" clId="{17A28A9C-5F7C-49D7-BA24-1C4B9EF2AED0}" dt="2023-04-26T00:55:25.656" v="20572" actId="1036"/>
          <ac:spMkLst>
            <pc:docMk/>
            <pc:sldMk cId="3034300485" sldId="364"/>
            <ac:spMk id="72" creationId="{7509F410-4A49-BDB0-7A25-1A415B61AE03}"/>
          </ac:spMkLst>
        </pc:spChg>
        <pc:spChg chg="add mod">
          <ac:chgData name="Adam Daly" userId="d51ba8a8-e53d-4073-87a2-94c89be91f1a" providerId="ADAL" clId="{17A28A9C-5F7C-49D7-BA24-1C4B9EF2AED0}" dt="2023-04-26T00:55:25.656" v="20572" actId="1036"/>
          <ac:spMkLst>
            <pc:docMk/>
            <pc:sldMk cId="3034300485" sldId="364"/>
            <ac:spMk id="73" creationId="{D9CACB81-B7E5-9D0D-A8D1-D4CA97A93C9E}"/>
          </ac:spMkLst>
        </pc:spChg>
        <pc:grpChg chg="add mod">
          <ac:chgData name="Adam Daly" userId="d51ba8a8-e53d-4073-87a2-94c89be91f1a" providerId="ADAL" clId="{17A28A9C-5F7C-49D7-BA24-1C4B9EF2AED0}" dt="2023-04-25T18:01:43.636" v="6367" actId="1035"/>
          <ac:grpSpMkLst>
            <pc:docMk/>
            <pc:sldMk cId="3034300485" sldId="364"/>
            <ac:grpSpMk id="2" creationId="{E55C3AF8-54A3-2EE2-885B-71133F4B401A}"/>
          </ac:grpSpMkLst>
        </pc:grpChg>
        <pc:grpChg chg="del">
          <ac:chgData name="Adam Daly" userId="d51ba8a8-e53d-4073-87a2-94c89be91f1a" providerId="ADAL" clId="{17A28A9C-5F7C-49D7-BA24-1C4B9EF2AED0}" dt="2023-04-25T17:29:35.908" v="4431" actId="478"/>
          <ac:grpSpMkLst>
            <pc:docMk/>
            <pc:sldMk cId="3034300485" sldId="364"/>
            <ac:grpSpMk id="4" creationId="{80F61ECB-E7E6-4B91-A7F8-56EF83E9B921}"/>
          </ac:grpSpMkLst>
        </pc:grpChg>
        <pc:grpChg chg="del">
          <ac:chgData name="Adam Daly" userId="d51ba8a8-e53d-4073-87a2-94c89be91f1a" providerId="ADAL" clId="{17A28A9C-5F7C-49D7-BA24-1C4B9EF2AED0}" dt="2023-04-25T17:29:34.562" v="4430" actId="478"/>
          <ac:grpSpMkLst>
            <pc:docMk/>
            <pc:sldMk cId="3034300485" sldId="364"/>
            <ac:grpSpMk id="5" creationId="{8254DE5D-DBBA-44B1-A639-F691F8C96B9C}"/>
          </ac:grpSpMkLst>
        </pc:grpChg>
        <pc:grpChg chg="add mod">
          <ac:chgData name="Adam Daly" userId="d51ba8a8-e53d-4073-87a2-94c89be91f1a" providerId="ADAL" clId="{17A28A9C-5F7C-49D7-BA24-1C4B9EF2AED0}" dt="2023-04-25T18:01:49.278" v="6375" actId="1035"/>
          <ac:grpSpMkLst>
            <pc:docMk/>
            <pc:sldMk cId="3034300485" sldId="364"/>
            <ac:grpSpMk id="10" creationId="{42BBD465-1C44-9F98-D3FF-22340B62A20F}"/>
          </ac:grpSpMkLst>
        </pc:grpChg>
        <pc:grpChg chg="del mod">
          <ac:chgData name="Adam Daly" userId="d51ba8a8-e53d-4073-87a2-94c89be91f1a" providerId="ADAL" clId="{17A28A9C-5F7C-49D7-BA24-1C4B9EF2AED0}" dt="2023-04-25T17:31:06.276" v="4503" actId="478"/>
          <ac:grpSpMkLst>
            <pc:docMk/>
            <pc:sldMk cId="3034300485" sldId="364"/>
            <ac:grpSpMk id="13" creationId="{D66C72B8-2A77-53D7-8B76-0ED0BD9D57EC}"/>
          </ac:grpSpMkLst>
        </pc:grpChg>
        <pc:grpChg chg="del">
          <ac:chgData name="Adam Daly" userId="d51ba8a8-e53d-4073-87a2-94c89be91f1a" providerId="ADAL" clId="{17A28A9C-5F7C-49D7-BA24-1C4B9EF2AED0}" dt="2023-04-25T17:31:03.701" v="4502" actId="478"/>
          <ac:grpSpMkLst>
            <pc:docMk/>
            <pc:sldMk cId="3034300485" sldId="364"/>
            <ac:grpSpMk id="17" creationId="{9936125F-21B1-869F-9096-C34B241713BE}"/>
          </ac:grpSpMkLst>
        </pc:grpChg>
        <pc:grpChg chg="del">
          <ac:chgData name="Adam Daly" userId="d51ba8a8-e53d-4073-87a2-94c89be91f1a" providerId="ADAL" clId="{17A28A9C-5F7C-49D7-BA24-1C4B9EF2AED0}" dt="2023-04-25T17:29:30.421" v="4428" actId="478"/>
          <ac:grpSpMkLst>
            <pc:docMk/>
            <pc:sldMk cId="3034300485" sldId="364"/>
            <ac:grpSpMk id="20" creationId="{95B1E441-6770-D350-3FE2-6AE532B0A388}"/>
          </ac:grpSpMkLst>
        </pc:grpChg>
        <pc:grpChg chg="del">
          <ac:chgData name="Adam Daly" userId="d51ba8a8-e53d-4073-87a2-94c89be91f1a" providerId="ADAL" clId="{17A28A9C-5F7C-49D7-BA24-1C4B9EF2AED0}" dt="2023-04-25T17:29:32.167" v="4429" actId="478"/>
          <ac:grpSpMkLst>
            <pc:docMk/>
            <pc:sldMk cId="3034300485" sldId="364"/>
            <ac:grpSpMk id="23" creationId="{A460E29B-A56F-3088-685E-32CF6181F88F}"/>
          </ac:grpSpMkLst>
        </pc:grpChg>
        <pc:grpChg chg="add mod">
          <ac:chgData name="Adam Daly" userId="d51ba8a8-e53d-4073-87a2-94c89be91f1a" providerId="ADAL" clId="{17A28A9C-5F7C-49D7-BA24-1C4B9EF2AED0}" dt="2023-04-25T18:01:54.528" v="6384" actId="1035"/>
          <ac:grpSpMkLst>
            <pc:docMk/>
            <pc:sldMk cId="3034300485" sldId="364"/>
            <ac:grpSpMk id="26" creationId="{B6066738-C033-47C3-B029-49716010892C}"/>
          </ac:grpSpMkLst>
        </pc:grpChg>
        <pc:grpChg chg="del">
          <ac:chgData name="Adam Daly" userId="d51ba8a8-e53d-4073-87a2-94c89be91f1a" providerId="ADAL" clId="{17A28A9C-5F7C-49D7-BA24-1C4B9EF2AED0}" dt="2023-04-25T17:29:37.264" v="4432" actId="478"/>
          <ac:grpSpMkLst>
            <pc:docMk/>
            <pc:sldMk cId="3034300485" sldId="364"/>
            <ac:grpSpMk id="29" creationId="{F03CC7E7-BFD2-A038-4FA8-25EE68B334EB}"/>
          </ac:grpSpMkLst>
        </pc:grpChg>
        <pc:grpChg chg="add mod">
          <ac:chgData name="Adam Daly" userId="d51ba8a8-e53d-4073-87a2-94c89be91f1a" providerId="ADAL" clId="{17A28A9C-5F7C-49D7-BA24-1C4B9EF2AED0}" dt="2023-04-25T18:02:00.444" v="6392" actId="1035"/>
          <ac:grpSpMkLst>
            <pc:docMk/>
            <pc:sldMk cId="3034300485" sldId="364"/>
            <ac:grpSpMk id="34" creationId="{024C0810-B2C0-8CD0-A192-BCD953F6B9E0}"/>
          </ac:grpSpMkLst>
        </pc:grpChg>
        <pc:grpChg chg="add mod">
          <ac:chgData name="Adam Daly" userId="d51ba8a8-e53d-4073-87a2-94c89be91f1a" providerId="ADAL" clId="{17A28A9C-5F7C-49D7-BA24-1C4B9EF2AED0}" dt="2023-04-25T17:59:06.941" v="6219" actId="1038"/>
          <ac:grpSpMkLst>
            <pc:docMk/>
            <pc:sldMk cId="3034300485" sldId="364"/>
            <ac:grpSpMk id="49" creationId="{7EDBD859-4701-63CC-4A13-8FFC316C14D2}"/>
          </ac:grpSpMkLst>
        </pc:grpChg>
        <pc:grpChg chg="add del mod">
          <ac:chgData name="Adam Daly" userId="d51ba8a8-e53d-4073-87a2-94c89be91f1a" providerId="ADAL" clId="{17A28A9C-5F7C-49D7-BA24-1C4B9EF2AED0}" dt="2023-04-25T17:54:49.998" v="5776" actId="1076"/>
          <ac:grpSpMkLst>
            <pc:docMk/>
            <pc:sldMk cId="3034300485" sldId="364"/>
            <ac:grpSpMk id="52" creationId="{44B2B6D0-EE60-746D-10F3-E9EBA493F61E}"/>
          </ac:grpSpMkLst>
        </pc:grpChg>
        <pc:grpChg chg="add mod">
          <ac:chgData name="Adam Daly" userId="d51ba8a8-e53d-4073-87a2-94c89be91f1a" providerId="ADAL" clId="{17A28A9C-5F7C-49D7-BA24-1C4B9EF2AED0}" dt="2023-04-25T17:59:06.941" v="6219" actId="1038"/>
          <ac:grpSpMkLst>
            <pc:docMk/>
            <pc:sldMk cId="3034300485" sldId="364"/>
            <ac:grpSpMk id="55" creationId="{1594616F-CE17-060E-5023-2251D91B2E4E}"/>
          </ac:grpSpMkLst>
        </pc:grpChg>
        <pc:grpChg chg="add mod">
          <ac:chgData name="Adam Daly" userId="d51ba8a8-e53d-4073-87a2-94c89be91f1a" providerId="ADAL" clId="{17A28A9C-5F7C-49D7-BA24-1C4B9EF2AED0}" dt="2023-04-25T17:59:06.941" v="6219" actId="1038"/>
          <ac:grpSpMkLst>
            <pc:docMk/>
            <pc:sldMk cId="3034300485" sldId="364"/>
            <ac:grpSpMk id="58" creationId="{E35D3994-474A-6D4F-168A-1306219459A8}"/>
          </ac:grpSpMkLst>
        </pc:grpChg>
        <pc:grpChg chg="add mod">
          <ac:chgData name="Adam Daly" userId="d51ba8a8-e53d-4073-87a2-94c89be91f1a" providerId="ADAL" clId="{17A28A9C-5F7C-49D7-BA24-1C4B9EF2AED0}" dt="2023-04-25T17:59:06.941" v="6219" actId="1038"/>
          <ac:grpSpMkLst>
            <pc:docMk/>
            <pc:sldMk cId="3034300485" sldId="364"/>
            <ac:grpSpMk id="61" creationId="{3B9E2579-D3BB-F61B-1127-CB6A97C0AB8A}"/>
          </ac:grpSpMkLst>
        </pc:grpChg>
      </pc:sldChg>
      <pc:sldChg chg="addSp delSp modSp add mod">
        <pc:chgData name="Adam Daly" userId="d51ba8a8-e53d-4073-87a2-94c89be91f1a" providerId="ADAL" clId="{17A28A9C-5F7C-49D7-BA24-1C4B9EF2AED0}" dt="2023-04-26T00:55:42.249" v="20586" actId="1036"/>
        <pc:sldMkLst>
          <pc:docMk/>
          <pc:sldMk cId="2498270510" sldId="365"/>
        </pc:sldMkLst>
        <pc:spChg chg="mod">
          <ac:chgData name="Adam Daly" userId="d51ba8a8-e53d-4073-87a2-94c89be91f1a" providerId="ADAL" clId="{17A28A9C-5F7C-49D7-BA24-1C4B9EF2AED0}" dt="2023-04-25T18:13:44.844" v="6547" actId="1036"/>
          <ac:spMkLst>
            <pc:docMk/>
            <pc:sldMk cId="2498270510" sldId="365"/>
            <ac:spMk id="5" creationId="{31F83B92-4E2E-9DDB-5372-33CBBAD3E598}"/>
          </ac:spMkLst>
        </pc:spChg>
        <pc:spChg chg="mod">
          <ac:chgData name="Adam Daly" userId="d51ba8a8-e53d-4073-87a2-94c89be91f1a" providerId="ADAL" clId="{17A28A9C-5F7C-49D7-BA24-1C4B9EF2AED0}" dt="2023-04-26T00:55:38.984" v="20575" actId="14100"/>
          <ac:spMkLst>
            <pc:docMk/>
            <pc:sldMk cId="2498270510" sldId="365"/>
            <ac:spMk id="6" creationId="{9B7EFD91-2FBB-48F0-AF56-18CBAE2A31EE}"/>
          </ac:spMkLst>
        </pc:spChg>
        <pc:spChg chg="mod">
          <ac:chgData name="Adam Daly" userId="d51ba8a8-e53d-4073-87a2-94c89be91f1a" providerId="ADAL" clId="{17A28A9C-5F7C-49D7-BA24-1C4B9EF2AED0}" dt="2023-04-25T18:13:42.251" v="6545" actId="1036"/>
          <ac:spMkLst>
            <pc:docMk/>
            <pc:sldMk cId="2498270510" sldId="365"/>
            <ac:spMk id="13" creationId="{B8081EB1-52EC-3DBD-AF1C-1AEEFE19A75B}"/>
          </ac:spMkLst>
        </pc:spChg>
        <pc:spChg chg="mod">
          <ac:chgData name="Adam Daly" userId="d51ba8a8-e53d-4073-87a2-94c89be91f1a" providerId="ADAL" clId="{17A28A9C-5F7C-49D7-BA24-1C4B9EF2AED0}" dt="2023-04-25T18:14:43.659" v="6590" actId="20577"/>
          <ac:spMkLst>
            <pc:docMk/>
            <pc:sldMk cId="2498270510" sldId="365"/>
            <ac:spMk id="15" creationId="{BF0C83DB-4909-47D6-1781-BDEEBB29E431}"/>
          </ac:spMkLst>
        </pc:spChg>
        <pc:spChg chg="mod">
          <ac:chgData name="Adam Daly" userId="d51ba8a8-e53d-4073-87a2-94c89be91f1a" providerId="ADAL" clId="{17A28A9C-5F7C-49D7-BA24-1C4B9EF2AED0}" dt="2023-04-25T18:14:14.754" v="6564" actId="20577"/>
          <ac:spMkLst>
            <pc:docMk/>
            <pc:sldMk cId="2498270510" sldId="365"/>
            <ac:spMk id="16" creationId="{4CC726C6-5F59-E6DB-68CC-9CB1DAADF1BC}"/>
          </ac:spMkLst>
        </pc:spChg>
        <pc:spChg chg="mod">
          <ac:chgData name="Adam Daly" userId="d51ba8a8-e53d-4073-87a2-94c89be91f1a" providerId="ADAL" clId="{17A28A9C-5F7C-49D7-BA24-1C4B9EF2AED0}" dt="2023-04-25T18:15:51.949" v="6647" actId="1035"/>
          <ac:spMkLst>
            <pc:docMk/>
            <pc:sldMk cId="2498270510" sldId="365"/>
            <ac:spMk id="18" creationId="{43DC0737-B420-F078-FDFE-FAEF1B307D50}"/>
          </ac:spMkLst>
        </pc:spChg>
        <pc:spChg chg="mod">
          <ac:chgData name="Adam Daly" userId="d51ba8a8-e53d-4073-87a2-94c89be91f1a" providerId="ADAL" clId="{17A28A9C-5F7C-49D7-BA24-1C4B9EF2AED0}" dt="2023-04-25T18:20:21.075" v="7098" actId="1035"/>
          <ac:spMkLst>
            <pc:docMk/>
            <pc:sldMk cId="2498270510" sldId="365"/>
            <ac:spMk id="19" creationId="{89E1F5D8-FB53-C911-A450-2C2E4C523E78}"/>
          </ac:spMkLst>
        </pc:spChg>
        <pc:spChg chg="mod">
          <ac:chgData name="Adam Daly" userId="d51ba8a8-e53d-4073-87a2-94c89be91f1a" providerId="ADAL" clId="{17A28A9C-5F7C-49D7-BA24-1C4B9EF2AED0}" dt="2023-04-25T18:17:16.114" v="6729" actId="20577"/>
          <ac:spMkLst>
            <pc:docMk/>
            <pc:sldMk cId="2498270510" sldId="365"/>
            <ac:spMk id="21" creationId="{9A47E97B-6AB3-9EFF-4EF8-4EE773FD84E1}"/>
          </ac:spMkLst>
        </pc:spChg>
        <pc:spChg chg="mod">
          <ac:chgData name="Adam Daly" userId="d51ba8a8-e53d-4073-87a2-94c89be91f1a" providerId="ADAL" clId="{17A28A9C-5F7C-49D7-BA24-1C4B9EF2AED0}" dt="2023-04-25T18:20:26.491" v="7105" actId="1036"/>
          <ac:spMkLst>
            <pc:docMk/>
            <pc:sldMk cId="2498270510" sldId="365"/>
            <ac:spMk id="22" creationId="{5E6D6E83-964E-5352-7AE7-B6ADC2F9F517}"/>
          </ac:spMkLst>
        </pc:spChg>
        <pc:spChg chg="mod">
          <ac:chgData name="Adam Daly" userId="d51ba8a8-e53d-4073-87a2-94c89be91f1a" providerId="ADAL" clId="{17A28A9C-5F7C-49D7-BA24-1C4B9EF2AED0}" dt="2023-04-25T18:17:32.383" v="6769" actId="20577"/>
          <ac:spMkLst>
            <pc:docMk/>
            <pc:sldMk cId="2498270510" sldId="365"/>
            <ac:spMk id="24" creationId="{EFBF8F7F-22DC-891C-71F8-BA2E3DEF26FF}"/>
          </ac:spMkLst>
        </pc:spChg>
        <pc:spChg chg="mod">
          <ac:chgData name="Adam Daly" userId="d51ba8a8-e53d-4073-87a2-94c89be91f1a" providerId="ADAL" clId="{17A28A9C-5F7C-49D7-BA24-1C4B9EF2AED0}" dt="2023-04-25T18:20:29.973" v="7109" actId="1036"/>
          <ac:spMkLst>
            <pc:docMk/>
            <pc:sldMk cId="2498270510" sldId="365"/>
            <ac:spMk id="25" creationId="{E69E8938-E292-48DA-FEA4-CE40104DD857}"/>
          </ac:spMkLst>
        </pc:spChg>
        <pc:spChg chg="del">
          <ac:chgData name="Adam Daly" userId="d51ba8a8-e53d-4073-87a2-94c89be91f1a" providerId="ADAL" clId="{17A28A9C-5F7C-49D7-BA24-1C4B9EF2AED0}" dt="2023-04-26T00:55:32.815" v="20573" actId="478"/>
          <ac:spMkLst>
            <pc:docMk/>
            <pc:sldMk cId="2498270510" sldId="365"/>
            <ac:spMk id="30" creationId="{522AFC53-23EC-465E-8135-E7C00DF5BBA3}"/>
          </ac:spMkLst>
        </pc:spChg>
        <pc:spChg chg="del">
          <ac:chgData name="Adam Daly" userId="d51ba8a8-e53d-4073-87a2-94c89be91f1a" providerId="ADAL" clId="{17A28A9C-5F7C-49D7-BA24-1C4B9EF2AED0}" dt="2023-04-26T00:55:32.815" v="20573" actId="478"/>
          <ac:spMkLst>
            <pc:docMk/>
            <pc:sldMk cId="2498270510" sldId="365"/>
            <ac:spMk id="31" creationId="{8CFB741D-D2E4-4DF0-B584-AD903B768DFF}"/>
          </ac:spMkLst>
        </pc:spChg>
        <pc:spChg chg="del">
          <ac:chgData name="Adam Daly" userId="d51ba8a8-e53d-4073-87a2-94c89be91f1a" providerId="ADAL" clId="{17A28A9C-5F7C-49D7-BA24-1C4B9EF2AED0}" dt="2023-04-26T00:55:32.815" v="20573" actId="478"/>
          <ac:spMkLst>
            <pc:docMk/>
            <pc:sldMk cId="2498270510" sldId="365"/>
            <ac:spMk id="32" creationId="{436EE98F-242D-403F-89AF-5CA197360636}"/>
          </ac:spMkLst>
        </pc:spChg>
        <pc:spChg chg="del">
          <ac:chgData name="Adam Daly" userId="d51ba8a8-e53d-4073-87a2-94c89be91f1a" providerId="ADAL" clId="{17A28A9C-5F7C-49D7-BA24-1C4B9EF2AED0}" dt="2023-04-26T00:55:32.815" v="20573" actId="478"/>
          <ac:spMkLst>
            <pc:docMk/>
            <pc:sldMk cId="2498270510" sldId="365"/>
            <ac:spMk id="33" creationId="{E082B448-A2F8-4BE6-BD0D-18D828066492}"/>
          </ac:spMkLst>
        </pc:spChg>
        <pc:spChg chg="mod">
          <ac:chgData name="Adam Daly" userId="d51ba8a8-e53d-4073-87a2-94c89be91f1a" providerId="ADAL" clId="{17A28A9C-5F7C-49D7-BA24-1C4B9EF2AED0}" dt="2023-04-25T18:40:53.512" v="7549" actId="1036"/>
          <ac:spMkLst>
            <pc:docMk/>
            <pc:sldMk cId="2498270510" sldId="365"/>
            <ac:spMk id="35" creationId="{8BBAF4E7-C4D4-C27F-88BD-C9480619F2F7}"/>
          </ac:spMkLst>
        </pc:spChg>
        <pc:spChg chg="mod">
          <ac:chgData name="Adam Daly" userId="d51ba8a8-e53d-4073-87a2-94c89be91f1a" providerId="ADAL" clId="{17A28A9C-5F7C-49D7-BA24-1C4B9EF2AED0}" dt="2023-04-25T18:38:34.570" v="7241" actId="6549"/>
          <ac:spMkLst>
            <pc:docMk/>
            <pc:sldMk cId="2498270510" sldId="365"/>
            <ac:spMk id="36" creationId="{621E5C39-E52A-CE6F-1F58-DB0F8458EB52}"/>
          </ac:spMkLst>
        </pc:spChg>
        <pc:spChg chg="del">
          <ac:chgData name="Adam Daly" userId="d51ba8a8-e53d-4073-87a2-94c89be91f1a" providerId="ADAL" clId="{17A28A9C-5F7C-49D7-BA24-1C4B9EF2AED0}" dt="2023-04-26T00:55:32.815" v="20573" actId="478"/>
          <ac:spMkLst>
            <pc:docMk/>
            <pc:sldMk cId="2498270510" sldId="365"/>
            <ac:spMk id="38" creationId="{C164C70F-1980-4ECE-92AA-E41F08F265DD}"/>
          </ac:spMkLst>
        </pc:spChg>
        <pc:spChg chg="del">
          <ac:chgData name="Adam Daly" userId="d51ba8a8-e53d-4073-87a2-94c89be91f1a" providerId="ADAL" clId="{17A28A9C-5F7C-49D7-BA24-1C4B9EF2AED0}" dt="2023-04-26T00:55:32.815" v="20573" actId="478"/>
          <ac:spMkLst>
            <pc:docMk/>
            <pc:sldMk cId="2498270510" sldId="365"/>
            <ac:spMk id="39" creationId="{17483EC8-B658-4CB2-868D-324C617F395A}"/>
          </ac:spMkLst>
        </pc:spChg>
        <pc:spChg chg="del">
          <ac:chgData name="Adam Daly" userId="d51ba8a8-e53d-4073-87a2-94c89be91f1a" providerId="ADAL" clId="{17A28A9C-5F7C-49D7-BA24-1C4B9EF2AED0}" dt="2023-04-26T00:55:32.815" v="20573" actId="478"/>
          <ac:spMkLst>
            <pc:docMk/>
            <pc:sldMk cId="2498270510" sldId="365"/>
            <ac:spMk id="40" creationId="{7463EC23-DF35-4162-82E8-7735669A684E}"/>
          </ac:spMkLst>
        </pc:spChg>
        <pc:spChg chg="del">
          <ac:chgData name="Adam Daly" userId="d51ba8a8-e53d-4073-87a2-94c89be91f1a" providerId="ADAL" clId="{17A28A9C-5F7C-49D7-BA24-1C4B9EF2AED0}" dt="2023-04-26T00:55:32.815" v="20573" actId="478"/>
          <ac:spMkLst>
            <pc:docMk/>
            <pc:sldMk cId="2498270510" sldId="365"/>
            <ac:spMk id="41" creationId="{88E31391-E03B-48B3-A088-5C9C6FD612A5}"/>
          </ac:spMkLst>
        </pc:spChg>
        <pc:spChg chg="del">
          <ac:chgData name="Adam Daly" userId="d51ba8a8-e53d-4073-87a2-94c89be91f1a" providerId="ADAL" clId="{17A28A9C-5F7C-49D7-BA24-1C4B9EF2AED0}" dt="2023-04-26T00:55:32.815" v="20573" actId="478"/>
          <ac:spMkLst>
            <pc:docMk/>
            <pc:sldMk cId="2498270510" sldId="365"/>
            <ac:spMk id="42" creationId="{E85C2B55-FE02-4640-894F-F8FBA087AD2D}"/>
          </ac:spMkLst>
        </pc:spChg>
        <pc:spChg chg="del">
          <ac:chgData name="Adam Daly" userId="d51ba8a8-e53d-4073-87a2-94c89be91f1a" providerId="ADAL" clId="{17A28A9C-5F7C-49D7-BA24-1C4B9EF2AED0}" dt="2023-04-26T00:55:35.614" v="20574" actId="478"/>
          <ac:spMkLst>
            <pc:docMk/>
            <pc:sldMk cId="2498270510" sldId="365"/>
            <ac:spMk id="43" creationId="{5263AE23-1135-438C-8985-B5DA18620776}"/>
          </ac:spMkLst>
        </pc:spChg>
        <pc:spChg chg="mod">
          <ac:chgData name="Adam Daly" userId="d51ba8a8-e53d-4073-87a2-94c89be91f1a" providerId="ADAL" clId="{17A28A9C-5F7C-49D7-BA24-1C4B9EF2AED0}" dt="2023-04-25T18:42:31.895" v="7636" actId="20577"/>
          <ac:spMkLst>
            <pc:docMk/>
            <pc:sldMk cId="2498270510" sldId="365"/>
            <ac:spMk id="45" creationId="{250AD6A4-F7E9-F2F9-0BF2-DA0205ECEFD0}"/>
          </ac:spMkLst>
        </pc:spChg>
        <pc:spChg chg="mod">
          <ac:chgData name="Adam Daly" userId="d51ba8a8-e53d-4073-87a2-94c89be91f1a" providerId="ADAL" clId="{17A28A9C-5F7C-49D7-BA24-1C4B9EF2AED0}" dt="2023-04-25T18:42:17.018" v="7596" actId="20577"/>
          <ac:spMkLst>
            <pc:docMk/>
            <pc:sldMk cId="2498270510" sldId="365"/>
            <ac:spMk id="48" creationId="{415009A2-4760-0150-93F8-037DF73D01C9}"/>
          </ac:spMkLst>
        </pc:spChg>
        <pc:spChg chg="mod">
          <ac:chgData name="Adam Daly" userId="d51ba8a8-e53d-4073-87a2-94c89be91f1a" providerId="ADAL" clId="{17A28A9C-5F7C-49D7-BA24-1C4B9EF2AED0}" dt="2023-04-25T18:43:44.775" v="7717" actId="20577"/>
          <ac:spMkLst>
            <pc:docMk/>
            <pc:sldMk cId="2498270510" sldId="365"/>
            <ac:spMk id="65" creationId="{E22AC49D-F1C2-283F-AB21-9B95E9CE0FD7}"/>
          </ac:spMkLst>
        </pc:spChg>
        <pc:spChg chg="mod">
          <ac:chgData name="Adam Daly" userId="d51ba8a8-e53d-4073-87a2-94c89be91f1a" providerId="ADAL" clId="{17A28A9C-5F7C-49D7-BA24-1C4B9EF2AED0}" dt="2023-04-25T18:45:01.354" v="7828" actId="20577"/>
          <ac:spMkLst>
            <pc:docMk/>
            <pc:sldMk cId="2498270510" sldId="365"/>
            <ac:spMk id="66" creationId="{47D89946-57E6-4D0B-0449-6088B66CF1EF}"/>
          </ac:spMkLst>
        </pc:spChg>
        <pc:spChg chg="mod">
          <ac:chgData name="Adam Daly" userId="d51ba8a8-e53d-4073-87a2-94c89be91f1a" providerId="ADAL" clId="{17A28A9C-5F7C-49D7-BA24-1C4B9EF2AED0}" dt="2023-04-25T18:43:47.448" v="7721" actId="20577"/>
          <ac:spMkLst>
            <pc:docMk/>
            <pc:sldMk cId="2498270510" sldId="365"/>
            <ac:spMk id="68" creationId="{76D95609-2921-1694-F582-B799A220EBE3}"/>
          </ac:spMkLst>
        </pc:spChg>
        <pc:spChg chg="mod">
          <ac:chgData name="Adam Daly" userId="d51ba8a8-e53d-4073-87a2-94c89be91f1a" providerId="ADAL" clId="{17A28A9C-5F7C-49D7-BA24-1C4B9EF2AED0}" dt="2023-04-25T18:46:29.660" v="8077" actId="20577"/>
          <ac:spMkLst>
            <pc:docMk/>
            <pc:sldMk cId="2498270510" sldId="365"/>
            <ac:spMk id="69" creationId="{56C966D7-3AEF-F059-9BF1-CD5B7169822F}"/>
          </ac:spMkLst>
        </pc:spChg>
        <pc:spChg chg="mod">
          <ac:chgData name="Adam Daly" userId="d51ba8a8-e53d-4073-87a2-94c89be91f1a" providerId="ADAL" clId="{17A28A9C-5F7C-49D7-BA24-1C4B9EF2AED0}" dt="2023-04-25T20:35:07.026" v="8153" actId="20577"/>
          <ac:spMkLst>
            <pc:docMk/>
            <pc:sldMk cId="2498270510" sldId="365"/>
            <ac:spMk id="71" creationId="{9C892C94-424C-7742-6169-3904A995769A}"/>
          </ac:spMkLst>
        </pc:spChg>
        <pc:spChg chg="mod">
          <ac:chgData name="Adam Daly" userId="d51ba8a8-e53d-4073-87a2-94c89be91f1a" providerId="ADAL" clId="{17A28A9C-5F7C-49D7-BA24-1C4B9EF2AED0}" dt="2023-04-25T20:39:07.118" v="8426" actId="20577"/>
          <ac:spMkLst>
            <pc:docMk/>
            <pc:sldMk cId="2498270510" sldId="365"/>
            <ac:spMk id="72" creationId="{5A7D6490-6B79-255A-C223-6A1B1D8D2044}"/>
          </ac:spMkLst>
        </pc:spChg>
        <pc:spChg chg="add mod">
          <ac:chgData name="Adam Daly" userId="d51ba8a8-e53d-4073-87a2-94c89be91f1a" providerId="ADAL" clId="{17A28A9C-5F7C-49D7-BA24-1C4B9EF2AED0}" dt="2023-04-26T00:55:42.249" v="20586" actId="1036"/>
          <ac:spMkLst>
            <pc:docMk/>
            <pc:sldMk cId="2498270510" sldId="365"/>
            <ac:spMk id="73" creationId="{BF424C6A-3870-B218-7372-DCD96079803A}"/>
          </ac:spMkLst>
        </pc:spChg>
        <pc:spChg chg="add mod">
          <ac:chgData name="Adam Daly" userId="d51ba8a8-e53d-4073-87a2-94c89be91f1a" providerId="ADAL" clId="{17A28A9C-5F7C-49D7-BA24-1C4B9EF2AED0}" dt="2023-04-26T00:55:42.249" v="20586" actId="1036"/>
          <ac:spMkLst>
            <pc:docMk/>
            <pc:sldMk cId="2498270510" sldId="365"/>
            <ac:spMk id="74" creationId="{5CCBBF75-71E5-20DF-1624-2C14B4B51ED0}"/>
          </ac:spMkLst>
        </pc:spChg>
        <pc:spChg chg="add mod">
          <ac:chgData name="Adam Daly" userId="d51ba8a8-e53d-4073-87a2-94c89be91f1a" providerId="ADAL" clId="{17A28A9C-5F7C-49D7-BA24-1C4B9EF2AED0}" dt="2023-04-26T00:55:42.249" v="20586" actId="1036"/>
          <ac:spMkLst>
            <pc:docMk/>
            <pc:sldMk cId="2498270510" sldId="365"/>
            <ac:spMk id="75" creationId="{7D67A940-2485-D3FF-36EE-3EB01A9AD3D3}"/>
          </ac:spMkLst>
        </pc:spChg>
        <pc:spChg chg="add mod">
          <ac:chgData name="Adam Daly" userId="d51ba8a8-e53d-4073-87a2-94c89be91f1a" providerId="ADAL" clId="{17A28A9C-5F7C-49D7-BA24-1C4B9EF2AED0}" dt="2023-04-26T00:55:42.249" v="20586" actId="1036"/>
          <ac:spMkLst>
            <pc:docMk/>
            <pc:sldMk cId="2498270510" sldId="365"/>
            <ac:spMk id="76" creationId="{4C3A03E9-4BE3-6446-CE87-D351FB52ED95}"/>
          </ac:spMkLst>
        </pc:spChg>
        <pc:spChg chg="add mod">
          <ac:chgData name="Adam Daly" userId="d51ba8a8-e53d-4073-87a2-94c89be91f1a" providerId="ADAL" clId="{17A28A9C-5F7C-49D7-BA24-1C4B9EF2AED0}" dt="2023-04-26T00:55:42.249" v="20586" actId="1036"/>
          <ac:spMkLst>
            <pc:docMk/>
            <pc:sldMk cId="2498270510" sldId="365"/>
            <ac:spMk id="77" creationId="{1D1E4045-ED4B-0AAD-2C45-C26C6A2C092D}"/>
          </ac:spMkLst>
        </pc:spChg>
        <pc:spChg chg="add mod">
          <ac:chgData name="Adam Daly" userId="d51ba8a8-e53d-4073-87a2-94c89be91f1a" providerId="ADAL" clId="{17A28A9C-5F7C-49D7-BA24-1C4B9EF2AED0}" dt="2023-04-26T00:55:42.249" v="20586" actId="1036"/>
          <ac:spMkLst>
            <pc:docMk/>
            <pc:sldMk cId="2498270510" sldId="365"/>
            <ac:spMk id="78" creationId="{196B9004-3C8A-1494-B5A8-168D12A3DA65}"/>
          </ac:spMkLst>
        </pc:spChg>
        <pc:spChg chg="add mod">
          <ac:chgData name="Adam Daly" userId="d51ba8a8-e53d-4073-87a2-94c89be91f1a" providerId="ADAL" clId="{17A28A9C-5F7C-49D7-BA24-1C4B9EF2AED0}" dt="2023-04-26T00:55:42.249" v="20586" actId="1036"/>
          <ac:spMkLst>
            <pc:docMk/>
            <pc:sldMk cId="2498270510" sldId="365"/>
            <ac:spMk id="79" creationId="{3DCEEFCE-D25A-A556-8E82-E04D049F3282}"/>
          </ac:spMkLst>
        </pc:spChg>
        <pc:spChg chg="add mod">
          <ac:chgData name="Adam Daly" userId="d51ba8a8-e53d-4073-87a2-94c89be91f1a" providerId="ADAL" clId="{17A28A9C-5F7C-49D7-BA24-1C4B9EF2AED0}" dt="2023-04-26T00:55:42.249" v="20586" actId="1036"/>
          <ac:spMkLst>
            <pc:docMk/>
            <pc:sldMk cId="2498270510" sldId="365"/>
            <ac:spMk id="80" creationId="{869BA4EE-8EA1-EAF5-B07B-970F16B6155C}"/>
          </ac:spMkLst>
        </pc:spChg>
        <pc:spChg chg="add mod">
          <ac:chgData name="Adam Daly" userId="d51ba8a8-e53d-4073-87a2-94c89be91f1a" providerId="ADAL" clId="{17A28A9C-5F7C-49D7-BA24-1C4B9EF2AED0}" dt="2023-04-26T00:55:42.249" v="20586" actId="1036"/>
          <ac:spMkLst>
            <pc:docMk/>
            <pc:sldMk cId="2498270510" sldId="365"/>
            <ac:spMk id="81" creationId="{09C0D619-010E-EF28-52C8-55B28536ADA8}"/>
          </ac:spMkLst>
        </pc:spChg>
        <pc:spChg chg="add mod">
          <ac:chgData name="Adam Daly" userId="d51ba8a8-e53d-4073-87a2-94c89be91f1a" providerId="ADAL" clId="{17A28A9C-5F7C-49D7-BA24-1C4B9EF2AED0}" dt="2023-04-26T00:55:42.249" v="20586" actId="1036"/>
          <ac:spMkLst>
            <pc:docMk/>
            <pc:sldMk cId="2498270510" sldId="365"/>
            <ac:spMk id="82" creationId="{1571F972-CE28-65C5-5D33-9A9EE4135DBE}"/>
          </ac:spMkLst>
        </pc:spChg>
        <pc:grpChg chg="del">
          <ac:chgData name="Adam Daly" userId="d51ba8a8-e53d-4073-87a2-94c89be91f1a" providerId="ADAL" clId="{17A28A9C-5F7C-49D7-BA24-1C4B9EF2AED0}" dt="2023-04-25T18:10:53.440" v="6395" actId="478"/>
          <ac:grpSpMkLst>
            <pc:docMk/>
            <pc:sldMk cId="2498270510" sldId="365"/>
            <ac:grpSpMk id="2" creationId="{E55C3AF8-54A3-2EE2-885B-71133F4B401A}"/>
          </ac:grpSpMkLst>
        </pc:grpChg>
        <pc:grpChg chg="add mod">
          <ac:chgData name="Adam Daly" userId="d51ba8a8-e53d-4073-87a2-94c89be91f1a" providerId="ADAL" clId="{17A28A9C-5F7C-49D7-BA24-1C4B9EF2AED0}" dt="2023-04-25T18:13:37.535" v="6539" actId="1035"/>
          <ac:grpSpMkLst>
            <pc:docMk/>
            <pc:sldMk cId="2498270510" sldId="365"/>
            <ac:grpSpMk id="4" creationId="{43645363-A381-55F7-1FFE-71B1E6362B5C}"/>
          </ac:grpSpMkLst>
        </pc:grpChg>
        <pc:grpChg chg="del">
          <ac:chgData name="Adam Daly" userId="d51ba8a8-e53d-4073-87a2-94c89be91f1a" providerId="ADAL" clId="{17A28A9C-5F7C-49D7-BA24-1C4B9EF2AED0}" dt="2023-04-25T18:10:55.887" v="6396" actId="478"/>
          <ac:grpSpMkLst>
            <pc:docMk/>
            <pc:sldMk cId="2498270510" sldId="365"/>
            <ac:grpSpMk id="10" creationId="{42BBD465-1C44-9F98-D3FF-22340B62A20F}"/>
          </ac:grpSpMkLst>
        </pc:grpChg>
        <pc:grpChg chg="add mod">
          <ac:chgData name="Adam Daly" userId="d51ba8a8-e53d-4073-87a2-94c89be91f1a" providerId="ADAL" clId="{17A28A9C-5F7C-49D7-BA24-1C4B9EF2AED0}" dt="2023-04-25T18:14:47.548" v="6592" actId="1036"/>
          <ac:grpSpMkLst>
            <pc:docMk/>
            <pc:sldMk cId="2498270510" sldId="365"/>
            <ac:grpSpMk id="14" creationId="{486EC85F-4453-034A-1223-355DDBB33803}"/>
          </ac:grpSpMkLst>
        </pc:grpChg>
        <pc:grpChg chg="add mod">
          <ac:chgData name="Adam Daly" userId="d51ba8a8-e53d-4073-87a2-94c89be91f1a" providerId="ADAL" clId="{17A28A9C-5F7C-49D7-BA24-1C4B9EF2AED0}" dt="2023-04-25T18:15:04.955" v="6594" actId="1076"/>
          <ac:grpSpMkLst>
            <pc:docMk/>
            <pc:sldMk cId="2498270510" sldId="365"/>
            <ac:grpSpMk id="17" creationId="{978CE8BF-E42C-575B-F0C1-EC2C92984FA7}"/>
          </ac:grpSpMkLst>
        </pc:grpChg>
        <pc:grpChg chg="add mod">
          <ac:chgData name="Adam Daly" userId="d51ba8a8-e53d-4073-87a2-94c89be91f1a" providerId="ADAL" clId="{17A28A9C-5F7C-49D7-BA24-1C4B9EF2AED0}" dt="2023-04-25T18:16:32.066" v="6670" actId="571"/>
          <ac:grpSpMkLst>
            <pc:docMk/>
            <pc:sldMk cId="2498270510" sldId="365"/>
            <ac:grpSpMk id="20" creationId="{C271FFCB-B6F3-A15A-D0AA-23666C527A5C}"/>
          </ac:grpSpMkLst>
        </pc:grpChg>
        <pc:grpChg chg="add mod">
          <ac:chgData name="Adam Daly" userId="d51ba8a8-e53d-4073-87a2-94c89be91f1a" providerId="ADAL" clId="{17A28A9C-5F7C-49D7-BA24-1C4B9EF2AED0}" dt="2023-04-25T18:16:35.996" v="6671" actId="571"/>
          <ac:grpSpMkLst>
            <pc:docMk/>
            <pc:sldMk cId="2498270510" sldId="365"/>
            <ac:grpSpMk id="23" creationId="{AE882E1D-BD40-CC42-25C6-694EF85F178F}"/>
          </ac:grpSpMkLst>
        </pc:grpChg>
        <pc:grpChg chg="del">
          <ac:chgData name="Adam Daly" userId="d51ba8a8-e53d-4073-87a2-94c89be91f1a" providerId="ADAL" clId="{17A28A9C-5F7C-49D7-BA24-1C4B9EF2AED0}" dt="2023-04-25T18:10:58.107" v="6397" actId="478"/>
          <ac:grpSpMkLst>
            <pc:docMk/>
            <pc:sldMk cId="2498270510" sldId="365"/>
            <ac:grpSpMk id="26" creationId="{B6066738-C033-47C3-B029-49716010892C}"/>
          </ac:grpSpMkLst>
        </pc:grpChg>
        <pc:grpChg chg="add mod">
          <ac:chgData name="Adam Daly" userId="d51ba8a8-e53d-4073-87a2-94c89be91f1a" providerId="ADAL" clId="{17A28A9C-5F7C-49D7-BA24-1C4B9EF2AED0}" dt="2023-04-25T18:40:46.506" v="7531" actId="1035"/>
          <ac:grpSpMkLst>
            <pc:docMk/>
            <pc:sldMk cId="2498270510" sldId="365"/>
            <ac:grpSpMk id="29" creationId="{334506CE-027E-ED56-B961-B27ECFBE69D2}"/>
          </ac:grpSpMkLst>
        </pc:grpChg>
        <pc:grpChg chg="del">
          <ac:chgData name="Adam Daly" userId="d51ba8a8-e53d-4073-87a2-94c89be91f1a" providerId="ADAL" clId="{17A28A9C-5F7C-49D7-BA24-1C4B9EF2AED0}" dt="2023-04-25T18:10:59.803" v="6398" actId="478"/>
          <ac:grpSpMkLst>
            <pc:docMk/>
            <pc:sldMk cId="2498270510" sldId="365"/>
            <ac:grpSpMk id="34" creationId="{024C0810-B2C0-8CD0-A192-BCD953F6B9E0}"/>
          </ac:grpSpMkLst>
        </pc:grpChg>
        <pc:grpChg chg="add mod">
          <ac:chgData name="Adam Daly" userId="d51ba8a8-e53d-4073-87a2-94c89be91f1a" providerId="ADAL" clId="{17A28A9C-5F7C-49D7-BA24-1C4B9EF2AED0}" dt="2023-04-25T18:41:27.504" v="7550" actId="571"/>
          <ac:grpSpMkLst>
            <pc:docMk/>
            <pc:sldMk cId="2498270510" sldId="365"/>
            <ac:grpSpMk id="37" creationId="{9CCDE5C8-A2E6-BF97-221D-1CF4149EA095}"/>
          </ac:grpSpMkLst>
        </pc:grpChg>
        <pc:grpChg chg="del">
          <ac:chgData name="Adam Daly" userId="d51ba8a8-e53d-4073-87a2-94c89be91f1a" providerId="ADAL" clId="{17A28A9C-5F7C-49D7-BA24-1C4B9EF2AED0}" dt="2023-04-25T18:11:02.139" v="6399" actId="478"/>
          <ac:grpSpMkLst>
            <pc:docMk/>
            <pc:sldMk cId="2498270510" sldId="365"/>
            <ac:grpSpMk id="49" creationId="{7EDBD859-4701-63CC-4A13-8FFC316C14D2}"/>
          </ac:grpSpMkLst>
        </pc:grpChg>
        <pc:grpChg chg="del">
          <ac:chgData name="Adam Daly" userId="d51ba8a8-e53d-4073-87a2-94c89be91f1a" providerId="ADAL" clId="{17A28A9C-5F7C-49D7-BA24-1C4B9EF2AED0}" dt="2023-04-25T18:10:51.616" v="6394" actId="478"/>
          <ac:grpSpMkLst>
            <pc:docMk/>
            <pc:sldMk cId="2498270510" sldId="365"/>
            <ac:grpSpMk id="52" creationId="{44B2B6D0-EE60-746D-10F3-E9EBA493F61E}"/>
          </ac:grpSpMkLst>
        </pc:grpChg>
        <pc:grpChg chg="del">
          <ac:chgData name="Adam Daly" userId="d51ba8a8-e53d-4073-87a2-94c89be91f1a" providerId="ADAL" clId="{17A28A9C-5F7C-49D7-BA24-1C4B9EF2AED0}" dt="2023-04-25T18:11:03.899" v="6400" actId="478"/>
          <ac:grpSpMkLst>
            <pc:docMk/>
            <pc:sldMk cId="2498270510" sldId="365"/>
            <ac:grpSpMk id="55" creationId="{1594616F-CE17-060E-5023-2251D91B2E4E}"/>
          </ac:grpSpMkLst>
        </pc:grpChg>
        <pc:grpChg chg="del">
          <ac:chgData name="Adam Daly" userId="d51ba8a8-e53d-4073-87a2-94c89be91f1a" providerId="ADAL" clId="{17A28A9C-5F7C-49D7-BA24-1C4B9EF2AED0}" dt="2023-04-25T18:11:05.293" v="6401" actId="478"/>
          <ac:grpSpMkLst>
            <pc:docMk/>
            <pc:sldMk cId="2498270510" sldId="365"/>
            <ac:grpSpMk id="58" creationId="{E35D3994-474A-6D4F-168A-1306219459A8}"/>
          </ac:grpSpMkLst>
        </pc:grpChg>
        <pc:grpChg chg="del">
          <ac:chgData name="Adam Daly" userId="d51ba8a8-e53d-4073-87a2-94c89be91f1a" providerId="ADAL" clId="{17A28A9C-5F7C-49D7-BA24-1C4B9EF2AED0}" dt="2023-04-25T18:11:07.247" v="6402" actId="478"/>
          <ac:grpSpMkLst>
            <pc:docMk/>
            <pc:sldMk cId="2498270510" sldId="365"/>
            <ac:grpSpMk id="61" creationId="{3B9E2579-D3BB-F61B-1127-CB6A97C0AB8A}"/>
          </ac:grpSpMkLst>
        </pc:grpChg>
        <pc:grpChg chg="add mod">
          <ac:chgData name="Adam Daly" userId="d51ba8a8-e53d-4073-87a2-94c89be91f1a" providerId="ADAL" clId="{17A28A9C-5F7C-49D7-BA24-1C4B9EF2AED0}" dt="2023-04-25T18:41:27.504" v="7550" actId="571"/>
          <ac:grpSpMkLst>
            <pc:docMk/>
            <pc:sldMk cId="2498270510" sldId="365"/>
            <ac:grpSpMk id="64" creationId="{41E4C7E0-2EE6-FE24-8C52-269937FF27EE}"/>
          </ac:grpSpMkLst>
        </pc:grpChg>
        <pc:grpChg chg="add mod">
          <ac:chgData name="Adam Daly" userId="d51ba8a8-e53d-4073-87a2-94c89be91f1a" providerId="ADAL" clId="{17A28A9C-5F7C-49D7-BA24-1C4B9EF2AED0}" dt="2023-04-25T18:43:30.558" v="7691" actId="571"/>
          <ac:grpSpMkLst>
            <pc:docMk/>
            <pc:sldMk cId="2498270510" sldId="365"/>
            <ac:grpSpMk id="67" creationId="{36602898-E080-CC13-9E04-2F807EFC8CB4}"/>
          </ac:grpSpMkLst>
        </pc:grpChg>
        <pc:grpChg chg="add mod">
          <ac:chgData name="Adam Daly" userId="d51ba8a8-e53d-4073-87a2-94c89be91f1a" providerId="ADAL" clId="{17A28A9C-5F7C-49D7-BA24-1C4B9EF2AED0}" dt="2023-04-25T20:34:29.490" v="8078" actId="571"/>
          <ac:grpSpMkLst>
            <pc:docMk/>
            <pc:sldMk cId="2498270510" sldId="365"/>
            <ac:grpSpMk id="70" creationId="{70C43B0E-4BBA-CB16-BDC4-14DED5D957BF}"/>
          </ac:grpSpMkLst>
        </pc:grpChg>
      </pc:sldChg>
      <pc:sldChg chg="addSp delSp modSp add mod addCm delCm">
        <pc:chgData name="Adam Daly" userId="d51ba8a8-e53d-4073-87a2-94c89be91f1a" providerId="ADAL" clId="{17A28A9C-5F7C-49D7-BA24-1C4B9EF2AED0}" dt="2023-04-27T19:45:53.139" v="21635" actId="20577"/>
        <pc:sldMkLst>
          <pc:docMk/>
          <pc:sldMk cId="1759125108" sldId="366"/>
        </pc:sldMkLst>
        <pc:spChg chg="mod">
          <ac:chgData name="Adam Daly" userId="d51ba8a8-e53d-4073-87a2-94c89be91f1a" providerId="ADAL" clId="{17A28A9C-5F7C-49D7-BA24-1C4B9EF2AED0}" dt="2023-04-25T20:44:59.234" v="9106" actId="207"/>
          <ac:spMkLst>
            <pc:docMk/>
            <pc:sldMk cId="1759125108" sldId="366"/>
            <ac:spMk id="3" creationId="{3AF45BE1-BFF8-241F-5062-A70645A0F817}"/>
          </ac:spMkLst>
        </pc:spChg>
        <pc:spChg chg="mod">
          <ac:chgData name="Adam Daly" userId="d51ba8a8-e53d-4073-87a2-94c89be91f1a" providerId="ADAL" clId="{17A28A9C-5F7C-49D7-BA24-1C4B9EF2AED0}" dt="2023-04-25T20:49:22.327" v="9489" actId="1036"/>
          <ac:spMkLst>
            <pc:docMk/>
            <pc:sldMk cId="1759125108" sldId="366"/>
            <ac:spMk id="5" creationId="{31F83B92-4E2E-9DDB-5372-33CBBAD3E598}"/>
          </ac:spMkLst>
        </pc:spChg>
        <pc:spChg chg="mod">
          <ac:chgData name="Adam Daly" userId="d51ba8a8-e53d-4073-87a2-94c89be91f1a" providerId="ADAL" clId="{17A28A9C-5F7C-49D7-BA24-1C4B9EF2AED0}" dt="2023-04-26T00:55:48.217" v="20587" actId="14100"/>
          <ac:spMkLst>
            <pc:docMk/>
            <pc:sldMk cId="1759125108" sldId="366"/>
            <ac:spMk id="6" creationId="{9B7EFD91-2FBB-48F0-AF56-18CBAE2A31EE}"/>
          </ac:spMkLst>
        </pc:spChg>
        <pc:spChg chg="mod">
          <ac:chgData name="Adam Daly" userId="d51ba8a8-e53d-4073-87a2-94c89be91f1a" providerId="ADAL" clId="{17A28A9C-5F7C-49D7-BA24-1C4B9EF2AED0}" dt="2023-04-25T22:15:03.115" v="14595" actId="20577"/>
          <ac:spMkLst>
            <pc:docMk/>
            <pc:sldMk cId="1759125108" sldId="366"/>
            <ac:spMk id="8" creationId="{806A7C0F-E874-37CE-520B-A3B79A7CBF11}"/>
          </ac:spMkLst>
        </pc:spChg>
        <pc:spChg chg="mod">
          <ac:chgData name="Adam Daly" userId="d51ba8a8-e53d-4073-87a2-94c89be91f1a" providerId="ADAL" clId="{17A28A9C-5F7C-49D7-BA24-1C4B9EF2AED0}" dt="2023-04-25T21:23:29.084" v="12505" actId="20577"/>
          <ac:spMkLst>
            <pc:docMk/>
            <pc:sldMk cId="1759125108" sldId="366"/>
            <ac:spMk id="11" creationId="{36CEB639-F6F1-90FE-510F-BD90916DD8CF}"/>
          </ac:spMkLst>
        </pc:spChg>
        <pc:spChg chg="mod">
          <ac:chgData name="Adam Daly" userId="d51ba8a8-e53d-4073-87a2-94c89be91f1a" providerId="ADAL" clId="{17A28A9C-5F7C-49D7-BA24-1C4B9EF2AED0}" dt="2023-04-25T20:52:01.727" v="9537" actId="20577"/>
          <ac:spMkLst>
            <pc:docMk/>
            <pc:sldMk cId="1759125108" sldId="366"/>
            <ac:spMk id="12" creationId="{B0D6BE2B-99D4-34DB-EE66-6E42F95DCAAB}"/>
          </ac:spMkLst>
        </pc:spChg>
        <pc:spChg chg="mod">
          <ac:chgData name="Adam Daly" userId="d51ba8a8-e53d-4073-87a2-94c89be91f1a" providerId="ADAL" clId="{17A28A9C-5F7C-49D7-BA24-1C4B9EF2AED0}" dt="2023-04-25T20:49:17.097" v="9474" actId="207"/>
          <ac:spMkLst>
            <pc:docMk/>
            <pc:sldMk cId="1759125108" sldId="366"/>
            <ac:spMk id="13" creationId="{B8081EB1-52EC-3DBD-AF1C-1AEEFE19A75B}"/>
          </ac:spMkLst>
        </pc:spChg>
        <pc:spChg chg="mod">
          <ac:chgData name="Adam Daly" userId="d51ba8a8-e53d-4073-87a2-94c89be91f1a" providerId="ADAL" clId="{17A28A9C-5F7C-49D7-BA24-1C4B9EF2AED0}" dt="2023-04-25T20:55:46.776" v="10065" actId="1036"/>
          <ac:spMkLst>
            <pc:docMk/>
            <pc:sldMk cId="1759125108" sldId="366"/>
            <ac:spMk id="27" creationId="{A8599F76-7355-FEE8-7D42-AB162F4E3FB9}"/>
          </ac:spMkLst>
        </pc:spChg>
        <pc:spChg chg="mod">
          <ac:chgData name="Adam Daly" userId="d51ba8a8-e53d-4073-87a2-94c89be91f1a" providerId="ADAL" clId="{17A28A9C-5F7C-49D7-BA24-1C4B9EF2AED0}" dt="2023-04-25T20:55:19.695" v="10006" actId="20577"/>
          <ac:spMkLst>
            <pc:docMk/>
            <pc:sldMk cId="1759125108" sldId="366"/>
            <ac:spMk id="28" creationId="{688BFE02-BC03-31F7-4077-734363ECEAD3}"/>
          </ac:spMkLst>
        </pc:spChg>
        <pc:spChg chg="del">
          <ac:chgData name="Adam Daly" userId="d51ba8a8-e53d-4073-87a2-94c89be91f1a" providerId="ADAL" clId="{17A28A9C-5F7C-49D7-BA24-1C4B9EF2AED0}" dt="2023-04-26T00:55:52.670" v="20588" actId="478"/>
          <ac:spMkLst>
            <pc:docMk/>
            <pc:sldMk cId="1759125108" sldId="366"/>
            <ac:spMk id="30" creationId="{522AFC53-23EC-465E-8135-E7C00DF5BBA3}"/>
          </ac:spMkLst>
        </pc:spChg>
        <pc:spChg chg="del">
          <ac:chgData name="Adam Daly" userId="d51ba8a8-e53d-4073-87a2-94c89be91f1a" providerId="ADAL" clId="{17A28A9C-5F7C-49D7-BA24-1C4B9EF2AED0}" dt="2023-04-26T00:55:52.670" v="20588" actId="478"/>
          <ac:spMkLst>
            <pc:docMk/>
            <pc:sldMk cId="1759125108" sldId="366"/>
            <ac:spMk id="31" creationId="{8CFB741D-D2E4-4DF0-B584-AD903B768DFF}"/>
          </ac:spMkLst>
        </pc:spChg>
        <pc:spChg chg="del">
          <ac:chgData name="Adam Daly" userId="d51ba8a8-e53d-4073-87a2-94c89be91f1a" providerId="ADAL" clId="{17A28A9C-5F7C-49D7-BA24-1C4B9EF2AED0}" dt="2023-04-26T00:55:52.670" v="20588" actId="478"/>
          <ac:spMkLst>
            <pc:docMk/>
            <pc:sldMk cId="1759125108" sldId="366"/>
            <ac:spMk id="32" creationId="{436EE98F-242D-403F-89AF-5CA197360636}"/>
          </ac:spMkLst>
        </pc:spChg>
        <pc:spChg chg="del">
          <ac:chgData name="Adam Daly" userId="d51ba8a8-e53d-4073-87a2-94c89be91f1a" providerId="ADAL" clId="{17A28A9C-5F7C-49D7-BA24-1C4B9EF2AED0}" dt="2023-04-26T00:55:52.670" v="20588" actId="478"/>
          <ac:spMkLst>
            <pc:docMk/>
            <pc:sldMk cId="1759125108" sldId="366"/>
            <ac:spMk id="33" creationId="{E082B448-A2F8-4BE6-BD0D-18D828066492}"/>
          </ac:spMkLst>
        </pc:spChg>
        <pc:spChg chg="del">
          <ac:chgData name="Adam Daly" userId="d51ba8a8-e53d-4073-87a2-94c89be91f1a" providerId="ADAL" clId="{17A28A9C-5F7C-49D7-BA24-1C4B9EF2AED0}" dt="2023-04-26T00:55:52.670" v="20588" actId="478"/>
          <ac:spMkLst>
            <pc:docMk/>
            <pc:sldMk cId="1759125108" sldId="366"/>
            <ac:spMk id="38" creationId="{C164C70F-1980-4ECE-92AA-E41F08F265DD}"/>
          </ac:spMkLst>
        </pc:spChg>
        <pc:spChg chg="del">
          <ac:chgData name="Adam Daly" userId="d51ba8a8-e53d-4073-87a2-94c89be91f1a" providerId="ADAL" clId="{17A28A9C-5F7C-49D7-BA24-1C4B9EF2AED0}" dt="2023-04-26T00:55:52.670" v="20588" actId="478"/>
          <ac:spMkLst>
            <pc:docMk/>
            <pc:sldMk cId="1759125108" sldId="366"/>
            <ac:spMk id="39" creationId="{17483EC8-B658-4CB2-868D-324C617F395A}"/>
          </ac:spMkLst>
        </pc:spChg>
        <pc:spChg chg="del">
          <ac:chgData name="Adam Daly" userId="d51ba8a8-e53d-4073-87a2-94c89be91f1a" providerId="ADAL" clId="{17A28A9C-5F7C-49D7-BA24-1C4B9EF2AED0}" dt="2023-04-26T00:55:52.670" v="20588" actId="478"/>
          <ac:spMkLst>
            <pc:docMk/>
            <pc:sldMk cId="1759125108" sldId="366"/>
            <ac:spMk id="40" creationId="{7463EC23-DF35-4162-82E8-7735669A684E}"/>
          </ac:spMkLst>
        </pc:spChg>
        <pc:spChg chg="del">
          <ac:chgData name="Adam Daly" userId="d51ba8a8-e53d-4073-87a2-94c89be91f1a" providerId="ADAL" clId="{17A28A9C-5F7C-49D7-BA24-1C4B9EF2AED0}" dt="2023-04-26T00:55:52.670" v="20588" actId="478"/>
          <ac:spMkLst>
            <pc:docMk/>
            <pc:sldMk cId="1759125108" sldId="366"/>
            <ac:spMk id="41" creationId="{88E31391-E03B-48B3-A088-5C9C6FD612A5}"/>
          </ac:spMkLst>
        </pc:spChg>
        <pc:spChg chg="del">
          <ac:chgData name="Adam Daly" userId="d51ba8a8-e53d-4073-87a2-94c89be91f1a" providerId="ADAL" clId="{17A28A9C-5F7C-49D7-BA24-1C4B9EF2AED0}" dt="2023-04-26T00:55:52.670" v="20588" actId="478"/>
          <ac:spMkLst>
            <pc:docMk/>
            <pc:sldMk cId="1759125108" sldId="366"/>
            <ac:spMk id="42" creationId="{E85C2B55-FE02-4640-894F-F8FBA087AD2D}"/>
          </ac:spMkLst>
        </pc:spChg>
        <pc:spChg chg="del">
          <ac:chgData name="Adam Daly" userId="d51ba8a8-e53d-4073-87a2-94c89be91f1a" providerId="ADAL" clId="{17A28A9C-5F7C-49D7-BA24-1C4B9EF2AED0}" dt="2023-04-26T00:55:52.670" v="20588" actId="478"/>
          <ac:spMkLst>
            <pc:docMk/>
            <pc:sldMk cId="1759125108" sldId="366"/>
            <ac:spMk id="43" creationId="{5263AE23-1135-438C-8985-B5DA18620776}"/>
          </ac:spMkLst>
        </pc:spChg>
        <pc:spChg chg="mod">
          <ac:chgData name="Adam Daly" userId="d51ba8a8-e53d-4073-87a2-94c89be91f1a" providerId="ADAL" clId="{17A28A9C-5F7C-49D7-BA24-1C4B9EF2AED0}" dt="2023-04-25T20:58:18.310" v="10349" actId="20577"/>
          <ac:spMkLst>
            <pc:docMk/>
            <pc:sldMk cId="1759125108" sldId="366"/>
            <ac:spMk id="46" creationId="{2FCBA533-60E1-695E-0EBF-A4A29DC2375D}"/>
          </ac:spMkLst>
        </pc:spChg>
        <pc:spChg chg="mod">
          <ac:chgData name="Adam Daly" userId="d51ba8a8-e53d-4073-87a2-94c89be91f1a" providerId="ADAL" clId="{17A28A9C-5F7C-49D7-BA24-1C4B9EF2AED0}" dt="2023-04-25T20:56:47.543" v="10111" actId="20577"/>
          <ac:spMkLst>
            <pc:docMk/>
            <pc:sldMk cId="1759125108" sldId="366"/>
            <ac:spMk id="47" creationId="{CDDBC0A0-9682-D162-3BA1-98DE4866DD05}"/>
          </ac:spMkLst>
        </pc:spChg>
        <pc:spChg chg="mod">
          <ac:chgData name="Adam Daly" userId="d51ba8a8-e53d-4073-87a2-94c89be91f1a" providerId="ADAL" clId="{17A28A9C-5F7C-49D7-BA24-1C4B9EF2AED0}" dt="2023-04-25T21:00:37.098" v="10646" actId="313"/>
          <ac:spMkLst>
            <pc:docMk/>
            <pc:sldMk cId="1759125108" sldId="366"/>
            <ac:spMk id="50" creationId="{48B06411-679C-0F1C-4C43-5FC5F9156464}"/>
          </ac:spMkLst>
        </pc:spChg>
        <pc:spChg chg="mod">
          <ac:chgData name="Adam Daly" userId="d51ba8a8-e53d-4073-87a2-94c89be91f1a" providerId="ADAL" clId="{17A28A9C-5F7C-49D7-BA24-1C4B9EF2AED0}" dt="2023-04-25T20:59:05.769" v="10426" actId="20577"/>
          <ac:spMkLst>
            <pc:docMk/>
            <pc:sldMk cId="1759125108" sldId="366"/>
            <ac:spMk id="51" creationId="{70EEAD5B-119D-EA37-FA0D-ABCF44CEFEFA}"/>
          </ac:spMkLst>
        </pc:spChg>
        <pc:spChg chg="mod">
          <ac:chgData name="Adam Daly" userId="d51ba8a8-e53d-4073-87a2-94c89be91f1a" providerId="ADAL" clId="{17A28A9C-5F7C-49D7-BA24-1C4B9EF2AED0}" dt="2023-04-27T19:44:29.004" v="21344" actId="20577"/>
          <ac:spMkLst>
            <pc:docMk/>
            <pc:sldMk cId="1759125108" sldId="366"/>
            <ac:spMk id="53" creationId="{7C85BE1F-82D5-4CB7-DDFA-E14E5C61FFB1}"/>
          </ac:spMkLst>
        </pc:spChg>
        <pc:spChg chg="mod">
          <ac:chgData name="Adam Daly" userId="d51ba8a8-e53d-4073-87a2-94c89be91f1a" providerId="ADAL" clId="{17A28A9C-5F7C-49D7-BA24-1C4B9EF2AED0}" dt="2023-04-25T21:11:18.868" v="11198" actId="403"/>
          <ac:spMkLst>
            <pc:docMk/>
            <pc:sldMk cId="1759125108" sldId="366"/>
            <ac:spMk id="54" creationId="{6424A75F-3581-997D-9A92-9FEF9C97F20D}"/>
          </ac:spMkLst>
        </pc:spChg>
        <pc:spChg chg="mod">
          <ac:chgData name="Adam Daly" userId="d51ba8a8-e53d-4073-87a2-94c89be91f1a" providerId="ADAL" clId="{17A28A9C-5F7C-49D7-BA24-1C4B9EF2AED0}" dt="2023-04-25T21:07:44.901" v="11184" actId="20577"/>
          <ac:spMkLst>
            <pc:docMk/>
            <pc:sldMk cId="1759125108" sldId="366"/>
            <ac:spMk id="56" creationId="{FEB34135-2FC2-3773-B761-537A5FED1F9E}"/>
          </ac:spMkLst>
        </pc:spChg>
        <pc:spChg chg="mod">
          <ac:chgData name="Adam Daly" userId="d51ba8a8-e53d-4073-87a2-94c89be91f1a" providerId="ADAL" clId="{17A28A9C-5F7C-49D7-BA24-1C4B9EF2AED0}" dt="2023-04-25T21:06:29.814" v="10944" actId="20577"/>
          <ac:spMkLst>
            <pc:docMk/>
            <pc:sldMk cId="1759125108" sldId="366"/>
            <ac:spMk id="57" creationId="{ABC519C4-7F6C-6E9E-DE57-D7A71B7D8873}"/>
          </ac:spMkLst>
        </pc:spChg>
        <pc:spChg chg="mod">
          <ac:chgData name="Adam Daly" userId="d51ba8a8-e53d-4073-87a2-94c89be91f1a" providerId="ADAL" clId="{17A28A9C-5F7C-49D7-BA24-1C4B9EF2AED0}" dt="2023-04-27T19:45:53.139" v="21635" actId="20577"/>
          <ac:spMkLst>
            <pc:docMk/>
            <pc:sldMk cId="1759125108" sldId="366"/>
            <ac:spMk id="59" creationId="{990FC73B-730E-1512-FD1A-F3404B084414}"/>
          </ac:spMkLst>
        </pc:spChg>
        <pc:spChg chg="mod">
          <ac:chgData name="Adam Daly" userId="d51ba8a8-e53d-4073-87a2-94c89be91f1a" providerId="ADAL" clId="{17A28A9C-5F7C-49D7-BA24-1C4B9EF2AED0}" dt="2023-04-25T21:11:34.135" v="11224" actId="20577"/>
          <ac:spMkLst>
            <pc:docMk/>
            <pc:sldMk cId="1759125108" sldId="366"/>
            <ac:spMk id="60" creationId="{AD4FD641-1D38-9C22-A7C3-48E35922196F}"/>
          </ac:spMkLst>
        </pc:spChg>
        <pc:spChg chg="add mod">
          <ac:chgData name="Adam Daly" userId="d51ba8a8-e53d-4073-87a2-94c89be91f1a" providerId="ADAL" clId="{17A28A9C-5F7C-49D7-BA24-1C4B9EF2AED0}" dt="2023-04-26T00:55:57.185" v="20606" actId="1036"/>
          <ac:spMkLst>
            <pc:docMk/>
            <pc:sldMk cId="1759125108" sldId="366"/>
            <ac:spMk id="61" creationId="{4B3369D5-A625-8E85-3F77-82EB58824EFD}"/>
          </ac:spMkLst>
        </pc:spChg>
        <pc:spChg chg="add mod">
          <ac:chgData name="Adam Daly" userId="d51ba8a8-e53d-4073-87a2-94c89be91f1a" providerId="ADAL" clId="{17A28A9C-5F7C-49D7-BA24-1C4B9EF2AED0}" dt="2023-04-26T00:55:57.185" v="20606" actId="1036"/>
          <ac:spMkLst>
            <pc:docMk/>
            <pc:sldMk cId="1759125108" sldId="366"/>
            <ac:spMk id="62" creationId="{0420AF4E-032E-5412-88BA-87F45D8A249B}"/>
          </ac:spMkLst>
        </pc:spChg>
        <pc:spChg chg="add mod">
          <ac:chgData name="Adam Daly" userId="d51ba8a8-e53d-4073-87a2-94c89be91f1a" providerId="ADAL" clId="{17A28A9C-5F7C-49D7-BA24-1C4B9EF2AED0}" dt="2023-04-26T00:55:57.185" v="20606" actId="1036"/>
          <ac:spMkLst>
            <pc:docMk/>
            <pc:sldMk cId="1759125108" sldId="366"/>
            <ac:spMk id="63" creationId="{7C33F8BC-F8BD-ABD0-FA38-DFA874A5EBD8}"/>
          </ac:spMkLst>
        </pc:spChg>
        <pc:spChg chg="del topLvl">
          <ac:chgData name="Adam Daly" userId="d51ba8a8-e53d-4073-87a2-94c89be91f1a" providerId="ADAL" clId="{17A28A9C-5F7C-49D7-BA24-1C4B9EF2AED0}" dt="2023-04-25T20:39:31.082" v="8431" actId="478"/>
          <ac:spMkLst>
            <pc:docMk/>
            <pc:sldMk cId="1759125108" sldId="366"/>
            <ac:spMk id="68" creationId="{76D95609-2921-1694-F582-B799A220EBE3}"/>
          </ac:spMkLst>
        </pc:spChg>
        <pc:spChg chg="del topLvl">
          <ac:chgData name="Adam Daly" userId="d51ba8a8-e53d-4073-87a2-94c89be91f1a" providerId="ADAL" clId="{17A28A9C-5F7C-49D7-BA24-1C4B9EF2AED0}" dt="2023-04-25T20:39:28.525" v="8430" actId="478"/>
          <ac:spMkLst>
            <pc:docMk/>
            <pc:sldMk cId="1759125108" sldId="366"/>
            <ac:spMk id="69" creationId="{56C966D7-3AEF-F059-9BF1-CD5B7169822F}"/>
          </ac:spMkLst>
        </pc:spChg>
        <pc:spChg chg="add mod">
          <ac:chgData name="Adam Daly" userId="d51ba8a8-e53d-4073-87a2-94c89be91f1a" providerId="ADAL" clId="{17A28A9C-5F7C-49D7-BA24-1C4B9EF2AED0}" dt="2023-04-26T00:55:57.185" v="20606" actId="1036"/>
          <ac:spMkLst>
            <pc:docMk/>
            <pc:sldMk cId="1759125108" sldId="366"/>
            <ac:spMk id="73" creationId="{BC55E1BF-BD25-970A-A290-71EDDA103468}"/>
          </ac:spMkLst>
        </pc:spChg>
        <pc:spChg chg="add mod">
          <ac:chgData name="Adam Daly" userId="d51ba8a8-e53d-4073-87a2-94c89be91f1a" providerId="ADAL" clId="{17A28A9C-5F7C-49D7-BA24-1C4B9EF2AED0}" dt="2023-04-26T00:55:57.185" v="20606" actId="1036"/>
          <ac:spMkLst>
            <pc:docMk/>
            <pc:sldMk cId="1759125108" sldId="366"/>
            <ac:spMk id="74" creationId="{F7388B89-F661-D4E7-734B-C571C689D8FD}"/>
          </ac:spMkLst>
        </pc:spChg>
        <pc:spChg chg="add mod">
          <ac:chgData name="Adam Daly" userId="d51ba8a8-e53d-4073-87a2-94c89be91f1a" providerId="ADAL" clId="{17A28A9C-5F7C-49D7-BA24-1C4B9EF2AED0}" dt="2023-04-26T00:55:57.185" v="20606" actId="1036"/>
          <ac:spMkLst>
            <pc:docMk/>
            <pc:sldMk cId="1759125108" sldId="366"/>
            <ac:spMk id="75" creationId="{20F68240-DF07-FC63-3784-4DE0D35727AF}"/>
          </ac:spMkLst>
        </pc:spChg>
        <pc:spChg chg="add mod">
          <ac:chgData name="Adam Daly" userId="d51ba8a8-e53d-4073-87a2-94c89be91f1a" providerId="ADAL" clId="{17A28A9C-5F7C-49D7-BA24-1C4B9EF2AED0}" dt="2023-04-26T00:55:57.185" v="20606" actId="1036"/>
          <ac:spMkLst>
            <pc:docMk/>
            <pc:sldMk cId="1759125108" sldId="366"/>
            <ac:spMk id="76" creationId="{FCCDAA6E-DF77-7866-2032-B56E5FD8FCED}"/>
          </ac:spMkLst>
        </pc:spChg>
        <pc:spChg chg="add mod">
          <ac:chgData name="Adam Daly" userId="d51ba8a8-e53d-4073-87a2-94c89be91f1a" providerId="ADAL" clId="{17A28A9C-5F7C-49D7-BA24-1C4B9EF2AED0}" dt="2023-04-26T00:55:57.185" v="20606" actId="1036"/>
          <ac:spMkLst>
            <pc:docMk/>
            <pc:sldMk cId="1759125108" sldId="366"/>
            <ac:spMk id="77" creationId="{2F9D9CCB-31AE-3BEF-261D-66EAF5B9FEBF}"/>
          </ac:spMkLst>
        </pc:spChg>
        <pc:spChg chg="add mod">
          <ac:chgData name="Adam Daly" userId="d51ba8a8-e53d-4073-87a2-94c89be91f1a" providerId="ADAL" clId="{17A28A9C-5F7C-49D7-BA24-1C4B9EF2AED0}" dt="2023-04-26T00:55:57.185" v="20606" actId="1036"/>
          <ac:spMkLst>
            <pc:docMk/>
            <pc:sldMk cId="1759125108" sldId="366"/>
            <ac:spMk id="78" creationId="{C94CC2FB-322B-C322-1944-EBC4C24C386E}"/>
          </ac:spMkLst>
        </pc:spChg>
        <pc:spChg chg="add mod">
          <ac:chgData name="Adam Daly" userId="d51ba8a8-e53d-4073-87a2-94c89be91f1a" providerId="ADAL" clId="{17A28A9C-5F7C-49D7-BA24-1C4B9EF2AED0}" dt="2023-04-26T00:55:57.185" v="20606" actId="1036"/>
          <ac:spMkLst>
            <pc:docMk/>
            <pc:sldMk cId="1759125108" sldId="366"/>
            <ac:spMk id="79" creationId="{56408698-4FB2-9AE0-CCBF-611CB5E10765}"/>
          </ac:spMkLst>
        </pc:spChg>
        <pc:grpChg chg="add mod">
          <ac:chgData name="Adam Daly" userId="d51ba8a8-e53d-4073-87a2-94c89be91f1a" providerId="ADAL" clId="{17A28A9C-5F7C-49D7-BA24-1C4B9EF2AED0}" dt="2023-04-25T20:47:09.367" v="9267" actId="1076"/>
          <ac:grpSpMkLst>
            <pc:docMk/>
            <pc:sldMk cId="1759125108" sldId="366"/>
            <ac:grpSpMk id="2" creationId="{01443C9A-2528-19DC-8443-DDDB2A94A592}"/>
          </ac:grpSpMkLst>
        </pc:grpChg>
        <pc:grpChg chg="mod">
          <ac:chgData name="Adam Daly" userId="d51ba8a8-e53d-4073-87a2-94c89be91f1a" providerId="ADAL" clId="{17A28A9C-5F7C-49D7-BA24-1C4B9EF2AED0}" dt="2023-04-25T20:51:15.576" v="9493" actId="1076"/>
          <ac:grpSpMkLst>
            <pc:docMk/>
            <pc:sldMk cId="1759125108" sldId="366"/>
            <ac:grpSpMk id="4" creationId="{43645363-A381-55F7-1FFE-71B1E6362B5C}"/>
          </ac:grpSpMkLst>
        </pc:grpChg>
        <pc:grpChg chg="add mod">
          <ac:chgData name="Adam Daly" userId="d51ba8a8-e53d-4073-87a2-94c89be91f1a" providerId="ADAL" clId="{17A28A9C-5F7C-49D7-BA24-1C4B9EF2AED0}" dt="2023-04-25T20:52:28.480" v="9584" actId="1076"/>
          <ac:grpSpMkLst>
            <pc:docMk/>
            <pc:sldMk cId="1759125108" sldId="366"/>
            <ac:grpSpMk id="10" creationId="{A92B43ED-3813-E83B-E13E-A693EF8C6739}"/>
          </ac:grpSpMkLst>
        </pc:grpChg>
        <pc:grpChg chg="del">
          <ac:chgData name="Adam Daly" userId="d51ba8a8-e53d-4073-87a2-94c89be91f1a" providerId="ADAL" clId="{17A28A9C-5F7C-49D7-BA24-1C4B9EF2AED0}" dt="2023-04-25T20:46:55.035" v="9262" actId="478"/>
          <ac:grpSpMkLst>
            <pc:docMk/>
            <pc:sldMk cId="1759125108" sldId="366"/>
            <ac:grpSpMk id="14" creationId="{486EC85F-4453-034A-1223-355DDBB33803}"/>
          </ac:grpSpMkLst>
        </pc:grpChg>
        <pc:grpChg chg="del">
          <ac:chgData name="Adam Daly" userId="d51ba8a8-e53d-4073-87a2-94c89be91f1a" providerId="ADAL" clId="{17A28A9C-5F7C-49D7-BA24-1C4B9EF2AED0}" dt="2023-04-25T20:46:56.921" v="9263" actId="478"/>
          <ac:grpSpMkLst>
            <pc:docMk/>
            <pc:sldMk cId="1759125108" sldId="366"/>
            <ac:grpSpMk id="17" creationId="{978CE8BF-E42C-575B-F0C1-EC2C92984FA7}"/>
          </ac:grpSpMkLst>
        </pc:grpChg>
        <pc:grpChg chg="del">
          <ac:chgData name="Adam Daly" userId="d51ba8a8-e53d-4073-87a2-94c89be91f1a" providerId="ADAL" clId="{17A28A9C-5F7C-49D7-BA24-1C4B9EF2AED0}" dt="2023-04-25T20:46:58.186" v="9264" actId="478"/>
          <ac:grpSpMkLst>
            <pc:docMk/>
            <pc:sldMk cId="1759125108" sldId="366"/>
            <ac:grpSpMk id="20" creationId="{C271FFCB-B6F3-A15A-D0AA-23666C527A5C}"/>
          </ac:grpSpMkLst>
        </pc:grpChg>
        <pc:grpChg chg="del">
          <ac:chgData name="Adam Daly" userId="d51ba8a8-e53d-4073-87a2-94c89be91f1a" providerId="ADAL" clId="{17A28A9C-5F7C-49D7-BA24-1C4B9EF2AED0}" dt="2023-04-25T20:46:59.559" v="9265" actId="478"/>
          <ac:grpSpMkLst>
            <pc:docMk/>
            <pc:sldMk cId="1759125108" sldId="366"/>
            <ac:grpSpMk id="23" creationId="{AE882E1D-BD40-CC42-25C6-694EF85F178F}"/>
          </ac:grpSpMkLst>
        </pc:grpChg>
        <pc:grpChg chg="add mod">
          <ac:chgData name="Adam Daly" userId="d51ba8a8-e53d-4073-87a2-94c89be91f1a" providerId="ADAL" clId="{17A28A9C-5F7C-49D7-BA24-1C4B9EF2AED0}" dt="2023-04-25T20:55:51.599" v="10066" actId="1076"/>
          <ac:grpSpMkLst>
            <pc:docMk/>
            <pc:sldMk cId="1759125108" sldId="366"/>
            <ac:grpSpMk id="26" creationId="{D3654D1A-571E-2001-A800-CF74F2A469B6}"/>
          </ac:grpSpMkLst>
        </pc:grpChg>
        <pc:grpChg chg="del">
          <ac:chgData name="Adam Daly" userId="d51ba8a8-e53d-4073-87a2-94c89be91f1a" providerId="ADAL" clId="{17A28A9C-5F7C-49D7-BA24-1C4B9EF2AED0}" dt="2023-04-25T20:39:34.311" v="8433" actId="478"/>
          <ac:grpSpMkLst>
            <pc:docMk/>
            <pc:sldMk cId="1759125108" sldId="366"/>
            <ac:grpSpMk id="29" creationId="{334506CE-027E-ED56-B961-B27ECFBE69D2}"/>
          </ac:grpSpMkLst>
        </pc:grpChg>
        <pc:grpChg chg="add mod">
          <ac:chgData name="Adam Daly" userId="d51ba8a8-e53d-4073-87a2-94c89be91f1a" providerId="ADAL" clId="{17A28A9C-5F7C-49D7-BA24-1C4B9EF2AED0}" dt="2023-04-25T20:56:52.921" v="10121" actId="1036"/>
          <ac:grpSpMkLst>
            <pc:docMk/>
            <pc:sldMk cId="1759125108" sldId="366"/>
            <ac:grpSpMk id="34" creationId="{FF67E62E-0192-C1CD-F39A-78E033F452D4}"/>
          </ac:grpSpMkLst>
        </pc:grpChg>
        <pc:grpChg chg="del">
          <ac:chgData name="Adam Daly" userId="d51ba8a8-e53d-4073-87a2-94c89be91f1a" providerId="ADAL" clId="{17A28A9C-5F7C-49D7-BA24-1C4B9EF2AED0}" dt="2023-04-25T20:39:24.961" v="8428" actId="478"/>
          <ac:grpSpMkLst>
            <pc:docMk/>
            <pc:sldMk cId="1759125108" sldId="366"/>
            <ac:grpSpMk id="37" creationId="{9CCDE5C8-A2E6-BF97-221D-1CF4149EA095}"/>
          </ac:grpSpMkLst>
        </pc:grpChg>
        <pc:grpChg chg="add mod">
          <ac:chgData name="Adam Daly" userId="d51ba8a8-e53d-4073-87a2-94c89be91f1a" providerId="ADAL" clId="{17A28A9C-5F7C-49D7-BA24-1C4B9EF2AED0}" dt="2023-04-25T21:01:56.631" v="10648" actId="1076"/>
          <ac:grpSpMkLst>
            <pc:docMk/>
            <pc:sldMk cId="1759125108" sldId="366"/>
            <ac:grpSpMk id="49" creationId="{F5B2617B-87B8-EA42-A907-A37A98C693C1}"/>
          </ac:grpSpMkLst>
        </pc:grpChg>
        <pc:grpChg chg="add mod">
          <ac:chgData name="Adam Daly" userId="d51ba8a8-e53d-4073-87a2-94c89be91f1a" providerId="ADAL" clId="{17A28A9C-5F7C-49D7-BA24-1C4B9EF2AED0}" dt="2023-04-25T21:10:22.592" v="11186" actId="1076"/>
          <ac:grpSpMkLst>
            <pc:docMk/>
            <pc:sldMk cId="1759125108" sldId="366"/>
            <ac:grpSpMk id="52" creationId="{C963E5BE-9F70-487F-ABE0-801DAF1B8151}"/>
          </ac:grpSpMkLst>
        </pc:grpChg>
        <pc:grpChg chg="add mod">
          <ac:chgData name="Adam Daly" userId="d51ba8a8-e53d-4073-87a2-94c89be91f1a" providerId="ADAL" clId="{17A28A9C-5F7C-49D7-BA24-1C4B9EF2AED0}" dt="2023-04-25T21:06:05.374" v="10904" actId="571"/>
          <ac:grpSpMkLst>
            <pc:docMk/>
            <pc:sldMk cId="1759125108" sldId="366"/>
            <ac:grpSpMk id="55" creationId="{248DBF1D-359B-BE77-BCEC-74702F2AB39D}"/>
          </ac:grpSpMkLst>
        </pc:grpChg>
        <pc:grpChg chg="add mod">
          <ac:chgData name="Adam Daly" userId="d51ba8a8-e53d-4073-87a2-94c89be91f1a" providerId="ADAL" clId="{17A28A9C-5F7C-49D7-BA24-1C4B9EF2AED0}" dt="2023-04-25T21:10:26.613" v="11187" actId="571"/>
          <ac:grpSpMkLst>
            <pc:docMk/>
            <pc:sldMk cId="1759125108" sldId="366"/>
            <ac:grpSpMk id="58" creationId="{0B2880F0-9DC7-E069-6F74-C60A5AD11B7F}"/>
          </ac:grpSpMkLst>
        </pc:grpChg>
        <pc:grpChg chg="del">
          <ac:chgData name="Adam Daly" userId="d51ba8a8-e53d-4073-87a2-94c89be91f1a" providerId="ADAL" clId="{17A28A9C-5F7C-49D7-BA24-1C4B9EF2AED0}" dt="2023-04-25T20:39:26.860" v="8429" actId="478"/>
          <ac:grpSpMkLst>
            <pc:docMk/>
            <pc:sldMk cId="1759125108" sldId="366"/>
            <ac:grpSpMk id="64" creationId="{41E4C7E0-2EE6-FE24-8C52-269937FF27EE}"/>
          </ac:grpSpMkLst>
        </pc:grpChg>
        <pc:grpChg chg="del">
          <ac:chgData name="Adam Daly" userId="d51ba8a8-e53d-4073-87a2-94c89be91f1a" providerId="ADAL" clId="{17A28A9C-5F7C-49D7-BA24-1C4B9EF2AED0}" dt="2023-04-25T20:39:28.525" v="8430" actId="478"/>
          <ac:grpSpMkLst>
            <pc:docMk/>
            <pc:sldMk cId="1759125108" sldId="366"/>
            <ac:grpSpMk id="67" creationId="{36602898-E080-CC13-9E04-2F807EFC8CB4}"/>
          </ac:grpSpMkLst>
        </pc:grpChg>
        <pc:grpChg chg="del">
          <ac:chgData name="Adam Daly" userId="d51ba8a8-e53d-4073-87a2-94c89be91f1a" providerId="ADAL" clId="{17A28A9C-5F7C-49D7-BA24-1C4B9EF2AED0}" dt="2023-04-25T20:39:32.811" v="8432" actId="478"/>
          <ac:grpSpMkLst>
            <pc:docMk/>
            <pc:sldMk cId="1759125108" sldId="366"/>
            <ac:grpSpMk id="70" creationId="{70C43B0E-4BBA-CB16-BDC4-14DED5D957BF}"/>
          </ac:grpSpMkLst>
        </pc:grpChg>
      </pc:sldChg>
      <pc:sldChg chg="addSp delSp modSp add mod">
        <pc:chgData name="Adam Daly" userId="d51ba8a8-e53d-4073-87a2-94c89be91f1a" providerId="ADAL" clId="{17A28A9C-5F7C-49D7-BA24-1C4B9EF2AED0}" dt="2023-04-26T00:59:38.615" v="20748" actId="207"/>
        <pc:sldMkLst>
          <pc:docMk/>
          <pc:sldMk cId="2627480838" sldId="367"/>
        </pc:sldMkLst>
        <pc:spChg chg="mod">
          <ac:chgData name="Adam Daly" userId="d51ba8a8-e53d-4073-87a2-94c89be91f1a" providerId="ADAL" clId="{17A28A9C-5F7C-49D7-BA24-1C4B9EF2AED0}" dt="2023-04-25T21:15:24.693" v="11617" actId="20577"/>
          <ac:spMkLst>
            <pc:docMk/>
            <pc:sldMk cId="2627480838" sldId="367"/>
            <ac:spMk id="5" creationId="{31F83B92-4E2E-9DDB-5372-33CBBAD3E598}"/>
          </ac:spMkLst>
        </pc:spChg>
        <pc:spChg chg="mod">
          <ac:chgData name="Adam Daly" userId="d51ba8a8-e53d-4073-87a2-94c89be91f1a" providerId="ADAL" clId="{17A28A9C-5F7C-49D7-BA24-1C4B9EF2AED0}" dt="2023-04-26T00:56:04.154" v="20607" actId="14100"/>
          <ac:spMkLst>
            <pc:docMk/>
            <pc:sldMk cId="2627480838" sldId="367"/>
            <ac:spMk id="6" creationId="{9B7EFD91-2FBB-48F0-AF56-18CBAE2A31EE}"/>
          </ac:spMkLst>
        </pc:spChg>
        <pc:spChg chg="mod">
          <ac:chgData name="Adam Daly" userId="d51ba8a8-e53d-4073-87a2-94c89be91f1a" providerId="ADAL" clId="{17A28A9C-5F7C-49D7-BA24-1C4B9EF2AED0}" dt="2023-04-25T21:15:36.060" v="11626" actId="207"/>
          <ac:spMkLst>
            <pc:docMk/>
            <pc:sldMk cId="2627480838" sldId="367"/>
            <ac:spMk id="13" creationId="{B8081EB1-52EC-3DBD-AF1C-1AEEFE19A75B}"/>
          </ac:spMkLst>
        </pc:spChg>
        <pc:spChg chg="mod">
          <ac:chgData name="Adam Daly" userId="d51ba8a8-e53d-4073-87a2-94c89be91f1a" providerId="ADAL" clId="{17A28A9C-5F7C-49D7-BA24-1C4B9EF2AED0}" dt="2023-04-26T00:59:38.615" v="20748" actId="207"/>
          <ac:spMkLst>
            <pc:docMk/>
            <pc:sldMk cId="2627480838" sldId="367"/>
            <ac:spMk id="15" creationId="{2960FCBF-7FA1-9972-5C70-6555AC36955A}"/>
          </ac:spMkLst>
        </pc:spChg>
        <pc:spChg chg="mod">
          <ac:chgData name="Adam Daly" userId="d51ba8a8-e53d-4073-87a2-94c89be91f1a" providerId="ADAL" clId="{17A28A9C-5F7C-49D7-BA24-1C4B9EF2AED0}" dt="2023-04-25T23:51:28.485" v="19388" actId="1035"/>
          <ac:spMkLst>
            <pc:docMk/>
            <pc:sldMk cId="2627480838" sldId="367"/>
            <ac:spMk id="16" creationId="{3ECF26B9-D5B1-4563-A683-6FFDFE476F03}"/>
          </ac:spMkLst>
        </pc:spChg>
        <pc:spChg chg="mod">
          <ac:chgData name="Adam Daly" userId="d51ba8a8-e53d-4073-87a2-94c89be91f1a" providerId="ADAL" clId="{17A28A9C-5F7C-49D7-BA24-1C4B9EF2AED0}" dt="2023-04-25T21:17:28.901" v="11841" actId="571"/>
          <ac:spMkLst>
            <pc:docMk/>
            <pc:sldMk cId="2627480838" sldId="367"/>
            <ac:spMk id="18" creationId="{7676CC84-12F8-A413-D19C-865C5CFA8C6D}"/>
          </ac:spMkLst>
        </pc:spChg>
        <pc:spChg chg="mod">
          <ac:chgData name="Adam Daly" userId="d51ba8a8-e53d-4073-87a2-94c89be91f1a" providerId="ADAL" clId="{17A28A9C-5F7C-49D7-BA24-1C4B9EF2AED0}" dt="2023-04-25T21:17:28.901" v="11841" actId="571"/>
          <ac:spMkLst>
            <pc:docMk/>
            <pc:sldMk cId="2627480838" sldId="367"/>
            <ac:spMk id="19" creationId="{D7587C16-EC24-B71F-1D96-7F75C4FE8307}"/>
          </ac:spMkLst>
        </pc:spChg>
        <pc:spChg chg="mod">
          <ac:chgData name="Adam Daly" userId="d51ba8a8-e53d-4073-87a2-94c89be91f1a" providerId="ADAL" clId="{17A28A9C-5F7C-49D7-BA24-1C4B9EF2AED0}" dt="2023-04-25T21:25:17.642" v="12715" actId="20577"/>
          <ac:spMkLst>
            <pc:docMk/>
            <pc:sldMk cId="2627480838" sldId="367"/>
            <ac:spMk id="21" creationId="{BBBE89DB-AF69-4A56-3860-A8242950246A}"/>
          </ac:spMkLst>
        </pc:spChg>
        <pc:spChg chg="mod">
          <ac:chgData name="Adam Daly" userId="d51ba8a8-e53d-4073-87a2-94c89be91f1a" providerId="ADAL" clId="{17A28A9C-5F7C-49D7-BA24-1C4B9EF2AED0}" dt="2023-04-25T21:21:54.565" v="12406" actId="207"/>
          <ac:spMkLst>
            <pc:docMk/>
            <pc:sldMk cId="2627480838" sldId="367"/>
            <ac:spMk id="22" creationId="{A894ED41-560C-1C72-3567-B1E1BF5A301D}"/>
          </ac:spMkLst>
        </pc:spChg>
        <pc:spChg chg="mod">
          <ac:chgData name="Adam Daly" userId="d51ba8a8-e53d-4073-87a2-94c89be91f1a" providerId="ADAL" clId="{17A28A9C-5F7C-49D7-BA24-1C4B9EF2AED0}" dt="2023-04-25T21:19:14.933" v="11962" actId="20577"/>
          <ac:spMkLst>
            <pc:docMk/>
            <pc:sldMk cId="2627480838" sldId="367"/>
            <ac:spMk id="24" creationId="{6C4AE2BA-28A8-5259-35CD-1D05B261E23E}"/>
          </ac:spMkLst>
        </pc:spChg>
        <pc:spChg chg="mod">
          <ac:chgData name="Adam Daly" userId="d51ba8a8-e53d-4073-87a2-94c89be91f1a" providerId="ADAL" clId="{17A28A9C-5F7C-49D7-BA24-1C4B9EF2AED0}" dt="2023-04-25T21:21:16.974" v="12328" actId="313"/>
          <ac:spMkLst>
            <pc:docMk/>
            <pc:sldMk cId="2627480838" sldId="367"/>
            <ac:spMk id="25" creationId="{CB43B38D-F870-9DA6-2076-8F85F4E461AB}"/>
          </ac:spMkLst>
        </pc:spChg>
        <pc:spChg chg="add del mod">
          <ac:chgData name="Adam Daly" userId="d51ba8a8-e53d-4073-87a2-94c89be91f1a" providerId="ADAL" clId="{17A28A9C-5F7C-49D7-BA24-1C4B9EF2AED0}" dt="2023-04-26T00:56:12.386" v="20625"/>
          <ac:spMkLst>
            <pc:docMk/>
            <pc:sldMk cId="2627480838" sldId="367"/>
            <ac:spMk id="29" creationId="{4B6CB01F-D97E-46B5-3547-4D5A1E1ADCC2}"/>
          </ac:spMkLst>
        </pc:spChg>
        <pc:spChg chg="del">
          <ac:chgData name="Adam Daly" userId="d51ba8a8-e53d-4073-87a2-94c89be91f1a" providerId="ADAL" clId="{17A28A9C-5F7C-49D7-BA24-1C4B9EF2AED0}" dt="2023-04-26T00:56:06.973" v="20608" actId="478"/>
          <ac:spMkLst>
            <pc:docMk/>
            <pc:sldMk cId="2627480838" sldId="367"/>
            <ac:spMk id="30" creationId="{522AFC53-23EC-465E-8135-E7C00DF5BBA3}"/>
          </ac:spMkLst>
        </pc:spChg>
        <pc:spChg chg="del">
          <ac:chgData name="Adam Daly" userId="d51ba8a8-e53d-4073-87a2-94c89be91f1a" providerId="ADAL" clId="{17A28A9C-5F7C-49D7-BA24-1C4B9EF2AED0}" dt="2023-04-26T00:56:06.973" v="20608" actId="478"/>
          <ac:spMkLst>
            <pc:docMk/>
            <pc:sldMk cId="2627480838" sldId="367"/>
            <ac:spMk id="31" creationId="{8CFB741D-D2E4-4DF0-B584-AD903B768DFF}"/>
          </ac:spMkLst>
        </pc:spChg>
        <pc:spChg chg="del">
          <ac:chgData name="Adam Daly" userId="d51ba8a8-e53d-4073-87a2-94c89be91f1a" providerId="ADAL" clId="{17A28A9C-5F7C-49D7-BA24-1C4B9EF2AED0}" dt="2023-04-26T00:56:06.973" v="20608" actId="478"/>
          <ac:spMkLst>
            <pc:docMk/>
            <pc:sldMk cId="2627480838" sldId="367"/>
            <ac:spMk id="32" creationId="{436EE98F-242D-403F-89AF-5CA197360636}"/>
          </ac:spMkLst>
        </pc:spChg>
        <pc:spChg chg="del">
          <ac:chgData name="Adam Daly" userId="d51ba8a8-e53d-4073-87a2-94c89be91f1a" providerId="ADAL" clId="{17A28A9C-5F7C-49D7-BA24-1C4B9EF2AED0}" dt="2023-04-26T00:56:06.973" v="20608" actId="478"/>
          <ac:spMkLst>
            <pc:docMk/>
            <pc:sldMk cId="2627480838" sldId="367"/>
            <ac:spMk id="33" creationId="{E082B448-A2F8-4BE6-BD0D-18D828066492}"/>
          </ac:spMkLst>
        </pc:spChg>
        <pc:spChg chg="add del mod">
          <ac:chgData name="Adam Daly" userId="d51ba8a8-e53d-4073-87a2-94c89be91f1a" providerId="ADAL" clId="{17A28A9C-5F7C-49D7-BA24-1C4B9EF2AED0}" dt="2023-04-26T00:56:12.386" v="20625"/>
          <ac:spMkLst>
            <pc:docMk/>
            <pc:sldMk cId="2627480838" sldId="367"/>
            <ac:spMk id="35" creationId="{BF4DAB71-67B4-AE03-DAE5-6E3C3B0D3190}"/>
          </ac:spMkLst>
        </pc:spChg>
        <pc:spChg chg="add del mod">
          <ac:chgData name="Adam Daly" userId="d51ba8a8-e53d-4073-87a2-94c89be91f1a" providerId="ADAL" clId="{17A28A9C-5F7C-49D7-BA24-1C4B9EF2AED0}" dt="2023-04-26T00:56:12.386" v="20625"/>
          <ac:spMkLst>
            <pc:docMk/>
            <pc:sldMk cId="2627480838" sldId="367"/>
            <ac:spMk id="36" creationId="{90C32A4D-BBEC-BCB6-0A61-7C860CE9CD4B}"/>
          </ac:spMkLst>
        </pc:spChg>
        <pc:spChg chg="add del mod">
          <ac:chgData name="Adam Daly" userId="d51ba8a8-e53d-4073-87a2-94c89be91f1a" providerId="ADAL" clId="{17A28A9C-5F7C-49D7-BA24-1C4B9EF2AED0}" dt="2023-04-26T00:56:12.386" v="20625"/>
          <ac:spMkLst>
            <pc:docMk/>
            <pc:sldMk cId="2627480838" sldId="367"/>
            <ac:spMk id="37" creationId="{973D2C1B-7D5B-DDFC-35B2-1B4994D91D73}"/>
          </ac:spMkLst>
        </pc:spChg>
        <pc:spChg chg="del">
          <ac:chgData name="Adam Daly" userId="d51ba8a8-e53d-4073-87a2-94c89be91f1a" providerId="ADAL" clId="{17A28A9C-5F7C-49D7-BA24-1C4B9EF2AED0}" dt="2023-04-26T00:56:06.973" v="20608" actId="478"/>
          <ac:spMkLst>
            <pc:docMk/>
            <pc:sldMk cId="2627480838" sldId="367"/>
            <ac:spMk id="38" creationId="{C164C70F-1980-4ECE-92AA-E41F08F265DD}"/>
          </ac:spMkLst>
        </pc:spChg>
        <pc:spChg chg="del">
          <ac:chgData name="Adam Daly" userId="d51ba8a8-e53d-4073-87a2-94c89be91f1a" providerId="ADAL" clId="{17A28A9C-5F7C-49D7-BA24-1C4B9EF2AED0}" dt="2023-04-26T00:56:06.973" v="20608" actId="478"/>
          <ac:spMkLst>
            <pc:docMk/>
            <pc:sldMk cId="2627480838" sldId="367"/>
            <ac:spMk id="39" creationId="{17483EC8-B658-4CB2-868D-324C617F395A}"/>
          </ac:spMkLst>
        </pc:spChg>
        <pc:spChg chg="del">
          <ac:chgData name="Adam Daly" userId="d51ba8a8-e53d-4073-87a2-94c89be91f1a" providerId="ADAL" clId="{17A28A9C-5F7C-49D7-BA24-1C4B9EF2AED0}" dt="2023-04-26T00:56:06.973" v="20608" actId="478"/>
          <ac:spMkLst>
            <pc:docMk/>
            <pc:sldMk cId="2627480838" sldId="367"/>
            <ac:spMk id="40" creationId="{7463EC23-DF35-4162-82E8-7735669A684E}"/>
          </ac:spMkLst>
        </pc:spChg>
        <pc:spChg chg="del">
          <ac:chgData name="Adam Daly" userId="d51ba8a8-e53d-4073-87a2-94c89be91f1a" providerId="ADAL" clId="{17A28A9C-5F7C-49D7-BA24-1C4B9EF2AED0}" dt="2023-04-26T00:56:06.973" v="20608" actId="478"/>
          <ac:spMkLst>
            <pc:docMk/>
            <pc:sldMk cId="2627480838" sldId="367"/>
            <ac:spMk id="41" creationId="{88E31391-E03B-48B3-A088-5C9C6FD612A5}"/>
          </ac:spMkLst>
        </pc:spChg>
        <pc:spChg chg="del">
          <ac:chgData name="Adam Daly" userId="d51ba8a8-e53d-4073-87a2-94c89be91f1a" providerId="ADAL" clId="{17A28A9C-5F7C-49D7-BA24-1C4B9EF2AED0}" dt="2023-04-26T00:56:06.973" v="20608" actId="478"/>
          <ac:spMkLst>
            <pc:docMk/>
            <pc:sldMk cId="2627480838" sldId="367"/>
            <ac:spMk id="42" creationId="{E85C2B55-FE02-4640-894F-F8FBA087AD2D}"/>
          </ac:spMkLst>
        </pc:spChg>
        <pc:spChg chg="del">
          <ac:chgData name="Adam Daly" userId="d51ba8a8-e53d-4073-87a2-94c89be91f1a" providerId="ADAL" clId="{17A28A9C-5F7C-49D7-BA24-1C4B9EF2AED0}" dt="2023-04-26T00:56:06.973" v="20608" actId="478"/>
          <ac:spMkLst>
            <pc:docMk/>
            <pc:sldMk cId="2627480838" sldId="367"/>
            <ac:spMk id="43" creationId="{5263AE23-1135-438C-8985-B5DA18620776}"/>
          </ac:spMkLst>
        </pc:spChg>
        <pc:spChg chg="add del mod">
          <ac:chgData name="Adam Daly" userId="d51ba8a8-e53d-4073-87a2-94c89be91f1a" providerId="ADAL" clId="{17A28A9C-5F7C-49D7-BA24-1C4B9EF2AED0}" dt="2023-04-26T00:56:12.386" v="20625"/>
          <ac:spMkLst>
            <pc:docMk/>
            <pc:sldMk cId="2627480838" sldId="367"/>
            <ac:spMk id="45" creationId="{1AEE3CAD-8E67-EF9E-DC03-D2715DCE977A}"/>
          </ac:spMkLst>
        </pc:spChg>
        <pc:spChg chg="add del mod">
          <ac:chgData name="Adam Daly" userId="d51ba8a8-e53d-4073-87a2-94c89be91f1a" providerId="ADAL" clId="{17A28A9C-5F7C-49D7-BA24-1C4B9EF2AED0}" dt="2023-04-26T00:56:12.386" v="20625"/>
          <ac:spMkLst>
            <pc:docMk/>
            <pc:sldMk cId="2627480838" sldId="367"/>
            <ac:spMk id="48" creationId="{A9556E1F-DE1F-8C6B-0FF9-89AEF28E2C3B}"/>
          </ac:spMkLst>
        </pc:spChg>
        <pc:spChg chg="add del mod">
          <ac:chgData name="Adam Daly" userId="d51ba8a8-e53d-4073-87a2-94c89be91f1a" providerId="ADAL" clId="{17A28A9C-5F7C-49D7-BA24-1C4B9EF2AED0}" dt="2023-04-26T00:56:12.386" v="20625"/>
          <ac:spMkLst>
            <pc:docMk/>
            <pc:sldMk cId="2627480838" sldId="367"/>
            <ac:spMk id="61" creationId="{520A2494-49A9-A925-5149-6FEF8798B566}"/>
          </ac:spMkLst>
        </pc:spChg>
        <pc:spChg chg="add del mod">
          <ac:chgData name="Adam Daly" userId="d51ba8a8-e53d-4073-87a2-94c89be91f1a" providerId="ADAL" clId="{17A28A9C-5F7C-49D7-BA24-1C4B9EF2AED0}" dt="2023-04-26T00:56:12.386" v="20625"/>
          <ac:spMkLst>
            <pc:docMk/>
            <pc:sldMk cId="2627480838" sldId="367"/>
            <ac:spMk id="62" creationId="{64323321-F5B0-BFB6-9ACE-28ED410C5A4B}"/>
          </ac:spMkLst>
        </pc:spChg>
        <pc:spChg chg="add del mod">
          <ac:chgData name="Adam Daly" userId="d51ba8a8-e53d-4073-87a2-94c89be91f1a" providerId="ADAL" clId="{17A28A9C-5F7C-49D7-BA24-1C4B9EF2AED0}" dt="2023-04-26T00:56:12.386" v="20625"/>
          <ac:spMkLst>
            <pc:docMk/>
            <pc:sldMk cId="2627480838" sldId="367"/>
            <ac:spMk id="63" creationId="{A873B4B5-7D18-088B-A890-E752F1D41E47}"/>
          </ac:spMkLst>
        </pc:spChg>
        <pc:spChg chg="add del mod">
          <ac:chgData name="Adam Daly" userId="d51ba8a8-e53d-4073-87a2-94c89be91f1a" providerId="ADAL" clId="{17A28A9C-5F7C-49D7-BA24-1C4B9EF2AED0}" dt="2023-04-26T00:56:12.386" v="20625"/>
          <ac:spMkLst>
            <pc:docMk/>
            <pc:sldMk cId="2627480838" sldId="367"/>
            <ac:spMk id="64" creationId="{82943FE1-6404-9BA9-128F-330773567CED}"/>
          </ac:spMkLst>
        </pc:spChg>
        <pc:spChg chg="add mod">
          <ac:chgData name="Adam Daly" userId="d51ba8a8-e53d-4073-87a2-94c89be91f1a" providerId="ADAL" clId="{17A28A9C-5F7C-49D7-BA24-1C4B9EF2AED0}" dt="2023-04-26T00:56:13.386" v="20626"/>
          <ac:spMkLst>
            <pc:docMk/>
            <pc:sldMk cId="2627480838" sldId="367"/>
            <ac:spMk id="65" creationId="{A2397920-2435-BD08-6DEC-EFBD2DDD3A08}"/>
          </ac:spMkLst>
        </pc:spChg>
        <pc:spChg chg="add mod">
          <ac:chgData name="Adam Daly" userId="d51ba8a8-e53d-4073-87a2-94c89be91f1a" providerId="ADAL" clId="{17A28A9C-5F7C-49D7-BA24-1C4B9EF2AED0}" dt="2023-04-26T00:56:13.386" v="20626"/>
          <ac:spMkLst>
            <pc:docMk/>
            <pc:sldMk cId="2627480838" sldId="367"/>
            <ac:spMk id="66" creationId="{B0F541F1-98D1-D9CF-02F2-B00545692E8F}"/>
          </ac:spMkLst>
        </pc:spChg>
        <pc:spChg chg="add mod">
          <ac:chgData name="Adam Daly" userId="d51ba8a8-e53d-4073-87a2-94c89be91f1a" providerId="ADAL" clId="{17A28A9C-5F7C-49D7-BA24-1C4B9EF2AED0}" dt="2023-04-26T00:56:13.386" v="20626"/>
          <ac:spMkLst>
            <pc:docMk/>
            <pc:sldMk cId="2627480838" sldId="367"/>
            <ac:spMk id="67" creationId="{89D9789D-2876-F313-BA88-DE9C99C89463}"/>
          </ac:spMkLst>
        </pc:spChg>
        <pc:spChg chg="add mod">
          <ac:chgData name="Adam Daly" userId="d51ba8a8-e53d-4073-87a2-94c89be91f1a" providerId="ADAL" clId="{17A28A9C-5F7C-49D7-BA24-1C4B9EF2AED0}" dt="2023-04-26T00:56:13.386" v="20626"/>
          <ac:spMkLst>
            <pc:docMk/>
            <pc:sldMk cId="2627480838" sldId="367"/>
            <ac:spMk id="68" creationId="{65705663-6507-8FCE-61CF-B975077001AB}"/>
          </ac:spMkLst>
        </pc:spChg>
        <pc:spChg chg="add mod">
          <ac:chgData name="Adam Daly" userId="d51ba8a8-e53d-4073-87a2-94c89be91f1a" providerId="ADAL" clId="{17A28A9C-5F7C-49D7-BA24-1C4B9EF2AED0}" dt="2023-04-26T00:56:13.386" v="20626"/>
          <ac:spMkLst>
            <pc:docMk/>
            <pc:sldMk cId="2627480838" sldId="367"/>
            <ac:spMk id="69" creationId="{98D04FD7-DA86-FF85-9ED1-EB906090C85B}"/>
          </ac:spMkLst>
        </pc:spChg>
        <pc:spChg chg="add mod">
          <ac:chgData name="Adam Daly" userId="d51ba8a8-e53d-4073-87a2-94c89be91f1a" providerId="ADAL" clId="{17A28A9C-5F7C-49D7-BA24-1C4B9EF2AED0}" dt="2023-04-26T00:56:13.386" v="20626"/>
          <ac:spMkLst>
            <pc:docMk/>
            <pc:sldMk cId="2627480838" sldId="367"/>
            <ac:spMk id="70" creationId="{E429F686-E8B8-C277-39A9-AFC29AF4794F}"/>
          </ac:spMkLst>
        </pc:spChg>
        <pc:spChg chg="add mod">
          <ac:chgData name="Adam Daly" userId="d51ba8a8-e53d-4073-87a2-94c89be91f1a" providerId="ADAL" clId="{17A28A9C-5F7C-49D7-BA24-1C4B9EF2AED0}" dt="2023-04-26T00:56:13.386" v="20626"/>
          <ac:spMkLst>
            <pc:docMk/>
            <pc:sldMk cId="2627480838" sldId="367"/>
            <ac:spMk id="71" creationId="{97DC68BB-EE78-110C-EEC3-9682D1DB2ED1}"/>
          </ac:spMkLst>
        </pc:spChg>
        <pc:spChg chg="add mod">
          <ac:chgData name="Adam Daly" userId="d51ba8a8-e53d-4073-87a2-94c89be91f1a" providerId="ADAL" clId="{17A28A9C-5F7C-49D7-BA24-1C4B9EF2AED0}" dt="2023-04-26T00:56:13.386" v="20626"/>
          <ac:spMkLst>
            <pc:docMk/>
            <pc:sldMk cId="2627480838" sldId="367"/>
            <ac:spMk id="72" creationId="{8643AA24-76E7-4D4E-8330-B8EC5B3B2156}"/>
          </ac:spMkLst>
        </pc:spChg>
        <pc:spChg chg="add mod">
          <ac:chgData name="Adam Daly" userId="d51ba8a8-e53d-4073-87a2-94c89be91f1a" providerId="ADAL" clId="{17A28A9C-5F7C-49D7-BA24-1C4B9EF2AED0}" dt="2023-04-26T00:56:13.386" v="20626"/>
          <ac:spMkLst>
            <pc:docMk/>
            <pc:sldMk cId="2627480838" sldId="367"/>
            <ac:spMk id="73" creationId="{F6982FEC-6310-D012-4E98-FA1750D99466}"/>
          </ac:spMkLst>
        </pc:spChg>
        <pc:spChg chg="add mod">
          <ac:chgData name="Adam Daly" userId="d51ba8a8-e53d-4073-87a2-94c89be91f1a" providerId="ADAL" clId="{17A28A9C-5F7C-49D7-BA24-1C4B9EF2AED0}" dt="2023-04-26T00:56:13.386" v="20626"/>
          <ac:spMkLst>
            <pc:docMk/>
            <pc:sldMk cId="2627480838" sldId="367"/>
            <ac:spMk id="74" creationId="{824F8043-DBA4-59D1-9A03-895E9C9156C7}"/>
          </ac:spMkLst>
        </pc:spChg>
        <pc:spChg chg="add mod">
          <ac:chgData name="Adam Daly" userId="d51ba8a8-e53d-4073-87a2-94c89be91f1a" providerId="ADAL" clId="{17A28A9C-5F7C-49D7-BA24-1C4B9EF2AED0}" dt="2023-04-26T00:59:34.893" v="20747" actId="207"/>
          <ac:spMkLst>
            <pc:docMk/>
            <pc:sldMk cId="2627480838" sldId="367"/>
            <ac:spMk id="75" creationId="{6230379D-8590-8485-A65B-691E36D51874}"/>
          </ac:spMkLst>
        </pc:spChg>
        <pc:spChg chg="add mod">
          <ac:chgData name="Adam Daly" userId="d51ba8a8-e53d-4073-87a2-94c89be91f1a" providerId="ADAL" clId="{17A28A9C-5F7C-49D7-BA24-1C4B9EF2AED0}" dt="2023-04-26T00:59:16.373" v="20746" actId="1076"/>
          <ac:spMkLst>
            <pc:docMk/>
            <pc:sldMk cId="2627480838" sldId="367"/>
            <ac:spMk id="76" creationId="{76CD9CBC-C43A-DD32-E785-05B00618B002}"/>
          </ac:spMkLst>
        </pc:spChg>
        <pc:grpChg chg="del">
          <ac:chgData name="Adam Daly" userId="d51ba8a8-e53d-4073-87a2-94c89be91f1a" providerId="ADAL" clId="{17A28A9C-5F7C-49D7-BA24-1C4B9EF2AED0}" dt="2023-04-25T21:13:01.287" v="11280" actId="478"/>
          <ac:grpSpMkLst>
            <pc:docMk/>
            <pc:sldMk cId="2627480838" sldId="367"/>
            <ac:grpSpMk id="2" creationId="{01443C9A-2528-19DC-8443-DDDB2A94A592}"/>
          </ac:grpSpMkLst>
        </pc:grpChg>
        <pc:grpChg chg="mod">
          <ac:chgData name="Adam Daly" userId="d51ba8a8-e53d-4073-87a2-94c89be91f1a" providerId="ADAL" clId="{17A28A9C-5F7C-49D7-BA24-1C4B9EF2AED0}" dt="2023-04-25T21:13:05.724" v="11281" actId="1076"/>
          <ac:grpSpMkLst>
            <pc:docMk/>
            <pc:sldMk cId="2627480838" sldId="367"/>
            <ac:grpSpMk id="4" creationId="{43645363-A381-55F7-1FFE-71B1E6362B5C}"/>
          </ac:grpSpMkLst>
        </pc:grpChg>
        <pc:grpChg chg="del">
          <ac:chgData name="Adam Daly" userId="d51ba8a8-e53d-4073-87a2-94c89be91f1a" providerId="ADAL" clId="{17A28A9C-5F7C-49D7-BA24-1C4B9EF2AED0}" dt="2023-04-25T21:12:30.532" v="11273" actId="478"/>
          <ac:grpSpMkLst>
            <pc:docMk/>
            <pc:sldMk cId="2627480838" sldId="367"/>
            <ac:grpSpMk id="10" creationId="{A92B43ED-3813-E83B-E13E-A693EF8C6739}"/>
          </ac:grpSpMkLst>
        </pc:grpChg>
        <pc:grpChg chg="add mod">
          <ac:chgData name="Adam Daly" userId="d51ba8a8-e53d-4073-87a2-94c89be91f1a" providerId="ADAL" clId="{17A28A9C-5F7C-49D7-BA24-1C4B9EF2AED0}" dt="2023-04-25T23:51:41.126" v="19405" actId="1035"/>
          <ac:grpSpMkLst>
            <pc:docMk/>
            <pc:sldMk cId="2627480838" sldId="367"/>
            <ac:grpSpMk id="14" creationId="{22CCC9C7-263B-50F6-1581-9BD199E09252}"/>
          </ac:grpSpMkLst>
        </pc:grpChg>
        <pc:grpChg chg="add mod">
          <ac:chgData name="Adam Daly" userId="d51ba8a8-e53d-4073-87a2-94c89be91f1a" providerId="ADAL" clId="{17A28A9C-5F7C-49D7-BA24-1C4B9EF2AED0}" dt="2023-04-25T21:17:28.901" v="11841" actId="571"/>
          <ac:grpSpMkLst>
            <pc:docMk/>
            <pc:sldMk cId="2627480838" sldId="367"/>
            <ac:grpSpMk id="17" creationId="{3DE42346-0FA2-73C3-98B6-E410A9987467}"/>
          </ac:grpSpMkLst>
        </pc:grpChg>
        <pc:grpChg chg="add mod">
          <ac:chgData name="Adam Daly" userId="d51ba8a8-e53d-4073-87a2-94c89be91f1a" providerId="ADAL" clId="{17A28A9C-5F7C-49D7-BA24-1C4B9EF2AED0}" dt="2023-04-25T21:54:35.079" v="13760" actId="1076"/>
          <ac:grpSpMkLst>
            <pc:docMk/>
            <pc:sldMk cId="2627480838" sldId="367"/>
            <ac:grpSpMk id="20" creationId="{3F3B7DFF-C88D-56C8-0276-DF8034ECCC78}"/>
          </ac:grpSpMkLst>
        </pc:grpChg>
        <pc:grpChg chg="add mod">
          <ac:chgData name="Adam Daly" userId="d51ba8a8-e53d-4073-87a2-94c89be91f1a" providerId="ADAL" clId="{17A28A9C-5F7C-49D7-BA24-1C4B9EF2AED0}" dt="2023-04-25T21:54:43.511" v="13761" actId="1076"/>
          <ac:grpSpMkLst>
            <pc:docMk/>
            <pc:sldMk cId="2627480838" sldId="367"/>
            <ac:grpSpMk id="23" creationId="{2C3212B9-93A7-33AB-F4A1-7BF6D569AFFC}"/>
          </ac:grpSpMkLst>
        </pc:grpChg>
        <pc:grpChg chg="del">
          <ac:chgData name="Adam Daly" userId="d51ba8a8-e53d-4073-87a2-94c89be91f1a" providerId="ADAL" clId="{17A28A9C-5F7C-49D7-BA24-1C4B9EF2AED0}" dt="2023-04-25T21:12:32.084" v="11274" actId="478"/>
          <ac:grpSpMkLst>
            <pc:docMk/>
            <pc:sldMk cId="2627480838" sldId="367"/>
            <ac:grpSpMk id="26" creationId="{D3654D1A-571E-2001-A800-CF74F2A469B6}"/>
          </ac:grpSpMkLst>
        </pc:grpChg>
        <pc:grpChg chg="del">
          <ac:chgData name="Adam Daly" userId="d51ba8a8-e53d-4073-87a2-94c89be91f1a" providerId="ADAL" clId="{17A28A9C-5F7C-49D7-BA24-1C4B9EF2AED0}" dt="2023-04-25T21:12:33.593" v="11275" actId="478"/>
          <ac:grpSpMkLst>
            <pc:docMk/>
            <pc:sldMk cId="2627480838" sldId="367"/>
            <ac:grpSpMk id="34" creationId="{FF67E62E-0192-C1CD-F39A-78E033F452D4}"/>
          </ac:grpSpMkLst>
        </pc:grpChg>
        <pc:grpChg chg="del">
          <ac:chgData name="Adam Daly" userId="d51ba8a8-e53d-4073-87a2-94c89be91f1a" providerId="ADAL" clId="{17A28A9C-5F7C-49D7-BA24-1C4B9EF2AED0}" dt="2023-04-25T21:12:39.897" v="11279" actId="478"/>
          <ac:grpSpMkLst>
            <pc:docMk/>
            <pc:sldMk cId="2627480838" sldId="367"/>
            <ac:grpSpMk id="49" creationId="{F5B2617B-87B8-EA42-A907-A37A98C693C1}"/>
          </ac:grpSpMkLst>
        </pc:grpChg>
        <pc:grpChg chg="del">
          <ac:chgData name="Adam Daly" userId="d51ba8a8-e53d-4073-87a2-94c89be91f1a" providerId="ADAL" clId="{17A28A9C-5F7C-49D7-BA24-1C4B9EF2AED0}" dt="2023-04-25T21:12:38.440" v="11278" actId="478"/>
          <ac:grpSpMkLst>
            <pc:docMk/>
            <pc:sldMk cId="2627480838" sldId="367"/>
            <ac:grpSpMk id="52" creationId="{C963E5BE-9F70-487F-ABE0-801DAF1B8151}"/>
          </ac:grpSpMkLst>
        </pc:grpChg>
        <pc:grpChg chg="del">
          <ac:chgData name="Adam Daly" userId="d51ba8a8-e53d-4073-87a2-94c89be91f1a" providerId="ADAL" clId="{17A28A9C-5F7C-49D7-BA24-1C4B9EF2AED0}" dt="2023-04-25T21:12:36.772" v="11277" actId="478"/>
          <ac:grpSpMkLst>
            <pc:docMk/>
            <pc:sldMk cId="2627480838" sldId="367"/>
            <ac:grpSpMk id="55" creationId="{248DBF1D-359B-BE77-BCEC-74702F2AB39D}"/>
          </ac:grpSpMkLst>
        </pc:grpChg>
        <pc:grpChg chg="del">
          <ac:chgData name="Adam Daly" userId="d51ba8a8-e53d-4073-87a2-94c89be91f1a" providerId="ADAL" clId="{17A28A9C-5F7C-49D7-BA24-1C4B9EF2AED0}" dt="2023-04-25T21:12:35.178" v="11276" actId="478"/>
          <ac:grpSpMkLst>
            <pc:docMk/>
            <pc:sldMk cId="2627480838" sldId="367"/>
            <ac:grpSpMk id="58" creationId="{0B2880F0-9DC7-E069-6F74-C60A5AD11B7F}"/>
          </ac:grpSpMkLst>
        </pc:grpChg>
      </pc:sldChg>
      <pc:sldChg chg="addSp delSp modSp add mod">
        <pc:chgData name="Adam Daly" userId="d51ba8a8-e53d-4073-87a2-94c89be91f1a" providerId="ADAL" clId="{17A28A9C-5F7C-49D7-BA24-1C4B9EF2AED0}" dt="2023-04-26T00:56:25.171" v="20630"/>
        <pc:sldMkLst>
          <pc:docMk/>
          <pc:sldMk cId="1510559440" sldId="368"/>
        </pc:sldMkLst>
        <pc:spChg chg="mod">
          <ac:chgData name="Adam Daly" userId="d51ba8a8-e53d-4073-87a2-94c89be91f1a" providerId="ADAL" clId="{17A28A9C-5F7C-49D7-BA24-1C4B9EF2AED0}" dt="2023-04-25T22:13:30.156" v="14585" actId="1036"/>
          <ac:spMkLst>
            <pc:docMk/>
            <pc:sldMk cId="1510559440" sldId="368"/>
            <ac:spMk id="3" creationId="{6BC1B332-931B-415B-7CED-9DB436BA8867}"/>
          </ac:spMkLst>
        </pc:spChg>
        <pc:spChg chg="mod">
          <ac:chgData name="Adam Daly" userId="d51ba8a8-e53d-4073-87a2-94c89be91f1a" providerId="ADAL" clId="{17A28A9C-5F7C-49D7-BA24-1C4B9EF2AED0}" dt="2023-04-25T22:10:21.568" v="14223" actId="20577"/>
          <ac:spMkLst>
            <pc:docMk/>
            <pc:sldMk cId="1510559440" sldId="368"/>
            <ac:spMk id="5" creationId="{31F83B92-4E2E-9DDB-5372-33CBBAD3E598}"/>
          </ac:spMkLst>
        </pc:spChg>
        <pc:spChg chg="mod">
          <ac:chgData name="Adam Daly" userId="d51ba8a8-e53d-4073-87a2-94c89be91f1a" providerId="ADAL" clId="{17A28A9C-5F7C-49D7-BA24-1C4B9EF2AED0}" dt="2023-04-26T00:56:22.009" v="20628" actId="14100"/>
          <ac:spMkLst>
            <pc:docMk/>
            <pc:sldMk cId="1510559440" sldId="368"/>
            <ac:spMk id="6" creationId="{9B7EFD91-2FBB-48F0-AF56-18CBAE2A31EE}"/>
          </ac:spMkLst>
        </pc:spChg>
        <pc:spChg chg="mod">
          <ac:chgData name="Adam Daly" userId="d51ba8a8-e53d-4073-87a2-94c89be91f1a" providerId="ADAL" clId="{17A28A9C-5F7C-49D7-BA24-1C4B9EF2AED0}" dt="2023-04-25T22:12:20.773" v="14408" actId="207"/>
          <ac:spMkLst>
            <pc:docMk/>
            <pc:sldMk cId="1510559440" sldId="368"/>
            <ac:spMk id="8" creationId="{7BDA568A-2211-ADEA-DBEA-0E6F5B8B8EF7}"/>
          </ac:spMkLst>
        </pc:spChg>
        <pc:spChg chg="mod">
          <ac:chgData name="Adam Daly" userId="d51ba8a8-e53d-4073-87a2-94c89be91f1a" providerId="ADAL" clId="{17A28A9C-5F7C-49D7-BA24-1C4B9EF2AED0}" dt="2023-04-25T22:03:29.152" v="13813" actId="20577"/>
          <ac:spMkLst>
            <pc:docMk/>
            <pc:sldMk cId="1510559440" sldId="368"/>
            <ac:spMk id="9" creationId="{58D320CB-8F69-45FA-B534-177B6853C870}"/>
          </ac:spMkLst>
        </pc:spChg>
        <pc:spChg chg="mod">
          <ac:chgData name="Adam Daly" userId="d51ba8a8-e53d-4073-87a2-94c89be91f1a" providerId="ADAL" clId="{17A28A9C-5F7C-49D7-BA24-1C4B9EF2AED0}" dt="2023-04-25T22:17:26.148" v="14813" actId="20577"/>
          <ac:spMkLst>
            <pc:docMk/>
            <pc:sldMk cId="1510559440" sldId="368"/>
            <ac:spMk id="11" creationId="{9BF24039-0205-6289-854D-8A05384ED50E}"/>
          </ac:spMkLst>
        </pc:spChg>
        <pc:spChg chg="mod">
          <ac:chgData name="Adam Daly" userId="d51ba8a8-e53d-4073-87a2-94c89be91f1a" providerId="ADAL" clId="{17A28A9C-5F7C-49D7-BA24-1C4B9EF2AED0}" dt="2023-04-25T22:17:35.870" v="14827" actId="20577"/>
          <ac:spMkLst>
            <pc:docMk/>
            <pc:sldMk cId="1510559440" sldId="368"/>
            <ac:spMk id="12" creationId="{11ECE30D-7662-7DA1-A8F0-2B5FA5931CD8}"/>
          </ac:spMkLst>
        </pc:spChg>
        <pc:spChg chg="mod">
          <ac:chgData name="Adam Daly" userId="d51ba8a8-e53d-4073-87a2-94c89be91f1a" providerId="ADAL" clId="{17A28A9C-5F7C-49D7-BA24-1C4B9EF2AED0}" dt="2023-04-25T22:11:06.524" v="14233" actId="20577"/>
          <ac:spMkLst>
            <pc:docMk/>
            <pc:sldMk cId="1510559440" sldId="368"/>
            <ac:spMk id="13" creationId="{B8081EB1-52EC-3DBD-AF1C-1AEEFE19A75B}"/>
          </ac:spMkLst>
        </pc:spChg>
        <pc:spChg chg="mod">
          <ac:chgData name="Adam Daly" userId="d51ba8a8-e53d-4073-87a2-94c89be91f1a" providerId="ADAL" clId="{17A28A9C-5F7C-49D7-BA24-1C4B9EF2AED0}" dt="2023-04-25T22:18:47.763" v="14924" actId="6549"/>
          <ac:spMkLst>
            <pc:docMk/>
            <pc:sldMk cId="1510559440" sldId="368"/>
            <ac:spMk id="18" creationId="{4AB89D3F-B874-6B98-97ED-91F90DC67533}"/>
          </ac:spMkLst>
        </pc:spChg>
        <pc:spChg chg="mod">
          <ac:chgData name="Adam Daly" userId="d51ba8a8-e53d-4073-87a2-94c89be91f1a" providerId="ADAL" clId="{17A28A9C-5F7C-49D7-BA24-1C4B9EF2AED0}" dt="2023-04-25T22:20:53.340" v="15187" actId="20577"/>
          <ac:spMkLst>
            <pc:docMk/>
            <pc:sldMk cId="1510559440" sldId="368"/>
            <ac:spMk id="19" creationId="{7E218F98-D02F-9620-7BB4-2AB4696DE1FE}"/>
          </ac:spMkLst>
        </pc:spChg>
        <pc:spChg chg="mod">
          <ac:chgData name="Adam Daly" userId="d51ba8a8-e53d-4073-87a2-94c89be91f1a" providerId="ADAL" clId="{17A28A9C-5F7C-49D7-BA24-1C4B9EF2AED0}" dt="2023-04-25T22:23:57.025" v="15218" actId="20577"/>
          <ac:spMkLst>
            <pc:docMk/>
            <pc:sldMk cId="1510559440" sldId="368"/>
            <ac:spMk id="27" creationId="{314656FE-8223-297F-F2B4-E0F4F8E37CAC}"/>
          </ac:spMkLst>
        </pc:spChg>
        <pc:spChg chg="mod">
          <ac:chgData name="Adam Daly" userId="d51ba8a8-e53d-4073-87a2-94c89be91f1a" providerId="ADAL" clId="{17A28A9C-5F7C-49D7-BA24-1C4B9EF2AED0}" dt="2023-04-25T22:37:47.208" v="15937" actId="20577"/>
          <ac:spMkLst>
            <pc:docMk/>
            <pc:sldMk cId="1510559440" sldId="368"/>
            <ac:spMk id="28" creationId="{6A1750ED-C02A-11E6-6412-39B4DAF2FFFC}"/>
          </ac:spMkLst>
        </pc:spChg>
        <pc:spChg chg="del">
          <ac:chgData name="Adam Daly" userId="d51ba8a8-e53d-4073-87a2-94c89be91f1a" providerId="ADAL" clId="{17A28A9C-5F7C-49D7-BA24-1C4B9EF2AED0}" dt="2023-04-26T00:56:24.798" v="20629" actId="478"/>
          <ac:spMkLst>
            <pc:docMk/>
            <pc:sldMk cId="1510559440" sldId="368"/>
            <ac:spMk id="30" creationId="{522AFC53-23EC-465E-8135-E7C00DF5BBA3}"/>
          </ac:spMkLst>
        </pc:spChg>
        <pc:spChg chg="del">
          <ac:chgData name="Adam Daly" userId="d51ba8a8-e53d-4073-87a2-94c89be91f1a" providerId="ADAL" clId="{17A28A9C-5F7C-49D7-BA24-1C4B9EF2AED0}" dt="2023-04-26T00:56:24.798" v="20629" actId="478"/>
          <ac:spMkLst>
            <pc:docMk/>
            <pc:sldMk cId="1510559440" sldId="368"/>
            <ac:spMk id="31" creationId="{8CFB741D-D2E4-4DF0-B584-AD903B768DFF}"/>
          </ac:spMkLst>
        </pc:spChg>
        <pc:spChg chg="del">
          <ac:chgData name="Adam Daly" userId="d51ba8a8-e53d-4073-87a2-94c89be91f1a" providerId="ADAL" clId="{17A28A9C-5F7C-49D7-BA24-1C4B9EF2AED0}" dt="2023-04-26T00:56:24.798" v="20629" actId="478"/>
          <ac:spMkLst>
            <pc:docMk/>
            <pc:sldMk cId="1510559440" sldId="368"/>
            <ac:spMk id="32" creationId="{436EE98F-242D-403F-89AF-5CA197360636}"/>
          </ac:spMkLst>
        </pc:spChg>
        <pc:spChg chg="del">
          <ac:chgData name="Adam Daly" userId="d51ba8a8-e53d-4073-87a2-94c89be91f1a" providerId="ADAL" clId="{17A28A9C-5F7C-49D7-BA24-1C4B9EF2AED0}" dt="2023-04-26T00:56:24.798" v="20629" actId="478"/>
          <ac:spMkLst>
            <pc:docMk/>
            <pc:sldMk cId="1510559440" sldId="368"/>
            <ac:spMk id="33" creationId="{E082B448-A2F8-4BE6-BD0D-18D828066492}"/>
          </ac:spMkLst>
        </pc:spChg>
        <pc:spChg chg="mod">
          <ac:chgData name="Adam Daly" userId="d51ba8a8-e53d-4073-87a2-94c89be91f1a" providerId="ADAL" clId="{17A28A9C-5F7C-49D7-BA24-1C4B9EF2AED0}" dt="2023-04-25T22:24:09.730" v="15239" actId="20577"/>
          <ac:spMkLst>
            <pc:docMk/>
            <pc:sldMk cId="1510559440" sldId="368"/>
            <ac:spMk id="34" creationId="{216803F8-E887-8B27-F559-4A2297CFA7FF}"/>
          </ac:spMkLst>
        </pc:spChg>
        <pc:spChg chg="mod">
          <ac:chgData name="Adam Daly" userId="d51ba8a8-e53d-4073-87a2-94c89be91f1a" providerId="ADAL" clId="{17A28A9C-5F7C-49D7-BA24-1C4B9EF2AED0}" dt="2023-04-25T22:37:32.657" v="15907" actId="113"/>
          <ac:spMkLst>
            <pc:docMk/>
            <pc:sldMk cId="1510559440" sldId="368"/>
            <ac:spMk id="35" creationId="{B5E59526-C866-F950-C2E2-54C687B7377B}"/>
          </ac:spMkLst>
        </pc:spChg>
        <pc:spChg chg="add del mod">
          <ac:chgData name="Adam Daly" userId="d51ba8a8-e53d-4073-87a2-94c89be91f1a" providerId="ADAL" clId="{17A28A9C-5F7C-49D7-BA24-1C4B9EF2AED0}" dt="2023-04-26T00:06:44.523" v="19762"/>
          <ac:spMkLst>
            <pc:docMk/>
            <pc:sldMk cId="1510559440" sldId="368"/>
            <ac:spMk id="36" creationId="{E25F7725-5DFF-A367-02ED-33DA1F8D0159}"/>
          </ac:spMkLst>
        </pc:spChg>
        <pc:spChg chg="add mod">
          <ac:chgData name="Adam Daly" userId="d51ba8a8-e53d-4073-87a2-94c89be91f1a" providerId="ADAL" clId="{17A28A9C-5F7C-49D7-BA24-1C4B9EF2AED0}" dt="2023-04-26T00:56:25.171" v="20630"/>
          <ac:spMkLst>
            <pc:docMk/>
            <pc:sldMk cId="1510559440" sldId="368"/>
            <ac:spMk id="37" creationId="{C0524DCC-8F41-248A-F472-27BAA023FD04}"/>
          </ac:spMkLst>
        </pc:spChg>
        <pc:spChg chg="del">
          <ac:chgData name="Adam Daly" userId="d51ba8a8-e53d-4073-87a2-94c89be91f1a" providerId="ADAL" clId="{17A28A9C-5F7C-49D7-BA24-1C4B9EF2AED0}" dt="2023-04-26T00:56:24.798" v="20629" actId="478"/>
          <ac:spMkLst>
            <pc:docMk/>
            <pc:sldMk cId="1510559440" sldId="368"/>
            <ac:spMk id="38" creationId="{C164C70F-1980-4ECE-92AA-E41F08F265DD}"/>
          </ac:spMkLst>
        </pc:spChg>
        <pc:spChg chg="del">
          <ac:chgData name="Adam Daly" userId="d51ba8a8-e53d-4073-87a2-94c89be91f1a" providerId="ADAL" clId="{17A28A9C-5F7C-49D7-BA24-1C4B9EF2AED0}" dt="2023-04-26T00:56:24.798" v="20629" actId="478"/>
          <ac:spMkLst>
            <pc:docMk/>
            <pc:sldMk cId="1510559440" sldId="368"/>
            <ac:spMk id="39" creationId="{17483EC8-B658-4CB2-868D-324C617F395A}"/>
          </ac:spMkLst>
        </pc:spChg>
        <pc:spChg chg="del">
          <ac:chgData name="Adam Daly" userId="d51ba8a8-e53d-4073-87a2-94c89be91f1a" providerId="ADAL" clId="{17A28A9C-5F7C-49D7-BA24-1C4B9EF2AED0}" dt="2023-04-26T00:56:24.798" v="20629" actId="478"/>
          <ac:spMkLst>
            <pc:docMk/>
            <pc:sldMk cId="1510559440" sldId="368"/>
            <ac:spMk id="40" creationId="{7463EC23-DF35-4162-82E8-7735669A684E}"/>
          </ac:spMkLst>
        </pc:spChg>
        <pc:spChg chg="del">
          <ac:chgData name="Adam Daly" userId="d51ba8a8-e53d-4073-87a2-94c89be91f1a" providerId="ADAL" clId="{17A28A9C-5F7C-49D7-BA24-1C4B9EF2AED0}" dt="2023-04-26T00:56:24.798" v="20629" actId="478"/>
          <ac:spMkLst>
            <pc:docMk/>
            <pc:sldMk cId="1510559440" sldId="368"/>
            <ac:spMk id="41" creationId="{88E31391-E03B-48B3-A088-5C9C6FD612A5}"/>
          </ac:spMkLst>
        </pc:spChg>
        <pc:spChg chg="del">
          <ac:chgData name="Adam Daly" userId="d51ba8a8-e53d-4073-87a2-94c89be91f1a" providerId="ADAL" clId="{17A28A9C-5F7C-49D7-BA24-1C4B9EF2AED0}" dt="2023-04-26T00:56:24.798" v="20629" actId="478"/>
          <ac:spMkLst>
            <pc:docMk/>
            <pc:sldMk cId="1510559440" sldId="368"/>
            <ac:spMk id="42" creationId="{E85C2B55-FE02-4640-894F-F8FBA087AD2D}"/>
          </ac:spMkLst>
        </pc:spChg>
        <pc:spChg chg="del">
          <ac:chgData name="Adam Daly" userId="d51ba8a8-e53d-4073-87a2-94c89be91f1a" providerId="ADAL" clId="{17A28A9C-5F7C-49D7-BA24-1C4B9EF2AED0}" dt="2023-04-26T00:56:24.798" v="20629" actId="478"/>
          <ac:spMkLst>
            <pc:docMk/>
            <pc:sldMk cId="1510559440" sldId="368"/>
            <ac:spMk id="43" creationId="{5263AE23-1135-438C-8985-B5DA18620776}"/>
          </ac:spMkLst>
        </pc:spChg>
        <pc:spChg chg="add mod">
          <ac:chgData name="Adam Daly" userId="d51ba8a8-e53d-4073-87a2-94c89be91f1a" providerId="ADAL" clId="{17A28A9C-5F7C-49D7-BA24-1C4B9EF2AED0}" dt="2023-04-26T00:56:25.171" v="20630"/>
          <ac:spMkLst>
            <pc:docMk/>
            <pc:sldMk cId="1510559440" sldId="368"/>
            <ac:spMk id="45" creationId="{8BE7D38A-52BE-0C77-AD6E-50DD9C7B1741}"/>
          </ac:spMkLst>
        </pc:spChg>
        <pc:spChg chg="add mod">
          <ac:chgData name="Adam Daly" userId="d51ba8a8-e53d-4073-87a2-94c89be91f1a" providerId="ADAL" clId="{17A28A9C-5F7C-49D7-BA24-1C4B9EF2AED0}" dt="2023-04-26T00:56:25.171" v="20630"/>
          <ac:spMkLst>
            <pc:docMk/>
            <pc:sldMk cId="1510559440" sldId="368"/>
            <ac:spMk id="46" creationId="{378A771A-737C-C691-B193-D22E9DD147BA}"/>
          </ac:spMkLst>
        </pc:spChg>
        <pc:spChg chg="add mod">
          <ac:chgData name="Adam Daly" userId="d51ba8a8-e53d-4073-87a2-94c89be91f1a" providerId="ADAL" clId="{17A28A9C-5F7C-49D7-BA24-1C4B9EF2AED0}" dt="2023-04-26T00:56:25.171" v="20630"/>
          <ac:spMkLst>
            <pc:docMk/>
            <pc:sldMk cId="1510559440" sldId="368"/>
            <ac:spMk id="47" creationId="{5CCB427B-E52B-0093-2729-2DDACB8162A1}"/>
          </ac:spMkLst>
        </pc:spChg>
        <pc:spChg chg="add mod">
          <ac:chgData name="Adam Daly" userId="d51ba8a8-e53d-4073-87a2-94c89be91f1a" providerId="ADAL" clId="{17A28A9C-5F7C-49D7-BA24-1C4B9EF2AED0}" dt="2023-04-26T00:56:25.171" v="20630"/>
          <ac:spMkLst>
            <pc:docMk/>
            <pc:sldMk cId="1510559440" sldId="368"/>
            <ac:spMk id="48" creationId="{10B13B2D-24A8-3990-E37C-27E24CA6D5EE}"/>
          </ac:spMkLst>
        </pc:spChg>
        <pc:spChg chg="add mod">
          <ac:chgData name="Adam Daly" userId="d51ba8a8-e53d-4073-87a2-94c89be91f1a" providerId="ADAL" clId="{17A28A9C-5F7C-49D7-BA24-1C4B9EF2AED0}" dt="2023-04-26T00:56:25.171" v="20630"/>
          <ac:spMkLst>
            <pc:docMk/>
            <pc:sldMk cId="1510559440" sldId="368"/>
            <ac:spMk id="49" creationId="{E02E43B9-D986-B725-BF53-628DE764CDCC}"/>
          </ac:spMkLst>
        </pc:spChg>
        <pc:spChg chg="add mod">
          <ac:chgData name="Adam Daly" userId="d51ba8a8-e53d-4073-87a2-94c89be91f1a" providerId="ADAL" clId="{17A28A9C-5F7C-49D7-BA24-1C4B9EF2AED0}" dt="2023-04-26T00:56:25.171" v="20630"/>
          <ac:spMkLst>
            <pc:docMk/>
            <pc:sldMk cId="1510559440" sldId="368"/>
            <ac:spMk id="50" creationId="{E875C542-2E49-9D9A-9534-6E8CFB9530CE}"/>
          </ac:spMkLst>
        </pc:spChg>
        <pc:spChg chg="add mod">
          <ac:chgData name="Adam Daly" userId="d51ba8a8-e53d-4073-87a2-94c89be91f1a" providerId="ADAL" clId="{17A28A9C-5F7C-49D7-BA24-1C4B9EF2AED0}" dt="2023-04-26T00:56:25.171" v="20630"/>
          <ac:spMkLst>
            <pc:docMk/>
            <pc:sldMk cId="1510559440" sldId="368"/>
            <ac:spMk id="51" creationId="{FFD097E3-6146-2EFC-C8E4-B5FAA2A85EB3}"/>
          </ac:spMkLst>
        </pc:spChg>
        <pc:spChg chg="add mod">
          <ac:chgData name="Adam Daly" userId="d51ba8a8-e53d-4073-87a2-94c89be91f1a" providerId="ADAL" clId="{17A28A9C-5F7C-49D7-BA24-1C4B9EF2AED0}" dt="2023-04-26T00:56:25.171" v="20630"/>
          <ac:spMkLst>
            <pc:docMk/>
            <pc:sldMk cId="1510559440" sldId="368"/>
            <ac:spMk id="52" creationId="{E081A968-67DB-5581-1691-1ED2D349CAEC}"/>
          </ac:spMkLst>
        </pc:spChg>
        <pc:spChg chg="add mod">
          <ac:chgData name="Adam Daly" userId="d51ba8a8-e53d-4073-87a2-94c89be91f1a" providerId="ADAL" clId="{17A28A9C-5F7C-49D7-BA24-1C4B9EF2AED0}" dt="2023-04-26T00:56:25.171" v="20630"/>
          <ac:spMkLst>
            <pc:docMk/>
            <pc:sldMk cId="1510559440" sldId="368"/>
            <ac:spMk id="53" creationId="{209DC032-FB2C-1104-6240-8237CD06985F}"/>
          </ac:spMkLst>
        </pc:spChg>
        <pc:grpChg chg="add mod">
          <ac:chgData name="Adam Daly" userId="d51ba8a8-e53d-4073-87a2-94c89be91f1a" providerId="ADAL" clId="{17A28A9C-5F7C-49D7-BA24-1C4B9EF2AED0}" dt="2023-04-25T22:37:58.962" v="15938" actId="1076"/>
          <ac:grpSpMkLst>
            <pc:docMk/>
            <pc:sldMk cId="1510559440" sldId="368"/>
            <ac:grpSpMk id="2" creationId="{57A76491-5A70-8F69-8AB3-451C644C08A9}"/>
          </ac:grpSpMkLst>
        </pc:grpChg>
        <pc:grpChg chg="add mod">
          <ac:chgData name="Adam Daly" userId="d51ba8a8-e53d-4073-87a2-94c89be91f1a" providerId="ADAL" clId="{17A28A9C-5F7C-49D7-BA24-1C4B9EF2AED0}" dt="2023-04-25T22:21:10.883" v="15191" actId="1076"/>
          <ac:grpSpMkLst>
            <pc:docMk/>
            <pc:sldMk cId="1510559440" sldId="368"/>
            <ac:grpSpMk id="10" creationId="{A67220BC-C859-3B2E-E560-37EBC8FEA698}"/>
          </ac:grpSpMkLst>
        </pc:grpChg>
        <pc:grpChg chg="del">
          <ac:chgData name="Adam Daly" userId="d51ba8a8-e53d-4073-87a2-94c89be91f1a" providerId="ADAL" clId="{17A28A9C-5F7C-49D7-BA24-1C4B9EF2AED0}" dt="2023-04-25T22:21:02.496" v="15188" actId="478"/>
          <ac:grpSpMkLst>
            <pc:docMk/>
            <pc:sldMk cId="1510559440" sldId="368"/>
            <ac:grpSpMk id="14" creationId="{22CCC9C7-263B-50F6-1581-9BD199E09252}"/>
          </ac:grpSpMkLst>
        </pc:grpChg>
        <pc:grpChg chg="add mod">
          <ac:chgData name="Adam Daly" userId="d51ba8a8-e53d-4073-87a2-94c89be91f1a" providerId="ADAL" clId="{17A28A9C-5F7C-49D7-BA24-1C4B9EF2AED0}" dt="2023-04-25T22:21:16.971" v="15192" actId="1076"/>
          <ac:grpSpMkLst>
            <pc:docMk/>
            <pc:sldMk cId="1510559440" sldId="368"/>
            <ac:grpSpMk id="17" creationId="{F94CF7F0-E85F-03BD-756F-F8B720C3E836}"/>
          </ac:grpSpMkLst>
        </pc:grpChg>
        <pc:grpChg chg="del">
          <ac:chgData name="Adam Daly" userId="d51ba8a8-e53d-4073-87a2-94c89be91f1a" providerId="ADAL" clId="{17A28A9C-5F7C-49D7-BA24-1C4B9EF2AED0}" dt="2023-04-25T22:21:05.675" v="15190" actId="478"/>
          <ac:grpSpMkLst>
            <pc:docMk/>
            <pc:sldMk cId="1510559440" sldId="368"/>
            <ac:grpSpMk id="20" creationId="{3F3B7DFF-C88D-56C8-0276-DF8034ECCC78}"/>
          </ac:grpSpMkLst>
        </pc:grpChg>
        <pc:grpChg chg="del">
          <ac:chgData name="Adam Daly" userId="d51ba8a8-e53d-4073-87a2-94c89be91f1a" providerId="ADAL" clId="{17A28A9C-5F7C-49D7-BA24-1C4B9EF2AED0}" dt="2023-04-25T22:21:03.948" v="15189" actId="478"/>
          <ac:grpSpMkLst>
            <pc:docMk/>
            <pc:sldMk cId="1510559440" sldId="368"/>
            <ac:grpSpMk id="23" creationId="{2C3212B9-93A7-33AB-F4A1-7BF6D569AFFC}"/>
          </ac:grpSpMkLst>
        </pc:grpChg>
        <pc:grpChg chg="add mod">
          <ac:chgData name="Adam Daly" userId="d51ba8a8-e53d-4073-87a2-94c89be91f1a" providerId="ADAL" clId="{17A28A9C-5F7C-49D7-BA24-1C4B9EF2AED0}" dt="2023-04-25T22:38:02.865" v="15939" actId="1076"/>
          <ac:grpSpMkLst>
            <pc:docMk/>
            <pc:sldMk cId="1510559440" sldId="368"/>
            <ac:grpSpMk id="26" creationId="{BD4E69D5-52E4-CC78-DBCA-E77EBE155BC7}"/>
          </ac:grpSpMkLst>
        </pc:grpChg>
        <pc:grpChg chg="add mod">
          <ac:chgData name="Adam Daly" userId="d51ba8a8-e53d-4073-87a2-94c89be91f1a" providerId="ADAL" clId="{17A28A9C-5F7C-49D7-BA24-1C4B9EF2AED0}" dt="2023-04-25T22:38:06.432" v="15940" actId="1076"/>
          <ac:grpSpMkLst>
            <pc:docMk/>
            <pc:sldMk cId="1510559440" sldId="368"/>
            <ac:grpSpMk id="29" creationId="{D951579A-A260-E9EF-CFC0-CA9C51B04FD2}"/>
          </ac:grpSpMkLst>
        </pc:grpChg>
      </pc:sldChg>
      <pc:sldChg chg="addSp delSp modSp add mod">
        <pc:chgData name="Adam Daly" userId="d51ba8a8-e53d-4073-87a2-94c89be91f1a" providerId="ADAL" clId="{17A28A9C-5F7C-49D7-BA24-1C4B9EF2AED0}" dt="2023-04-27T15:19:22.882" v="20905" actId="20577"/>
        <pc:sldMkLst>
          <pc:docMk/>
          <pc:sldMk cId="2018662841" sldId="369"/>
        </pc:sldMkLst>
        <pc:spChg chg="mod">
          <ac:chgData name="Adam Daly" userId="d51ba8a8-e53d-4073-87a2-94c89be91f1a" providerId="ADAL" clId="{17A28A9C-5F7C-49D7-BA24-1C4B9EF2AED0}" dt="2023-04-25T22:50:04.328" v="16250" actId="1036"/>
          <ac:spMkLst>
            <pc:docMk/>
            <pc:sldMk cId="2018662841" sldId="369"/>
            <ac:spMk id="3" creationId="{18548331-A075-22CD-9446-36E71BD6AD4A}"/>
          </ac:spMkLst>
        </pc:spChg>
        <pc:spChg chg="mod">
          <ac:chgData name="Adam Daly" userId="d51ba8a8-e53d-4073-87a2-94c89be91f1a" providerId="ADAL" clId="{17A28A9C-5F7C-49D7-BA24-1C4B9EF2AED0}" dt="2023-04-26T00:57:05.362" v="20664" actId="14100"/>
          <ac:spMkLst>
            <pc:docMk/>
            <pc:sldMk cId="2018662841" sldId="369"/>
            <ac:spMk id="6" creationId="{9B7EFD91-2FBB-48F0-AF56-18CBAE2A31EE}"/>
          </ac:spMkLst>
        </pc:spChg>
        <pc:spChg chg="mod">
          <ac:chgData name="Adam Daly" userId="d51ba8a8-e53d-4073-87a2-94c89be91f1a" providerId="ADAL" clId="{17A28A9C-5F7C-49D7-BA24-1C4B9EF2AED0}" dt="2023-04-25T22:57:59.438" v="17105" actId="20577"/>
          <ac:spMkLst>
            <pc:docMk/>
            <pc:sldMk cId="2018662841" sldId="369"/>
            <ac:spMk id="8" creationId="{BDA6F70E-7DA1-5146-B003-6E0822BC608A}"/>
          </ac:spMkLst>
        </pc:spChg>
        <pc:spChg chg="mod">
          <ac:chgData name="Adam Daly" userId="d51ba8a8-e53d-4073-87a2-94c89be91f1a" providerId="ADAL" clId="{17A28A9C-5F7C-49D7-BA24-1C4B9EF2AED0}" dt="2023-04-25T22:40:55.948" v="15989" actId="20577"/>
          <ac:spMkLst>
            <pc:docMk/>
            <pc:sldMk cId="2018662841" sldId="369"/>
            <ac:spMk id="9" creationId="{58D320CB-8F69-45FA-B534-177B6853C870}"/>
          </ac:spMkLst>
        </pc:spChg>
        <pc:spChg chg="mod">
          <ac:chgData name="Adam Daly" userId="d51ba8a8-e53d-4073-87a2-94c89be91f1a" providerId="ADAL" clId="{17A28A9C-5F7C-49D7-BA24-1C4B9EF2AED0}" dt="2023-04-25T22:49:22.281" v="16159" actId="571"/>
          <ac:spMkLst>
            <pc:docMk/>
            <pc:sldMk cId="2018662841" sldId="369"/>
            <ac:spMk id="11" creationId="{98C690E2-AAF6-F6FB-C95F-EC4885DA6CC2}"/>
          </ac:spMkLst>
        </pc:spChg>
        <pc:spChg chg="mod">
          <ac:chgData name="Adam Daly" userId="d51ba8a8-e53d-4073-87a2-94c89be91f1a" providerId="ADAL" clId="{17A28A9C-5F7C-49D7-BA24-1C4B9EF2AED0}" dt="2023-04-25T22:49:22.281" v="16159" actId="571"/>
          <ac:spMkLst>
            <pc:docMk/>
            <pc:sldMk cId="2018662841" sldId="369"/>
            <ac:spMk id="12" creationId="{2F764E09-5EBA-C89A-553C-43383EE1294D}"/>
          </ac:spMkLst>
        </pc:spChg>
        <pc:spChg chg="mod">
          <ac:chgData name="Adam Daly" userId="d51ba8a8-e53d-4073-87a2-94c89be91f1a" providerId="ADAL" clId="{17A28A9C-5F7C-49D7-BA24-1C4B9EF2AED0}" dt="2023-04-25T22:44:12.409" v="16024" actId="20577"/>
          <ac:spMkLst>
            <pc:docMk/>
            <pc:sldMk cId="2018662841" sldId="369"/>
            <ac:spMk id="13" creationId="{B8081EB1-52EC-3DBD-AF1C-1AEEFE19A75B}"/>
          </ac:spMkLst>
        </pc:spChg>
        <pc:spChg chg="mod">
          <ac:chgData name="Adam Daly" userId="d51ba8a8-e53d-4073-87a2-94c89be91f1a" providerId="ADAL" clId="{17A28A9C-5F7C-49D7-BA24-1C4B9EF2AED0}" dt="2023-04-25T22:46:01.056" v="16044" actId="313"/>
          <ac:spMkLst>
            <pc:docMk/>
            <pc:sldMk cId="2018662841" sldId="369"/>
            <ac:spMk id="16" creationId="{4CC726C6-5F59-E6DB-68CC-9CB1DAADF1BC}"/>
          </ac:spMkLst>
        </pc:spChg>
        <pc:spChg chg="mod">
          <ac:chgData name="Adam Daly" userId="d51ba8a8-e53d-4073-87a2-94c89be91f1a" providerId="ADAL" clId="{17A28A9C-5F7C-49D7-BA24-1C4B9EF2AED0}" dt="2023-04-25T22:46:30.510" v="16068" actId="20577"/>
          <ac:spMkLst>
            <pc:docMk/>
            <pc:sldMk cId="2018662841" sldId="369"/>
            <ac:spMk id="21" creationId="{9A47E97B-6AB3-9EFF-4EF8-4EE773FD84E1}"/>
          </ac:spMkLst>
        </pc:spChg>
        <pc:spChg chg="mod">
          <ac:chgData name="Adam Daly" userId="d51ba8a8-e53d-4073-87a2-94c89be91f1a" providerId="ADAL" clId="{17A28A9C-5F7C-49D7-BA24-1C4B9EF2AED0}" dt="2023-04-25T22:58:10.216" v="17110" actId="20577"/>
          <ac:spMkLst>
            <pc:docMk/>
            <pc:sldMk cId="2018662841" sldId="369"/>
            <ac:spMk id="22" creationId="{5E6D6E83-964E-5352-7AE7-B6ADC2F9F517}"/>
          </ac:spMkLst>
        </pc:spChg>
        <pc:spChg chg="mod">
          <ac:chgData name="Adam Daly" userId="d51ba8a8-e53d-4073-87a2-94c89be91f1a" providerId="ADAL" clId="{17A28A9C-5F7C-49D7-BA24-1C4B9EF2AED0}" dt="2023-04-25T22:47:55.548" v="16122" actId="20577"/>
          <ac:spMkLst>
            <pc:docMk/>
            <pc:sldMk cId="2018662841" sldId="369"/>
            <ac:spMk id="24" creationId="{EFBF8F7F-22DC-891C-71F8-BA2E3DEF26FF}"/>
          </ac:spMkLst>
        </pc:spChg>
        <pc:spChg chg="mod">
          <ac:chgData name="Adam Daly" userId="d51ba8a8-e53d-4073-87a2-94c89be91f1a" providerId="ADAL" clId="{17A28A9C-5F7C-49D7-BA24-1C4B9EF2AED0}" dt="2023-04-25T22:58:11.418" v="17111" actId="20577"/>
          <ac:spMkLst>
            <pc:docMk/>
            <pc:sldMk cId="2018662841" sldId="369"/>
            <ac:spMk id="25" creationId="{E69E8938-E292-48DA-FEA4-CE40104DD857}"/>
          </ac:spMkLst>
        </pc:spChg>
        <pc:spChg chg="mod">
          <ac:chgData name="Adam Daly" userId="d51ba8a8-e53d-4073-87a2-94c89be91f1a" providerId="ADAL" clId="{17A28A9C-5F7C-49D7-BA24-1C4B9EF2AED0}" dt="2023-04-25T22:50:58.879" v="16327" actId="1035"/>
          <ac:spMkLst>
            <pc:docMk/>
            <pc:sldMk cId="2018662841" sldId="369"/>
            <ac:spMk id="27" creationId="{F35549B8-833F-D581-5D8E-B9AF5605498B}"/>
          </ac:spMkLst>
        </pc:spChg>
        <pc:spChg chg="mod">
          <ac:chgData name="Adam Daly" userId="d51ba8a8-e53d-4073-87a2-94c89be91f1a" providerId="ADAL" clId="{17A28A9C-5F7C-49D7-BA24-1C4B9EF2AED0}" dt="2023-04-25T22:58:00.923" v="17106" actId="20577"/>
          <ac:spMkLst>
            <pc:docMk/>
            <pc:sldMk cId="2018662841" sldId="369"/>
            <ac:spMk id="28" creationId="{4F84AB15-2F7C-44DA-F526-F153CBABDB63}"/>
          </ac:spMkLst>
        </pc:spChg>
        <pc:spChg chg="del">
          <ac:chgData name="Adam Daly" userId="d51ba8a8-e53d-4073-87a2-94c89be91f1a" providerId="ADAL" clId="{17A28A9C-5F7C-49D7-BA24-1C4B9EF2AED0}" dt="2023-04-26T00:56:32.994" v="20631" actId="478"/>
          <ac:spMkLst>
            <pc:docMk/>
            <pc:sldMk cId="2018662841" sldId="369"/>
            <ac:spMk id="30" creationId="{522AFC53-23EC-465E-8135-E7C00DF5BBA3}"/>
          </ac:spMkLst>
        </pc:spChg>
        <pc:spChg chg="del">
          <ac:chgData name="Adam Daly" userId="d51ba8a8-e53d-4073-87a2-94c89be91f1a" providerId="ADAL" clId="{17A28A9C-5F7C-49D7-BA24-1C4B9EF2AED0}" dt="2023-04-26T00:56:32.994" v="20631" actId="478"/>
          <ac:spMkLst>
            <pc:docMk/>
            <pc:sldMk cId="2018662841" sldId="369"/>
            <ac:spMk id="31" creationId="{8CFB741D-D2E4-4DF0-B584-AD903B768DFF}"/>
          </ac:spMkLst>
        </pc:spChg>
        <pc:spChg chg="del">
          <ac:chgData name="Adam Daly" userId="d51ba8a8-e53d-4073-87a2-94c89be91f1a" providerId="ADAL" clId="{17A28A9C-5F7C-49D7-BA24-1C4B9EF2AED0}" dt="2023-04-26T00:56:32.994" v="20631" actId="478"/>
          <ac:spMkLst>
            <pc:docMk/>
            <pc:sldMk cId="2018662841" sldId="369"/>
            <ac:spMk id="32" creationId="{436EE98F-242D-403F-89AF-5CA197360636}"/>
          </ac:spMkLst>
        </pc:spChg>
        <pc:spChg chg="del">
          <ac:chgData name="Adam Daly" userId="d51ba8a8-e53d-4073-87a2-94c89be91f1a" providerId="ADAL" clId="{17A28A9C-5F7C-49D7-BA24-1C4B9EF2AED0}" dt="2023-04-26T00:56:32.994" v="20631" actId="478"/>
          <ac:spMkLst>
            <pc:docMk/>
            <pc:sldMk cId="2018662841" sldId="369"/>
            <ac:spMk id="33" creationId="{E082B448-A2F8-4BE6-BD0D-18D828066492}"/>
          </ac:spMkLst>
        </pc:spChg>
        <pc:spChg chg="del">
          <ac:chgData name="Adam Daly" userId="d51ba8a8-e53d-4073-87a2-94c89be91f1a" providerId="ADAL" clId="{17A28A9C-5F7C-49D7-BA24-1C4B9EF2AED0}" dt="2023-04-26T00:56:32.994" v="20631" actId="478"/>
          <ac:spMkLst>
            <pc:docMk/>
            <pc:sldMk cId="2018662841" sldId="369"/>
            <ac:spMk id="38" creationId="{C164C70F-1980-4ECE-92AA-E41F08F265DD}"/>
          </ac:spMkLst>
        </pc:spChg>
        <pc:spChg chg="del">
          <ac:chgData name="Adam Daly" userId="d51ba8a8-e53d-4073-87a2-94c89be91f1a" providerId="ADAL" clId="{17A28A9C-5F7C-49D7-BA24-1C4B9EF2AED0}" dt="2023-04-26T00:56:32.994" v="20631" actId="478"/>
          <ac:spMkLst>
            <pc:docMk/>
            <pc:sldMk cId="2018662841" sldId="369"/>
            <ac:spMk id="39" creationId="{17483EC8-B658-4CB2-868D-324C617F395A}"/>
          </ac:spMkLst>
        </pc:spChg>
        <pc:spChg chg="del">
          <ac:chgData name="Adam Daly" userId="d51ba8a8-e53d-4073-87a2-94c89be91f1a" providerId="ADAL" clId="{17A28A9C-5F7C-49D7-BA24-1C4B9EF2AED0}" dt="2023-04-26T00:56:32.994" v="20631" actId="478"/>
          <ac:spMkLst>
            <pc:docMk/>
            <pc:sldMk cId="2018662841" sldId="369"/>
            <ac:spMk id="40" creationId="{7463EC23-DF35-4162-82E8-7735669A684E}"/>
          </ac:spMkLst>
        </pc:spChg>
        <pc:spChg chg="del">
          <ac:chgData name="Adam Daly" userId="d51ba8a8-e53d-4073-87a2-94c89be91f1a" providerId="ADAL" clId="{17A28A9C-5F7C-49D7-BA24-1C4B9EF2AED0}" dt="2023-04-26T00:56:32.994" v="20631" actId="478"/>
          <ac:spMkLst>
            <pc:docMk/>
            <pc:sldMk cId="2018662841" sldId="369"/>
            <ac:spMk id="41" creationId="{88E31391-E03B-48B3-A088-5C9C6FD612A5}"/>
          </ac:spMkLst>
        </pc:spChg>
        <pc:spChg chg="del">
          <ac:chgData name="Adam Daly" userId="d51ba8a8-e53d-4073-87a2-94c89be91f1a" providerId="ADAL" clId="{17A28A9C-5F7C-49D7-BA24-1C4B9EF2AED0}" dt="2023-04-26T00:56:32.994" v="20631" actId="478"/>
          <ac:spMkLst>
            <pc:docMk/>
            <pc:sldMk cId="2018662841" sldId="369"/>
            <ac:spMk id="42" creationId="{E85C2B55-FE02-4640-894F-F8FBA087AD2D}"/>
          </ac:spMkLst>
        </pc:spChg>
        <pc:spChg chg="del">
          <ac:chgData name="Adam Daly" userId="d51ba8a8-e53d-4073-87a2-94c89be91f1a" providerId="ADAL" clId="{17A28A9C-5F7C-49D7-BA24-1C4B9EF2AED0}" dt="2023-04-26T00:56:32.994" v="20631" actId="478"/>
          <ac:spMkLst>
            <pc:docMk/>
            <pc:sldMk cId="2018662841" sldId="369"/>
            <ac:spMk id="43" creationId="{5263AE23-1135-438C-8985-B5DA18620776}"/>
          </ac:spMkLst>
        </pc:spChg>
        <pc:spChg chg="mod">
          <ac:chgData name="Adam Daly" userId="d51ba8a8-e53d-4073-87a2-94c89be91f1a" providerId="ADAL" clId="{17A28A9C-5F7C-49D7-BA24-1C4B9EF2AED0}" dt="2023-04-25T22:48:00.759" v="16137" actId="20577"/>
          <ac:spMkLst>
            <pc:docMk/>
            <pc:sldMk cId="2018662841" sldId="369"/>
            <ac:spMk id="45" creationId="{250AD6A4-F7E9-F2F9-0BF2-DA0205ECEFD0}"/>
          </ac:spMkLst>
        </pc:spChg>
        <pc:spChg chg="mod">
          <ac:chgData name="Adam Daly" userId="d51ba8a8-e53d-4073-87a2-94c89be91f1a" providerId="ADAL" clId="{17A28A9C-5F7C-49D7-BA24-1C4B9EF2AED0}" dt="2023-04-25T22:52:14.676" v="16351" actId="207"/>
          <ac:spMkLst>
            <pc:docMk/>
            <pc:sldMk cId="2018662841" sldId="369"/>
            <ac:spMk id="46" creationId="{A48585B5-9FD6-6C48-6A04-C2544C073960}"/>
          </ac:spMkLst>
        </pc:spChg>
        <pc:spChg chg="mod">
          <ac:chgData name="Adam Daly" userId="d51ba8a8-e53d-4073-87a2-94c89be91f1a" providerId="ADAL" clId="{17A28A9C-5F7C-49D7-BA24-1C4B9EF2AED0}" dt="2023-04-27T15:19:22.882" v="20905" actId="20577"/>
          <ac:spMkLst>
            <pc:docMk/>
            <pc:sldMk cId="2018662841" sldId="369"/>
            <ac:spMk id="47" creationId="{7467ED63-EBE5-B8B8-E2F2-58E3F7B17287}"/>
          </ac:spMkLst>
        </pc:spChg>
        <pc:spChg chg="mod">
          <ac:chgData name="Adam Daly" userId="d51ba8a8-e53d-4073-87a2-94c89be91f1a" providerId="ADAL" clId="{17A28A9C-5F7C-49D7-BA24-1C4B9EF2AED0}" dt="2023-04-25T22:58:12.518" v="17112" actId="20577"/>
          <ac:spMkLst>
            <pc:docMk/>
            <pc:sldMk cId="2018662841" sldId="369"/>
            <ac:spMk id="48" creationId="{415009A2-4760-0150-93F8-037DF73D01C9}"/>
          </ac:spMkLst>
        </pc:spChg>
        <pc:spChg chg="mod">
          <ac:chgData name="Adam Daly" userId="d51ba8a8-e53d-4073-87a2-94c89be91f1a" providerId="ADAL" clId="{17A28A9C-5F7C-49D7-BA24-1C4B9EF2AED0}" dt="2023-04-25T23:01:42.996" v="17114" actId="571"/>
          <ac:spMkLst>
            <pc:docMk/>
            <pc:sldMk cId="2018662841" sldId="369"/>
            <ac:spMk id="50" creationId="{366B4885-DED6-A083-B8BF-7C46B78C5D66}"/>
          </ac:spMkLst>
        </pc:spChg>
        <pc:spChg chg="mod">
          <ac:chgData name="Adam Daly" userId="d51ba8a8-e53d-4073-87a2-94c89be91f1a" providerId="ADAL" clId="{17A28A9C-5F7C-49D7-BA24-1C4B9EF2AED0}" dt="2023-04-25T23:01:42.996" v="17114" actId="571"/>
          <ac:spMkLst>
            <pc:docMk/>
            <pc:sldMk cId="2018662841" sldId="369"/>
            <ac:spMk id="51" creationId="{078F82D7-318C-DCCC-5B93-FC8361328719}"/>
          </ac:spMkLst>
        </pc:spChg>
        <pc:spChg chg="mod">
          <ac:chgData name="Adam Daly" userId="d51ba8a8-e53d-4073-87a2-94c89be91f1a" providerId="ADAL" clId="{17A28A9C-5F7C-49D7-BA24-1C4B9EF2AED0}" dt="2023-04-25T23:01:42.996" v="17114" actId="571"/>
          <ac:spMkLst>
            <pc:docMk/>
            <pc:sldMk cId="2018662841" sldId="369"/>
            <ac:spMk id="53" creationId="{CFAA50C1-1629-D39C-B003-E7C4D75363FF}"/>
          </ac:spMkLst>
        </pc:spChg>
        <pc:spChg chg="mod">
          <ac:chgData name="Adam Daly" userId="d51ba8a8-e53d-4073-87a2-94c89be91f1a" providerId="ADAL" clId="{17A28A9C-5F7C-49D7-BA24-1C4B9EF2AED0}" dt="2023-04-25T23:01:42.996" v="17114" actId="571"/>
          <ac:spMkLst>
            <pc:docMk/>
            <pc:sldMk cId="2018662841" sldId="369"/>
            <ac:spMk id="54" creationId="{4432691C-F33F-1A5A-009F-B9D11DEB0ED8}"/>
          </ac:spMkLst>
        </pc:spChg>
        <pc:spChg chg="mod">
          <ac:chgData name="Adam Daly" userId="d51ba8a8-e53d-4073-87a2-94c89be91f1a" providerId="ADAL" clId="{17A28A9C-5F7C-49D7-BA24-1C4B9EF2AED0}" dt="2023-04-25T23:04:11.111" v="17428" actId="207"/>
          <ac:spMkLst>
            <pc:docMk/>
            <pc:sldMk cId="2018662841" sldId="369"/>
            <ac:spMk id="56" creationId="{2936A735-5192-3D25-5504-F628D5273BCB}"/>
          </ac:spMkLst>
        </pc:spChg>
        <pc:spChg chg="mod">
          <ac:chgData name="Adam Daly" userId="d51ba8a8-e53d-4073-87a2-94c89be91f1a" providerId="ADAL" clId="{17A28A9C-5F7C-49D7-BA24-1C4B9EF2AED0}" dt="2023-04-25T23:50:11.390" v="19325" actId="1036"/>
          <ac:spMkLst>
            <pc:docMk/>
            <pc:sldMk cId="2018662841" sldId="369"/>
            <ac:spMk id="57" creationId="{6C4E1AEE-41BA-0973-B229-EBF1CFAB6798}"/>
          </ac:spMkLst>
        </pc:spChg>
        <pc:spChg chg="add del mod">
          <ac:chgData name="Adam Daly" userId="d51ba8a8-e53d-4073-87a2-94c89be91f1a" providerId="ADAL" clId="{17A28A9C-5F7C-49D7-BA24-1C4B9EF2AED0}" dt="2023-04-26T00:32:36.384" v="20181"/>
          <ac:spMkLst>
            <pc:docMk/>
            <pc:sldMk cId="2018662841" sldId="369"/>
            <ac:spMk id="58" creationId="{15709C6A-B1E6-997C-AA8B-A411281FCA3B}"/>
          </ac:spMkLst>
        </pc:spChg>
        <pc:spChg chg="add del mod">
          <ac:chgData name="Adam Daly" userId="d51ba8a8-e53d-4073-87a2-94c89be91f1a" providerId="ADAL" clId="{17A28A9C-5F7C-49D7-BA24-1C4B9EF2AED0}" dt="2023-04-26T00:57:08.431" v="20665" actId="478"/>
          <ac:spMkLst>
            <pc:docMk/>
            <pc:sldMk cId="2018662841" sldId="369"/>
            <ac:spMk id="59" creationId="{5DBEFF11-F370-D7F8-D59A-ED000D39CE0D}"/>
          </ac:spMkLst>
        </pc:spChg>
        <pc:spChg chg="add del mod">
          <ac:chgData name="Adam Daly" userId="d51ba8a8-e53d-4073-87a2-94c89be91f1a" providerId="ADAL" clId="{17A28A9C-5F7C-49D7-BA24-1C4B9EF2AED0}" dt="2023-04-26T00:57:08.431" v="20665" actId="478"/>
          <ac:spMkLst>
            <pc:docMk/>
            <pc:sldMk cId="2018662841" sldId="369"/>
            <ac:spMk id="60" creationId="{16AF5E24-3549-67B2-8A4F-68F4765AEA35}"/>
          </ac:spMkLst>
        </pc:spChg>
        <pc:spChg chg="add del mod">
          <ac:chgData name="Adam Daly" userId="d51ba8a8-e53d-4073-87a2-94c89be91f1a" providerId="ADAL" clId="{17A28A9C-5F7C-49D7-BA24-1C4B9EF2AED0}" dt="2023-04-26T00:57:08.431" v="20665" actId="478"/>
          <ac:spMkLst>
            <pc:docMk/>
            <pc:sldMk cId="2018662841" sldId="369"/>
            <ac:spMk id="61" creationId="{791A844F-4FCD-EAE5-4C13-7AD6E242704D}"/>
          </ac:spMkLst>
        </pc:spChg>
        <pc:spChg chg="add del mod">
          <ac:chgData name="Adam Daly" userId="d51ba8a8-e53d-4073-87a2-94c89be91f1a" providerId="ADAL" clId="{17A28A9C-5F7C-49D7-BA24-1C4B9EF2AED0}" dt="2023-04-26T00:57:08.431" v="20665" actId="478"/>
          <ac:spMkLst>
            <pc:docMk/>
            <pc:sldMk cId="2018662841" sldId="369"/>
            <ac:spMk id="62" creationId="{CCF6809F-085B-A3DD-C1DF-87251F42A0AE}"/>
          </ac:spMkLst>
        </pc:spChg>
        <pc:spChg chg="add del mod">
          <ac:chgData name="Adam Daly" userId="d51ba8a8-e53d-4073-87a2-94c89be91f1a" providerId="ADAL" clId="{17A28A9C-5F7C-49D7-BA24-1C4B9EF2AED0}" dt="2023-04-26T00:57:08.431" v="20665" actId="478"/>
          <ac:spMkLst>
            <pc:docMk/>
            <pc:sldMk cId="2018662841" sldId="369"/>
            <ac:spMk id="63" creationId="{69FF55B2-F8D5-784E-3375-A82FB528A32F}"/>
          </ac:spMkLst>
        </pc:spChg>
        <pc:spChg chg="mod">
          <ac:chgData name="Adam Daly" userId="d51ba8a8-e53d-4073-87a2-94c89be91f1a" providerId="ADAL" clId="{17A28A9C-5F7C-49D7-BA24-1C4B9EF2AED0}" dt="2023-04-25T22:48:07.816" v="16152" actId="20577"/>
          <ac:spMkLst>
            <pc:docMk/>
            <pc:sldMk cId="2018662841" sldId="369"/>
            <ac:spMk id="68" creationId="{76D95609-2921-1694-F582-B799A220EBE3}"/>
          </ac:spMkLst>
        </pc:spChg>
        <pc:spChg chg="mod">
          <ac:chgData name="Adam Daly" userId="d51ba8a8-e53d-4073-87a2-94c89be91f1a" providerId="ADAL" clId="{17A28A9C-5F7C-49D7-BA24-1C4B9EF2AED0}" dt="2023-04-25T23:50:26.564" v="19356" actId="1036"/>
          <ac:spMkLst>
            <pc:docMk/>
            <pc:sldMk cId="2018662841" sldId="369"/>
            <ac:spMk id="69" creationId="{56C966D7-3AEF-F059-9BF1-CD5B7169822F}"/>
          </ac:spMkLst>
        </pc:spChg>
        <pc:spChg chg="add del mod">
          <ac:chgData name="Adam Daly" userId="d51ba8a8-e53d-4073-87a2-94c89be91f1a" providerId="ADAL" clId="{17A28A9C-5F7C-49D7-BA24-1C4B9EF2AED0}" dt="2023-04-26T00:57:08.431" v="20665" actId="478"/>
          <ac:spMkLst>
            <pc:docMk/>
            <pc:sldMk cId="2018662841" sldId="369"/>
            <ac:spMk id="73" creationId="{D4CD055B-5334-6968-082E-61E978D8B8D5}"/>
          </ac:spMkLst>
        </pc:spChg>
        <pc:spChg chg="add del mod">
          <ac:chgData name="Adam Daly" userId="d51ba8a8-e53d-4073-87a2-94c89be91f1a" providerId="ADAL" clId="{17A28A9C-5F7C-49D7-BA24-1C4B9EF2AED0}" dt="2023-04-26T00:57:08.431" v="20665" actId="478"/>
          <ac:spMkLst>
            <pc:docMk/>
            <pc:sldMk cId="2018662841" sldId="369"/>
            <ac:spMk id="74" creationId="{985064F7-DBD3-39DF-BF7D-3C7EABE11AF8}"/>
          </ac:spMkLst>
        </pc:spChg>
        <pc:spChg chg="add del mod">
          <ac:chgData name="Adam Daly" userId="d51ba8a8-e53d-4073-87a2-94c89be91f1a" providerId="ADAL" clId="{17A28A9C-5F7C-49D7-BA24-1C4B9EF2AED0}" dt="2023-04-26T00:57:08.431" v="20665" actId="478"/>
          <ac:spMkLst>
            <pc:docMk/>
            <pc:sldMk cId="2018662841" sldId="369"/>
            <ac:spMk id="75" creationId="{10F7C904-F0DC-0EC3-5491-0DFE6F256FB5}"/>
          </ac:spMkLst>
        </pc:spChg>
        <pc:spChg chg="add del mod">
          <ac:chgData name="Adam Daly" userId="d51ba8a8-e53d-4073-87a2-94c89be91f1a" providerId="ADAL" clId="{17A28A9C-5F7C-49D7-BA24-1C4B9EF2AED0}" dt="2023-04-26T00:57:08.431" v="20665" actId="478"/>
          <ac:spMkLst>
            <pc:docMk/>
            <pc:sldMk cId="2018662841" sldId="369"/>
            <ac:spMk id="76" creationId="{4D760382-2FED-C8F7-4BB0-7FA1DF41434A}"/>
          </ac:spMkLst>
        </pc:spChg>
        <pc:spChg chg="add del mod">
          <ac:chgData name="Adam Daly" userId="d51ba8a8-e53d-4073-87a2-94c89be91f1a" providerId="ADAL" clId="{17A28A9C-5F7C-49D7-BA24-1C4B9EF2AED0}" dt="2023-04-26T00:57:08.431" v="20665" actId="478"/>
          <ac:spMkLst>
            <pc:docMk/>
            <pc:sldMk cId="2018662841" sldId="369"/>
            <ac:spMk id="77" creationId="{0F346E5B-58D6-64AF-5BA9-864A0C9EF4BA}"/>
          </ac:spMkLst>
        </pc:spChg>
        <pc:spChg chg="add mod">
          <ac:chgData name="Adam Daly" userId="d51ba8a8-e53d-4073-87a2-94c89be91f1a" providerId="ADAL" clId="{17A28A9C-5F7C-49D7-BA24-1C4B9EF2AED0}" dt="2023-04-26T00:57:11.862" v="20681" actId="1035"/>
          <ac:spMkLst>
            <pc:docMk/>
            <pc:sldMk cId="2018662841" sldId="369"/>
            <ac:spMk id="78" creationId="{0F80AE2E-0ADF-DB9B-F1A4-F4E6B86D25AB}"/>
          </ac:spMkLst>
        </pc:spChg>
        <pc:spChg chg="add mod">
          <ac:chgData name="Adam Daly" userId="d51ba8a8-e53d-4073-87a2-94c89be91f1a" providerId="ADAL" clId="{17A28A9C-5F7C-49D7-BA24-1C4B9EF2AED0}" dt="2023-04-26T00:57:11.862" v="20681" actId="1035"/>
          <ac:spMkLst>
            <pc:docMk/>
            <pc:sldMk cId="2018662841" sldId="369"/>
            <ac:spMk id="79" creationId="{12B34BCD-AC85-AF0B-D221-5B20A060372E}"/>
          </ac:spMkLst>
        </pc:spChg>
        <pc:spChg chg="add mod">
          <ac:chgData name="Adam Daly" userId="d51ba8a8-e53d-4073-87a2-94c89be91f1a" providerId="ADAL" clId="{17A28A9C-5F7C-49D7-BA24-1C4B9EF2AED0}" dt="2023-04-26T00:57:11.862" v="20681" actId="1035"/>
          <ac:spMkLst>
            <pc:docMk/>
            <pc:sldMk cId="2018662841" sldId="369"/>
            <ac:spMk id="80" creationId="{CA303F89-4373-545F-1EF9-F0A176F2CAC3}"/>
          </ac:spMkLst>
        </pc:spChg>
        <pc:spChg chg="add mod">
          <ac:chgData name="Adam Daly" userId="d51ba8a8-e53d-4073-87a2-94c89be91f1a" providerId="ADAL" clId="{17A28A9C-5F7C-49D7-BA24-1C4B9EF2AED0}" dt="2023-04-26T00:57:11.862" v="20681" actId="1035"/>
          <ac:spMkLst>
            <pc:docMk/>
            <pc:sldMk cId="2018662841" sldId="369"/>
            <ac:spMk id="81" creationId="{EF840F4C-ED32-4906-DA4C-D4B3D43E11B1}"/>
          </ac:spMkLst>
        </pc:spChg>
        <pc:spChg chg="add mod">
          <ac:chgData name="Adam Daly" userId="d51ba8a8-e53d-4073-87a2-94c89be91f1a" providerId="ADAL" clId="{17A28A9C-5F7C-49D7-BA24-1C4B9EF2AED0}" dt="2023-04-26T00:57:11.862" v="20681" actId="1035"/>
          <ac:spMkLst>
            <pc:docMk/>
            <pc:sldMk cId="2018662841" sldId="369"/>
            <ac:spMk id="82" creationId="{D228CADB-6C83-0394-A92B-FB16617949FF}"/>
          </ac:spMkLst>
        </pc:spChg>
        <pc:spChg chg="add mod">
          <ac:chgData name="Adam Daly" userId="d51ba8a8-e53d-4073-87a2-94c89be91f1a" providerId="ADAL" clId="{17A28A9C-5F7C-49D7-BA24-1C4B9EF2AED0}" dt="2023-04-26T00:57:11.862" v="20681" actId="1035"/>
          <ac:spMkLst>
            <pc:docMk/>
            <pc:sldMk cId="2018662841" sldId="369"/>
            <ac:spMk id="83" creationId="{BA30710A-009B-1CB6-0760-D656138FF52F}"/>
          </ac:spMkLst>
        </pc:spChg>
        <pc:spChg chg="add mod">
          <ac:chgData name="Adam Daly" userId="d51ba8a8-e53d-4073-87a2-94c89be91f1a" providerId="ADAL" clId="{17A28A9C-5F7C-49D7-BA24-1C4B9EF2AED0}" dt="2023-04-26T00:57:11.862" v="20681" actId="1035"/>
          <ac:spMkLst>
            <pc:docMk/>
            <pc:sldMk cId="2018662841" sldId="369"/>
            <ac:spMk id="84" creationId="{2731D7DE-F9CE-660C-675E-46D28AFD8677}"/>
          </ac:spMkLst>
        </pc:spChg>
        <pc:spChg chg="add mod">
          <ac:chgData name="Adam Daly" userId="d51ba8a8-e53d-4073-87a2-94c89be91f1a" providerId="ADAL" clId="{17A28A9C-5F7C-49D7-BA24-1C4B9EF2AED0}" dt="2023-04-26T00:57:11.862" v="20681" actId="1035"/>
          <ac:spMkLst>
            <pc:docMk/>
            <pc:sldMk cId="2018662841" sldId="369"/>
            <ac:spMk id="85" creationId="{CE5E7514-3DE2-05E6-9C32-471BE1DD806B}"/>
          </ac:spMkLst>
        </pc:spChg>
        <pc:spChg chg="add mod">
          <ac:chgData name="Adam Daly" userId="d51ba8a8-e53d-4073-87a2-94c89be91f1a" providerId="ADAL" clId="{17A28A9C-5F7C-49D7-BA24-1C4B9EF2AED0}" dt="2023-04-26T00:57:11.862" v="20681" actId="1035"/>
          <ac:spMkLst>
            <pc:docMk/>
            <pc:sldMk cId="2018662841" sldId="369"/>
            <ac:spMk id="86" creationId="{66583D96-7EEE-AAEB-34FD-6BBA166A53E0}"/>
          </ac:spMkLst>
        </pc:spChg>
        <pc:spChg chg="add mod">
          <ac:chgData name="Adam Daly" userId="d51ba8a8-e53d-4073-87a2-94c89be91f1a" providerId="ADAL" clId="{17A28A9C-5F7C-49D7-BA24-1C4B9EF2AED0}" dt="2023-04-26T00:57:11.862" v="20681" actId="1035"/>
          <ac:spMkLst>
            <pc:docMk/>
            <pc:sldMk cId="2018662841" sldId="369"/>
            <ac:spMk id="87" creationId="{FF1A07C8-398A-D100-C7BA-234FD4A6373A}"/>
          </ac:spMkLst>
        </pc:spChg>
        <pc:grpChg chg="add mod">
          <ac:chgData name="Adam Daly" userId="d51ba8a8-e53d-4073-87a2-94c89be91f1a" providerId="ADAL" clId="{17A28A9C-5F7C-49D7-BA24-1C4B9EF2AED0}" dt="2023-04-26T00:56:57.075" v="20663" actId="465"/>
          <ac:grpSpMkLst>
            <pc:docMk/>
            <pc:sldMk cId="2018662841" sldId="369"/>
            <ac:grpSpMk id="2" creationId="{F9319051-EBEA-BC52-DE3F-D295F5263F94}"/>
          </ac:grpSpMkLst>
        </pc:grpChg>
        <pc:grpChg chg="add del mod">
          <ac:chgData name="Adam Daly" userId="d51ba8a8-e53d-4073-87a2-94c89be91f1a" providerId="ADAL" clId="{17A28A9C-5F7C-49D7-BA24-1C4B9EF2AED0}" dt="2023-04-25T22:50:07.341" v="16251" actId="478"/>
          <ac:grpSpMkLst>
            <pc:docMk/>
            <pc:sldMk cId="2018662841" sldId="369"/>
            <ac:grpSpMk id="10" creationId="{0F87957C-ED69-375C-1960-A491F14A1687}"/>
          </ac:grpSpMkLst>
        </pc:grpChg>
        <pc:grpChg chg="mod">
          <ac:chgData name="Adam Daly" userId="d51ba8a8-e53d-4073-87a2-94c89be91f1a" providerId="ADAL" clId="{17A28A9C-5F7C-49D7-BA24-1C4B9EF2AED0}" dt="2023-04-25T23:50:02.523" v="19305" actId="465"/>
          <ac:grpSpMkLst>
            <pc:docMk/>
            <pc:sldMk cId="2018662841" sldId="369"/>
            <ac:grpSpMk id="14" creationId="{486EC85F-4453-034A-1223-355DDBB33803}"/>
          </ac:grpSpMkLst>
        </pc:grpChg>
        <pc:grpChg chg="add del mod">
          <ac:chgData name="Adam Daly" userId="d51ba8a8-e53d-4073-87a2-94c89be91f1a" providerId="ADAL" clId="{17A28A9C-5F7C-49D7-BA24-1C4B9EF2AED0}" dt="2023-04-25T22:47:00.167" v="16075" actId="478"/>
          <ac:grpSpMkLst>
            <pc:docMk/>
            <pc:sldMk cId="2018662841" sldId="369"/>
            <ac:grpSpMk id="17" creationId="{978CE8BF-E42C-575B-F0C1-EC2C92984FA7}"/>
          </ac:grpSpMkLst>
        </pc:grpChg>
        <pc:grpChg chg="mod">
          <ac:chgData name="Adam Daly" userId="d51ba8a8-e53d-4073-87a2-94c89be91f1a" providerId="ADAL" clId="{17A28A9C-5F7C-49D7-BA24-1C4B9EF2AED0}" dt="2023-04-25T23:50:02.523" v="19305" actId="465"/>
          <ac:grpSpMkLst>
            <pc:docMk/>
            <pc:sldMk cId="2018662841" sldId="369"/>
            <ac:grpSpMk id="20" creationId="{C271FFCB-B6F3-A15A-D0AA-23666C527A5C}"/>
          </ac:grpSpMkLst>
        </pc:grpChg>
        <pc:grpChg chg="mod">
          <ac:chgData name="Adam Daly" userId="d51ba8a8-e53d-4073-87a2-94c89be91f1a" providerId="ADAL" clId="{17A28A9C-5F7C-49D7-BA24-1C4B9EF2AED0}" dt="2023-04-25T23:50:02.523" v="19305" actId="465"/>
          <ac:grpSpMkLst>
            <pc:docMk/>
            <pc:sldMk cId="2018662841" sldId="369"/>
            <ac:grpSpMk id="23" creationId="{AE882E1D-BD40-CC42-25C6-694EF85F178F}"/>
          </ac:grpSpMkLst>
        </pc:grpChg>
        <pc:grpChg chg="add mod">
          <ac:chgData name="Adam Daly" userId="d51ba8a8-e53d-4073-87a2-94c89be91f1a" providerId="ADAL" clId="{17A28A9C-5F7C-49D7-BA24-1C4B9EF2AED0}" dt="2023-04-26T00:56:57.075" v="20663" actId="465"/>
          <ac:grpSpMkLst>
            <pc:docMk/>
            <pc:sldMk cId="2018662841" sldId="369"/>
            <ac:grpSpMk id="26" creationId="{D5EDB1BC-0DCE-2A26-F578-4871741C5148}"/>
          </ac:grpSpMkLst>
        </pc:grpChg>
        <pc:grpChg chg="del mod">
          <ac:chgData name="Adam Daly" userId="d51ba8a8-e53d-4073-87a2-94c89be91f1a" providerId="ADAL" clId="{17A28A9C-5F7C-49D7-BA24-1C4B9EF2AED0}" dt="2023-04-25T22:49:01.030" v="16153" actId="478"/>
          <ac:grpSpMkLst>
            <pc:docMk/>
            <pc:sldMk cId="2018662841" sldId="369"/>
            <ac:grpSpMk id="29" creationId="{334506CE-027E-ED56-B961-B27ECFBE69D2}"/>
          </ac:grpSpMkLst>
        </pc:grpChg>
        <pc:grpChg chg="add mod">
          <ac:chgData name="Adam Daly" userId="d51ba8a8-e53d-4073-87a2-94c89be91f1a" providerId="ADAL" clId="{17A28A9C-5F7C-49D7-BA24-1C4B9EF2AED0}" dt="2023-04-27T15:16:59.184" v="20895" actId="1036"/>
          <ac:grpSpMkLst>
            <pc:docMk/>
            <pc:sldMk cId="2018662841" sldId="369"/>
            <ac:grpSpMk id="34" creationId="{AFE840E7-7CC9-3EF1-ED61-87C4FA6E8D11}"/>
          </ac:grpSpMkLst>
        </pc:grpChg>
        <pc:grpChg chg="mod">
          <ac:chgData name="Adam Daly" userId="d51ba8a8-e53d-4073-87a2-94c89be91f1a" providerId="ADAL" clId="{17A28A9C-5F7C-49D7-BA24-1C4B9EF2AED0}" dt="2023-04-25T23:49:53.813" v="19304" actId="1076"/>
          <ac:grpSpMkLst>
            <pc:docMk/>
            <pc:sldMk cId="2018662841" sldId="369"/>
            <ac:grpSpMk id="37" creationId="{9CCDE5C8-A2E6-BF97-221D-1CF4149EA095}"/>
          </ac:grpSpMkLst>
        </pc:grpChg>
        <pc:grpChg chg="add mod">
          <ac:chgData name="Adam Daly" userId="d51ba8a8-e53d-4073-87a2-94c89be91f1a" providerId="ADAL" clId="{17A28A9C-5F7C-49D7-BA24-1C4B9EF2AED0}" dt="2023-04-25T23:01:42.996" v="17114" actId="571"/>
          <ac:grpSpMkLst>
            <pc:docMk/>
            <pc:sldMk cId="2018662841" sldId="369"/>
            <ac:grpSpMk id="49" creationId="{11E54DE5-BC82-E1C2-3E8D-94764776476C}"/>
          </ac:grpSpMkLst>
        </pc:grpChg>
        <pc:grpChg chg="add mod">
          <ac:chgData name="Adam Daly" userId="d51ba8a8-e53d-4073-87a2-94c89be91f1a" providerId="ADAL" clId="{17A28A9C-5F7C-49D7-BA24-1C4B9EF2AED0}" dt="2023-04-25T23:01:42.996" v="17114" actId="571"/>
          <ac:grpSpMkLst>
            <pc:docMk/>
            <pc:sldMk cId="2018662841" sldId="369"/>
            <ac:grpSpMk id="52" creationId="{03BF5770-8F9C-75C0-4F48-D14E60DE00A8}"/>
          </ac:grpSpMkLst>
        </pc:grpChg>
        <pc:grpChg chg="add mod">
          <ac:chgData name="Adam Daly" userId="d51ba8a8-e53d-4073-87a2-94c89be91f1a" providerId="ADAL" clId="{17A28A9C-5F7C-49D7-BA24-1C4B9EF2AED0}" dt="2023-04-27T15:18:23.329" v="20898" actId="1036"/>
          <ac:grpSpMkLst>
            <pc:docMk/>
            <pc:sldMk cId="2018662841" sldId="369"/>
            <ac:grpSpMk id="55" creationId="{1E4F4514-6174-25B5-9324-85A352F7BA6C}"/>
          </ac:grpSpMkLst>
        </pc:grpChg>
        <pc:grpChg chg="del">
          <ac:chgData name="Adam Daly" userId="d51ba8a8-e53d-4073-87a2-94c89be91f1a" providerId="ADAL" clId="{17A28A9C-5F7C-49D7-BA24-1C4B9EF2AED0}" dt="2023-04-25T22:49:02.459" v="16154" actId="478"/>
          <ac:grpSpMkLst>
            <pc:docMk/>
            <pc:sldMk cId="2018662841" sldId="369"/>
            <ac:grpSpMk id="64" creationId="{41E4C7E0-2EE6-FE24-8C52-269937FF27EE}"/>
          </ac:grpSpMkLst>
        </pc:grpChg>
        <pc:grpChg chg="mod">
          <ac:chgData name="Adam Daly" userId="d51ba8a8-e53d-4073-87a2-94c89be91f1a" providerId="ADAL" clId="{17A28A9C-5F7C-49D7-BA24-1C4B9EF2AED0}" dt="2023-04-25T22:47:40.375" v="16092" actId="1076"/>
          <ac:grpSpMkLst>
            <pc:docMk/>
            <pc:sldMk cId="2018662841" sldId="369"/>
            <ac:grpSpMk id="67" creationId="{36602898-E080-CC13-9E04-2F807EFC8CB4}"/>
          </ac:grpSpMkLst>
        </pc:grpChg>
        <pc:grpChg chg="del">
          <ac:chgData name="Adam Daly" userId="d51ba8a8-e53d-4073-87a2-94c89be91f1a" providerId="ADAL" clId="{17A28A9C-5F7C-49D7-BA24-1C4B9EF2AED0}" dt="2023-04-25T22:49:04.040" v="16155" actId="478"/>
          <ac:grpSpMkLst>
            <pc:docMk/>
            <pc:sldMk cId="2018662841" sldId="369"/>
            <ac:grpSpMk id="70" creationId="{70C43B0E-4BBA-CB16-BDC4-14DED5D957BF}"/>
          </ac:grpSpMkLst>
        </pc:grpChg>
      </pc:sldChg>
      <pc:sldChg chg="addSp delSp modSp add mod">
        <pc:chgData name="Adam Daly" userId="d51ba8a8-e53d-4073-87a2-94c89be91f1a" providerId="ADAL" clId="{17A28A9C-5F7C-49D7-BA24-1C4B9EF2AED0}" dt="2023-04-27T19:52:22.220" v="21721" actId="20577"/>
        <pc:sldMkLst>
          <pc:docMk/>
          <pc:sldMk cId="1852144693" sldId="370"/>
        </pc:sldMkLst>
        <pc:spChg chg="mod">
          <ac:chgData name="Adam Daly" userId="d51ba8a8-e53d-4073-87a2-94c89be91f1a" providerId="ADAL" clId="{17A28A9C-5F7C-49D7-BA24-1C4B9EF2AED0}" dt="2023-04-27T19:50:31.868" v="21679" actId="20577"/>
          <ac:spMkLst>
            <pc:docMk/>
            <pc:sldMk cId="1852144693" sldId="370"/>
            <ac:spMk id="5" creationId="{31F83B92-4E2E-9DDB-5372-33CBBAD3E598}"/>
          </ac:spMkLst>
        </pc:spChg>
        <pc:spChg chg="mod">
          <ac:chgData name="Adam Daly" userId="d51ba8a8-e53d-4073-87a2-94c89be91f1a" providerId="ADAL" clId="{17A28A9C-5F7C-49D7-BA24-1C4B9EF2AED0}" dt="2023-04-26T00:57:40.410" v="20734" actId="14100"/>
          <ac:spMkLst>
            <pc:docMk/>
            <pc:sldMk cId="1852144693" sldId="370"/>
            <ac:spMk id="6" creationId="{9B7EFD91-2FBB-48F0-AF56-18CBAE2A31EE}"/>
          </ac:spMkLst>
        </pc:spChg>
        <pc:spChg chg="mod">
          <ac:chgData name="Adam Daly" userId="d51ba8a8-e53d-4073-87a2-94c89be91f1a" providerId="ADAL" clId="{17A28A9C-5F7C-49D7-BA24-1C4B9EF2AED0}" dt="2023-04-25T23:43:58.440" v="18918" actId="14100"/>
          <ac:spMkLst>
            <pc:docMk/>
            <pc:sldMk cId="1852144693" sldId="370"/>
            <ac:spMk id="11" creationId="{0CCF9C17-68ED-3058-A7FF-6A35D2FEFBF3}"/>
          </ac:spMkLst>
        </pc:spChg>
        <pc:spChg chg="mod">
          <ac:chgData name="Adam Daly" userId="d51ba8a8-e53d-4073-87a2-94c89be91f1a" providerId="ADAL" clId="{17A28A9C-5F7C-49D7-BA24-1C4B9EF2AED0}" dt="2023-04-25T23:44:19.503" v="18958" actId="1036"/>
          <ac:spMkLst>
            <pc:docMk/>
            <pc:sldMk cId="1852144693" sldId="370"/>
            <ac:spMk id="12" creationId="{7AF91217-93B9-50AA-2C82-39A1C925DAED}"/>
          </ac:spMkLst>
        </pc:spChg>
        <pc:spChg chg="mod">
          <ac:chgData name="Adam Daly" userId="d51ba8a8-e53d-4073-87a2-94c89be91f1a" providerId="ADAL" clId="{17A28A9C-5F7C-49D7-BA24-1C4B9EF2AED0}" dt="2023-04-25T23:07:15.571" v="17497" actId="207"/>
          <ac:spMkLst>
            <pc:docMk/>
            <pc:sldMk cId="1852144693" sldId="370"/>
            <ac:spMk id="13" creationId="{B8081EB1-52EC-3DBD-AF1C-1AEEFE19A75B}"/>
          </ac:spMkLst>
        </pc:spChg>
        <pc:spChg chg="mod">
          <ac:chgData name="Adam Daly" userId="d51ba8a8-e53d-4073-87a2-94c89be91f1a" providerId="ADAL" clId="{17A28A9C-5F7C-49D7-BA24-1C4B9EF2AED0}" dt="2023-04-25T23:44:01.225" v="18919" actId="14100"/>
          <ac:spMkLst>
            <pc:docMk/>
            <pc:sldMk cId="1852144693" sldId="370"/>
            <ac:spMk id="18" creationId="{FE1FDC7E-8752-7287-DC17-9FCC764D4F7D}"/>
          </ac:spMkLst>
        </pc:spChg>
        <pc:spChg chg="mod">
          <ac:chgData name="Adam Daly" userId="d51ba8a8-e53d-4073-87a2-94c89be91f1a" providerId="ADAL" clId="{17A28A9C-5F7C-49D7-BA24-1C4B9EF2AED0}" dt="2023-04-25T23:44:10.345" v="18937" actId="1036"/>
          <ac:spMkLst>
            <pc:docMk/>
            <pc:sldMk cId="1852144693" sldId="370"/>
            <ac:spMk id="19" creationId="{4B46EA9C-1CD8-4021-8539-81E8E7CBDDCD}"/>
          </ac:spMkLst>
        </pc:spChg>
        <pc:spChg chg="del">
          <ac:chgData name="Adam Daly" userId="d51ba8a8-e53d-4073-87a2-94c89be91f1a" providerId="ADAL" clId="{17A28A9C-5F7C-49D7-BA24-1C4B9EF2AED0}" dt="2023-04-26T00:57:44.077" v="20735" actId="478"/>
          <ac:spMkLst>
            <pc:docMk/>
            <pc:sldMk cId="1852144693" sldId="370"/>
            <ac:spMk id="30" creationId="{522AFC53-23EC-465E-8135-E7C00DF5BBA3}"/>
          </ac:spMkLst>
        </pc:spChg>
        <pc:spChg chg="del">
          <ac:chgData name="Adam Daly" userId="d51ba8a8-e53d-4073-87a2-94c89be91f1a" providerId="ADAL" clId="{17A28A9C-5F7C-49D7-BA24-1C4B9EF2AED0}" dt="2023-04-26T00:57:44.077" v="20735" actId="478"/>
          <ac:spMkLst>
            <pc:docMk/>
            <pc:sldMk cId="1852144693" sldId="370"/>
            <ac:spMk id="31" creationId="{8CFB741D-D2E4-4DF0-B584-AD903B768DFF}"/>
          </ac:spMkLst>
        </pc:spChg>
        <pc:spChg chg="del">
          <ac:chgData name="Adam Daly" userId="d51ba8a8-e53d-4073-87a2-94c89be91f1a" providerId="ADAL" clId="{17A28A9C-5F7C-49D7-BA24-1C4B9EF2AED0}" dt="2023-04-26T00:57:44.077" v="20735" actId="478"/>
          <ac:spMkLst>
            <pc:docMk/>
            <pc:sldMk cId="1852144693" sldId="370"/>
            <ac:spMk id="32" creationId="{436EE98F-242D-403F-89AF-5CA197360636}"/>
          </ac:spMkLst>
        </pc:spChg>
        <pc:spChg chg="del">
          <ac:chgData name="Adam Daly" userId="d51ba8a8-e53d-4073-87a2-94c89be91f1a" providerId="ADAL" clId="{17A28A9C-5F7C-49D7-BA24-1C4B9EF2AED0}" dt="2023-04-26T00:57:44.077" v="20735" actId="478"/>
          <ac:spMkLst>
            <pc:docMk/>
            <pc:sldMk cId="1852144693" sldId="370"/>
            <ac:spMk id="33" creationId="{E082B448-A2F8-4BE6-BD0D-18D828066492}"/>
          </ac:spMkLst>
        </pc:spChg>
        <pc:spChg chg="mod">
          <ac:chgData name="Adam Daly" userId="d51ba8a8-e53d-4073-87a2-94c89be91f1a" providerId="ADAL" clId="{17A28A9C-5F7C-49D7-BA24-1C4B9EF2AED0}" dt="2023-04-25T23:45:59.661" v="19032" actId="20577"/>
          <ac:spMkLst>
            <pc:docMk/>
            <pc:sldMk cId="1852144693" sldId="370"/>
            <ac:spMk id="35" creationId="{DE7947D8-3B9F-9A74-6912-C24A685491B5}"/>
          </ac:spMkLst>
        </pc:spChg>
        <pc:spChg chg="mod">
          <ac:chgData name="Adam Daly" userId="d51ba8a8-e53d-4073-87a2-94c89be91f1a" providerId="ADAL" clId="{17A28A9C-5F7C-49D7-BA24-1C4B9EF2AED0}" dt="2023-04-25T23:49:17.012" v="19303" actId="1036"/>
          <ac:spMkLst>
            <pc:docMk/>
            <pc:sldMk cId="1852144693" sldId="370"/>
            <ac:spMk id="36" creationId="{8B7FAD17-943F-922C-20EA-B29FE62E3B4B}"/>
          </ac:spMkLst>
        </pc:spChg>
        <pc:spChg chg="del">
          <ac:chgData name="Adam Daly" userId="d51ba8a8-e53d-4073-87a2-94c89be91f1a" providerId="ADAL" clId="{17A28A9C-5F7C-49D7-BA24-1C4B9EF2AED0}" dt="2023-04-26T00:57:44.077" v="20735" actId="478"/>
          <ac:spMkLst>
            <pc:docMk/>
            <pc:sldMk cId="1852144693" sldId="370"/>
            <ac:spMk id="38" creationId="{C164C70F-1980-4ECE-92AA-E41F08F265DD}"/>
          </ac:spMkLst>
        </pc:spChg>
        <pc:spChg chg="del">
          <ac:chgData name="Adam Daly" userId="d51ba8a8-e53d-4073-87a2-94c89be91f1a" providerId="ADAL" clId="{17A28A9C-5F7C-49D7-BA24-1C4B9EF2AED0}" dt="2023-04-26T00:57:44.077" v="20735" actId="478"/>
          <ac:spMkLst>
            <pc:docMk/>
            <pc:sldMk cId="1852144693" sldId="370"/>
            <ac:spMk id="39" creationId="{17483EC8-B658-4CB2-868D-324C617F395A}"/>
          </ac:spMkLst>
        </pc:spChg>
        <pc:spChg chg="del">
          <ac:chgData name="Adam Daly" userId="d51ba8a8-e53d-4073-87a2-94c89be91f1a" providerId="ADAL" clId="{17A28A9C-5F7C-49D7-BA24-1C4B9EF2AED0}" dt="2023-04-26T00:57:44.077" v="20735" actId="478"/>
          <ac:spMkLst>
            <pc:docMk/>
            <pc:sldMk cId="1852144693" sldId="370"/>
            <ac:spMk id="40" creationId="{7463EC23-DF35-4162-82E8-7735669A684E}"/>
          </ac:spMkLst>
        </pc:spChg>
        <pc:spChg chg="del">
          <ac:chgData name="Adam Daly" userId="d51ba8a8-e53d-4073-87a2-94c89be91f1a" providerId="ADAL" clId="{17A28A9C-5F7C-49D7-BA24-1C4B9EF2AED0}" dt="2023-04-26T00:57:44.077" v="20735" actId="478"/>
          <ac:spMkLst>
            <pc:docMk/>
            <pc:sldMk cId="1852144693" sldId="370"/>
            <ac:spMk id="41" creationId="{88E31391-E03B-48B3-A088-5C9C6FD612A5}"/>
          </ac:spMkLst>
        </pc:spChg>
        <pc:spChg chg="del">
          <ac:chgData name="Adam Daly" userId="d51ba8a8-e53d-4073-87a2-94c89be91f1a" providerId="ADAL" clId="{17A28A9C-5F7C-49D7-BA24-1C4B9EF2AED0}" dt="2023-04-26T00:57:44.077" v="20735" actId="478"/>
          <ac:spMkLst>
            <pc:docMk/>
            <pc:sldMk cId="1852144693" sldId="370"/>
            <ac:spMk id="42" creationId="{E85C2B55-FE02-4640-894F-F8FBA087AD2D}"/>
          </ac:spMkLst>
        </pc:spChg>
        <pc:spChg chg="del">
          <ac:chgData name="Adam Daly" userId="d51ba8a8-e53d-4073-87a2-94c89be91f1a" providerId="ADAL" clId="{17A28A9C-5F7C-49D7-BA24-1C4B9EF2AED0}" dt="2023-04-26T00:57:44.077" v="20735" actId="478"/>
          <ac:spMkLst>
            <pc:docMk/>
            <pc:sldMk cId="1852144693" sldId="370"/>
            <ac:spMk id="43" creationId="{5263AE23-1135-438C-8985-B5DA18620776}"/>
          </ac:spMkLst>
        </pc:spChg>
        <pc:spChg chg="mod">
          <ac:chgData name="Adam Daly" userId="d51ba8a8-e53d-4073-87a2-94c89be91f1a" providerId="ADAL" clId="{17A28A9C-5F7C-49D7-BA24-1C4B9EF2AED0}" dt="2023-04-27T19:52:22.220" v="21721" actId="20577"/>
          <ac:spMkLst>
            <pc:docMk/>
            <pc:sldMk cId="1852144693" sldId="370"/>
            <ac:spMk id="50" creationId="{A94D6063-B99B-81CF-A1AF-20FA3ACFE59A}"/>
          </ac:spMkLst>
        </pc:spChg>
        <pc:spChg chg="mod">
          <ac:chgData name="Adam Daly" userId="d51ba8a8-e53d-4073-87a2-94c89be91f1a" providerId="ADAL" clId="{17A28A9C-5F7C-49D7-BA24-1C4B9EF2AED0}" dt="2023-04-25T23:42:40.497" v="18856" actId="20577"/>
          <ac:spMkLst>
            <pc:docMk/>
            <pc:sldMk cId="1852144693" sldId="370"/>
            <ac:spMk id="51" creationId="{875C5B5A-33A8-634C-AC1E-4281881DCAA5}"/>
          </ac:spMkLst>
        </pc:spChg>
        <pc:spChg chg="mod">
          <ac:chgData name="Adam Daly" userId="d51ba8a8-e53d-4073-87a2-94c89be91f1a" providerId="ADAL" clId="{17A28A9C-5F7C-49D7-BA24-1C4B9EF2AED0}" dt="2023-04-25T23:45:00.107" v="19009" actId="20577"/>
          <ac:spMkLst>
            <pc:docMk/>
            <pc:sldMk cId="1852144693" sldId="370"/>
            <ac:spMk id="53" creationId="{5FF9683A-DB91-AAAC-E069-2EFABC0B1B08}"/>
          </ac:spMkLst>
        </pc:spChg>
        <pc:spChg chg="mod">
          <ac:chgData name="Adam Daly" userId="d51ba8a8-e53d-4073-87a2-94c89be91f1a" providerId="ADAL" clId="{17A28A9C-5F7C-49D7-BA24-1C4B9EF2AED0}" dt="2023-04-25T23:44:52.715" v="18987" actId="20577"/>
          <ac:spMkLst>
            <pc:docMk/>
            <pc:sldMk cId="1852144693" sldId="370"/>
            <ac:spMk id="54" creationId="{B480D61F-0078-7143-937F-274851673045}"/>
          </ac:spMkLst>
        </pc:spChg>
        <pc:spChg chg="mod">
          <ac:chgData name="Adam Daly" userId="d51ba8a8-e53d-4073-87a2-94c89be91f1a" providerId="ADAL" clId="{17A28A9C-5F7C-49D7-BA24-1C4B9EF2AED0}" dt="2023-04-25T23:40:05.655" v="18703" actId="20577"/>
          <ac:spMkLst>
            <pc:docMk/>
            <pc:sldMk cId="1852144693" sldId="370"/>
            <ac:spMk id="59" creationId="{C5825259-A5A1-4E58-0178-2BB16C7FB5F9}"/>
          </ac:spMkLst>
        </pc:spChg>
        <pc:spChg chg="mod">
          <ac:chgData name="Adam Daly" userId="d51ba8a8-e53d-4073-87a2-94c89be91f1a" providerId="ADAL" clId="{17A28A9C-5F7C-49D7-BA24-1C4B9EF2AED0}" dt="2023-04-25T23:39:50.950" v="18677" actId="20577"/>
          <ac:spMkLst>
            <pc:docMk/>
            <pc:sldMk cId="1852144693" sldId="370"/>
            <ac:spMk id="60" creationId="{028834D1-9824-82DE-D7A7-1B5CDDDA9F3D}"/>
          </ac:spMkLst>
        </pc:spChg>
        <pc:spChg chg="mod">
          <ac:chgData name="Adam Daly" userId="d51ba8a8-e53d-4073-87a2-94c89be91f1a" providerId="ADAL" clId="{17A28A9C-5F7C-49D7-BA24-1C4B9EF2AED0}" dt="2023-04-25T23:49:02.476" v="19291" actId="20577"/>
          <ac:spMkLst>
            <pc:docMk/>
            <pc:sldMk cId="1852144693" sldId="370"/>
            <ac:spMk id="62" creationId="{535B5AA7-4E64-A5F3-23BF-F91CB0C3D276}"/>
          </ac:spMkLst>
        </pc:spChg>
        <pc:spChg chg="mod">
          <ac:chgData name="Adam Daly" userId="d51ba8a8-e53d-4073-87a2-94c89be91f1a" providerId="ADAL" clId="{17A28A9C-5F7C-49D7-BA24-1C4B9EF2AED0}" dt="2023-04-25T23:46:45.216" v="19082" actId="20577"/>
          <ac:spMkLst>
            <pc:docMk/>
            <pc:sldMk cId="1852144693" sldId="370"/>
            <ac:spMk id="63" creationId="{5131A978-031B-870B-5A2C-823BD25341D9}"/>
          </ac:spMkLst>
        </pc:spChg>
        <pc:spChg chg="add mod">
          <ac:chgData name="Adam Daly" userId="d51ba8a8-e53d-4073-87a2-94c89be91f1a" providerId="ADAL" clId="{17A28A9C-5F7C-49D7-BA24-1C4B9EF2AED0}" dt="2023-04-26T00:57:44.501" v="20736"/>
          <ac:spMkLst>
            <pc:docMk/>
            <pc:sldMk cId="1852144693" sldId="370"/>
            <ac:spMk id="64" creationId="{4007AF36-951A-BAA0-C621-ABD5B48383D6}"/>
          </ac:spMkLst>
        </pc:spChg>
        <pc:spChg chg="add mod">
          <ac:chgData name="Adam Daly" userId="d51ba8a8-e53d-4073-87a2-94c89be91f1a" providerId="ADAL" clId="{17A28A9C-5F7C-49D7-BA24-1C4B9EF2AED0}" dt="2023-04-26T00:57:44.501" v="20736"/>
          <ac:spMkLst>
            <pc:docMk/>
            <pc:sldMk cId="1852144693" sldId="370"/>
            <ac:spMk id="65" creationId="{61838505-26AC-5EA8-FA42-656E1AD18F3D}"/>
          </ac:spMkLst>
        </pc:spChg>
        <pc:spChg chg="add mod">
          <ac:chgData name="Adam Daly" userId="d51ba8a8-e53d-4073-87a2-94c89be91f1a" providerId="ADAL" clId="{17A28A9C-5F7C-49D7-BA24-1C4B9EF2AED0}" dt="2023-04-26T00:57:44.501" v="20736"/>
          <ac:spMkLst>
            <pc:docMk/>
            <pc:sldMk cId="1852144693" sldId="370"/>
            <ac:spMk id="66" creationId="{B2831192-5AB5-3B52-0BCF-229EC3F7DDBF}"/>
          </ac:spMkLst>
        </pc:spChg>
        <pc:spChg chg="add mod">
          <ac:chgData name="Adam Daly" userId="d51ba8a8-e53d-4073-87a2-94c89be91f1a" providerId="ADAL" clId="{17A28A9C-5F7C-49D7-BA24-1C4B9EF2AED0}" dt="2023-04-26T00:57:44.501" v="20736"/>
          <ac:spMkLst>
            <pc:docMk/>
            <pc:sldMk cId="1852144693" sldId="370"/>
            <ac:spMk id="70" creationId="{7ACA0A7F-AB0A-B1B6-755E-E8316471A742}"/>
          </ac:spMkLst>
        </pc:spChg>
        <pc:spChg chg="add mod">
          <ac:chgData name="Adam Daly" userId="d51ba8a8-e53d-4073-87a2-94c89be91f1a" providerId="ADAL" clId="{17A28A9C-5F7C-49D7-BA24-1C4B9EF2AED0}" dt="2023-04-26T00:57:44.501" v="20736"/>
          <ac:spMkLst>
            <pc:docMk/>
            <pc:sldMk cId="1852144693" sldId="370"/>
            <ac:spMk id="71" creationId="{448389C6-FB96-805D-4FA4-9A7E144B5B94}"/>
          </ac:spMkLst>
        </pc:spChg>
        <pc:spChg chg="add mod">
          <ac:chgData name="Adam Daly" userId="d51ba8a8-e53d-4073-87a2-94c89be91f1a" providerId="ADAL" clId="{17A28A9C-5F7C-49D7-BA24-1C4B9EF2AED0}" dt="2023-04-26T00:57:44.501" v="20736"/>
          <ac:spMkLst>
            <pc:docMk/>
            <pc:sldMk cId="1852144693" sldId="370"/>
            <ac:spMk id="72" creationId="{AA72A5DB-DBAD-587E-4A1C-001430C1A44F}"/>
          </ac:spMkLst>
        </pc:spChg>
        <pc:spChg chg="add mod">
          <ac:chgData name="Adam Daly" userId="d51ba8a8-e53d-4073-87a2-94c89be91f1a" providerId="ADAL" clId="{17A28A9C-5F7C-49D7-BA24-1C4B9EF2AED0}" dt="2023-04-26T00:57:44.501" v="20736"/>
          <ac:spMkLst>
            <pc:docMk/>
            <pc:sldMk cId="1852144693" sldId="370"/>
            <ac:spMk id="73" creationId="{1F1EDC9A-DCBF-A502-E1AE-766E9D9B463F}"/>
          </ac:spMkLst>
        </pc:spChg>
        <pc:spChg chg="add mod">
          <ac:chgData name="Adam Daly" userId="d51ba8a8-e53d-4073-87a2-94c89be91f1a" providerId="ADAL" clId="{17A28A9C-5F7C-49D7-BA24-1C4B9EF2AED0}" dt="2023-04-26T00:57:44.501" v="20736"/>
          <ac:spMkLst>
            <pc:docMk/>
            <pc:sldMk cId="1852144693" sldId="370"/>
            <ac:spMk id="74" creationId="{A72F8069-561E-A818-7AF0-E9E92F1CA16E}"/>
          </ac:spMkLst>
        </pc:spChg>
        <pc:spChg chg="add mod">
          <ac:chgData name="Adam Daly" userId="d51ba8a8-e53d-4073-87a2-94c89be91f1a" providerId="ADAL" clId="{17A28A9C-5F7C-49D7-BA24-1C4B9EF2AED0}" dt="2023-04-26T00:57:44.501" v="20736"/>
          <ac:spMkLst>
            <pc:docMk/>
            <pc:sldMk cId="1852144693" sldId="370"/>
            <ac:spMk id="75" creationId="{E7589F1E-2AA7-63FA-2E38-93552FCDD6E0}"/>
          </ac:spMkLst>
        </pc:spChg>
        <pc:spChg chg="add mod">
          <ac:chgData name="Adam Daly" userId="d51ba8a8-e53d-4073-87a2-94c89be91f1a" providerId="ADAL" clId="{17A28A9C-5F7C-49D7-BA24-1C4B9EF2AED0}" dt="2023-04-26T00:57:44.501" v="20736"/>
          <ac:spMkLst>
            <pc:docMk/>
            <pc:sldMk cId="1852144693" sldId="370"/>
            <ac:spMk id="76" creationId="{5AD20C59-04A9-1AED-B6FD-F10911E9B85C}"/>
          </ac:spMkLst>
        </pc:spChg>
        <pc:grpChg chg="del">
          <ac:chgData name="Adam Daly" userId="d51ba8a8-e53d-4073-87a2-94c89be91f1a" providerId="ADAL" clId="{17A28A9C-5F7C-49D7-BA24-1C4B9EF2AED0}" dt="2023-04-25T23:05:06.681" v="17432" actId="478"/>
          <ac:grpSpMkLst>
            <pc:docMk/>
            <pc:sldMk cId="1852144693" sldId="370"/>
            <ac:grpSpMk id="2" creationId="{F9319051-EBEA-BC52-DE3F-D295F5263F94}"/>
          </ac:grpSpMkLst>
        </pc:grpChg>
        <pc:grpChg chg="add mod">
          <ac:chgData name="Adam Daly" userId="d51ba8a8-e53d-4073-87a2-94c89be91f1a" providerId="ADAL" clId="{17A28A9C-5F7C-49D7-BA24-1C4B9EF2AED0}" dt="2023-04-26T00:57:36.787" v="20733" actId="465"/>
          <ac:grpSpMkLst>
            <pc:docMk/>
            <pc:sldMk cId="1852144693" sldId="370"/>
            <ac:grpSpMk id="10" creationId="{A9F41D3F-797E-F643-B5A0-16DDCF88B170}"/>
          </ac:grpSpMkLst>
        </pc:grpChg>
        <pc:grpChg chg="del">
          <ac:chgData name="Adam Daly" userId="d51ba8a8-e53d-4073-87a2-94c89be91f1a" providerId="ADAL" clId="{17A28A9C-5F7C-49D7-BA24-1C4B9EF2AED0}" dt="2023-04-25T23:07:18.028" v="17498" actId="478"/>
          <ac:grpSpMkLst>
            <pc:docMk/>
            <pc:sldMk cId="1852144693" sldId="370"/>
            <ac:grpSpMk id="14" creationId="{486EC85F-4453-034A-1223-355DDBB33803}"/>
          </ac:grpSpMkLst>
        </pc:grpChg>
        <pc:grpChg chg="add mod">
          <ac:chgData name="Adam Daly" userId="d51ba8a8-e53d-4073-87a2-94c89be91f1a" providerId="ADAL" clId="{17A28A9C-5F7C-49D7-BA24-1C4B9EF2AED0}" dt="2023-04-26T00:57:36.787" v="20733" actId="465"/>
          <ac:grpSpMkLst>
            <pc:docMk/>
            <pc:sldMk cId="1852144693" sldId="370"/>
            <ac:grpSpMk id="17" creationId="{B5F282F0-F0CA-E6BC-EBF4-CCD50F493CC1}"/>
          </ac:grpSpMkLst>
        </pc:grpChg>
        <pc:grpChg chg="del">
          <ac:chgData name="Adam Daly" userId="d51ba8a8-e53d-4073-87a2-94c89be91f1a" providerId="ADAL" clId="{17A28A9C-5F7C-49D7-BA24-1C4B9EF2AED0}" dt="2023-04-25T23:04:56.011" v="17430" actId="478"/>
          <ac:grpSpMkLst>
            <pc:docMk/>
            <pc:sldMk cId="1852144693" sldId="370"/>
            <ac:grpSpMk id="20" creationId="{C271FFCB-B6F3-A15A-D0AA-23666C527A5C}"/>
          </ac:grpSpMkLst>
        </pc:grpChg>
        <pc:grpChg chg="del">
          <ac:chgData name="Adam Daly" userId="d51ba8a8-e53d-4073-87a2-94c89be91f1a" providerId="ADAL" clId="{17A28A9C-5F7C-49D7-BA24-1C4B9EF2AED0}" dt="2023-04-25T23:05:00.823" v="17431" actId="478"/>
          <ac:grpSpMkLst>
            <pc:docMk/>
            <pc:sldMk cId="1852144693" sldId="370"/>
            <ac:grpSpMk id="23" creationId="{AE882E1D-BD40-CC42-25C6-694EF85F178F}"/>
          </ac:grpSpMkLst>
        </pc:grpChg>
        <pc:grpChg chg="del">
          <ac:chgData name="Adam Daly" userId="d51ba8a8-e53d-4073-87a2-94c89be91f1a" providerId="ADAL" clId="{17A28A9C-5F7C-49D7-BA24-1C4B9EF2AED0}" dt="2023-04-25T23:05:06.681" v="17432" actId="478"/>
          <ac:grpSpMkLst>
            <pc:docMk/>
            <pc:sldMk cId="1852144693" sldId="370"/>
            <ac:grpSpMk id="26" creationId="{D5EDB1BC-0DCE-2A26-F578-4871741C5148}"/>
          </ac:grpSpMkLst>
        </pc:grpChg>
        <pc:grpChg chg="add mod">
          <ac:chgData name="Adam Daly" userId="d51ba8a8-e53d-4073-87a2-94c89be91f1a" providerId="ADAL" clId="{17A28A9C-5F7C-49D7-BA24-1C4B9EF2AED0}" dt="2023-04-26T00:57:29.212" v="20732" actId="1036"/>
          <ac:grpSpMkLst>
            <pc:docMk/>
            <pc:sldMk cId="1852144693" sldId="370"/>
            <ac:grpSpMk id="29" creationId="{4067C668-8A18-6A7E-4541-A4ABD5C09A22}"/>
          </ac:grpSpMkLst>
        </pc:grpChg>
        <pc:grpChg chg="del">
          <ac:chgData name="Adam Daly" userId="d51ba8a8-e53d-4073-87a2-94c89be91f1a" providerId="ADAL" clId="{17A28A9C-5F7C-49D7-BA24-1C4B9EF2AED0}" dt="2023-04-25T23:05:06.681" v="17432" actId="478"/>
          <ac:grpSpMkLst>
            <pc:docMk/>
            <pc:sldMk cId="1852144693" sldId="370"/>
            <ac:grpSpMk id="34" creationId="{AFE840E7-7CC9-3EF1-ED61-87C4FA6E8D11}"/>
          </ac:grpSpMkLst>
        </pc:grpChg>
        <pc:grpChg chg="del">
          <ac:chgData name="Adam Daly" userId="d51ba8a8-e53d-4073-87a2-94c89be91f1a" providerId="ADAL" clId="{17A28A9C-5F7C-49D7-BA24-1C4B9EF2AED0}" dt="2023-04-25T23:05:00.823" v="17431" actId="478"/>
          <ac:grpSpMkLst>
            <pc:docMk/>
            <pc:sldMk cId="1852144693" sldId="370"/>
            <ac:grpSpMk id="37" creationId="{9CCDE5C8-A2E6-BF97-221D-1CF4149EA095}"/>
          </ac:grpSpMkLst>
        </pc:grpChg>
        <pc:grpChg chg="add mod">
          <ac:chgData name="Adam Daly" userId="d51ba8a8-e53d-4073-87a2-94c89be91f1a" providerId="ADAL" clId="{17A28A9C-5F7C-49D7-BA24-1C4B9EF2AED0}" dt="2023-04-25T23:42:47.066" v="18857" actId="1076"/>
          <ac:grpSpMkLst>
            <pc:docMk/>
            <pc:sldMk cId="1852144693" sldId="370"/>
            <ac:grpSpMk id="49" creationId="{13648CE5-D89F-450C-4E04-6190BCBAD248}"/>
          </ac:grpSpMkLst>
        </pc:grpChg>
        <pc:grpChg chg="add mod">
          <ac:chgData name="Adam Daly" userId="d51ba8a8-e53d-4073-87a2-94c89be91f1a" providerId="ADAL" clId="{17A28A9C-5F7C-49D7-BA24-1C4B9EF2AED0}" dt="2023-04-25T23:45:09.059" v="19010" actId="1076"/>
          <ac:grpSpMkLst>
            <pc:docMk/>
            <pc:sldMk cId="1852144693" sldId="370"/>
            <ac:grpSpMk id="52" creationId="{E5A55D3C-A9E8-D2E8-4D48-447F06C94565}"/>
          </ac:grpSpMkLst>
        </pc:grpChg>
        <pc:grpChg chg="del">
          <ac:chgData name="Adam Daly" userId="d51ba8a8-e53d-4073-87a2-94c89be91f1a" providerId="ADAL" clId="{17A28A9C-5F7C-49D7-BA24-1C4B9EF2AED0}" dt="2023-04-25T23:05:06.681" v="17432" actId="478"/>
          <ac:grpSpMkLst>
            <pc:docMk/>
            <pc:sldMk cId="1852144693" sldId="370"/>
            <ac:grpSpMk id="55" creationId="{1E4F4514-6174-25B5-9324-85A352F7BA6C}"/>
          </ac:grpSpMkLst>
        </pc:grpChg>
        <pc:grpChg chg="add mod">
          <ac:chgData name="Adam Daly" userId="d51ba8a8-e53d-4073-87a2-94c89be91f1a" providerId="ADAL" clId="{17A28A9C-5F7C-49D7-BA24-1C4B9EF2AED0}" dt="2023-04-25T23:45:12.267" v="19011" actId="1076"/>
          <ac:grpSpMkLst>
            <pc:docMk/>
            <pc:sldMk cId="1852144693" sldId="370"/>
            <ac:grpSpMk id="58" creationId="{19172F78-AC86-FE8C-84B7-BD82BA4595E5}"/>
          </ac:grpSpMkLst>
        </pc:grpChg>
        <pc:grpChg chg="add mod">
          <ac:chgData name="Adam Daly" userId="d51ba8a8-e53d-4073-87a2-94c89be91f1a" providerId="ADAL" clId="{17A28A9C-5F7C-49D7-BA24-1C4B9EF2AED0}" dt="2023-04-26T00:57:36.787" v="20733" actId="465"/>
          <ac:grpSpMkLst>
            <pc:docMk/>
            <pc:sldMk cId="1852144693" sldId="370"/>
            <ac:grpSpMk id="61" creationId="{09072E6D-9E48-6342-F13D-6FDEB47D2B6D}"/>
          </ac:grpSpMkLst>
        </pc:grpChg>
        <pc:grpChg chg="del">
          <ac:chgData name="Adam Daly" userId="d51ba8a8-e53d-4073-87a2-94c89be91f1a" providerId="ADAL" clId="{17A28A9C-5F7C-49D7-BA24-1C4B9EF2AED0}" dt="2023-04-25T23:05:06.681" v="17432" actId="478"/>
          <ac:grpSpMkLst>
            <pc:docMk/>
            <pc:sldMk cId="1852144693" sldId="370"/>
            <ac:grpSpMk id="67" creationId="{36602898-E080-CC13-9E04-2F807EFC8CB4}"/>
          </ac:grpSpMkLst>
        </pc:grpChg>
      </pc:sldChg>
    </pc:docChg>
  </pc:docChgLst>
  <pc:docChgLst>
    <pc:chgData name="Mel Stewart" userId="880ad14b-872d-4a4a-ba27-6af6c5c15941" providerId="ADAL" clId="{5122DAC6-34BE-497A-90C2-4068241D83C9}"/>
    <pc:docChg chg="undo custSel modSld">
      <pc:chgData name="Mel Stewart" userId="880ad14b-872d-4a4a-ba27-6af6c5c15941" providerId="ADAL" clId="{5122DAC6-34BE-497A-90C2-4068241D83C9}" dt="2022-10-25T20:34:06.663" v="16" actId="20577"/>
      <pc:docMkLst>
        <pc:docMk/>
      </pc:docMkLst>
      <pc:sldChg chg="modSp mod">
        <pc:chgData name="Mel Stewart" userId="880ad14b-872d-4a4a-ba27-6af6c5c15941" providerId="ADAL" clId="{5122DAC6-34BE-497A-90C2-4068241D83C9}" dt="2022-10-25T20:26:17.504" v="3" actId="14100"/>
        <pc:sldMkLst>
          <pc:docMk/>
          <pc:sldMk cId="322431617" sldId="351"/>
        </pc:sldMkLst>
        <pc:spChg chg="mod">
          <ac:chgData name="Mel Stewart" userId="880ad14b-872d-4a4a-ba27-6af6c5c15941" providerId="ADAL" clId="{5122DAC6-34BE-497A-90C2-4068241D83C9}" dt="2022-10-25T20:26:17.504" v="3" actId="14100"/>
          <ac:spMkLst>
            <pc:docMk/>
            <pc:sldMk cId="322431617" sldId="351"/>
            <ac:spMk id="50" creationId="{553F1CF2-38EC-4953-86DA-4F18ABBB26B7}"/>
          </ac:spMkLst>
        </pc:spChg>
        <pc:grpChg chg="mod">
          <ac:chgData name="Mel Stewart" userId="880ad14b-872d-4a4a-ba27-6af6c5c15941" providerId="ADAL" clId="{5122DAC6-34BE-497A-90C2-4068241D83C9}" dt="2022-10-25T20:26:10.034" v="1" actId="14100"/>
          <ac:grpSpMkLst>
            <pc:docMk/>
            <pc:sldMk cId="322431617" sldId="351"/>
            <ac:grpSpMk id="48" creationId="{AE753E90-F92B-412D-878D-273F1E06F066}"/>
          </ac:grpSpMkLst>
        </pc:grpChg>
      </pc:sldChg>
      <pc:sldChg chg="modSp mod">
        <pc:chgData name="Mel Stewart" userId="880ad14b-872d-4a4a-ba27-6af6c5c15941" providerId="ADAL" clId="{5122DAC6-34BE-497A-90C2-4068241D83C9}" dt="2022-10-25T20:34:06.663" v="16" actId="20577"/>
        <pc:sldMkLst>
          <pc:docMk/>
          <pc:sldMk cId="4021405393" sldId="353"/>
        </pc:sldMkLst>
        <pc:spChg chg="mod">
          <ac:chgData name="Mel Stewart" userId="880ad14b-872d-4a4a-ba27-6af6c5c15941" providerId="ADAL" clId="{5122DAC6-34BE-497A-90C2-4068241D83C9}" dt="2022-10-25T20:34:06.663" v="16" actId="20577"/>
          <ac:spMkLst>
            <pc:docMk/>
            <pc:sldMk cId="4021405393" sldId="353"/>
            <ac:spMk id="49" creationId="{721A4ABC-3952-409D-9739-3D6341F8B9C3}"/>
          </ac:spMkLst>
        </pc:spChg>
      </pc:sldChg>
      <pc:sldChg chg="modSp mod">
        <pc:chgData name="Mel Stewart" userId="880ad14b-872d-4a4a-ba27-6af6c5c15941" providerId="ADAL" clId="{5122DAC6-34BE-497A-90C2-4068241D83C9}" dt="2022-10-25T20:29:07.736" v="8" actId="20577"/>
        <pc:sldMkLst>
          <pc:docMk/>
          <pc:sldMk cId="2996040031" sldId="362"/>
        </pc:sldMkLst>
        <pc:spChg chg="mod">
          <ac:chgData name="Mel Stewart" userId="880ad14b-872d-4a4a-ba27-6af6c5c15941" providerId="ADAL" clId="{5122DAC6-34BE-497A-90C2-4068241D83C9}" dt="2022-10-25T20:29:07.736" v="8" actId="20577"/>
          <ac:spMkLst>
            <pc:docMk/>
            <pc:sldMk cId="2996040031" sldId="362"/>
            <ac:spMk id="52" creationId="{82AB113B-DBA1-48BC-BED4-BAE3756DF106}"/>
          </ac:spMkLst>
        </pc:spChg>
      </pc:sldChg>
    </pc:docChg>
  </pc:docChgLst>
  <pc:docChgLst>
    <pc:chgData name="Adam Daly" userId="d51ba8a8-e53d-4073-87a2-94c89be91f1a" providerId="ADAL" clId="{0C945504-4782-473A-A0F3-6C90B25D2379}"/>
    <pc:docChg chg="undo custSel modSld">
      <pc:chgData name="Adam Daly" userId="d51ba8a8-e53d-4073-87a2-94c89be91f1a" providerId="ADAL" clId="{0C945504-4782-473A-A0F3-6C90B25D2379}" dt="2023-01-30T21:44:02.730" v="1232" actId="6549"/>
      <pc:docMkLst>
        <pc:docMk/>
      </pc:docMkLst>
      <pc:sldChg chg="modSp mod">
        <pc:chgData name="Adam Daly" userId="d51ba8a8-e53d-4073-87a2-94c89be91f1a" providerId="ADAL" clId="{0C945504-4782-473A-A0F3-6C90B25D2379}" dt="2023-01-30T17:26:43.502" v="1" actId="20577"/>
        <pc:sldMkLst>
          <pc:docMk/>
          <pc:sldMk cId="1345829583" sldId="256"/>
        </pc:sldMkLst>
        <pc:spChg chg="mod">
          <ac:chgData name="Adam Daly" userId="d51ba8a8-e53d-4073-87a2-94c89be91f1a" providerId="ADAL" clId="{0C945504-4782-473A-A0F3-6C90B25D2379}" dt="2023-01-30T17:26:43.502" v="1" actId="20577"/>
          <ac:spMkLst>
            <pc:docMk/>
            <pc:sldMk cId="1345829583" sldId="256"/>
            <ac:spMk id="5" creationId="{A0E7B27B-4146-4A56-AD75-997764850744}"/>
          </ac:spMkLst>
        </pc:spChg>
      </pc:sldChg>
      <pc:sldChg chg="modSp mod addCm delCm modCm">
        <pc:chgData name="Adam Daly" userId="d51ba8a8-e53d-4073-87a2-94c89be91f1a" providerId="ADAL" clId="{0C945504-4782-473A-A0F3-6C90B25D2379}" dt="2023-01-30T21:43:20.489" v="1203" actId="6549"/>
        <pc:sldMkLst>
          <pc:docMk/>
          <pc:sldMk cId="985424470" sldId="340"/>
        </pc:sldMkLst>
        <pc:spChg chg="mod">
          <ac:chgData name="Adam Daly" userId="d51ba8a8-e53d-4073-87a2-94c89be91f1a" providerId="ADAL" clId="{0C945504-4782-473A-A0F3-6C90B25D2379}" dt="2023-01-30T21:43:20.489" v="1203" actId="6549"/>
          <ac:spMkLst>
            <pc:docMk/>
            <pc:sldMk cId="985424470" sldId="340"/>
            <ac:spMk id="9" creationId="{58D320CB-8F69-45FA-B534-177B6853C870}"/>
          </ac:spMkLst>
        </pc:spChg>
        <pc:spChg chg="mod">
          <ac:chgData name="Adam Daly" userId="d51ba8a8-e53d-4073-87a2-94c89be91f1a" providerId="ADAL" clId="{0C945504-4782-473A-A0F3-6C90B25D2379}" dt="2023-01-30T21:01:05.775" v="152" actId="20577"/>
          <ac:spMkLst>
            <pc:docMk/>
            <pc:sldMk cId="985424470" sldId="340"/>
            <ac:spMk id="46" creationId="{1A35F2A7-DC30-4178-B17E-A861825A0C2B}"/>
          </ac:spMkLst>
        </pc:spChg>
      </pc:sldChg>
      <pc:sldChg chg="modSp mod">
        <pc:chgData name="Adam Daly" userId="d51ba8a8-e53d-4073-87a2-94c89be91f1a" providerId="ADAL" clId="{0C945504-4782-473A-A0F3-6C90B25D2379}" dt="2023-01-30T21:44:02.730" v="1232" actId="6549"/>
        <pc:sldMkLst>
          <pc:docMk/>
          <pc:sldMk cId="2740970906" sldId="344"/>
        </pc:sldMkLst>
        <pc:spChg chg="mod">
          <ac:chgData name="Adam Daly" userId="d51ba8a8-e53d-4073-87a2-94c89be91f1a" providerId="ADAL" clId="{0C945504-4782-473A-A0F3-6C90B25D2379}" dt="2023-01-30T21:44:00.984" v="1230" actId="6549"/>
          <ac:spMkLst>
            <pc:docMk/>
            <pc:sldMk cId="2740970906" sldId="344"/>
            <ac:spMk id="9" creationId="{58D320CB-8F69-45FA-B534-177B6853C870}"/>
          </ac:spMkLst>
        </pc:spChg>
        <pc:spChg chg="mod">
          <ac:chgData name="Adam Daly" userId="d51ba8a8-e53d-4073-87a2-94c89be91f1a" providerId="ADAL" clId="{0C945504-4782-473A-A0F3-6C90B25D2379}" dt="2023-01-30T21:44:02.730" v="1232" actId="6549"/>
          <ac:spMkLst>
            <pc:docMk/>
            <pc:sldMk cId="2740970906" sldId="344"/>
            <ac:spMk id="38" creationId="{802C73B7-F9A9-412F-925C-CD2E9D143AD8}"/>
          </ac:spMkLst>
        </pc:spChg>
        <pc:spChg chg="mod">
          <ac:chgData name="Adam Daly" userId="d51ba8a8-e53d-4073-87a2-94c89be91f1a" providerId="ADAL" clId="{0C945504-4782-473A-A0F3-6C90B25D2379}" dt="2023-01-30T21:33:22.217" v="1136" actId="20577"/>
          <ac:spMkLst>
            <pc:docMk/>
            <pc:sldMk cId="2740970906" sldId="344"/>
            <ac:spMk id="42" creationId="{9BA7FD5F-CE4E-49A1-8E5E-8304EF8D8F17}"/>
          </ac:spMkLst>
        </pc:spChg>
        <pc:spChg chg="mod">
          <ac:chgData name="Adam Daly" userId="d51ba8a8-e53d-4073-87a2-94c89be91f1a" providerId="ADAL" clId="{0C945504-4782-473A-A0F3-6C90B25D2379}" dt="2023-01-30T21:35:31.801" v="1144" actId="20577"/>
          <ac:spMkLst>
            <pc:docMk/>
            <pc:sldMk cId="2740970906" sldId="344"/>
            <ac:spMk id="43" creationId="{B1E81134-BD50-4F5B-B443-8624908C773A}"/>
          </ac:spMkLst>
        </pc:spChg>
        <pc:spChg chg="mod">
          <ac:chgData name="Adam Daly" userId="d51ba8a8-e53d-4073-87a2-94c89be91f1a" providerId="ADAL" clId="{0C945504-4782-473A-A0F3-6C90B25D2379}" dt="2023-01-30T21:35:19.881" v="1140" actId="20577"/>
          <ac:spMkLst>
            <pc:docMk/>
            <pc:sldMk cId="2740970906" sldId="344"/>
            <ac:spMk id="45" creationId="{6DC2D9E8-10FB-4B42-9880-E1C2A91A1796}"/>
          </ac:spMkLst>
        </pc:spChg>
        <pc:spChg chg="mod">
          <ac:chgData name="Adam Daly" userId="d51ba8a8-e53d-4073-87a2-94c89be91f1a" providerId="ADAL" clId="{0C945504-4782-473A-A0F3-6C90B25D2379}" dt="2023-01-30T21:35:13.089" v="1138"/>
          <ac:spMkLst>
            <pc:docMk/>
            <pc:sldMk cId="2740970906" sldId="344"/>
            <ac:spMk id="61" creationId="{17A783EF-896B-40C0-AA84-677318A68E71}"/>
          </ac:spMkLst>
        </pc:spChg>
      </pc:sldChg>
      <pc:sldChg chg="modSp mod">
        <pc:chgData name="Adam Daly" userId="d51ba8a8-e53d-4073-87a2-94c89be91f1a" providerId="ADAL" clId="{0C945504-4782-473A-A0F3-6C90B25D2379}" dt="2023-01-30T21:43:57.723" v="1228" actId="6549"/>
        <pc:sldMkLst>
          <pc:docMk/>
          <pc:sldMk cId="3604575181" sldId="346"/>
        </pc:sldMkLst>
        <pc:spChg chg="mod">
          <ac:chgData name="Adam Daly" userId="d51ba8a8-e53d-4073-87a2-94c89be91f1a" providerId="ADAL" clId="{0C945504-4782-473A-A0F3-6C90B25D2379}" dt="2023-01-30T21:32:50.168" v="1131" actId="20577"/>
          <ac:spMkLst>
            <pc:docMk/>
            <pc:sldMk cId="3604575181" sldId="346"/>
            <ac:spMk id="38" creationId="{403790EF-635C-4FF1-B245-1A3AACAA4B48}"/>
          </ac:spMkLst>
        </pc:spChg>
        <pc:spChg chg="mod">
          <ac:chgData name="Adam Daly" userId="d51ba8a8-e53d-4073-87a2-94c89be91f1a" providerId="ADAL" clId="{0C945504-4782-473A-A0F3-6C90B25D2379}" dt="2023-01-30T21:43:57.723" v="1228" actId="6549"/>
          <ac:spMkLst>
            <pc:docMk/>
            <pc:sldMk cId="3604575181" sldId="346"/>
            <ac:spMk id="48" creationId="{3C8C98B9-E072-4706-B41C-27CBA62ED213}"/>
          </ac:spMkLst>
        </pc:spChg>
        <pc:spChg chg="mod">
          <ac:chgData name="Adam Daly" userId="d51ba8a8-e53d-4073-87a2-94c89be91f1a" providerId="ADAL" clId="{0C945504-4782-473A-A0F3-6C90B25D2379}" dt="2023-01-30T21:32:53.256" v="1133" actId="20577"/>
          <ac:spMkLst>
            <pc:docMk/>
            <pc:sldMk cId="3604575181" sldId="346"/>
            <ac:spMk id="50" creationId="{B8751FB6-CE84-407A-9E37-B342F945F8AF}"/>
          </ac:spMkLst>
        </pc:spChg>
      </pc:sldChg>
      <pc:sldChg chg="modSp mod">
        <pc:chgData name="Adam Daly" userId="d51ba8a8-e53d-4073-87a2-94c89be91f1a" providerId="ADAL" clId="{0C945504-4782-473A-A0F3-6C90B25D2379}" dt="2023-01-30T21:42:52.841" v="1184" actId="6549"/>
        <pc:sldMkLst>
          <pc:docMk/>
          <pc:sldMk cId="1467667349" sldId="347"/>
        </pc:sldMkLst>
        <pc:spChg chg="mod">
          <ac:chgData name="Adam Daly" userId="d51ba8a8-e53d-4073-87a2-94c89be91f1a" providerId="ADAL" clId="{0C945504-4782-473A-A0F3-6C90B25D2379}" dt="2023-01-30T21:42:41.224" v="1175" actId="20577"/>
          <ac:spMkLst>
            <pc:docMk/>
            <pc:sldMk cId="1467667349" sldId="347"/>
            <ac:spMk id="2" creationId="{085CCF9A-5FFD-4438-9CFD-EEB06C9EBC2A}"/>
          </ac:spMkLst>
        </pc:spChg>
        <pc:spChg chg="mod">
          <ac:chgData name="Adam Daly" userId="d51ba8a8-e53d-4073-87a2-94c89be91f1a" providerId="ADAL" clId="{0C945504-4782-473A-A0F3-6C90B25D2379}" dt="2023-01-30T21:42:48.416" v="1179" actId="6549"/>
          <ac:spMkLst>
            <pc:docMk/>
            <pc:sldMk cId="1467667349" sldId="347"/>
            <ac:spMk id="33" creationId="{FA7575AA-C4E8-48F3-A29E-4DE803BE898C}"/>
          </ac:spMkLst>
        </pc:spChg>
        <pc:spChg chg="mod">
          <ac:chgData name="Adam Daly" userId="d51ba8a8-e53d-4073-87a2-94c89be91f1a" providerId="ADAL" clId="{0C945504-4782-473A-A0F3-6C90B25D2379}" dt="2023-01-30T21:42:44.857" v="1177" actId="6549"/>
          <ac:spMkLst>
            <pc:docMk/>
            <pc:sldMk cId="1467667349" sldId="347"/>
            <ac:spMk id="45" creationId="{0F17B063-352A-4671-973E-C221B59335E6}"/>
          </ac:spMkLst>
        </pc:spChg>
        <pc:spChg chg="mod">
          <ac:chgData name="Adam Daly" userId="d51ba8a8-e53d-4073-87a2-94c89be91f1a" providerId="ADAL" clId="{0C945504-4782-473A-A0F3-6C90B25D2379}" dt="2023-01-30T21:42:52.841" v="1184" actId="6549"/>
          <ac:spMkLst>
            <pc:docMk/>
            <pc:sldMk cId="1467667349" sldId="347"/>
            <ac:spMk id="53" creationId="{608BDC7F-C6E8-414C-B521-21EA4A1F4B2B}"/>
          </ac:spMkLst>
        </pc:spChg>
        <pc:spChg chg="mod">
          <ac:chgData name="Adam Daly" userId="d51ba8a8-e53d-4073-87a2-94c89be91f1a" providerId="ADAL" clId="{0C945504-4782-473A-A0F3-6C90B25D2379}" dt="2023-01-30T21:40:23.246" v="1164" actId="207"/>
          <ac:spMkLst>
            <pc:docMk/>
            <pc:sldMk cId="1467667349" sldId="347"/>
            <ac:spMk id="57" creationId="{946ABB47-26CE-4CBA-A2FD-376F5649ACD9}"/>
          </ac:spMkLst>
        </pc:spChg>
        <pc:spChg chg="mod">
          <ac:chgData name="Adam Daly" userId="d51ba8a8-e53d-4073-87a2-94c89be91f1a" providerId="ADAL" clId="{0C945504-4782-473A-A0F3-6C90B25D2379}" dt="2023-01-30T21:42:50.876" v="1181" actId="6549"/>
          <ac:spMkLst>
            <pc:docMk/>
            <pc:sldMk cId="1467667349" sldId="347"/>
            <ac:spMk id="64" creationId="{C31CFA9D-E703-440E-8DBC-D4CE292289DE}"/>
          </ac:spMkLst>
        </pc:spChg>
        <pc:spChg chg="mod">
          <ac:chgData name="Adam Daly" userId="d51ba8a8-e53d-4073-87a2-94c89be91f1a" providerId="ADAL" clId="{0C945504-4782-473A-A0F3-6C90B25D2379}" dt="2023-01-30T21:40:47.827" v="1166" actId="207"/>
          <ac:spMkLst>
            <pc:docMk/>
            <pc:sldMk cId="1467667349" sldId="347"/>
            <ac:spMk id="104" creationId="{57748DE5-5648-4A56-9547-E3E845CF5608}"/>
          </ac:spMkLst>
        </pc:spChg>
        <pc:spChg chg="mod">
          <ac:chgData name="Adam Daly" userId="d51ba8a8-e53d-4073-87a2-94c89be91f1a" providerId="ADAL" clId="{0C945504-4782-473A-A0F3-6C90B25D2379}" dt="2023-01-30T21:40:41.569" v="1165" actId="207"/>
          <ac:spMkLst>
            <pc:docMk/>
            <pc:sldMk cId="1467667349" sldId="347"/>
            <ac:spMk id="106" creationId="{B1D0B524-2F16-4810-8404-EEE796AB3EFF}"/>
          </ac:spMkLst>
        </pc:spChg>
      </pc:sldChg>
      <pc:sldChg chg="modSp mod">
        <pc:chgData name="Adam Daly" userId="d51ba8a8-e53d-4073-87a2-94c89be91f1a" providerId="ADAL" clId="{0C945504-4782-473A-A0F3-6C90B25D2379}" dt="2023-01-30T21:43:09.112" v="1194" actId="6549"/>
        <pc:sldMkLst>
          <pc:docMk/>
          <pc:sldMk cId="3361311974" sldId="348"/>
        </pc:sldMkLst>
        <pc:spChg chg="mod">
          <ac:chgData name="Adam Daly" userId="d51ba8a8-e53d-4073-87a2-94c89be91f1a" providerId="ADAL" clId="{0C945504-4782-473A-A0F3-6C90B25D2379}" dt="2023-01-30T21:42:59.931" v="1186" actId="6549"/>
          <ac:spMkLst>
            <pc:docMk/>
            <pc:sldMk cId="3361311974" sldId="348"/>
            <ac:spMk id="2" creationId="{085CCF9A-5FFD-4438-9CFD-EEB06C9EBC2A}"/>
          </ac:spMkLst>
        </pc:spChg>
        <pc:spChg chg="mod">
          <ac:chgData name="Adam Daly" userId="d51ba8a8-e53d-4073-87a2-94c89be91f1a" providerId="ADAL" clId="{0C945504-4782-473A-A0F3-6C90B25D2379}" dt="2023-01-30T21:43:06.568" v="1192" actId="6549"/>
          <ac:spMkLst>
            <pc:docMk/>
            <pc:sldMk cId="3361311974" sldId="348"/>
            <ac:spMk id="33" creationId="{FA7575AA-C4E8-48F3-A29E-4DE803BE898C}"/>
          </ac:spMkLst>
        </pc:spChg>
        <pc:spChg chg="mod">
          <ac:chgData name="Adam Daly" userId="d51ba8a8-e53d-4073-87a2-94c89be91f1a" providerId="ADAL" clId="{0C945504-4782-473A-A0F3-6C90B25D2379}" dt="2023-01-30T21:38:32.426" v="1154" actId="207"/>
          <ac:spMkLst>
            <pc:docMk/>
            <pc:sldMk cId="3361311974" sldId="348"/>
            <ac:spMk id="36" creationId="{917C28FF-09C6-4038-BF28-BD9CA472D890}"/>
          </ac:spMkLst>
        </pc:spChg>
        <pc:spChg chg="mod">
          <ac:chgData name="Adam Daly" userId="d51ba8a8-e53d-4073-87a2-94c89be91f1a" providerId="ADAL" clId="{0C945504-4782-473A-A0F3-6C90B25D2379}" dt="2023-01-30T21:38:11.756" v="1153" actId="207"/>
          <ac:spMkLst>
            <pc:docMk/>
            <pc:sldMk cId="3361311974" sldId="348"/>
            <ac:spMk id="37" creationId="{FD2E8BF1-B816-4799-A9C6-1530673C1E44}"/>
          </ac:spMkLst>
        </pc:spChg>
        <pc:spChg chg="mod">
          <ac:chgData name="Adam Daly" userId="d51ba8a8-e53d-4073-87a2-94c89be91f1a" providerId="ADAL" clId="{0C945504-4782-473A-A0F3-6C90B25D2379}" dt="2023-01-30T21:43:09.112" v="1194" actId="6549"/>
          <ac:spMkLst>
            <pc:docMk/>
            <pc:sldMk cId="3361311974" sldId="348"/>
            <ac:spMk id="60" creationId="{6C12B642-1E8D-4BF7-A947-63D183981FE8}"/>
          </ac:spMkLst>
        </pc:spChg>
        <pc:spChg chg="mod">
          <ac:chgData name="Adam Daly" userId="d51ba8a8-e53d-4073-87a2-94c89be91f1a" providerId="ADAL" clId="{0C945504-4782-473A-A0F3-6C90B25D2379}" dt="2023-01-30T21:43:01.641" v="1188" actId="6549"/>
          <ac:spMkLst>
            <pc:docMk/>
            <pc:sldMk cId="3361311974" sldId="348"/>
            <ac:spMk id="62" creationId="{77EDC7EE-F511-4A47-8C5C-BF1772C68FAE}"/>
          </ac:spMkLst>
        </pc:spChg>
      </pc:sldChg>
      <pc:sldChg chg="modSp mod">
        <pc:chgData name="Adam Daly" userId="d51ba8a8-e53d-4073-87a2-94c89be91f1a" providerId="ADAL" clId="{0C945504-4782-473A-A0F3-6C90B25D2379}" dt="2023-01-30T21:42:35.263" v="1173" actId="20577"/>
        <pc:sldMkLst>
          <pc:docMk/>
          <pc:sldMk cId="970923477" sldId="350"/>
        </pc:sldMkLst>
        <pc:spChg chg="mod">
          <ac:chgData name="Adam Daly" userId="d51ba8a8-e53d-4073-87a2-94c89be91f1a" providerId="ADAL" clId="{0C945504-4782-473A-A0F3-6C90B25D2379}" dt="2023-01-30T21:41:54.176" v="1169" actId="207"/>
          <ac:spMkLst>
            <pc:docMk/>
            <pc:sldMk cId="970923477" sldId="350"/>
            <ac:spMk id="40" creationId="{E3716868-D0BF-4A61-8D49-6ACCF07CA5AA}"/>
          </ac:spMkLst>
        </pc:spChg>
        <pc:spChg chg="mod">
          <ac:chgData name="Adam Daly" userId="d51ba8a8-e53d-4073-87a2-94c89be91f1a" providerId="ADAL" clId="{0C945504-4782-473A-A0F3-6C90B25D2379}" dt="2023-01-30T21:42:35.263" v="1173" actId="20577"/>
          <ac:spMkLst>
            <pc:docMk/>
            <pc:sldMk cId="970923477" sldId="350"/>
            <ac:spMk id="49" creationId="{1D7455C9-9F2C-4EDA-B75F-DCEF503BBDA5}"/>
          </ac:spMkLst>
        </pc:spChg>
        <pc:spChg chg="mod">
          <ac:chgData name="Adam Daly" userId="d51ba8a8-e53d-4073-87a2-94c89be91f1a" providerId="ADAL" clId="{0C945504-4782-473A-A0F3-6C90B25D2379}" dt="2023-01-30T21:42:27.337" v="1172" actId="207"/>
          <ac:spMkLst>
            <pc:docMk/>
            <pc:sldMk cId="970923477" sldId="350"/>
            <ac:spMk id="53" creationId="{AF4C9648-CA70-4ED4-922C-4D56C3795868}"/>
          </ac:spMkLst>
        </pc:spChg>
        <pc:spChg chg="mod">
          <ac:chgData name="Adam Daly" userId="d51ba8a8-e53d-4073-87a2-94c89be91f1a" providerId="ADAL" clId="{0C945504-4782-473A-A0F3-6C90B25D2379}" dt="2023-01-30T21:42:14.969" v="1171" actId="207"/>
          <ac:spMkLst>
            <pc:docMk/>
            <pc:sldMk cId="970923477" sldId="350"/>
            <ac:spMk id="61" creationId="{2DA3482C-7C2D-475F-8310-552D8AF910BE}"/>
          </ac:spMkLst>
        </pc:spChg>
        <pc:spChg chg="mod">
          <ac:chgData name="Adam Daly" userId="d51ba8a8-e53d-4073-87a2-94c89be91f1a" providerId="ADAL" clId="{0C945504-4782-473A-A0F3-6C90B25D2379}" dt="2023-01-30T21:41:58.675" v="1170" actId="207"/>
          <ac:spMkLst>
            <pc:docMk/>
            <pc:sldMk cId="970923477" sldId="350"/>
            <ac:spMk id="62" creationId="{48AEA31D-0641-4986-A77A-A4B7D240A57D}"/>
          </ac:spMkLst>
        </pc:spChg>
      </pc:sldChg>
      <pc:sldChg chg="modSp mod">
        <pc:chgData name="Adam Daly" userId="d51ba8a8-e53d-4073-87a2-94c89be91f1a" providerId="ADAL" clId="{0C945504-4782-473A-A0F3-6C90B25D2379}" dt="2023-01-30T21:43:16.984" v="1200" actId="6549"/>
        <pc:sldMkLst>
          <pc:docMk/>
          <pc:sldMk cId="322431617" sldId="351"/>
        </pc:sldMkLst>
        <pc:spChg chg="mod">
          <ac:chgData name="Adam Daly" userId="d51ba8a8-e53d-4073-87a2-94c89be91f1a" providerId="ADAL" clId="{0C945504-4782-473A-A0F3-6C90B25D2379}" dt="2023-01-30T21:43:15.226" v="1197" actId="6549"/>
          <ac:spMkLst>
            <pc:docMk/>
            <pc:sldMk cId="322431617" sldId="351"/>
            <ac:spMk id="9" creationId="{58D320CB-8F69-45FA-B534-177B6853C870}"/>
          </ac:spMkLst>
        </pc:spChg>
        <pc:spChg chg="mod">
          <ac:chgData name="Adam Daly" userId="d51ba8a8-e53d-4073-87a2-94c89be91f1a" providerId="ADAL" clId="{0C945504-4782-473A-A0F3-6C90B25D2379}" dt="2023-01-30T21:43:16.984" v="1200" actId="6549"/>
          <ac:spMkLst>
            <pc:docMk/>
            <pc:sldMk cId="322431617" sldId="351"/>
            <ac:spMk id="40" creationId="{A75D0D68-47AD-4F61-8081-2EC2E582DE75}"/>
          </ac:spMkLst>
        </pc:spChg>
      </pc:sldChg>
      <pc:sldChg chg="modSp mod">
        <pc:chgData name="Adam Daly" userId="d51ba8a8-e53d-4073-87a2-94c89be91f1a" providerId="ADAL" clId="{0C945504-4782-473A-A0F3-6C90B25D2379}" dt="2023-01-30T21:43:23.933" v="1205" actId="6549"/>
        <pc:sldMkLst>
          <pc:docMk/>
          <pc:sldMk cId="4021405393" sldId="353"/>
        </pc:sldMkLst>
        <pc:spChg chg="mod">
          <ac:chgData name="Adam Daly" userId="d51ba8a8-e53d-4073-87a2-94c89be91f1a" providerId="ADAL" clId="{0C945504-4782-473A-A0F3-6C90B25D2379}" dt="2023-01-30T21:43:23.933" v="1205" actId="6549"/>
          <ac:spMkLst>
            <pc:docMk/>
            <pc:sldMk cId="4021405393" sldId="353"/>
            <ac:spMk id="9" creationId="{58D320CB-8F69-45FA-B534-177B6853C870}"/>
          </ac:spMkLst>
        </pc:spChg>
        <pc:spChg chg="mod">
          <ac:chgData name="Adam Daly" userId="d51ba8a8-e53d-4073-87a2-94c89be91f1a" providerId="ADAL" clId="{0C945504-4782-473A-A0F3-6C90B25D2379}" dt="2023-01-30T17:33:35.948" v="72" actId="20577"/>
          <ac:spMkLst>
            <pc:docMk/>
            <pc:sldMk cId="4021405393" sldId="353"/>
            <ac:spMk id="16" creationId="{03DA54AF-2BEA-43B4-B72A-116D3A00C2C2}"/>
          </ac:spMkLst>
        </pc:spChg>
        <pc:spChg chg="mod">
          <ac:chgData name="Adam Daly" userId="d51ba8a8-e53d-4073-87a2-94c89be91f1a" providerId="ADAL" clId="{0C945504-4782-473A-A0F3-6C90B25D2379}" dt="2023-01-30T17:30:47.120" v="57" actId="207"/>
          <ac:spMkLst>
            <pc:docMk/>
            <pc:sldMk cId="4021405393" sldId="353"/>
            <ac:spMk id="48" creationId="{A59EA8DD-F0FC-4660-8A54-94E82ABA45E0}"/>
          </ac:spMkLst>
        </pc:spChg>
        <pc:spChg chg="mod">
          <ac:chgData name="Adam Daly" userId="d51ba8a8-e53d-4073-87a2-94c89be91f1a" providerId="ADAL" clId="{0C945504-4782-473A-A0F3-6C90B25D2379}" dt="2023-01-30T21:02:59.163" v="168" actId="20577"/>
          <ac:spMkLst>
            <pc:docMk/>
            <pc:sldMk cId="4021405393" sldId="353"/>
            <ac:spMk id="60" creationId="{0267B815-C8AD-42BD-BE91-71A8F3953D4F}"/>
          </ac:spMkLst>
        </pc:spChg>
        <pc:spChg chg="mod">
          <ac:chgData name="Adam Daly" userId="d51ba8a8-e53d-4073-87a2-94c89be91f1a" providerId="ADAL" clId="{0C945504-4782-473A-A0F3-6C90B25D2379}" dt="2023-01-30T21:03:51.616" v="169"/>
          <ac:spMkLst>
            <pc:docMk/>
            <pc:sldMk cId="4021405393" sldId="353"/>
            <ac:spMk id="62" creationId="{821F79DD-D1CE-4BB0-B372-14B7F20E04B0}"/>
          </ac:spMkLst>
        </pc:spChg>
        <pc:spChg chg="mod">
          <ac:chgData name="Adam Daly" userId="d51ba8a8-e53d-4073-87a2-94c89be91f1a" providerId="ADAL" clId="{0C945504-4782-473A-A0F3-6C90B25D2379}" dt="2023-01-30T17:33:33.213" v="70" actId="20577"/>
          <ac:spMkLst>
            <pc:docMk/>
            <pc:sldMk cId="4021405393" sldId="353"/>
            <ac:spMk id="84" creationId="{28EB6797-258C-426F-AA4F-87A295951E1C}"/>
          </ac:spMkLst>
        </pc:spChg>
      </pc:sldChg>
      <pc:sldChg chg="modSp mod">
        <pc:chgData name="Adam Daly" userId="d51ba8a8-e53d-4073-87a2-94c89be91f1a" providerId="ADAL" clId="{0C945504-4782-473A-A0F3-6C90B25D2379}" dt="2023-01-30T21:43:40.715" v="1215" actId="6549"/>
        <pc:sldMkLst>
          <pc:docMk/>
          <pc:sldMk cId="4032781904" sldId="354"/>
        </pc:sldMkLst>
        <pc:spChg chg="mod">
          <ac:chgData name="Adam Daly" userId="d51ba8a8-e53d-4073-87a2-94c89be91f1a" providerId="ADAL" clId="{0C945504-4782-473A-A0F3-6C90B25D2379}" dt="2023-01-30T21:43:40.715" v="1215" actId="6549"/>
          <ac:spMkLst>
            <pc:docMk/>
            <pc:sldMk cId="4032781904" sldId="354"/>
            <ac:spMk id="9" creationId="{58D320CB-8F69-45FA-B534-177B6853C870}"/>
          </ac:spMkLst>
        </pc:spChg>
        <pc:spChg chg="mod">
          <ac:chgData name="Adam Daly" userId="d51ba8a8-e53d-4073-87a2-94c89be91f1a" providerId="ADAL" clId="{0C945504-4782-473A-A0F3-6C90B25D2379}" dt="2023-01-30T21:10:39.690" v="311" actId="20577"/>
          <ac:spMkLst>
            <pc:docMk/>
            <pc:sldMk cId="4032781904" sldId="354"/>
            <ac:spMk id="34" creationId="{82718328-CDB7-4E79-A415-5832A2ED24C5}"/>
          </ac:spMkLst>
        </pc:spChg>
        <pc:spChg chg="mod">
          <ac:chgData name="Adam Daly" userId="d51ba8a8-e53d-4073-87a2-94c89be91f1a" providerId="ADAL" clId="{0C945504-4782-473A-A0F3-6C90B25D2379}" dt="2023-01-30T21:40:16.025" v="1163" actId="20577"/>
          <ac:spMkLst>
            <pc:docMk/>
            <pc:sldMk cId="4032781904" sldId="354"/>
            <ac:spMk id="42" creationId="{D81A2CC6-3D0A-4C0C-A3E9-2977F3485BF5}"/>
          </ac:spMkLst>
        </pc:spChg>
        <pc:spChg chg="mod">
          <ac:chgData name="Adam Daly" userId="d51ba8a8-e53d-4073-87a2-94c89be91f1a" providerId="ADAL" clId="{0C945504-4782-473A-A0F3-6C90B25D2379}" dt="2023-01-30T21:14:13.101" v="443" actId="20577"/>
          <ac:spMkLst>
            <pc:docMk/>
            <pc:sldMk cId="4032781904" sldId="354"/>
            <ac:spMk id="48" creationId="{BEAA9561-8F29-4094-B50E-7CE34628C18D}"/>
          </ac:spMkLst>
        </pc:spChg>
        <pc:spChg chg="mod">
          <ac:chgData name="Adam Daly" userId="d51ba8a8-e53d-4073-87a2-94c89be91f1a" providerId="ADAL" clId="{0C945504-4782-473A-A0F3-6C90B25D2379}" dt="2023-01-30T21:14:05.451" v="437" actId="20577"/>
          <ac:spMkLst>
            <pc:docMk/>
            <pc:sldMk cId="4032781904" sldId="354"/>
            <ac:spMk id="51" creationId="{5D825C23-EB52-445E-A594-D640FE0DB223}"/>
          </ac:spMkLst>
        </pc:spChg>
        <pc:spChg chg="mod">
          <ac:chgData name="Adam Daly" userId="d51ba8a8-e53d-4073-87a2-94c89be91f1a" providerId="ADAL" clId="{0C945504-4782-473A-A0F3-6C90B25D2379}" dt="2023-01-30T21:14:00.410" v="431" actId="20577"/>
          <ac:spMkLst>
            <pc:docMk/>
            <pc:sldMk cId="4032781904" sldId="354"/>
            <ac:spMk id="55" creationId="{320E5566-5850-4E72-93C6-F354AFBC2D07}"/>
          </ac:spMkLst>
        </pc:spChg>
        <pc:spChg chg="mod">
          <ac:chgData name="Adam Daly" userId="d51ba8a8-e53d-4073-87a2-94c89be91f1a" providerId="ADAL" clId="{0C945504-4782-473A-A0F3-6C90B25D2379}" dt="2023-01-30T21:14:30.300" v="448" actId="20577"/>
          <ac:spMkLst>
            <pc:docMk/>
            <pc:sldMk cId="4032781904" sldId="354"/>
            <ac:spMk id="56" creationId="{50489892-19B4-424C-A2F2-D90FB9ABD351}"/>
          </ac:spMkLst>
        </pc:spChg>
        <pc:spChg chg="mod">
          <ac:chgData name="Adam Daly" userId="d51ba8a8-e53d-4073-87a2-94c89be91f1a" providerId="ADAL" clId="{0C945504-4782-473A-A0F3-6C90B25D2379}" dt="2023-01-30T21:12:22.591" v="415" actId="20577"/>
          <ac:spMkLst>
            <pc:docMk/>
            <pc:sldMk cId="4032781904" sldId="354"/>
            <ac:spMk id="57" creationId="{18BDB6D0-2F8F-4392-8DC0-F231C0EADC1B}"/>
          </ac:spMkLst>
        </pc:spChg>
      </pc:sldChg>
      <pc:sldChg chg="modSp mod">
        <pc:chgData name="Adam Daly" userId="d51ba8a8-e53d-4073-87a2-94c89be91f1a" providerId="ADAL" clId="{0C945504-4782-473A-A0F3-6C90B25D2379}" dt="2023-01-30T21:43:47.898" v="1220" actId="6549"/>
        <pc:sldMkLst>
          <pc:docMk/>
          <pc:sldMk cId="3973421552" sldId="355"/>
        </pc:sldMkLst>
        <pc:spChg chg="mod">
          <ac:chgData name="Adam Daly" userId="d51ba8a8-e53d-4073-87a2-94c89be91f1a" providerId="ADAL" clId="{0C945504-4782-473A-A0F3-6C90B25D2379}" dt="2023-01-30T21:43:47.898" v="1220" actId="6549"/>
          <ac:spMkLst>
            <pc:docMk/>
            <pc:sldMk cId="3973421552" sldId="355"/>
            <ac:spMk id="9" creationId="{58D320CB-8F69-45FA-B534-177B6853C870}"/>
          </ac:spMkLst>
        </pc:spChg>
        <pc:spChg chg="mod">
          <ac:chgData name="Adam Daly" userId="d51ba8a8-e53d-4073-87a2-94c89be91f1a" providerId="ADAL" clId="{0C945504-4782-473A-A0F3-6C90B25D2379}" dt="2023-01-30T21:22:24.978" v="951" actId="207"/>
          <ac:spMkLst>
            <pc:docMk/>
            <pc:sldMk cId="3973421552" sldId="355"/>
            <ac:spMk id="38" creationId="{2BA1EA2F-9E0B-49F7-8BA6-AB5F388FECCB}"/>
          </ac:spMkLst>
        </pc:spChg>
        <pc:spChg chg="mod">
          <ac:chgData name="Adam Daly" userId="d51ba8a8-e53d-4073-87a2-94c89be91f1a" providerId="ADAL" clId="{0C945504-4782-473A-A0F3-6C90B25D2379}" dt="2023-01-30T21:22:10.905" v="950" actId="20577"/>
          <ac:spMkLst>
            <pc:docMk/>
            <pc:sldMk cId="3973421552" sldId="355"/>
            <ac:spMk id="39" creationId="{07EB456A-7F1C-42ED-9477-C95CBFB8D13B}"/>
          </ac:spMkLst>
        </pc:spChg>
        <pc:spChg chg="mod">
          <ac:chgData name="Adam Daly" userId="d51ba8a8-e53d-4073-87a2-94c89be91f1a" providerId="ADAL" clId="{0C945504-4782-473A-A0F3-6C90B25D2379}" dt="2023-01-30T21:21:44.218" v="936" actId="207"/>
          <ac:spMkLst>
            <pc:docMk/>
            <pc:sldMk cId="3973421552" sldId="355"/>
            <ac:spMk id="41" creationId="{34F25E72-CD31-4572-BE96-71EC0125C75B}"/>
          </ac:spMkLst>
        </pc:spChg>
        <pc:spChg chg="mod">
          <ac:chgData name="Adam Daly" userId="d51ba8a8-e53d-4073-87a2-94c89be91f1a" providerId="ADAL" clId="{0C945504-4782-473A-A0F3-6C90B25D2379}" dt="2023-01-30T21:23:08.176" v="956"/>
          <ac:spMkLst>
            <pc:docMk/>
            <pc:sldMk cId="3973421552" sldId="355"/>
            <ac:spMk id="42" creationId="{82B11EDC-3BE2-40D4-9BF0-1752FC4454CB}"/>
          </ac:spMkLst>
        </pc:spChg>
        <pc:spChg chg="mod">
          <ac:chgData name="Adam Daly" userId="d51ba8a8-e53d-4073-87a2-94c89be91f1a" providerId="ADAL" clId="{0C945504-4782-473A-A0F3-6C90B25D2379}" dt="2023-01-30T21:21:33.306" v="935" actId="20577"/>
          <ac:spMkLst>
            <pc:docMk/>
            <pc:sldMk cId="3973421552" sldId="355"/>
            <ac:spMk id="47" creationId="{5C7AEFE5-7ED5-44CB-8EE4-B2F877235DB1}"/>
          </ac:spMkLst>
        </pc:spChg>
        <pc:spChg chg="mod">
          <ac:chgData name="Adam Daly" userId="d51ba8a8-e53d-4073-87a2-94c89be91f1a" providerId="ADAL" clId="{0C945504-4782-473A-A0F3-6C90B25D2379}" dt="2023-01-30T21:23:29.810" v="957"/>
          <ac:spMkLst>
            <pc:docMk/>
            <pc:sldMk cId="3973421552" sldId="355"/>
            <ac:spMk id="50" creationId="{923D9E67-954C-44D7-B93B-C735A2ECAA7D}"/>
          </ac:spMkLst>
        </pc:spChg>
        <pc:spChg chg="mod">
          <ac:chgData name="Adam Daly" userId="d51ba8a8-e53d-4073-87a2-94c89be91f1a" providerId="ADAL" clId="{0C945504-4782-473A-A0F3-6C90B25D2379}" dt="2023-01-30T21:22:57.594" v="954"/>
          <ac:spMkLst>
            <pc:docMk/>
            <pc:sldMk cId="3973421552" sldId="355"/>
            <ac:spMk id="51" creationId="{E30608C3-6C99-49A3-9B61-CC9D075193CF}"/>
          </ac:spMkLst>
        </pc:spChg>
        <pc:spChg chg="mod">
          <ac:chgData name="Adam Daly" userId="d51ba8a8-e53d-4073-87a2-94c89be91f1a" providerId="ADAL" clId="{0C945504-4782-473A-A0F3-6C90B25D2379}" dt="2023-01-30T21:23:05.018" v="955"/>
          <ac:spMkLst>
            <pc:docMk/>
            <pc:sldMk cId="3973421552" sldId="355"/>
            <ac:spMk id="53" creationId="{2CF6A864-C00F-4784-9E2A-14DF75A5E921}"/>
          </ac:spMkLst>
        </pc:spChg>
        <pc:spChg chg="mod">
          <ac:chgData name="Adam Daly" userId="d51ba8a8-e53d-4073-87a2-94c89be91f1a" providerId="ADAL" clId="{0C945504-4782-473A-A0F3-6C90B25D2379}" dt="2023-01-30T21:21:48.842" v="938" actId="20577"/>
          <ac:spMkLst>
            <pc:docMk/>
            <pc:sldMk cId="3973421552" sldId="355"/>
            <ac:spMk id="55" creationId="{5B4CCE26-AE62-418F-8945-17ECE9F35631}"/>
          </ac:spMkLst>
        </pc:spChg>
        <pc:spChg chg="mod">
          <ac:chgData name="Adam Daly" userId="d51ba8a8-e53d-4073-87a2-94c89be91f1a" providerId="ADAL" clId="{0C945504-4782-473A-A0F3-6C90B25D2379}" dt="2023-01-30T21:23:35.554" v="958" actId="207"/>
          <ac:spMkLst>
            <pc:docMk/>
            <pc:sldMk cId="3973421552" sldId="355"/>
            <ac:spMk id="61" creationId="{B93788BD-B51D-4DC9-9A69-08A41E5B21D1}"/>
          </ac:spMkLst>
        </pc:spChg>
      </pc:sldChg>
      <pc:sldChg chg="modSp mod">
        <pc:chgData name="Adam Daly" userId="d51ba8a8-e53d-4073-87a2-94c89be91f1a" providerId="ADAL" clId="{0C945504-4782-473A-A0F3-6C90B25D2379}" dt="2023-01-30T21:43:44.666" v="1218" actId="6549"/>
        <pc:sldMkLst>
          <pc:docMk/>
          <pc:sldMk cId="2501598801" sldId="356"/>
        </pc:sldMkLst>
        <pc:spChg chg="mod">
          <ac:chgData name="Adam Daly" userId="d51ba8a8-e53d-4073-87a2-94c89be91f1a" providerId="ADAL" clId="{0C945504-4782-473A-A0F3-6C90B25D2379}" dt="2023-01-30T21:43:44.666" v="1218" actId="6549"/>
          <ac:spMkLst>
            <pc:docMk/>
            <pc:sldMk cId="2501598801" sldId="356"/>
            <ac:spMk id="9" creationId="{58D320CB-8F69-45FA-B534-177B6853C870}"/>
          </ac:spMkLst>
        </pc:spChg>
        <pc:spChg chg="mod">
          <ac:chgData name="Adam Daly" userId="d51ba8a8-e53d-4073-87a2-94c89be91f1a" providerId="ADAL" clId="{0C945504-4782-473A-A0F3-6C90B25D2379}" dt="2023-01-30T21:16:34.826" v="699" actId="20577"/>
          <ac:spMkLst>
            <pc:docMk/>
            <pc:sldMk cId="2501598801" sldId="356"/>
            <ac:spMk id="44" creationId="{499D1CEF-A0C6-4791-8416-FEAC6E328E57}"/>
          </ac:spMkLst>
        </pc:spChg>
        <pc:spChg chg="mod">
          <ac:chgData name="Adam Daly" userId="d51ba8a8-e53d-4073-87a2-94c89be91f1a" providerId="ADAL" clId="{0C945504-4782-473A-A0F3-6C90B25D2379}" dt="2023-01-30T21:17:57.546" v="786" actId="20577"/>
          <ac:spMkLst>
            <pc:docMk/>
            <pc:sldMk cId="2501598801" sldId="356"/>
            <ac:spMk id="45" creationId="{D041B2B5-D8C6-4AD8-96AE-ED498362E197}"/>
          </ac:spMkLst>
        </pc:spChg>
        <pc:spChg chg="mod">
          <ac:chgData name="Adam Daly" userId="d51ba8a8-e53d-4073-87a2-94c89be91f1a" providerId="ADAL" clId="{0C945504-4782-473A-A0F3-6C90B25D2379}" dt="2023-01-30T21:19:26.239" v="815" actId="20577"/>
          <ac:spMkLst>
            <pc:docMk/>
            <pc:sldMk cId="2501598801" sldId="356"/>
            <ac:spMk id="49" creationId="{F4B9738F-29CC-44C1-B6AD-30D6B5193410}"/>
          </ac:spMkLst>
        </pc:spChg>
        <pc:spChg chg="mod">
          <ac:chgData name="Adam Daly" userId="d51ba8a8-e53d-4073-87a2-94c89be91f1a" providerId="ADAL" clId="{0C945504-4782-473A-A0F3-6C90B25D2379}" dt="2023-01-30T21:19:38.745" v="830" actId="20577"/>
          <ac:spMkLst>
            <pc:docMk/>
            <pc:sldMk cId="2501598801" sldId="356"/>
            <ac:spMk id="50" creationId="{9482D680-A070-4C79-A095-F212CDDD1B52}"/>
          </ac:spMkLst>
        </pc:spChg>
        <pc:spChg chg="mod">
          <ac:chgData name="Adam Daly" userId="d51ba8a8-e53d-4073-87a2-94c89be91f1a" providerId="ADAL" clId="{0C945504-4782-473A-A0F3-6C90B25D2379}" dt="2023-01-30T21:15:09.570" v="455" actId="207"/>
          <ac:spMkLst>
            <pc:docMk/>
            <pc:sldMk cId="2501598801" sldId="356"/>
            <ac:spMk id="52" creationId="{A64576DB-E814-4E79-8A0F-02FCD7A3F96D}"/>
          </ac:spMkLst>
        </pc:spChg>
        <pc:grpChg chg="mod">
          <ac:chgData name="Adam Daly" userId="d51ba8a8-e53d-4073-87a2-94c89be91f1a" providerId="ADAL" clId="{0C945504-4782-473A-A0F3-6C90B25D2379}" dt="2023-01-30T21:30:01.321" v="1074" actId="1076"/>
          <ac:grpSpMkLst>
            <pc:docMk/>
            <pc:sldMk cId="2501598801" sldId="356"/>
            <ac:grpSpMk id="2" creationId="{48670767-5738-4017-8F22-2A93303CDE5B}"/>
          </ac:grpSpMkLst>
        </pc:grpChg>
      </pc:sldChg>
      <pc:sldChg chg="modSp mod">
        <pc:chgData name="Adam Daly" userId="d51ba8a8-e53d-4073-87a2-94c89be91f1a" providerId="ADAL" clId="{0C945504-4782-473A-A0F3-6C90B25D2379}" dt="2023-01-30T21:43:51.097" v="1223" actId="6549"/>
        <pc:sldMkLst>
          <pc:docMk/>
          <pc:sldMk cId="3260129393" sldId="357"/>
        </pc:sldMkLst>
        <pc:spChg chg="mod">
          <ac:chgData name="Adam Daly" userId="d51ba8a8-e53d-4073-87a2-94c89be91f1a" providerId="ADAL" clId="{0C945504-4782-473A-A0F3-6C90B25D2379}" dt="2023-01-30T21:43:51.097" v="1223" actId="6549"/>
          <ac:spMkLst>
            <pc:docMk/>
            <pc:sldMk cId="3260129393" sldId="357"/>
            <ac:spMk id="9" creationId="{58D320CB-8F69-45FA-B534-177B6853C870}"/>
          </ac:spMkLst>
        </pc:spChg>
        <pc:spChg chg="mod">
          <ac:chgData name="Adam Daly" userId="d51ba8a8-e53d-4073-87a2-94c89be91f1a" providerId="ADAL" clId="{0C945504-4782-473A-A0F3-6C90B25D2379}" dt="2023-01-30T21:31:42.809" v="1126" actId="20577"/>
          <ac:spMkLst>
            <pc:docMk/>
            <pc:sldMk cId="3260129393" sldId="357"/>
            <ac:spMk id="37" creationId="{DDB1DD45-2016-4B01-9D0C-C4658E063D1B}"/>
          </ac:spMkLst>
        </pc:spChg>
        <pc:spChg chg="mod">
          <ac:chgData name="Adam Daly" userId="d51ba8a8-e53d-4073-87a2-94c89be91f1a" providerId="ADAL" clId="{0C945504-4782-473A-A0F3-6C90B25D2379}" dt="2023-01-30T21:28:08.973" v="1036" actId="20577"/>
          <ac:spMkLst>
            <pc:docMk/>
            <pc:sldMk cId="3260129393" sldId="357"/>
            <ac:spMk id="43" creationId="{AEB992EF-8ABB-4683-A0B0-1609533E836C}"/>
          </ac:spMkLst>
        </pc:spChg>
        <pc:spChg chg="mod">
          <ac:chgData name="Adam Daly" userId="d51ba8a8-e53d-4073-87a2-94c89be91f1a" providerId="ADAL" clId="{0C945504-4782-473A-A0F3-6C90B25D2379}" dt="2023-01-30T21:30:24.673" v="1076" actId="207"/>
          <ac:spMkLst>
            <pc:docMk/>
            <pc:sldMk cId="3260129393" sldId="357"/>
            <ac:spMk id="44" creationId="{C6CFC4DD-3B97-4A21-928C-902ECDF13E57}"/>
          </ac:spMkLst>
        </pc:spChg>
        <pc:spChg chg="mod">
          <ac:chgData name="Adam Daly" userId="d51ba8a8-e53d-4073-87a2-94c89be91f1a" providerId="ADAL" clId="{0C945504-4782-473A-A0F3-6C90B25D2379}" dt="2023-01-30T21:29:40.905" v="1072" actId="20577"/>
          <ac:spMkLst>
            <pc:docMk/>
            <pc:sldMk cId="3260129393" sldId="357"/>
            <ac:spMk id="45" creationId="{C9C4EAF5-C0DF-4513-AC5E-33A4532847D4}"/>
          </ac:spMkLst>
        </pc:spChg>
        <pc:spChg chg="mod">
          <ac:chgData name="Adam Daly" userId="d51ba8a8-e53d-4073-87a2-94c89be91f1a" providerId="ADAL" clId="{0C945504-4782-473A-A0F3-6C90B25D2379}" dt="2023-01-30T21:30:13.039" v="1075"/>
          <ac:spMkLst>
            <pc:docMk/>
            <pc:sldMk cId="3260129393" sldId="357"/>
            <ac:spMk id="48" creationId="{85EEFD1F-3E13-4220-B45C-BB0A160E1C7B}"/>
          </ac:spMkLst>
        </pc:spChg>
        <pc:spChg chg="mod">
          <ac:chgData name="Adam Daly" userId="d51ba8a8-e53d-4073-87a2-94c89be91f1a" providerId="ADAL" clId="{0C945504-4782-473A-A0F3-6C90B25D2379}" dt="2023-01-30T21:28:04.009" v="1032" actId="20577"/>
          <ac:spMkLst>
            <pc:docMk/>
            <pc:sldMk cId="3260129393" sldId="357"/>
            <ac:spMk id="52" creationId="{82AB113B-DBA1-48BC-BED4-BAE3756DF106}"/>
          </ac:spMkLst>
        </pc:spChg>
        <pc:spChg chg="mod">
          <ac:chgData name="Adam Daly" userId="d51ba8a8-e53d-4073-87a2-94c89be91f1a" providerId="ADAL" clId="{0C945504-4782-473A-A0F3-6C90B25D2379}" dt="2023-01-30T21:28:28.265" v="1040" actId="20577"/>
          <ac:spMkLst>
            <pc:docMk/>
            <pc:sldMk cId="3260129393" sldId="357"/>
            <ac:spMk id="53" creationId="{07633990-5BFA-4212-A970-76E51C518614}"/>
          </ac:spMkLst>
        </pc:spChg>
      </pc:sldChg>
      <pc:sldChg chg="modSp mod">
        <pc:chgData name="Adam Daly" userId="d51ba8a8-e53d-4073-87a2-94c89be91f1a" providerId="ADAL" clId="{0C945504-4782-473A-A0F3-6C90B25D2379}" dt="2023-01-30T21:43:34.938" v="1213" actId="6549"/>
        <pc:sldMkLst>
          <pc:docMk/>
          <pc:sldMk cId="2811506843" sldId="360"/>
        </pc:sldMkLst>
        <pc:spChg chg="mod">
          <ac:chgData name="Adam Daly" userId="d51ba8a8-e53d-4073-87a2-94c89be91f1a" providerId="ADAL" clId="{0C945504-4782-473A-A0F3-6C90B25D2379}" dt="2023-01-30T21:43:31.658" v="1210" actId="6549"/>
          <ac:spMkLst>
            <pc:docMk/>
            <pc:sldMk cId="2811506843" sldId="360"/>
            <ac:spMk id="9" creationId="{58D320CB-8F69-45FA-B534-177B6853C870}"/>
          </ac:spMkLst>
        </pc:spChg>
        <pc:spChg chg="mod">
          <ac:chgData name="Adam Daly" userId="d51ba8a8-e53d-4073-87a2-94c89be91f1a" providerId="ADAL" clId="{0C945504-4782-473A-A0F3-6C90B25D2379}" dt="2023-01-30T21:43:34.938" v="1213" actId="6549"/>
          <ac:spMkLst>
            <pc:docMk/>
            <pc:sldMk cId="2811506843" sldId="360"/>
            <ac:spMk id="27" creationId="{A231A07C-9954-4C96-A7F1-532E960756E0}"/>
          </ac:spMkLst>
        </pc:spChg>
        <pc:spChg chg="mod">
          <ac:chgData name="Adam Daly" userId="d51ba8a8-e53d-4073-87a2-94c89be91f1a" providerId="ADAL" clId="{0C945504-4782-473A-A0F3-6C90B25D2379}" dt="2023-01-30T21:09:10.938" v="262" actId="20577"/>
          <ac:spMkLst>
            <pc:docMk/>
            <pc:sldMk cId="2811506843" sldId="360"/>
            <ac:spMk id="46" creationId="{1943A6A7-372F-47BC-BDEF-499098C57C46}"/>
          </ac:spMkLst>
        </pc:spChg>
      </pc:sldChg>
      <pc:sldChg chg="modSp mod">
        <pc:chgData name="Adam Daly" userId="d51ba8a8-e53d-4073-87a2-94c89be91f1a" providerId="ADAL" clId="{0C945504-4782-473A-A0F3-6C90B25D2379}" dt="2023-01-30T21:43:27.771" v="1207" actId="6549"/>
        <pc:sldMkLst>
          <pc:docMk/>
          <pc:sldMk cId="860744931" sldId="361"/>
        </pc:sldMkLst>
        <pc:spChg chg="mod">
          <ac:chgData name="Adam Daly" userId="d51ba8a8-e53d-4073-87a2-94c89be91f1a" providerId="ADAL" clId="{0C945504-4782-473A-A0F3-6C90B25D2379}" dt="2023-01-30T21:43:27.771" v="1207" actId="6549"/>
          <ac:spMkLst>
            <pc:docMk/>
            <pc:sldMk cId="860744931" sldId="361"/>
            <ac:spMk id="9" creationId="{58D320CB-8F69-45FA-B534-177B6853C870}"/>
          </ac:spMkLst>
        </pc:spChg>
        <pc:spChg chg="mod">
          <ac:chgData name="Adam Daly" userId="d51ba8a8-e53d-4073-87a2-94c89be91f1a" providerId="ADAL" clId="{0C945504-4782-473A-A0F3-6C90B25D2379}" dt="2023-01-30T21:05:58.219" v="186" actId="20577"/>
          <ac:spMkLst>
            <pc:docMk/>
            <pc:sldMk cId="860744931" sldId="361"/>
            <ac:spMk id="37" creationId="{BAC900E2-8B84-4322-BB2C-CD3A0D677D64}"/>
          </ac:spMkLst>
        </pc:spChg>
        <pc:spChg chg="mod">
          <ac:chgData name="Adam Daly" userId="d51ba8a8-e53d-4073-87a2-94c89be91f1a" providerId="ADAL" clId="{0C945504-4782-473A-A0F3-6C90B25D2379}" dt="2023-01-30T21:07:25.419" v="242" actId="20577"/>
          <ac:spMkLst>
            <pc:docMk/>
            <pc:sldMk cId="860744931" sldId="361"/>
            <ac:spMk id="45" creationId="{9BB1A47A-6E3D-4098-938A-F88CE9BB4F21}"/>
          </ac:spMkLst>
        </pc:spChg>
        <pc:spChg chg="mod">
          <ac:chgData name="Adam Daly" userId="d51ba8a8-e53d-4073-87a2-94c89be91f1a" providerId="ADAL" clId="{0C945504-4782-473A-A0F3-6C90B25D2379}" dt="2023-01-30T21:07:15.303" v="236" actId="20577"/>
          <ac:spMkLst>
            <pc:docMk/>
            <pc:sldMk cId="860744931" sldId="361"/>
            <ac:spMk id="58" creationId="{BEC415C0-4F37-4C70-9490-01D3128F8F8F}"/>
          </ac:spMkLst>
        </pc:spChg>
        <pc:spChg chg="mod">
          <ac:chgData name="Adam Daly" userId="d51ba8a8-e53d-4073-87a2-94c89be91f1a" providerId="ADAL" clId="{0C945504-4782-473A-A0F3-6C90B25D2379}" dt="2023-01-30T21:05:48.601" v="184" actId="20577"/>
          <ac:spMkLst>
            <pc:docMk/>
            <pc:sldMk cId="860744931" sldId="361"/>
            <ac:spMk id="62" creationId="{45681E9E-AC7A-4FA1-937C-CC62BED306FD}"/>
          </ac:spMkLst>
        </pc:spChg>
        <pc:spChg chg="mod">
          <ac:chgData name="Adam Daly" userId="d51ba8a8-e53d-4073-87a2-94c89be91f1a" providerId="ADAL" clId="{0C945504-4782-473A-A0F3-6C90B25D2379}" dt="2023-01-30T21:05:33.932" v="182" actId="20577"/>
          <ac:spMkLst>
            <pc:docMk/>
            <pc:sldMk cId="860744931" sldId="361"/>
            <ac:spMk id="83" creationId="{CD90A2CD-4648-4A43-A62F-F65D4604D0CE}"/>
          </ac:spMkLst>
        </pc:spChg>
      </pc:sldChg>
      <pc:sldChg chg="modSp mod">
        <pc:chgData name="Adam Daly" userId="d51ba8a8-e53d-4073-87a2-94c89be91f1a" providerId="ADAL" clId="{0C945504-4782-473A-A0F3-6C90B25D2379}" dt="2023-01-30T21:43:54.302" v="1225" actId="6549"/>
        <pc:sldMkLst>
          <pc:docMk/>
          <pc:sldMk cId="2996040031" sldId="362"/>
        </pc:sldMkLst>
        <pc:spChg chg="mod">
          <ac:chgData name="Adam Daly" userId="d51ba8a8-e53d-4073-87a2-94c89be91f1a" providerId="ADAL" clId="{0C945504-4782-473A-A0F3-6C90B25D2379}" dt="2023-01-30T21:43:54.302" v="1225" actId="6549"/>
          <ac:spMkLst>
            <pc:docMk/>
            <pc:sldMk cId="2996040031" sldId="362"/>
            <ac:spMk id="9" creationId="{58D320CB-8F69-45FA-B534-177B6853C870}"/>
          </ac:spMkLst>
        </pc:spChg>
      </pc:sldChg>
    </pc:docChg>
  </pc:docChgLst>
  <pc:docChgLst>
    <pc:chgData name="Adam Daly" userId="d51ba8a8-e53d-4073-87a2-94c89be91f1a" providerId="ADAL" clId="{1F6AC0B7-5A3A-40EE-AEF2-7EAF4A7E92C4}"/>
    <pc:docChg chg="undo custSel addSld modSld">
      <pc:chgData name="Adam Daly" userId="d51ba8a8-e53d-4073-87a2-94c89be91f1a" providerId="ADAL" clId="{1F6AC0B7-5A3A-40EE-AEF2-7EAF4A7E92C4}" dt="2022-10-26T17:27:14.191" v="474" actId="20577"/>
      <pc:docMkLst>
        <pc:docMk/>
      </pc:docMkLst>
      <pc:sldChg chg="modSp mod">
        <pc:chgData name="Adam Daly" userId="d51ba8a8-e53d-4073-87a2-94c89be91f1a" providerId="ADAL" clId="{1F6AC0B7-5A3A-40EE-AEF2-7EAF4A7E92C4}" dt="2022-10-25T20:30:03.011" v="432" actId="20577"/>
        <pc:sldMkLst>
          <pc:docMk/>
          <pc:sldMk cId="322431617" sldId="351"/>
        </pc:sldMkLst>
        <pc:spChg chg="mod">
          <ac:chgData name="Adam Daly" userId="d51ba8a8-e53d-4073-87a2-94c89be91f1a" providerId="ADAL" clId="{1F6AC0B7-5A3A-40EE-AEF2-7EAF4A7E92C4}" dt="2022-10-25T20:30:03.011" v="432" actId="20577"/>
          <ac:spMkLst>
            <pc:docMk/>
            <pc:sldMk cId="322431617" sldId="351"/>
            <ac:spMk id="50" creationId="{553F1CF2-38EC-4953-86DA-4F18ABBB26B7}"/>
          </ac:spMkLst>
        </pc:spChg>
      </pc:sldChg>
      <pc:sldChg chg="modSp mod delCm">
        <pc:chgData name="Adam Daly" userId="d51ba8a8-e53d-4073-87a2-94c89be91f1a" providerId="ADAL" clId="{1F6AC0B7-5A3A-40EE-AEF2-7EAF4A7E92C4}" dt="2022-10-26T17:27:14.191" v="474" actId="20577"/>
        <pc:sldMkLst>
          <pc:docMk/>
          <pc:sldMk cId="3973421552" sldId="355"/>
        </pc:sldMkLst>
        <pc:spChg chg="mod">
          <ac:chgData name="Adam Daly" userId="d51ba8a8-e53d-4073-87a2-94c89be91f1a" providerId="ADAL" clId="{1F6AC0B7-5A3A-40EE-AEF2-7EAF4A7E92C4}" dt="2022-10-26T17:27:14.191" v="474" actId="20577"/>
          <ac:spMkLst>
            <pc:docMk/>
            <pc:sldMk cId="3973421552" sldId="355"/>
            <ac:spMk id="50" creationId="{923D9E67-954C-44D7-B93B-C735A2ECAA7D}"/>
          </ac:spMkLst>
        </pc:spChg>
      </pc:sldChg>
      <pc:sldChg chg="modSp mod">
        <pc:chgData name="Adam Daly" userId="d51ba8a8-e53d-4073-87a2-94c89be91f1a" providerId="ADAL" clId="{1F6AC0B7-5A3A-40EE-AEF2-7EAF4A7E92C4}" dt="2022-10-26T17:27:00.281" v="463" actId="20577"/>
        <pc:sldMkLst>
          <pc:docMk/>
          <pc:sldMk cId="2501598801" sldId="356"/>
        </pc:sldMkLst>
        <pc:spChg chg="mod">
          <ac:chgData name="Adam Daly" userId="d51ba8a8-e53d-4073-87a2-94c89be91f1a" providerId="ADAL" clId="{1F6AC0B7-5A3A-40EE-AEF2-7EAF4A7E92C4}" dt="2022-10-26T17:27:00.281" v="463" actId="20577"/>
          <ac:spMkLst>
            <pc:docMk/>
            <pc:sldMk cId="2501598801" sldId="356"/>
            <ac:spMk id="44" creationId="{499D1CEF-A0C6-4791-8416-FEAC6E328E57}"/>
          </ac:spMkLst>
        </pc:spChg>
      </pc:sldChg>
      <pc:sldChg chg="addSp delSp modSp add mod">
        <pc:chgData name="Adam Daly" userId="d51ba8a8-e53d-4073-87a2-94c89be91f1a" providerId="ADAL" clId="{1F6AC0B7-5A3A-40EE-AEF2-7EAF4A7E92C4}" dt="2022-10-25T19:37:47.104" v="431" actId="14100"/>
        <pc:sldMkLst>
          <pc:docMk/>
          <pc:sldMk cId="2996040031" sldId="362"/>
        </pc:sldMkLst>
        <pc:spChg chg="mod">
          <ac:chgData name="Adam Daly" userId="d51ba8a8-e53d-4073-87a2-94c89be91f1a" providerId="ADAL" clId="{1F6AC0B7-5A3A-40EE-AEF2-7EAF4A7E92C4}" dt="2022-10-25T19:37:47.104" v="431" actId="14100"/>
          <ac:spMkLst>
            <pc:docMk/>
            <pc:sldMk cId="2996040031" sldId="362"/>
            <ac:spMk id="6" creationId="{9B7EFD91-2FBB-48F0-AF56-18CBAE2A31EE}"/>
          </ac:spMkLst>
        </pc:spChg>
        <pc:spChg chg="mod topLvl">
          <ac:chgData name="Adam Daly" userId="d51ba8a8-e53d-4073-87a2-94c89be91f1a" providerId="ADAL" clId="{1F6AC0B7-5A3A-40EE-AEF2-7EAF4A7E92C4}" dt="2022-10-25T19:33:45.141" v="388" actId="478"/>
          <ac:spMkLst>
            <pc:docMk/>
            <pc:sldMk cId="2996040031" sldId="362"/>
            <ac:spMk id="43" creationId="{AEB992EF-8ABB-4683-A0B0-1609533E836C}"/>
          </ac:spMkLst>
        </pc:spChg>
        <pc:spChg chg="mod">
          <ac:chgData name="Adam Daly" userId="d51ba8a8-e53d-4073-87a2-94c89be91f1a" providerId="ADAL" clId="{1F6AC0B7-5A3A-40EE-AEF2-7EAF4A7E92C4}" dt="2022-10-25T19:33:08.209" v="319" actId="20577"/>
          <ac:spMkLst>
            <pc:docMk/>
            <pc:sldMk cId="2996040031" sldId="362"/>
            <ac:spMk id="44" creationId="{C6CFC4DD-3B97-4A21-928C-902ECDF13E57}"/>
          </ac:spMkLst>
        </pc:spChg>
        <pc:spChg chg="mod">
          <ac:chgData name="Adam Daly" userId="d51ba8a8-e53d-4073-87a2-94c89be91f1a" providerId="ADAL" clId="{1F6AC0B7-5A3A-40EE-AEF2-7EAF4A7E92C4}" dt="2022-10-25T19:37:04.286" v="429" actId="33524"/>
          <ac:spMkLst>
            <pc:docMk/>
            <pc:sldMk cId="2996040031" sldId="362"/>
            <ac:spMk id="48" creationId="{85EEFD1F-3E13-4220-B45C-BB0A160E1C7B}"/>
          </ac:spMkLst>
        </pc:spChg>
        <pc:spChg chg="add del mod topLvl">
          <ac:chgData name="Adam Daly" userId="d51ba8a8-e53d-4073-87a2-94c89be91f1a" providerId="ADAL" clId="{1F6AC0B7-5A3A-40EE-AEF2-7EAF4A7E92C4}" dt="2022-10-25T19:37:39.350" v="430" actId="20577"/>
          <ac:spMkLst>
            <pc:docMk/>
            <pc:sldMk cId="2996040031" sldId="362"/>
            <ac:spMk id="52" creationId="{82AB113B-DBA1-48BC-BED4-BAE3756DF106}"/>
          </ac:spMkLst>
        </pc:spChg>
        <pc:grpChg chg="add del mod">
          <ac:chgData name="Adam Daly" userId="d51ba8a8-e53d-4073-87a2-94c89be91f1a" providerId="ADAL" clId="{1F6AC0B7-5A3A-40EE-AEF2-7EAF4A7E92C4}" dt="2022-10-25T19:35:33.042" v="423" actId="1035"/>
          <ac:grpSpMkLst>
            <pc:docMk/>
            <pc:sldMk cId="2996040031" sldId="362"/>
            <ac:grpSpMk id="2" creationId="{FB2AA4BF-9A8B-406A-B13C-AF3610E242A8}"/>
          </ac:grpSpMkLst>
        </pc:grpChg>
        <pc:grpChg chg="del">
          <ac:chgData name="Adam Daly" userId="d51ba8a8-e53d-4073-87a2-94c89be91f1a" providerId="ADAL" clId="{1F6AC0B7-5A3A-40EE-AEF2-7EAF4A7E92C4}" dt="2022-10-25T19:30:21.044" v="4" actId="478"/>
          <ac:grpSpMkLst>
            <pc:docMk/>
            <pc:sldMk cId="2996040031" sldId="362"/>
            <ac:grpSpMk id="3" creationId="{3F228E3C-704B-4A37-A4D8-D2A22457C112}"/>
          </ac:grpSpMkLst>
        </pc:grpChg>
        <pc:grpChg chg="del">
          <ac:chgData name="Adam Daly" userId="d51ba8a8-e53d-4073-87a2-94c89be91f1a" providerId="ADAL" clId="{1F6AC0B7-5A3A-40EE-AEF2-7EAF4A7E92C4}" dt="2022-10-25T19:30:22.901" v="5" actId="478"/>
          <ac:grpSpMkLst>
            <pc:docMk/>
            <pc:sldMk cId="2996040031" sldId="362"/>
            <ac:grpSpMk id="5" creationId="{A383E965-0E11-4D9D-BBEE-2E90D0D805C6}"/>
          </ac:grpSpMkLst>
        </pc:grpChg>
        <pc:grpChg chg="del">
          <ac:chgData name="Adam Daly" userId="d51ba8a8-e53d-4073-87a2-94c89be91f1a" providerId="ADAL" clId="{1F6AC0B7-5A3A-40EE-AEF2-7EAF4A7E92C4}" dt="2022-10-25T19:30:24.368" v="6" actId="478"/>
          <ac:grpSpMkLst>
            <pc:docMk/>
            <pc:sldMk cId="2996040031" sldId="362"/>
            <ac:grpSpMk id="8" creationId="{6ADD95E0-9208-4DE3-8E12-FD60D99FCF27}"/>
          </ac:grpSpMkLst>
        </pc:grpChg>
        <pc:grpChg chg="mod">
          <ac:chgData name="Adam Daly" userId="d51ba8a8-e53d-4073-87a2-94c89be91f1a" providerId="ADAL" clId="{1F6AC0B7-5A3A-40EE-AEF2-7EAF4A7E92C4}" dt="2022-10-25T19:35:44.932" v="427" actId="1035"/>
          <ac:grpSpMkLst>
            <pc:docMk/>
            <pc:sldMk cId="2996040031" sldId="362"/>
            <ac:grpSpMk id="10" creationId="{C2C156ED-1515-46FE-9CDB-B0620CCA69DF}"/>
          </ac:grpSpMkLst>
        </pc:grpChg>
        <pc:grpChg chg="del">
          <ac:chgData name="Adam Daly" userId="d51ba8a8-e53d-4073-87a2-94c89be91f1a" providerId="ADAL" clId="{1F6AC0B7-5A3A-40EE-AEF2-7EAF4A7E92C4}" dt="2022-10-25T19:30:26.517" v="7" actId="478"/>
          <ac:grpSpMkLst>
            <pc:docMk/>
            <pc:sldMk cId="2996040031" sldId="362"/>
            <ac:grpSpMk id="11" creationId="{E59C1946-78B4-4AF4-A676-8B12F65D9EDA}"/>
          </ac:grpSpMkLst>
        </pc:grpChg>
        <pc:grpChg chg="del">
          <ac:chgData name="Adam Daly" userId="d51ba8a8-e53d-4073-87a2-94c89be91f1a" providerId="ADAL" clId="{1F6AC0B7-5A3A-40EE-AEF2-7EAF4A7E92C4}" dt="2022-10-25T19:30:19.095" v="3" actId="478"/>
          <ac:grpSpMkLst>
            <pc:docMk/>
            <pc:sldMk cId="2996040031" sldId="362"/>
            <ac:grpSpMk id="12" creationId="{F5CC8E6D-B385-4BE4-93D7-DAAB62C3109E}"/>
          </ac:grpSpMkLst>
        </pc:grpChg>
        <pc:grpChg chg="del">
          <ac:chgData name="Adam Daly" userId="d51ba8a8-e53d-4073-87a2-94c89be91f1a" providerId="ADAL" clId="{1F6AC0B7-5A3A-40EE-AEF2-7EAF4A7E92C4}" dt="2022-10-25T19:30:17.244" v="2" actId="478"/>
          <ac:grpSpMkLst>
            <pc:docMk/>
            <pc:sldMk cId="2996040031" sldId="362"/>
            <ac:grpSpMk id="13" creationId="{27CB3C93-5B84-4DA7-9689-F4AAB2945482}"/>
          </ac:grpSpMkLst>
        </pc:gr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F27916C-53E4-4F07-BDF4-44AB4FB1FC79}" type="datetimeFigureOut">
              <a:rPr lang="en-US" smtClean="0"/>
              <a:t>4/27/2023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433787B-7F84-4C58-95A4-4C41CD7BF81F}" type="slidenum">
              <a:rPr lang="en-US" smtClean="0"/>
              <a:t>‹#›</a:t>
            </a:fld>
            <a:endParaRPr lang="en-US" dirty="0"/>
          </a:p>
        </p:txBody>
      </p:sp>
    </p:spTree>
    <p:extLst>
      <p:ext uri="{BB962C8B-B14F-4D97-AF65-F5344CB8AC3E}">
        <p14:creationId xmlns:p14="http://schemas.microsoft.com/office/powerpoint/2010/main" val="39761589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B7CB773-E146-4AEA-9489-0D5016C15A55}" type="slidenum">
              <a:rPr lang="en-US" smtClean="0"/>
              <a:t>1</a:t>
            </a:fld>
            <a:endParaRPr lang="en-US" dirty="0"/>
          </a:p>
        </p:txBody>
      </p:sp>
    </p:spTree>
    <p:extLst>
      <p:ext uri="{BB962C8B-B14F-4D97-AF65-F5344CB8AC3E}">
        <p14:creationId xmlns:p14="http://schemas.microsoft.com/office/powerpoint/2010/main" val="10669696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433787B-7F84-4C58-95A4-4C41CD7BF81F}" type="slidenum">
              <a:rPr lang="en-US" smtClean="0"/>
              <a:t>2</a:t>
            </a:fld>
            <a:endParaRPr lang="en-US" dirty="0"/>
          </a:p>
        </p:txBody>
      </p:sp>
    </p:spTree>
    <p:extLst>
      <p:ext uri="{BB962C8B-B14F-4D97-AF65-F5344CB8AC3E}">
        <p14:creationId xmlns:p14="http://schemas.microsoft.com/office/powerpoint/2010/main" val="40992559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433787B-7F84-4C58-95A4-4C41CD7BF81F}" type="slidenum">
              <a:rPr lang="en-US" smtClean="0"/>
              <a:t>5</a:t>
            </a:fld>
            <a:endParaRPr lang="en-US" dirty="0"/>
          </a:p>
        </p:txBody>
      </p:sp>
    </p:spTree>
    <p:extLst>
      <p:ext uri="{BB962C8B-B14F-4D97-AF65-F5344CB8AC3E}">
        <p14:creationId xmlns:p14="http://schemas.microsoft.com/office/powerpoint/2010/main" val="24153035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433787B-7F84-4C58-95A4-4C41CD7BF81F}" type="slidenum">
              <a:rPr lang="en-US" smtClean="0"/>
              <a:t>6</a:t>
            </a:fld>
            <a:endParaRPr lang="en-US" dirty="0"/>
          </a:p>
        </p:txBody>
      </p:sp>
    </p:spTree>
    <p:extLst>
      <p:ext uri="{BB962C8B-B14F-4D97-AF65-F5344CB8AC3E}">
        <p14:creationId xmlns:p14="http://schemas.microsoft.com/office/powerpoint/2010/main" val="31631586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433787B-7F84-4C58-95A4-4C41CD7BF81F}" type="slidenum">
              <a:rPr lang="en-US" smtClean="0"/>
              <a:t>7</a:t>
            </a:fld>
            <a:endParaRPr lang="en-US" dirty="0"/>
          </a:p>
        </p:txBody>
      </p:sp>
    </p:spTree>
    <p:extLst>
      <p:ext uri="{BB962C8B-B14F-4D97-AF65-F5344CB8AC3E}">
        <p14:creationId xmlns:p14="http://schemas.microsoft.com/office/powerpoint/2010/main" val="42301307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433787B-7F84-4C58-95A4-4C41CD7BF81F}" type="slidenum">
              <a:rPr lang="en-US" smtClean="0"/>
              <a:t>8</a:t>
            </a:fld>
            <a:endParaRPr lang="en-US" dirty="0"/>
          </a:p>
        </p:txBody>
      </p:sp>
    </p:spTree>
    <p:extLst>
      <p:ext uri="{BB962C8B-B14F-4D97-AF65-F5344CB8AC3E}">
        <p14:creationId xmlns:p14="http://schemas.microsoft.com/office/powerpoint/2010/main" val="28471549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433787B-7F84-4C58-95A4-4C41CD7BF81F}" type="slidenum">
              <a:rPr lang="en-US" smtClean="0"/>
              <a:t>9</a:t>
            </a:fld>
            <a:endParaRPr lang="en-US" dirty="0"/>
          </a:p>
        </p:txBody>
      </p:sp>
    </p:spTree>
    <p:extLst>
      <p:ext uri="{BB962C8B-B14F-4D97-AF65-F5344CB8AC3E}">
        <p14:creationId xmlns:p14="http://schemas.microsoft.com/office/powerpoint/2010/main" val="16718192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433787B-7F84-4C58-95A4-4C41CD7BF81F}" type="slidenum">
              <a:rPr lang="en-US" smtClean="0"/>
              <a:t>10</a:t>
            </a:fld>
            <a:endParaRPr lang="en-US" dirty="0"/>
          </a:p>
        </p:txBody>
      </p:sp>
    </p:spTree>
    <p:extLst>
      <p:ext uri="{BB962C8B-B14F-4D97-AF65-F5344CB8AC3E}">
        <p14:creationId xmlns:p14="http://schemas.microsoft.com/office/powerpoint/2010/main" val="23115343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433787B-7F84-4C58-95A4-4C41CD7BF81F}" type="slidenum">
              <a:rPr lang="en-US" smtClean="0"/>
              <a:t>11</a:t>
            </a:fld>
            <a:endParaRPr lang="en-US" dirty="0"/>
          </a:p>
        </p:txBody>
      </p:sp>
    </p:spTree>
    <p:extLst>
      <p:ext uri="{BB962C8B-B14F-4D97-AF65-F5344CB8AC3E}">
        <p14:creationId xmlns:p14="http://schemas.microsoft.com/office/powerpoint/2010/main" val="1631264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433787B-7F84-4C58-95A4-4C41CD7BF81F}" type="slidenum">
              <a:rPr lang="en-US" smtClean="0"/>
              <a:t>12</a:t>
            </a:fld>
            <a:endParaRPr lang="en-US" dirty="0"/>
          </a:p>
        </p:txBody>
      </p:sp>
    </p:spTree>
    <p:extLst>
      <p:ext uri="{BB962C8B-B14F-4D97-AF65-F5344CB8AC3E}">
        <p14:creationId xmlns:p14="http://schemas.microsoft.com/office/powerpoint/2010/main" val="23866269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433787B-7F84-4C58-95A4-4C41CD7BF81F}" type="slidenum">
              <a:rPr lang="en-US" smtClean="0"/>
              <a:t>13</a:t>
            </a:fld>
            <a:endParaRPr lang="en-US" dirty="0"/>
          </a:p>
        </p:txBody>
      </p:sp>
    </p:spTree>
    <p:extLst>
      <p:ext uri="{BB962C8B-B14F-4D97-AF65-F5344CB8AC3E}">
        <p14:creationId xmlns:p14="http://schemas.microsoft.com/office/powerpoint/2010/main" val="19865548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2DE2E4-73A1-4E4C-BC76-4FD5EF85E2F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EF95D90-3F90-4A06-A6BC-D172C8C2370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3E4FCD92-7E56-40F8-8676-748DEABA2759}"/>
              </a:ext>
            </a:extLst>
          </p:cNvPr>
          <p:cNvSpPr>
            <a:spLocks noGrp="1"/>
          </p:cNvSpPr>
          <p:nvPr>
            <p:ph type="dt" sz="half" idx="10"/>
          </p:nvPr>
        </p:nvSpPr>
        <p:spPr/>
        <p:txBody>
          <a:bodyPr/>
          <a:lstStyle/>
          <a:p>
            <a:fld id="{65DEA992-3A94-4BE5-A186-29660D499A32}" type="datetimeFigureOut">
              <a:rPr lang="en-US" smtClean="0"/>
              <a:t>4/27/2023</a:t>
            </a:fld>
            <a:endParaRPr lang="en-US" dirty="0"/>
          </a:p>
        </p:txBody>
      </p:sp>
      <p:sp>
        <p:nvSpPr>
          <p:cNvPr id="5" name="Footer Placeholder 4">
            <a:extLst>
              <a:ext uri="{FF2B5EF4-FFF2-40B4-BE49-F238E27FC236}">
                <a16:creationId xmlns:a16="http://schemas.microsoft.com/office/drawing/2014/main" id="{E16AFA02-CC5B-4537-8C3A-423B5AA4A41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E6C94378-1124-4198-B68B-603E638A46F5}"/>
              </a:ext>
            </a:extLst>
          </p:cNvPr>
          <p:cNvSpPr>
            <a:spLocks noGrp="1"/>
          </p:cNvSpPr>
          <p:nvPr>
            <p:ph type="sldNum" sz="quarter" idx="12"/>
          </p:nvPr>
        </p:nvSpPr>
        <p:spPr/>
        <p:txBody>
          <a:bodyPr/>
          <a:lstStyle/>
          <a:p>
            <a:fld id="{EDC5CEC1-F98F-4B04-9F17-951FA7D5EF01}" type="slidenum">
              <a:rPr lang="en-US" smtClean="0"/>
              <a:t>‹#›</a:t>
            </a:fld>
            <a:endParaRPr lang="en-US" dirty="0"/>
          </a:p>
        </p:txBody>
      </p:sp>
    </p:spTree>
    <p:extLst>
      <p:ext uri="{BB962C8B-B14F-4D97-AF65-F5344CB8AC3E}">
        <p14:creationId xmlns:p14="http://schemas.microsoft.com/office/powerpoint/2010/main" val="42546824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85C35-9CD9-42DD-A41A-8CB05CA5599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2F62973-7DB1-4D8A-8530-EE214419ABB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EA7E4B2-28EC-4DD1-9168-D87695AB780A}"/>
              </a:ext>
            </a:extLst>
          </p:cNvPr>
          <p:cNvSpPr>
            <a:spLocks noGrp="1"/>
          </p:cNvSpPr>
          <p:nvPr>
            <p:ph type="dt" sz="half" idx="10"/>
          </p:nvPr>
        </p:nvSpPr>
        <p:spPr/>
        <p:txBody>
          <a:bodyPr/>
          <a:lstStyle/>
          <a:p>
            <a:fld id="{65DEA992-3A94-4BE5-A186-29660D499A32}" type="datetimeFigureOut">
              <a:rPr lang="en-US" smtClean="0"/>
              <a:t>4/27/2023</a:t>
            </a:fld>
            <a:endParaRPr lang="en-US" dirty="0"/>
          </a:p>
        </p:txBody>
      </p:sp>
      <p:sp>
        <p:nvSpPr>
          <p:cNvPr id="5" name="Footer Placeholder 4">
            <a:extLst>
              <a:ext uri="{FF2B5EF4-FFF2-40B4-BE49-F238E27FC236}">
                <a16:creationId xmlns:a16="http://schemas.microsoft.com/office/drawing/2014/main" id="{9B72574C-532D-4641-9D49-D1CC559F57F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2DF43FB-D2E1-4F48-AC0D-7FE0357108BC}"/>
              </a:ext>
            </a:extLst>
          </p:cNvPr>
          <p:cNvSpPr>
            <a:spLocks noGrp="1"/>
          </p:cNvSpPr>
          <p:nvPr>
            <p:ph type="sldNum" sz="quarter" idx="12"/>
          </p:nvPr>
        </p:nvSpPr>
        <p:spPr/>
        <p:txBody>
          <a:bodyPr/>
          <a:lstStyle/>
          <a:p>
            <a:fld id="{EDC5CEC1-F98F-4B04-9F17-951FA7D5EF01}" type="slidenum">
              <a:rPr lang="en-US" smtClean="0"/>
              <a:t>‹#›</a:t>
            </a:fld>
            <a:endParaRPr lang="en-US" dirty="0"/>
          </a:p>
        </p:txBody>
      </p:sp>
    </p:spTree>
    <p:extLst>
      <p:ext uri="{BB962C8B-B14F-4D97-AF65-F5344CB8AC3E}">
        <p14:creationId xmlns:p14="http://schemas.microsoft.com/office/powerpoint/2010/main" val="3057975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E28454-6FC0-47F2-86DE-B7E9D39B791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F11D4FB-C95D-4F99-A749-C49141999DA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D895167-6097-4271-8667-3B7E1C35CB0B}"/>
              </a:ext>
            </a:extLst>
          </p:cNvPr>
          <p:cNvSpPr>
            <a:spLocks noGrp="1"/>
          </p:cNvSpPr>
          <p:nvPr>
            <p:ph type="dt" sz="half" idx="10"/>
          </p:nvPr>
        </p:nvSpPr>
        <p:spPr/>
        <p:txBody>
          <a:bodyPr/>
          <a:lstStyle/>
          <a:p>
            <a:fld id="{65DEA992-3A94-4BE5-A186-29660D499A32}" type="datetimeFigureOut">
              <a:rPr lang="en-US" smtClean="0"/>
              <a:t>4/27/2023</a:t>
            </a:fld>
            <a:endParaRPr lang="en-US" dirty="0"/>
          </a:p>
        </p:txBody>
      </p:sp>
      <p:sp>
        <p:nvSpPr>
          <p:cNvPr id="5" name="Footer Placeholder 4">
            <a:extLst>
              <a:ext uri="{FF2B5EF4-FFF2-40B4-BE49-F238E27FC236}">
                <a16:creationId xmlns:a16="http://schemas.microsoft.com/office/drawing/2014/main" id="{69FE6F8A-CE8B-4FE6-BC83-D58631BDDF90}"/>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92261A10-99CF-43B3-BD69-62AA8DF82ADA}"/>
              </a:ext>
            </a:extLst>
          </p:cNvPr>
          <p:cNvSpPr>
            <a:spLocks noGrp="1"/>
          </p:cNvSpPr>
          <p:nvPr>
            <p:ph type="sldNum" sz="quarter" idx="12"/>
          </p:nvPr>
        </p:nvSpPr>
        <p:spPr/>
        <p:txBody>
          <a:bodyPr/>
          <a:lstStyle/>
          <a:p>
            <a:fld id="{EDC5CEC1-F98F-4B04-9F17-951FA7D5EF01}" type="slidenum">
              <a:rPr lang="en-US" smtClean="0"/>
              <a:t>‹#›</a:t>
            </a:fld>
            <a:endParaRPr lang="en-US" dirty="0"/>
          </a:p>
        </p:txBody>
      </p:sp>
    </p:spTree>
    <p:extLst>
      <p:ext uri="{BB962C8B-B14F-4D97-AF65-F5344CB8AC3E}">
        <p14:creationId xmlns:p14="http://schemas.microsoft.com/office/powerpoint/2010/main" val="16195603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A7E0D-C98E-43F7-805E-CD797B58242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3084C92-8740-4031-A2F5-016B77FD345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A9D049F-8111-40D3-BB37-94E2C8F8B69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30DF619B-122C-4567-A8EA-65A33B90C58C}"/>
              </a:ext>
            </a:extLst>
          </p:cNvPr>
          <p:cNvSpPr>
            <a:spLocks noGrp="1"/>
          </p:cNvSpPr>
          <p:nvPr>
            <p:ph type="dt" sz="half" idx="10"/>
          </p:nvPr>
        </p:nvSpPr>
        <p:spPr/>
        <p:txBody>
          <a:bodyPr/>
          <a:lstStyle/>
          <a:p>
            <a:fld id="{65DEA992-3A94-4BE5-A186-29660D499A32}" type="datetimeFigureOut">
              <a:rPr lang="en-US" smtClean="0"/>
              <a:t>4/27/2023</a:t>
            </a:fld>
            <a:endParaRPr lang="en-US" dirty="0"/>
          </a:p>
        </p:txBody>
      </p:sp>
      <p:sp>
        <p:nvSpPr>
          <p:cNvPr id="6" name="Footer Placeholder 5">
            <a:extLst>
              <a:ext uri="{FF2B5EF4-FFF2-40B4-BE49-F238E27FC236}">
                <a16:creationId xmlns:a16="http://schemas.microsoft.com/office/drawing/2014/main" id="{785F7473-3581-4090-8C89-4C21CD7FC42E}"/>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A6B2DD9F-FFF9-4303-8CA1-7DB18DB98EAE}"/>
              </a:ext>
            </a:extLst>
          </p:cNvPr>
          <p:cNvSpPr>
            <a:spLocks noGrp="1"/>
          </p:cNvSpPr>
          <p:nvPr>
            <p:ph type="sldNum" sz="quarter" idx="12"/>
          </p:nvPr>
        </p:nvSpPr>
        <p:spPr/>
        <p:txBody>
          <a:bodyPr/>
          <a:lstStyle/>
          <a:p>
            <a:fld id="{EDC5CEC1-F98F-4B04-9F17-951FA7D5EF01}" type="slidenum">
              <a:rPr lang="en-US" smtClean="0"/>
              <a:t>‹#›</a:t>
            </a:fld>
            <a:endParaRPr lang="en-US" dirty="0"/>
          </a:p>
        </p:txBody>
      </p:sp>
    </p:spTree>
    <p:extLst>
      <p:ext uri="{BB962C8B-B14F-4D97-AF65-F5344CB8AC3E}">
        <p14:creationId xmlns:p14="http://schemas.microsoft.com/office/powerpoint/2010/main" val="24395018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AEE01B-11BC-402A-968F-6915E991119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FF04389-977F-4BCE-B026-378A6F42BA2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A286A70-8744-44D7-BAED-6F3A14BBC41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170C8DC2-10C0-4E57-8F70-7C264B22A5D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88E8049-8355-4C43-98B0-E477EBD130B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304416E-760C-4705-A0D8-22C91DEF5954}"/>
              </a:ext>
            </a:extLst>
          </p:cNvPr>
          <p:cNvSpPr>
            <a:spLocks noGrp="1"/>
          </p:cNvSpPr>
          <p:nvPr>
            <p:ph type="dt" sz="half" idx="10"/>
          </p:nvPr>
        </p:nvSpPr>
        <p:spPr/>
        <p:txBody>
          <a:bodyPr/>
          <a:lstStyle/>
          <a:p>
            <a:fld id="{65DEA992-3A94-4BE5-A186-29660D499A32}" type="datetimeFigureOut">
              <a:rPr lang="en-US" smtClean="0"/>
              <a:t>4/27/2023</a:t>
            </a:fld>
            <a:endParaRPr lang="en-US" dirty="0"/>
          </a:p>
        </p:txBody>
      </p:sp>
      <p:sp>
        <p:nvSpPr>
          <p:cNvPr id="8" name="Footer Placeholder 7">
            <a:extLst>
              <a:ext uri="{FF2B5EF4-FFF2-40B4-BE49-F238E27FC236}">
                <a16:creationId xmlns:a16="http://schemas.microsoft.com/office/drawing/2014/main" id="{CAC53B87-40B1-4B20-8AC3-329ADD7B3601}"/>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1D47A809-B8AF-4CD4-B609-0CE79E5E95AB}"/>
              </a:ext>
            </a:extLst>
          </p:cNvPr>
          <p:cNvSpPr>
            <a:spLocks noGrp="1"/>
          </p:cNvSpPr>
          <p:nvPr>
            <p:ph type="sldNum" sz="quarter" idx="12"/>
          </p:nvPr>
        </p:nvSpPr>
        <p:spPr/>
        <p:txBody>
          <a:bodyPr/>
          <a:lstStyle/>
          <a:p>
            <a:fld id="{EDC5CEC1-F98F-4B04-9F17-951FA7D5EF01}" type="slidenum">
              <a:rPr lang="en-US" smtClean="0"/>
              <a:t>‹#›</a:t>
            </a:fld>
            <a:endParaRPr lang="en-US" dirty="0"/>
          </a:p>
        </p:txBody>
      </p:sp>
    </p:spTree>
    <p:extLst>
      <p:ext uri="{BB962C8B-B14F-4D97-AF65-F5344CB8AC3E}">
        <p14:creationId xmlns:p14="http://schemas.microsoft.com/office/powerpoint/2010/main" val="27512436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98419F-8D8A-4423-AFB7-103338C31643}"/>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FE652C1-67B5-474D-B32D-AF07DB1B3E59}"/>
              </a:ext>
            </a:extLst>
          </p:cNvPr>
          <p:cNvSpPr>
            <a:spLocks noGrp="1"/>
          </p:cNvSpPr>
          <p:nvPr>
            <p:ph type="dt" sz="half" idx="10"/>
          </p:nvPr>
        </p:nvSpPr>
        <p:spPr/>
        <p:txBody>
          <a:bodyPr/>
          <a:lstStyle/>
          <a:p>
            <a:fld id="{65DEA992-3A94-4BE5-A186-29660D499A32}" type="datetimeFigureOut">
              <a:rPr lang="en-US" smtClean="0"/>
              <a:t>4/27/2023</a:t>
            </a:fld>
            <a:endParaRPr lang="en-US" dirty="0"/>
          </a:p>
        </p:txBody>
      </p:sp>
      <p:sp>
        <p:nvSpPr>
          <p:cNvPr id="4" name="Footer Placeholder 3">
            <a:extLst>
              <a:ext uri="{FF2B5EF4-FFF2-40B4-BE49-F238E27FC236}">
                <a16:creationId xmlns:a16="http://schemas.microsoft.com/office/drawing/2014/main" id="{9557DF4D-EB0F-421D-B803-5460158038D2}"/>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83178AE2-4846-4EB2-9D82-5E402A1AC2C7}"/>
              </a:ext>
            </a:extLst>
          </p:cNvPr>
          <p:cNvSpPr>
            <a:spLocks noGrp="1"/>
          </p:cNvSpPr>
          <p:nvPr>
            <p:ph type="sldNum" sz="quarter" idx="12"/>
          </p:nvPr>
        </p:nvSpPr>
        <p:spPr/>
        <p:txBody>
          <a:bodyPr/>
          <a:lstStyle/>
          <a:p>
            <a:fld id="{EDC5CEC1-F98F-4B04-9F17-951FA7D5EF01}" type="slidenum">
              <a:rPr lang="en-US" smtClean="0"/>
              <a:t>‹#›</a:t>
            </a:fld>
            <a:endParaRPr lang="en-US" dirty="0"/>
          </a:p>
        </p:txBody>
      </p:sp>
    </p:spTree>
    <p:extLst>
      <p:ext uri="{BB962C8B-B14F-4D97-AF65-F5344CB8AC3E}">
        <p14:creationId xmlns:p14="http://schemas.microsoft.com/office/powerpoint/2010/main" val="24992433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9AAA2F4-DB5A-4FC0-9082-4797B36FEA3C}"/>
              </a:ext>
            </a:extLst>
          </p:cNvPr>
          <p:cNvSpPr>
            <a:spLocks noGrp="1"/>
          </p:cNvSpPr>
          <p:nvPr>
            <p:ph type="dt" sz="half" idx="10"/>
          </p:nvPr>
        </p:nvSpPr>
        <p:spPr/>
        <p:txBody>
          <a:bodyPr/>
          <a:lstStyle/>
          <a:p>
            <a:fld id="{65DEA992-3A94-4BE5-A186-29660D499A32}" type="datetimeFigureOut">
              <a:rPr lang="en-US" smtClean="0"/>
              <a:t>4/27/2023</a:t>
            </a:fld>
            <a:endParaRPr lang="en-US" dirty="0"/>
          </a:p>
        </p:txBody>
      </p:sp>
      <p:sp>
        <p:nvSpPr>
          <p:cNvPr id="3" name="Footer Placeholder 2">
            <a:extLst>
              <a:ext uri="{FF2B5EF4-FFF2-40B4-BE49-F238E27FC236}">
                <a16:creationId xmlns:a16="http://schemas.microsoft.com/office/drawing/2014/main" id="{2E322A9C-AF98-445F-BAB3-9B8F43FCF589}"/>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25068C25-0703-407C-A7A5-273B81761A1A}"/>
              </a:ext>
            </a:extLst>
          </p:cNvPr>
          <p:cNvSpPr>
            <a:spLocks noGrp="1"/>
          </p:cNvSpPr>
          <p:nvPr>
            <p:ph type="sldNum" sz="quarter" idx="12"/>
          </p:nvPr>
        </p:nvSpPr>
        <p:spPr/>
        <p:txBody>
          <a:bodyPr/>
          <a:lstStyle/>
          <a:p>
            <a:fld id="{EDC5CEC1-F98F-4B04-9F17-951FA7D5EF01}" type="slidenum">
              <a:rPr lang="en-US" smtClean="0"/>
              <a:t>‹#›</a:t>
            </a:fld>
            <a:endParaRPr lang="en-US" dirty="0"/>
          </a:p>
        </p:txBody>
      </p:sp>
    </p:spTree>
    <p:extLst>
      <p:ext uri="{BB962C8B-B14F-4D97-AF65-F5344CB8AC3E}">
        <p14:creationId xmlns:p14="http://schemas.microsoft.com/office/powerpoint/2010/main" val="19327537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3AD8E0-7FF7-4C48-AF25-3E9814A07EA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9765AEF-45EB-480C-8FB7-2E3C775C5B9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0373194-90F9-4950-867D-73B9D027E4A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9E1A8CD-3B6A-49AC-A1A1-9A69FDFC22F9}"/>
              </a:ext>
            </a:extLst>
          </p:cNvPr>
          <p:cNvSpPr>
            <a:spLocks noGrp="1"/>
          </p:cNvSpPr>
          <p:nvPr>
            <p:ph type="dt" sz="half" idx="10"/>
          </p:nvPr>
        </p:nvSpPr>
        <p:spPr/>
        <p:txBody>
          <a:bodyPr/>
          <a:lstStyle/>
          <a:p>
            <a:fld id="{65DEA992-3A94-4BE5-A186-29660D499A32}" type="datetimeFigureOut">
              <a:rPr lang="en-US" smtClean="0"/>
              <a:t>4/27/2023</a:t>
            </a:fld>
            <a:endParaRPr lang="en-US" dirty="0"/>
          </a:p>
        </p:txBody>
      </p:sp>
      <p:sp>
        <p:nvSpPr>
          <p:cNvPr id="6" name="Footer Placeholder 5">
            <a:extLst>
              <a:ext uri="{FF2B5EF4-FFF2-40B4-BE49-F238E27FC236}">
                <a16:creationId xmlns:a16="http://schemas.microsoft.com/office/drawing/2014/main" id="{981B2C7A-5099-4BFE-AD39-1AE15E5562CE}"/>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0096762-3A45-4489-9A82-5262B5783501}"/>
              </a:ext>
            </a:extLst>
          </p:cNvPr>
          <p:cNvSpPr>
            <a:spLocks noGrp="1"/>
          </p:cNvSpPr>
          <p:nvPr>
            <p:ph type="sldNum" sz="quarter" idx="12"/>
          </p:nvPr>
        </p:nvSpPr>
        <p:spPr/>
        <p:txBody>
          <a:bodyPr/>
          <a:lstStyle/>
          <a:p>
            <a:fld id="{EDC5CEC1-F98F-4B04-9F17-951FA7D5EF01}" type="slidenum">
              <a:rPr lang="en-US" smtClean="0"/>
              <a:t>‹#›</a:t>
            </a:fld>
            <a:endParaRPr lang="en-US" dirty="0"/>
          </a:p>
        </p:txBody>
      </p:sp>
    </p:spTree>
    <p:extLst>
      <p:ext uri="{BB962C8B-B14F-4D97-AF65-F5344CB8AC3E}">
        <p14:creationId xmlns:p14="http://schemas.microsoft.com/office/powerpoint/2010/main" val="35409207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C76B34-5427-4AC6-BFF6-4BFFC8B5095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05D620A-09E9-4BA9-99B7-3A6D535CD58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A85210F6-188B-4F22-9892-7AD58561312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A0288AD-0693-4237-887D-2E0FC847A49E}"/>
              </a:ext>
            </a:extLst>
          </p:cNvPr>
          <p:cNvSpPr>
            <a:spLocks noGrp="1"/>
          </p:cNvSpPr>
          <p:nvPr>
            <p:ph type="dt" sz="half" idx="10"/>
          </p:nvPr>
        </p:nvSpPr>
        <p:spPr/>
        <p:txBody>
          <a:bodyPr/>
          <a:lstStyle/>
          <a:p>
            <a:fld id="{65DEA992-3A94-4BE5-A186-29660D499A32}" type="datetimeFigureOut">
              <a:rPr lang="en-US" smtClean="0"/>
              <a:t>4/27/2023</a:t>
            </a:fld>
            <a:endParaRPr lang="en-US" dirty="0"/>
          </a:p>
        </p:txBody>
      </p:sp>
      <p:sp>
        <p:nvSpPr>
          <p:cNvPr id="6" name="Footer Placeholder 5">
            <a:extLst>
              <a:ext uri="{FF2B5EF4-FFF2-40B4-BE49-F238E27FC236}">
                <a16:creationId xmlns:a16="http://schemas.microsoft.com/office/drawing/2014/main" id="{D8645673-E02F-4156-918F-023AE30AC01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821E2990-5E3D-403C-8885-A57D9CB1AEC7}"/>
              </a:ext>
            </a:extLst>
          </p:cNvPr>
          <p:cNvSpPr>
            <a:spLocks noGrp="1"/>
          </p:cNvSpPr>
          <p:nvPr>
            <p:ph type="sldNum" sz="quarter" idx="12"/>
          </p:nvPr>
        </p:nvSpPr>
        <p:spPr/>
        <p:txBody>
          <a:bodyPr/>
          <a:lstStyle/>
          <a:p>
            <a:fld id="{EDC5CEC1-F98F-4B04-9F17-951FA7D5EF01}" type="slidenum">
              <a:rPr lang="en-US" smtClean="0"/>
              <a:t>‹#›</a:t>
            </a:fld>
            <a:endParaRPr lang="en-US" dirty="0"/>
          </a:p>
        </p:txBody>
      </p:sp>
    </p:spTree>
    <p:extLst>
      <p:ext uri="{BB962C8B-B14F-4D97-AF65-F5344CB8AC3E}">
        <p14:creationId xmlns:p14="http://schemas.microsoft.com/office/powerpoint/2010/main" val="41852629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C61C8A-10CB-4C0B-999C-5B8557509CE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AF9AE19-ADBE-4152-AEFE-649EB79B84B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C1CB56A-1AD6-4E12-B36D-2F12AC963650}"/>
              </a:ext>
            </a:extLst>
          </p:cNvPr>
          <p:cNvSpPr>
            <a:spLocks noGrp="1"/>
          </p:cNvSpPr>
          <p:nvPr>
            <p:ph type="dt" sz="half" idx="10"/>
          </p:nvPr>
        </p:nvSpPr>
        <p:spPr/>
        <p:txBody>
          <a:bodyPr/>
          <a:lstStyle/>
          <a:p>
            <a:fld id="{65DEA992-3A94-4BE5-A186-29660D499A32}" type="datetimeFigureOut">
              <a:rPr lang="en-US" smtClean="0"/>
              <a:t>4/27/2023</a:t>
            </a:fld>
            <a:endParaRPr lang="en-US" dirty="0"/>
          </a:p>
        </p:txBody>
      </p:sp>
      <p:sp>
        <p:nvSpPr>
          <p:cNvPr id="5" name="Footer Placeholder 4">
            <a:extLst>
              <a:ext uri="{FF2B5EF4-FFF2-40B4-BE49-F238E27FC236}">
                <a16:creationId xmlns:a16="http://schemas.microsoft.com/office/drawing/2014/main" id="{045D46E5-0EEA-41B8-8D23-7134DFB73A4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115C3104-44CA-4DE3-8119-0011ED9E764C}"/>
              </a:ext>
            </a:extLst>
          </p:cNvPr>
          <p:cNvSpPr>
            <a:spLocks noGrp="1"/>
          </p:cNvSpPr>
          <p:nvPr>
            <p:ph type="sldNum" sz="quarter" idx="12"/>
          </p:nvPr>
        </p:nvSpPr>
        <p:spPr/>
        <p:txBody>
          <a:bodyPr/>
          <a:lstStyle/>
          <a:p>
            <a:fld id="{EDC5CEC1-F98F-4B04-9F17-951FA7D5EF01}" type="slidenum">
              <a:rPr lang="en-US" smtClean="0"/>
              <a:t>‹#›</a:t>
            </a:fld>
            <a:endParaRPr lang="en-US" dirty="0"/>
          </a:p>
        </p:txBody>
      </p:sp>
    </p:spTree>
    <p:extLst>
      <p:ext uri="{BB962C8B-B14F-4D97-AF65-F5344CB8AC3E}">
        <p14:creationId xmlns:p14="http://schemas.microsoft.com/office/powerpoint/2010/main" val="38775203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E851E6A-9515-4E51-9F36-81107B1C8807}"/>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07336C9-9878-4431-AA95-2B4BBC62C25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3342964-E596-4548-9001-285732D0FF37}"/>
              </a:ext>
            </a:extLst>
          </p:cNvPr>
          <p:cNvSpPr>
            <a:spLocks noGrp="1"/>
          </p:cNvSpPr>
          <p:nvPr>
            <p:ph type="dt" sz="half" idx="10"/>
          </p:nvPr>
        </p:nvSpPr>
        <p:spPr/>
        <p:txBody>
          <a:bodyPr/>
          <a:lstStyle/>
          <a:p>
            <a:fld id="{65DEA992-3A94-4BE5-A186-29660D499A32}" type="datetimeFigureOut">
              <a:rPr lang="en-US" smtClean="0"/>
              <a:t>4/27/2023</a:t>
            </a:fld>
            <a:endParaRPr lang="en-US" dirty="0"/>
          </a:p>
        </p:txBody>
      </p:sp>
      <p:sp>
        <p:nvSpPr>
          <p:cNvPr id="5" name="Footer Placeholder 4">
            <a:extLst>
              <a:ext uri="{FF2B5EF4-FFF2-40B4-BE49-F238E27FC236}">
                <a16:creationId xmlns:a16="http://schemas.microsoft.com/office/drawing/2014/main" id="{1B6B5DE3-3089-47C3-A34E-1975C751493F}"/>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9445B049-41E4-4BDE-AD7C-B062B6CA1B60}"/>
              </a:ext>
            </a:extLst>
          </p:cNvPr>
          <p:cNvSpPr>
            <a:spLocks noGrp="1"/>
          </p:cNvSpPr>
          <p:nvPr>
            <p:ph type="sldNum" sz="quarter" idx="12"/>
          </p:nvPr>
        </p:nvSpPr>
        <p:spPr/>
        <p:txBody>
          <a:bodyPr/>
          <a:lstStyle/>
          <a:p>
            <a:fld id="{EDC5CEC1-F98F-4B04-9F17-951FA7D5EF01}" type="slidenum">
              <a:rPr lang="en-US" smtClean="0"/>
              <a:t>‹#›</a:t>
            </a:fld>
            <a:endParaRPr lang="en-US" dirty="0"/>
          </a:p>
        </p:txBody>
      </p:sp>
    </p:spTree>
    <p:extLst>
      <p:ext uri="{BB962C8B-B14F-4D97-AF65-F5344CB8AC3E}">
        <p14:creationId xmlns:p14="http://schemas.microsoft.com/office/powerpoint/2010/main" val="2483147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8D83941-3469-4946-BCE6-FA84F7323A00}"/>
              </a:ext>
            </a:extLst>
          </p:cNvPr>
          <p:cNvSpPr>
            <a:spLocks noGrp="1"/>
          </p:cNvSpPr>
          <p:nvPr>
            <p:ph sz="half" idx="1"/>
          </p:nvPr>
        </p:nvSpPr>
        <p:spPr>
          <a:xfrm>
            <a:off x="457200" y="1736726"/>
            <a:ext cx="5486400" cy="4344035"/>
          </a:xfrm>
        </p:spPr>
        <p:txBody>
          <a:bodyPr>
            <a:noAutofit/>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38A127C-C71C-410F-8BEA-B1AA4E4DB590}"/>
              </a:ext>
            </a:extLst>
          </p:cNvPr>
          <p:cNvSpPr>
            <a:spLocks noGrp="1"/>
          </p:cNvSpPr>
          <p:nvPr>
            <p:ph sz="half" idx="2"/>
          </p:nvPr>
        </p:nvSpPr>
        <p:spPr>
          <a:xfrm>
            <a:off x="6248400" y="1736726"/>
            <a:ext cx="5486400" cy="4344035"/>
          </a:xfrm>
        </p:spPr>
        <p:txBody>
          <a:bodyPr>
            <a:noAutofit/>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Title Placeholder 1">
            <a:extLst>
              <a:ext uri="{FF2B5EF4-FFF2-40B4-BE49-F238E27FC236}">
                <a16:creationId xmlns:a16="http://schemas.microsoft.com/office/drawing/2014/main" id="{3A5C59A8-38B8-4EE1-899A-1E8FFF9AA210}"/>
              </a:ext>
            </a:extLst>
          </p:cNvPr>
          <p:cNvSpPr>
            <a:spLocks noGrp="1"/>
          </p:cNvSpPr>
          <p:nvPr>
            <p:ph type="title"/>
          </p:nvPr>
        </p:nvSpPr>
        <p:spPr>
          <a:xfrm>
            <a:off x="457200" y="457204"/>
            <a:ext cx="11277600" cy="393261"/>
          </a:xfrm>
          <a:prstGeom prst="rect">
            <a:avLst/>
          </a:prstGeom>
        </p:spPr>
        <p:txBody>
          <a:bodyPr vert="horz" lIns="0" tIns="0" rIns="0" bIns="0" rtlCol="0" anchor="t" anchorCtr="0">
            <a:noAutofit/>
          </a:bodyPr>
          <a:lstStyle/>
          <a:p>
            <a:r>
              <a:rPr lang="en-US"/>
              <a:t>Click to edit Master title style</a:t>
            </a:r>
          </a:p>
        </p:txBody>
      </p:sp>
      <p:sp>
        <p:nvSpPr>
          <p:cNvPr id="11" name="Text Placeholder 7">
            <a:extLst>
              <a:ext uri="{FF2B5EF4-FFF2-40B4-BE49-F238E27FC236}">
                <a16:creationId xmlns:a16="http://schemas.microsoft.com/office/drawing/2014/main" id="{7E2ED012-0D7C-4C8D-8474-2EA2A64AA23E}"/>
              </a:ext>
            </a:extLst>
          </p:cNvPr>
          <p:cNvSpPr>
            <a:spLocks noGrp="1"/>
          </p:cNvSpPr>
          <p:nvPr>
            <p:ph type="body" sz="quarter" idx="13"/>
          </p:nvPr>
        </p:nvSpPr>
        <p:spPr>
          <a:xfrm>
            <a:off x="457200" y="900653"/>
            <a:ext cx="11277600" cy="393261"/>
          </a:xfrm>
        </p:spPr>
        <p:txBody>
          <a:bodyPr>
            <a:noAutofit/>
          </a:bodyPr>
          <a:lstStyle>
            <a:lvl1pPr marL="0" indent="0">
              <a:spcBef>
                <a:spcPts val="0"/>
              </a:spcBef>
              <a:buFont typeface="Arial" charset="0"/>
              <a:buNone/>
              <a:tabLst/>
              <a:defRPr sz="2800" b="0" i="0">
                <a:latin typeface="+mj-lt"/>
                <a:ea typeface="Arial" charset="0"/>
                <a:cs typeface="Arial" charset="0"/>
              </a:defRPr>
            </a:lvl1pPr>
            <a:lvl2pPr marL="0" indent="0">
              <a:spcBef>
                <a:spcPts val="0"/>
              </a:spcBef>
              <a:buFont typeface="Arial" charset="0"/>
              <a:buNone/>
              <a:tabLst/>
              <a:defRPr sz="2400" b="0" i="0">
                <a:latin typeface="Neue Haas Grotesk Display Std 55 Roman" charset="0"/>
                <a:ea typeface="Neue Haas Grotesk Display Std 55 Roman" charset="0"/>
                <a:cs typeface="Neue Haas Grotesk Display Std 55 Roman" charset="0"/>
              </a:defRPr>
            </a:lvl2pPr>
            <a:lvl3pPr marL="0" indent="0">
              <a:spcBef>
                <a:spcPts val="0"/>
              </a:spcBef>
              <a:buNone/>
              <a:tabLst/>
              <a:defRPr sz="2400" b="0" i="0">
                <a:latin typeface="Neue Haas Grotesk Display Std 55 Roman" charset="0"/>
                <a:ea typeface="Neue Haas Grotesk Display Std 55 Roman" charset="0"/>
                <a:cs typeface="Neue Haas Grotesk Display Std 55 Roman" charset="0"/>
              </a:defRPr>
            </a:lvl3pPr>
            <a:lvl4pPr marL="0" indent="0">
              <a:spcBef>
                <a:spcPts val="0"/>
              </a:spcBef>
              <a:buNone/>
              <a:tabLst/>
              <a:defRPr sz="2400" b="0" i="0">
                <a:latin typeface="Neue Haas Grotesk Display Std 55 Roman" charset="0"/>
                <a:ea typeface="Neue Haas Grotesk Display Std 55 Roman" charset="0"/>
                <a:cs typeface="Neue Haas Grotesk Display Std 55 Roman" charset="0"/>
              </a:defRPr>
            </a:lvl4pPr>
            <a:lvl5pPr marL="0" indent="0">
              <a:spcBef>
                <a:spcPts val="0"/>
              </a:spcBef>
              <a:buNone/>
              <a:tabLst/>
              <a:defRPr sz="2400" b="0" i="0">
                <a:latin typeface="Neue Haas Grotesk Display Std 55 Roman" charset="0"/>
                <a:ea typeface="Neue Haas Grotesk Display Std 55 Roman" charset="0"/>
                <a:cs typeface="Neue Haas Grotesk Display Std 55 Roman" charset="0"/>
              </a:defRPr>
            </a:lvl5pPr>
          </a:lstStyle>
          <a:p>
            <a:pPr lvl="0"/>
            <a:r>
              <a:rPr lang="en-US"/>
              <a:t>Click to edit Master text styles</a:t>
            </a:r>
          </a:p>
        </p:txBody>
      </p:sp>
      <p:sp>
        <p:nvSpPr>
          <p:cNvPr id="10" name="Rectangle: Rounded Corners 9">
            <a:extLst>
              <a:ext uri="{FF2B5EF4-FFF2-40B4-BE49-F238E27FC236}">
                <a16:creationId xmlns:a16="http://schemas.microsoft.com/office/drawing/2014/main" id="{58E7C8D7-2D4A-48BE-B305-98D44276221F}"/>
              </a:ext>
            </a:extLst>
          </p:cNvPr>
          <p:cNvSpPr/>
          <p:nvPr userDrawn="1"/>
        </p:nvSpPr>
        <p:spPr>
          <a:xfrm>
            <a:off x="0" y="4"/>
            <a:ext cx="12192000" cy="45719"/>
          </a:xfrm>
          <a:prstGeom prst="roundRect">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3359762004"/>
      </p:ext>
    </p:extLst>
  </p:cSld>
  <p:clrMapOvr>
    <a:masterClrMapping/>
  </p:clrMapOvr>
  <p:extLst>
    <p:ext uri="{DCECCB84-F9BA-43D5-87BE-67443E8EF086}">
      <p15:sldGuideLst xmlns:p15="http://schemas.microsoft.com/office/powerpoint/2012/main">
        <p15:guide id="1" pos="2808">
          <p15:clr>
            <a:srgbClr val="FBAE40"/>
          </p15:clr>
        </p15:guide>
        <p15:guide id="2" pos="2952">
          <p15:clr>
            <a:srgbClr val="FBAE40"/>
          </p15:clr>
        </p15:guide>
        <p15:guide id="3" orient="horz" pos="3830">
          <p15:clr>
            <a:srgbClr val="FBAE40"/>
          </p15:clr>
        </p15:guide>
        <p15:guide id="4" orient="horz" pos="1094">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8D83941-3469-4946-BCE6-FA84F7323A00}"/>
              </a:ext>
            </a:extLst>
          </p:cNvPr>
          <p:cNvSpPr>
            <a:spLocks noGrp="1"/>
          </p:cNvSpPr>
          <p:nvPr>
            <p:ph sz="half" idx="1"/>
          </p:nvPr>
        </p:nvSpPr>
        <p:spPr>
          <a:xfrm>
            <a:off x="457200" y="1736726"/>
            <a:ext cx="5486400" cy="4344035"/>
          </a:xfrm>
        </p:spPr>
        <p:txBody>
          <a:bodyPr>
            <a:noAutofit/>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38A127C-C71C-410F-8BEA-B1AA4E4DB590}"/>
              </a:ext>
            </a:extLst>
          </p:cNvPr>
          <p:cNvSpPr>
            <a:spLocks noGrp="1"/>
          </p:cNvSpPr>
          <p:nvPr>
            <p:ph sz="half" idx="2"/>
          </p:nvPr>
        </p:nvSpPr>
        <p:spPr>
          <a:xfrm>
            <a:off x="6248400" y="1736726"/>
            <a:ext cx="5486400" cy="4344035"/>
          </a:xfrm>
        </p:spPr>
        <p:txBody>
          <a:bodyPr>
            <a:noAutofit/>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Title Placeholder 1">
            <a:extLst>
              <a:ext uri="{FF2B5EF4-FFF2-40B4-BE49-F238E27FC236}">
                <a16:creationId xmlns:a16="http://schemas.microsoft.com/office/drawing/2014/main" id="{3A5C59A8-38B8-4EE1-899A-1E8FFF9AA210}"/>
              </a:ext>
            </a:extLst>
          </p:cNvPr>
          <p:cNvSpPr>
            <a:spLocks noGrp="1"/>
          </p:cNvSpPr>
          <p:nvPr>
            <p:ph type="title"/>
          </p:nvPr>
        </p:nvSpPr>
        <p:spPr>
          <a:xfrm>
            <a:off x="457200" y="457204"/>
            <a:ext cx="11277600" cy="393261"/>
          </a:xfrm>
          <a:prstGeom prst="rect">
            <a:avLst/>
          </a:prstGeom>
        </p:spPr>
        <p:txBody>
          <a:bodyPr vert="horz" lIns="0" tIns="0" rIns="0" bIns="0" rtlCol="0" anchor="t" anchorCtr="0">
            <a:noAutofit/>
          </a:bodyPr>
          <a:lstStyle/>
          <a:p>
            <a:r>
              <a:rPr lang="en-US"/>
              <a:t>Click to edit Master title style</a:t>
            </a:r>
          </a:p>
        </p:txBody>
      </p:sp>
      <p:sp>
        <p:nvSpPr>
          <p:cNvPr id="11" name="Text Placeholder 7">
            <a:extLst>
              <a:ext uri="{FF2B5EF4-FFF2-40B4-BE49-F238E27FC236}">
                <a16:creationId xmlns:a16="http://schemas.microsoft.com/office/drawing/2014/main" id="{7E2ED012-0D7C-4C8D-8474-2EA2A64AA23E}"/>
              </a:ext>
            </a:extLst>
          </p:cNvPr>
          <p:cNvSpPr>
            <a:spLocks noGrp="1"/>
          </p:cNvSpPr>
          <p:nvPr>
            <p:ph type="body" sz="quarter" idx="13"/>
          </p:nvPr>
        </p:nvSpPr>
        <p:spPr>
          <a:xfrm>
            <a:off x="457200" y="900653"/>
            <a:ext cx="11277600" cy="393261"/>
          </a:xfrm>
        </p:spPr>
        <p:txBody>
          <a:bodyPr>
            <a:noAutofit/>
          </a:bodyPr>
          <a:lstStyle>
            <a:lvl1pPr marL="0" indent="0">
              <a:spcBef>
                <a:spcPts val="0"/>
              </a:spcBef>
              <a:buFont typeface="Arial" charset="0"/>
              <a:buNone/>
              <a:tabLst/>
              <a:defRPr sz="2800" b="0" i="0">
                <a:latin typeface="+mj-lt"/>
                <a:ea typeface="Arial" charset="0"/>
                <a:cs typeface="Arial" charset="0"/>
              </a:defRPr>
            </a:lvl1pPr>
            <a:lvl2pPr marL="0" indent="0">
              <a:spcBef>
                <a:spcPts val="0"/>
              </a:spcBef>
              <a:buFont typeface="Arial" charset="0"/>
              <a:buNone/>
              <a:tabLst/>
              <a:defRPr sz="2400" b="0" i="0">
                <a:latin typeface="Neue Haas Grotesk Display Std 55 Roman" charset="0"/>
                <a:ea typeface="Neue Haas Grotesk Display Std 55 Roman" charset="0"/>
                <a:cs typeface="Neue Haas Grotesk Display Std 55 Roman" charset="0"/>
              </a:defRPr>
            </a:lvl2pPr>
            <a:lvl3pPr marL="0" indent="0">
              <a:spcBef>
                <a:spcPts val="0"/>
              </a:spcBef>
              <a:buNone/>
              <a:tabLst/>
              <a:defRPr sz="2400" b="0" i="0">
                <a:latin typeface="Neue Haas Grotesk Display Std 55 Roman" charset="0"/>
                <a:ea typeface="Neue Haas Grotesk Display Std 55 Roman" charset="0"/>
                <a:cs typeface="Neue Haas Grotesk Display Std 55 Roman" charset="0"/>
              </a:defRPr>
            </a:lvl3pPr>
            <a:lvl4pPr marL="0" indent="0">
              <a:spcBef>
                <a:spcPts val="0"/>
              </a:spcBef>
              <a:buNone/>
              <a:tabLst/>
              <a:defRPr sz="2400" b="0" i="0">
                <a:latin typeface="Neue Haas Grotesk Display Std 55 Roman" charset="0"/>
                <a:ea typeface="Neue Haas Grotesk Display Std 55 Roman" charset="0"/>
                <a:cs typeface="Neue Haas Grotesk Display Std 55 Roman" charset="0"/>
              </a:defRPr>
            </a:lvl4pPr>
            <a:lvl5pPr marL="0" indent="0">
              <a:spcBef>
                <a:spcPts val="0"/>
              </a:spcBef>
              <a:buNone/>
              <a:tabLst/>
              <a:defRPr sz="2400" b="0" i="0">
                <a:latin typeface="Neue Haas Grotesk Display Std 55 Roman" charset="0"/>
                <a:ea typeface="Neue Haas Grotesk Display Std 55 Roman" charset="0"/>
                <a:cs typeface="Neue Haas Grotesk Display Std 55 Roman" charset="0"/>
              </a:defRPr>
            </a:lvl5pPr>
          </a:lstStyle>
          <a:p>
            <a:pPr lvl="0"/>
            <a:r>
              <a:rPr lang="en-US"/>
              <a:t>Click to edit Master text styles</a:t>
            </a:r>
          </a:p>
        </p:txBody>
      </p:sp>
      <p:sp>
        <p:nvSpPr>
          <p:cNvPr id="10" name="Rectangle: Rounded Corners 9">
            <a:extLst>
              <a:ext uri="{FF2B5EF4-FFF2-40B4-BE49-F238E27FC236}">
                <a16:creationId xmlns:a16="http://schemas.microsoft.com/office/drawing/2014/main" id="{58E7C8D7-2D4A-48BE-B305-98D44276221F}"/>
              </a:ext>
            </a:extLst>
          </p:cNvPr>
          <p:cNvSpPr/>
          <p:nvPr userDrawn="1"/>
        </p:nvSpPr>
        <p:spPr>
          <a:xfrm>
            <a:off x="0" y="4"/>
            <a:ext cx="12192000" cy="45719"/>
          </a:xfrm>
          <a:prstGeom prst="roundRect">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2195340759"/>
      </p:ext>
    </p:extLst>
  </p:cSld>
  <p:clrMapOvr>
    <a:masterClrMapping/>
  </p:clrMapOvr>
  <p:extLst>
    <p:ext uri="{DCECCB84-F9BA-43D5-87BE-67443E8EF086}">
      <p15:sldGuideLst xmlns:p15="http://schemas.microsoft.com/office/powerpoint/2012/main">
        <p15:guide id="1" pos="2808">
          <p15:clr>
            <a:srgbClr val="FBAE40"/>
          </p15:clr>
        </p15:guide>
        <p15:guide id="2" pos="2952">
          <p15:clr>
            <a:srgbClr val="FBAE40"/>
          </p15:clr>
        </p15:guide>
        <p15:guide id="3" orient="horz" pos="3830">
          <p15:clr>
            <a:srgbClr val="FBAE40"/>
          </p15:clr>
        </p15:guide>
        <p15:guide id="4" orient="horz" pos="1094">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41A7B3B-7850-4696-9891-871B1C7117F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39A0865-BBA9-4C6F-B48A-60C0681F2B7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A2C1592-A95B-4D9E-8195-3635E4F61ED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5DEA992-3A94-4BE5-A186-29660D499A32}" type="datetimeFigureOut">
              <a:rPr lang="en-US" smtClean="0"/>
              <a:t>4/27/2023</a:t>
            </a:fld>
            <a:endParaRPr lang="en-US" dirty="0"/>
          </a:p>
        </p:txBody>
      </p:sp>
      <p:sp>
        <p:nvSpPr>
          <p:cNvPr id="5" name="Footer Placeholder 4">
            <a:extLst>
              <a:ext uri="{FF2B5EF4-FFF2-40B4-BE49-F238E27FC236}">
                <a16:creationId xmlns:a16="http://schemas.microsoft.com/office/drawing/2014/main" id="{BDEF76D4-3C93-4BF7-B2E5-9EA297566E4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32DFA83-5B72-497A-813C-1528202175F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DC5CEC1-F98F-4B04-9F17-951FA7D5EF01}" type="slidenum">
              <a:rPr lang="en-US" smtClean="0"/>
              <a:t>‹#›</a:t>
            </a:fld>
            <a:endParaRPr lang="en-US" dirty="0"/>
          </a:p>
        </p:txBody>
      </p:sp>
    </p:spTree>
    <p:extLst>
      <p:ext uri="{BB962C8B-B14F-4D97-AF65-F5344CB8AC3E}">
        <p14:creationId xmlns:p14="http://schemas.microsoft.com/office/powerpoint/2010/main" val="42270502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BVES PPT Corporate slide.jpg"/>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924561" y="0"/>
            <a:ext cx="9956800" cy="6858000"/>
          </a:xfrm>
          <a:prstGeom prst="rect">
            <a:avLst/>
          </a:prstGeom>
        </p:spPr>
      </p:pic>
      <p:sp>
        <p:nvSpPr>
          <p:cNvPr id="4" name="TextBox 4"/>
          <p:cNvSpPr txBox="1"/>
          <p:nvPr/>
        </p:nvSpPr>
        <p:spPr>
          <a:xfrm>
            <a:off x="1546549" y="2956508"/>
            <a:ext cx="8712824" cy="3293209"/>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4400" b="1" dirty="0">
                <a:effectLst>
                  <a:outerShdw blurRad="38100" dist="38100" dir="2700000" algn="tl">
                    <a:srgbClr val="000000">
                      <a:alpha val="43137"/>
                    </a:srgbClr>
                  </a:outerShdw>
                </a:effectLst>
              </a:rPr>
              <a:t>Wildfire Mitigation Plan </a:t>
            </a:r>
          </a:p>
          <a:p>
            <a:pPr algn="ctr"/>
            <a:r>
              <a:rPr lang="en-US" sz="4000" b="1" dirty="0">
                <a:effectLst>
                  <a:outerShdw blurRad="38100" dist="38100" dir="2700000" algn="tl">
                    <a:srgbClr val="000000">
                      <a:alpha val="43137"/>
                    </a:srgbClr>
                  </a:outerShdw>
                </a:effectLst>
              </a:rPr>
              <a:t>Quarterly Notification Letter</a:t>
            </a:r>
          </a:p>
          <a:p>
            <a:pPr algn="ctr"/>
            <a:r>
              <a:rPr lang="en-US" sz="3600" b="1" dirty="0">
                <a:effectLst>
                  <a:outerShdw blurRad="38100" dist="38100" dir="2700000" algn="tl">
                    <a:srgbClr val="000000">
                      <a:alpha val="43137"/>
                    </a:srgbClr>
                  </a:outerShdw>
                </a:effectLst>
              </a:rPr>
              <a:t>Initiatives Update</a:t>
            </a:r>
            <a:endParaRPr lang="en-US" sz="3200" b="1" dirty="0">
              <a:effectLst>
                <a:outerShdw blurRad="38100" dist="38100" dir="2700000" algn="tl">
                  <a:srgbClr val="000000">
                    <a:alpha val="43137"/>
                  </a:srgbClr>
                </a:outerShdw>
              </a:effectLst>
            </a:endParaRPr>
          </a:p>
          <a:p>
            <a:pPr algn="ctr"/>
            <a:endParaRPr lang="en-US" sz="2400" b="1" dirty="0">
              <a:effectLst>
                <a:outerShdw blurRad="38100" dist="38100" dir="2700000" algn="tl">
                  <a:srgbClr val="000000">
                    <a:alpha val="43137"/>
                  </a:srgbClr>
                </a:outerShdw>
              </a:effectLst>
            </a:endParaRPr>
          </a:p>
          <a:p>
            <a:pPr algn="ctr"/>
            <a:r>
              <a:rPr lang="en-US" sz="3600" b="1" dirty="0">
                <a:effectLst>
                  <a:outerShdw blurRad="38100" dist="38100" dir="2700000" algn="tl">
                    <a:srgbClr val="000000">
                      <a:alpha val="43137"/>
                    </a:srgbClr>
                  </a:outerShdw>
                </a:effectLst>
              </a:rPr>
              <a:t>Bear Valley Electric Service, Inc.</a:t>
            </a:r>
          </a:p>
          <a:p>
            <a:pPr algn="ctr"/>
            <a:r>
              <a:rPr lang="en-US" sz="2800" b="1" i="1" dirty="0">
                <a:solidFill>
                  <a:schemeClr val="bg1"/>
                </a:solidFill>
              </a:rPr>
              <a:t>Q2 2022</a:t>
            </a:r>
          </a:p>
        </p:txBody>
      </p:sp>
      <p:sp>
        <p:nvSpPr>
          <p:cNvPr id="5" name="TextBox 4">
            <a:extLst>
              <a:ext uri="{FF2B5EF4-FFF2-40B4-BE49-F238E27FC236}">
                <a16:creationId xmlns:a16="http://schemas.microsoft.com/office/drawing/2014/main" id="{A0E7B27B-4146-4A56-AD75-997764850744}"/>
              </a:ext>
            </a:extLst>
          </p:cNvPr>
          <p:cNvSpPr txBox="1"/>
          <p:nvPr/>
        </p:nvSpPr>
        <p:spPr>
          <a:xfrm>
            <a:off x="4217036" y="6288525"/>
            <a:ext cx="3371850" cy="584775"/>
          </a:xfrm>
          <a:prstGeom prst="rect">
            <a:avLst/>
          </a:prstGeom>
          <a:noFill/>
        </p:spPr>
        <p:txBody>
          <a:bodyPr wrap="square" rtlCol="0">
            <a:spAutoFit/>
          </a:bodyPr>
          <a:lstStyle/>
          <a:p>
            <a:pPr algn="ctr"/>
            <a:r>
              <a:rPr lang="en-US" sz="3200" b="1" i="1" dirty="0">
                <a:solidFill>
                  <a:schemeClr val="bg1"/>
                </a:solidFill>
              </a:rPr>
              <a:t>Q1 2023</a:t>
            </a:r>
          </a:p>
        </p:txBody>
      </p:sp>
    </p:spTree>
    <p:extLst>
      <p:ext uri="{BB962C8B-B14F-4D97-AF65-F5344CB8AC3E}">
        <p14:creationId xmlns:p14="http://schemas.microsoft.com/office/powerpoint/2010/main" val="13458295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 name="object 91">
            <a:extLst>
              <a:ext uri="{FF2B5EF4-FFF2-40B4-BE49-F238E27FC236}">
                <a16:creationId xmlns:a16="http://schemas.microsoft.com/office/drawing/2014/main" id="{D49A3AA1-DD75-ABAE-61F3-3896812C0824}"/>
              </a:ext>
            </a:extLst>
          </p:cNvPr>
          <p:cNvSpPr/>
          <p:nvPr/>
        </p:nvSpPr>
        <p:spPr>
          <a:xfrm>
            <a:off x="9723502" y="1059802"/>
            <a:ext cx="2233570" cy="3152001"/>
          </a:xfrm>
          <a:custGeom>
            <a:avLst/>
            <a:gdLst/>
            <a:ahLst/>
            <a:cxnLst/>
            <a:rect l="l" t="t" r="r" b="b"/>
            <a:pathLst>
              <a:path w="5852160" h="914400">
                <a:moveTo>
                  <a:pt x="0" y="0"/>
                </a:moveTo>
                <a:lnTo>
                  <a:pt x="5852160" y="0"/>
                </a:lnTo>
                <a:lnTo>
                  <a:pt x="5852160" y="914400"/>
                </a:lnTo>
                <a:lnTo>
                  <a:pt x="0" y="914400"/>
                </a:lnTo>
                <a:lnTo>
                  <a:pt x="0" y="0"/>
                </a:lnTo>
                <a:close/>
              </a:path>
            </a:pathLst>
          </a:custGeom>
          <a:solidFill>
            <a:schemeClr val="bg2"/>
          </a:solidFill>
          <a:ln w="12192">
            <a:solidFill>
              <a:srgbClr val="A6A6A6"/>
            </a:solidFill>
          </a:ln>
        </p:spPr>
        <p:txBody>
          <a:bodyPr wrap="square" lIns="0" tIns="0" rIns="0" bIns="0" rtlCol="0"/>
          <a:lstStyle/>
          <a:p>
            <a:endParaRPr dirty="0"/>
          </a:p>
        </p:txBody>
      </p:sp>
      <p:sp>
        <p:nvSpPr>
          <p:cNvPr id="163" name="Title 3">
            <a:extLst>
              <a:ext uri="{FF2B5EF4-FFF2-40B4-BE49-F238E27FC236}">
                <a16:creationId xmlns:a16="http://schemas.microsoft.com/office/drawing/2014/main" id="{689215B1-6A2C-4C8C-8498-982BC41BF48F}"/>
              </a:ext>
            </a:extLst>
          </p:cNvPr>
          <p:cNvSpPr>
            <a:spLocks noGrp="1"/>
          </p:cNvSpPr>
          <p:nvPr>
            <p:ph type="title"/>
          </p:nvPr>
        </p:nvSpPr>
        <p:spPr>
          <a:xfrm>
            <a:off x="123003" y="187145"/>
            <a:ext cx="8458200" cy="393261"/>
          </a:xfrm>
        </p:spPr>
        <p:txBody>
          <a:bodyPr/>
          <a:lstStyle/>
          <a:p>
            <a:r>
              <a:rPr lang="en-US" sz="2800" spc="5" dirty="0"/>
              <a:t>WMP </a:t>
            </a:r>
            <a:r>
              <a:rPr lang="en-US" sz="2800" dirty="0"/>
              <a:t>Activity</a:t>
            </a:r>
            <a:r>
              <a:rPr lang="en-US" sz="2800" spc="-190" dirty="0"/>
              <a:t> </a:t>
            </a:r>
            <a:r>
              <a:rPr lang="en-US" sz="2800" spc="5" dirty="0"/>
              <a:t>Summary</a:t>
            </a:r>
            <a:endParaRPr lang="en-US" sz="2800" dirty="0"/>
          </a:p>
        </p:txBody>
      </p:sp>
      <p:grpSp>
        <p:nvGrpSpPr>
          <p:cNvPr id="4" name="Group 3">
            <a:extLst>
              <a:ext uri="{FF2B5EF4-FFF2-40B4-BE49-F238E27FC236}">
                <a16:creationId xmlns:a16="http://schemas.microsoft.com/office/drawing/2014/main" id="{99969981-B5FD-4AAC-AA7B-520254231A46}"/>
              </a:ext>
            </a:extLst>
          </p:cNvPr>
          <p:cNvGrpSpPr/>
          <p:nvPr/>
        </p:nvGrpSpPr>
        <p:grpSpPr>
          <a:xfrm>
            <a:off x="123003" y="690866"/>
            <a:ext cx="5249967" cy="153888"/>
            <a:chOff x="190346" y="6171636"/>
            <a:chExt cx="5249967" cy="153888"/>
          </a:xfrm>
        </p:grpSpPr>
        <p:sp>
          <p:nvSpPr>
            <p:cNvPr id="19" name="object 14">
              <a:extLst>
                <a:ext uri="{FF2B5EF4-FFF2-40B4-BE49-F238E27FC236}">
                  <a16:creationId xmlns:a16="http://schemas.microsoft.com/office/drawing/2014/main" id="{5F530C94-03F9-4BB2-9329-06A40F523470}"/>
                </a:ext>
              </a:extLst>
            </p:cNvPr>
            <p:cNvSpPr/>
            <p:nvPr/>
          </p:nvSpPr>
          <p:spPr>
            <a:xfrm>
              <a:off x="3481712" y="6190134"/>
              <a:ext cx="153037" cy="11689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92D050"/>
            </a:solidFill>
          </p:spPr>
          <p:txBody>
            <a:bodyPr wrap="square" lIns="0" tIns="0" rIns="0" bIns="0" rtlCol="0"/>
            <a:lstStyle/>
            <a:p>
              <a:endParaRPr dirty="0"/>
            </a:p>
          </p:txBody>
        </p:sp>
        <p:sp>
          <p:nvSpPr>
            <p:cNvPr id="20" name="object 15">
              <a:extLst>
                <a:ext uri="{FF2B5EF4-FFF2-40B4-BE49-F238E27FC236}">
                  <a16:creationId xmlns:a16="http://schemas.microsoft.com/office/drawing/2014/main" id="{9A238512-BA08-46C5-81A5-FFB8A4B46530}"/>
                </a:ext>
              </a:extLst>
            </p:cNvPr>
            <p:cNvSpPr txBox="1"/>
            <p:nvPr/>
          </p:nvSpPr>
          <p:spPr>
            <a:xfrm>
              <a:off x="3711836" y="6171636"/>
              <a:ext cx="508860" cy="153888"/>
            </a:xfrm>
            <a:prstGeom prst="rect">
              <a:avLst/>
            </a:prstGeom>
          </p:spPr>
          <p:txBody>
            <a:bodyPr vert="horz" wrap="square" lIns="0" tIns="0" rIns="0" bIns="0" rtlCol="0">
              <a:spAutoFit/>
            </a:bodyPr>
            <a:lstStyle/>
            <a:p>
              <a:pPr marL="12700"/>
              <a:r>
                <a:rPr sz="1000" spc="-5" dirty="0">
                  <a:solidFill>
                    <a:srgbClr val="002776"/>
                  </a:solidFill>
                  <a:latin typeface="Segoe UI Light"/>
                  <a:cs typeface="Segoe UI Light"/>
                </a:rPr>
                <a:t>On</a:t>
              </a:r>
              <a:r>
                <a:rPr sz="1000" spc="-90" dirty="0">
                  <a:solidFill>
                    <a:srgbClr val="002776"/>
                  </a:solidFill>
                  <a:latin typeface="Segoe UI Light"/>
                  <a:cs typeface="Segoe UI Light"/>
                </a:rPr>
                <a:t> </a:t>
              </a:r>
              <a:r>
                <a:rPr sz="1000" dirty="0">
                  <a:solidFill>
                    <a:srgbClr val="002776"/>
                  </a:solidFill>
                  <a:latin typeface="Segoe UI Light"/>
                  <a:cs typeface="Segoe UI Light"/>
                </a:rPr>
                <a:t>Track</a:t>
              </a:r>
              <a:endParaRPr sz="1000" dirty="0">
                <a:latin typeface="Segoe UI Light"/>
                <a:cs typeface="Segoe UI Light"/>
              </a:endParaRPr>
            </a:p>
          </p:txBody>
        </p:sp>
        <p:sp>
          <p:nvSpPr>
            <p:cNvPr id="21" name="object 16">
              <a:extLst>
                <a:ext uri="{FF2B5EF4-FFF2-40B4-BE49-F238E27FC236}">
                  <a16:creationId xmlns:a16="http://schemas.microsoft.com/office/drawing/2014/main" id="{CDC3C7D0-B7BB-4CCD-AF46-9E4B6D0F0DC1}"/>
                </a:ext>
              </a:extLst>
            </p:cNvPr>
            <p:cNvSpPr/>
            <p:nvPr/>
          </p:nvSpPr>
          <p:spPr>
            <a:xfrm>
              <a:off x="4293063" y="6195804"/>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FF0000"/>
            </a:solidFill>
          </p:spPr>
          <p:txBody>
            <a:bodyPr wrap="square" lIns="0" tIns="0" rIns="0" bIns="0" rtlCol="0"/>
            <a:lstStyle/>
            <a:p>
              <a:endParaRPr dirty="0"/>
            </a:p>
          </p:txBody>
        </p:sp>
        <p:sp>
          <p:nvSpPr>
            <p:cNvPr id="22" name="object 17">
              <a:extLst>
                <a:ext uri="{FF2B5EF4-FFF2-40B4-BE49-F238E27FC236}">
                  <a16:creationId xmlns:a16="http://schemas.microsoft.com/office/drawing/2014/main" id="{E61ADF9C-0644-4061-8884-4F4EBED1C26E}"/>
                </a:ext>
              </a:extLst>
            </p:cNvPr>
            <p:cNvSpPr txBox="1"/>
            <p:nvPr/>
          </p:nvSpPr>
          <p:spPr>
            <a:xfrm>
              <a:off x="4536342" y="6171636"/>
              <a:ext cx="508860" cy="153888"/>
            </a:xfrm>
            <a:prstGeom prst="rect">
              <a:avLst/>
            </a:prstGeom>
          </p:spPr>
          <p:txBody>
            <a:bodyPr vert="horz" wrap="square" lIns="0" tIns="0" rIns="0" bIns="0" rtlCol="0">
              <a:spAutoFit/>
            </a:bodyPr>
            <a:lstStyle/>
            <a:p>
              <a:pPr marL="12700"/>
              <a:r>
                <a:rPr sz="1000" spc="-5" dirty="0">
                  <a:solidFill>
                    <a:srgbClr val="002776"/>
                  </a:solidFill>
                  <a:latin typeface="Segoe UI Light"/>
                  <a:cs typeface="Segoe UI Light"/>
                </a:rPr>
                <a:t>Off</a:t>
              </a:r>
              <a:r>
                <a:rPr sz="1000" spc="-95" dirty="0">
                  <a:solidFill>
                    <a:srgbClr val="002776"/>
                  </a:solidFill>
                  <a:latin typeface="Segoe UI Light"/>
                  <a:cs typeface="Segoe UI Light"/>
                </a:rPr>
                <a:t> </a:t>
              </a:r>
              <a:r>
                <a:rPr sz="1000" dirty="0">
                  <a:solidFill>
                    <a:srgbClr val="002776"/>
                  </a:solidFill>
                  <a:latin typeface="Segoe UI Light"/>
                  <a:cs typeface="Segoe UI Light"/>
                </a:rPr>
                <a:t>Track</a:t>
              </a:r>
              <a:endParaRPr sz="1000" dirty="0">
                <a:latin typeface="Segoe UI Light"/>
                <a:cs typeface="Segoe UI Light"/>
              </a:endParaRPr>
            </a:p>
          </p:txBody>
        </p:sp>
        <p:sp>
          <p:nvSpPr>
            <p:cNvPr id="23" name="object 18">
              <a:extLst>
                <a:ext uri="{FF2B5EF4-FFF2-40B4-BE49-F238E27FC236}">
                  <a16:creationId xmlns:a16="http://schemas.microsoft.com/office/drawing/2014/main" id="{620F6D1F-51CD-4127-8073-6F3322F19CF3}"/>
                </a:ext>
              </a:extLst>
            </p:cNvPr>
            <p:cNvSpPr/>
            <p:nvPr/>
          </p:nvSpPr>
          <p:spPr>
            <a:xfrm>
              <a:off x="1087145" y="6185548"/>
              <a:ext cx="171737" cy="126065"/>
            </a:xfrm>
            <a:custGeom>
              <a:avLst/>
              <a:gdLst/>
              <a:ahLst/>
              <a:cxnLst/>
              <a:rect l="l" t="t" r="r" b="b"/>
              <a:pathLst>
                <a:path w="127000" h="66040">
                  <a:moveTo>
                    <a:pt x="0" y="0"/>
                  </a:moveTo>
                  <a:lnTo>
                    <a:pt x="126492" y="0"/>
                  </a:lnTo>
                  <a:lnTo>
                    <a:pt x="126492" y="65532"/>
                  </a:lnTo>
                  <a:lnTo>
                    <a:pt x="0" y="65532"/>
                  </a:lnTo>
                  <a:lnTo>
                    <a:pt x="0" y="0"/>
                  </a:lnTo>
                  <a:close/>
                </a:path>
              </a:pathLst>
            </a:custGeom>
            <a:solidFill>
              <a:srgbClr val="CC66FF"/>
            </a:solidFill>
          </p:spPr>
          <p:txBody>
            <a:bodyPr wrap="square" lIns="0" tIns="0" rIns="0" bIns="0" rtlCol="0"/>
            <a:lstStyle/>
            <a:p>
              <a:endParaRPr dirty="0"/>
            </a:p>
          </p:txBody>
        </p:sp>
        <p:sp>
          <p:nvSpPr>
            <p:cNvPr id="24" name="object 19">
              <a:extLst>
                <a:ext uri="{FF2B5EF4-FFF2-40B4-BE49-F238E27FC236}">
                  <a16:creationId xmlns:a16="http://schemas.microsoft.com/office/drawing/2014/main" id="{D9BC1CE9-E849-4B99-87E4-D295B6DFB2E3}"/>
                </a:ext>
              </a:extLst>
            </p:cNvPr>
            <p:cNvSpPr txBox="1"/>
            <p:nvPr/>
          </p:nvSpPr>
          <p:spPr>
            <a:xfrm>
              <a:off x="1288730" y="6171636"/>
              <a:ext cx="2786764" cy="153888"/>
            </a:xfrm>
            <a:prstGeom prst="rect">
              <a:avLst/>
            </a:prstGeom>
          </p:spPr>
          <p:txBody>
            <a:bodyPr vert="horz" wrap="square" lIns="0" tIns="0" rIns="0" bIns="0" rtlCol="0">
              <a:spAutoFit/>
            </a:bodyPr>
            <a:lstStyle/>
            <a:p>
              <a:pPr marL="12700">
                <a:tabLst>
                  <a:tab pos="596900" algn="l"/>
                </a:tabLst>
              </a:pPr>
              <a:r>
                <a:rPr sz="1000" spc="-5" dirty="0">
                  <a:solidFill>
                    <a:srgbClr val="002776"/>
                  </a:solidFill>
                  <a:latin typeface="Segoe UI Light"/>
                  <a:cs typeface="Segoe UI Light"/>
                </a:rPr>
                <a:t>Completed</a:t>
              </a:r>
              <a:r>
                <a:rPr lang="en-US" sz="1000" spc="-5" dirty="0">
                  <a:solidFill>
                    <a:srgbClr val="002776"/>
                  </a:solidFill>
                  <a:latin typeface="Segoe UI Light"/>
                  <a:cs typeface="Segoe UI Light"/>
                </a:rPr>
                <a:t>/Ongoing</a:t>
              </a:r>
              <a:endParaRPr sz="1000" dirty="0">
                <a:latin typeface="Segoe UI Light"/>
                <a:cs typeface="Segoe UI Light"/>
              </a:endParaRPr>
            </a:p>
          </p:txBody>
        </p:sp>
        <p:sp>
          <p:nvSpPr>
            <p:cNvPr id="25" name="object 20">
              <a:extLst>
                <a:ext uri="{FF2B5EF4-FFF2-40B4-BE49-F238E27FC236}">
                  <a16:creationId xmlns:a16="http://schemas.microsoft.com/office/drawing/2014/main" id="{A7EAB4C3-97E5-4EDB-A79D-3B3DBC5D67C7}"/>
                </a:ext>
              </a:extLst>
            </p:cNvPr>
            <p:cNvSpPr/>
            <p:nvPr/>
          </p:nvSpPr>
          <p:spPr>
            <a:xfrm>
              <a:off x="2482603" y="6185548"/>
              <a:ext cx="153037" cy="126065"/>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5B9BD4"/>
            </a:solidFill>
          </p:spPr>
          <p:txBody>
            <a:bodyPr wrap="square" lIns="0" tIns="0" rIns="0" bIns="0" rtlCol="0"/>
            <a:lstStyle/>
            <a:p>
              <a:endParaRPr dirty="0"/>
            </a:p>
          </p:txBody>
        </p:sp>
        <p:sp>
          <p:nvSpPr>
            <p:cNvPr id="26" name="object 21">
              <a:extLst>
                <a:ext uri="{FF2B5EF4-FFF2-40B4-BE49-F238E27FC236}">
                  <a16:creationId xmlns:a16="http://schemas.microsoft.com/office/drawing/2014/main" id="{3D18006D-65A8-4B81-901F-BCF7BC6F30A1}"/>
                </a:ext>
              </a:extLst>
            </p:cNvPr>
            <p:cNvSpPr/>
            <p:nvPr/>
          </p:nvSpPr>
          <p:spPr>
            <a:xfrm>
              <a:off x="190346" y="6191173"/>
              <a:ext cx="167722" cy="114815"/>
            </a:xfrm>
            <a:custGeom>
              <a:avLst/>
              <a:gdLst/>
              <a:ahLst/>
              <a:cxnLst/>
              <a:rect l="l" t="t" r="r" b="b"/>
              <a:pathLst>
                <a:path w="127000" h="66040">
                  <a:moveTo>
                    <a:pt x="0" y="0"/>
                  </a:moveTo>
                  <a:lnTo>
                    <a:pt x="126491" y="0"/>
                  </a:lnTo>
                  <a:lnTo>
                    <a:pt x="126491" y="65532"/>
                  </a:lnTo>
                  <a:lnTo>
                    <a:pt x="0" y="65532"/>
                  </a:lnTo>
                  <a:lnTo>
                    <a:pt x="0" y="0"/>
                  </a:lnTo>
                  <a:close/>
                </a:path>
              </a:pathLst>
            </a:custGeom>
            <a:solidFill>
              <a:srgbClr val="D9D9D9"/>
            </a:solidFill>
          </p:spPr>
          <p:txBody>
            <a:bodyPr wrap="square" lIns="0" tIns="0" rIns="0" bIns="0" rtlCol="0"/>
            <a:lstStyle/>
            <a:p>
              <a:endParaRPr dirty="0"/>
            </a:p>
          </p:txBody>
        </p:sp>
        <p:sp>
          <p:nvSpPr>
            <p:cNvPr id="27" name="object 22">
              <a:extLst>
                <a:ext uri="{FF2B5EF4-FFF2-40B4-BE49-F238E27FC236}">
                  <a16:creationId xmlns:a16="http://schemas.microsoft.com/office/drawing/2014/main" id="{88FA1B24-7606-4B67-A105-99B9E425F0DA}"/>
                </a:ext>
              </a:extLst>
            </p:cNvPr>
            <p:cNvSpPr txBox="1"/>
            <p:nvPr/>
          </p:nvSpPr>
          <p:spPr>
            <a:xfrm>
              <a:off x="396611" y="6171636"/>
              <a:ext cx="686080" cy="153888"/>
            </a:xfrm>
            <a:prstGeom prst="rect">
              <a:avLst/>
            </a:prstGeom>
          </p:spPr>
          <p:txBody>
            <a:bodyPr vert="horz" wrap="square" lIns="0" tIns="0" rIns="0" bIns="0" rtlCol="0">
              <a:spAutoFit/>
            </a:bodyPr>
            <a:lstStyle/>
            <a:p>
              <a:pPr marL="12700"/>
              <a:r>
                <a:rPr sz="1000" spc="-5" dirty="0">
                  <a:solidFill>
                    <a:srgbClr val="002776"/>
                  </a:solidFill>
                  <a:latin typeface="Segoe UI Light"/>
                  <a:cs typeface="Segoe UI Light"/>
                </a:rPr>
                <a:t>Not</a:t>
              </a:r>
              <a:r>
                <a:rPr sz="1000" spc="-95" dirty="0">
                  <a:solidFill>
                    <a:srgbClr val="002776"/>
                  </a:solidFill>
                  <a:latin typeface="Segoe UI Light"/>
                  <a:cs typeface="Segoe UI Light"/>
                </a:rPr>
                <a:t> </a:t>
              </a:r>
              <a:r>
                <a:rPr sz="1000" dirty="0">
                  <a:solidFill>
                    <a:srgbClr val="002776"/>
                  </a:solidFill>
                  <a:latin typeface="Segoe UI Light"/>
                  <a:cs typeface="Segoe UI Light"/>
                </a:rPr>
                <a:t>Started</a:t>
              </a:r>
              <a:endParaRPr sz="1000" dirty="0">
                <a:latin typeface="Segoe UI Light"/>
                <a:cs typeface="Segoe UI Light"/>
              </a:endParaRPr>
            </a:p>
          </p:txBody>
        </p:sp>
        <p:sp>
          <p:nvSpPr>
            <p:cNvPr id="31" name="object 19">
              <a:extLst>
                <a:ext uri="{FF2B5EF4-FFF2-40B4-BE49-F238E27FC236}">
                  <a16:creationId xmlns:a16="http://schemas.microsoft.com/office/drawing/2014/main" id="{AD600017-D84E-498C-93C2-0EAD8A92A4CF}"/>
                </a:ext>
              </a:extLst>
            </p:cNvPr>
            <p:cNvSpPr txBox="1"/>
            <p:nvPr/>
          </p:nvSpPr>
          <p:spPr>
            <a:xfrm>
              <a:off x="2653549" y="6171636"/>
              <a:ext cx="2786764" cy="153888"/>
            </a:xfrm>
            <a:prstGeom prst="rect">
              <a:avLst/>
            </a:prstGeom>
          </p:spPr>
          <p:txBody>
            <a:bodyPr vert="horz" wrap="square" lIns="0" tIns="0" rIns="0" bIns="0" rtlCol="0">
              <a:spAutoFit/>
            </a:bodyPr>
            <a:lstStyle/>
            <a:p>
              <a:pPr marL="12700">
                <a:tabLst>
                  <a:tab pos="596900" algn="l"/>
                </a:tabLst>
              </a:pPr>
              <a:r>
                <a:rPr sz="1000" spc="-5" dirty="0">
                  <a:solidFill>
                    <a:srgbClr val="002776"/>
                  </a:solidFill>
                  <a:latin typeface="Segoe UI Light"/>
                  <a:cs typeface="Segoe UI Light"/>
                </a:rPr>
                <a:t>Ahead of</a:t>
              </a:r>
              <a:r>
                <a:rPr sz="1000" spc="-80" dirty="0">
                  <a:solidFill>
                    <a:srgbClr val="002776"/>
                  </a:solidFill>
                  <a:latin typeface="Segoe UI Light"/>
                  <a:cs typeface="Segoe UI Light"/>
                </a:rPr>
                <a:t> </a:t>
              </a:r>
              <a:r>
                <a:rPr sz="1000" spc="-5" dirty="0">
                  <a:solidFill>
                    <a:srgbClr val="002776"/>
                  </a:solidFill>
                  <a:latin typeface="Segoe UI Light"/>
                  <a:cs typeface="Segoe UI Light"/>
                </a:rPr>
                <a:t>Plan</a:t>
              </a:r>
              <a:endParaRPr sz="1000" dirty="0">
                <a:latin typeface="Segoe UI Light"/>
                <a:cs typeface="Segoe UI Light"/>
              </a:endParaRPr>
            </a:p>
          </p:txBody>
        </p:sp>
      </p:grpSp>
      <p:sp>
        <p:nvSpPr>
          <p:cNvPr id="83" name="object 16">
            <a:extLst>
              <a:ext uri="{FF2B5EF4-FFF2-40B4-BE49-F238E27FC236}">
                <a16:creationId xmlns:a16="http://schemas.microsoft.com/office/drawing/2014/main" id="{12A7F251-44A9-4843-8808-83341464F11E}"/>
              </a:ext>
            </a:extLst>
          </p:cNvPr>
          <p:cNvSpPr/>
          <p:nvPr/>
        </p:nvSpPr>
        <p:spPr>
          <a:xfrm>
            <a:off x="5081398" y="715034"/>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chemeClr val="accent2"/>
          </a:solidFill>
        </p:spPr>
        <p:txBody>
          <a:bodyPr wrap="square" lIns="0" tIns="0" rIns="0" bIns="0" rtlCol="0"/>
          <a:lstStyle/>
          <a:p>
            <a:endParaRPr dirty="0"/>
          </a:p>
        </p:txBody>
      </p:sp>
      <p:sp>
        <p:nvSpPr>
          <p:cNvPr id="85" name="object 17">
            <a:extLst>
              <a:ext uri="{FF2B5EF4-FFF2-40B4-BE49-F238E27FC236}">
                <a16:creationId xmlns:a16="http://schemas.microsoft.com/office/drawing/2014/main" id="{6544218F-7770-4776-B8F9-DB39AC00FF09}"/>
              </a:ext>
            </a:extLst>
          </p:cNvPr>
          <p:cNvSpPr txBox="1"/>
          <p:nvPr/>
        </p:nvSpPr>
        <p:spPr>
          <a:xfrm>
            <a:off x="5324676" y="690866"/>
            <a:ext cx="1600559" cy="153888"/>
          </a:xfrm>
          <a:prstGeom prst="rect">
            <a:avLst/>
          </a:prstGeom>
        </p:spPr>
        <p:txBody>
          <a:bodyPr vert="horz" wrap="square" lIns="0" tIns="0" rIns="0" bIns="0" rtlCol="0">
            <a:spAutoFit/>
          </a:bodyPr>
          <a:lstStyle/>
          <a:p>
            <a:pPr marL="12700"/>
            <a:r>
              <a:rPr lang="en-US" sz="1000" spc="-5" dirty="0">
                <a:solidFill>
                  <a:srgbClr val="002776"/>
                </a:solidFill>
                <a:latin typeface="Segoe UI Light"/>
                <a:cs typeface="Segoe UI Light"/>
              </a:rPr>
              <a:t>Not Currently Scheduled*</a:t>
            </a:r>
            <a:endParaRPr sz="1000" dirty="0">
              <a:latin typeface="Segoe UI Light"/>
              <a:cs typeface="Segoe UI Light"/>
            </a:endParaRPr>
          </a:p>
        </p:txBody>
      </p:sp>
      <p:sp>
        <p:nvSpPr>
          <p:cNvPr id="44" name="object 91">
            <a:extLst>
              <a:ext uri="{FF2B5EF4-FFF2-40B4-BE49-F238E27FC236}">
                <a16:creationId xmlns:a16="http://schemas.microsoft.com/office/drawing/2014/main" id="{44F8137F-6E09-4E3D-A70E-4A1985CF5BB8}"/>
              </a:ext>
            </a:extLst>
          </p:cNvPr>
          <p:cNvSpPr/>
          <p:nvPr/>
        </p:nvSpPr>
        <p:spPr>
          <a:xfrm>
            <a:off x="234763" y="2726014"/>
            <a:ext cx="5781873" cy="1485790"/>
          </a:xfrm>
          <a:custGeom>
            <a:avLst/>
            <a:gdLst/>
            <a:ahLst/>
            <a:cxnLst/>
            <a:rect l="l" t="t" r="r" b="b"/>
            <a:pathLst>
              <a:path w="5852160" h="914400">
                <a:moveTo>
                  <a:pt x="0" y="0"/>
                </a:moveTo>
                <a:lnTo>
                  <a:pt x="5852160" y="0"/>
                </a:lnTo>
                <a:lnTo>
                  <a:pt x="5852160" y="914400"/>
                </a:lnTo>
                <a:lnTo>
                  <a:pt x="0" y="914400"/>
                </a:lnTo>
                <a:lnTo>
                  <a:pt x="0" y="0"/>
                </a:lnTo>
                <a:close/>
              </a:path>
            </a:pathLst>
          </a:custGeom>
          <a:solidFill>
            <a:schemeClr val="bg2"/>
          </a:solidFill>
          <a:ln w="12192">
            <a:solidFill>
              <a:srgbClr val="A6A6A6"/>
            </a:solidFill>
          </a:ln>
        </p:spPr>
        <p:txBody>
          <a:bodyPr wrap="square" lIns="0" tIns="0" rIns="0" bIns="0" rtlCol="0"/>
          <a:lstStyle/>
          <a:p>
            <a:endParaRPr dirty="0"/>
          </a:p>
        </p:txBody>
      </p:sp>
      <p:sp>
        <p:nvSpPr>
          <p:cNvPr id="45" name="TextBox 44">
            <a:extLst>
              <a:ext uri="{FF2B5EF4-FFF2-40B4-BE49-F238E27FC236}">
                <a16:creationId xmlns:a16="http://schemas.microsoft.com/office/drawing/2014/main" id="{0F17B063-352A-4671-973E-C221B59335E6}"/>
              </a:ext>
            </a:extLst>
          </p:cNvPr>
          <p:cNvSpPr txBox="1"/>
          <p:nvPr/>
        </p:nvSpPr>
        <p:spPr>
          <a:xfrm>
            <a:off x="1232776" y="2742275"/>
            <a:ext cx="3645134" cy="338554"/>
          </a:xfrm>
          <a:prstGeom prst="rect">
            <a:avLst/>
          </a:prstGeom>
          <a:noFill/>
        </p:spPr>
        <p:txBody>
          <a:bodyPr wrap="square" lIns="91440" tIns="45720" rIns="91440" bIns="45720" rtlCol="0" anchor="t">
            <a:spAutoFit/>
          </a:bodyPr>
          <a:lstStyle/>
          <a:p>
            <a:pPr algn="ctr"/>
            <a:r>
              <a:rPr lang="en-US" sz="1600" b="1" dirty="0"/>
              <a:t>Situational Awareness &amp; Forecasting</a:t>
            </a:r>
          </a:p>
        </p:txBody>
      </p:sp>
      <p:sp>
        <p:nvSpPr>
          <p:cNvPr id="52" name="object 91">
            <a:extLst>
              <a:ext uri="{FF2B5EF4-FFF2-40B4-BE49-F238E27FC236}">
                <a16:creationId xmlns:a16="http://schemas.microsoft.com/office/drawing/2014/main" id="{23D4854F-C110-4F1B-8963-DFB4D143AE33}"/>
              </a:ext>
            </a:extLst>
          </p:cNvPr>
          <p:cNvSpPr/>
          <p:nvPr/>
        </p:nvSpPr>
        <p:spPr>
          <a:xfrm>
            <a:off x="6087407" y="2332565"/>
            <a:ext cx="3565490" cy="907273"/>
          </a:xfrm>
          <a:custGeom>
            <a:avLst/>
            <a:gdLst/>
            <a:ahLst/>
            <a:cxnLst/>
            <a:rect l="l" t="t" r="r" b="b"/>
            <a:pathLst>
              <a:path w="5852160" h="914400">
                <a:moveTo>
                  <a:pt x="0" y="0"/>
                </a:moveTo>
                <a:lnTo>
                  <a:pt x="5852160" y="0"/>
                </a:lnTo>
                <a:lnTo>
                  <a:pt x="5852160" y="914400"/>
                </a:lnTo>
                <a:lnTo>
                  <a:pt x="0" y="914400"/>
                </a:lnTo>
                <a:lnTo>
                  <a:pt x="0" y="0"/>
                </a:lnTo>
                <a:close/>
              </a:path>
            </a:pathLst>
          </a:custGeom>
          <a:solidFill>
            <a:schemeClr val="bg2"/>
          </a:solidFill>
          <a:ln w="12192">
            <a:solidFill>
              <a:srgbClr val="A6A6A6"/>
            </a:solidFill>
          </a:ln>
        </p:spPr>
        <p:txBody>
          <a:bodyPr wrap="square" lIns="0" tIns="0" rIns="0" bIns="0" rtlCol="0"/>
          <a:lstStyle/>
          <a:p>
            <a:endParaRPr dirty="0"/>
          </a:p>
        </p:txBody>
      </p:sp>
      <p:sp>
        <p:nvSpPr>
          <p:cNvPr id="53" name="TextBox 52">
            <a:extLst>
              <a:ext uri="{FF2B5EF4-FFF2-40B4-BE49-F238E27FC236}">
                <a16:creationId xmlns:a16="http://schemas.microsoft.com/office/drawing/2014/main" id="{608BDC7F-C6E8-414C-B521-21EA4A1F4B2B}"/>
              </a:ext>
            </a:extLst>
          </p:cNvPr>
          <p:cNvSpPr txBox="1"/>
          <p:nvPr/>
        </p:nvSpPr>
        <p:spPr>
          <a:xfrm>
            <a:off x="6096000" y="2344325"/>
            <a:ext cx="3556894" cy="338554"/>
          </a:xfrm>
          <a:prstGeom prst="rect">
            <a:avLst/>
          </a:prstGeom>
          <a:noFill/>
        </p:spPr>
        <p:txBody>
          <a:bodyPr wrap="square" lIns="91440" tIns="45720" rIns="91440" bIns="45720" rtlCol="0" anchor="t">
            <a:spAutoFit/>
          </a:bodyPr>
          <a:lstStyle/>
          <a:p>
            <a:pPr algn="ctr"/>
            <a:r>
              <a:rPr lang="en-US" sz="1600" b="1" dirty="0"/>
              <a:t>Risk Methodology &amp; Assessment</a:t>
            </a:r>
          </a:p>
        </p:txBody>
      </p:sp>
      <p:sp>
        <p:nvSpPr>
          <p:cNvPr id="69" name="object 17">
            <a:extLst>
              <a:ext uri="{FF2B5EF4-FFF2-40B4-BE49-F238E27FC236}">
                <a16:creationId xmlns:a16="http://schemas.microsoft.com/office/drawing/2014/main" id="{B10FA26B-7740-4775-9F84-77910842F07A}"/>
              </a:ext>
            </a:extLst>
          </p:cNvPr>
          <p:cNvSpPr txBox="1"/>
          <p:nvPr/>
        </p:nvSpPr>
        <p:spPr>
          <a:xfrm>
            <a:off x="123003" y="6644133"/>
            <a:ext cx="12179064" cy="138499"/>
          </a:xfrm>
          <a:prstGeom prst="rect">
            <a:avLst/>
          </a:prstGeom>
        </p:spPr>
        <p:txBody>
          <a:bodyPr vert="horz" wrap="square" lIns="0" tIns="0" rIns="0" bIns="0" rtlCol="0">
            <a:spAutoFit/>
          </a:bodyPr>
          <a:lstStyle/>
          <a:p>
            <a:pPr marL="12700"/>
            <a:r>
              <a:rPr lang="en-US" sz="900" b="1" spc="-5" dirty="0">
                <a:solidFill>
                  <a:srgbClr val="002776"/>
                </a:solidFill>
                <a:latin typeface="Segoe UI Light"/>
                <a:cs typeface="Segoe UI Light"/>
              </a:rPr>
              <a:t>(*) Not Currently Scheduled </a:t>
            </a:r>
            <a:r>
              <a:rPr lang="en-US" sz="900" spc="-5" dirty="0">
                <a:solidFill>
                  <a:srgbClr val="002776"/>
                </a:solidFill>
                <a:latin typeface="Segoe UI Light"/>
                <a:cs typeface="Segoe UI Light"/>
              </a:rPr>
              <a:t>– BVES included this Status Icon to indicate where an initiative is not currently identified for this WMP cycle, or, that it is not applicable (BVES does not own or operate assets equal to or greater than 65kV).</a:t>
            </a:r>
            <a:endParaRPr sz="900" dirty="0">
              <a:latin typeface="Segoe UI Light"/>
              <a:cs typeface="Segoe UI Light"/>
            </a:endParaRPr>
          </a:p>
        </p:txBody>
      </p:sp>
      <p:sp>
        <p:nvSpPr>
          <p:cNvPr id="3" name="TextBox 2">
            <a:extLst>
              <a:ext uri="{FF2B5EF4-FFF2-40B4-BE49-F238E27FC236}">
                <a16:creationId xmlns:a16="http://schemas.microsoft.com/office/drawing/2014/main" id="{6B5FE463-04E5-7C0E-1EE5-BD58B5255D67}"/>
              </a:ext>
            </a:extLst>
          </p:cNvPr>
          <p:cNvSpPr txBox="1"/>
          <p:nvPr/>
        </p:nvSpPr>
        <p:spPr>
          <a:xfrm>
            <a:off x="6818591" y="2687381"/>
            <a:ext cx="2103120" cy="344325"/>
          </a:xfrm>
          <a:prstGeom prst="rect">
            <a:avLst/>
          </a:prstGeom>
          <a:solidFill>
            <a:srgbClr val="92D050"/>
          </a:solidFill>
          <a:ln w="12192">
            <a:solidFill>
              <a:schemeClr val="tx1"/>
            </a:solidFill>
          </a:ln>
        </p:spPr>
        <p:txBody>
          <a:bodyPr vert="horz" wrap="square" lIns="0" tIns="36195" rIns="0" bIns="0" rtlCol="0" anchor="t">
            <a:spAutoFit/>
          </a:bodyPr>
          <a:lstStyle>
            <a:defPPr>
              <a:defRPr lang="en-US"/>
            </a:defPPr>
            <a:lvl1pPr marL="83820" marR="102870" algn="ctr">
              <a:spcBef>
                <a:spcPts val="285"/>
              </a:spcBef>
              <a:defRPr sz="900" b="1" spc="-5">
                <a:solidFill>
                  <a:schemeClr val="tx1"/>
                </a:solidFill>
                <a:latin typeface="Segoe UI"/>
                <a:cs typeface="Segoe UI"/>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a:spcBef>
                <a:spcPts val="0"/>
              </a:spcBef>
            </a:pPr>
            <a:r>
              <a:rPr lang="en-US" sz="1000" b="0" dirty="0">
                <a:latin typeface="+mn-lt"/>
              </a:rPr>
              <a:t>Risk Methodology and Assessment</a:t>
            </a:r>
          </a:p>
          <a:p>
            <a:pPr marL="0" marR="0">
              <a:spcBef>
                <a:spcPts val="0"/>
              </a:spcBef>
            </a:pPr>
            <a:r>
              <a:rPr lang="en-US" sz="1000" b="0" dirty="0">
                <a:latin typeface="+mn-lt"/>
              </a:rPr>
              <a:t>RMA_1</a:t>
            </a:r>
          </a:p>
        </p:txBody>
      </p:sp>
      <p:sp>
        <p:nvSpPr>
          <p:cNvPr id="6" name="object 91">
            <a:extLst>
              <a:ext uri="{FF2B5EF4-FFF2-40B4-BE49-F238E27FC236}">
                <a16:creationId xmlns:a16="http://schemas.microsoft.com/office/drawing/2014/main" id="{F201F5EC-4168-2435-6A05-6F964B555386}"/>
              </a:ext>
            </a:extLst>
          </p:cNvPr>
          <p:cNvSpPr/>
          <p:nvPr/>
        </p:nvSpPr>
        <p:spPr>
          <a:xfrm>
            <a:off x="6087407" y="3304530"/>
            <a:ext cx="3565490" cy="907273"/>
          </a:xfrm>
          <a:custGeom>
            <a:avLst/>
            <a:gdLst/>
            <a:ahLst/>
            <a:cxnLst/>
            <a:rect l="l" t="t" r="r" b="b"/>
            <a:pathLst>
              <a:path w="5852160" h="914400">
                <a:moveTo>
                  <a:pt x="0" y="0"/>
                </a:moveTo>
                <a:lnTo>
                  <a:pt x="5852160" y="0"/>
                </a:lnTo>
                <a:lnTo>
                  <a:pt x="5852160" y="914400"/>
                </a:lnTo>
                <a:lnTo>
                  <a:pt x="0" y="914400"/>
                </a:lnTo>
                <a:lnTo>
                  <a:pt x="0" y="0"/>
                </a:lnTo>
                <a:close/>
              </a:path>
            </a:pathLst>
          </a:custGeom>
          <a:solidFill>
            <a:schemeClr val="bg2"/>
          </a:solidFill>
          <a:ln w="12192">
            <a:solidFill>
              <a:srgbClr val="A6A6A6"/>
            </a:solidFill>
          </a:ln>
        </p:spPr>
        <p:txBody>
          <a:bodyPr wrap="square" lIns="0" tIns="0" rIns="0" bIns="0" rtlCol="0"/>
          <a:lstStyle/>
          <a:p>
            <a:endParaRPr dirty="0"/>
          </a:p>
        </p:txBody>
      </p:sp>
      <p:sp>
        <p:nvSpPr>
          <p:cNvPr id="7" name="TextBox 6">
            <a:extLst>
              <a:ext uri="{FF2B5EF4-FFF2-40B4-BE49-F238E27FC236}">
                <a16:creationId xmlns:a16="http://schemas.microsoft.com/office/drawing/2014/main" id="{E28C3BB8-E99A-616C-EA71-B1A364655B68}"/>
              </a:ext>
            </a:extLst>
          </p:cNvPr>
          <p:cNvSpPr txBox="1"/>
          <p:nvPr/>
        </p:nvSpPr>
        <p:spPr>
          <a:xfrm>
            <a:off x="6096000" y="3316290"/>
            <a:ext cx="3565489" cy="338554"/>
          </a:xfrm>
          <a:prstGeom prst="rect">
            <a:avLst/>
          </a:prstGeom>
          <a:noFill/>
        </p:spPr>
        <p:txBody>
          <a:bodyPr wrap="square" lIns="91440" tIns="45720" rIns="91440" bIns="45720" rtlCol="0" anchor="t">
            <a:spAutoFit/>
          </a:bodyPr>
          <a:lstStyle/>
          <a:p>
            <a:pPr algn="ctr"/>
            <a:r>
              <a:rPr lang="en-US" sz="1600" b="1" dirty="0"/>
              <a:t>Overview of the Service Territory</a:t>
            </a:r>
          </a:p>
        </p:txBody>
      </p:sp>
      <p:sp>
        <p:nvSpPr>
          <p:cNvPr id="9" name="TextBox 8">
            <a:extLst>
              <a:ext uri="{FF2B5EF4-FFF2-40B4-BE49-F238E27FC236}">
                <a16:creationId xmlns:a16="http://schemas.microsoft.com/office/drawing/2014/main" id="{26EE629F-6386-2A59-61EF-A4438D7483C5}"/>
              </a:ext>
            </a:extLst>
          </p:cNvPr>
          <p:cNvSpPr txBox="1"/>
          <p:nvPr/>
        </p:nvSpPr>
        <p:spPr>
          <a:xfrm>
            <a:off x="6818591" y="3626028"/>
            <a:ext cx="2103120" cy="498213"/>
          </a:xfrm>
          <a:prstGeom prst="rect">
            <a:avLst/>
          </a:prstGeom>
          <a:solidFill>
            <a:srgbClr val="92D050"/>
          </a:solidFill>
          <a:ln w="12192">
            <a:solidFill>
              <a:schemeClr val="tx1"/>
            </a:solidFill>
          </a:ln>
        </p:spPr>
        <p:txBody>
          <a:bodyPr vert="horz" wrap="square" lIns="0" tIns="36195" rIns="0" bIns="0" rtlCol="0" anchor="t">
            <a:spAutoFit/>
          </a:bodyPr>
          <a:lstStyle>
            <a:defPPr>
              <a:defRPr lang="en-US"/>
            </a:defPPr>
            <a:lvl1pPr marL="83820" marR="102870" algn="ctr">
              <a:spcBef>
                <a:spcPts val="285"/>
              </a:spcBef>
              <a:defRPr sz="900" b="1" spc="-5">
                <a:solidFill>
                  <a:schemeClr val="tx1"/>
                </a:solidFill>
                <a:latin typeface="Segoe UI"/>
                <a:cs typeface="Segoe UI"/>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a:spcBef>
                <a:spcPts val="0"/>
              </a:spcBef>
            </a:pPr>
            <a:r>
              <a:rPr lang="en-US" sz="1000" b="0" dirty="0">
                <a:latin typeface="+mn-lt"/>
              </a:rPr>
              <a:t>Environmental Compliance and Permitting</a:t>
            </a:r>
          </a:p>
          <a:p>
            <a:pPr marL="0" marR="0">
              <a:spcBef>
                <a:spcPts val="0"/>
              </a:spcBef>
            </a:pPr>
            <a:r>
              <a:rPr lang="en-US" sz="1000" b="0" dirty="0">
                <a:latin typeface="+mn-lt"/>
              </a:rPr>
              <a:t>ST_1</a:t>
            </a:r>
          </a:p>
        </p:txBody>
      </p:sp>
      <p:sp>
        <p:nvSpPr>
          <p:cNvPr id="10" name="object 91">
            <a:extLst>
              <a:ext uri="{FF2B5EF4-FFF2-40B4-BE49-F238E27FC236}">
                <a16:creationId xmlns:a16="http://schemas.microsoft.com/office/drawing/2014/main" id="{9802DB4B-E5C1-C75C-3DA2-BA73D60F6078}"/>
              </a:ext>
            </a:extLst>
          </p:cNvPr>
          <p:cNvSpPr/>
          <p:nvPr/>
        </p:nvSpPr>
        <p:spPr>
          <a:xfrm>
            <a:off x="6087407" y="1056653"/>
            <a:ext cx="3565489" cy="1206310"/>
          </a:xfrm>
          <a:custGeom>
            <a:avLst/>
            <a:gdLst/>
            <a:ahLst/>
            <a:cxnLst/>
            <a:rect l="l" t="t" r="r" b="b"/>
            <a:pathLst>
              <a:path w="5852160" h="914400">
                <a:moveTo>
                  <a:pt x="0" y="0"/>
                </a:moveTo>
                <a:lnTo>
                  <a:pt x="5852160" y="0"/>
                </a:lnTo>
                <a:lnTo>
                  <a:pt x="5852160" y="914400"/>
                </a:lnTo>
                <a:lnTo>
                  <a:pt x="0" y="914400"/>
                </a:lnTo>
                <a:lnTo>
                  <a:pt x="0" y="0"/>
                </a:lnTo>
                <a:close/>
              </a:path>
            </a:pathLst>
          </a:custGeom>
          <a:solidFill>
            <a:schemeClr val="bg2"/>
          </a:solidFill>
          <a:ln w="12192">
            <a:solidFill>
              <a:srgbClr val="A6A6A6"/>
            </a:solidFill>
          </a:ln>
        </p:spPr>
        <p:txBody>
          <a:bodyPr wrap="square" lIns="0" tIns="0" rIns="0" bIns="0" rtlCol="0"/>
          <a:lstStyle/>
          <a:p>
            <a:endParaRPr dirty="0"/>
          </a:p>
        </p:txBody>
      </p:sp>
      <p:sp>
        <p:nvSpPr>
          <p:cNvPr id="11" name="TextBox 10">
            <a:extLst>
              <a:ext uri="{FF2B5EF4-FFF2-40B4-BE49-F238E27FC236}">
                <a16:creationId xmlns:a16="http://schemas.microsoft.com/office/drawing/2014/main" id="{B78EC941-4066-EFDD-AC92-0B1C766B4D99}"/>
              </a:ext>
            </a:extLst>
          </p:cNvPr>
          <p:cNvSpPr txBox="1"/>
          <p:nvPr/>
        </p:nvSpPr>
        <p:spPr>
          <a:xfrm>
            <a:off x="6087405" y="1056653"/>
            <a:ext cx="3565489" cy="584775"/>
          </a:xfrm>
          <a:prstGeom prst="rect">
            <a:avLst/>
          </a:prstGeom>
          <a:noFill/>
        </p:spPr>
        <p:txBody>
          <a:bodyPr wrap="square" lIns="91440" tIns="45720" rIns="91440" bIns="45720" rtlCol="0" anchor="t">
            <a:spAutoFit/>
          </a:bodyPr>
          <a:lstStyle/>
          <a:p>
            <a:pPr algn="ctr"/>
            <a:r>
              <a:rPr lang="en-US" sz="1600" b="1" dirty="0"/>
              <a:t>Wildfire Mitigation Strategy Development</a:t>
            </a:r>
          </a:p>
        </p:txBody>
      </p:sp>
      <p:sp>
        <p:nvSpPr>
          <p:cNvPr id="13" name="TextBox 12">
            <a:extLst>
              <a:ext uri="{FF2B5EF4-FFF2-40B4-BE49-F238E27FC236}">
                <a16:creationId xmlns:a16="http://schemas.microsoft.com/office/drawing/2014/main" id="{A6190CE7-D231-E9F5-F9AD-6E32A0EA54F1}"/>
              </a:ext>
            </a:extLst>
          </p:cNvPr>
          <p:cNvSpPr txBox="1"/>
          <p:nvPr/>
        </p:nvSpPr>
        <p:spPr>
          <a:xfrm>
            <a:off x="6818591" y="1677458"/>
            <a:ext cx="2103120" cy="498213"/>
          </a:xfrm>
          <a:prstGeom prst="rect">
            <a:avLst/>
          </a:prstGeom>
          <a:solidFill>
            <a:srgbClr val="92D050"/>
          </a:solidFill>
          <a:ln w="12192">
            <a:solidFill>
              <a:schemeClr val="tx1"/>
            </a:solidFill>
          </a:ln>
        </p:spPr>
        <p:txBody>
          <a:bodyPr vert="horz" wrap="square" lIns="0" tIns="36195" rIns="0" bIns="0" rtlCol="0" anchor="t">
            <a:spAutoFit/>
          </a:bodyPr>
          <a:lstStyle>
            <a:defPPr>
              <a:defRPr lang="en-US"/>
            </a:defPPr>
            <a:lvl1pPr marL="83820" marR="102870" algn="ctr">
              <a:spcBef>
                <a:spcPts val="285"/>
              </a:spcBef>
              <a:defRPr sz="900" b="1" spc="-5">
                <a:solidFill>
                  <a:schemeClr val="tx1"/>
                </a:solidFill>
                <a:latin typeface="Segoe UI"/>
                <a:cs typeface="Segoe UI"/>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a:spcBef>
                <a:spcPts val="0"/>
              </a:spcBef>
            </a:pPr>
            <a:r>
              <a:rPr lang="en-US" sz="1000" b="0" dirty="0">
                <a:latin typeface="+mn-lt"/>
              </a:rPr>
              <a:t>Wildfire Mitigation Strategy Development</a:t>
            </a:r>
          </a:p>
          <a:p>
            <a:pPr marL="0" marR="0">
              <a:spcBef>
                <a:spcPts val="0"/>
              </a:spcBef>
            </a:pPr>
            <a:r>
              <a:rPr lang="en-US" sz="1000" b="0" dirty="0">
                <a:latin typeface="+mn-lt"/>
              </a:rPr>
              <a:t>WMSD_1</a:t>
            </a:r>
          </a:p>
        </p:txBody>
      </p:sp>
      <p:sp>
        <p:nvSpPr>
          <p:cNvPr id="14" name="TextBox 13">
            <a:extLst>
              <a:ext uri="{FF2B5EF4-FFF2-40B4-BE49-F238E27FC236}">
                <a16:creationId xmlns:a16="http://schemas.microsoft.com/office/drawing/2014/main" id="{2A7A4363-605E-5A34-F9EC-74C4292D2855}"/>
              </a:ext>
            </a:extLst>
          </p:cNvPr>
          <p:cNvSpPr txBox="1"/>
          <p:nvPr/>
        </p:nvSpPr>
        <p:spPr>
          <a:xfrm>
            <a:off x="9804104" y="1653188"/>
            <a:ext cx="2057400" cy="536685"/>
          </a:xfrm>
          <a:prstGeom prst="rect">
            <a:avLst/>
          </a:prstGeom>
          <a:solidFill>
            <a:srgbClr val="5B9BD4"/>
          </a:solidFill>
          <a:ln w="12192">
            <a:solidFill>
              <a:schemeClr val="tx1"/>
            </a:solidFill>
          </a:ln>
        </p:spPr>
        <p:txBody>
          <a:bodyPr vert="horz" wrap="square" lIns="0" tIns="36195" rIns="0" bIns="0" rtlCol="0" anchor="t">
            <a:spAutoFit/>
          </a:bodyPr>
          <a:lstStyle>
            <a:defPPr>
              <a:defRPr lang="en-US"/>
            </a:defPPr>
            <a:lvl1pPr marL="83820" marR="102870" algn="ctr">
              <a:spcBef>
                <a:spcPts val="285"/>
              </a:spcBef>
              <a:defRPr sz="1000" b="1" spc="-5">
                <a:latin typeface="Segoe UI"/>
                <a:cs typeface="Segoe UI"/>
              </a:defRPr>
            </a:lvl1pPr>
          </a:lstStyle>
          <a:p>
            <a:r>
              <a:rPr lang="en-US" b="0" dirty="0">
                <a:latin typeface="+mn-lt"/>
              </a:rPr>
              <a:t>Public Outreach and Education Awareness Program</a:t>
            </a:r>
          </a:p>
          <a:p>
            <a:r>
              <a:rPr lang="en-US" b="0" dirty="0">
                <a:latin typeface="+mn-lt"/>
              </a:rPr>
              <a:t>COE_1</a:t>
            </a:r>
          </a:p>
        </p:txBody>
      </p:sp>
      <p:sp>
        <p:nvSpPr>
          <p:cNvPr id="15" name="TextBox 21">
            <a:extLst>
              <a:ext uri="{FF2B5EF4-FFF2-40B4-BE49-F238E27FC236}">
                <a16:creationId xmlns:a16="http://schemas.microsoft.com/office/drawing/2014/main" id="{41BE3AED-B537-CB35-A194-4DE4E3987982}"/>
              </a:ext>
            </a:extLst>
          </p:cNvPr>
          <p:cNvSpPr txBox="1"/>
          <p:nvPr/>
        </p:nvSpPr>
        <p:spPr>
          <a:xfrm>
            <a:off x="9804104" y="2286844"/>
            <a:ext cx="2057400" cy="553998"/>
          </a:xfrm>
          <a:prstGeom prst="rect">
            <a:avLst/>
          </a:prstGeom>
          <a:solidFill>
            <a:srgbClr val="92D050"/>
          </a:solidFill>
          <a:ln w="12700">
            <a:solidFill>
              <a:schemeClr val="tx1"/>
            </a:solidFill>
          </a:ln>
        </p:spPr>
        <p:txBody>
          <a:bodyPr wrap="square" lIns="91440" tIns="45720" rIns="91440" bIns="45720" rtlCol="0" anchor="ctr">
            <a:spAutoFit/>
          </a:bodyPr>
          <a:lstStyle/>
          <a:p>
            <a:pPr algn="ctr"/>
            <a:r>
              <a:rPr lang="en-US" sz="1000" dirty="0">
                <a:ea typeface="+mn-lt"/>
                <a:cs typeface="+mn-lt"/>
              </a:rPr>
              <a:t>Engagement with Access and Functional Needs Populations</a:t>
            </a:r>
          </a:p>
          <a:p>
            <a:pPr algn="ctr"/>
            <a:r>
              <a:rPr lang="en-US" sz="1000" dirty="0">
                <a:ea typeface="+mn-lt"/>
                <a:cs typeface="+mn-lt"/>
              </a:rPr>
              <a:t>COE_2</a:t>
            </a:r>
            <a:endParaRPr lang="en-US" sz="1000" dirty="0">
              <a:cs typeface="Calibri"/>
            </a:endParaRPr>
          </a:p>
        </p:txBody>
      </p:sp>
      <p:sp>
        <p:nvSpPr>
          <p:cNvPr id="16" name="TextBox 54">
            <a:extLst>
              <a:ext uri="{FF2B5EF4-FFF2-40B4-BE49-F238E27FC236}">
                <a16:creationId xmlns:a16="http://schemas.microsoft.com/office/drawing/2014/main" id="{BD3CE241-B8C9-A6DF-ED5A-F45F04E2C549}"/>
              </a:ext>
            </a:extLst>
          </p:cNvPr>
          <p:cNvSpPr txBox="1"/>
          <p:nvPr/>
        </p:nvSpPr>
        <p:spPr>
          <a:xfrm>
            <a:off x="9804104" y="2937813"/>
            <a:ext cx="2057400" cy="553998"/>
          </a:xfrm>
          <a:prstGeom prst="rect">
            <a:avLst/>
          </a:prstGeom>
          <a:solidFill>
            <a:srgbClr val="92D050"/>
          </a:solidFill>
          <a:ln w="12700">
            <a:solidFill>
              <a:schemeClr val="tx1"/>
            </a:solidFill>
          </a:ln>
        </p:spPr>
        <p:txBody>
          <a:bodyPr wrap="square" lIns="91440" tIns="45720" rIns="91440" bIns="45720" rtlCol="0" anchor="t">
            <a:spAutoFit/>
          </a:bodyPr>
          <a:lstStyle/>
          <a:p>
            <a:pPr algn="ctr"/>
            <a:r>
              <a:rPr lang="en-US" sz="1000" dirty="0">
                <a:ea typeface="+mn-lt"/>
                <a:cs typeface="+mn-lt"/>
              </a:rPr>
              <a:t>Collaboration on Local Wildfire Mitigation Planning</a:t>
            </a:r>
          </a:p>
          <a:p>
            <a:pPr algn="ctr"/>
            <a:r>
              <a:rPr lang="en-US" sz="1000" dirty="0">
                <a:ea typeface="+mn-lt"/>
                <a:cs typeface="+mn-lt"/>
              </a:rPr>
              <a:t>COE_3</a:t>
            </a:r>
            <a:endParaRPr lang="en-US" sz="1000" dirty="0">
              <a:cs typeface="Calibri"/>
            </a:endParaRPr>
          </a:p>
        </p:txBody>
      </p:sp>
      <p:sp>
        <p:nvSpPr>
          <p:cNvPr id="17" name="TextBox 57">
            <a:extLst>
              <a:ext uri="{FF2B5EF4-FFF2-40B4-BE49-F238E27FC236}">
                <a16:creationId xmlns:a16="http://schemas.microsoft.com/office/drawing/2014/main" id="{34A8EA80-2885-C6CB-211B-2474924AE4FF}"/>
              </a:ext>
            </a:extLst>
          </p:cNvPr>
          <p:cNvSpPr txBox="1"/>
          <p:nvPr/>
        </p:nvSpPr>
        <p:spPr>
          <a:xfrm>
            <a:off x="9804104" y="3588783"/>
            <a:ext cx="2057400" cy="553998"/>
          </a:xfrm>
          <a:prstGeom prst="rect">
            <a:avLst/>
          </a:prstGeom>
          <a:solidFill>
            <a:srgbClr val="92D050"/>
          </a:solidFill>
          <a:ln w="12700">
            <a:solidFill>
              <a:schemeClr val="tx1"/>
            </a:solidFill>
          </a:ln>
        </p:spPr>
        <p:txBody>
          <a:bodyPr wrap="square" lIns="91440" tIns="45720" rIns="91440" bIns="45720" rtlCol="0" anchor="ctr">
            <a:spAutoFit/>
          </a:bodyPr>
          <a:lstStyle/>
          <a:p>
            <a:pPr algn="ctr"/>
            <a:r>
              <a:rPr lang="en-US" sz="1000" dirty="0">
                <a:ea typeface="+mn-lt"/>
                <a:cs typeface="+mn-lt"/>
              </a:rPr>
              <a:t>Best Practice Sharing with Other Utilities</a:t>
            </a:r>
          </a:p>
          <a:p>
            <a:pPr algn="ctr"/>
            <a:r>
              <a:rPr lang="en-US" sz="1000" dirty="0">
                <a:ea typeface="+mn-lt"/>
                <a:cs typeface="+mn-lt"/>
              </a:rPr>
              <a:t>COE_4</a:t>
            </a:r>
            <a:endParaRPr lang="en-US" sz="1000" dirty="0">
              <a:cs typeface="Calibri"/>
            </a:endParaRPr>
          </a:p>
        </p:txBody>
      </p:sp>
      <p:sp>
        <p:nvSpPr>
          <p:cNvPr id="18" name="TextBox 17">
            <a:extLst>
              <a:ext uri="{FF2B5EF4-FFF2-40B4-BE49-F238E27FC236}">
                <a16:creationId xmlns:a16="http://schemas.microsoft.com/office/drawing/2014/main" id="{08132BAF-F893-3E57-DF2A-055A59D337E9}"/>
              </a:ext>
            </a:extLst>
          </p:cNvPr>
          <p:cNvSpPr txBox="1"/>
          <p:nvPr/>
        </p:nvSpPr>
        <p:spPr>
          <a:xfrm>
            <a:off x="314283" y="3068516"/>
            <a:ext cx="1600200" cy="553998"/>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Environmental Monitoring Systems</a:t>
            </a:r>
          </a:p>
          <a:p>
            <a:r>
              <a:rPr lang="en-US" dirty="0"/>
              <a:t>SAF_1</a:t>
            </a:r>
          </a:p>
        </p:txBody>
      </p:sp>
      <p:sp>
        <p:nvSpPr>
          <p:cNvPr id="28" name="TextBox 27">
            <a:extLst>
              <a:ext uri="{FF2B5EF4-FFF2-40B4-BE49-F238E27FC236}">
                <a16:creationId xmlns:a16="http://schemas.microsoft.com/office/drawing/2014/main" id="{B3DA60F9-A9B0-0D0A-8DDC-D859BC29971D}"/>
              </a:ext>
            </a:extLst>
          </p:cNvPr>
          <p:cNvSpPr txBox="1"/>
          <p:nvPr/>
        </p:nvSpPr>
        <p:spPr>
          <a:xfrm>
            <a:off x="2316343" y="3068516"/>
            <a:ext cx="1600200" cy="400110"/>
          </a:xfrm>
          <a:prstGeom prst="rect">
            <a:avLst/>
          </a:prstGeom>
          <a:solidFill>
            <a:srgbClr val="5B9BD4"/>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Grid Monitoring Systems</a:t>
            </a:r>
          </a:p>
          <a:p>
            <a:r>
              <a:rPr lang="en-US" dirty="0"/>
              <a:t>SAF_2</a:t>
            </a:r>
          </a:p>
        </p:txBody>
      </p:sp>
      <p:sp>
        <p:nvSpPr>
          <p:cNvPr id="29" name="TextBox 26">
            <a:extLst>
              <a:ext uri="{FF2B5EF4-FFF2-40B4-BE49-F238E27FC236}">
                <a16:creationId xmlns:a16="http://schemas.microsoft.com/office/drawing/2014/main" id="{45BE6245-363D-116B-2AC8-2048BB89DE94}"/>
              </a:ext>
            </a:extLst>
          </p:cNvPr>
          <p:cNvSpPr txBox="1"/>
          <p:nvPr/>
        </p:nvSpPr>
        <p:spPr>
          <a:xfrm>
            <a:off x="4318404" y="3068516"/>
            <a:ext cx="1600200" cy="40011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Grid Monitoring Systems</a:t>
            </a:r>
          </a:p>
          <a:p>
            <a:r>
              <a:rPr lang="en-US" dirty="0"/>
              <a:t>SAF_3</a:t>
            </a:r>
            <a:endParaRPr lang="en-US" sz="500" b="1" dirty="0"/>
          </a:p>
        </p:txBody>
      </p:sp>
      <p:sp>
        <p:nvSpPr>
          <p:cNvPr id="30" name="TextBox 29">
            <a:extLst>
              <a:ext uri="{FF2B5EF4-FFF2-40B4-BE49-F238E27FC236}">
                <a16:creationId xmlns:a16="http://schemas.microsoft.com/office/drawing/2014/main" id="{EC3BDB0E-4DB3-0E47-70A4-072AC5930BAD}"/>
              </a:ext>
            </a:extLst>
          </p:cNvPr>
          <p:cNvSpPr txBox="1"/>
          <p:nvPr/>
        </p:nvSpPr>
        <p:spPr>
          <a:xfrm>
            <a:off x="314283" y="3723526"/>
            <a:ext cx="1600200" cy="40011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Ignition Detection Systems</a:t>
            </a:r>
          </a:p>
          <a:p>
            <a:r>
              <a:rPr lang="en-US" dirty="0"/>
              <a:t>SAF_4</a:t>
            </a:r>
          </a:p>
        </p:txBody>
      </p:sp>
      <p:sp>
        <p:nvSpPr>
          <p:cNvPr id="38" name="TextBox 37">
            <a:extLst>
              <a:ext uri="{FF2B5EF4-FFF2-40B4-BE49-F238E27FC236}">
                <a16:creationId xmlns:a16="http://schemas.microsoft.com/office/drawing/2014/main" id="{3D1ECC7F-5BD8-33D1-1195-D954E63CB326}"/>
              </a:ext>
            </a:extLst>
          </p:cNvPr>
          <p:cNvSpPr txBox="1"/>
          <p:nvPr/>
        </p:nvSpPr>
        <p:spPr>
          <a:xfrm>
            <a:off x="2316343" y="3723526"/>
            <a:ext cx="1600200" cy="40011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Weather Forecasting</a:t>
            </a:r>
          </a:p>
          <a:p>
            <a:r>
              <a:rPr lang="en-US" dirty="0"/>
              <a:t>SAF_5</a:t>
            </a:r>
            <a:endParaRPr lang="en-US" sz="500" b="1" dirty="0"/>
          </a:p>
        </p:txBody>
      </p:sp>
      <p:sp>
        <p:nvSpPr>
          <p:cNvPr id="39" name="TextBox 38">
            <a:extLst>
              <a:ext uri="{FF2B5EF4-FFF2-40B4-BE49-F238E27FC236}">
                <a16:creationId xmlns:a16="http://schemas.microsoft.com/office/drawing/2014/main" id="{1E3FD7E4-3FE9-1C4F-B5C7-1348A3018EF6}"/>
              </a:ext>
            </a:extLst>
          </p:cNvPr>
          <p:cNvSpPr txBox="1"/>
          <p:nvPr/>
        </p:nvSpPr>
        <p:spPr>
          <a:xfrm>
            <a:off x="4318404" y="3723526"/>
            <a:ext cx="1600200" cy="40011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Fire Potential Index</a:t>
            </a:r>
          </a:p>
          <a:p>
            <a:r>
              <a:rPr lang="en-US" dirty="0"/>
              <a:t>SAF_6</a:t>
            </a:r>
            <a:endParaRPr lang="en-US" sz="500" b="1" dirty="0"/>
          </a:p>
        </p:txBody>
      </p:sp>
      <p:sp>
        <p:nvSpPr>
          <p:cNvPr id="40" name="object 91">
            <a:extLst>
              <a:ext uri="{FF2B5EF4-FFF2-40B4-BE49-F238E27FC236}">
                <a16:creationId xmlns:a16="http://schemas.microsoft.com/office/drawing/2014/main" id="{09E3D763-F0FE-0E5C-CC8B-9CE3239686BC}"/>
              </a:ext>
            </a:extLst>
          </p:cNvPr>
          <p:cNvSpPr/>
          <p:nvPr/>
        </p:nvSpPr>
        <p:spPr>
          <a:xfrm>
            <a:off x="234928" y="1060038"/>
            <a:ext cx="5781873" cy="1603063"/>
          </a:xfrm>
          <a:custGeom>
            <a:avLst/>
            <a:gdLst/>
            <a:ahLst/>
            <a:cxnLst/>
            <a:rect l="l" t="t" r="r" b="b"/>
            <a:pathLst>
              <a:path w="5852160" h="914400">
                <a:moveTo>
                  <a:pt x="0" y="0"/>
                </a:moveTo>
                <a:lnTo>
                  <a:pt x="5852160" y="0"/>
                </a:lnTo>
                <a:lnTo>
                  <a:pt x="5852160" y="914400"/>
                </a:lnTo>
                <a:lnTo>
                  <a:pt x="0" y="914400"/>
                </a:lnTo>
                <a:lnTo>
                  <a:pt x="0" y="0"/>
                </a:lnTo>
                <a:close/>
              </a:path>
            </a:pathLst>
          </a:custGeom>
          <a:solidFill>
            <a:schemeClr val="bg2"/>
          </a:solidFill>
          <a:ln w="12192">
            <a:solidFill>
              <a:srgbClr val="A6A6A6"/>
            </a:solidFill>
          </a:ln>
        </p:spPr>
        <p:txBody>
          <a:bodyPr wrap="square" lIns="0" tIns="0" rIns="0" bIns="0" rtlCol="0"/>
          <a:lstStyle/>
          <a:p>
            <a:endParaRPr dirty="0"/>
          </a:p>
        </p:txBody>
      </p:sp>
      <p:sp>
        <p:nvSpPr>
          <p:cNvPr id="41" name="TextBox 40">
            <a:extLst>
              <a:ext uri="{FF2B5EF4-FFF2-40B4-BE49-F238E27FC236}">
                <a16:creationId xmlns:a16="http://schemas.microsoft.com/office/drawing/2014/main" id="{6636E3D3-6C43-E400-F5F1-0CD536206FF7}"/>
              </a:ext>
            </a:extLst>
          </p:cNvPr>
          <p:cNvSpPr txBox="1"/>
          <p:nvPr/>
        </p:nvSpPr>
        <p:spPr>
          <a:xfrm>
            <a:off x="587353" y="1060038"/>
            <a:ext cx="5077023" cy="338554"/>
          </a:xfrm>
          <a:prstGeom prst="rect">
            <a:avLst/>
          </a:prstGeom>
          <a:noFill/>
        </p:spPr>
        <p:txBody>
          <a:bodyPr wrap="square" lIns="91440" tIns="45720" rIns="91440" bIns="45720" rtlCol="0" anchor="t">
            <a:spAutoFit/>
          </a:bodyPr>
          <a:lstStyle/>
          <a:p>
            <a:pPr algn="ctr"/>
            <a:r>
              <a:rPr lang="en-US" sz="1600" b="1" dirty="0"/>
              <a:t>Emergency Preparedness</a:t>
            </a:r>
          </a:p>
        </p:txBody>
      </p:sp>
      <p:sp>
        <p:nvSpPr>
          <p:cNvPr id="42" name="TextBox 41">
            <a:extLst>
              <a:ext uri="{FF2B5EF4-FFF2-40B4-BE49-F238E27FC236}">
                <a16:creationId xmlns:a16="http://schemas.microsoft.com/office/drawing/2014/main" id="{62A71085-878D-5EC9-5628-AAF4D56C97A1}"/>
              </a:ext>
            </a:extLst>
          </p:cNvPr>
          <p:cNvSpPr txBox="1"/>
          <p:nvPr/>
        </p:nvSpPr>
        <p:spPr>
          <a:xfrm>
            <a:off x="4318404" y="1385105"/>
            <a:ext cx="1600200" cy="553998"/>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Public Emergency Communication Strategy</a:t>
            </a:r>
          </a:p>
          <a:p>
            <a:r>
              <a:rPr lang="en-US" dirty="0"/>
              <a:t>EP_3</a:t>
            </a:r>
          </a:p>
        </p:txBody>
      </p:sp>
      <p:sp>
        <p:nvSpPr>
          <p:cNvPr id="43" name="TextBox 42">
            <a:extLst>
              <a:ext uri="{FF2B5EF4-FFF2-40B4-BE49-F238E27FC236}">
                <a16:creationId xmlns:a16="http://schemas.microsoft.com/office/drawing/2014/main" id="{A5D5CBDD-FE59-3130-A0D3-A2E0AA0B153A}"/>
              </a:ext>
            </a:extLst>
          </p:cNvPr>
          <p:cNvSpPr txBox="1"/>
          <p:nvPr/>
        </p:nvSpPr>
        <p:spPr>
          <a:xfrm>
            <a:off x="3154892" y="2034356"/>
            <a:ext cx="1828800" cy="553998"/>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dirty="0"/>
              <a:t>Customer Support in Wildfire and PSPS Emergencies</a:t>
            </a:r>
            <a:endParaRPr lang="en-US" sz="1000" dirty="0">
              <a:cs typeface="Calibri"/>
            </a:endParaRPr>
          </a:p>
          <a:p>
            <a:pPr algn="ctr"/>
            <a:r>
              <a:rPr lang="en-US" sz="1000" dirty="0">
                <a:cs typeface="Calibri"/>
              </a:rPr>
              <a:t>EP_5</a:t>
            </a:r>
          </a:p>
        </p:txBody>
      </p:sp>
      <p:sp>
        <p:nvSpPr>
          <p:cNvPr id="71" name="TextBox 70">
            <a:extLst>
              <a:ext uri="{FF2B5EF4-FFF2-40B4-BE49-F238E27FC236}">
                <a16:creationId xmlns:a16="http://schemas.microsoft.com/office/drawing/2014/main" id="{89D0BCCF-A346-6062-3347-8B3F304B7B7B}"/>
              </a:ext>
            </a:extLst>
          </p:cNvPr>
          <p:cNvSpPr txBox="1"/>
          <p:nvPr/>
        </p:nvSpPr>
        <p:spPr>
          <a:xfrm>
            <a:off x="1015347" y="2028340"/>
            <a:ext cx="1828800" cy="553998"/>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dirty="0">
                <a:ea typeface="+mn-lt"/>
                <a:cs typeface="+mn-lt"/>
              </a:rPr>
              <a:t>Preparedness and Planning for Service Restoration</a:t>
            </a:r>
            <a:endParaRPr lang="en-US" sz="1000" dirty="0">
              <a:cs typeface="Calibri"/>
            </a:endParaRPr>
          </a:p>
          <a:p>
            <a:pPr algn="ctr"/>
            <a:r>
              <a:rPr lang="en-US" sz="1000" dirty="0">
                <a:cs typeface="Calibri"/>
              </a:rPr>
              <a:t>EP_4</a:t>
            </a:r>
          </a:p>
        </p:txBody>
      </p:sp>
      <p:sp>
        <p:nvSpPr>
          <p:cNvPr id="72" name="TextBox 71">
            <a:extLst>
              <a:ext uri="{FF2B5EF4-FFF2-40B4-BE49-F238E27FC236}">
                <a16:creationId xmlns:a16="http://schemas.microsoft.com/office/drawing/2014/main" id="{B96BB2CA-BE40-F017-EF88-ADA8AD704119}"/>
              </a:ext>
            </a:extLst>
          </p:cNvPr>
          <p:cNvSpPr txBox="1"/>
          <p:nvPr/>
        </p:nvSpPr>
        <p:spPr>
          <a:xfrm>
            <a:off x="314283" y="1385105"/>
            <a:ext cx="1600200" cy="553998"/>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dirty="0">
                <a:ea typeface="+mn-lt"/>
                <a:cs typeface="+mn-lt"/>
              </a:rPr>
              <a:t>Emergency Preparedness Plan</a:t>
            </a:r>
            <a:endParaRPr lang="en-US" dirty="0">
              <a:ea typeface="+mn-lt"/>
              <a:cs typeface="+mn-lt"/>
            </a:endParaRPr>
          </a:p>
          <a:p>
            <a:pPr algn="ctr"/>
            <a:r>
              <a:rPr lang="en-US" sz="1000" dirty="0">
                <a:cs typeface="Calibri"/>
              </a:rPr>
              <a:t>EP_1</a:t>
            </a:r>
          </a:p>
        </p:txBody>
      </p:sp>
      <p:sp>
        <p:nvSpPr>
          <p:cNvPr id="73" name="TextBox 72">
            <a:extLst>
              <a:ext uri="{FF2B5EF4-FFF2-40B4-BE49-F238E27FC236}">
                <a16:creationId xmlns:a16="http://schemas.microsoft.com/office/drawing/2014/main" id="{A488BD2A-B10A-7710-753B-C7F51877B756}"/>
              </a:ext>
            </a:extLst>
          </p:cNvPr>
          <p:cNvSpPr txBox="1"/>
          <p:nvPr/>
        </p:nvSpPr>
        <p:spPr>
          <a:xfrm>
            <a:off x="2316343" y="1385105"/>
            <a:ext cx="1600200" cy="553998"/>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External Collaboration and Coordination</a:t>
            </a:r>
          </a:p>
          <a:p>
            <a:r>
              <a:rPr lang="en-US" dirty="0"/>
              <a:t>EP_2</a:t>
            </a:r>
          </a:p>
        </p:txBody>
      </p:sp>
      <p:sp>
        <p:nvSpPr>
          <p:cNvPr id="75" name="TextBox 74">
            <a:extLst>
              <a:ext uri="{FF2B5EF4-FFF2-40B4-BE49-F238E27FC236}">
                <a16:creationId xmlns:a16="http://schemas.microsoft.com/office/drawing/2014/main" id="{E148DFB7-806E-9273-BF37-A4A7A4C170B8}"/>
              </a:ext>
            </a:extLst>
          </p:cNvPr>
          <p:cNvSpPr txBox="1"/>
          <p:nvPr/>
        </p:nvSpPr>
        <p:spPr>
          <a:xfrm>
            <a:off x="9723502" y="1068413"/>
            <a:ext cx="2233570" cy="584775"/>
          </a:xfrm>
          <a:prstGeom prst="rect">
            <a:avLst/>
          </a:prstGeom>
          <a:noFill/>
        </p:spPr>
        <p:txBody>
          <a:bodyPr wrap="square" rtlCol="0">
            <a:spAutoFit/>
          </a:bodyPr>
          <a:lstStyle/>
          <a:p>
            <a:pPr algn="ctr"/>
            <a:r>
              <a:rPr lang="en-US" sz="1600" b="1" dirty="0"/>
              <a:t>Community Outreach &amp; Engagement</a:t>
            </a:r>
          </a:p>
        </p:txBody>
      </p:sp>
      <p:sp>
        <p:nvSpPr>
          <p:cNvPr id="76" name="object 91">
            <a:extLst>
              <a:ext uri="{FF2B5EF4-FFF2-40B4-BE49-F238E27FC236}">
                <a16:creationId xmlns:a16="http://schemas.microsoft.com/office/drawing/2014/main" id="{B441EDE1-1024-D47D-D192-DC492C76E8D9}"/>
              </a:ext>
            </a:extLst>
          </p:cNvPr>
          <p:cNvSpPr/>
          <p:nvPr/>
        </p:nvSpPr>
        <p:spPr>
          <a:xfrm>
            <a:off x="234762" y="4308774"/>
            <a:ext cx="11722309" cy="2168787"/>
          </a:xfrm>
          <a:custGeom>
            <a:avLst/>
            <a:gdLst/>
            <a:ahLst/>
            <a:cxnLst/>
            <a:rect l="l" t="t" r="r" b="b"/>
            <a:pathLst>
              <a:path w="5852160" h="914400">
                <a:moveTo>
                  <a:pt x="0" y="0"/>
                </a:moveTo>
                <a:lnTo>
                  <a:pt x="5852160" y="0"/>
                </a:lnTo>
                <a:lnTo>
                  <a:pt x="5852160" y="914400"/>
                </a:lnTo>
                <a:lnTo>
                  <a:pt x="0" y="914400"/>
                </a:lnTo>
                <a:lnTo>
                  <a:pt x="0" y="0"/>
                </a:lnTo>
                <a:close/>
              </a:path>
            </a:pathLst>
          </a:custGeom>
          <a:solidFill>
            <a:schemeClr val="bg2"/>
          </a:solidFill>
          <a:ln w="12192">
            <a:solidFill>
              <a:srgbClr val="A6A6A6"/>
            </a:solidFill>
          </a:ln>
        </p:spPr>
        <p:txBody>
          <a:bodyPr wrap="square" lIns="0" tIns="0" rIns="0" bIns="0" rtlCol="0"/>
          <a:lstStyle/>
          <a:p>
            <a:pPr algn="ctr"/>
            <a:endParaRPr lang="en-US" dirty="0"/>
          </a:p>
        </p:txBody>
      </p:sp>
      <p:sp>
        <p:nvSpPr>
          <p:cNvPr id="77" name="TextBox 76">
            <a:extLst>
              <a:ext uri="{FF2B5EF4-FFF2-40B4-BE49-F238E27FC236}">
                <a16:creationId xmlns:a16="http://schemas.microsoft.com/office/drawing/2014/main" id="{A61E0263-B735-AC93-C125-F92A399B703B}"/>
              </a:ext>
            </a:extLst>
          </p:cNvPr>
          <p:cNvSpPr txBox="1"/>
          <p:nvPr/>
        </p:nvSpPr>
        <p:spPr>
          <a:xfrm>
            <a:off x="3786873" y="4308774"/>
            <a:ext cx="4325781" cy="338556"/>
          </a:xfrm>
          <a:prstGeom prst="rect">
            <a:avLst/>
          </a:prstGeom>
          <a:noFill/>
        </p:spPr>
        <p:txBody>
          <a:bodyPr wrap="square" rtlCol="0">
            <a:spAutoFit/>
          </a:bodyPr>
          <a:lstStyle/>
          <a:p>
            <a:pPr algn="ctr"/>
            <a:r>
              <a:rPr lang="en-US" sz="1600" b="1" dirty="0"/>
              <a:t>Vegetation Management &amp; Inspections</a:t>
            </a:r>
          </a:p>
        </p:txBody>
      </p:sp>
      <p:sp>
        <p:nvSpPr>
          <p:cNvPr id="78" name="TextBox 77">
            <a:extLst>
              <a:ext uri="{FF2B5EF4-FFF2-40B4-BE49-F238E27FC236}">
                <a16:creationId xmlns:a16="http://schemas.microsoft.com/office/drawing/2014/main" id="{D75CB9BC-397B-6C3D-679D-05FC41D93956}"/>
              </a:ext>
            </a:extLst>
          </p:cNvPr>
          <p:cNvSpPr txBox="1"/>
          <p:nvPr/>
        </p:nvSpPr>
        <p:spPr>
          <a:xfrm>
            <a:off x="434782" y="4634215"/>
            <a:ext cx="1505366" cy="400110"/>
          </a:xfrm>
          <a:prstGeom prst="rect">
            <a:avLst/>
          </a:prstGeom>
          <a:solidFill>
            <a:srgbClr val="5B9BD4"/>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Vegetation Inspections</a:t>
            </a:r>
          </a:p>
          <a:p>
            <a:r>
              <a:rPr lang="en-US" dirty="0"/>
              <a:t>VM_1</a:t>
            </a:r>
          </a:p>
        </p:txBody>
      </p:sp>
      <p:sp>
        <p:nvSpPr>
          <p:cNvPr id="79" name="TextBox 78">
            <a:extLst>
              <a:ext uri="{FF2B5EF4-FFF2-40B4-BE49-F238E27FC236}">
                <a16:creationId xmlns:a16="http://schemas.microsoft.com/office/drawing/2014/main" id="{D34576C8-4E7B-E2F5-1E40-F1C95C9FB881}"/>
              </a:ext>
            </a:extLst>
          </p:cNvPr>
          <p:cNvSpPr txBox="1"/>
          <p:nvPr/>
        </p:nvSpPr>
        <p:spPr>
          <a:xfrm>
            <a:off x="2405316" y="4634215"/>
            <a:ext cx="1505366" cy="400110"/>
          </a:xfrm>
          <a:prstGeom prst="rect">
            <a:avLst/>
          </a:prstGeom>
          <a:solidFill>
            <a:srgbClr val="5B9BD4"/>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Vegetation Inspection</a:t>
            </a:r>
          </a:p>
          <a:p>
            <a:r>
              <a:rPr lang="en-US" dirty="0"/>
              <a:t>VM_2</a:t>
            </a:r>
          </a:p>
        </p:txBody>
      </p:sp>
      <p:sp>
        <p:nvSpPr>
          <p:cNvPr id="80" name="TextBox 26">
            <a:extLst>
              <a:ext uri="{FF2B5EF4-FFF2-40B4-BE49-F238E27FC236}">
                <a16:creationId xmlns:a16="http://schemas.microsoft.com/office/drawing/2014/main" id="{16755690-ACC7-40DB-6ACE-5896E6EB43AF}"/>
              </a:ext>
            </a:extLst>
          </p:cNvPr>
          <p:cNvSpPr txBox="1"/>
          <p:nvPr/>
        </p:nvSpPr>
        <p:spPr>
          <a:xfrm>
            <a:off x="4375850" y="4634215"/>
            <a:ext cx="1505366" cy="40011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Vegetation Inspection</a:t>
            </a:r>
          </a:p>
          <a:p>
            <a:r>
              <a:rPr lang="en-US" dirty="0"/>
              <a:t>VM_3</a:t>
            </a:r>
            <a:endParaRPr lang="en-US" sz="500" b="1" dirty="0"/>
          </a:p>
        </p:txBody>
      </p:sp>
      <p:sp>
        <p:nvSpPr>
          <p:cNvPr id="81" name="TextBox 26">
            <a:extLst>
              <a:ext uri="{FF2B5EF4-FFF2-40B4-BE49-F238E27FC236}">
                <a16:creationId xmlns:a16="http://schemas.microsoft.com/office/drawing/2014/main" id="{CDEE1124-B7B1-0ADF-2129-24E91FB3B9C7}"/>
              </a:ext>
            </a:extLst>
          </p:cNvPr>
          <p:cNvSpPr txBox="1"/>
          <p:nvPr/>
        </p:nvSpPr>
        <p:spPr>
          <a:xfrm>
            <a:off x="6346384" y="4634215"/>
            <a:ext cx="1505366" cy="40011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Vegetation Inspection</a:t>
            </a:r>
          </a:p>
          <a:p>
            <a:r>
              <a:rPr lang="en-US" dirty="0"/>
              <a:t>VM_4</a:t>
            </a:r>
            <a:endParaRPr lang="en-US" sz="500" b="1" dirty="0"/>
          </a:p>
        </p:txBody>
      </p:sp>
      <p:sp>
        <p:nvSpPr>
          <p:cNvPr id="82" name="TextBox 26">
            <a:extLst>
              <a:ext uri="{FF2B5EF4-FFF2-40B4-BE49-F238E27FC236}">
                <a16:creationId xmlns:a16="http://schemas.microsoft.com/office/drawing/2014/main" id="{7BBDFAFB-F248-6432-D44E-6ACF54D64FD9}"/>
              </a:ext>
            </a:extLst>
          </p:cNvPr>
          <p:cNvSpPr txBox="1"/>
          <p:nvPr/>
        </p:nvSpPr>
        <p:spPr>
          <a:xfrm>
            <a:off x="8316918" y="4634215"/>
            <a:ext cx="1505366" cy="40011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Vegetation Inspection</a:t>
            </a:r>
          </a:p>
          <a:p>
            <a:r>
              <a:rPr lang="en-US" dirty="0"/>
              <a:t>VM_5</a:t>
            </a:r>
            <a:endParaRPr lang="en-US" sz="500" b="1" dirty="0"/>
          </a:p>
        </p:txBody>
      </p:sp>
      <p:sp>
        <p:nvSpPr>
          <p:cNvPr id="87" name="TextBox 26">
            <a:extLst>
              <a:ext uri="{FF2B5EF4-FFF2-40B4-BE49-F238E27FC236}">
                <a16:creationId xmlns:a16="http://schemas.microsoft.com/office/drawing/2014/main" id="{66A4F421-67ED-8AFC-29D2-B82C0288D2D9}"/>
              </a:ext>
            </a:extLst>
          </p:cNvPr>
          <p:cNvSpPr txBox="1"/>
          <p:nvPr/>
        </p:nvSpPr>
        <p:spPr>
          <a:xfrm>
            <a:off x="10287451" y="4634215"/>
            <a:ext cx="1505366" cy="40011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Vegetation Inspection</a:t>
            </a:r>
          </a:p>
          <a:p>
            <a:r>
              <a:rPr lang="en-US" dirty="0"/>
              <a:t>VM_6</a:t>
            </a:r>
            <a:endParaRPr lang="en-US" sz="500" b="1" dirty="0"/>
          </a:p>
        </p:txBody>
      </p:sp>
      <p:sp>
        <p:nvSpPr>
          <p:cNvPr id="91" name="TextBox 26">
            <a:extLst>
              <a:ext uri="{FF2B5EF4-FFF2-40B4-BE49-F238E27FC236}">
                <a16:creationId xmlns:a16="http://schemas.microsoft.com/office/drawing/2014/main" id="{FE951925-2D39-2DA1-F140-8558F313C613}"/>
              </a:ext>
            </a:extLst>
          </p:cNvPr>
          <p:cNvSpPr txBox="1"/>
          <p:nvPr/>
        </p:nvSpPr>
        <p:spPr>
          <a:xfrm>
            <a:off x="434782" y="5218307"/>
            <a:ext cx="1505366" cy="40011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Pole Clearing</a:t>
            </a:r>
          </a:p>
          <a:p>
            <a:r>
              <a:rPr lang="en-US" dirty="0"/>
              <a:t>VM_7</a:t>
            </a:r>
            <a:endParaRPr lang="en-US" sz="1050" b="1" dirty="0"/>
          </a:p>
        </p:txBody>
      </p:sp>
      <p:sp>
        <p:nvSpPr>
          <p:cNvPr id="92" name="TextBox 91">
            <a:extLst>
              <a:ext uri="{FF2B5EF4-FFF2-40B4-BE49-F238E27FC236}">
                <a16:creationId xmlns:a16="http://schemas.microsoft.com/office/drawing/2014/main" id="{A859C77A-9295-4C93-0DAB-7F7975ACF8D8}"/>
              </a:ext>
            </a:extLst>
          </p:cNvPr>
          <p:cNvSpPr txBox="1"/>
          <p:nvPr/>
        </p:nvSpPr>
        <p:spPr>
          <a:xfrm>
            <a:off x="2405316" y="5141363"/>
            <a:ext cx="1505366" cy="553998"/>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Wood and Slash Management</a:t>
            </a:r>
          </a:p>
          <a:p>
            <a:r>
              <a:rPr lang="en-US" dirty="0"/>
              <a:t>VM_8</a:t>
            </a:r>
            <a:endParaRPr lang="en-US" sz="1050" b="1" dirty="0"/>
          </a:p>
        </p:txBody>
      </p:sp>
      <p:sp>
        <p:nvSpPr>
          <p:cNvPr id="93" name="TextBox 92">
            <a:extLst>
              <a:ext uri="{FF2B5EF4-FFF2-40B4-BE49-F238E27FC236}">
                <a16:creationId xmlns:a16="http://schemas.microsoft.com/office/drawing/2014/main" id="{2A30DE2B-8AF6-42D1-77B8-72B9A756E127}"/>
              </a:ext>
            </a:extLst>
          </p:cNvPr>
          <p:cNvSpPr txBox="1"/>
          <p:nvPr/>
        </p:nvSpPr>
        <p:spPr>
          <a:xfrm>
            <a:off x="4375850" y="5218307"/>
            <a:ext cx="1505366" cy="400110"/>
          </a:xfrm>
          <a:prstGeom prst="rect">
            <a:avLst/>
          </a:prstGeom>
          <a:solidFill>
            <a:srgbClr val="FF000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Clearance</a:t>
            </a:r>
          </a:p>
          <a:p>
            <a:r>
              <a:rPr lang="en-US" dirty="0"/>
              <a:t>VM_9</a:t>
            </a:r>
            <a:endParaRPr lang="en-US" sz="1050" b="1" dirty="0"/>
          </a:p>
        </p:txBody>
      </p:sp>
      <p:sp>
        <p:nvSpPr>
          <p:cNvPr id="94" name="TextBox 26">
            <a:extLst>
              <a:ext uri="{FF2B5EF4-FFF2-40B4-BE49-F238E27FC236}">
                <a16:creationId xmlns:a16="http://schemas.microsoft.com/office/drawing/2014/main" id="{C90D6FE4-617A-1863-174E-B94A9728C3E1}"/>
              </a:ext>
            </a:extLst>
          </p:cNvPr>
          <p:cNvSpPr txBox="1"/>
          <p:nvPr/>
        </p:nvSpPr>
        <p:spPr>
          <a:xfrm>
            <a:off x="6346384" y="5218307"/>
            <a:ext cx="1505366" cy="400110"/>
          </a:xfrm>
          <a:prstGeom prst="rect">
            <a:avLst/>
          </a:prstGeom>
          <a:solidFill>
            <a:srgbClr val="5B9BD4"/>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Fall-In Mitigation</a:t>
            </a:r>
          </a:p>
          <a:p>
            <a:r>
              <a:rPr lang="en-US" dirty="0"/>
              <a:t>VM_10</a:t>
            </a:r>
            <a:endParaRPr lang="en-US" sz="500" b="1" dirty="0"/>
          </a:p>
        </p:txBody>
      </p:sp>
      <p:sp>
        <p:nvSpPr>
          <p:cNvPr id="96" name="TextBox 95">
            <a:extLst>
              <a:ext uri="{FF2B5EF4-FFF2-40B4-BE49-F238E27FC236}">
                <a16:creationId xmlns:a16="http://schemas.microsoft.com/office/drawing/2014/main" id="{C4C14D12-1A3F-341D-BACE-620D8D11D841}"/>
              </a:ext>
            </a:extLst>
          </p:cNvPr>
          <p:cNvSpPr txBox="1"/>
          <p:nvPr/>
        </p:nvSpPr>
        <p:spPr>
          <a:xfrm>
            <a:off x="8316918" y="5218307"/>
            <a:ext cx="1505366" cy="553998"/>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Substation Defensible Space</a:t>
            </a:r>
          </a:p>
          <a:p>
            <a:r>
              <a:rPr lang="en-US" dirty="0"/>
              <a:t>VM_11</a:t>
            </a:r>
          </a:p>
        </p:txBody>
      </p:sp>
      <p:sp>
        <p:nvSpPr>
          <p:cNvPr id="97" name="TextBox 26">
            <a:extLst>
              <a:ext uri="{FF2B5EF4-FFF2-40B4-BE49-F238E27FC236}">
                <a16:creationId xmlns:a16="http://schemas.microsoft.com/office/drawing/2014/main" id="{7C041E7D-2D52-A56B-325A-6CD2678333CA}"/>
              </a:ext>
            </a:extLst>
          </p:cNvPr>
          <p:cNvSpPr txBox="1"/>
          <p:nvPr/>
        </p:nvSpPr>
        <p:spPr>
          <a:xfrm>
            <a:off x="10287452" y="5295251"/>
            <a:ext cx="1505365" cy="40011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High-Risk Species</a:t>
            </a:r>
          </a:p>
          <a:p>
            <a:r>
              <a:rPr lang="en-US" dirty="0"/>
              <a:t>VM_12</a:t>
            </a:r>
            <a:endParaRPr lang="en-US" sz="1050" b="1" dirty="0"/>
          </a:p>
        </p:txBody>
      </p:sp>
      <p:sp>
        <p:nvSpPr>
          <p:cNvPr id="98" name="TextBox 26">
            <a:extLst>
              <a:ext uri="{FF2B5EF4-FFF2-40B4-BE49-F238E27FC236}">
                <a16:creationId xmlns:a16="http://schemas.microsoft.com/office/drawing/2014/main" id="{FE3CB712-2551-692B-E3DC-EB43B8788949}"/>
              </a:ext>
            </a:extLst>
          </p:cNvPr>
          <p:cNvSpPr txBox="1"/>
          <p:nvPr/>
        </p:nvSpPr>
        <p:spPr>
          <a:xfrm>
            <a:off x="434782" y="5802399"/>
            <a:ext cx="1514621" cy="553998"/>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Fire-Resilient Right-of-Ways</a:t>
            </a:r>
          </a:p>
          <a:p>
            <a:r>
              <a:rPr lang="en-US" dirty="0"/>
              <a:t>VM_13</a:t>
            </a:r>
            <a:endParaRPr lang="en-US" sz="1050" b="1" dirty="0"/>
          </a:p>
        </p:txBody>
      </p:sp>
      <p:sp>
        <p:nvSpPr>
          <p:cNvPr id="99" name="TextBox 98">
            <a:extLst>
              <a:ext uri="{FF2B5EF4-FFF2-40B4-BE49-F238E27FC236}">
                <a16:creationId xmlns:a16="http://schemas.microsoft.com/office/drawing/2014/main" id="{EC20029F-5B49-213B-955B-E8721120B78C}"/>
              </a:ext>
            </a:extLst>
          </p:cNvPr>
          <p:cNvSpPr txBox="1"/>
          <p:nvPr/>
        </p:nvSpPr>
        <p:spPr>
          <a:xfrm>
            <a:off x="2412720" y="5802399"/>
            <a:ext cx="1505366" cy="553998"/>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Emergency Response Vegetation Management</a:t>
            </a:r>
          </a:p>
          <a:p>
            <a:r>
              <a:rPr lang="en-US" dirty="0"/>
              <a:t>VM_14</a:t>
            </a:r>
          </a:p>
        </p:txBody>
      </p:sp>
      <p:sp>
        <p:nvSpPr>
          <p:cNvPr id="100" name="TextBox 26">
            <a:extLst>
              <a:ext uri="{FF2B5EF4-FFF2-40B4-BE49-F238E27FC236}">
                <a16:creationId xmlns:a16="http://schemas.microsoft.com/office/drawing/2014/main" id="{9B518F6E-9247-FE3F-E676-2471938C4D5B}"/>
              </a:ext>
            </a:extLst>
          </p:cNvPr>
          <p:cNvSpPr txBox="1"/>
          <p:nvPr/>
        </p:nvSpPr>
        <p:spPr>
          <a:xfrm>
            <a:off x="4381403" y="5802399"/>
            <a:ext cx="1505366" cy="553998"/>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Vegetation Management Enterprise System</a:t>
            </a:r>
          </a:p>
          <a:p>
            <a:r>
              <a:rPr lang="en-US" dirty="0"/>
              <a:t>VM_15</a:t>
            </a:r>
          </a:p>
        </p:txBody>
      </p:sp>
      <p:sp>
        <p:nvSpPr>
          <p:cNvPr id="101" name="TextBox 100">
            <a:extLst>
              <a:ext uri="{FF2B5EF4-FFF2-40B4-BE49-F238E27FC236}">
                <a16:creationId xmlns:a16="http://schemas.microsoft.com/office/drawing/2014/main" id="{431BBC52-B92D-5EAD-ABAF-04550BA27FA8}"/>
              </a:ext>
            </a:extLst>
          </p:cNvPr>
          <p:cNvSpPr txBox="1"/>
          <p:nvPr/>
        </p:nvSpPr>
        <p:spPr>
          <a:xfrm>
            <a:off x="6350086" y="5802399"/>
            <a:ext cx="1505366" cy="553998"/>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Quality Assurance / Quality Control</a:t>
            </a:r>
          </a:p>
          <a:p>
            <a:r>
              <a:rPr lang="en-US" dirty="0"/>
              <a:t>VM_16</a:t>
            </a:r>
          </a:p>
        </p:txBody>
      </p:sp>
      <p:sp>
        <p:nvSpPr>
          <p:cNvPr id="102" name="TextBox 101">
            <a:extLst>
              <a:ext uri="{FF2B5EF4-FFF2-40B4-BE49-F238E27FC236}">
                <a16:creationId xmlns:a16="http://schemas.microsoft.com/office/drawing/2014/main" id="{6E028CC7-CDA2-5B50-3586-B8F1AF0A7D4B}"/>
              </a:ext>
            </a:extLst>
          </p:cNvPr>
          <p:cNvSpPr txBox="1"/>
          <p:nvPr/>
        </p:nvSpPr>
        <p:spPr>
          <a:xfrm>
            <a:off x="8318769" y="5956287"/>
            <a:ext cx="1505366" cy="40011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Open Work Orders</a:t>
            </a:r>
          </a:p>
          <a:p>
            <a:r>
              <a:rPr lang="en-US" dirty="0"/>
              <a:t>VM_17</a:t>
            </a:r>
          </a:p>
        </p:txBody>
      </p:sp>
      <p:sp>
        <p:nvSpPr>
          <p:cNvPr id="108" name="TextBox 107">
            <a:extLst>
              <a:ext uri="{FF2B5EF4-FFF2-40B4-BE49-F238E27FC236}">
                <a16:creationId xmlns:a16="http://schemas.microsoft.com/office/drawing/2014/main" id="{C4BDD655-9ED6-F355-C089-173B8112024E}"/>
              </a:ext>
            </a:extLst>
          </p:cNvPr>
          <p:cNvSpPr txBox="1"/>
          <p:nvPr/>
        </p:nvSpPr>
        <p:spPr>
          <a:xfrm>
            <a:off x="10287451" y="5956287"/>
            <a:ext cx="1505366" cy="40011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Workforce Planning</a:t>
            </a:r>
          </a:p>
          <a:p>
            <a:r>
              <a:rPr lang="en-US" dirty="0"/>
              <a:t>VM_18</a:t>
            </a:r>
          </a:p>
        </p:txBody>
      </p:sp>
    </p:spTree>
    <p:extLst>
      <p:ext uri="{BB962C8B-B14F-4D97-AF65-F5344CB8AC3E}">
        <p14:creationId xmlns:p14="http://schemas.microsoft.com/office/powerpoint/2010/main" val="14676673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 name="Title 3">
            <a:extLst>
              <a:ext uri="{FF2B5EF4-FFF2-40B4-BE49-F238E27FC236}">
                <a16:creationId xmlns:a16="http://schemas.microsoft.com/office/drawing/2014/main" id="{689215B1-6A2C-4C8C-8498-982BC41BF48F}"/>
              </a:ext>
            </a:extLst>
          </p:cNvPr>
          <p:cNvSpPr>
            <a:spLocks noGrp="1"/>
          </p:cNvSpPr>
          <p:nvPr>
            <p:ph type="title"/>
          </p:nvPr>
        </p:nvSpPr>
        <p:spPr>
          <a:xfrm>
            <a:off x="123003" y="187145"/>
            <a:ext cx="8458200" cy="393261"/>
          </a:xfrm>
        </p:spPr>
        <p:txBody>
          <a:bodyPr/>
          <a:lstStyle/>
          <a:p>
            <a:r>
              <a:rPr lang="en-US" sz="2800" spc="5" dirty="0"/>
              <a:t>WMP </a:t>
            </a:r>
            <a:r>
              <a:rPr lang="en-US" sz="2800" dirty="0"/>
              <a:t>Activity</a:t>
            </a:r>
            <a:r>
              <a:rPr lang="en-US" sz="2800" spc="-190" dirty="0"/>
              <a:t> </a:t>
            </a:r>
            <a:r>
              <a:rPr lang="en-US" sz="2800" spc="5" dirty="0"/>
              <a:t>Summary</a:t>
            </a:r>
            <a:endParaRPr lang="en-US" sz="2800" dirty="0"/>
          </a:p>
        </p:txBody>
      </p:sp>
      <p:grpSp>
        <p:nvGrpSpPr>
          <p:cNvPr id="4" name="Group 3">
            <a:extLst>
              <a:ext uri="{FF2B5EF4-FFF2-40B4-BE49-F238E27FC236}">
                <a16:creationId xmlns:a16="http://schemas.microsoft.com/office/drawing/2014/main" id="{99969981-B5FD-4AAC-AA7B-520254231A46}"/>
              </a:ext>
            </a:extLst>
          </p:cNvPr>
          <p:cNvGrpSpPr/>
          <p:nvPr/>
        </p:nvGrpSpPr>
        <p:grpSpPr>
          <a:xfrm>
            <a:off x="123003" y="690866"/>
            <a:ext cx="5249967" cy="153888"/>
            <a:chOff x="190346" y="6171636"/>
            <a:chExt cx="5249967" cy="153888"/>
          </a:xfrm>
        </p:grpSpPr>
        <p:sp>
          <p:nvSpPr>
            <p:cNvPr id="19" name="object 14">
              <a:extLst>
                <a:ext uri="{FF2B5EF4-FFF2-40B4-BE49-F238E27FC236}">
                  <a16:creationId xmlns:a16="http://schemas.microsoft.com/office/drawing/2014/main" id="{5F530C94-03F9-4BB2-9329-06A40F523470}"/>
                </a:ext>
              </a:extLst>
            </p:cNvPr>
            <p:cNvSpPr/>
            <p:nvPr/>
          </p:nvSpPr>
          <p:spPr>
            <a:xfrm>
              <a:off x="3481712" y="6190134"/>
              <a:ext cx="153037" cy="11689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92D050"/>
            </a:solidFill>
          </p:spPr>
          <p:txBody>
            <a:bodyPr wrap="square" lIns="0" tIns="0" rIns="0" bIns="0" rtlCol="0"/>
            <a:lstStyle/>
            <a:p>
              <a:endParaRPr dirty="0"/>
            </a:p>
          </p:txBody>
        </p:sp>
        <p:sp>
          <p:nvSpPr>
            <p:cNvPr id="20" name="object 15">
              <a:extLst>
                <a:ext uri="{FF2B5EF4-FFF2-40B4-BE49-F238E27FC236}">
                  <a16:creationId xmlns:a16="http://schemas.microsoft.com/office/drawing/2014/main" id="{9A238512-BA08-46C5-81A5-FFB8A4B46530}"/>
                </a:ext>
              </a:extLst>
            </p:cNvPr>
            <p:cNvSpPr txBox="1"/>
            <p:nvPr/>
          </p:nvSpPr>
          <p:spPr>
            <a:xfrm>
              <a:off x="3711836" y="6171636"/>
              <a:ext cx="508860" cy="153888"/>
            </a:xfrm>
            <a:prstGeom prst="rect">
              <a:avLst/>
            </a:prstGeom>
          </p:spPr>
          <p:txBody>
            <a:bodyPr vert="horz" wrap="square" lIns="0" tIns="0" rIns="0" bIns="0" rtlCol="0">
              <a:spAutoFit/>
            </a:bodyPr>
            <a:lstStyle/>
            <a:p>
              <a:pPr marL="12700"/>
              <a:r>
                <a:rPr sz="1000" spc="-5" dirty="0">
                  <a:solidFill>
                    <a:srgbClr val="002776"/>
                  </a:solidFill>
                  <a:latin typeface="Segoe UI Light"/>
                  <a:cs typeface="Segoe UI Light"/>
                </a:rPr>
                <a:t>On</a:t>
              </a:r>
              <a:r>
                <a:rPr sz="1000" spc="-90" dirty="0">
                  <a:solidFill>
                    <a:srgbClr val="002776"/>
                  </a:solidFill>
                  <a:latin typeface="Segoe UI Light"/>
                  <a:cs typeface="Segoe UI Light"/>
                </a:rPr>
                <a:t> </a:t>
              </a:r>
              <a:r>
                <a:rPr sz="1000" dirty="0">
                  <a:solidFill>
                    <a:srgbClr val="002776"/>
                  </a:solidFill>
                  <a:latin typeface="Segoe UI Light"/>
                  <a:cs typeface="Segoe UI Light"/>
                </a:rPr>
                <a:t>Track</a:t>
              </a:r>
              <a:endParaRPr sz="1000" dirty="0">
                <a:latin typeface="Segoe UI Light"/>
                <a:cs typeface="Segoe UI Light"/>
              </a:endParaRPr>
            </a:p>
          </p:txBody>
        </p:sp>
        <p:sp>
          <p:nvSpPr>
            <p:cNvPr id="21" name="object 16">
              <a:extLst>
                <a:ext uri="{FF2B5EF4-FFF2-40B4-BE49-F238E27FC236}">
                  <a16:creationId xmlns:a16="http://schemas.microsoft.com/office/drawing/2014/main" id="{CDC3C7D0-B7BB-4CCD-AF46-9E4B6D0F0DC1}"/>
                </a:ext>
              </a:extLst>
            </p:cNvPr>
            <p:cNvSpPr/>
            <p:nvPr/>
          </p:nvSpPr>
          <p:spPr>
            <a:xfrm>
              <a:off x="4293063" y="6195804"/>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FF0000"/>
            </a:solidFill>
          </p:spPr>
          <p:txBody>
            <a:bodyPr wrap="square" lIns="0" tIns="0" rIns="0" bIns="0" rtlCol="0"/>
            <a:lstStyle/>
            <a:p>
              <a:endParaRPr dirty="0"/>
            </a:p>
          </p:txBody>
        </p:sp>
        <p:sp>
          <p:nvSpPr>
            <p:cNvPr id="22" name="object 17">
              <a:extLst>
                <a:ext uri="{FF2B5EF4-FFF2-40B4-BE49-F238E27FC236}">
                  <a16:creationId xmlns:a16="http://schemas.microsoft.com/office/drawing/2014/main" id="{E61ADF9C-0644-4061-8884-4F4EBED1C26E}"/>
                </a:ext>
              </a:extLst>
            </p:cNvPr>
            <p:cNvSpPr txBox="1"/>
            <p:nvPr/>
          </p:nvSpPr>
          <p:spPr>
            <a:xfrm>
              <a:off x="4536342" y="6171636"/>
              <a:ext cx="508860" cy="153888"/>
            </a:xfrm>
            <a:prstGeom prst="rect">
              <a:avLst/>
            </a:prstGeom>
          </p:spPr>
          <p:txBody>
            <a:bodyPr vert="horz" wrap="square" lIns="0" tIns="0" rIns="0" bIns="0" rtlCol="0">
              <a:spAutoFit/>
            </a:bodyPr>
            <a:lstStyle/>
            <a:p>
              <a:pPr marL="12700"/>
              <a:r>
                <a:rPr sz="1000" spc="-5" dirty="0">
                  <a:solidFill>
                    <a:srgbClr val="002776"/>
                  </a:solidFill>
                  <a:latin typeface="Segoe UI Light"/>
                  <a:cs typeface="Segoe UI Light"/>
                </a:rPr>
                <a:t>Off</a:t>
              </a:r>
              <a:r>
                <a:rPr sz="1000" spc="-95" dirty="0">
                  <a:solidFill>
                    <a:srgbClr val="002776"/>
                  </a:solidFill>
                  <a:latin typeface="Segoe UI Light"/>
                  <a:cs typeface="Segoe UI Light"/>
                </a:rPr>
                <a:t> </a:t>
              </a:r>
              <a:r>
                <a:rPr sz="1000" dirty="0">
                  <a:solidFill>
                    <a:srgbClr val="002776"/>
                  </a:solidFill>
                  <a:latin typeface="Segoe UI Light"/>
                  <a:cs typeface="Segoe UI Light"/>
                </a:rPr>
                <a:t>Track</a:t>
              </a:r>
              <a:endParaRPr sz="1000" dirty="0">
                <a:latin typeface="Segoe UI Light"/>
                <a:cs typeface="Segoe UI Light"/>
              </a:endParaRPr>
            </a:p>
          </p:txBody>
        </p:sp>
        <p:sp>
          <p:nvSpPr>
            <p:cNvPr id="23" name="object 18">
              <a:extLst>
                <a:ext uri="{FF2B5EF4-FFF2-40B4-BE49-F238E27FC236}">
                  <a16:creationId xmlns:a16="http://schemas.microsoft.com/office/drawing/2014/main" id="{620F6D1F-51CD-4127-8073-6F3322F19CF3}"/>
                </a:ext>
              </a:extLst>
            </p:cNvPr>
            <p:cNvSpPr/>
            <p:nvPr/>
          </p:nvSpPr>
          <p:spPr>
            <a:xfrm>
              <a:off x="1087145" y="6185548"/>
              <a:ext cx="171737" cy="126065"/>
            </a:xfrm>
            <a:custGeom>
              <a:avLst/>
              <a:gdLst/>
              <a:ahLst/>
              <a:cxnLst/>
              <a:rect l="l" t="t" r="r" b="b"/>
              <a:pathLst>
                <a:path w="127000" h="66040">
                  <a:moveTo>
                    <a:pt x="0" y="0"/>
                  </a:moveTo>
                  <a:lnTo>
                    <a:pt x="126492" y="0"/>
                  </a:lnTo>
                  <a:lnTo>
                    <a:pt x="126492" y="65532"/>
                  </a:lnTo>
                  <a:lnTo>
                    <a:pt x="0" y="65532"/>
                  </a:lnTo>
                  <a:lnTo>
                    <a:pt x="0" y="0"/>
                  </a:lnTo>
                  <a:close/>
                </a:path>
              </a:pathLst>
            </a:custGeom>
            <a:solidFill>
              <a:srgbClr val="CC66FF"/>
            </a:solidFill>
          </p:spPr>
          <p:txBody>
            <a:bodyPr wrap="square" lIns="0" tIns="0" rIns="0" bIns="0" rtlCol="0"/>
            <a:lstStyle/>
            <a:p>
              <a:endParaRPr dirty="0"/>
            </a:p>
          </p:txBody>
        </p:sp>
        <p:sp>
          <p:nvSpPr>
            <p:cNvPr id="24" name="object 19">
              <a:extLst>
                <a:ext uri="{FF2B5EF4-FFF2-40B4-BE49-F238E27FC236}">
                  <a16:creationId xmlns:a16="http://schemas.microsoft.com/office/drawing/2014/main" id="{D9BC1CE9-E849-4B99-87E4-D295B6DFB2E3}"/>
                </a:ext>
              </a:extLst>
            </p:cNvPr>
            <p:cNvSpPr txBox="1"/>
            <p:nvPr/>
          </p:nvSpPr>
          <p:spPr>
            <a:xfrm>
              <a:off x="1288730" y="6171636"/>
              <a:ext cx="2786764" cy="153888"/>
            </a:xfrm>
            <a:prstGeom prst="rect">
              <a:avLst/>
            </a:prstGeom>
          </p:spPr>
          <p:txBody>
            <a:bodyPr vert="horz" wrap="square" lIns="0" tIns="0" rIns="0" bIns="0" rtlCol="0">
              <a:spAutoFit/>
            </a:bodyPr>
            <a:lstStyle/>
            <a:p>
              <a:pPr marL="12700">
                <a:tabLst>
                  <a:tab pos="596900" algn="l"/>
                </a:tabLst>
              </a:pPr>
              <a:r>
                <a:rPr sz="1000" spc="-5" dirty="0">
                  <a:solidFill>
                    <a:srgbClr val="002776"/>
                  </a:solidFill>
                  <a:latin typeface="Segoe UI Light"/>
                  <a:cs typeface="Segoe UI Light"/>
                </a:rPr>
                <a:t>Completed</a:t>
              </a:r>
              <a:r>
                <a:rPr lang="en-US" sz="1000" spc="-5" dirty="0">
                  <a:solidFill>
                    <a:srgbClr val="002776"/>
                  </a:solidFill>
                  <a:latin typeface="Segoe UI Light"/>
                  <a:cs typeface="Segoe UI Light"/>
                </a:rPr>
                <a:t>/Ongoing</a:t>
              </a:r>
              <a:endParaRPr sz="1000" dirty="0">
                <a:latin typeface="Segoe UI Light"/>
                <a:cs typeface="Segoe UI Light"/>
              </a:endParaRPr>
            </a:p>
          </p:txBody>
        </p:sp>
        <p:sp>
          <p:nvSpPr>
            <p:cNvPr id="25" name="object 20">
              <a:extLst>
                <a:ext uri="{FF2B5EF4-FFF2-40B4-BE49-F238E27FC236}">
                  <a16:creationId xmlns:a16="http://schemas.microsoft.com/office/drawing/2014/main" id="{A7EAB4C3-97E5-4EDB-A79D-3B3DBC5D67C7}"/>
                </a:ext>
              </a:extLst>
            </p:cNvPr>
            <p:cNvSpPr/>
            <p:nvPr/>
          </p:nvSpPr>
          <p:spPr>
            <a:xfrm>
              <a:off x="2482603" y="6185548"/>
              <a:ext cx="153037" cy="126065"/>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5B9BD4"/>
            </a:solidFill>
          </p:spPr>
          <p:txBody>
            <a:bodyPr wrap="square" lIns="0" tIns="0" rIns="0" bIns="0" rtlCol="0"/>
            <a:lstStyle/>
            <a:p>
              <a:endParaRPr dirty="0"/>
            </a:p>
          </p:txBody>
        </p:sp>
        <p:sp>
          <p:nvSpPr>
            <p:cNvPr id="26" name="object 21">
              <a:extLst>
                <a:ext uri="{FF2B5EF4-FFF2-40B4-BE49-F238E27FC236}">
                  <a16:creationId xmlns:a16="http://schemas.microsoft.com/office/drawing/2014/main" id="{3D18006D-65A8-4B81-901F-BCF7BC6F30A1}"/>
                </a:ext>
              </a:extLst>
            </p:cNvPr>
            <p:cNvSpPr/>
            <p:nvPr/>
          </p:nvSpPr>
          <p:spPr>
            <a:xfrm>
              <a:off x="190346" y="6191173"/>
              <a:ext cx="167722" cy="114815"/>
            </a:xfrm>
            <a:custGeom>
              <a:avLst/>
              <a:gdLst/>
              <a:ahLst/>
              <a:cxnLst/>
              <a:rect l="l" t="t" r="r" b="b"/>
              <a:pathLst>
                <a:path w="127000" h="66040">
                  <a:moveTo>
                    <a:pt x="0" y="0"/>
                  </a:moveTo>
                  <a:lnTo>
                    <a:pt x="126491" y="0"/>
                  </a:lnTo>
                  <a:lnTo>
                    <a:pt x="126491" y="65532"/>
                  </a:lnTo>
                  <a:lnTo>
                    <a:pt x="0" y="65532"/>
                  </a:lnTo>
                  <a:lnTo>
                    <a:pt x="0" y="0"/>
                  </a:lnTo>
                  <a:close/>
                </a:path>
              </a:pathLst>
            </a:custGeom>
            <a:solidFill>
              <a:srgbClr val="D9D9D9"/>
            </a:solidFill>
          </p:spPr>
          <p:txBody>
            <a:bodyPr wrap="square" lIns="0" tIns="0" rIns="0" bIns="0" rtlCol="0"/>
            <a:lstStyle/>
            <a:p>
              <a:endParaRPr dirty="0"/>
            </a:p>
          </p:txBody>
        </p:sp>
        <p:sp>
          <p:nvSpPr>
            <p:cNvPr id="27" name="object 22">
              <a:extLst>
                <a:ext uri="{FF2B5EF4-FFF2-40B4-BE49-F238E27FC236}">
                  <a16:creationId xmlns:a16="http://schemas.microsoft.com/office/drawing/2014/main" id="{88FA1B24-7606-4B67-A105-99B9E425F0DA}"/>
                </a:ext>
              </a:extLst>
            </p:cNvPr>
            <p:cNvSpPr txBox="1"/>
            <p:nvPr/>
          </p:nvSpPr>
          <p:spPr>
            <a:xfrm>
              <a:off x="396611" y="6171636"/>
              <a:ext cx="686080" cy="153888"/>
            </a:xfrm>
            <a:prstGeom prst="rect">
              <a:avLst/>
            </a:prstGeom>
          </p:spPr>
          <p:txBody>
            <a:bodyPr vert="horz" wrap="square" lIns="0" tIns="0" rIns="0" bIns="0" rtlCol="0">
              <a:spAutoFit/>
            </a:bodyPr>
            <a:lstStyle/>
            <a:p>
              <a:pPr marL="12700"/>
              <a:r>
                <a:rPr sz="1000" spc="-5" dirty="0">
                  <a:solidFill>
                    <a:srgbClr val="002776"/>
                  </a:solidFill>
                  <a:latin typeface="Segoe UI Light"/>
                  <a:cs typeface="Segoe UI Light"/>
                </a:rPr>
                <a:t>Not</a:t>
              </a:r>
              <a:r>
                <a:rPr sz="1000" spc="-95" dirty="0">
                  <a:solidFill>
                    <a:srgbClr val="002776"/>
                  </a:solidFill>
                  <a:latin typeface="Segoe UI Light"/>
                  <a:cs typeface="Segoe UI Light"/>
                </a:rPr>
                <a:t> </a:t>
              </a:r>
              <a:r>
                <a:rPr sz="1000" dirty="0">
                  <a:solidFill>
                    <a:srgbClr val="002776"/>
                  </a:solidFill>
                  <a:latin typeface="Segoe UI Light"/>
                  <a:cs typeface="Segoe UI Light"/>
                </a:rPr>
                <a:t>Started</a:t>
              </a:r>
              <a:endParaRPr sz="1000" dirty="0">
                <a:latin typeface="Segoe UI Light"/>
                <a:cs typeface="Segoe UI Light"/>
              </a:endParaRPr>
            </a:p>
          </p:txBody>
        </p:sp>
        <p:sp>
          <p:nvSpPr>
            <p:cNvPr id="31" name="object 19">
              <a:extLst>
                <a:ext uri="{FF2B5EF4-FFF2-40B4-BE49-F238E27FC236}">
                  <a16:creationId xmlns:a16="http://schemas.microsoft.com/office/drawing/2014/main" id="{AD600017-D84E-498C-93C2-0EAD8A92A4CF}"/>
                </a:ext>
              </a:extLst>
            </p:cNvPr>
            <p:cNvSpPr txBox="1"/>
            <p:nvPr/>
          </p:nvSpPr>
          <p:spPr>
            <a:xfrm>
              <a:off x="2653549" y="6171636"/>
              <a:ext cx="2786764" cy="153888"/>
            </a:xfrm>
            <a:prstGeom prst="rect">
              <a:avLst/>
            </a:prstGeom>
          </p:spPr>
          <p:txBody>
            <a:bodyPr vert="horz" wrap="square" lIns="0" tIns="0" rIns="0" bIns="0" rtlCol="0">
              <a:spAutoFit/>
            </a:bodyPr>
            <a:lstStyle/>
            <a:p>
              <a:pPr marL="12700">
                <a:tabLst>
                  <a:tab pos="596900" algn="l"/>
                </a:tabLst>
              </a:pPr>
              <a:r>
                <a:rPr sz="1000" spc="-5" dirty="0">
                  <a:solidFill>
                    <a:srgbClr val="002776"/>
                  </a:solidFill>
                  <a:latin typeface="Segoe UI Light"/>
                  <a:cs typeface="Segoe UI Light"/>
                </a:rPr>
                <a:t>Ahead of</a:t>
              </a:r>
              <a:r>
                <a:rPr sz="1000" spc="-80" dirty="0">
                  <a:solidFill>
                    <a:srgbClr val="002776"/>
                  </a:solidFill>
                  <a:latin typeface="Segoe UI Light"/>
                  <a:cs typeface="Segoe UI Light"/>
                </a:rPr>
                <a:t> </a:t>
              </a:r>
              <a:r>
                <a:rPr sz="1000" spc="-5" dirty="0">
                  <a:solidFill>
                    <a:srgbClr val="002776"/>
                  </a:solidFill>
                  <a:latin typeface="Segoe UI Light"/>
                  <a:cs typeface="Segoe UI Light"/>
                </a:rPr>
                <a:t>Plan</a:t>
              </a:r>
              <a:endParaRPr sz="1000" dirty="0">
                <a:latin typeface="Segoe UI Light"/>
                <a:cs typeface="Segoe UI Light"/>
              </a:endParaRPr>
            </a:p>
          </p:txBody>
        </p:sp>
      </p:grpSp>
      <p:sp>
        <p:nvSpPr>
          <p:cNvPr id="83" name="object 16">
            <a:extLst>
              <a:ext uri="{FF2B5EF4-FFF2-40B4-BE49-F238E27FC236}">
                <a16:creationId xmlns:a16="http://schemas.microsoft.com/office/drawing/2014/main" id="{12A7F251-44A9-4843-8808-83341464F11E}"/>
              </a:ext>
            </a:extLst>
          </p:cNvPr>
          <p:cNvSpPr/>
          <p:nvPr/>
        </p:nvSpPr>
        <p:spPr>
          <a:xfrm>
            <a:off x="5081398" y="715034"/>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chemeClr val="accent2"/>
          </a:solidFill>
        </p:spPr>
        <p:txBody>
          <a:bodyPr wrap="square" lIns="0" tIns="0" rIns="0" bIns="0" rtlCol="0"/>
          <a:lstStyle/>
          <a:p>
            <a:endParaRPr dirty="0"/>
          </a:p>
        </p:txBody>
      </p:sp>
      <p:sp>
        <p:nvSpPr>
          <p:cNvPr id="85" name="object 17">
            <a:extLst>
              <a:ext uri="{FF2B5EF4-FFF2-40B4-BE49-F238E27FC236}">
                <a16:creationId xmlns:a16="http://schemas.microsoft.com/office/drawing/2014/main" id="{6544218F-7770-4776-B8F9-DB39AC00FF09}"/>
              </a:ext>
            </a:extLst>
          </p:cNvPr>
          <p:cNvSpPr txBox="1"/>
          <p:nvPr/>
        </p:nvSpPr>
        <p:spPr>
          <a:xfrm>
            <a:off x="5324676" y="690866"/>
            <a:ext cx="1426113" cy="307777"/>
          </a:xfrm>
          <a:prstGeom prst="rect">
            <a:avLst/>
          </a:prstGeom>
        </p:spPr>
        <p:txBody>
          <a:bodyPr vert="horz" wrap="square" lIns="0" tIns="0" rIns="0" bIns="0" rtlCol="0">
            <a:spAutoFit/>
          </a:bodyPr>
          <a:lstStyle/>
          <a:p>
            <a:pPr marL="12700"/>
            <a:r>
              <a:rPr lang="en-US" sz="1000" spc="-5" dirty="0">
                <a:solidFill>
                  <a:srgbClr val="002776"/>
                </a:solidFill>
                <a:latin typeface="Segoe UI Light"/>
                <a:cs typeface="Segoe UI Light"/>
              </a:rPr>
              <a:t>Not Currently Scheduled*</a:t>
            </a:r>
            <a:endParaRPr lang="en-US" sz="1000" dirty="0">
              <a:latin typeface="Segoe UI Light"/>
              <a:cs typeface="Segoe UI Light"/>
            </a:endParaRPr>
          </a:p>
          <a:p>
            <a:pPr marL="12700"/>
            <a:endParaRPr sz="1000" dirty="0">
              <a:latin typeface="Segoe UI Light"/>
              <a:cs typeface="Segoe UI Light"/>
            </a:endParaRPr>
          </a:p>
        </p:txBody>
      </p:sp>
      <p:sp>
        <p:nvSpPr>
          <p:cNvPr id="32" name="object 91">
            <a:extLst>
              <a:ext uri="{FF2B5EF4-FFF2-40B4-BE49-F238E27FC236}">
                <a16:creationId xmlns:a16="http://schemas.microsoft.com/office/drawing/2014/main" id="{755F7A70-134E-4D8A-9092-638F0738181E}"/>
              </a:ext>
            </a:extLst>
          </p:cNvPr>
          <p:cNvSpPr/>
          <p:nvPr/>
        </p:nvSpPr>
        <p:spPr>
          <a:xfrm>
            <a:off x="123002" y="1022811"/>
            <a:ext cx="11897547" cy="5463714"/>
          </a:xfrm>
          <a:custGeom>
            <a:avLst/>
            <a:gdLst/>
            <a:ahLst/>
            <a:cxnLst/>
            <a:rect l="l" t="t" r="r" b="b"/>
            <a:pathLst>
              <a:path w="5852160" h="914400">
                <a:moveTo>
                  <a:pt x="0" y="0"/>
                </a:moveTo>
                <a:lnTo>
                  <a:pt x="5852160" y="0"/>
                </a:lnTo>
                <a:lnTo>
                  <a:pt x="5852160" y="914400"/>
                </a:lnTo>
                <a:lnTo>
                  <a:pt x="0" y="914400"/>
                </a:lnTo>
                <a:lnTo>
                  <a:pt x="0" y="0"/>
                </a:lnTo>
                <a:close/>
              </a:path>
            </a:pathLst>
          </a:custGeom>
          <a:solidFill>
            <a:schemeClr val="bg2"/>
          </a:solidFill>
          <a:ln w="12192">
            <a:solidFill>
              <a:srgbClr val="A6A6A6"/>
            </a:solidFill>
          </a:ln>
        </p:spPr>
        <p:txBody>
          <a:bodyPr wrap="square" lIns="0" tIns="0" rIns="0" bIns="0" rtlCol="0"/>
          <a:lstStyle/>
          <a:p>
            <a:endParaRPr dirty="0"/>
          </a:p>
        </p:txBody>
      </p:sp>
      <p:sp>
        <p:nvSpPr>
          <p:cNvPr id="33" name="TextBox 32">
            <a:extLst>
              <a:ext uri="{FF2B5EF4-FFF2-40B4-BE49-F238E27FC236}">
                <a16:creationId xmlns:a16="http://schemas.microsoft.com/office/drawing/2014/main" id="{FA7575AA-C4E8-48F3-A29E-4DE803BE898C}"/>
              </a:ext>
            </a:extLst>
          </p:cNvPr>
          <p:cNvSpPr txBox="1"/>
          <p:nvPr/>
        </p:nvSpPr>
        <p:spPr>
          <a:xfrm>
            <a:off x="3700501" y="1022811"/>
            <a:ext cx="4380754" cy="338554"/>
          </a:xfrm>
          <a:prstGeom prst="rect">
            <a:avLst/>
          </a:prstGeom>
          <a:noFill/>
        </p:spPr>
        <p:txBody>
          <a:bodyPr wrap="square" lIns="91440" tIns="45720" rIns="91440" bIns="45720" rtlCol="0" anchor="t">
            <a:spAutoFit/>
          </a:bodyPr>
          <a:lstStyle/>
          <a:p>
            <a:pPr algn="ctr"/>
            <a:r>
              <a:rPr lang="en-US" sz="1600" b="1" dirty="0"/>
              <a:t>Grid Design, Operations &amp; Maintenance</a:t>
            </a:r>
          </a:p>
        </p:txBody>
      </p:sp>
      <p:sp>
        <p:nvSpPr>
          <p:cNvPr id="59" name="object 17">
            <a:extLst>
              <a:ext uri="{FF2B5EF4-FFF2-40B4-BE49-F238E27FC236}">
                <a16:creationId xmlns:a16="http://schemas.microsoft.com/office/drawing/2014/main" id="{B9CAA4E3-00E8-4185-8966-C81961BA9C4B}"/>
              </a:ext>
            </a:extLst>
          </p:cNvPr>
          <p:cNvSpPr txBox="1"/>
          <p:nvPr/>
        </p:nvSpPr>
        <p:spPr>
          <a:xfrm>
            <a:off x="123003" y="6644133"/>
            <a:ext cx="12179064" cy="138499"/>
          </a:xfrm>
          <a:prstGeom prst="rect">
            <a:avLst/>
          </a:prstGeom>
        </p:spPr>
        <p:txBody>
          <a:bodyPr vert="horz" wrap="square" lIns="0" tIns="0" rIns="0" bIns="0" rtlCol="0">
            <a:spAutoFit/>
          </a:bodyPr>
          <a:lstStyle/>
          <a:p>
            <a:pPr marL="12700"/>
            <a:r>
              <a:rPr lang="en-US" sz="900" b="1" spc="-5" dirty="0">
                <a:solidFill>
                  <a:srgbClr val="002776"/>
                </a:solidFill>
                <a:latin typeface="Segoe UI Light"/>
                <a:cs typeface="Segoe UI Light"/>
              </a:rPr>
              <a:t>(*) Not Currently Scheduled </a:t>
            </a:r>
            <a:r>
              <a:rPr lang="en-US" sz="900" spc="-5" dirty="0">
                <a:solidFill>
                  <a:srgbClr val="002776"/>
                </a:solidFill>
                <a:latin typeface="Segoe UI Light"/>
                <a:cs typeface="Segoe UI Light"/>
              </a:rPr>
              <a:t>– BVES included this Status Icon to indicate where an initiative is not currently identified for this WMP cycle, or, that it is not applicable (BVES does not own or operate assets equal to or greater than 65kV).</a:t>
            </a:r>
            <a:endParaRPr sz="900" dirty="0">
              <a:latin typeface="Segoe UI Light"/>
              <a:cs typeface="Segoe UI Light"/>
            </a:endParaRPr>
          </a:p>
        </p:txBody>
      </p:sp>
      <p:sp>
        <p:nvSpPr>
          <p:cNvPr id="9" name="TextBox 8">
            <a:extLst>
              <a:ext uri="{FF2B5EF4-FFF2-40B4-BE49-F238E27FC236}">
                <a16:creationId xmlns:a16="http://schemas.microsoft.com/office/drawing/2014/main" id="{07E4B8AA-FE33-46A1-0247-613FF88958E8}"/>
              </a:ext>
            </a:extLst>
          </p:cNvPr>
          <p:cNvSpPr txBox="1"/>
          <p:nvPr/>
        </p:nvSpPr>
        <p:spPr>
          <a:xfrm>
            <a:off x="282634" y="1361365"/>
            <a:ext cx="1505366"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Covered Conductor Installation</a:t>
            </a:r>
          </a:p>
          <a:p>
            <a:r>
              <a:rPr lang="en-US" dirty="0"/>
              <a:t>GD_1</a:t>
            </a:r>
          </a:p>
        </p:txBody>
      </p:sp>
      <p:sp>
        <p:nvSpPr>
          <p:cNvPr id="10" name="TextBox 26">
            <a:extLst>
              <a:ext uri="{FF2B5EF4-FFF2-40B4-BE49-F238E27FC236}">
                <a16:creationId xmlns:a16="http://schemas.microsoft.com/office/drawing/2014/main" id="{44BA84D9-2509-118B-4586-7E166B98D40D}"/>
              </a:ext>
            </a:extLst>
          </p:cNvPr>
          <p:cNvSpPr txBox="1"/>
          <p:nvPr/>
        </p:nvSpPr>
        <p:spPr>
          <a:xfrm>
            <a:off x="2306907" y="1361365"/>
            <a:ext cx="1505366"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Covered Conductor Installation</a:t>
            </a:r>
          </a:p>
          <a:p>
            <a:r>
              <a:rPr lang="en-US" dirty="0"/>
              <a:t>GD_2</a:t>
            </a:r>
            <a:endParaRPr lang="en-US" sz="500" b="1" dirty="0"/>
          </a:p>
        </p:txBody>
      </p:sp>
      <p:sp>
        <p:nvSpPr>
          <p:cNvPr id="11" name="TextBox 26">
            <a:extLst>
              <a:ext uri="{FF2B5EF4-FFF2-40B4-BE49-F238E27FC236}">
                <a16:creationId xmlns:a16="http://schemas.microsoft.com/office/drawing/2014/main" id="{9D58126B-36E6-AA01-ACC2-4F2C9DE4C95B}"/>
              </a:ext>
            </a:extLst>
          </p:cNvPr>
          <p:cNvSpPr txBox="1"/>
          <p:nvPr/>
        </p:nvSpPr>
        <p:spPr>
          <a:xfrm>
            <a:off x="1973228" y="3057955"/>
            <a:ext cx="1505366"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Installation of System Automation Equipment</a:t>
            </a:r>
          </a:p>
          <a:p>
            <a:r>
              <a:rPr lang="en-US" dirty="0"/>
              <a:t>GD_14</a:t>
            </a:r>
            <a:endParaRPr lang="en-US" sz="500" b="1" dirty="0"/>
          </a:p>
        </p:txBody>
      </p:sp>
      <p:sp>
        <p:nvSpPr>
          <p:cNvPr id="12" name="TextBox 26">
            <a:extLst>
              <a:ext uri="{FF2B5EF4-FFF2-40B4-BE49-F238E27FC236}">
                <a16:creationId xmlns:a16="http://schemas.microsoft.com/office/drawing/2014/main" id="{D5C2366B-BF76-58F4-D401-72488DC01687}"/>
              </a:ext>
            </a:extLst>
          </p:cNvPr>
          <p:cNvSpPr txBox="1"/>
          <p:nvPr/>
        </p:nvSpPr>
        <p:spPr>
          <a:xfrm>
            <a:off x="3655731" y="3057955"/>
            <a:ext cx="1505366"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Installation of System Automation Equipment</a:t>
            </a:r>
          </a:p>
          <a:p>
            <a:r>
              <a:rPr lang="en-US" dirty="0"/>
              <a:t>GD_15</a:t>
            </a:r>
            <a:endParaRPr lang="en-US" sz="500" b="1" dirty="0"/>
          </a:p>
        </p:txBody>
      </p:sp>
      <p:sp>
        <p:nvSpPr>
          <p:cNvPr id="13" name="TextBox 26">
            <a:extLst>
              <a:ext uri="{FF2B5EF4-FFF2-40B4-BE49-F238E27FC236}">
                <a16:creationId xmlns:a16="http://schemas.microsoft.com/office/drawing/2014/main" id="{4471D182-38B0-64B5-AD54-8D0A9E50C8A6}"/>
              </a:ext>
            </a:extLst>
          </p:cNvPr>
          <p:cNvSpPr txBox="1"/>
          <p:nvPr/>
        </p:nvSpPr>
        <p:spPr>
          <a:xfrm>
            <a:off x="6550311" y="2215251"/>
            <a:ext cx="1505366" cy="731520"/>
          </a:xfrm>
          <a:prstGeom prst="rect">
            <a:avLst/>
          </a:prstGeom>
          <a:solidFill>
            <a:srgbClr val="D9D9D9"/>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Microgrids</a:t>
            </a:r>
          </a:p>
          <a:p>
            <a:r>
              <a:rPr lang="en-US" dirty="0"/>
              <a:t>GD_10</a:t>
            </a:r>
            <a:endParaRPr lang="en-US" sz="500" b="1" dirty="0"/>
          </a:p>
        </p:txBody>
      </p:sp>
      <p:sp>
        <p:nvSpPr>
          <p:cNvPr id="14" name="TextBox 26">
            <a:extLst>
              <a:ext uri="{FF2B5EF4-FFF2-40B4-BE49-F238E27FC236}">
                <a16:creationId xmlns:a16="http://schemas.microsoft.com/office/drawing/2014/main" id="{66E2AF64-610D-97CF-6876-6131D669F1C1}"/>
              </a:ext>
            </a:extLst>
          </p:cNvPr>
          <p:cNvSpPr txBox="1"/>
          <p:nvPr/>
        </p:nvSpPr>
        <p:spPr>
          <a:xfrm>
            <a:off x="8477156" y="2215251"/>
            <a:ext cx="1505366" cy="731520"/>
          </a:xfrm>
          <a:prstGeom prst="rect">
            <a:avLst/>
          </a:prstGeom>
          <a:solidFill>
            <a:srgbClr val="D9D9D9"/>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Microgrids</a:t>
            </a:r>
          </a:p>
          <a:p>
            <a:r>
              <a:rPr lang="en-US" dirty="0"/>
              <a:t>GD_11</a:t>
            </a:r>
            <a:endParaRPr lang="en-US" sz="500" b="1" dirty="0"/>
          </a:p>
        </p:txBody>
      </p:sp>
      <p:sp>
        <p:nvSpPr>
          <p:cNvPr id="15" name="TextBox 26">
            <a:extLst>
              <a:ext uri="{FF2B5EF4-FFF2-40B4-BE49-F238E27FC236}">
                <a16:creationId xmlns:a16="http://schemas.microsoft.com/office/drawing/2014/main" id="{7A827781-F01B-2A01-8534-7C0D0C43BB6F}"/>
              </a:ext>
            </a:extLst>
          </p:cNvPr>
          <p:cNvSpPr txBox="1"/>
          <p:nvPr/>
        </p:nvSpPr>
        <p:spPr>
          <a:xfrm>
            <a:off x="10404000" y="2215251"/>
            <a:ext cx="1505366"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Installation of System Automation Equipment</a:t>
            </a:r>
          </a:p>
          <a:p>
            <a:r>
              <a:rPr lang="en-US" dirty="0"/>
              <a:t>GD_12</a:t>
            </a:r>
            <a:endParaRPr lang="en-US" sz="500" b="1" dirty="0"/>
          </a:p>
        </p:txBody>
      </p:sp>
      <p:sp>
        <p:nvSpPr>
          <p:cNvPr id="16" name="TextBox 26">
            <a:extLst>
              <a:ext uri="{FF2B5EF4-FFF2-40B4-BE49-F238E27FC236}">
                <a16:creationId xmlns:a16="http://schemas.microsoft.com/office/drawing/2014/main" id="{3E736606-088E-C08E-CACB-44CC4D1FCF25}"/>
              </a:ext>
            </a:extLst>
          </p:cNvPr>
          <p:cNvSpPr txBox="1"/>
          <p:nvPr/>
        </p:nvSpPr>
        <p:spPr>
          <a:xfrm>
            <a:off x="282634" y="3072093"/>
            <a:ext cx="1505366"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Installation of System Automation Equipment</a:t>
            </a:r>
          </a:p>
          <a:p>
            <a:r>
              <a:rPr lang="en-US" dirty="0"/>
              <a:t>GD_13</a:t>
            </a:r>
            <a:endParaRPr lang="en-US" sz="500" b="1" dirty="0"/>
          </a:p>
        </p:txBody>
      </p:sp>
      <p:sp>
        <p:nvSpPr>
          <p:cNvPr id="17" name="TextBox 26">
            <a:extLst>
              <a:ext uri="{FF2B5EF4-FFF2-40B4-BE49-F238E27FC236}">
                <a16:creationId xmlns:a16="http://schemas.microsoft.com/office/drawing/2014/main" id="{A4923E0B-85AB-DF6F-4F94-0A034189AFBC}"/>
              </a:ext>
            </a:extLst>
          </p:cNvPr>
          <p:cNvSpPr txBox="1"/>
          <p:nvPr/>
        </p:nvSpPr>
        <p:spPr>
          <a:xfrm>
            <a:off x="5338234" y="3057955"/>
            <a:ext cx="1505366"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Installation of System Automation Equipment</a:t>
            </a:r>
          </a:p>
          <a:p>
            <a:r>
              <a:rPr lang="en-US" dirty="0"/>
              <a:t>GD_16</a:t>
            </a:r>
            <a:endParaRPr lang="en-US" sz="500" b="1" dirty="0"/>
          </a:p>
        </p:txBody>
      </p:sp>
      <p:sp>
        <p:nvSpPr>
          <p:cNvPr id="18" name="TextBox 26">
            <a:extLst>
              <a:ext uri="{FF2B5EF4-FFF2-40B4-BE49-F238E27FC236}">
                <a16:creationId xmlns:a16="http://schemas.microsoft.com/office/drawing/2014/main" id="{AA5973AB-DE75-C442-FA49-EEB02B56E257}"/>
              </a:ext>
            </a:extLst>
          </p:cNvPr>
          <p:cNvSpPr txBox="1"/>
          <p:nvPr/>
        </p:nvSpPr>
        <p:spPr>
          <a:xfrm>
            <a:off x="7020737" y="3057955"/>
            <a:ext cx="1505366" cy="731520"/>
          </a:xfrm>
          <a:prstGeom prst="rect">
            <a:avLst/>
          </a:prstGeom>
          <a:solidFill>
            <a:srgbClr val="D9D9D9"/>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Installation of System Automation Equipment</a:t>
            </a:r>
          </a:p>
          <a:p>
            <a:r>
              <a:rPr lang="en-US" dirty="0"/>
              <a:t>GD_17</a:t>
            </a:r>
            <a:endParaRPr lang="en-US" sz="500" b="1" dirty="0"/>
          </a:p>
        </p:txBody>
      </p:sp>
      <p:sp>
        <p:nvSpPr>
          <p:cNvPr id="28" name="TextBox 26">
            <a:extLst>
              <a:ext uri="{FF2B5EF4-FFF2-40B4-BE49-F238E27FC236}">
                <a16:creationId xmlns:a16="http://schemas.microsoft.com/office/drawing/2014/main" id="{663894C5-FB04-ECB6-E59F-6215A996260D}"/>
              </a:ext>
            </a:extLst>
          </p:cNvPr>
          <p:cNvSpPr txBox="1"/>
          <p:nvPr/>
        </p:nvSpPr>
        <p:spPr>
          <a:xfrm>
            <a:off x="8703240" y="3057955"/>
            <a:ext cx="1505366" cy="731520"/>
          </a:xfrm>
          <a:prstGeom prst="rect">
            <a:avLst/>
          </a:prstGeom>
          <a:solidFill>
            <a:srgbClr val="D9D9D9"/>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Line Removals (In HFTD)</a:t>
            </a:r>
          </a:p>
          <a:p>
            <a:r>
              <a:rPr lang="en-US" dirty="0"/>
              <a:t>GD_18</a:t>
            </a:r>
            <a:endParaRPr lang="en-US" sz="500" b="1" dirty="0"/>
          </a:p>
        </p:txBody>
      </p:sp>
      <p:sp>
        <p:nvSpPr>
          <p:cNvPr id="29" name="TextBox 28">
            <a:extLst>
              <a:ext uri="{FF2B5EF4-FFF2-40B4-BE49-F238E27FC236}">
                <a16:creationId xmlns:a16="http://schemas.microsoft.com/office/drawing/2014/main" id="{88CE1A61-955D-5CC1-09CC-42BBA6C10A1A}"/>
              </a:ext>
            </a:extLst>
          </p:cNvPr>
          <p:cNvSpPr txBox="1"/>
          <p:nvPr/>
        </p:nvSpPr>
        <p:spPr>
          <a:xfrm>
            <a:off x="10404000" y="3057955"/>
            <a:ext cx="1505366" cy="731520"/>
          </a:xfrm>
          <a:prstGeom prst="rect">
            <a:avLst/>
          </a:prstGeom>
          <a:solidFill>
            <a:srgbClr val="5B9BD4"/>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Other Grid Topology Improvements to Minimize Risk of Ignition</a:t>
            </a:r>
          </a:p>
          <a:p>
            <a:r>
              <a:rPr lang="en-US" dirty="0"/>
              <a:t>GD_19</a:t>
            </a:r>
          </a:p>
        </p:txBody>
      </p:sp>
      <p:sp>
        <p:nvSpPr>
          <p:cNvPr id="30" name="TextBox 26">
            <a:extLst>
              <a:ext uri="{FF2B5EF4-FFF2-40B4-BE49-F238E27FC236}">
                <a16:creationId xmlns:a16="http://schemas.microsoft.com/office/drawing/2014/main" id="{0AF124A7-E45B-5CBC-AF19-F5C30E0BE2FE}"/>
              </a:ext>
            </a:extLst>
          </p:cNvPr>
          <p:cNvSpPr txBox="1"/>
          <p:nvPr/>
        </p:nvSpPr>
        <p:spPr>
          <a:xfrm>
            <a:off x="282634" y="3927457"/>
            <a:ext cx="1409477" cy="731520"/>
          </a:xfrm>
          <a:prstGeom prst="rect">
            <a:avLst/>
          </a:prstGeom>
          <a:solidFill>
            <a:srgbClr val="D9D9D9"/>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Other Grid Topology Improvements to Mitigate or Reduce PSPS Risk</a:t>
            </a:r>
          </a:p>
          <a:p>
            <a:r>
              <a:rPr lang="en-US" dirty="0"/>
              <a:t>GD_20</a:t>
            </a:r>
            <a:endParaRPr lang="en-US" sz="500" b="1" dirty="0"/>
          </a:p>
        </p:txBody>
      </p:sp>
      <p:sp>
        <p:nvSpPr>
          <p:cNvPr id="52" name="TextBox 26">
            <a:extLst>
              <a:ext uri="{FF2B5EF4-FFF2-40B4-BE49-F238E27FC236}">
                <a16:creationId xmlns:a16="http://schemas.microsoft.com/office/drawing/2014/main" id="{D574115E-2CD5-A38A-DD15-C9B5AC423CA8}"/>
              </a:ext>
            </a:extLst>
          </p:cNvPr>
          <p:cNvSpPr txBox="1"/>
          <p:nvPr/>
        </p:nvSpPr>
        <p:spPr>
          <a:xfrm>
            <a:off x="1980289" y="3927457"/>
            <a:ext cx="1594029" cy="731520"/>
          </a:xfrm>
          <a:prstGeom prst="rect">
            <a:avLst/>
          </a:prstGeom>
          <a:solidFill>
            <a:srgbClr val="D9D9D9"/>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Other Technologies and Systems Not Listed Above</a:t>
            </a:r>
          </a:p>
          <a:p>
            <a:r>
              <a:rPr lang="en-US" dirty="0"/>
              <a:t>GD_21</a:t>
            </a:r>
            <a:endParaRPr lang="en-US" sz="500" b="1" dirty="0"/>
          </a:p>
        </p:txBody>
      </p:sp>
      <p:sp>
        <p:nvSpPr>
          <p:cNvPr id="54" name="TextBox 26">
            <a:extLst>
              <a:ext uri="{FF2B5EF4-FFF2-40B4-BE49-F238E27FC236}">
                <a16:creationId xmlns:a16="http://schemas.microsoft.com/office/drawing/2014/main" id="{791D0567-51A6-3C83-6D47-6045A9ABD7F4}"/>
              </a:ext>
            </a:extLst>
          </p:cNvPr>
          <p:cNvSpPr txBox="1"/>
          <p:nvPr/>
        </p:nvSpPr>
        <p:spPr>
          <a:xfrm>
            <a:off x="3836734" y="3927457"/>
            <a:ext cx="1640397" cy="731520"/>
          </a:xfrm>
          <a:prstGeom prst="rect">
            <a:avLst/>
          </a:prstGeom>
          <a:solidFill>
            <a:srgbClr val="D9D9D9"/>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Other Technologies and Systems Not Listed Above</a:t>
            </a:r>
          </a:p>
          <a:p>
            <a:r>
              <a:rPr lang="en-US" dirty="0"/>
              <a:t>GD_22</a:t>
            </a:r>
            <a:endParaRPr lang="en-US" sz="500" b="1" dirty="0"/>
          </a:p>
        </p:txBody>
      </p:sp>
      <p:sp>
        <p:nvSpPr>
          <p:cNvPr id="63" name="TextBox 26">
            <a:extLst>
              <a:ext uri="{FF2B5EF4-FFF2-40B4-BE49-F238E27FC236}">
                <a16:creationId xmlns:a16="http://schemas.microsoft.com/office/drawing/2014/main" id="{CFB94A20-7EEA-F4A7-AA40-8559DCE8C912}"/>
              </a:ext>
            </a:extLst>
          </p:cNvPr>
          <p:cNvSpPr txBox="1"/>
          <p:nvPr/>
        </p:nvSpPr>
        <p:spPr>
          <a:xfrm>
            <a:off x="5739547" y="3927457"/>
            <a:ext cx="1640397" cy="731520"/>
          </a:xfrm>
          <a:prstGeom prst="rect">
            <a:avLst/>
          </a:prstGeom>
          <a:solidFill>
            <a:srgbClr val="D9D9D9"/>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Other Technologies and Systems Not Listed Above</a:t>
            </a:r>
          </a:p>
          <a:p>
            <a:r>
              <a:rPr lang="en-US" dirty="0"/>
              <a:t>GD_23</a:t>
            </a:r>
            <a:endParaRPr lang="en-US" sz="500" b="1" dirty="0"/>
          </a:p>
        </p:txBody>
      </p:sp>
      <p:sp>
        <p:nvSpPr>
          <p:cNvPr id="70" name="TextBox 26">
            <a:extLst>
              <a:ext uri="{FF2B5EF4-FFF2-40B4-BE49-F238E27FC236}">
                <a16:creationId xmlns:a16="http://schemas.microsoft.com/office/drawing/2014/main" id="{59A985BC-13EA-7EBA-E48E-20D7DB8A4A85}"/>
              </a:ext>
            </a:extLst>
          </p:cNvPr>
          <p:cNvSpPr txBox="1"/>
          <p:nvPr/>
        </p:nvSpPr>
        <p:spPr>
          <a:xfrm>
            <a:off x="7642360" y="3927457"/>
            <a:ext cx="1640397" cy="731520"/>
          </a:xfrm>
          <a:prstGeom prst="rect">
            <a:avLst/>
          </a:prstGeom>
          <a:solidFill>
            <a:srgbClr val="D9D9D9"/>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Other Technologies and Systems Not Listed Above</a:t>
            </a:r>
          </a:p>
          <a:p>
            <a:r>
              <a:rPr lang="en-US" dirty="0"/>
              <a:t>GD_24</a:t>
            </a:r>
            <a:endParaRPr lang="en-US" sz="500" b="1" dirty="0"/>
          </a:p>
        </p:txBody>
      </p:sp>
      <p:sp>
        <p:nvSpPr>
          <p:cNvPr id="71" name="TextBox 70">
            <a:extLst>
              <a:ext uri="{FF2B5EF4-FFF2-40B4-BE49-F238E27FC236}">
                <a16:creationId xmlns:a16="http://schemas.microsoft.com/office/drawing/2014/main" id="{8A6CF95E-023D-F049-D083-49132DA98525}"/>
              </a:ext>
            </a:extLst>
          </p:cNvPr>
          <p:cNvSpPr txBox="1"/>
          <p:nvPr/>
        </p:nvSpPr>
        <p:spPr>
          <a:xfrm>
            <a:off x="9545173" y="3927457"/>
            <a:ext cx="1038007" cy="731520"/>
          </a:xfrm>
          <a:prstGeom prst="rect">
            <a:avLst/>
          </a:prstGeom>
          <a:solidFill>
            <a:srgbClr val="5B9BD4"/>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Asset Inspection</a:t>
            </a:r>
          </a:p>
          <a:p>
            <a:r>
              <a:rPr lang="en-US" dirty="0"/>
              <a:t>GD_25</a:t>
            </a:r>
          </a:p>
        </p:txBody>
      </p:sp>
      <p:sp>
        <p:nvSpPr>
          <p:cNvPr id="72" name="TextBox 71">
            <a:extLst>
              <a:ext uri="{FF2B5EF4-FFF2-40B4-BE49-F238E27FC236}">
                <a16:creationId xmlns:a16="http://schemas.microsoft.com/office/drawing/2014/main" id="{14610A66-1593-3AF3-519E-506A420D1C58}"/>
              </a:ext>
            </a:extLst>
          </p:cNvPr>
          <p:cNvSpPr txBox="1"/>
          <p:nvPr/>
        </p:nvSpPr>
        <p:spPr>
          <a:xfrm>
            <a:off x="10871359" y="3927457"/>
            <a:ext cx="1038007" cy="731520"/>
          </a:xfrm>
          <a:prstGeom prst="rect">
            <a:avLst/>
          </a:prstGeom>
          <a:solidFill>
            <a:srgbClr val="5B9BD4"/>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Asset Inspection</a:t>
            </a:r>
          </a:p>
          <a:p>
            <a:r>
              <a:rPr lang="en-US" dirty="0"/>
              <a:t>GD_26</a:t>
            </a:r>
          </a:p>
        </p:txBody>
      </p:sp>
      <p:sp>
        <p:nvSpPr>
          <p:cNvPr id="73" name="TextBox 26">
            <a:extLst>
              <a:ext uri="{FF2B5EF4-FFF2-40B4-BE49-F238E27FC236}">
                <a16:creationId xmlns:a16="http://schemas.microsoft.com/office/drawing/2014/main" id="{76399DB2-D52E-C28B-6E24-77A579EAC456}"/>
              </a:ext>
            </a:extLst>
          </p:cNvPr>
          <p:cNvSpPr txBox="1"/>
          <p:nvPr/>
        </p:nvSpPr>
        <p:spPr>
          <a:xfrm>
            <a:off x="282634" y="4782821"/>
            <a:ext cx="1038007"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Asset Inspection</a:t>
            </a:r>
          </a:p>
          <a:p>
            <a:r>
              <a:rPr lang="en-US" dirty="0"/>
              <a:t>GD_27</a:t>
            </a:r>
            <a:endParaRPr lang="en-US" sz="500" b="1" dirty="0"/>
          </a:p>
        </p:txBody>
      </p:sp>
      <p:sp>
        <p:nvSpPr>
          <p:cNvPr id="74" name="TextBox 26">
            <a:extLst>
              <a:ext uri="{FF2B5EF4-FFF2-40B4-BE49-F238E27FC236}">
                <a16:creationId xmlns:a16="http://schemas.microsoft.com/office/drawing/2014/main" id="{3C7FFF7A-A4D4-B973-EFF3-C62957ECFC11}"/>
              </a:ext>
            </a:extLst>
          </p:cNvPr>
          <p:cNvSpPr txBox="1"/>
          <p:nvPr/>
        </p:nvSpPr>
        <p:spPr>
          <a:xfrm>
            <a:off x="1986195" y="4782821"/>
            <a:ext cx="1038007"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Asset Inspection</a:t>
            </a:r>
          </a:p>
          <a:p>
            <a:r>
              <a:rPr lang="en-US" dirty="0"/>
              <a:t>GD_28</a:t>
            </a:r>
            <a:endParaRPr lang="en-US" sz="500" b="1" dirty="0"/>
          </a:p>
        </p:txBody>
      </p:sp>
      <p:sp>
        <p:nvSpPr>
          <p:cNvPr id="75" name="TextBox 26">
            <a:extLst>
              <a:ext uri="{FF2B5EF4-FFF2-40B4-BE49-F238E27FC236}">
                <a16:creationId xmlns:a16="http://schemas.microsoft.com/office/drawing/2014/main" id="{74AAC2FB-4459-B163-4E86-FD364F67A1C1}"/>
              </a:ext>
            </a:extLst>
          </p:cNvPr>
          <p:cNvSpPr txBox="1"/>
          <p:nvPr/>
        </p:nvSpPr>
        <p:spPr>
          <a:xfrm>
            <a:off x="3681665" y="4782821"/>
            <a:ext cx="1038007"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Asset Inspection</a:t>
            </a:r>
          </a:p>
          <a:p>
            <a:r>
              <a:rPr lang="en-US" dirty="0"/>
              <a:t>GD_29</a:t>
            </a:r>
            <a:endParaRPr lang="en-US" sz="500" b="1" dirty="0"/>
          </a:p>
        </p:txBody>
      </p:sp>
      <p:sp>
        <p:nvSpPr>
          <p:cNvPr id="76" name="TextBox 75">
            <a:extLst>
              <a:ext uri="{FF2B5EF4-FFF2-40B4-BE49-F238E27FC236}">
                <a16:creationId xmlns:a16="http://schemas.microsoft.com/office/drawing/2014/main" id="{591A0801-F1EC-B791-031C-6F31DF826E5B}"/>
              </a:ext>
            </a:extLst>
          </p:cNvPr>
          <p:cNvSpPr txBox="1"/>
          <p:nvPr/>
        </p:nvSpPr>
        <p:spPr>
          <a:xfrm>
            <a:off x="4331180" y="1361365"/>
            <a:ext cx="1505366" cy="731520"/>
          </a:xfrm>
          <a:prstGeom prst="rect">
            <a:avLst/>
          </a:prstGeom>
          <a:solidFill>
            <a:srgbClr val="5B9BD4"/>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Undergrounding of Electric Lines and/or Equipment</a:t>
            </a:r>
          </a:p>
          <a:p>
            <a:r>
              <a:rPr lang="en-US" dirty="0"/>
              <a:t>GD_3</a:t>
            </a:r>
          </a:p>
        </p:txBody>
      </p:sp>
      <p:sp>
        <p:nvSpPr>
          <p:cNvPr id="77" name="TextBox 26">
            <a:extLst>
              <a:ext uri="{FF2B5EF4-FFF2-40B4-BE49-F238E27FC236}">
                <a16:creationId xmlns:a16="http://schemas.microsoft.com/office/drawing/2014/main" id="{A387C8C4-F907-96EE-8FB9-EC5D3A5DA4D1}"/>
              </a:ext>
            </a:extLst>
          </p:cNvPr>
          <p:cNvSpPr txBox="1"/>
          <p:nvPr/>
        </p:nvSpPr>
        <p:spPr>
          <a:xfrm>
            <a:off x="5377135" y="4782821"/>
            <a:ext cx="1038007"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Asset Inspection</a:t>
            </a:r>
          </a:p>
          <a:p>
            <a:r>
              <a:rPr lang="en-US" dirty="0"/>
              <a:t>GD_30</a:t>
            </a:r>
            <a:endParaRPr lang="en-US" sz="500" b="1" dirty="0"/>
          </a:p>
        </p:txBody>
      </p:sp>
      <p:sp>
        <p:nvSpPr>
          <p:cNvPr id="78" name="TextBox 26">
            <a:extLst>
              <a:ext uri="{FF2B5EF4-FFF2-40B4-BE49-F238E27FC236}">
                <a16:creationId xmlns:a16="http://schemas.microsoft.com/office/drawing/2014/main" id="{A25EF778-B657-1734-D34A-DE7502337265}"/>
              </a:ext>
            </a:extLst>
          </p:cNvPr>
          <p:cNvSpPr txBox="1"/>
          <p:nvPr/>
        </p:nvSpPr>
        <p:spPr>
          <a:xfrm>
            <a:off x="7072605" y="4782821"/>
            <a:ext cx="1038007"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Asset Inspection</a:t>
            </a:r>
          </a:p>
          <a:p>
            <a:r>
              <a:rPr lang="en-US" dirty="0"/>
              <a:t>GD_31</a:t>
            </a:r>
            <a:endParaRPr lang="en-US" sz="500" b="1" dirty="0"/>
          </a:p>
        </p:txBody>
      </p:sp>
      <p:sp>
        <p:nvSpPr>
          <p:cNvPr id="79" name="TextBox 26">
            <a:extLst>
              <a:ext uri="{FF2B5EF4-FFF2-40B4-BE49-F238E27FC236}">
                <a16:creationId xmlns:a16="http://schemas.microsoft.com/office/drawing/2014/main" id="{6C44F85E-D5FA-DE28-1052-170A84D17005}"/>
              </a:ext>
            </a:extLst>
          </p:cNvPr>
          <p:cNvSpPr txBox="1"/>
          <p:nvPr/>
        </p:nvSpPr>
        <p:spPr>
          <a:xfrm>
            <a:off x="8768075" y="4782821"/>
            <a:ext cx="1038007"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Asset Inspection</a:t>
            </a:r>
          </a:p>
          <a:p>
            <a:r>
              <a:rPr lang="en-US" dirty="0"/>
              <a:t>GD_32</a:t>
            </a:r>
            <a:endParaRPr lang="en-US" sz="500" b="1" dirty="0"/>
          </a:p>
        </p:txBody>
      </p:sp>
      <p:sp>
        <p:nvSpPr>
          <p:cNvPr id="80" name="TextBox 26">
            <a:extLst>
              <a:ext uri="{FF2B5EF4-FFF2-40B4-BE49-F238E27FC236}">
                <a16:creationId xmlns:a16="http://schemas.microsoft.com/office/drawing/2014/main" id="{8B7BA06E-BEEA-86F6-6C87-39B8FBBFF18E}"/>
              </a:ext>
            </a:extLst>
          </p:cNvPr>
          <p:cNvSpPr txBox="1"/>
          <p:nvPr/>
        </p:nvSpPr>
        <p:spPr>
          <a:xfrm>
            <a:off x="10404000" y="4782821"/>
            <a:ext cx="1505366"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Equipment Maintenance and Repair</a:t>
            </a:r>
          </a:p>
          <a:p>
            <a:r>
              <a:rPr lang="en-US" dirty="0"/>
              <a:t>GD_33</a:t>
            </a:r>
            <a:endParaRPr lang="en-US" sz="1050" b="1" dirty="0"/>
          </a:p>
        </p:txBody>
      </p:sp>
      <p:sp>
        <p:nvSpPr>
          <p:cNvPr id="81" name="TextBox 26">
            <a:extLst>
              <a:ext uri="{FF2B5EF4-FFF2-40B4-BE49-F238E27FC236}">
                <a16:creationId xmlns:a16="http://schemas.microsoft.com/office/drawing/2014/main" id="{ED1CC1F6-BD3D-8F13-F240-DF6636F55A29}"/>
              </a:ext>
            </a:extLst>
          </p:cNvPr>
          <p:cNvSpPr txBox="1"/>
          <p:nvPr/>
        </p:nvSpPr>
        <p:spPr>
          <a:xfrm>
            <a:off x="282634" y="5638183"/>
            <a:ext cx="1505366"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Asset Management and Inspection Enterprise System(s)</a:t>
            </a:r>
          </a:p>
          <a:p>
            <a:r>
              <a:rPr lang="en-US" dirty="0"/>
              <a:t>GD_34</a:t>
            </a:r>
            <a:endParaRPr lang="en-US" sz="500" b="1" dirty="0"/>
          </a:p>
        </p:txBody>
      </p:sp>
      <p:sp>
        <p:nvSpPr>
          <p:cNvPr id="82" name="TextBox 81">
            <a:extLst>
              <a:ext uri="{FF2B5EF4-FFF2-40B4-BE49-F238E27FC236}">
                <a16:creationId xmlns:a16="http://schemas.microsoft.com/office/drawing/2014/main" id="{818F581D-F938-B937-9DC5-E230E25485B6}"/>
              </a:ext>
            </a:extLst>
          </p:cNvPr>
          <p:cNvSpPr txBox="1"/>
          <p:nvPr/>
        </p:nvSpPr>
        <p:spPr>
          <a:xfrm>
            <a:off x="1966323" y="5638183"/>
            <a:ext cx="1505366"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Quality Assurance / Quality Control</a:t>
            </a:r>
          </a:p>
          <a:p>
            <a:r>
              <a:rPr lang="en-US" dirty="0"/>
              <a:t>GD_35</a:t>
            </a:r>
          </a:p>
        </p:txBody>
      </p:sp>
      <p:sp>
        <p:nvSpPr>
          <p:cNvPr id="84" name="TextBox 83">
            <a:extLst>
              <a:ext uri="{FF2B5EF4-FFF2-40B4-BE49-F238E27FC236}">
                <a16:creationId xmlns:a16="http://schemas.microsoft.com/office/drawing/2014/main" id="{587489E3-BEA8-0E82-512A-93A088B8D73F}"/>
              </a:ext>
            </a:extLst>
          </p:cNvPr>
          <p:cNvSpPr txBox="1"/>
          <p:nvPr/>
        </p:nvSpPr>
        <p:spPr>
          <a:xfrm>
            <a:off x="3650011" y="5638183"/>
            <a:ext cx="1505366"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Open Work Orders</a:t>
            </a:r>
          </a:p>
          <a:p>
            <a:r>
              <a:rPr lang="en-US" dirty="0"/>
              <a:t>GD_36</a:t>
            </a:r>
          </a:p>
        </p:txBody>
      </p:sp>
      <p:sp>
        <p:nvSpPr>
          <p:cNvPr id="87" name="TextBox 86">
            <a:extLst>
              <a:ext uri="{FF2B5EF4-FFF2-40B4-BE49-F238E27FC236}">
                <a16:creationId xmlns:a16="http://schemas.microsoft.com/office/drawing/2014/main" id="{F404A35C-68C2-623A-A96B-344D561694CD}"/>
              </a:ext>
            </a:extLst>
          </p:cNvPr>
          <p:cNvSpPr txBox="1"/>
          <p:nvPr/>
        </p:nvSpPr>
        <p:spPr>
          <a:xfrm>
            <a:off x="5333700" y="5638183"/>
            <a:ext cx="1505366"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Equipment Settings to Reduce Wildfire Risk</a:t>
            </a:r>
          </a:p>
          <a:p>
            <a:r>
              <a:rPr lang="en-US" dirty="0"/>
              <a:t>GD_37</a:t>
            </a:r>
          </a:p>
        </p:txBody>
      </p:sp>
      <p:sp>
        <p:nvSpPr>
          <p:cNvPr id="88" name="TextBox 87">
            <a:extLst>
              <a:ext uri="{FF2B5EF4-FFF2-40B4-BE49-F238E27FC236}">
                <a16:creationId xmlns:a16="http://schemas.microsoft.com/office/drawing/2014/main" id="{A09EE60B-121C-4032-5646-B475B6AFCB01}"/>
              </a:ext>
            </a:extLst>
          </p:cNvPr>
          <p:cNvSpPr txBox="1"/>
          <p:nvPr/>
        </p:nvSpPr>
        <p:spPr>
          <a:xfrm>
            <a:off x="7017389" y="5638183"/>
            <a:ext cx="1505366"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Grid Response Procedures and Notifications</a:t>
            </a:r>
          </a:p>
          <a:p>
            <a:r>
              <a:rPr lang="en-US" dirty="0"/>
              <a:t>GD_38</a:t>
            </a:r>
          </a:p>
        </p:txBody>
      </p:sp>
      <p:sp>
        <p:nvSpPr>
          <p:cNvPr id="90" name="TextBox 89">
            <a:extLst>
              <a:ext uri="{FF2B5EF4-FFF2-40B4-BE49-F238E27FC236}">
                <a16:creationId xmlns:a16="http://schemas.microsoft.com/office/drawing/2014/main" id="{DC54434B-2FD4-FD0C-0A0D-AF346D31E9D4}"/>
              </a:ext>
            </a:extLst>
          </p:cNvPr>
          <p:cNvSpPr txBox="1"/>
          <p:nvPr/>
        </p:nvSpPr>
        <p:spPr>
          <a:xfrm>
            <a:off x="8701078" y="5638183"/>
            <a:ext cx="1505366"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Personnel Work Procedures and Training in Conditions of Elevated Fire Risk</a:t>
            </a:r>
          </a:p>
          <a:p>
            <a:r>
              <a:rPr lang="en-US" dirty="0"/>
              <a:t>GD_39</a:t>
            </a:r>
          </a:p>
        </p:txBody>
      </p:sp>
      <p:sp>
        <p:nvSpPr>
          <p:cNvPr id="91" name="TextBox 90">
            <a:extLst>
              <a:ext uri="{FF2B5EF4-FFF2-40B4-BE49-F238E27FC236}">
                <a16:creationId xmlns:a16="http://schemas.microsoft.com/office/drawing/2014/main" id="{43DF6F5F-C7D4-A6FB-0054-521B673EAC02}"/>
              </a:ext>
            </a:extLst>
          </p:cNvPr>
          <p:cNvSpPr txBox="1"/>
          <p:nvPr/>
        </p:nvSpPr>
        <p:spPr>
          <a:xfrm>
            <a:off x="6355453" y="1361365"/>
            <a:ext cx="1505366"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Distribution Pole Replacement and Reinforcement</a:t>
            </a:r>
          </a:p>
          <a:p>
            <a:r>
              <a:rPr lang="en-US" dirty="0"/>
              <a:t>GD_4</a:t>
            </a:r>
          </a:p>
        </p:txBody>
      </p:sp>
      <p:sp>
        <p:nvSpPr>
          <p:cNvPr id="92" name="TextBox 91">
            <a:extLst>
              <a:ext uri="{FF2B5EF4-FFF2-40B4-BE49-F238E27FC236}">
                <a16:creationId xmlns:a16="http://schemas.microsoft.com/office/drawing/2014/main" id="{26008B61-5808-A7F9-C625-6D91030E2EAE}"/>
              </a:ext>
            </a:extLst>
          </p:cNvPr>
          <p:cNvSpPr txBox="1"/>
          <p:nvPr/>
        </p:nvSpPr>
        <p:spPr>
          <a:xfrm>
            <a:off x="10384765" y="5638183"/>
            <a:ext cx="1505366"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Workforce Planning</a:t>
            </a:r>
          </a:p>
          <a:p>
            <a:r>
              <a:rPr lang="en-US" dirty="0"/>
              <a:t>GD_40</a:t>
            </a:r>
          </a:p>
        </p:txBody>
      </p:sp>
      <p:sp>
        <p:nvSpPr>
          <p:cNvPr id="93" name="TextBox 92">
            <a:extLst>
              <a:ext uri="{FF2B5EF4-FFF2-40B4-BE49-F238E27FC236}">
                <a16:creationId xmlns:a16="http://schemas.microsoft.com/office/drawing/2014/main" id="{5401CA95-E2F9-22F4-86B9-E2BDC8346E92}"/>
              </a:ext>
            </a:extLst>
          </p:cNvPr>
          <p:cNvSpPr txBox="1"/>
          <p:nvPr/>
        </p:nvSpPr>
        <p:spPr>
          <a:xfrm>
            <a:off x="10404000" y="1395294"/>
            <a:ext cx="1505366"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Distribution Pole Replacement and Reinforcement</a:t>
            </a:r>
          </a:p>
          <a:p>
            <a:r>
              <a:rPr lang="en-US" dirty="0"/>
              <a:t>GD_5</a:t>
            </a:r>
          </a:p>
        </p:txBody>
      </p:sp>
      <p:sp>
        <p:nvSpPr>
          <p:cNvPr id="94" name="TextBox 93">
            <a:extLst>
              <a:ext uri="{FF2B5EF4-FFF2-40B4-BE49-F238E27FC236}">
                <a16:creationId xmlns:a16="http://schemas.microsoft.com/office/drawing/2014/main" id="{2EBEAADC-2062-BEC7-5669-6503ECF8BD31}"/>
              </a:ext>
            </a:extLst>
          </p:cNvPr>
          <p:cNvSpPr txBox="1"/>
          <p:nvPr/>
        </p:nvSpPr>
        <p:spPr>
          <a:xfrm>
            <a:off x="8379726" y="1361365"/>
            <a:ext cx="1505366"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Distribution Pole Replacement and Reinforcement</a:t>
            </a:r>
          </a:p>
          <a:p>
            <a:r>
              <a:rPr lang="en-US" dirty="0"/>
              <a:t>GD_6</a:t>
            </a:r>
          </a:p>
        </p:txBody>
      </p:sp>
      <p:sp>
        <p:nvSpPr>
          <p:cNvPr id="96" name="TextBox 26">
            <a:extLst>
              <a:ext uri="{FF2B5EF4-FFF2-40B4-BE49-F238E27FC236}">
                <a16:creationId xmlns:a16="http://schemas.microsoft.com/office/drawing/2014/main" id="{5805FAA3-12B9-0AFE-2C2E-A48C101EBA4B}"/>
              </a:ext>
            </a:extLst>
          </p:cNvPr>
          <p:cNvSpPr txBox="1"/>
          <p:nvPr/>
        </p:nvSpPr>
        <p:spPr>
          <a:xfrm>
            <a:off x="282634" y="2216729"/>
            <a:ext cx="1505366" cy="731520"/>
          </a:xfrm>
          <a:prstGeom prst="rect">
            <a:avLst/>
          </a:prstGeom>
          <a:solidFill>
            <a:srgbClr val="ED7D31"/>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Transmission Pole/Tower Replacement and Reinforcement</a:t>
            </a:r>
          </a:p>
          <a:p>
            <a:r>
              <a:rPr lang="en-US" dirty="0"/>
              <a:t>GD_7</a:t>
            </a:r>
            <a:endParaRPr lang="en-US" sz="500" b="1" dirty="0"/>
          </a:p>
        </p:txBody>
      </p:sp>
      <p:sp>
        <p:nvSpPr>
          <p:cNvPr id="97" name="TextBox 96">
            <a:extLst>
              <a:ext uri="{FF2B5EF4-FFF2-40B4-BE49-F238E27FC236}">
                <a16:creationId xmlns:a16="http://schemas.microsoft.com/office/drawing/2014/main" id="{3A371552-83DD-E574-A25D-FDBC3FFFBEFA}"/>
              </a:ext>
            </a:extLst>
          </p:cNvPr>
          <p:cNvSpPr txBox="1"/>
          <p:nvPr/>
        </p:nvSpPr>
        <p:spPr>
          <a:xfrm>
            <a:off x="2209479" y="2215251"/>
            <a:ext cx="1505366"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Traditional Overhead Hardening</a:t>
            </a:r>
          </a:p>
          <a:p>
            <a:r>
              <a:rPr lang="en-US" dirty="0"/>
              <a:t>GD_8</a:t>
            </a:r>
            <a:endParaRPr lang="en-US" sz="500" b="1" dirty="0"/>
          </a:p>
        </p:txBody>
      </p:sp>
      <p:sp>
        <p:nvSpPr>
          <p:cNvPr id="98" name="TextBox 26">
            <a:extLst>
              <a:ext uri="{FF2B5EF4-FFF2-40B4-BE49-F238E27FC236}">
                <a16:creationId xmlns:a16="http://schemas.microsoft.com/office/drawing/2014/main" id="{554EBD56-E227-01DF-38F5-D6B0FB71C317}"/>
              </a:ext>
            </a:extLst>
          </p:cNvPr>
          <p:cNvSpPr txBox="1"/>
          <p:nvPr/>
        </p:nvSpPr>
        <p:spPr>
          <a:xfrm>
            <a:off x="4136324" y="2215251"/>
            <a:ext cx="1992508" cy="731520"/>
          </a:xfrm>
          <a:prstGeom prst="rect">
            <a:avLst/>
          </a:prstGeom>
          <a:solidFill>
            <a:srgbClr val="D9D9D9"/>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Emerging Grid Hardening Technology Installations and Pilots</a:t>
            </a:r>
          </a:p>
          <a:p>
            <a:r>
              <a:rPr lang="en-US" dirty="0"/>
              <a:t>GD_9</a:t>
            </a:r>
            <a:endParaRPr lang="en-US" sz="500" b="1" dirty="0"/>
          </a:p>
        </p:txBody>
      </p:sp>
    </p:spTree>
    <p:extLst>
      <p:ext uri="{BB962C8B-B14F-4D97-AF65-F5344CB8AC3E}">
        <p14:creationId xmlns:p14="http://schemas.microsoft.com/office/powerpoint/2010/main" val="33613119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3648783-0AE5-4DDC-9A6D-4B7EE7F9A174}"/>
              </a:ext>
            </a:extLst>
          </p:cNvPr>
          <p:cNvSpPr>
            <a:spLocks noGrp="1"/>
          </p:cNvSpPr>
          <p:nvPr>
            <p:ph type="title"/>
          </p:nvPr>
        </p:nvSpPr>
        <p:spPr>
          <a:xfrm>
            <a:off x="1866900" y="321461"/>
            <a:ext cx="8458200" cy="393261"/>
          </a:xfrm>
        </p:spPr>
        <p:txBody>
          <a:bodyPr/>
          <a:lstStyle/>
          <a:p>
            <a:pPr algn="ctr"/>
            <a:r>
              <a:rPr lang="en-US" sz="2800" spc="5" dirty="0"/>
              <a:t>WMP </a:t>
            </a:r>
            <a:r>
              <a:rPr lang="en-US" sz="2800" spc="-5" dirty="0"/>
              <a:t>Activities </a:t>
            </a:r>
            <a:r>
              <a:rPr lang="en-US" sz="2800" spc="5" dirty="0"/>
              <a:t>Status </a:t>
            </a:r>
            <a:r>
              <a:rPr lang="en-US" sz="2800" spc="10" dirty="0"/>
              <a:t>vs. </a:t>
            </a:r>
            <a:r>
              <a:rPr lang="en-US" sz="2800" spc="5" dirty="0"/>
              <a:t>WMP </a:t>
            </a:r>
            <a:r>
              <a:rPr lang="en-US" sz="2800" dirty="0"/>
              <a:t>Activity</a:t>
            </a:r>
            <a:r>
              <a:rPr lang="en-US" sz="2800" spc="-190" dirty="0"/>
              <a:t> </a:t>
            </a:r>
            <a:r>
              <a:rPr lang="en-US" sz="2800" spc="5" dirty="0"/>
              <a:t>Goals</a:t>
            </a:r>
            <a:endParaRPr lang="en-US" sz="2800" dirty="0"/>
          </a:p>
        </p:txBody>
      </p:sp>
      <p:sp>
        <p:nvSpPr>
          <p:cNvPr id="6" name="object 3">
            <a:extLst>
              <a:ext uri="{FF2B5EF4-FFF2-40B4-BE49-F238E27FC236}">
                <a16:creationId xmlns:a16="http://schemas.microsoft.com/office/drawing/2014/main" id="{9B7EFD91-2FBB-48F0-AF56-18CBAE2A31EE}"/>
              </a:ext>
            </a:extLst>
          </p:cNvPr>
          <p:cNvSpPr/>
          <p:nvPr/>
        </p:nvSpPr>
        <p:spPr>
          <a:xfrm>
            <a:off x="161926" y="1126467"/>
            <a:ext cx="11887200" cy="1074375"/>
          </a:xfrm>
          <a:custGeom>
            <a:avLst/>
            <a:gdLst/>
            <a:ahLst/>
            <a:cxnLst/>
            <a:rect l="l" t="t" r="r" b="b"/>
            <a:pathLst>
              <a:path w="8961120" h="4828540">
                <a:moveTo>
                  <a:pt x="0" y="0"/>
                </a:moveTo>
                <a:lnTo>
                  <a:pt x="8961120" y="0"/>
                </a:lnTo>
                <a:lnTo>
                  <a:pt x="8961120" y="4828032"/>
                </a:lnTo>
                <a:lnTo>
                  <a:pt x="0" y="4828032"/>
                </a:lnTo>
                <a:lnTo>
                  <a:pt x="0" y="0"/>
                </a:lnTo>
                <a:close/>
              </a:path>
            </a:pathLst>
          </a:custGeom>
          <a:ln w="12192">
            <a:solidFill>
              <a:srgbClr val="A6A6A6"/>
            </a:solidFill>
          </a:ln>
        </p:spPr>
        <p:txBody>
          <a:bodyPr wrap="square" lIns="0" tIns="0" rIns="0" bIns="0" rtlCol="0"/>
          <a:lstStyle/>
          <a:p>
            <a:endParaRPr dirty="0"/>
          </a:p>
        </p:txBody>
      </p:sp>
      <p:sp>
        <p:nvSpPr>
          <p:cNvPr id="7" name="object 4">
            <a:extLst>
              <a:ext uri="{FF2B5EF4-FFF2-40B4-BE49-F238E27FC236}">
                <a16:creationId xmlns:a16="http://schemas.microsoft.com/office/drawing/2014/main" id="{54AF41FD-884F-454D-9A81-45EFB1487BBA}"/>
              </a:ext>
            </a:extLst>
          </p:cNvPr>
          <p:cNvSpPr/>
          <p:nvPr/>
        </p:nvSpPr>
        <p:spPr>
          <a:xfrm>
            <a:off x="161926" y="738567"/>
            <a:ext cx="11887200" cy="401602"/>
          </a:xfrm>
          <a:custGeom>
            <a:avLst/>
            <a:gdLst/>
            <a:ahLst/>
            <a:cxnLst/>
            <a:rect l="l" t="t" r="r" b="b"/>
            <a:pathLst>
              <a:path w="8961120" h="370840">
                <a:moveTo>
                  <a:pt x="0" y="0"/>
                </a:moveTo>
                <a:lnTo>
                  <a:pt x="8961120" y="0"/>
                </a:lnTo>
                <a:lnTo>
                  <a:pt x="8961120" y="370332"/>
                </a:lnTo>
                <a:lnTo>
                  <a:pt x="0" y="370332"/>
                </a:lnTo>
                <a:lnTo>
                  <a:pt x="0" y="0"/>
                </a:lnTo>
                <a:close/>
              </a:path>
            </a:pathLst>
          </a:custGeom>
          <a:solidFill>
            <a:srgbClr val="6F7371"/>
          </a:solidFill>
        </p:spPr>
        <p:txBody>
          <a:bodyPr wrap="square" lIns="0" tIns="0" rIns="0" bIns="0" rtlCol="0"/>
          <a:lstStyle/>
          <a:p>
            <a:endParaRPr dirty="0"/>
          </a:p>
        </p:txBody>
      </p:sp>
      <p:sp>
        <p:nvSpPr>
          <p:cNvPr id="9" name="object 6">
            <a:extLst>
              <a:ext uri="{FF2B5EF4-FFF2-40B4-BE49-F238E27FC236}">
                <a16:creationId xmlns:a16="http://schemas.microsoft.com/office/drawing/2014/main" id="{58D320CB-8F69-45FA-B534-177B6853C870}"/>
              </a:ext>
            </a:extLst>
          </p:cNvPr>
          <p:cNvSpPr txBox="1"/>
          <p:nvPr/>
        </p:nvSpPr>
        <p:spPr>
          <a:xfrm>
            <a:off x="3846544" y="794199"/>
            <a:ext cx="4517965" cy="276999"/>
          </a:xfrm>
          <a:prstGeom prst="rect">
            <a:avLst/>
          </a:prstGeom>
        </p:spPr>
        <p:txBody>
          <a:bodyPr vert="horz" wrap="square" lIns="0" tIns="0" rIns="0" bIns="0" rtlCol="0" anchor="t">
            <a:spAutoFit/>
          </a:bodyPr>
          <a:lstStyle/>
          <a:p>
            <a:pPr marL="12700" algn="ctr"/>
            <a:r>
              <a:rPr lang="en-US" spc="-10" dirty="0">
                <a:solidFill>
                  <a:srgbClr val="FFFFFF"/>
                </a:solidFill>
                <a:latin typeface="Segoe UI"/>
                <a:cs typeface="Segoe UI"/>
              </a:rPr>
              <a:t>Risk Methodology &amp; Assessment</a:t>
            </a:r>
          </a:p>
        </p:txBody>
      </p:sp>
      <p:sp>
        <p:nvSpPr>
          <p:cNvPr id="26" name="object 14">
            <a:extLst>
              <a:ext uri="{FF2B5EF4-FFF2-40B4-BE49-F238E27FC236}">
                <a16:creationId xmlns:a16="http://schemas.microsoft.com/office/drawing/2014/main" id="{291373C0-2D8A-4035-8BE5-25FE9B4FF934}"/>
              </a:ext>
            </a:extLst>
          </p:cNvPr>
          <p:cNvSpPr/>
          <p:nvPr/>
        </p:nvSpPr>
        <p:spPr>
          <a:xfrm>
            <a:off x="3070194" y="6477538"/>
            <a:ext cx="153037" cy="11689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92D050"/>
          </a:solidFill>
        </p:spPr>
        <p:txBody>
          <a:bodyPr wrap="square" lIns="0" tIns="0" rIns="0" bIns="0" rtlCol="0"/>
          <a:lstStyle/>
          <a:p>
            <a:endParaRPr dirty="0"/>
          </a:p>
        </p:txBody>
      </p:sp>
      <p:sp>
        <p:nvSpPr>
          <p:cNvPr id="27" name="object 15">
            <a:extLst>
              <a:ext uri="{FF2B5EF4-FFF2-40B4-BE49-F238E27FC236}">
                <a16:creationId xmlns:a16="http://schemas.microsoft.com/office/drawing/2014/main" id="{23275124-3DA2-42A6-805A-A7AC1FB3610C}"/>
              </a:ext>
            </a:extLst>
          </p:cNvPr>
          <p:cNvSpPr txBox="1"/>
          <p:nvPr/>
        </p:nvSpPr>
        <p:spPr>
          <a:xfrm>
            <a:off x="3300318" y="6459040"/>
            <a:ext cx="508860" cy="153888"/>
          </a:xfrm>
          <a:prstGeom prst="rect">
            <a:avLst/>
          </a:prstGeom>
        </p:spPr>
        <p:txBody>
          <a:bodyPr vert="horz" wrap="square" lIns="0" tIns="0" rIns="0" bIns="0" rtlCol="0">
            <a:spAutoFit/>
          </a:bodyPr>
          <a:lstStyle/>
          <a:p>
            <a:pPr marL="12700"/>
            <a:r>
              <a:rPr sz="1000" spc="-5" dirty="0">
                <a:solidFill>
                  <a:srgbClr val="002776"/>
                </a:solidFill>
                <a:latin typeface="Segoe UI Light"/>
                <a:cs typeface="Segoe UI Light"/>
              </a:rPr>
              <a:t>On</a:t>
            </a:r>
            <a:r>
              <a:rPr sz="1000" spc="-90" dirty="0">
                <a:solidFill>
                  <a:srgbClr val="002776"/>
                </a:solidFill>
                <a:latin typeface="Segoe UI Light"/>
                <a:cs typeface="Segoe UI Light"/>
              </a:rPr>
              <a:t> </a:t>
            </a:r>
            <a:r>
              <a:rPr sz="1000" dirty="0">
                <a:solidFill>
                  <a:srgbClr val="002776"/>
                </a:solidFill>
                <a:latin typeface="Segoe UI Light"/>
                <a:cs typeface="Segoe UI Light"/>
              </a:rPr>
              <a:t>Track</a:t>
            </a:r>
            <a:endParaRPr sz="1000" dirty="0">
              <a:latin typeface="Segoe UI Light"/>
              <a:cs typeface="Segoe UI Light"/>
            </a:endParaRPr>
          </a:p>
        </p:txBody>
      </p:sp>
      <p:sp>
        <p:nvSpPr>
          <p:cNvPr id="28" name="object 16">
            <a:extLst>
              <a:ext uri="{FF2B5EF4-FFF2-40B4-BE49-F238E27FC236}">
                <a16:creationId xmlns:a16="http://schemas.microsoft.com/office/drawing/2014/main" id="{754D671A-0335-4033-9106-C250995F5E54}"/>
              </a:ext>
            </a:extLst>
          </p:cNvPr>
          <p:cNvSpPr/>
          <p:nvPr/>
        </p:nvSpPr>
        <p:spPr>
          <a:xfrm>
            <a:off x="3881545" y="6483208"/>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FF0000"/>
          </a:solidFill>
        </p:spPr>
        <p:txBody>
          <a:bodyPr wrap="square" lIns="0" tIns="0" rIns="0" bIns="0" rtlCol="0"/>
          <a:lstStyle/>
          <a:p>
            <a:endParaRPr dirty="0"/>
          </a:p>
        </p:txBody>
      </p:sp>
      <p:sp>
        <p:nvSpPr>
          <p:cNvPr id="29" name="object 17">
            <a:extLst>
              <a:ext uri="{FF2B5EF4-FFF2-40B4-BE49-F238E27FC236}">
                <a16:creationId xmlns:a16="http://schemas.microsoft.com/office/drawing/2014/main" id="{CD1C9D59-0F99-4581-896A-BA09E1C67EE1}"/>
              </a:ext>
            </a:extLst>
          </p:cNvPr>
          <p:cNvSpPr txBox="1"/>
          <p:nvPr/>
        </p:nvSpPr>
        <p:spPr>
          <a:xfrm>
            <a:off x="4124824" y="6459040"/>
            <a:ext cx="508860" cy="153888"/>
          </a:xfrm>
          <a:prstGeom prst="rect">
            <a:avLst/>
          </a:prstGeom>
        </p:spPr>
        <p:txBody>
          <a:bodyPr vert="horz" wrap="square" lIns="0" tIns="0" rIns="0" bIns="0" rtlCol="0">
            <a:spAutoFit/>
          </a:bodyPr>
          <a:lstStyle/>
          <a:p>
            <a:pPr marL="12700"/>
            <a:r>
              <a:rPr sz="1000" spc="-5" dirty="0">
                <a:solidFill>
                  <a:srgbClr val="002776"/>
                </a:solidFill>
                <a:latin typeface="Segoe UI Light"/>
                <a:cs typeface="Segoe UI Light"/>
              </a:rPr>
              <a:t>Off</a:t>
            </a:r>
            <a:r>
              <a:rPr sz="1000" spc="-95" dirty="0">
                <a:solidFill>
                  <a:srgbClr val="002776"/>
                </a:solidFill>
                <a:latin typeface="Segoe UI Light"/>
                <a:cs typeface="Segoe UI Light"/>
              </a:rPr>
              <a:t> </a:t>
            </a:r>
            <a:r>
              <a:rPr sz="1000" dirty="0">
                <a:solidFill>
                  <a:srgbClr val="002776"/>
                </a:solidFill>
                <a:latin typeface="Segoe UI Light"/>
                <a:cs typeface="Segoe UI Light"/>
              </a:rPr>
              <a:t>Track</a:t>
            </a:r>
            <a:endParaRPr sz="1000" dirty="0">
              <a:latin typeface="Segoe UI Light"/>
              <a:cs typeface="Segoe UI Light"/>
            </a:endParaRPr>
          </a:p>
        </p:txBody>
      </p:sp>
      <p:sp>
        <p:nvSpPr>
          <p:cNvPr id="30" name="object 18">
            <a:extLst>
              <a:ext uri="{FF2B5EF4-FFF2-40B4-BE49-F238E27FC236}">
                <a16:creationId xmlns:a16="http://schemas.microsoft.com/office/drawing/2014/main" id="{36FEB3F0-C2F4-4B4F-AF1E-A9DFC6F18D35}"/>
              </a:ext>
            </a:extLst>
          </p:cNvPr>
          <p:cNvSpPr/>
          <p:nvPr/>
        </p:nvSpPr>
        <p:spPr>
          <a:xfrm>
            <a:off x="1218552" y="6472952"/>
            <a:ext cx="171737" cy="126065"/>
          </a:xfrm>
          <a:custGeom>
            <a:avLst/>
            <a:gdLst/>
            <a:ahLst/>
            <a:cxnLst/>
            <a:rect l="l" t="t" r="r" b="b"/>
            <a:pathLst>
              <a:path w="127000" h="66040">
                <a:moveTo>
                  <a:pt x="0" y="0"/>
                </a:moveTo>
                <a:lnTo>
                  <a:pt x="126492" y="0"/>
                </a:lnTo>
                <a:lnTo>
                  <a:pt x="126492" y="65532"/>
                </a:lnTo>
                <a:lnTo>
                  <a:pt x="0" y="65532"/>
                </a:lnTo>
                <a:lnTo>
                  <a:pt x="0" y="0"/>
                </a:lnTo>
                <a:close/>
              </a:path>
            </a:pathLst>
          </a:custGeom>
          <a:solidFill>
            <a:srgbClr val="CC66FF"/>
          </a:solidFill>
        </p:spPr>
        <p:txBody>
          <a:bodyPr wrap="square" lIns="0" tIns="0" rIns="0" bIns="0" rtlCol="0"/>
          <a:lstStyle/>
          <a:p>
            <a:endParaRPr dirty="0"/>
          </a:p>
        </p:txBody>
      </p:sp>
      <p:sp>
        <p:nvSpPr>
          <p:cNvPr id="31" name="object 19">
            <a:extLst>
              <a:ext uri="{FF2B5EF4-FFF2-40B4-BE49-F238E27FC236}">
                <a16:creationId xmlns:a16="http://schemas.microsoft.com/office/drawing/2014/main" id="{BA4D7936-2380-4348-AB88-15A4D041DE68}"/>
              </a:ext>
            </a:extLst>
          </p:cNvPr>
          <p:cNvSpPr txBox="1"/>
          <p:nvPr/>
        </p:nvSpPr>
        <p:spPr>
          <a:xfrm>
            <a:off x="1420137" y="6459040"/>
            <a:ext cx="2786764" cy="153888"/>
          </a:xfrm>
          <a:prstGeom prst="rect">
            <a:avLst/>
          </a:prstGeom>
        </p:spPr>
        <p:txBody>
          <a:bodyPr vert="horz" wrap="square" lIns="0" tIns="0" rIns="0" bIns="0" rtlCol="0">
            <a:spAutoFit/>
          </a:bodyPr>
          <a:lstStyle/>
          <a:p>
            <a:pPr marL="12700">
              <a:tabLst>
                <a:tab pos="596900" algn="l"/>
              </a:tabLst>
            </a:pPr>
            <a:r>
              <a:rPr sz="1000" spc="-5" dirty="0">
                <a:solidFill>
                  <a:srgbClr val="002776"/>
                </a:solidFill>
                <a:latin typeface="Segoe UI Light"/>
                <a:cs typeface="Segoe UI Light"/>
              </a:rPr>
              <a:t>Completed</a:t>
            </a:r>
            <a:endParaRPr lang="en-US" sz="1000" spc="-5" dirty="0">
              <a:solidFill>
                <a:srgbClr val="002776"/>
              </a:solidFill>
              <a:latin typeface="Segoe UI Light"/>
              <a:cs typeface="Segoe UI Light"/>
            </a:endParaRPr>
          </a:p>
        </p:txBody>
      </p:sp>
      <p:sp>
        <p:nvSpPr>
          <p:cNvPr id="32" name="object 20">
            <a:extLst>
              <a:ext uri="{FF2B5EF4-FFF2-40B4-BE49-F238E27FC236}">
                <a16:creationId xmlns:a16="http://schemas.microsoft.com/office/drawing/2014/main" id="{933C1160-730B-4FEB-B86B-E96C01A09C42}"/>
              </a:ext>
            </a:extLst>
          </p:cNvPr>
          <p:cNvSpPr/>
          <p:nvPr/>
        </p:nvSpPr>
        <p:spPr>
          <a:xfrm>
            <a:off x="2071085" y="6472952"/>
            <a:ext cx="153037" cy="126065"/>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5B9BD4"/>
          </a:solidFill>
        </p:spPr>
        <p:txBody>
          <a:bodyPr wrap="square" lIns="0" tIns="0" rIns="0" bIns="0" rtlCol="0"/>
          <a:lstStyle/>
          <a:p>
            <a:endParaRPr dirty="0"/>
          </a:p>
        </p:txBody>
      </p:sp>
      <p:sp>
        <p:nvSpPr>
          <p:cNvPr id="33" name="object 21">
            <a:extLst>
              <a:ext uri="{FF2B5EF4-FFF2-40B4-BE49-F238E27FC236}">
                <a16:creationId xmlns:a16="http://schemas.microsoft.com/office/drawing/2014/main" id="{5314D0B7-D21E-4515-9218-3CCD9F6CDABB}"/>
              </a:ext>
            </a:extLst>
          </p:cNvPr>
          <p:cNvSpPr/>
          <p:nvPr/>
        </p:nvSpPr>
        <p:spPr>
          <a:xfrm>
            <a:off x="321753" y="6478577"/>
            <a:ext cx="167722" cy="114815"/>
          </a:xfrm>
          <a:custGeom>
            <a:avLst/>
            <a:gdLst/>
            <a:ahLst/>
            <a:cxnLst/>
            <a:rect l="l" t="t" r="r" b="b"/>
            <a:pathLst>
              <a:path w="127000" h="66040">
                <a:moveTo>
                  <a:pt x="0" y="0"/>
                </a:moveTo>
                <a:lnTo>
                  <a:pt x="126491" y="0"/>
                </a:lnTo>
                <a:lnTo>
                  <a:pt x="126491" y="65532"/>
                </a:lnTo>
                <a:lnTo>
                  <a:pt x="0" y="65532"/>
                </a:lnTo>
                <a:lnTo>
                  <a:pt x="0" y="0"/>
                </a:lnTo>
                <a:close/>
              </a:path>
            </a:pathLst>
          </a:custGeom>
          <a:solidFill>
            <a:srgbClr val="D9D9D9"/>
          </a:solidFill>
        </p:spPr>
        <p:txBody>
          <a:bodyPr wrap="square" lIns="0" tIns="0" rIns="0" bIns="0" rtlCol="0"/>
          <a:lstStyle/>
          <a:p>
            <a:endParaRPr dirty="0"/>
          </a:p>
        </p:txBody>
      </p:sp>
      <p:sp>
        <p:nvSpPr>
          <p:cNvPr id="35" name="object 22">
            <a:extLst>
              <a:ext uri="{FF2B5EF4-FFF2-40B4-BE49-F238E27FC236}">
                <a16:creationId xmlns:a16="http://schemas.microsoft.com/office/drawing/2014/main" id="{2D8F89A9-B596-4105-AE87-2CAAB77FB956}"/>
              </a:ext>
            </a:extLst>
          </p:cNvPr>
          <p:cNvSpPr txBox="1"/>
          <p:nvPr/>
        </p:nvSpPr>
        <p:spPr>
          <a:xfrm>
            <a:off x="528018" y="6459040"/>
            <a:ext cx="686080" cy="153888"/>
          </a:xfrm>
          <a:prstGeom prst="rect">
            <a:avLst/>
          </a:prstGeom>
        </p:spPr>
        <p:txBody>
          <a:bodyPr vert="horz" wrap="square" lIns="0" tIns="0" rIns="0" bIns="0" rtlCol="0">
            <a:spAutoFit/>
          </a:bodyPr>
          <a:lstStyle/>
          <a:p>
            <a:pPr marL="12700"/>
            <a:r>
              <a:rPr sz="1000" spc="-5" dirty="0">
                <a:solidFill>
                  <a:srgbClr val="002776"/>
                </a:solidFill>
                <a:latin typeface="Segoe UI Light"/>
                <a:cs typeface="Segoe UI Light"/>
              </a:rPr>
              <a:t>Not</a:t>
            </a:r>
            <a:r>
              <a:rPr sz="1000" spc="-95" dirty="0">
                <a:solidFill>
                  <a:srgbClr val="002776"/>
                </a:solidFill>
                <a:latin typeface="Segoe UI Light"/>
                <a:cs typeface="Segoe UI Light"/>
              </a:rPr>
              <a:t> </a:t>
            </a:r>
            <a:r>
              <a:rPr sz="1000" dirty="0">
                <a:solidFill>
                  <a:srgbClr val="002776"/>
                </a:solidFill>
                <a:latin typeface="Segoe UI Light"/>
                <a:cs typeface="Segoe UI Light"/>
              </a:rPr>
              <a:t>Started</a:t>
            </a:r>
            <a:endParaRPr sz="1000" dirty="0">
              <a:latin typeface="Segoe UI Light"/>
              <a:cs typeface="Segoe UI Light"/>
            </a:endParaRPr>
          </a:p>
        </p:txBody>
      </p:sp>
      <p:sp>
        <p:nvSpPr>
          <p:cNvPr id="36" name="object 19">
            <a:extLst>
              <a:ext uri="{FF2B5EF4-FFF2-40B4-BE49-F238E27FC236}">
                <a16:creationId xmlns:a16="http://schemas.microsoft.com/office/drawing/2014/main" id="{B94B26E5-274B-4D2D-90A9-12163ECF0D5D}"/>
              </a:ext>
            </a:extLst>
          </p:cNvPr>
          <p:cNvSpPr txBox="1"/>
          <p:nvPr/>
        </p:nvSpPr>
        <p:spPr>
          <a:xfrm>
            <a:off x="2242031" y="6459040"/>
            <a:ext cx="763219" cy="153888"/>
          </a:xfrm>
          <a:prstGeom prst="rect">
            <a:avLst/>
          </a:prstGeom>
        </p:spPr>
        <p:txBody>
          <a:bodyPr vert="horz" wrap="square" lIns="0" tIns="0" rIns="0" bIns="0" rtlCol="0">
            <a:spAutoFit/>
          </a:bodyPr>
          <a:lstStyle/>
          <a:p>
            <a:pPr marL="12700">
              <a:tabLst>
                <a:tab pos="596900" algn="l"/>
              </a:tabLst>
            </a:pPr>
            <a:r>
              <a:rPr sz="1000" spc="-5" dirty="0">
                <a:solidFill>
                  <a:srgbClr val="002776"/>
                </a:solidFill>
                <a:latin typeface="Segoe UI Light"/>
                <a:cs typeface="Segoe UI Light"/>
              </a:rPr>
              <a:t>Ahead of</a:t>
            </a:r>
            <a:r>
              <a:rPr sz="1000" spc="-80" dirty="0">
                <a:solidFill>
                  <a:srgbClr val="002776"/>
                </a:solidFill>
                <a:latin typeface="Segoe UI Light"/>
                <a:cs typeface="Segoe UI Light"/>
              </a:rPr>
              <a:t> </a:t>
            </a:r>
            <a:r>
              <a:rPr sz="1000" spc="-5" dirty="0">
                <a:solidFill>
                  <a:srgbClr val="002776"/>
                </a:solidFill>
                <a:latin typeface="Segoe UI Light"/>
                <a:cs typeface="Segoe UI Light"/>
              </a:rPr>
              <a:t>Plan</a:t>
            </a:r>
            <a:endParaRPr sz="1000" dirty="0">
              <a:latin typeface="Segoe UI Light"/>
              <a:cs typeface="Segoe UI Light"/>
            </a:endParaRPr>
          </a:p>
        </p:txBody>
      </p:sp>
      <p:sp>
        <p:nvSpPr>
          <p:cNvPr id="22" name="TextBox 21">
            <a:extLst>
              <a:ext uri="{FF2B5EF4-FFF2-40B4-BE49-F238E27FC236}">
                <a16:creationId xmlns:a16="http://schemas.microsoft.com/office/drawing/2014/main" id="{7BA402B0-CFFD-4BFC-A695-0A004AAC4C6F}"/>
              </a:ext>
            </a:extLst>
          </p:cNvPr>
          <p:cNvSpPr txBox="1"/>
          <p:nvPr/>
        </p:nvSpPr>
        <p:spPr>
          <a:xfrm>
            <a:off x="405614" y="1288351"/>
            <a:ext cx="2103120" cy="759823"/>
          </a:xfrm>
          <a:prstGeom prst="rect">
            <a:avLst/>
          </a:prstGeom>
          <a:solidFill>
            <a:srgbClr val="92D050"/>
          </a:solidFill>
          <a:ln w="12192">
            <a:solidFill>
              <a:schemeClr val="tx1"/>
            </a:solidFill>
          </a:ln>
        </p:spPr>
        <p:txBody>
          <a:bodyPr vert="horz" wrap="square" lIns="0" tIns="36195" rIns="0" bIns="0" rtlCol="0" anchor="t">
            <a:spAutoFit/>
          </a:bodyPr>
          <a:lstStyle>
            <a:defPPr>
              <a:defRPr lang="en-US"/>
            </a:defPPr>
            <a:lvl1pPr marL="83820" marR="102870" algn="ctr">
              <a:spcBef>
                <a:spcPts val="285"/>
              </a:spcBef>
              <a:defRPr sz="900" b="1" spc="-5">
                <a:solidFill>
                  <a:schemeClr val="tx1"/>
                </a:solidFill>
                <a:latin typeface="Segoe UI"/>
                <a:cs typeface="Segoe UI"/>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a:spcBef>
                <a:spcPts val="0"/>
              </a:spcBef>
            </a:pPr>
            <a:r>
              <a:rPr lang="en-US" sz="1000" b="0" dirty="0">
                <a:latin typeface="+mn-lt"/>
              </a:rPr>
              <a:t>Risk Methodology and Assessment</a:t>
            </a:r>
          </a:p>
          <a:p>
            <a:pPr marL="0" marR="0">
              <a:spcBef>
                <a:spcPts val="0"/>
              </a:spcBef>
            </a:pPr>
            <a:r>
              <a:rPr lang="en-US" sz="1000" b="0" dirty="0">
                <a:latin typeface="+mn-lt"/>
              </a:rPr>
              <a:t>RMA_1</a:t>
            </a:r>
          </a:p>
          <a:p>
            <a:pPr marL="0" marR="0">
              <a:spcBef>
                <a:spcPts val="0"/>
              </a:spcBef>
            </a:pPr>
            <a:r>
              <a:rPr lang="en-US" sz="1050" dirty="0">
                <a:latin typeface="+mn-lt"/>
                <a:ea typeface="+mn-lt"/>
                <a:cs typeface="+mn-lt"/>
              </a:rPr>
              <a:t>Technosylva Contractor Program</a:t>
            </a:r>
            <a:endParaRPr lang="en-US" sz="1050" dirty="0">
              <a:latin typeface="+mn-lt"/>
            </a:endParaRPr>
          </a:p>
          <a:p>
            <a:r>
              <a:rPr lang="en-US" sz="1400" dirty="0">
                <a:latin typeface="+mn-lt"/>
              </a:rPr>
              <a:t>On Going</a:t>
            </a:r>
            <a:endParaRPr lang="en-US" sz="1400" b="0" dirty="0">
              <a:latin typeface="+mn-lt"/>
            </a:endParaRPr>
          </a:p>
        </p:txBody>
      </p:sp>
      <p:sp>
        <p:nvSpPr>
          <p:cNvPr id="41" name="Rectangle 40">
            <a:extLst>
              <a:ext uri="{FF2B5EF4-FFF2-40B4-BE49-F238E27FC236}">
                <a16:creationId xmlns:a16="http://schemas.microsoft.com/office/drawing/2014/main" id="{306F2049-B2A2-4A6F-A59C-8A56338848DB}"/>
              </a:ext>
            </a:extLst>
          </p:cNvPr>
          <p:cNvSpPr/>
          <p:nvPr/>
        </p:nvSpPr>
        <p:spPr>
          <a:xfrm>
            <a:off x="2508734" y="1240947"/>
            <a:ext cx="8790512" cy="707886"/>
          </a:xfrm>
          <a:prstGeom prst="rect">
            <a:avLst/>
          </a:prstGeom>
        </p:spPr>
        <p:txBody>
          <a:bodyPr wrap="square" lIns="91440" tIns="45720" rIns="91440" bIns="45720" anchor="t">
            <a:spAutoFit/>
          </a:bodyPr>
          <a:lstStyle/>
          <a:p>
            <a:r>
              <a:rPr lang="en-US" sz="1000" b="1" u="sng" dirty="0">
                <a:latin typeface="Segoe UI"/>
                <a:cs typeface="Segoe UI"/>
              </a:rPr>
              <a:t>Contracting with Risk Mapping Resource:</a:t>
            </a:r>
            <a:endParaRPr lang="en-US" sz="1000" b="1" u="sng" dirty="0">
              <a:latin typeface="Segoe UI" panose="020B0502040204020203" pitchFamily="34" charset="0"/>
              <a:cs typeface="Segoe UI" panose="020B0502040204020203" pitchFamily="34" charset="0"/>
            </a:endParaRPr>
          </a:p>
          <a:p>
            <a:r>
              <a:rPr lang="en-US" sz="1000" b="1" dirty="0">
                <a:latin typeface="Segoe UI"/>
                <a:cs typeface="Segoe UI"/>
              </a:rPr>
              <a:t>2023 Goal: </a:t>
            </a:r>
            <a:r>
              <a:rPr lang="en-US" sz="1000" dirty="0">
                <a:latin typeface="Segoe UI"/>
                <a:cs typeface="Segoe UI"/>
              </a:rPr>
              <a:t>For 2023 BVES plans to continue its work with Technosylva to maintain its real time risk mapping capabilities with accurate electrical system inputs.</a:t>
            </a:r>
          </a:p>
          <a:p>
            <a:r>
              <a:rPr lang="en-US" sz="1000" b="1" dirty="0">
                <a:latin typeface="Segoe UI"/>
                <a:cs typeface="Segoe UI"/>
              </a:rPr>
              <a:t>Key Actions: </a:t>
            </a:r>
            <a:r>
              <a:rPr lang="en-US" sz="1000" dirty="0">
                <a:latin typeface="Segoe UI"/>
                <a:cs typeface="Segoe UI"/>
              </a:rPr>
              <a:t>Regular meetings to discuss program status with Technosylva.</a:t>
            </a:r>
            <a:endParaRPr lang="en-US" sz="600" dirty="0">
              <a:latin typeface="Segoe UI"/>
              <a:cs typeface="Segoe UI"/>
            </a:endParaRPr>
          </a:p>
        </p:txBody>
      </p:sp>
      <p:sp>
        <p:nvSpPr>
          <p:cNvPr id="8" name="object 3">
            <a:extLst>
              <a:ext uri="{FF2B5EF4-FFF2-40B4-BE49-F238E27FC236}">
                <a16:creationId xmlns:a16="http://schemas.microsoft.com/office/drawing/2014/main" id="{CBE5954E-F6E5-F5DB-D43A-40CB7EE7AA03}"/>
              </a:ext>
            </a:extLst>
          </p:cNvPr>
          <p:cNvSpPr/>
          <p:nvPr/>
        </p:nvSpPr>
        <p:spPr>
          <a:xfrm>
            <a:off x="161926" y="2659970"/>
            <a:ext cx="11887200" cy="1074375"/>
          </a:xfrm>
          <a:custGeom>
            <a:avLst/>
            <a:gdLst/>
            <a:ahLst/>
            <a:cxnLst/>
            <a:rect l="l" t="t" r="r" b="b"/>
            <a:pathLst>
              <a:path w="8961120" h="4828540">
                <a:moveTo>
                  <a:pt x="0" y="0"/>
                </a:moveTo>
                <a:lnTo>
                  <a:pt x="8961120" y="0"/>
                </a:lnTo>
                <a:lnTo>
                  <a:pt x="8961120" y="4828032"/>
                </a:lnTo>
                <a:lnTo>
                  <a:pt x="0" y="4828032"/>
                </a:lnTo>
                <a:lnTo>
                  <a:pt x="0" y="0"/>
                </a:lnTo>
                <a:close/>
              </a:path>
            </a:pathLst>
          </a:custGeom>
          <a:ln w="12192">
            <a:solidFill>
              <a:srgbClr val="A6A6A6"/>
            </a:solidFill>
          </a:ln>
        </p:spPr>
        <p:txBody>
          <a:bodyPr wrap="square" lIns="0" tIns="0" rIns="0" bIns="0" rtlCol="0"/>
          <a:lstStyle/>
          <a:p>
            <a:endParaRPr dirty="0"/>
          </a:p>
        </p:txBody>
      </p:sp>
      <p:sp>
        <p:nvSpPr>
          <p:cNvPr id="10" name="object 4">
            <a:extLst>
              <a:ext uri="{FF2B5EF4-FFF2-40B4-BE49-F238E27FC236}">
                <a16:creationId xmlns:a16="http://schemas.microsoft.com/office/drawing/2014/main" id="{A0C8A695-0F63-1220-91E4-E50C98B9B1ED}"/>
              </a:ext>
            </a:extLst>
          </p:cNvPr>
          <p:cNvSpPr/>
          <p:nvPr/>
        </p:nvSpPr>
        <p:spPr>
          <a:xfrm>
            <a:off x="161926" y="2272070"/>
            <a:ext cx="11887200" cy="401602"/>
          </a:xfrm>
          <a:custGeom>
            <a:avLst/>
            <a:gdLst/>
            <a:ahLst/>
            <a:cxnLst/>
            <a:rect l="l" t="t" r="r" b="b"/>
            <a:pathLst>
              <a:path w="8961120" h="370840">
                <a:moveTo>
                  <a:pt x="0" y="0"/>
                </a:moveTo>
                <a:lnTo>
                  <a:pt x="8961120" y="0"/>
                </a:lnTo>
                <a:lnTo>
                  <a:pt x="8961120" y="370332"/>
                </a:lnTo>
                <a:lnTo>
                  <a:pt x="0" y="370332"/>
                </a:lnTo>
                <a:lnTo>
                  <a:pt x="0" y="0"/>
                </a:lnTo>
                <a:close/>
              </a:path>
            </a:pathLst>
          </a:custGeom>
          <a:solidFill>
            <a:srgbClr val="6F7371"/>
          </a:solidFill>
        </p:spPr>
        <p:txBody>
          <a:bodyPr wrap="square" lIns="0" tIns="0" rIns="0" bIns="0" rtlCol="0"/>
          <a:lstStyle/>
          <a:p>
            <a:endParaRPr dirty="0"/>
          </a:p>
        </p:txBody>
      </p:sp>
      <p:sp>
        <p:nvSpPr>
          <p:cNvPr id="11" name="object 6">
            <a:extLst>
              <a:ext uri="{FF2B5EF4-FFF2-40B4-BE49-F238E27FC236}">
                <a16:creationId xmlns:a16="http://schemas.microsoft.com/office/drawing/2014/main" id="{D13B150C-E8FB-90CC-5A43-6EE4F52E67C0}"/>
              </a:ext>
            </a:extLst>
          </p:cNvPr>
          <p:cNvSpPr txBox="1"/>
          <p:nvPr/>
        </p:nvSpPr>
        <p:spPr>
          <a:xfrm>
            <a:off x="3846544" y="2327702"/>
            <a:ext cx="4517965" cy="276999"/>
          </a:xfrm>
          <a:prstGeom prst="rect">
            <a:avLst/>
          </a:prstGeom>
        </p:spPr>
        <p:txBody>
          <a:bodyPr vert="horz" wrap="square" lIns="0" tIns="0" rIns="0" bIns="0" rtlCol="0" anchor="t">
            <a:spAutoFit/>
          </a:bodyPr>
          <a:lstStyle/>
          <a:p>
            <a:pPr marL="12700" algn="ctr"/>
            <a:r>
              <a:rPr lang="en-US" spc="-10" dirty="0">
                <a:solidFill>
                  <a:srgbClr val="FFFFFF"/>
                </a:solidFill>
                <a:latin typeface="Segoe UI"/>
                <a:cs typeface="Segoe UI"/>
              </a:rPr>
              <a:t>Overview of the Service Territory</a:t>
            </a:r>
          </a:p>
        </p:txBody>
      </p:sp>
      <p:sp>
        <p:nvSpPr>
          <p:cNvPr id="12" name="TextBox 11">
            <a:extLst>
              <a:ext uri="{FF2B5EF4-FFF2-40B4-BE49-F238E27FC236}">
                <a16:creationId xmlns:a16="http://schemas.microsoft.com/office/drawing/2014/main" id="{F2BFF146-1F0F-7C21-98D2-F4E0FCD85C41}"/>
              </a:ext>
            </a:extLst>
          </p:cNvPr>
          <p:cNvSpPr txBox="1"/>
          <p:nvPr/>
        </p:nvSpPr>
        <p:spPr>
          <a:xfrm>
            <a:off x="405614" y="2821854"/>
            <a:ext cx="2103120" cy="752129"/>
          </a:xfrm>
          <a:prstGeom prst="rect">
            <a:avLst/>
          </a:prstGeom>
          <a:solidFill>
            <a:srgbClr val="92D050"/>
          </a:solidFill>
          <a:ln w="12192">
            <a:solidFill>
              <a:schemeClr val="tx1"/>
            </a:solidFill>
          </a:ln>
        </p:spPr>
        <p:txBody>
          <a:bodyPr vert="horz" wrap="square" lIns="0" tIns="36195" rIns="0" bIns="0" rtlCol="0" anchor="t">
            <a:spAutoFit/>
          </a:bodyPr>
          <a:lstStyle>
            <a:defPPr>
              <a:defRPr lang="en-US"/>
            </a:defPPr>
            <a:lvl1pPr marL="83820" marR="102870" algn="ctr">
              <a:spcBef>
                <a:spcPts val="285"/>
              </a:spcBef>
              <a:defRPr sz="900" b="1" spc="-5">
                <a:solidFill>
                  <a:schemeClr val="tx1"/>
                </a:solidFill>
                <a:latin typeface="Segoe UI"/>
                <a:cs typeface="Segoe UI"/>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a:spcBef>
                <a:spcPts val="0"/>
              </a:spcBef>
            </a:pPr>
            <a:r>
              <a:rPr lang="en-US" sz="1000" b="0" dirty="0">
                <a:latin typeface="+mn-lt"/>
              </a:rPr>
              <a:t>Environmental Compliance and Permitting</a:t>
            </a:r>
          </a:p>
          <a:p>
            <a:pPr marL="0" marR="0">
              <a:spcBef>
                <a:spcPts val="0"/>
              </a:spcBef>
            </a:pPr>
            <a:r>
              <a:rPr lang="en-US" sz="1000" b="0" dirty="0">
                <a:latin typeface="+mn-lt"/>
              </a:rPr>
              <a:t>ST_1</a:t>
            </a:r>
          </a:p>
          <a:p>
            <a:r>
              <a:rPr lang="en-US" sz="1400" dirty="0">
                <a:latin typeface="+mn-lt"/>
              </a:rPr>
              <a:t>On Going</a:t>
            </a:r>
            <a:endParaRPr lang="en-US" sz="1400" b="0" dirty="0">
              <a:latin typeface="+mn-lt"/>
            </a:endParaRPr>
          </a:p>
        </p:txBody>
      </p:sp>
      <p:sp>
        <p:nvSpPr>
          <p:cNvPr id="13" name="Rectangle 12">
            <a:extLst>
              <a:ext uri="{FF2B5EF4-FFF2-40B4-BE49-F238E27FC236}">
                <a16:creationId xmlns:a16="http://schemas.microsoft.com/office/drawing/2014/main" id="{C1F92AD2-D82A-87B1-5000-47F0E3183820}"/>
              </a:ext>
            </a:extLst>
          </p:cNvPr>
          <p:cNvSpPr/>
          <p:nvPr/>
        </p:nvSpPr>
        <p:spPr>
          <a:xfrm>
            <a:off x="2508734" y="2774450"/>
            <a:ext cx="8790512" cy="861774"/>
          </a:xfrm>
          <a:prstGeom prst="rect">
            <a:avLst/>
          </a:prstGeom>
        </p:spPr>
        <p:txBody>
          <a:bodyPr wrap="square" lIns="91440" tIns="45720" rIns="91440" bIns="45720" anchor="t">
            <a:spAutoFit/>
          </a:bodyPr>
          <a:lstStyle/>
          <a:p>
            <a:r>
              <a:rPr lang="en-US" sz="1000" b="1" u="sng" dirty="0">
                <a:latin typeface="Segoe UI"/>
                <a:cs typeface="Segoe UI"/>
              </a:rPr>
              <a:t>Environmental Compliance and Permitting:</a:t>
            </a:r>
            <a:endParaRPr lang="en-US" sz="1000" b="1" u="sng" dirty="0">
              <a:latin typeface="Segoe UI" panose="020B0502040204020203" pitchFamily="34" charset="0"/>
              <a:cs typeface="Segoe UI" panose="020B0502040204020203" pitchFamily="34" charset="0"/>
            </a:endParaRPr>
          </a:p>
          <a:p>
            <a:r>
              <a:rPr lang="en-US" sz="1000" b="1" dirty="0">
                <a:latin typeface="Segoe UI"/>
                <a:cs typeface="Segoe UI"/>
              </a:rPr>
              <a:t>2023 Goal: </a:t>
            </a:r>
            <a:r>
              <a:rPr lang="en-US" sz="1000" dirty="0">
                <a:latin typeface="Segoe UI"/>
                <a:cs typeface="Segoe UI"/>
              </a:rPr>
              <a:t>Environmental Compliance and Permitting is an as needed program for BVES. When new projects are launched BVES relies on its environmental consultant to confirm all permitting requirements for the projects.  The consultant also verifies that all current BVES facilities have their appropriate permits.</a:t>
            </a:r>
          </a:p>
          <a:p>
            <a:r>
              <a:rPr lang="en-US" sz="1000" b="1" dirty="0">
                <a:latin typeface="Segoe UI"/>
                <a:cs typeface="Segoe UI"/>
              </a:rPr>
              <a:t>Key Actions: </a:t>
            </a:r>
            <a:r>
              <a:rPr lang="en-US" sz="1000" dirty="0">
                <a:latin typeface="Segoe UI"/>
                <a:cs typeface="Segoe UI"/>
              </a:rPr>
              <a:t>Ongoing review of permitting for BVES facilities. </a:t>
            </a:r>
            <a:endParaRPr lang="en-US" sz="600" dirty="0">
              <a:latin typeface="Segoe UI"/>
              <a:cs typeface="Segoe UI"/>
            </a:endParaRPr>
          </a:p>
        </p:txBody>
      </p:sp>
      <p:sp>
        <p:nvSpPr>
          <p:cNvPr id="14" name="object 3">
            <a:extLst>
              <a:ext uri="{FF2B5EF4-FFF2-40B4-BE49-F238E27FC236}">
                <a16:creationId xmlns:a16="http://schemas.microsoft.com/office/drawing/2014/main" id="{92F02CF1-918D-D226-DA04-A60B90F5CC30}"/>
              </a:ext>
            </a:extLst>
          </p:cNvPr>
          <p:cNvSpPr/>
          <p:nvPr/>
        </p:nvSpPr>
        <p:spPr>
          <a:xfrm>
            <a:off x="161926" y="4244266"/>
            <a:ext cx="11887200" cy="1074375"/>
          </a:xfrm>
          <a:custGeom>
            <a:avLst/>
            <a:gdLst/>
            <a:ahLst/>
            <a:cxnLst/>
            <a:rect l="l" t="t" r="r" b="b"/>
            <a:pathLst>
              <a:path w="8961120" h="4828540">
                <a:moveTo>
                  <a:pt x="0" y="0"/>
                </a:moveTo>
                <a:lnTo>
                  <a:pt x="8961120" y="0"/>
                </a:lnTo>
                <a:lnTo>
                  <a:pt x="8961120" y="4828032"/>
                </a:lnTo>
                <a:lnTo>
                  <a:pt x="0" y="4828032"/>
                </a:lnTo>
                <a:lnTo>
                  <a:pt x="0" y="0"/>
                </a:lnTo>
                <a:close/>
              </a:path>
            </a:pathLst>
          </a:custGeom>
          <a:ln w="12192">
            <a:solidFill>
              <a:srgbClr val="A6A6A6"/>
            </a:solidFill>
          </a:ln>
        </p:spPr>
        <p:txBody>
          <a:bodyPr wrap="square" lIns="0" tIns="0" rIns="0" bIns="0" rtlCol="0"/>
          <a:lstStyle/>
          <a:p>
            <a:endParaRPr dirty="0"/>
          </a:p>
        </p:txBody>
      </p:sp>
      <p:sp>
        <p:nvSpPr>
          <p:cNvPr id="15" name="object 4">
            <a:extLst>
              <a:ext uri="{FF2B5EF4-FFF2-40B4-BE49-F238E27FC236}">
                <a16:creationId xmlns:a16="http://schemas.microsoft.com/office/drawing/2014/main" id="{9D9B92AC-87BA-F7FF-35E8-26993D116AEB}"/>
              </a:ext>
            </a:extLst>
          </p:cNvPr>
          <p:cNvSpPr/>
          <p:nvPr/>
        </p:nvSpPr>
        <p:spPr>
          <a:xfrm>
            <a:off x="161926" y="3856366"/>
            <a:ext cx="11887200" cy="401602"/>
          </a:xfrm>
          <a:custGeom>
            <a:avLst/>
            <a:gdLst/>
            <a:ahLst/>
            <a:cxnLst/>
            <a:rect l="l" t="t" r="r" b="b"/>
            <a:pathLst>
              <a:path w="8961120" h="370840">
                <a:moveTo>
                  <a:pt x="0" y="0"/>
                </a:moveTo>
                <a:lnTo>
                  <a:pt x="8961120" y="0"/>
                </a:lnTo>
                <a:lnTo>
                  <a:pt x="8961120" y="370332"/>
                </a:lnTo>
                <a:lnTo>
                  <a:pt x="0" y="370332"/>
                </a:lnTo>
                <a:lnTo>
                  <a:pt x="0" y="0"/>
                </a:lnTo>
                <a:close/>
              </a:path>
            </a:pathLst>
          </a:custGeom>
          <a:solidFill>
            <a:srgbClr val="6F7371"/>
          </a:solidFill>
        </p:spPr>
        <p:txBody>
          <a:bodyPr wrap="square" lIns="0" tIns="0" rIns="0" bIns="0" rtlCol="0"/>
          <a:lstStyle/>
          <a:p>
            <a:endParaRPr dirty="0"/>
          </a:p>
        </p:txBody>
      </p:sp>
      <p:sp>
        <p:nvSpPr>
          <p:cNvPr id="16" name="object 6">
            <a:extLst>
              <a:ext uri="{FF2B5EF4-FFF2-40B4-BE49-F238E27FC236}">
                <a16:creationId xmlns:a16="http://schemas.microsoft.com/office/drawing/2014/main" id="{04735AF5-8E2E-BF48-5F50-8B71910D9392}"/>
              </a:ext>
            </a:extLst>
          </p:cNvPr>
          <p:cNvSpPr txBox="1"/>
          <p:nvPr/>
        </p:nvSpPr>
        <p:spPr>
          <a:xfrm>
            <a:off x="3846544" y="3911998"/>
            <a:ext cx="4517965" cy="276999"/>
          </a:xfrm>
          <a:prstGeom prst="rect">
            <a:avLst/>
          </a:prstGeom>
        </p:spPr>
        <p:txBody>
          <a:bodyPr vert="horz" wrap="square" lIns="0" tIns="0" rIns="0" bIns="0" rtlCol="0" anchor="t">
            <a:spAutoFit/>
          </a:bodyPr>
          <a:lstStyle/>
          <a:p>
            <a:pPr marL="12700" algn="ctr"/>
            <a:r>
              <a:rPr lang="en-US" spc="-10" dirty="0">
                <a:solidFill>
                  <a:srgbClr val="FFFFFF"/>
                </a:solidFill>
                <a:latin typeface="Segoe UI"/>
                <a:cs typeface="Segoe UI"/>
              </a:rPr>
              <a:t>Wildfire Mitigation Strategy Development</a:t>
            </a:r>
          </a:p>
        </p:txBody>
      </p:sp>
      <p:sp>
        <p:nvSpPr>
          <p:cNvPr id="17" name="TextBox 16">
            <a:extLst>
              <a:ext uri="{FF2B5EF4-FFF2-40B4-BE49-F238E27FC236}">
                <a16:creationId xmlns:a16="http://schemas.microsoft.com/office/drawing/2014/main" id="{90151D1E-B70A-1138-EC8A-2740CA4915D4}"/>
              </a:ext>
            </a:extLst>
          </p:cNvPr>
          <p:cNvSpPr txBox="1"/>
          <p:nvPr/>
        </p:nvSpPr>
        <p:spPr>
          <a:xfrm>
            <a:off x="405614" y="4406150"/>
            <a:ext cx="2103120" cy="752129"/>
          </a:xfrm>
          <a:prstGeom prst="rect">
            <a:avLst/>
          </a:prstGeom>
          <a:solidFill>
            <a:srgbClr val="92D050"/>
          </a:solidFill>
          <a:ln w="12192">
            <a:solidFill>
              <a:schemeClr val="tx1"/>
            </a:solidFill>
          </a:ln>
        </p:spPr>
        <p:txBody>
          <a:bodyPr vert="horz" wrap="square" lIns="0" tIns="36195" rIns="0" bIns="0" rtlCol="0" anchor="t">
            <a:spAutoFit/>
          </a:bodyPr>
          <a:lstStyle>
            <a:defPPr>
              <a:defRPr lang="en-US"/>
            </a:defPPr>
            <a:lvl1pPr marL="83820" marR="102870" algn="ctr">
              <a:spcBef>
                <a:spcPts val="285"/>
              </a:spcBef>
              <a:defRPr sz="900" b="1" spc="-5">
                <a:solidFill>
                  <a:schemeClr val="tx1"/>
                </a:solidFill>
                <a:latin typeface="Segoe UI"/>
                <a:cs typeface="Segoe UI"/>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a:spcBef>
                <a:spcPts val="0"/>
              </a:spcBef>
            </a:pPr>
            <a:r>
              <a:rPr lang="en-US" sz="1000" b="0" dirty="0">
                <a:latin typeface="+mn-lt"/>
              </a:rPr>
              <a:t>Wildfire Mitigation Strategy Development</a:t>
            </a:r>
          </a:p>
          <a:p>
            <a:pPr marL="0" marR="0">
              <a:spcBef>
                <a:spcPts val="0"/>
              </a:spcBef>
            </a:pPr>
            <a:r>
              <a:rPr lang="en-US" sz="1000" b="0" dirty="0">
                <a:latin typeface="+mn-lt"/>
              </a:rPr>
              <a:t>WMSD_1</a:t>
            </a:r>
          </a:p>
          <a:p>
            <a:r>
              <a:rPr lang="en-US" sz="1400" dirty="0">
                <a:latin typeface="+mn-lt"/>
              </a:rPr>
              <a:t>On Going</a:t>
            </a:r>
            <a:endParaRPr lang="en-US" sz="1400" b="0" dirty="0">
              <a:latin typeface="+mn-lt"/>
            </a:endParaRPr>
          </a:p>
        </p:txBody>
      </p:sp>
      <p:sp>
        <p:nvSpPr>
          <p:cNvPr id="18" name="Rectangle 17">
            <a:extLst>
              <a:ext uri="{FF2B5EF4-FFF2-40B4-BE49-F238E27FC236}">
                <a16:creationId xmlns:a16="http://schemas.microsoft.com/office/drawing/2014/main" id="{74BBA372-ED73-ED41-881D-1C1566EF3E8A}"/>
              </a:ext>
            </a:extLst>
          </p:cNvPr>
          <p:cNvSpPr/>
          <p:nvPr/>
        </p:nvSpPr>
        <p:spPr>
          <a:xfrm>
            <a:off x="2508734" y="4358746"/>
            <a:ext cx="8790512" cy="707886"/>
          </a:xfrm>
          <a:prstGeom prst="rect">
            <a:avLst/>
          </a:prstGeom>
        </p:spPr>
        <p:txBody>
          <a:bodyPr wrap="square" lIns="91440" tIns="45720" rIns="91440" bIns="45720" anchor="t">
            <a:spAutoFit/>
          </a:bodyPr>
          <a:lstStyle/>
          <a:p>
            <a:r>
              <a:rPr lang="en-US" sz="1000" b="1" u="sng" dirty="0">
                <a:latin typeface="Segoe UI"/>
                <a:cs typeface="Segoe UI"/>
              </a:rPr>
              <a:t>Wildfire Mitigation Strategy Development:</a:t>
            </a:r>
            <a:endParaRPr lang="en-US" sz="1000" b="1" u="sng" dirty="0">
              <a:latin typeface="Segoe UI" panose="020B0502040204020203" pitchFamily="34" charset="0"/>
              <a:cs typeface="Segoe UI" panose="020B0502040204020203" pitchFamily="34" charset="0"/>
            </a:endParaRPr>
          </a:p>
          <a:p>
            <a:r>
              <a:rPr lang="en-US" sz="1000" b="1" dirty="0">
                <a:latin typeface="Segoe UI"/>
                <a:cs typeface="Segoe UI"/>
              </a:rPr>
              <a:t>2023 Goal: </a:t>
            </a:r>
            <a:r>
              <a:rPr lang="en-US" sz="1000" dirty="0">
                <a:latin typeface="Segoe UI"/>
                <a:cs typeface="Segoe UI"/>
              </a:rPr>
              <a:t>For 2023 BVES plans to develop and issue its WMP for approval.  Following approval, the WMP will be posted to its website for public viewing.</a:t>
            </a:r>
          </a:p>
          <a:p>
            <a:r>
              <a:rPr lang="en-US" sz="1000" b="1" dirty="0">
                <a:latin typeface="Segoe UI"/>
                <a:cs typeface="Segoe UI"/>
              </a:rPr>
              <a:t>Key Actions: </a:t>
            </a:r>
            <a:r>
              <a:rPr lang="en-US" sz="1000" dirty="0">
                <a:latin typeface="Segoe UI"/>
                <a:cs typeface="Segoe UI"/>
              </a:rPr>
              <a:t>BVES is in the final drafting stages of its WMP to be submitted to EnergySafety for approval on May 8</a:t>
            </a:r>
            <a:r>
              <a:rPr lang="en-US" sz="1000" baseline="30000" dirty="0">
                <a:latin typeface="Segoe UI"/>
                <a:cs typeface="Segoe UI"/>
              </a:rPr>
              <a:t>th</a:t>
            </a:r>
            <a:r>
              <a:rPr lang="en-US" sz="1000" dirty="0">
                <a:latin typeface="Segoe UI"/>
                <a:cs typeface="Segoe UI"/>
              </a:rPr>
              <a:t> 2023.</a:t>
            </a:r>
            <a:endParaRPr lang="en-US" sz="600" dirty="0">
              <a:latin typeface="Segoe UI"/>
              <a:cs typeface="Segoe UI"/>
            </a:endParaRPr>
          </a:p>
        </p:txBody>
      </p:sp>
    </p:spTree>
    <p:extLst>
      <p:ext uri="{BB962C8B-B14F-4D97-AF65-F5344CB8AC3E}">
        <p14:creationId xmlns:p14="http://schemas.microsoft.com/office/powerpoint/2010/main" val="3224316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3648783-0AE5-4DDC-9A6D-4B7EE7F9A174}"/>
              </a:ext>
            </a:extLst>
          </p:cNvPr>
          <p:cNvSpPr>
            <a:spLocks noGrp="1"/>
          </p:cNvSpPr>
          <p:nvPr>
            <p:ph type="title"/>
          </p:nvPr>
        </p:nvSpPr>
        <p:spPr>
          <a:xfrm>
            <a:off x="1866900" y="321461"/>
            <a:ext cx="8458200" cy="393261"/>
          </a:xfrm>
        </p:spPr>
        <p:txBody>
          <a:bodyPr/>
          <a:lstStyle/>
          <a:p>
            <a:pPr algn="ctr"/>
            <a:r>
              <a:rPr lang="en-US" sz="2800" spc="5" dirty="0"/>
              <a:t>WMP </a:t>
            </a:r>
            <a:r>
              <a:rPr lang="en-US" sz="2800" spc="-5" dirty="0"/>
              <a:t>Activities </a:t>
            </a:r>
            <a:r>
              <a:rPr lang="en-US" sz="2800" spc="5" dirty="0"/>
              <a:t>Status </a:t>
            </a:r>
            <a:r>
              <a:rPr lang="en-US" sz="2800" spc="10" dirty="0"/>
              <a:t>vs. </a:t>
            </a:r>
            <a:r>
              <a:rPr lang="en-US" sz="2800" spc="5" dirty="0"/>
              <a:t>WMP </a:t>
            </a:r>
            <a:r>
              <a:rPr lang="en-US" sz="2800" dirty="0"/>
              <a:t>Activity</a:t>
            </a:r>
            <a:r>
              <a:rPr lang="en-US" sz="2800" spc="-190" dirty="0"/>
              <a:t> </a:t>
            </a:r>
            <a:r>
              <a:rPr lang="en-US" sz="2800" spc="5" dirty="0"/>
              <a:t>Goals</a:t>
            </a:r>
            <a:endParaRPr lang="en-US" sz="2800" dirty="0"/>
          </a:p>
        </p:txBody>
      </p:sp>
      <p:sp>
        <p:nvSpPr>
          <p:cNvPr id="6" name="object 3">
            <a:extLst>
              <a:ext uri="{FF2B5EF4-FFF2-40B4-BE49-F238E27FC236}">
                <a16:creationId xmlns:a16="http://schemas.microsoft.com/office/drawing/2014/main" id="{9B7EFD91-2FBB-48F0-AF56-18CBAE2A31EE}"/>
              </a:ext>
            </a:extLst>
          </p:cNvPr>
          <p:cNvSpPr/>
          <p:nvPr/>
        </p:nvSpPr>
        <p:spPr>
          <a:xfrm>
            <a:off x="161926" y="1091000"/>
            <a:ext cx="11868148" cy="1690300"/>
          </a:xfrm>
          <a:custGeom>
            <a:avLst/>
            <a:gdLst/>
            <a:ahLst/>
            <a:cxnLst/>
            <a:rect l="l" t="t" r="r" b="b"/>
            <a:pathLst>
              <a:path w="8961120" h="4828540">
                <a:moveTo>
                  <a:pt x="0" y="0"/>
                </a:moveTo>
                <a:lnTo>
                  <a:pt x="8961120" y="0"/>
                </a:lnTo>
                <a:lnTo>
                  <a:pt x="8961120" y="4828032"/>
                </a:lnTo>
                <a:lnTo>
                  <a:pt x="0" y="4828032"/>
                </a:lnTo>
                <a:lnTo>
                  <a:pt x="0" y="0"/>
                </a:lnTo>
                <a:close/>
              </a:path>
            </a:pathLst>
          </a:custGeom>
          <a:ln w="12192">
            <a:solidFill>
              <a:srgbClr val="A6A6A6"/>
            </a:solidFill>
          </a:ln>
        </p:spPr>
        <p:txBody>
          <a:bodyPr wrap="square" lIns="0" tIns="0" rIns="0" bIns="0" rtlCol="0"/>
          <a:lstStyle/>
          <a:p>
            <a:r>
              <a:rPr lang="en-US" dirty="0"/>
              <a:t>        </a:t>
            </a:r>
            <a:endParaRPr dirty="0"/>
          </a:p>
        </p:txBody>
      </p:sp>
      <p:sp>
        <p:nvSpPr>
          <p:cNvPr id="7" name="object 4">
            <a:extLst>
              <a:ext uri="{FF2B5EF4-FFF2-40B4-BE49-F238E27FC236}">
                <a16:creationId xmlns:a16="http://schemas.microsoft.com/office/drawing/2014/main" id="{54AF41FD-884F-454D-9A81-45EFB1487BBA}"/>
              </a:ext>
            </a:extLst>
          </p:cNvPr>
          <p:cNvSpPr/>
          <p:nvPr/>
        </p:nvSpPr>
        <p:spPr>
          <a:xfrm>
            <a:off x="161926" y="714722"/>
            <a:ext cx="11868148" cy="390233"/>
          </a:xfrm>
          <a:custGeom>
            <a:avLst/>
            <a:gdLst/>
            <a:ahLst/>
            <a:cxnLst/>
            <a:rect l="l" t="t" r="r" b="b"/>
            <a:pathLst>
              <a:path w="8961120" h="370840">
                <a:moveTo>
                  <a:pt x="0" y="0"/>
                </a:moveTo>
                <a:lnTo>
                  <a:pt x="8961120" y="0"/>
                </a:lnTo>
                <a:lnTo>
                  <a:pt x="8961120" y="370332"/>
                </a:lnTo>
                <a:lnTo>
                  <a:pt x="0" y="370332"/>
                </a:lnTo>
                <a:lnTo>
                  <a:pt x="0" y="0"/>
                </a:lnTo>
                <a:close/>
              </a:path>
            </a:pathLst>
          </a:custGeom>
          <a:solidFill>
            <a:srgbClr val="6F7371"/>
          </a:solidFill>
        </p:spPr>
        <p:txBody>
          <a:bodyPr wrap="square" lIns="0" tIns="0" rIns="0" bIns="0" rtlCol="0"/>
          <a:lstStyle/>
          <a:p>
            <a:r>
              <a:rPr lang="en-US" dirty="0"/>
              <a:t>   </a:t>
            </a:r>
            <a:endParaRPr dirty="0"/>
          </a:p>
        </p:txBody>
      </p:sp>
      <p:sp>
        <p:nvSpPr>
          <p:cNvPr id="9" name="object 6">
            <a:extLst>
              <a:ext uri="{FF2B5EF4-FFF2-40B4-BE49-F238E27FC236}">
                <a16:creationId xmlns:a16="http://schemas.microsoft.com/office/drawing/2014/main" id="{58D320CB-8F69-45FA-B534-177B6853C870}"/>
              </a:ext>
            </a:extLst>
          </p:cNvPr>
          <p:cNvSpPr txBox="1"/>
          <p:nvPr/>
        </p:nvSpPr>
        <p:spPr>
          <a:xfrm>
            <a:off x="3327570" y="748556"/>
            <a:ext cx="5536859" cy="276999"/>
          </a:xfrm>
          <a:prstGeom prst="rect">
            <a:avLst/>
          </a:prstGeom>
        </p:spPr>
        <p:txBody>
          <a:bodyPr vert="horz" wrap="square" lIns="0" tIns="0" rIns="0" bIns="0" rtlCol="0">
            <a:spAutoFit/>
          </a:bodyPr>
          <a:lstStyle/>
          <a:p>
            <a:pPr marL="12700" algn="ctr"/>
            <a:r>
              <a:rPr lang="en-US" spc="-10" dirty="0">
                <a:solidFill>
                  <a:srgbClr val="FFFFFF"/>
                </a:solidFill>
                <a:latin typeface="Segoe UI"/>
                <a:cs typeface="Segoe UI"/>
              </a:rPr>
              <a:t>Emergency Preparedness</a:t>
            </a:r>
            <a:endParaRPr lang="en-US" dirty="0">
              <a:latin typeface="Segoe UI"/>
              <a:cs typeface="Segoe UI"/>
            </a:endParaRPr>
          </a:p>
        </p:txBody>
      </p:sp>
      <p:grpSp>
        <p:nvGrpSpPr>
          <p:cNvPr id="2" name="Group 1">
            <a:extLst>
              <a:ext uri="{FF2B5EF4-FFF2-40B4-BE49-F238E27FC236}">
                <a16:creationId xmlns:a16="http://schemas.microsoft.com/office/drawing/2014/main" id="{F2BEE6E6-1992-4DB4-B206-36D4EF5431A0}"/>
              </a:ext>
            </a:extLst>
          </p:cNvPr>
          <p:cNvGrpSpPr/>
          <p:nvPr/>
        </p:nvGrpSpPr>
        <p:grpSpPr>
          <a:xfrm>
            <a:off x="259556" y="1187600"/>
            <a:ext cx="11595399" cy="1501045"/>
            <a:chOff x="233363" y="3863612"/>
            <a:chExt cx="11595399" cy="1501045"/>
          </a:xfrm>
        </p:grpSpPr>
        <p:sp>
          <p:nvSpPr>
            <p:cNvPr id="44" name="Rectangle 43">
              <a:extLst>
                <a:ext uri="{FF2B5EF4-FFF2-40B4-BE49-F238E27FC236}">
                  <a16:creationId xmlns:a16="http://schemas.microsoft.com/office/drawing/2014/main" id="{60AC751E-2278-4199-9CE9-6035F1BA87EF}"/>
                </a:ext>
              </a:extLst>
            </p:cNvPr>
            <p:cNvSpPr/>
            <p:nvPr/>
          </p:nvSpPr>
          <p:spPr>
            <a:xfrm>
              <a:off x="233363" y="3863612"/>
              <a:ext cx="11595399" cy="1501045"/>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2D00F484-4FE6-44E5-8C74-29D513C789B9}"/>
                </a:ext>
              </a:extLst>
            </p:cNvPr>
            <p:cNvSpPr txBox="1"/>
            <p:nvPr/>
          </p:nvSpPr>
          <p:spPr>
            <a:xfrm>
              <a:off x="3739963" y="3923992"/>
              <a:ext cx="1645920" cy="984885"/>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Public Emergency Communication Strategy</a:t>
              </a:r>
            </a:p>
            <a:p>
              <a:r>
                <a:rPr lang="en-US" dirty="0"/>
                <a:t>EP_3</a:t>
              </a:r>
            </a:p>
            <a:p>
              <a:pPr algn="ctr"/>
              <a:r>
                <a:rPr lang="en-US" sz="1400" b="1" dirty="0">
                  <a:cs typeface="Calibri"/>
                </a:rPr>
                <a:t>Established / Ongoing</a:t>
              </a:r>
            </a:p>
          </p:txBody>
        </p:sp>
        <p:sp>
          <p:nvSpPr>
            <p:cNvPr id="49" name="TextBox 48">
              <a:extLst>
                <a:ext uri="{FF2B5EF4-FFF2-40B4-BE49-F238E27FC236}">
                  <a16:creationId xmlns:a16="http://schemas.microsoft.com/office/drawing/2014/main" id="{3A2A56C7-4A8A-4882-811C-3CD96FBB59EE}"/>
                </a:ext>
              </a:extLst>
            </p:cNvPr>
            <p:cNvSpPr txBox="1"/>
            <p:nvPr/>
          </p:nvSpPr>
          <p:spPr>
            <a:xfrm>
              <a:off x="7169074" y="3921739"/>
              <a:ext cx="1645920" cy="1138773"/>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dirty="0"/>
                <a:t>Customer Support in Wildfire and PSPS Emergencies</a:t>
              </a:r>
              <a:endParaRPr lang="en-US" sz="1000" dirty="0">
                <a:cs typeface="Calibri"/>
              </a:endParaRPr>
            </a:p>
            <a:p>
              <a:pPr algn="ctr"/>
              <a:r>
                <a:rPr lang="en-US" sz="1000" dirty="0">
                  <a:cs typeface="Calibri"/>
                </a:rPr>
                <a:t>EP_5</a:t>
              </a:r>
            </a:p>
            <a:p>
              <a:pPr algn="ctr"/>
              <a:r>
                <a:rPr lang="en-US" sz="1400" b="1" dirty="0">
                  <a:cs typeface="Calibri"/>
                </a:rPr>
                <a:t>Established / Ongoing</a:t>
              </a:r>
            </a:p>
          </p:txBody>
        </p:sp>
        <p:sp>
          <p:nvSpPr>
            <p:cNvPr id="50" name="TextBox 49">
              <a:extLst>
                <a:ext uri="{FF2B5EF4-FFF2-40B4-BE49-F238E27FC236}">
                  <a16:creationId xmlns:a16="http://schemas.microsoft.com/office/drawing/2014/main" id="{BD0C6E1F-63A8-4812-83BD-4F8A77714642}"/>
                </a:ext>
              </a:extLst>
            </p:cNvPr>
            <p:cNvSpPr txBox="1"/>
            <p:nvPr/>
          </p:nvSpPr>
          <p:spPr>
            <a:xfrm>
              <a:off x="5459622" y="3923991"/>
              <a:ext cx="1645920" cy="984885"/>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dirty="0">
                  <a:ea typeface="+mn-lt"/>
                  <a:cs typeface="+mn-lt"/>
                </a:rPr>
                <a:t>Preparedness and Planning for Service Restoration</a:t>
              </a:r>
              <a:endParaRPr lang="en-US" sz="1000" dirty="0">
                <a:cs typeface="Calibri"/>
              </a:endParaRPr>
            </a:p>
            <a:p>
              <a:pPr algn="ctr"/>
              <a:r>
                <a:rPr lang="en-US" sz="1000" dirty="0">
                  <a:cs typeface="Calibri"/>
                </a:rPr>
                <a:t>EP_4</a:t>
              </a:r>
            </a:p>
            <a:p>
              <a:pPr algn="ctr"/>
              <a:r>
                <a:rPr lang="en-US" sz="1400" b="1" dirty="0">
                  <a:cs typeface="Calibri"/>
                </a:rPr>
                <a:t>Established / Ongoing</a:t>
              </a:r>
            </a:p>
          </p:txBody>
        </p:sp>
        <p:sp>
          <p:nvSpPr>
            <p:cNvPr id="53" name="TextBox 52">
              <a:extLst>
                <a:ext uri="{FF2B5EF4-FFF2-40B4-BE49-F238E27FC236}">
                  <a16:creationId xmlns:a16="http://schemas.microsoft.com/office/drawing/2014/main" id="{0C98B6F0-775A-4B82-84D2-D62CF88B471D}"/>
                </a:ext>
              </a:extLst>
            </p:cNvPr>
            <p:cNvSpPr txBox="1"/>
            <p:nvPr/>
          </p:nvSpPr>
          <p:spPr>
            <a:xfrm>
              <a:off x="310852" y="3933496"/>
              <a:ext cx="1645920" cy="984885"/>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dirty="0">
                  <a:ea typeface="+mn-lt"/>
                  <a:cs typeface="+mn-lt"/>
                </a:rPr>
                <a:t>Emergency Preparedness Plan</a:t>
              </a:r>
              <a:endParaRPr lang="en-US" dirty="0">
                <a:ea typeface="+mn-lt"/>
                <a:cs typeface="+mn-lt"/>
              </a:endParaRPr>
            </a:p>
            <a:p>
              <a:pPr algn="ctr"/>
              <a:r>
                <a:rPr lang="en-US" sz="1000" dirty="0">
                  <a:cs typeface="Calibri"/>
                </a:rPr>
                <a:t>EP_1</a:t>
              </a:r>
            </a:p>
            <a:p>
              <a:pPr algn="ctr"/>
              <a:r>
                <a:rPr lang="en-US" sz="1400" b="1" dirty="0">
                  <a:cs typeface="Calibri"/>
                </a:rPr>
                <a:t>Established / Ongoing</a:t>
              </a:r>
            </a:p>
          </p:txBody>
        </p:sp>
        <p:sp>
          <p:nvSpPr>
            <p:cNvPr id="43" name="Rectangle 42">
              <a:extLst>
                <a:ext uri="{FF2B5EF4-FFF2-40B4-BE49-F238E27FC236}">
                  <a16:creationId xmlns:a16="http://schemas.microsoft.com/office/drawing/2014/main" id="{B1E81134-BD50-4F5B-B443-8624908C773A}"/>
                </a:ext>
              </a:extLst>
            </p:cNvPr>
            <p:cNvSpPr/>
            <p:nvPr/>
          </p:nvSpPr>
          <p:spPr>
            <a:xfrm>
              <a:off x="8901720" y="3933496"/>
              <a:ext cx="2844986" cy="1431161"/>
            </a:xfrm>
            <a:prstGeom prst="rect">
              <a:avLst/>
            </a:prstGeom>
          </p:spPr>
          <p:txBody>
            <a:bodyPr wrap="square" lIns="91440" tIns="0" rIns="91440" bIns="45720" anchor="t">
              <a:spAutoFit/>
            </a:bodyPr>
            <a:lstStyle/>
            <a:p>
              <a:r>
                <a:rPr lang="en-US" sz="1000" b="1" u="sng" dirty="0">
                  <a:latin typeface="Segoe UI"/>
                  <a:cs typeface="Segoe UI"/>
                </a:rPr>
                <a:t>Emergency Preparedness and Response Program and PSPS Plan:</a:t>
              </a:r>
              <a:endParaRPr lang="en-US" sz="1000" b="1" u="sng" dirty="0">
                <a:latin typeface="Segoe UI" panose="020B0502040204020203" pitchFamily="34" charset="0"/>
                <a:cs typeface="Segoe UI" panose="020B0502040204020203" pitchFamily="34" charset="0"/>
              </a:endParaRPr>
            </a:p>
            <a:p>
              <a:r>
                <a:rPr lang="en-US" sz="1000" b="1" dirty="0">
                  <a:latin typeface="Segoe UI"/>
                  <a:cs typeface="Segoe UI"/>
                </a:rPr>
                <a:t>Volume vs 2023 Goal:  </a:t>
              </a:r>
              <a:r>
                <a:rPr lang="en-US" sz="1000" dirty="0">
                  <a:latin typeface="Segoe UI"/>
                  <a:cs typeface="Segoe UI"/>
                </a:rPr>
                <a:t>BVES did not record an emergency in Q1 of 2022. This means that the use of the Emergency Preparedness &amp; Response Program was not required. BVES continues to review the effectiveness of its PSPS Plans and its Emergency Response through internal review and desktop exercises.</a:t>
              </a:r>
            </a:p>
          </p:txBody>
        </p:sp>
        <p:sp>
          <p:nvSpPr>
            <p:cNvPr id="12" name="TextBox 11">
              <a:extLst>
                <a:ext uri="{FF2B5EF4-FFF2-40B4-BE49-F238E27FC236}">
                  <a16:creationId xmlns:a16="http://schemas.microsoft.com/office/drawing/2014/main" id="{139A35B7-EA6F-B95C-E464-F011803DDAD5}"/>
                </a:ext>
              </a:extLst>
            </p:cNvPr>
            <p:cNvSpPr txBox="1"/>
            <p:nvPr/>
          </p:nvSpPr>
          <p:spPr>
            <a:xfrm>
              <a:off x="2017524" y="3917640"/>
              <a:ext cx="1645920" cy="984885"/>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External Collaboration and Coordination</a:t>
              </a:r>
            </a:p>
            <a:p>
              <a:r>
                <a:rPr lang="en-US" dirty="0"/>
                <a:t>EP_2</a:t>
              </a:r>
            </a:p>
            <a:p>
              <a:pPr algn="ctr"/>
              <a:r>
                <a:rPr lang="en-US" sz="1400" b="1" dirty="0">
                  <a:cs typeface="Calibri"/>
                </a:rPr>
                <a:t>Established / Ongoing</a:t>
              </a:r>
            </a:p>
          </p:txBody>
        </p:sp>
      </p:grpSp>
      <p:sp>
        <p:nvSpPr>
          <p:cNvPr id="54" name="object 3">
            <a:extLst>
              <a:ext uri="{FF2B5EF4-FFF2-40B4-BE49-F238E27FC236}">
                <a16:creationId xmlns:a16="http://schemas.microsoft.com/office/drawing/2014/main" id="{E9A8536A-79AE-8319-FA26-ACCEBB841BBF}"/>
              </a:ext>
            </a:extLst>
          </p:cNvPr>
          <p:cNvSpPr/>
          <p:nvPr/>
        </p:nvSpPr>
        <p:spPr>
          <a:xfrm>
            <a:off x="171451" y="3267525"/>
            <a:ext cx="11887200" cy="3009449"/>
          </a:xfrm>
          <a:custGeom>
            <a:avLst/>
            <a:gdLst/>
            <a:ahLst/>
            <a:cxnLst/>
            <a:rect l="l" t="t" r="r" b="b"/>
            <a:pathLst>
              <a:path w="8961120" h="4828540">
                <a:moveTo>
                  <a:pt x="0" y="0"/>
                </a:moveTo>
                <a:lnTo>
                  <a:pt x="8961120" y="0"/>
                </a:lnTo>
                <a:lnTo>
                  <a:pt x="8961120" y="4828032"/>
                </a:lnTo>
                <a:lnTo>
                  <a:pt x="0" y="4828032"/>
                </a:lnTo>
                <a:lnTo>
                  <a:pt x="0" y="0"/>
                </a:lnTo>
                <a:close/>
              </a:path>
            </a:pathLst>
          </a:custGeom>
          <a:ln w="12192">
            <a:solidFill>
              <a:srgbClr val="A6A6A6"/>
            </a:solidFill>
          </a:ln>
        </p:spPr>
        <p:txBody>
          <a:bodyPr wrap="square" lIns="0" tIns="0" rIns="0" bIns="0" rtlCol="0"/>
          <a:lstStyle/>
          <a:p>
            <a:endParaRPr dirty="0"/>
          </a:p>
        </p:txBody>
      </p:sp>
      <p:sp>
        <p:nvSpPr>
          <p:cNvPr id="55" name="object 4">
            <a:extLst>
              <a:ext uri="{FF2B5EF4-FFF2-40B4-BE49-F238E27FC236}">
                <a16:creationId xmlns:a16="http://schemas.microsoft.com/office/drawing/2014/main" id="{956BFE04-7A39-377A-EE06-36FAEC343A46}"/>
              </a:ext>
            </a:extLst>
          </p:cNvPr>
          <p:cNvSpPr/>
          <p:nvPr/>
        </p:nvSpPr>
        <p:spPr>
          <a:xfrm>
            <a:off x="171451" y="2910205"/>
            <a:ext cx="11887200" cy="370840"/>
          </a:xfrm>
          <a:custGeom>
            <a:avLst/>
            <a:gdLst/>
            <a:ahLst/>
            <a:cxnLst/>
            <a:rect l="l" t="t" r="r" b="b"/>
            <a:pathLst>
              <a:path w="8961120" h="370840">
                <a:moveTo>
                  <a:pt x="0" y="0"/>
                </a:moveTo>
                <a:lnTo>
                  <a:pt x="8961120" y="0"/>
                </a:lnTo>
                <a:lnTo>
                  <a:pt x="8961120" y="370332"/>
                </a:lnTo>
                <a:lnTo>
                  <a:pt x="0" y="370332"/>
                </a:lnTo>
                <a:lnTo>
                  <a:pt x="0" y="0"/>
                </a:lnTo>
                <a:close/>
              </a:path>
            </a:pathLst>
          </a:custGeom>
          <a:solidFill>
            <a:srgbClr val="6F7371"/>
          </a:solidFill>
        </p:spPr>
        <p:txBody>
          <a:bodyPr wrap="square" lIns="0" tIns="0" rIns="0" bIns="0" rtlCol="0"/>
          <a:lstStyle/>
          <a:p>
            <a:endParaRPr dirty="0"/>
          </a:p>
        </p:txBody>
      </p:sp>
      <p:sp>
        <p:nvSpPr>
          <p:cNvPr id="56" name="object 6">
            <a:extLst>
              <a:ext uri="{FF2B5EF4-FFF2-40B4-BE49-F238E27FC236}">
                <a16:creationId xmlns:a16="http://schemas.microsoft.com/office/drawing/2014/main" id="{64344054-7E40-F6F7-8399-ED5CCC2A1D9B}"/>
              </a:ext>
            </a:extLst>
          </p:cNvPr>
          <p:cNvSpPr txBox="1"/>
          <p:nvPr/>
        </p:nvSpPr>
        <p:spPr>
          <a:xfrm>
            <a:off x="3360409" y="2981176"/>
            <a:ext cx="6051582" cy="276999"/>
          </a:xfrm>
          <a:prstGeom prst="rect">
            <a:avLst/>
          </a:prstGeom>
        </p:spPr>
        <p:txBody>
          <a:bodyPr vert="horz" wrap="square" lIns="0" tIns="0" rIns="0" bIns="0" rtlCol="0">
            <a:spAutoFit/>
          </a:bodyPr>
          <a:lstStyle/>
          <a:p>
            <a:pPr marL="12700" algn="ctr"/>
            <a:r>
              <a:rPr lang="en-US" spc="-10" dirty="0">
                <a:solidFill>
                  <a:srgbClr val="FFFFFF"/>
                </a:solidFill>
                <a:latin typeface="Segoe UI"/>
                <a:cs typeface="Segoe UI"/>
              </a:rPr>
              <a:t>Community Outreach &amp; Engagement</a:t>
            </a:r>
            <a:endParaRPr lang="en-US" dirty="0">
              <a:latin typeface="Segoe UI"/>
              <a:cs typeface="Segoe UI"/>
            </a:endParaRPr>
          </a:p>
        </p:txBody>
      </p:sp>
      <p:grpSp>
        <p:nvGrpSpPr>
          <p:cNvPr id="57" name="Group 14">
            <a:extLst>
              <a:ext uri="{FF2B5EF4-FFF2-40B4-BE49-F238E27FC236}">
                <a16:creationId xmlns:a16="http://schemas.microsoft.com/office/drawing/2014/main" id="{28D775CA-DAF5-4FBD-3B28-4882B5998861}"/>
              </a:ext>
            </a:extLst>
          </p:cNvPr>
          <p:cNvGrpSpPr/>
          <p:nvPr/>
        </p:nvGrpSpPr>
        <p:grpSpPr>
          <a:xfrm>
            <a:off x="6189552" y="3373686"/>
            <a:ext cx="5653678" cy="1277274"/>
            <a:chOff x="6189552" y="3707061"/>
            <a:chExt cx="5653678" cy="1277274"/>
          </a:xfrm>
        </p:grpSpPr>
        <p:sp>
          <p:nvSpPr>
            <p:cNvPr id="58" name="TextBox 54">
              <a:extLst>
                <a:ext uri="{FF2B5EF4-FFF2-40B4-BE49-F238E27FC236}">
                  <a16:creationId xmlns:a16="http://schemas.microsoft.com/office/drawing/2014/main" id="{FCC636DD-B0AC-84E2-6D59-684331CDEF11}"/>
                </a:ext>
              </a:extLst>
            </p:cNvPr>
            <p:cNvSpPr txBox="1"/>
            <p:nvPr/>
          </p:nvSpPr>
          <p:spPr>
            <a:xfrm>
              <a:off x="6189552" y="3707061"/>
              <a:ext cx="1828800" cy="769441"/>
            </a:xfrm>
            <a:prstGeom prst="rect">
              <a:avLst/>
            </a:prstGeom>
            <a:solidFill>
              <a:srgbClr val="92D050"/>
            </a:solidFill>
            <a:ln w="12700">
              <a:solidFill>
                <a:schemeClr val="tx1"/>
              </a:solidFill>
            </a:ln>
          </p:spPr>
          <p:txBody>
            <a:bodyPr wrap="square" lIns="91440" tIns="45720" rIns="91440" bIns="45720" rtlCol="0" anchor="t">
              <a:spAutoFit/>
            </a:bodyPr>
            <a:lstStyle/>
            <a:p>
              <a:pPr algn="ctr"/>
              <a:r>
                <a:rPr lang="en-US" sz="1000" dirty="0">
                  <a:ea typeface="+mn-lt"/>
                  <a:cs typeface="+mn-lt"/>
                </a:rPr>
                <a:t>Collaboration on Local Wildfire Mitigation Planning</a:t>
              </a:r>
            </a:p>
            <a:p>
              <a:pPr algn="ctr"/>
              <a:r>
                <a:rPr lang="en-US" sz="1000" dirty="0">
                  <a:ea typeface="+mn-lt"/>
                  <a:cs typeface="+mn-lt"/>
                </a:rPr>
                <a:t>COE_3</a:t>
              </a:r>
              <a:endParaRPr lang="en-US" sz="1000" dirty="0">
                <a:cs typeface="Calibri"/>
              </a:endParaRPr>
            </a:p>
            <a:p>
              <a:pPr algn="ctr"/>
              <a:r>
                <a:rPr lang="en-US" sz="1400" b="1" dirty="0">
                  <a:cs typeface="Calibri"/>
                </a:rPr>
                <a:t>On Track</a:t>
              </a:r>
              <a:endParaRPr lang="en-US" sz="900" b="1" dirty="0">
                <a:cs typeface="Calibri"/>
              </a:endParaRPr>
            </a:p>
          </p:txBody>
        </p:sp>
        <p:sp>
          <p:nvSpPr>
            <p:cNvPr id="62" name="Rectangle 55">
              <a:extLst>
                <a:ext uri="{FF2B5EF4-FFF2-40B4-BE49-F238E27FC236}">
                  <a16:creationId xmlns:a16="http://schemas.microsoft.com/office/drawing/2014/main" id="{7ADA3417-9072-1408-7987-4F79FF3F1A42}"/>
                </a:ext>
              </a:extLst>
            </p:cNvPr>
            <p:cNvSpPr/>
            <p:nvPr/>
          </p:nvSpPr>
          <p:spPr>
            <a:xfrm>
              <a:off x="8037002" y="3707062"/>
              <a:ext cx="3806228" cy="1277273"/>
            </a:xfrm>
            <a:prstGeom prst="rect">
              <a:avLst/>
            </a:prstGeom>
          </p:spPr>
          <p:txBody>
            <a:bodyPr wrap="square" lIns="91440" tIns="0" rIns="91440" bIns="45720" anchor="t">
              <a:spAutoFit/>
            </a:bodyPr>
            <a:lstStyle/>
            <a:p>
              <a:r>
                <a:rPr lang="en-US" sz="1000" b="1" u="sng" dirty="0">
                  <a:latin typeface="Segoe UI"/>
                  <a:cs typeface="Segoe UI"/>
                </a:rPr>
                <a:t>Collaboration on Local Wildfire Mitigation Planning:</a:t>
              </a:r>
              <a:endParaRPr lang="en-US" sz="1000" b="1" u="sng" dirty="0">
                <a:latin typeface="Segoe UI" panose="020B0502040204020203" pitchFamily="34" charset="0"/>
                <a:cs typeface="Segoe UI" panose="020B0502040204020203" pitchFamily="34" charset="0"/>
              </a:endParaRPr>
            </a:p>
            <a:p>
              <a:r>
                <a:rPr lang="en-US" sz="1000" b="1" dirty="0">
                  <a:latin typeface="Segoe UI"/>
                  <a:cs typeface="Segoe UI"/>
                </a:rPr>
                <a:t>Volume vs 2023 Goal: </a:t>
              </a:r>
              <a:r>
                <a:rPr lang="en-US" sz="1000" dirty="0">
                  <a:latin typeface="Segoe UI"/>
                  <a:cs typeface="Segoe UI"/>
                </a:rPr>
                <a:t>BVES plans to engage with Local Support (Fire Department &amp; Forest Service) on a regular basis to discuss project </a:t>
              </a:r>
              <a:r>
                <a:rPr lang="en-US" sz="1000" dirty="0" smtClean="0">
                  <a:latin typeface="Segoe UI"/>
                  <a:cs typeface="Segoe UI"/>
                </a:rPr>
                <a:t>statuses </a:t>
              </a:r>
              <a:r>
                <a:rPr lang="en-US" sz="1000" dirty="0">
                  <a:latin typeface="Segoe UI"/>
                  <a:cs typeface="Segoe UI"/>
                </a:rPr>
                <a:t>as well as general </a:t>
              </a:r>
              <a:r>
                <a:rPr lang="en-US" sz="1000" dirty="0" smtClean="0">
                  <a:latin typeface="Segoe UI"/>
                  <a:cs typeface="Segoe UI"/>
                </a:rPr>
                <a:t>needs and gaps </a:t>
              </a:r>
              <a:r>
                <a:rPr lang="en-US" sz="1000" dirty="0">
                  <a:latin typeface="Segoe UI"/>
                  <a:cs typeface="Segoe UI"/>
                </a:rPr>
                <a:t>for the upcoming fire season</a:t>
              </a:r>
            </a:p>
            <a:p>
              <a:r>
                <a:rPr lang="en-US" sz="1000" b="1" dirty="0">
                  <a:latin typeface="Segoe UI"/>
                  <a:cs typeface="Segoe UI"/>
                </a:rPr>
                <a:t>Key Actions: </a:t>
              </a:r>
              <a:r>
                <a:rPr lang="en-US" sz="1000" dirty="0">
                  <a:latin typeface="Segoe UI"/>
                  <a:cs typeface="Segoe UI"/>
                </a:rPr>
                <a:t>BVES established plans to engage in coordination efforts based on PSPS activations, which will include suppression agencies. </a:t>
              </a:r>
              <a:endParaRPr lang="en-US" sz="1000" dirty="0">
                <a:latin typeface="Segoe UI" panose="020B0502040204020203" pitchFamily="34" charset="0"/>
                <a:cs typeface="Segoe UI" panose="020B0502040204020203" pitchFamily="34" charset="0"/>
              </a:endParaRPr>
            </a:p>
          </p:txBody>
        </p:sp>
      </p:grpSp>
      <p:grpSp>
        <p:nvGrpSpPr>
          <p:cNvPr id="63" name="Group 62">
            <a:extLst>
              <a:ext uri="{FF2B5EF4-FFF2-40B4-BE49-F238E27FC236}">
                <a16:creationId xmlns:a16="http://schemas.microsoft.com/office/drawing/2014/main" id="{8355A1E5-999C-24DD-3DE9-3AEBC5B9278D}"/>
              </a:ext>
            </a:extLst>
          </p:cNvPr>
          <p:cNvGrpSpPr/>
          <p:nvPr/>
        </p:nvGrpSpPr>
        <p:grpSpPr>
          <a:xfrm>
            <a:off x="321754" y="3403516"/>
            <a:ext cx="5633725" cy="1123384"/>
            <a:chOff x="321754" y="3708316"/>
            <a:chExt cx="5633725" cy="1123384"/>
          </a:xfrm>
        </p:grpSpPr>
        <p:sp>
          <p:nvSpPr>
            <p:cNvPr id="64" name="TextBox 63">
              <a:extLst>
                <a:ext uri="{FF2B5EF4-FFF2-40B4-BE49-F238E27FC236}">
                  <a16:creationId xmlns:a16="http://schemas.microsoft.com/office/drawing/2014/main" id="{817551FF-6A41-F829-8689-668A23CDBFA1}"/>
                </a:ext>
              </a:extLst>
            </p:cNvPr>
            <p:cNvSpPr txBox="1"/>
            <p:nvPr/>
          </p:nvSpPr>
          <p:spPr>
            <a:xfrm>
              <a:off x="321754" y="3708316"/>
              <a:ext cx="1828800" cy="798295"/>
            </a:xfrm>
            <a:prstGeom prst="rect">
              <a:avLst/>
            </a:prstGeom>
            <a:solidFill>
              <a:srgbClr val="5B9BD4"/>
            </a:solidFill>
            <a:ln w="12192">
              <a:solidFill>
                <a:schemeClr val="tx1"/>
              </a:solidFill>
            </a:ln>
          </p:spPr>
          <p:txBody>
            <a:bodyPr vert="horz" wrap="square" lIns="0" tIns="36195" rIns="0" bIns="0" rtlCol="0" anchor="t">
              <a:spAutoFit/>
            </a:bodyPr>
            <a:lstStyle>
              <a:defPPr>
                <a:defRPr lang="en-US"/>
              </a:defPPr>
              <a:lvl1pPr marL="83820" marR="102870" algn="ctr">
                <a:spcBef>
                  <a:spcPts val="285"/>
                </a:spcBef>
                <a:defRPr sz="1000" b="1" spc="-5">
                  <a:latin typeface="Segoe UI"/>
                  <a:cs typeface="Segoe UI"/>
                </a:defRPr>
              </a:lvl1pPr>
            </a:lstStyle>
            <a:p>
              <a:r>
                <a:rPr lang="en-US" b="0" dirty="0">
                  <a:latin typeface="+mn-lt"/>
                </a:rPr>
                <a:t>Public Outreach and Education Awareness Program</a:t>
              </a:r>
            </a:p>
            <a:p>
              <a:r>
                <a:rPr lang="en-US" b="0" dirty="0">
                  <a:latin typeface="+mn-lt"/>
                </a:rPr>
                <a:t>COE_1</a:t>
              </a:r>
            </a:p>
            <a:p>
              <a:r>
                <a:rPr lang="en-US" sz="1400" dirty="0">
                  <a:latin typeface="+mn-lt"/>
                </a:rPr>
                <a:t>Exceeded Target</a:t>
              </a:r>
            </a:p>
          </p:txBody>
        </p:sp>
        <p:sp>
          <p:nvSpPr>
            <p:cNvPr id="65" name="Rectangle 64">
              <a:extLst>
                <a:ext uri="{FF2B5EF4-FFF2-40B4-BE49-F238E27FC236}">
                  <a16:creationId xmlns:a16="http://schemas.microsoft.com/office/drawing/2014/main" id="{0DA0CEC3-BA09-611B-FC7D-32C82A8E96E2}"/>
                </a:ext>
              </a:extLst>
            </p:cNvPr>
            <p:cNvSpPr/>
            <p:nvPr/>
          </p:nvSpPr>
          <p:spPr>
            <a:xfrm>
              <a:off x="2150554" y="3708316"/>
              <a:ext cx="3804925" cy="1123384"/>
            </a:xfrm>
            <a:prstGeom prst="rect">
              <a:avLst/>
            </a:prstGeom>
          </p:spPr>
          <p:txBody>
            <a:bodyPr wrap="square" lIns="91440" tIns="0" rIns="91440" bIns="45720" anchor="t">
              <a:spAutoFit/>
            </a:bodyPr>
            <a:lstStyle/>
            <a:p>
              <a:r>
                <a:rPr lang="en-US" sz="1000" b="1" u="sng" dirty="0">
                  <a:latin typeface="Segoe UI"/>
                  <a:cs typeface="Segoe UI"/>
                </a:rPr>
                <a:t>Public Outreach and Education Awareness Program:</a:t>
              </a:r>
              <a:endParaRPr lang="en-US" sz="1000" b="1" u="sng" dirty="0">
                <a:latin typeface="Segoe UI" panose="020B0502040204020203" pitchFamily="34" charset="0"/>
                <a:cs typeface="Segoe UI" panose="020B0502040204020203" pitchFamily="34" charset="0"/>
              </a:endParaRPr>
            </a:p>
            <a:p>
              <a:r>
                <a:rPr lang="en-US" sz="1000" b="1" dirty="0">
                  <a:latin typeface="Segoe UI"/>
                  <a:cs typeface="Segoe UI"/>
                </a:rPr>
                <a:t>Volume vs Q1 2023 Goal: </a:t>
              </a:r>
              <a:r>
                <a:rPr lang="en-US" sz="1000" dirty="0">
                  <a:latin typeface="Segoe UI"/>
                  <a:cs typeface="Segoe UI"/>
                </a:rPr>
                <a:t>BVES had planned to </a:t>
              </a:r>
              <a:r>
                <a:rPr lang="en-US" sz="1000" dirty="0" smtClean="0">
                  <a:latin typeface="Segoe UI"/>
                  <a:cs typeface="Segoe UI"/>
                </a:rPr>
                <a:t>conduct </a:t>
              </a:r>
              <a:r>
                <a:rPr lang="en-US" sz="1000" dirty="0">
                  <a:latin typeface="Segoe UI"/>
                  <a:cs typeface="Segoe UI"/>
                </a:rPr>
                <a:t>at </a:t>
              </a:r>
              <a:r>
                <a:rPr lang="en-US" sz="1000" dirty="0" smtClean="0">
                  <a:latin typeface="Segoe UI"/>
                  <a:cs typeface="Segoe UI"/>
                </a:rPr>
                <a:t>a minimum of 90 </a:t>
              </a:r>
              <a:r>
                <a:rPr lang="en-US" sz="1000" dirty="0">
                  <a:latin typeface="Segoe UI"/>
                  <a:cs typeface="Segoe UI"/>
                </a:rPr>
                <a:t>outreach activities.  BVES recorded 153 outreach activities 170% of target for Q1.</a:t>
              </a:r>
              <a:endParaRPr lang="en-US" sz="1000" b="1" dirty="0">
                <a:latin typeface="Segoe UI"/>
                <a:cs typeface="Segoe UI"/>
              </a:endParaRPr>
            </a:p>
            <a:p>
              <a:r>
                <a:rPr lang="en-US" sz="1000" b="1" dirty="0">
                  <a:latin typeface="Segoe UI"/>
                  <a:cs typeface="Segoe UI"/>
                </a:rPr>
                <a:t>Key Actions: </a:t>
              </a:r>
              <a:r>
                <a:rPr lang="en-US" sz="1000" dirty="0">
                  <a:latin typeface="Segoe UI"/>
                  <a:cs typeface="Segoe UI"/>
                </a:rPr>
                <a:t>Grizzly Newspaper advertisements are posted during the week (M-F) for either WMP or PSPS and BVES will have 1 advertisement broadcasted each month.</a:t>
              </a:r>
              <a:endParaRPr lang="en-US" sz="1000" dirty="0">
                <a:solidFill>
                  <a:srgbClr val="C00000"/>
                </a:solidFill>
                <a:latin typeface="Segoe UI" panose="020B0502040204020203" pitchFamily="34" charset="0"/>
                <a:cs typeface="Segoe UI" panose="020B0502040204020203" pitchFamily="34" charset="0"/>
              </a:endParaRPr>
            </a:p>
          </p:txBody>
        </p:sp>
      </p:grpSp>
      <p:grpSp>
        <p:nvGrpSpPr>
          <p:cNvPr id="66" name="Group 65">
            <a:extLst>
              <a:ext uri="{FF2B5EF4-FFF2-40B4-BE49-F238E27FC236}">
                <a16:creationId xmlns:a16="http://schemas.microsoft.com/office/drawing/2014/main" id="{A0C65F8A-7D49-A031-6F0B-208B76E074B4}"/>
              </a:ext>
            </a:extLst>
          </p:cNvPr>
          <p:cNvGrpSpPr/>
          <p:nvPr/>
        </p:nvGrpSpPr>
        <p:grpSpPr>
          <a:xfrm>
            <a:off x="318110" y="4611520"/>
            <a:ext cx="5642316" cy="1431161"/>
            <a:chOff x="318110" y="5230645"/>
            <a:chExt cx="5642316" cy="1431161"/>
          </a:xfrm>
        </p:grpSpPr>
        <p:sp>
          <p:nvSpPr>
            <p:cNvPr id="67" name="Rectangle 46">
              <a:extLst>
                <a:ext uri="{FF2B5EF4-FFF2-40B4-BE49-F238E27FC236}">
                  <a16:creationId xmlns:a16="http://schemas.microsoft.com/office/drawing/2014/main" id="{EC275869-0B82-8B72-C7BB-26CE3BD07955}"/>
                </a:ext>
              </a:extLst>
            </p:cNvPr>
            <p:cNvSpPr/>
            <p:nvPr/>
          </p:nvSpPr>
          <p:spPr>
            <a:xfrm>
              <a:off x="2154198" y="5230645"/>
              <a:ext cx="3806228" cy="1431161"/>
            </a:xfrm>
            <a:prstGeom prst="rect">
              <a:avLst/>
            </a:prstGeom>
          </p:spPr>
          <p:txBody>
            <a:bodyPr wrap="square" lIns="91440" tIns="0" rIns="91440" bIns="45720" anchor="t">
              <a:spAutoFit/>
            </a:bodyPr>
            <a:lstStyle/>
            <a:p>
              <a:r>
                <a:rPr lang="en-US" sz="1000" b="1" u="sng" dirty="0">
                  <a:latin typeface="Segoe UI"/>
                  <a:cs typeface="Segoe UI"/>
                </a:rPr>
                <a:t>Engagement with Access and Function Needs (AFN) Populations:</a:t>
              </a:r>
              <a:endParaRPr lang="en-US" sz="1000" b="1" u="sng" dirty="0">
                <a:latin typeface="Segoe UI" panose="020B0502040204020203" pitchFamily="34" charset="0"/>
                <a:cs typeface="Segoe UI" panose="020B0502040204020203" pitchFamily="34" charset="0"/>
              </a:endParaRPr>
            </a:p>
            <a:p>
              <a:r>
                <a:rPr lang="en-US" sz="1000" b="1" dirty="0">
                  <a:latin typeface="Segoe UI"/>
                  <a:cs typeface="Segoe UI"/>
                </a:rPr>
                <a:t>Volume vs 2023 Goal: </a:t>
              </a:r>
              <a:r>
                <a:rPr lang="en-US" sz="1000" dirty="0">
                  <a:latin typeface="Segoe UI"/>
                  <a:cs typeface="Segoe UI"/>
                </a:rPr>
                <a:t>BVES has an established program in place </a:t>
              </a:r>
              <a:r>
                <a:rPr lang="en-US" sz="1000" dirty="0" smtClean="0">
                  <a:latin typeface="Segoe UI"/>
                  <a:cs typeface="Segoe UI"/>
                </a:rPr>
                <a:t>to identify AFN customers</a:t>
              </a:r>
              <a:r>
                <a:rPr lang="en-US" sz="1000" dirty="0">
                  <a:latin typeface="Segoe UI"/>
                  <a:cs typeface="Segoe UI"/>
                </a:rPr>
                <a:t> </a:t>
              </a:r>
              <a:r>
                <a:rPr lang="en-US" sz="1000" dirty="0" smtClean="0">
                  <a:latin typeface="Segoe UI"/>
                  <a:cs typeface="Segoe UI"/>
                </a:rPr>
                <a:t>and provide assistance during PSPS.</a:t>
              </a:r>
              <a:endParaRPr lang="en-US" sz="1000" dirty="0" smtClean="0">
                <a:latin typeface="Segoe UI"/>
                <a:cs typeface="Segoe UI"/>
              </a:endParaRPr>
            </a:p>
            <a:p>
              <a:r>
                <a:rPr lang="en-US" sz="1000" b="1" dirty="0" smtClean="0">
                  <a:latin typeface="Segoe UI"/>
                  <a:cs typeface="Segoe UI"/>
                </a:rPr>
                <a:t>Key </a:t>
              </a:r>
              <a:r>
                <a:rPr lang="en-US" sz="1000" b="1" dirty="0">
                  <a:latin typeface="Segoe UI"/>
                  <a:cs typeface="Segoe UI"/>
                </a:rPr>
                <a:t>Actions: </a:t>
              </a:r>
              <a:r>
                <a:rPr lang="en-US" sz="1000" dirty="0">
                  <a:latin typeface="Segoe UI"/>
                  <a:cs typeface="Segoe UI"/>
                </a:rPr>
                <a:t>BVES continues to evaluate the functionality of its AFN program as it relates to PSPS and wildfire events.  BVES </a:t>
              </a:r>
              <a:r>
                <a:rPr lang="en-US" sz="1000" dirty="0" smtClean="0">
                  <a:latin typeface="Segoe UI"/>
                  <a:cs typeface="Segoe UI"/>
                </a:rPr>
                <a:t>verified </a:t>
              </a:r>
              <a:r>
                <a:rPr lang="en-US" sz="1000" dirty="0">
                  <a:latin typeface="Segoe UI"/>
                  <a:cs typeface="Segoe UI"/>
                </a:rPr>
                <a:t>the AFN </a:t>
              </a:r>
              <a:r>
                <a:rPr lang="en-US" sz="1000" dirty="0" smtClean="0">
                  <a:latin typeface="Segoe UI"/>
                  <a:cs typeface="Segoe UI"/>
                </a:rPr>
                <a:t>list, </a:t>
              </a:r>
              <a:r>
                <a:rPr lang="en-US" sz="1000" dirty="0">
                  <a:latin typeface="Segoe UI"/>
                  <a:cs typeface="Segoe UI"/>
                </a:rPr>
                <a:t>and associated needs twice per month for 6 verifications in Q1.</a:t>
              </a:r>
              <a:endParaRPr lang="en-US" sz="1000" dirty="0">
                <a:latin typeface="Segoe UI" panose="020B0502040204020203" pitchFamily="34" charset="0"/>
                <a:cs typeface="Segoe UI" panose="020B0502040204020203" pitchFamily="34" charset="0"/>
              </a:endParaRPr>
            </a:p>
          </p:txBody>
        </p:sp>
        <p:sp>
          <p:nvSpPr>
            <p:cNvPr id="68" name="TextBox 21">
              <a:extLst>
                <a:ext uri="{FF2B5EF4-FFF2-40B4-BE49-F238E27FC236}">
                  <a16:creationId xmlns:a16="http://schemas.microsoft.com/office/drawing/2014/main" id="{FFA15D7E-DC79-83AD-3F53-91F14F98A5BF}"/>
                </a:ext>
              </a:extLst>
            </p:cNvPr>
            <p:cNvSpPr txBox="1"/>
            <p:nvPr/>
          </p:nvSpPr>
          <p:spPr>
            <a:xfrm>
              <a:off x="318110" y="5304845"/>
              <a:ext cx="1828800" cy="769441"/>
            </a:xfrm>
            <a:prstGeom prst="rect">
              <a:avLst/>
            </a:prstGeom>
            <a:solidFill>
              <a:srgbClr val="92D050"/>
            </a:solidFill>
            <a:ln w="12700">
              <a:solidFill>
                <a:schemeClr val="tx1"/>
              </a:solidFill>
            </a:ln>
          </p:spPr>
          <p:txBody>
            <a:bodyPr wrap="square" lIns="91440" tIns="45720" rIns="91440" bIns="45720" rtlCol="0" anchor="ctr">
              <a:spAutoFit/>
            </a:bodyPr>
            <a:lstStyle/>
            <a:p>
              <a:pPr algn="ctr"/>
              <a:r>
                <a:rPr lang="en-US" sz="1000" dirty="0">
                  <a:ea typeface="+mn-lt"/>
                  <a:cs typeface="+mn-lt"/>
                </a:rPr>
                <a:t>Engagement with Access and Functional Needs Populations</a:t>
              </a:r>
            </a:p>
            <a:p>
              <a:pPr algn="ctr"/>
              <a:r>
                <a:rPr lang="en-US" sz="1000" dirty="0">
                  <a:ea typeface="+mn-lt"/>
                  <a:cs typeface="+mn-lt"/>
                </a:rPr>
                <a:t>COE_2</a:t>
              </a:r>
              <a:endParaRPr lang="en-US" sz="1000" dirty="0">
                <a:cs typeface="Calibri"/>
              </a:endParaRPr>
            </a:p>
            <a:p>
              <a:pPr algn="ctr"/>
              <a:r>
                <a:rPr lang="en-US" sz="1400" b="1" dirty="0">
                  <a:cs typeface="Calibri"/>
                </a:rPr>
                <a:t>On Track</a:t>
              </a:r>
              <a:endParaRPr lang="en-US" sz="900" b="1" dirty="0">
                <a:cs typeface="Calibri"/>
              </a:endParaRPr>
            </a:p>
          </p:txBody>
        </p:sp>
      </p:grpSp>
      <p:grpSp>
        <p:nvGrpSpPr>
          <p:cNvPr id="69" name="Group 68">
            <a:extLst>
              <a:ext uri="{FF2B5EF4-FFF2-40B4-BE49-F238E27FC236}">
                <a16:creationId xmlns:a16="http://schemas.microsoft.com/office/drawing/2014/main" id="{1C919E51-6A4A-C70E-8377-945193CEC708}"/>
              </a:ext>
            </a:extLst>
          </p:cNvPr>
          <p:cNvGrpSpPr/>
          <p:nvPr/>
        </p:nvGrpSpPr>
        <p:grpSpPr>
          <a:xfrm>
            <a:off x="6198877" y="4753909"/>
            <a:ext cx="5625703" cy="1277273"/>
            <a:chOff x="6198877" y="5153959"/>
            <a:chExt cx="5625703" cy="1277273"/>
          </a:xfrm>
        </p:grpSpPr>
        <p:sp>
          <p:nvSpPr>
            <p:cNvPr id="70" name="Rectangle 58">
              <a:extLst>
                <a:ext uri="{FF2B5EF4-FFF2-40B4-BE49-F238E27FC236}">
                  <a16:creationId xmlns:a16="http://schemas.microsoft.com/office/drawing/2014/main" id="{BC2F883E-EC9A-370B-4DB5-2251DD03A94E}"/>
                </a:ext>
              </a:extLst>
            </p:cNvPr>
            <p:cNvSpPr/>
            <p:nvPr/>
          </p:nvSpPr>
          <p:spPr>
            <a:xfrm>
              <a:off x="8018352" y="5153959"/>
              <a:ext cx="3806228" cy="1277273"/>
            </a:xfrm>
            <a:prstGeom prst="rect">
              <a:avLst/>
            </a:prstGeom>
          </p:spPr>
          <p:txBody>
            <a:bodyPr wrap="square" lIns="91440" tIns="0" rIns="91440" bIns="45720" anchor="t">
              <a:spAutoFit/>
            </a:bodyPr>
            <a:lstStyle/>
            <a:p>
              <a:r>
                <a:rPr lang="en-US" sz="1000" b="1" u="sng" dirty="0">
                  <a:latin typeface="Segoe UI"/>
                  <a:cs typeface="Segoe UI"/>
                </a:rPr>
                <a:t>Best Practice Sharing with Other Utilities:</a:t>
              </a:r>
              <a:endParaRPr lang="en-US" sz="1000" b="1" u="sng" dirty="0">
                <a:latin typeface="Segoe UI" panose="020B0502040204020203" pitchFamily="34" charset="0"/>
                <a:cs typeface="Segoe UI" panose="020B0502040204020203" pitchFamily="34" charset="0"/>
              </a:endParaRPr>
            </a:p>
            <a:p>
              <a:r>
                <a:rPr lang="en-US" sz="1000" b="1" dirty="0">
                  <a:latin typeface="Segoe UI"/>
                  <a:cs typeface="Segoe UI"/>
                </a:rPr>
                <a:t>Volume vs 2023 Goal: </a:t>
              </a:r>
              <a:r>
                <a:rPr lang="en-US" sz="1000" dirty="0">
                  <a:latin typeface="Segoe UI"/>
                  <a:cs typeface="Segoe UI"/>
                </a:rPr>
                <a:t>BVES plans to evaluate the available working groups and conferences and make determinations on which groups/conferences add the most value to their wildfire program.</a:t>
              </a:r>
            </a:p>
            <a:p>
              <a:r>
                <a:rPr lang="en-US" sz="1000" b="1" dirty="0">
                  <a:latin typeface="Segoe UI"/>
                  <a:cs typeface="Segoe UI"/>
                </a:rPr>
                <a:t>Key Actions: </a:t>
              </a:r>
              <a:r>
                <a:rPr lang="en-US" sz="1000" dirty="0">
                  <a:latin typeface="Segoe UI"/>
                  <a:cs typeface="Segoe UI"/>
                </a:rPr>
                <a:t>BVES has begun to review available working groups and conferences. BVES was able to attend 13 different subject matter working groups in Q1.</a:t>
              </a:r>
              <a:endParaRPr lang="en-US" sz="1000" dirty="0">
                <a:latin typeface="Segoe UI" panose="020B0502040204020203" pitchFamily="34" charset="0"/>
                <a:cs typeface="Segoe UI" panose="020B0502040204020203" pitchFamily="34" charset="0"/>
              </a:endParaRPr>
            </a:p>
          </p:txBody>
        </p:sp>
        <p:sp>
          <p:nvSpPr>
            <p:cNvPr id="71" name="TextBox 57">
              <a:extLst>
                <a:ext uri="{FF2B5EF4-FFF2-40B4-BE49-F238E27FC236}">
                  <a16:creationId xmlns:a16="http://schemas.microsoft.com/office/drawing/2014/main" id="{361D2C04-47D0-2DAA-5F1D-C4D34D5136D7}"/>
                </a:ext>
              </a:extLst>
            </p:cNvPr>
            <p:cNvSpPr txBox="1"/>
            <p:nvPr/>
          </p:nvSpPr>
          <p:spPr>
            <a:xfrm>
              <a:off x="6198877" y="5183695"/>
              <a:ext cx="1828800" cy="769441"/>
            </a:xfrm>
            <a:prstGeom prst="rect">
              <a:avLst/>
            </a:prstGeom>
            <a:solidFill>
              <a:srgbClr val="92D050"/>
            </a:solidFill>
            <a:ln w="12700">
              <a:solidFill>
                <a:schemeClr val="tx1"/>
              </a:solidFill>
            </a:ln>
          </p:spPr>
          <p:txBody>
            <a:bodyPr wrap="square" lIns="91440" tIns="45720" rIns="91440" bIns="45720" rtlCol="0" anchor="ctr">
              <a:spAutoFit/>
            </a:bodyPr>
            <a:lstStyle/>
            <a:p>
              <a:pPr algn="ctr"/>
              <a:r>
                <a:rPr lang="en-US" sz="1000" dirty="0">
                  <a:ea typeface="+mn-lt"/>
                  <a:cs typeface="+mn-lt"/>
                </a:rPr>
                <a:t>Best Practice Sharing with Other Utilities</a:t>
              </a:r>
            </a:p>
            <a:p>
              <a:pPr algn="ctr"/>
              <a:r>
                <a:rPr lang="en-US" sz="1000" dirty="0">
                  <a:ea typeface="+mn-lt"/>
                  <a:cs typeface="+mn-lt"/>
                </a:rPr>
                <a:t>COE_4</a:t>
              </a:r>
              <a:endParaRPr lang="en-US" sz="1000" dirty="0">
                <a:cs typeface="Calibri"/>
              </a:endParaRPr>
            </a:p>
            <a:p>
              <a:pPr algn="ctr"/>
              <a:r>
                <a:rPr lang="en-US" sz="1400" b="1" dirty="0">
                  <a:cs typeface="Calibri"/>
                </a:rPr>
                <a:t>On Track</a:t>
              </a:r>
              <a:endParaRPr lang="en-US" sz="900" b="1" dirty="0">
                <a:cs typeface="Calibri"/>
              </a:endParaRPr>
            </a:p>
          </p:txBody>
        </p:sp>
      </p:grpSp>
      <p:sp>
        <p:nvSpPr>
          <p:cNvPr id="83" name="object 14">
            <a:extLst>
              <a:ext uri="{FF2B5EF4-FFF2-40B4-BE49-F238E27FC236}">
                <a16:creationId xmlns:a16="http://schemas.microsoft.com/office/drawing/2014/main" id="{564BB959-D6F0-4842-F454-0B87C6D3960C}"/>
              </a:ext>
            </a:extLst>
          </p:cNvPr>
          <p:cNvSpPr/>
          <p:nvPr/>
        </p:nvSpPr>
        <p:spPr>
          <a:xfrm>
            <a:off x="3070194" y="6477538"/>
            <a:ext cx="153037" cy="11689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92D050"/>
          </a:solidFill>
        </p:spPr>
        <p:txBody>
          <a:bodyPr wrap="square" lIns="0" tIns="0" rIns="0" bIns="0" rtlCol="0"/>
          <a:lstStyle/>
          <a:p>
            <a:endParaRPr dirty="0"/>
          </a:p>
        </p:txBody>
      </p:sp>
      <p:sp>
        <p:nvSpPr>
          <p:cNvPr id="84" name="object 15">
            <a:extLst>
              <a:ext uri="{FF2B5EF4-FFF2-40B4-BE49-F238E27FC236}">
                <a16:creationId xmlns:a16="http://schemas.microsoft.com/office/drawing/2014/main" id="{6D639926-6131-FBD9-28B8-CAF4C4990B7C}"/>
              </a:ext>
            </a:extLst>
          </p:cNvPr>
          <p:cNvSpPr txBox="1"/>
          <p:nvPr/>
        </p:nvSpPr>
        <p:spPr>
          <a:xfrm>
            <a:off x="3300318" y="6459040"/>
            <a:ext cx="508860" cy="153888"/>
          </a:xfrm>
          <a:prstGeom prst="rect">
            <a:avLst/>
          </a:prstGeom>
        </p:spPr>
        <p:txBody>
          <a:bodyPr vert="horz" wrap="square" lIns="0" tIns="0" rIns="0" bIns="0" rtlCol="0">
            <a:spAutoFit/>
          </a:bodyPr>
          <a:lstStyle/>
          <a:p>
            <a:pPr marL="12700"/>
            <a:r>
              <a:rPr sz="1000" spc="-5" dirty="0">
                <a:solidFill>
                  <a:srgbClr val="002776"/>
                </a:solidFill>
                <a:latin typeface="Segoe UI Light"/>
                <a:cs typeface="Segoe UI Light"/>
              </a:rPr>
              <a:t>On</a:t>
            </a:r>
            <a:r>
              <a:rPr sz="1000" spc="-90" dirty="0">
                <a:solidFill>
                  <a:srgbClr val="002776"/>
                </a:solidFill>
                <a:latin typeface="Segoe UI Light"/>
                <a:cs typeface="Segoe UI Light"/>
              </a:rPr>
              <a:t> </a:t>
            </a:r>
            <a:r>
              <a:rPr sz="1000" dirty="0">
                <a:solidFill>
                  <a:srgbClr val="002776"/>
                </a:solidFill>
                <a:latin typeface="Segoe UI Light"/>
                <a:cs typeface="Segoe UI Light"/>
              </a:rPr>
              <a:t>Track</a:t>
            </a:r>
            <a:endParaRPr sz="1000" dirty="0">
              <a:latin typeface="Segoe UI Light"/>
              <a:cs typeface="Segoe UI Light"/>
            </a:endParaRPr>
          </a:p>
        </p:txBody>
      </p:sp>
      <p:sp>
        <p:nvSpPr>
          <p:cNvPr id="85" name="object 16">
            <a:extLst>
              <a:ext uri="{FF2B5EF4-FFF2-40B4-BE49-F238E27FC236}">
                <a16:creationId xmlns:a16="http://schemas.microsoft.com/office/drawing/2014/main" id="{B9F6DB0D-B261-E7EC-9FCC-4D04DBE35017}"/>
              </a:ext>
            </a:extLst>
          </p:cNvPr>
          <p:cNvSpPr/>
          <p:nvPr/>
        </p:nvSpPr>
        <p:spPr>
          <a:xfrm>
            <a:off x="3881545" y="6483208"/>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FF0000"/>
          </a:solidFill>
        </p:spPr>
        <p:txBody>
          <a:bodyPr wrap="square" lIns="0" tIns="0" rIns="0" bIns="0" rtlCol="0"/>
          <a:lstStyle/>
          <a:p>
            <a:endParaRPr dirty="0"/>
          </a:p>
        </p:txBody>
      </p:sp>
      <p:sp>
        <p:nvSpPr>
          <p:cNvPr id="86" name="object 17">
            <a:extLst>
              <a:ext uri="{FF2B5EF4-FFF2-40B4-BE49-F238E27FC236}">
                <a16:creationId xmlns:a16="http://schemas.microsoft.com/office/drawing/2014/main" id="{31006E11-EC13-0C14-B893-754F63F5CCB0}"/>
              </a:ext>
            </a:extLst>
          </p:cNvPr>
          <p:cNvSpPr txBox="1"/>
          <p:nvPr/>
        </p:nvSpPr>
        <p:spPr>
          <a:xfrm>
            <a:off x="4124824" y="6459040"/>
            <a:ext cx="508860" cy="153888"/>
          </a:xfrm>
          <a:prstGeom prst="rect">
            <a:avLst/>
          </a:prstGeom>
        </p:spPr>
        <p:txBody>
          <a:bodyPr vert="horz" wrap="square" lIns="0" tIns="0" rIns="0" bIns="0" rtlCol="0">
            <a:spAutoFit/>
          </a:bodyPr>
          <a:lstStyle/>
          <a:p>
            <a:pPr marL="12700"/>
            <a:r>
              <a:rPr sz="1000" spc="-5" dirty="0">
                <a:solidFill>
                  <a:srgbClr val="002776"/>
                </a:solidFill>
                <a:latin typeface="Segoe UI Light"/>
                <a:cs typeface="Segoe UI Light"/>
              </a:rPr>
              <a:t>Off</a:t>
            </a:r>
            <a:r>
              <a:rPr sz="1000" spc="-95" dirty="0">
                <a:solidFill>
                  <a:srgbClr val="002776"/>
                </a:solidFill>
                <a:latin typeface="Segoe UI Light"/>
                <a:cs typeface="Segoe UI Light"/>
              </a:rPr>
              <a:t> </a:t>
            </a:r>
            <a:r>
              <a:rPr sz="1000" dirty="0">
                <a:solidFill>
                  <a:srgbClr val="002776"/>
                </a:solidFill>
                <a:latin typeface="Segoe UI Light"/>
                <a:cs typeface="Segoe UI Light"/>
              </a:rPr>
              <a:t>Track</a:t>
            </a:r>
            <a:endParaRPr sz="1000" dirty="0">
              <a:latin typeface="Segoe UI Light"/>
              <a:cs typeface="Segoe UI Light"/>
            </a:endParaRPr>
          </a:p>
        </p:txBody>
      </p:sp>
      <p:sp>
        <p:nvSpPr>
          <p:cNvPr id="87" name="object 18">
            <a:extLst>
              <a:ext uri="{FF2B5EF4-FFF2-40B4-BE49-F238E27FC236}">
                <a16:creationId xmlns:a16="http://schemas.microsoft.com/office/drawing/2014/main" id="{33258257-174F-AF29-384A-1620258FB831}"/>
              </a:ext>
            </a:extLst>
          </p:cNvPr>
          <p:cNvSpPr/>
          <p:nvPr/>
        </p:nvSpPr>
        <p:spPr>
          <a:xfrm>
            <a:off x="1218552" y="6472952"/>
            <a:ext cx="171737" cy="126065"/>
          </a:xfrm>
          <a:custGeom>
            <a:avLst/>
            <a:gdLst/>
            <a:ahLst/>
            <a:cxnLst/>
            <a:rect l="l" t="t" r="r" b="b"/>
            <a:pathLst>
              <a:path w="127000" h="66040">
                <a:moveTo>
                  <a:pt x="0" y="0"/>
                </a:moveTo>
                <a:lnTo>
                  <a:pt x="126492" y="0"/>
                </a:lnTo>
                <a:lnTo>
                  <a:pt x="126492" y="65532"/>
                </a:lnTo>
                <a:lnTo>
                  <a:pt x="0" y="65532"/>
                </a:lnTo>
                <a:lnTo>
                  <a:pt x="0" y="0"/>
                </a:lnTo>
                <a:close/>
              </a:path>
            </a:pathLst>
          </a:custGeom>
          <a:solidFill>
            <a:srgbClr val="CC66FF"/>
          </a:solidFill>
        </p:spPr>
        <p:txBody>
          <a:bodyPr wrap="square" lIns="0" tIns="0" rIns="0" bIns="0" rtlCol="0"/>
          <a:lstStyle/>
          <a:p>
            <a:endParaRPr dirty="0"/>
          </a:p>
        </p:txBody>
      </p:sp>
      <p:sp>
        <p:nvSpPr>
          <p:cNvPr id="88" name="object 19">
            <a:extLst>
              <a:ext uri="{FF2B5EF4-FFF2-40B4-BE49-F238E27FC236}">
                <a16:creationId xmlns:a16="http://schemas.microsoft.com/office/drawing/2014/main" id="{77D17483-DC90-7673-8D91-8374841E59FA}"/>
              </a:ext>
            </a:extLst>
          </p:cNvPr>
          <p:cNvSpPr txBox="1"/>
          <p:nvPr/>
        </p:nvSpPr>
        <p:spPr>
          <a:xfrm>
            <a:off x="1420137" y="6459040"/>
            <a:ext cx="2786764" cy="153888"/>
          </a:xfrm>
          <a:prstGeom prst="rect">
            <a:avLst/>
          </a:prstGeom>
        </p:spPr>
        <p:txBody>
          <a:bodyPr vert="horz" wrap="square" lIns="0" tIns="0" rIns="0" bIns="0" rtlCol="0">
            <a:spAutoFit/>
          </a:bodyPr>
          <a:lstStyle/>
          <a:p>
            <a:pPr marL="12700">
              <a:tabLst>
                <a:tab pos="596900" algn="l"/>
              </a:tabLst>
            </a:pPr>
            <a:r>
              <a:rPr sz="1000" spc="-5" dirty="0">
                <a:solidFill>
                  <a:srgbClr val="002776"/>
                </a:solidFill>
                <a:latin typeface="Segoe UI Light"/>
                <a:cs typeface="Segoe UI Light"/>
              </a:rPr>
              <a:t>Completed</a:t>
            </a:r>
            <a:endParaRPr lang="en-US" sz="1000" spc="-5" dirty="0">
              <a:solidFill>
                <a:srgbClr val="002776"/>
              </a:solidFill>
              <a:latin typeface="Segoe UI Light"/>
              <a:cs typeface="Segoe UI Light"/>
            </a:endParaRPr>
          </a:p>
        </p:txBody>
      </p:sp>
      <p:sp>
        <p:nvSpPr>
          <p:cNvPr id="89" name="object 20">
            <a:extLst>
              <a:ext uri="{FF2B5EF4-FFF2-40B4-BE49-F238E27FC236}">
                <a16:creationId xmlns:a16="http://schemas.microsoft.com/office/drawing/2014/main" id="{E6F77D3E-E48A-7B8C-0D4A-FD647D30B464}"/>
              </a:ext>
            </a:extLst>
          </p:cNvPr>
          <p:cNvSpPr/>
          <p:nvPr/>
        </p:nvSpPr>
        <p:spPr>
          <a:xfrm>
            <a:off x="2071085" y="6472952"/>
            <a:ext cx="153037" cy="126065"/>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5B9BD4"/>
          </a:solidFill>
        </p:spPr>
        <p:txBody>
          <a:bodyPr wrap="square" lIns="0" tIns="0" rIns="0" bIns="0" rtlCol="0"/>
          <a:lstStyle/>
          <a:p>
            <a:endParaRPr dirty="0"/>
          </a:p>
        </p:txBody>
      </p:sp>
      <p:sp>
        <p:nvSpPr>
          <p:cNvPr id="90" name="object 21">
            <a:extLst>
              <a:ext uri="{FF2B5EF4-FFF2-40B4-BE49-F238E27FC236}">
                <a16:creationId xmlns:a16="http://schemas.microsoft.com/office/drawing/2014/main" id="{62BCF19D-3799-8CEF-ADB4-79EECB485122}"/>
              </a:ext>
            </a:extLst>
          </p:cNvPr>
          <p:cNvSpPr/>
          <p:nvPr/>
        </p:nvSpPr>
        <p:spPr>
          <a:xfrm>
            <a:off x="321753" y="6478577"/>
            <a:ext cx="167722" cy="114815"/>
          </a:xfrm>
          <a:custGeom>
            <a:avLst/>
            <a:gdLst/>
            <a:ahLst/>
            <a:cxnLst/>
            <a:rect l="l" t="t" r="r" b="b"/>
            <a:pathLst>
              <a:path w="127000" h="66040">
                <a:moveTo>
                  <a:pt x="0" y="0"/>
                </a:moveTo>
                <a:lnTo>
                  <a:pt x="126491" y="0"/>
                </a:lnTo>
                <a:lnTo>
                  <a:pt x="126491" y="65532"/>
                </a:lnTo>
                <a:lnTo>
                  <a:pt x="0" y="65532"/>
                </a:lnTo>
                <a:lnTo>
                  <a:pt x="0" y="0"/>
                </a:lnTo>
                <a:close/>
              </a:path>
            </a:pathLst>
          </a:custGeom>
          <a:solidFill>
            <a:srgbClr val="D9D9D9"/>
          </a:solidFill>
        </p:spPr>
        <p:txBody>
          <a:bodyPr wrap="square" lIns="0" tIns="0" rIns="0" bIns="0" rtlCol="0"/>
          <a:lstStyle/>
          <a:p>
            <a:endParaRPr dirty="0"/>
          </a:p>
        </p:txBody>
      </p:sp>
      <p:sp>
        <p:nvSpPr>
          <p:cNvPr id="91" name="object 22">
            <a:extLst>
              <a:ext uri="{FF2B5EF4-FFF2-40B4-BE49-F238E27FC236}">
                <a16:creationId xmlns:a16="http://schemas.microsoft.com/office/drawing/2014/main" id="{3CC2780C-25B1-F161-ED97-145D51F8E0BA}"/>
              </a:ext>
            </a:extLst>
          </p:cNvPr>
          <p:cNvSpPr txBox="1"/>
          <p:nvPr/>
        </p:nvSpPr>
        <p:spPr>
          <a:xfrm>
            <a:off x="528018" y="6459040"/>
            <a:ext cx="686080" cy="153888"/>
          </a:xfrm>
          <a:prstGeom prst="rect">
            <a:avLst/>
          </a:prstGeom>
        </p:spPr>
        <p:txBody>
          <a:bodyPr vert="horz" wrap="square" lIns="0" tIns="0" rIns="0" bIns="0" rtlCol="0">
            <a:spAutoFit/>
          </a:bodyPr>
          <a:lstStyle/>
          <a:p>
            <a:pPr marL="12700"/>
            <a:r>
              <a:rPr sz="1000" spc="-5" dirty="0">
                <a:solidFill>
                  <a:srgbClr val="002776"/>
                </a:solidFill>
                <a:latin typeface="Segoe UI Light"/>
                <a:cs typeface="Segoe UI Light"/>
              </a:rPr>
              <a:t>Not</a:t>
            </a:r>
            <a:r>
              <a:rPr sz="1000" spc="-95" dirty="0">
                <a:solidFill>
                  <a:srgbClr val="002776"/>
                </a:solidFill>
                <a:latin typeface="Segoe UI Light"/>
                <a:cs typeface="Segoe UI Light"/>
              </a:rPr>
              <a:t> </a:t>
            </a:r>
            <a:r>
              <a:rPr sz="1000" dirty="0">
                <a:solidFill>
                  <a:srgbClr val="002776"/>
                </a:solidFill>
                <a:latin typeface="Segoe UI Light"/>
                <a:cs typeface="Segoe UI Light"/>
              </a:rPr>
              <a:t>Started</a:t>
            </a:r>
            <a:endParaRPr sz="1000" dirty="0">
              <a:latin typeface="Segoe UI Light"/>
              <a:cs typeface="Segoe UI Light"/>
            </a:endParaRPr>
          </a:p>
        </p:txBody>
      </p:sp>
      <p:sp>
        <p:nvSpPr>
          <p:cNvPr id="92" name="object 19">
            <a:extLst>
              <a:ext uri="{FF2B5EF4-FFF2-40B4-BE49-F238E27FC236}">
                <a16:creationId xmlns:a16="http://schemas.microsoft.com/office/drawing/2014/main" id="{A0A20A43-5C54-9025-E45B-3089DDB713CC}"/>
              </a:ext>
            </a:extLst>
          </p:cNvPr>
          <p:cNvSpPr txBox="1"/>
          <p:nvPr/>
        </p:nvSpPr>
        <p:spPr>
          <a:xfrm>
            <a:off x="2242031" y="6459040"/>
            <a:ext cx="763219" cy="153888"/>
          </a:xfrm>
          <a:prstGeom prst="rect">
            <a:avLst/>
          </a:prstGeom>
        </p:spPr>
        <p:txBody>
          <a:bodyPr vert="horz" wrap="square" lIns="0" tIns="0" rIns="0" bIns="0" rtlCol="0">
            <a:spAutoFit/>
          </a:bodyPr>
          <a:lstStyle/>
          <a:p>
            <a:pPr marL="12700">
              <a:tabLst>
                <a:tab pos="596900" algn="l"/>
              </a:tabLst>
            </a:pPr>
            <a:r>
              <a:rPr sz="1000" spc="-5" dirty="0">
                <a:solidFill>
                  <a:srgbClr val="002776"/>
                </a:solidFill>
                <a:latin typeface="Segoe UI Light"/>
                <a:cs typeface="Segoe UI Light"/>
              </a:rPr>
              <a:t>Ahead of</a:t>
            </a:r>
            <a:r>
              <a:rPr sz="1000" spc="-80" dirty="0">
                <a:solidFill>
                  <a:srgbClr val="002776"/>
                </a:solidFill>
                <a:latin typeface="Segoe UI Light"/>
                <a:cs typeface="Segoe UI Light"/>
              </a:rPr>
              <a:t> </a:t>
            </a:r>
            <a:r>
              <a:rPr sz="1000" spc="-5" dirty="0">
                <a:solidFill>
                  <a:srgbClr val="002776"/>
                </a:solidFill>
                <a:latin typeface="Segoe UI Light"/>
                <a:cs typeface="Segoe UI Light"/>
              </a:rPr>
              <a:t>Plan</a:t>
            </a:r>
            <a:endParaRPr sz="1000" dirty="0">
              <a:latin typeface="Segoe UI Light"/>
              <a:cs typeface="Segoe UI Light"/>
            </a:endParaRPr>
          </a:p>
        </p:txBody>
      </p:sp>
    </p:spTree>
    <p:extLst>
      <p:ext uri="{BB962C8B-B14F-4D97-AF65-F5344CB8AC3E}">
        <p14:creationId xmlns:p14="http://schemas.microsoft.com/office/powerpoint/2010/main" val="27409709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3">
            <a:extLst>
              <a:ext uri="{FF2B5EF4-FFF2-40B4-BE49-F238E27FC236}">
                <a16:creationId xmlns:a16="http://schemas.microsoft.com/office/drawing/2014/main" id="{9B7EFD91-2FBB-48F0-AF56-18CBAE2A31EE}"/>
              </a:ext>
            </a:extLst>
          </p:cNvPr>
          <p:cNvSpPr/>
          <p:nvPr/>
        </p:nvSpPr>
        <p:spPr>
          <a:xfrm>
            <a:off x="171451" y="1076151"/>
            <a:ext cx="11877672" cy="5172249"/>
          </a:xfrm>
          <a:custGeom>
            <a:avLst/>
            <a:gdLst/>
            <a:ahLst/>
            <a:cxnLst/>
            <a:rect l="l" t="t" r="r" b="b"/>
            <a:pathLst>
              <a:path w="8961120" h="4828540">
                <a:moveTo>
                  <a:pt x="0" y="0"/>
                </a:moveTo>
                <a:lnTo>
                  <a:pt x="8961120" y="0"/>
                </a:lnTo>
                <a:lnTo>
                  <a:pt x="8961120" y="4828032"/>
                </a:lnTo>
                <a:lnTo>
                  <a:pt x="0" y="4828032"/>
                </a:lnTo>
                <a:lnTo>
                  <a:pt x="0" y="0"/>
                </a:lnTo>
                <a:close/>
              </a:path>
            </a:pathLst>
          </a:custGeom>
          <a:ln w="12192">
            <a:solidFill>
              <a:srgbClr val="A6A6A6"/>
            </a:solidFill>
          </a:ln>
        </p:spPr>
        <p:txBody>
          <a:bodyPr wrap="square" lIns="0" tIns="0" rIns="0" bIns="0" rtlCol="0"/>
          <a:lstStyle/>
          <a:p>
            <a:endParaRPr dirty="0"/>
          </a:p>
        </p:txBody>
      </p:sp>
      <p:sp>
        <p:nvSpPr>
          <p:cNvPr id="7" name="object 4">
            <a:extLst>
              <a:ext uri="{FF2B5EF4-FFF2-40B4-BE49-F238E27FC236}">
                <a16:creationId xmlns:a16="http://schemas.microsoft.com/office/drawing/2014/main" id="{54AF41FD-884F-454D-9A81-45EFB1487BBA}"/>
              </a:ext>
            </a:extLst>
          </p:cNvPr>
          <p:cNvSpPr/>
          <p:nvPr/>
        </p:nvSpPr>
        <p:spPr>
          <a:xfrm>
            <a:off x="171451" y="714722"/>
            <a:ext cx="11877672" cy="370840"/>
          </a:xfrm>
          <a:custGeom>
            <a:avLst/>
            <a:gdLst/>
            <a:ahLst/>
            <a:cxnLst/>
            <a:rect l="l" t="t" r="r" b="b"/>
            <a:pathLst>
              <a:path w="8961120" h="370840">
                <a:moveTo>
                  <a:pt x="0" y="0"/>
                </a:moveTo>
                <a:lnTo>
                  <a:pt x="8961120" y="0"/>
                </a:lnTo>
                <a:lnTo>
                  <a:pt x="8961120" y="370332"/>
                </a:lnTo>
                <a:lnTo>
                  <a:pt x="0" y="370332"/>
                </a:lnTo>
                <a:lnTo>
                  <a:pt x="0" y="0"/>
                </a:lnTo>
                <a:close/>
              </a:path>
            </a:pathLst>
          </a:custGeom>
          <a:solidFill>
            <a:srgbClr val="6F7371"/>
          </a:solidFill>
        </p:spPr>
        <p:txBody>
          <a:bodyPr wrap="square" lIns="0" tIns="0" rIns="0" bIns="0" rtlCol="0"/>
          <a:lstStyle/>
          <a:p>
            <a:endParaRPr dirty="0"/>
          </a:p>
        </p:txBody>
      </p:sp>
      <p:sp>
        <p:nvSpPr>
          <p:cNvPr id="9" name="object 6">
            <a:extLst>
              <a:ext uri="{FF2B5EF4-FFF2-40B4-BE49-F238E27FC236}">
                <a16:creationId xmlns:a16="http://schemas.microsoft.com/office/drawing/2014/main" id="{58D320CB-8F69-45FA-B534-177B6853C870}"/>
              </a:ext>
            </a:extLst>
          </p:cNvPr>
          <p:cNvSpPr txBox="1"/>
          <p:nvPr/>
        </p:nvSpPr>
        <p:spPr>
          <a:xfrm>
            <a:off x="3851305" y="756937"/>
            <a:ext cx="4517965" cy="276999"/>
          </a:xfrm>
          <a:prstGeom prst="rect">
            <a:avLst/>
          </a:prstGeom>
        </p:spPr>
        <p:txBody>
          <a:bodyPr vert="horz" wrap="square" lIns="0" tIns="0" rIns="0" bIns="0" rtlCol="0">
            <a:spAutoFit/>
          </a:bodyPr>
          <a:lstStyle/>
          <a:p>
            <a:pPr marL="12700" algn="ctr"/>
            <a:r>
              <a:rPr lang="en-US" spc="-10" dirty="0">
                <a:solidFill>
                  <a:srgbClr val="FFFFFF"/>
                </a:solidFill>
                <a:latin typeface="Segoe UI"/>
                <a:cs typeface="Segoe UI"/>
              </a:rPr>
              <a:t>Grid Design, Operations &amp; Maintenance</a:t>
            </a:r>
            <a:endParaRPr dirty="0">
              <a:latin typeface="Segoe UI"/>
              <a:cs typeface="Segoe UI"/>
            </a:endParaRPr>
          </a:p>
        </p:txBody>
      </p:sp>
      <p:sp>
        <p:nvSpPr>
          <p:cNvPr id="44" name="Title 3">
            <a:extLst>
              <a:ext uri="{FF2B5EF4-FFF2-40B4-BE49-F238E27FC236}">
                <a16:creationId xmlns:a16="http://schemas.microsoft.com/office/drawing/2014/main" id="{927FCCED-4FEA-4D0F-8471-2BD115F81216}"/>
              </a:ext>
            </a:extLst>
          </p:cNvPr>
          <p:cNvSpPr>
            <a:spLocks noGrp="1"/>
          </p:cNvSpPr>
          <p:nvPr>
            <p:ph type="title"/>
          </p:nvPr>
        </p:nvSpPr>
        <p:spPr>
          <a:xfrm>
            <a:off x="1866900" y="321461"/>
            <a:ext cx="8458200" cy="393261"/>
          </a:xfrm>
        </p:spPr>
        <p:txBody>
          <a:bodyPr/>
          <a:lstStyle/>
          <a:p>
            <a:pPr algn="ctr"/>
            <a:r>
              <a:rPr lang="en-US" sz="2800" spc="5" dirty="0"/>
              <a:t>WMP </a:t>
            </a:r>
            <a:r>
              <a:rPr lang="en-US" sz="2800" spc="-5" dirty="0"/>
              <a:t>Activities </a:t>
            </a:r>
            <a:r>
              <a:rPr lang="en-US" sz="2800" spc="5" dirty="0"/>
              <a:t>Status </a:t>
            </a:r>
            <a:r>
              <a:rPr lang="en-US" sz="2800" spc="10" dirty="0"/>
              <a:t>vs. </a:t>
            </a:r>
            <a:r>
              <a:rPr lang="en-US" sz="2800" spc="5" dirty="0"/>
              <a:t>WMP </a:t>
            </a:r>
            <a:r>
              <a:rPr lang="en-US" sz="2800" dirty="0"/>
              <a:t>Activity</a:t>
            </a:r>
            <a:r>
              <a:rPr lang="en-US" sz="2800" spc="-190" dirty="0"/>
              <a:t> </a:t>
            </a:r>
            <a:r>
              <a:rPr lang="en-US" sz="2800" spc="5" dirty="0"/>
              <a:t>Goals</a:t>
            </a:r>
            <a:endParaRPr lang="en-US" sz="2800" dirty="0"/>
          </a:p>
        </p:txBody>
      </p:sp>
      <p:grpSp>
        <p:nvGrpSpPr>
          <p:cNvPr id="5" name="Group 4">
            <a:extLst>
              <a:ext uri="{FF2B5EF4-FFF2-40B4-BE49-F238E27FC236}">
                <a16:creationId xmlns:a16="http://schemas.microsoft.com/office/drawing/2014/main" id="{8254DE5D-DBBA-44B1-A639-F691F8C96B9C}"/>
              </a:ext>
            </a:extLst>
          </p:cNvPr>
          <p:cNvGrpSpPr/>
          <p:nvPr/>
        </p:nvGrpSpPr>
        <p:grpSpPr>
          <a:xfrm>
            <a:off x="300625" y="1177106"/>
            <a:ext cx="5345845" cy="1140662"/>
            <a:chOff x="300625" y="1115434"/>
            <a:chExt cx="5345845" cy="1140662"/>
          </a:xfrm>
        </p:grpSpPr>
        <p:sp>
          <p:nvSpPr>
            <p:cNvPr id="16" name="object 13">
              <a:extLst>
                <a:ext uri="{FF2B5EF4-FFF2-40B4-BE49-F238E27FC236}">
                  <a16:creationId xmlns:a16="http://schemas.microsoft.com/office/drawing/2014/main" id="{03DA54AF-2BEA-43B4-B72A-116D3A00C2C2}"/>
                </a:ext>
              </a:extLst>
            </p:cNvPr>
            <p:cNvSpPr txBox="1"/>
            <p:nvPr/>
          </p:nvSpPr>
          <p:spPr>
            <a:xfrm>
              <a:off x="1805990" y="1115434"/>
              <a:ext cx="3840480" cy="1123384"/>
            </a:xfrm>
            <a:prstGeom prst="rect">
              <a:avLst/>
            </a:prstGeom>
          </p:spPr>
          <p:txBody>
            <a:bodyPr vert="horz" wrap="square" lIns="91440" tIns="0" rIns="91440" bIns="45720" rtlCol="0">
              <a:spAutoFit/>
            </a:bodyPr>
            <a:lstStyle/>
            <a:p>
              <a:r>
                <a:rPr lang="en-US" sz="1000" b="1" u="sng" dirty="0">
                  <a:latin typeface="Segoe UI" panose="020B0502040204020203" pitchFamily="34" charset="0"/>
                  <a:cs typeface="Segoe UI" panose="020B0502040204020203" pitchFamily="34" charset="0"/>
                </a:rPr>
                <a:t>Covered Conductor Replacement Program: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Q1 2023 Goal: </a:t>
              </a:r>
              <a:r>
                <a:rPr lang="en-US" sz="1000" dirty="0">
                  <a:latin typeface="Segoe UI" panose="020B0502040204020203" pitchFamily="34" charset="0"/>
                  <a:cs typeface="Segoe UI" panose="020B0502040204020203" pitchFamily="34" charset="0"/>
                </a:rPr>
                <a:t>BVES planned to complete a total of 1.5 circuit miles by the end of Q1. BVES was able to complete 1.98 circuit miles by Q1.</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BVES was able to complete 1.98 circuit miles of covered conductor instillation. BVES is currently ahead of projection for 2023.</a:t>
              </a:r>
            </a:p>
          </p:txBody>
        </p:sp>
        <p:sp>
          <p:nvSpPr>
            <p:cNvPr id="48" name="TextBox 47">
              <a:extLst>
                <a:ext uri="{FF2B5EF4-FFF2-40B4-BE49-F238E27FC236}">
                  <a16:creationId xmlns:a16="http://schemas.microsoft.com/office/drawing/2014/main" id="{A59EA8DD-F0FC-4660-8A54-94E82ABA45E0}"/>
                </a:ext>
              </a:extLst>
            </p:cNvPr>
            <p:cNvSpPr txBox="1"/>
            <p:nvPr/>
          </p:nvSpPr>
          <p:spPr>
            <a:xfrm>
              <a:off x="300625" y="1163489"/>
              <a:ext cx="1505366" cy="1092607"/>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Covered Conductor Installation</a:t>
              </a:r>
            </a:p>
            <a:p>
              <a:r>
                <a:rPr lang="en-US" dirty="0"/>
                <a:t>GD_1</a:t>
              </a:r>
            </a:p>
            <a:p>
              <a:r>
                <a:rPr lang="en-US" sz="1050" b="1" dirty="0"/>
                <a:t>Covered Conductor Replacement Program</a:t>
              </a:r>
              <a:endParaRPr lang="en-US" sz="500" b="1" dirty="0"/>
            </a:p>
            <a:p>
              <a:r>
                <a:rPr lang="en-US" sz="1400" b="1" dirty="0"/>
                <a:t>Ahead of Plan</a:t>
              </a:r>
            </a:p>
          </p:txBody>
        </p:sp>
      </p:grpSp>
      <p:grpSp>
        <p:nvGrpSpPr>
          <p:cNvPr id="4" name="Group 12">
            <a:extLst>
              <a:ext uri="{FF2B5EF4-FFF2-40B4-BE49-F238E27FC236}">
                <a16:creationId xmlns:a16="http://schemas.microsoft.com/office/drawing/2014/main" id="{80F61ECB-E7E6-4B91-A7F8-56EF83E9B921}"/>
              </a:ext>
            </a:extLst>
          </p:cNvPr>
          <p:cNvGrpSpPr/>
          <p:nvPr/>
        </p:nvGrpSpPr>
        <p:grpSpPr>
          <a:xfrm>
            <a:off x="290779" y="2421083"/>
            <a:ext cx="5345577" cy="1140664"/>
            <a:chOff x="290779" y="2326214"/>
            <a:chExt cx="5345577" cy="1140664"/>
          </a:xfrm>
        </p:grpSpPr>
        <p:sp>
          <p:nvSpPr>
            <p:cNvPr id="37" name="TextBox 26">
              <a:extLst>
                <a:ext uri="{FF2B5EF4-FFF2-40B4-BE49-F238E27FC236}">
                  <a16:creationId xmlns:a16="http://schemas.microsoft.com/office/drawing/2014/main" id="{2176E940-1785-418F-BA59-0F4B15F0C04B}"/>
                </a:ext>
              </a:extLst>
            </p:cNvPr>
            <p:cNvSpPr txBox="1"/>
            <p:nvPr/>
          </p:nvSpPr>
          <p:spPr>
            <a:xfrm>
              <a:off x="290779" y="2374271"/>
              <a:ext cx="1505366" cy="1092607"/>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Covered Conductor Installation</a:t>
              </a:r>
            </a:p>
            <a:p>
              <a:r>
                <a:rPr lang="en-US" dirty="0"/>
                <a:t>GD_2</a:t>
              </a:r>
              <a:endParaRPr lang="en-US" sz="500" b="1" dirty="0"/>
            </a:p>
            <a:p>
              <a:r>
                <a:rPr lang="en-US" sz="1050" b="1" dirty="0"/>
                <a:t>Radford Line Replacement Project</a:t>
              </a:r>
            </a:p>
            <a:p>
              <a:r>
                <a:rPr lang="en-US" sz="1400" b="1" dirty="0"/>
                <a:t>On Track</a:t>
              </a:r>
            </a:p>
          </p:txBody>
        </p:sp>
        <p:sp>
          <p:nvSpPr>
            <p:cNvPr id="45" name="object 13">
              <a:extLst>
                <a:ext uri="{FF2B5EF4-FFF2-40B4-BE49-F238E27FC236}">
                  <a16:creationId xmlns:a16="http://schemas.microsoft.com/office/drawing/2014/main" id="{EB97C19E-2A57-4F4B-B9CE-39C5198056FD}"/>
                </a:ext>
              </a:extLst>
            </p:cNvPr>
            <p:cNvSpPr txBox="1"/>
            <p:nvPr/>
          </p:nvSpPr>
          <p:spPr>
            <a:xfrm>
              <a:off x="1795876" y="2326214"/>
              <a:ext cx="3840480" cy="1123384"/>
            </a:xfrm>
            <a:prstGeom prst="rect">
              <a:avLst/>
            </a:prstGeom>
          </p:spPr>
          <p:txBody>
            <a:bodyPr vert="horz" wrap="square" lIns="91440" tIns="0" rIns="91440" bIns="45720" rtlCol="0">
              <a:spAutoFit/>
            </a:bodyPr>
            <a:lstStyle/>
            <a:p>
              <a:r>
                <a:rPr lang="en-US" sz="1000" b="1" u="sng" dirty="0">
                  <a:latin typeface="Segoe UI" panose="020B0502040204020203" pitchFamily="34" charset="0"/>
                  <a:cs typeface="Segoe UI" panose="020B0502040204020203" pitchFamily="34" charset="0"/>
                </a:rPr>
                <a:t>Radford Line Replacement Project: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2023 Goal: </a:t>
              </a:r>
              <a:r>
                <a:rPr lang="en-US" sz="1000" dirty="0">
                  <a:latin typeface="Segoe UI" panose="020B0502040204020203" pitchFamily="34" charset="0"/>
                  <a:cs typeface="Segoe UI" panose="020B0502040204020203" pitchFamily="34" charset="0"/>
                </a:rPr>
                <a:t>BVES plans to complete the Radford Line covered conductor project in 2023.  BVES plans to replace 1 circuit mile in Q3 and 1.7 circuit miles in Q4, for a total of 2.7 circuit miles replaced.</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No replacements are schedule until Q3.  BVES continues to discuss status with the Forest Service.</a:t>
              </a:r>
              <a:endParaRPr sz="300" dirty="0">
                <a:latin typeface="Segoe UI" panose="020B0502040204020203" pitchFamily="34" charset="0"/>
                <a:cs typeface="Segoe UI" panose="020B0502040204020203" pitchFamily="34" charset="0"/>
              </a:endParaRPr>
            </a:p>
          </p:txBody>
        </p:sp>
      </p:grpSp>
      <p:grpSp>
        <p:nvGrpSpPr>
          <p:cNvPr id="13" name="Group 12">
            <a:extLst>
              <a:ext uri="{FF2B5EF4-FFF2-40B4-BE49-F238E27FC236}">
                <a16:creationId xmlns:a16="http://schemas.microsoft.com/office/drawing/2014/main" id="{D66C72B8-2A77-53D7-8B76-0ED0BD9D57EC}"/>
              </a:ext>
            </a:extLst>
          </p:cNvPr>
          <p:cNvGrpSpPr/>
          <p:nvPr/>
        </p:nvGrpSpPr>
        <p:grpSpPr>
          <a:xfrm>
            <a:off x="5881954" y="1242077"/>
            <a:ext cx="5355102" cy="969496"/>
            <a:chOff x="290779" y="2440514"/>
            <a:chExt cx="5355102" cy="969496"/>
          </a:xfrm>
        </p:grpSpPr>
        <p:sp>
          <p:nvSpPr>
            <p:cNvPr id="14" name="TextBox 26">
              <a:extLst>
                <a:ext uri="{FF2B5EF4-FFF2-40B4-BE49-F238E27FC236}">
                  <a16:creationId xmlns:a16="http://schemas.microsoft.com/office/drawing/2014/main" id="{40E12DF7-0320-D0D6-CFCB-D3EC78056986}"/>
                </a:ext>
              </a:extLst>
            </p:cNvPr>
            <p:cNvSpPr txBox="1"/>
            <p:nvPr/>
          </p:nvSpPr>
          <p:spPr>
            <a:xfrm>
              <a:off x="290779" y="2451215"/>
              <a:ext cx="1505366" cy="938719"/>
            </a:xfrm>
            <a:prstGeom prst="rect">
              <a:avLst/>
            </a:prstGeom>
            <a:solidFill>
              <a:srgbClr val="D9D9D9"/>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Microgrids</a:t>
              </a:r>
            </a:p>
            <a:p>
              <a:r>
                <a:rPr lang="en-US" dirty="0"/>
                <a:t>GD_10</a:t>
              </a:r>
              <a:endParaRPr lang="en-US" sz="500" b="1" dirty="0"/>
            </a:p>
            <a:p>
              <a:r>
                <a:rPr lang="en-US" sz="1050" b="1" dirty="0"/>
                <a:t>Bear Valley Solar Energy Project</a:t>
              </a:r>
            </a:p>
            <a:p>
              <a:r>
                <a:rPr lang="en-US" sz="1400" b="1" dirty="0"/>
                <a:t>Not Started</a:t>
              </a:r>
            </a:p>
          </p:txBody>
        </p:sp>
        <p:sp>
          <p:nvSpPr>
            <p:cNvPr id="15" name="object 13">
              <a:extLst>
                <a:ext uri="{FF2B5EF4-FFF2-40B4-BE49-F238E27FC236}">
                  <a16:creationId xmlns:a16="http://schemas.microsoft.com/office/drawing/2014/main" id="{A3E67E44-7235-A770-1C36-34231240A1F1}"/>
                </a:ext>
              </a:extLst>
            </p:cNvPr>
            <p:cNvSpPr txBox="1"/>
            <p:nvPr/>
          </p:nvSpPr>
          <p:spPr>
            <a:xfrm>
              <a:off x="1805401" y="2440514"/>
              <a:ext cx="3840480" cy="969496"/>
            </a:xfrm>
            <a:prstGeom prst="rect">
              <a:avLst/>
            </a:prstGeom>
          </p:spPr>
          <p:txBody>
            <a:bodyPr vert="horz" wrap="square" lIns="91440" tIns="0" rIns="91440" bIns="45720" rtlCol="0">
              <a:spAutoFit/>
            </a:bodyPr>
            <a:lstStyle/>
            <a:p>
              <a:r>
                <a:rPr lang="en-US" sz="1000" b="1" u="sng" dirty="0">
                  <a:latin typeface="Segoe UI" panose="020B0502040204020203" pitchFamily="34" charset="0"/>
                  <a:cs typeface="Segoe UI" panose="020B0502040204020203" pitchFamily="34" charset="0"/>
                </a:rPr>
                <a:t>Bear Valley Solar Energy Project: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2023 Goal: </a:t>
              </a:r>
              <a:r>
                <a:rPr lang="en-US" sz="1000" dirty="0">
                  <a:latin typeface="Segoe UI" panose="020B0502040204020203" pitchFamily="34" charset="0"/>
                  <a:cs typeface="Segoe UI" panose="020B0502040204020203" pitchFamily="34" charset="0"/>
                </a:rPr>
                <a:t>The Bear Valley Solar Energy Project is not scheduled for </a:t>
              </a:r>
              <a:r>
                <a:rPr lang="en-US" sz="1000" dirty="0" smtClean="0">
                  <a:latin typeface="Segoe UI" panose="020B0502040204020203" pitchFamily="34" charset="0"/>
                  <a:cs typeface="Segoe UI" panose="020B0502040204020203" pitchFamily="34" charset="0"/>
                </a:rPr>
                <a:t>construction in 2023</a:t>
              </a:r>
              <a:r>
                <a:rPr lang="en-US" sz="1000" dirty="0">
                  <a:latin typeface="Segoe UI" panose="020B0502040204020203" pitchFamily="34" charset="0"/>
                  <a:cs typeface="Segoe UI" panose="020B0502040204020203" pitchFamily="34" charset="0"/>
                </a:rPr>
                <a:t>.</a:t>
              </a:r>
            </a:p>
            <a:p>
              <a:r>
                <a:rPr lang="en-US" sz="1000" b="1" dirty="0">
                  <a:latin typeface="Segoe UI" panose="020B0502040204020203" pitchFamily="34" charset="0"/>
                  <a:cs typeface="Segoe UI" panose="020B0502040204020203" pitchFamily="34" charset="0"/>
                </a:rPr>
                <a:t>Key Actions: </a:t>
              </a:r>
              <a:r>
                <a:rPr lang="en-US" sz="1000" dirty="0" smtClean="0">
                  <a:latin typeface="Segoe UI" panose="020B0502040204020203" pitchFamily="34" charset="0"/>
                  <a:cs typeface="Segoe UI" panose="020B0502040204020203" pitchFamily="34" charset="0"/>
                </a:rPr>
                <a:t>BVES working to establish a Purchase &amp; Sales Agreement with the developer and file an application with the CPUC</a:t>
              </a:r>
              <a:r>
                <a:rPr lang="en-US" sz="1000" dirty="0" smtClean="0">
                  <a:latin typeface="Segoe UI" panose="020B0502040204020203" pitchFamily="34" charset="0"/>
                  <a:cs typeface="Segoe UI" panose="020B0502040204020203" pitchFamily="34" charset="0"/>
                </a:rPr>
                <a:t> </a:t>
              </a:r>
              <a:r>
                <a:rPr lang="en-US" sz="1000" dirty="0">
                  <a:latin typeface="Segoe UI" panose="020B0502040204020203" pitchFamily="34" charset="0"/>
                  <a:cs typeface="Segoe UI" panose="020B0502040204020203" pitchFamily="34" charset="0"/>
                </a:rPr>
                <a:t>in 2023.</a:t>
              </a:r>
              <a:endParaRPr sz="300" dirty="0">
                <a:latin typeface="Segoe UI" panose="020B0502040204020203" pitchFamily="34" charset="0"/>
                <a:cs typeface="Segoe UI" panose="020B0502040204020203" pitchFamily="34" charset="0"/>
              </a:endParaRPr>
            </a:p>
          </p:txBody>
        </p:sp>
      </p:grpSp>
      <p:grpSp>
        <p:nvGrpSpPr>
          <p:cNvPr id="17" name="Group 16">
            <a:extLst>
              <a:ext uri="{FF2B5EF4-FFF2-40B4-BE49-F238E27FC236}">
                <a16:creationId xmlns:a16="http://schemas.microsoft.com/office/drawing/2014/main" id="{9936125F-21B1-869F-9096-C34B241713BE}"/>
              </a:ext>
            </a:extLst>
          </p:cNvPr>
          <p:cNvGrpSpPr/>
          <p:nvPr/>
        </p:nvGrpSpPr>
        <p:grpSpPr>
          <a:xfrm>
            <a:off x="5873810" y="2317768"/>
            <a:ext cx="5355102" cy="969496"/>
            <a:chOff x="290779" y="2440514"/>
            <a:chExt cx="5355102" cy="969496"/>
          </a:xfrm>
        </p:grpSpPr>
        <p:sp>
          <p:nvSpPr>
            <p:cNvPr id="18" name="TextBox 26">
              <a:extLst>
                <a:ext uri="{FF2B5EF4-FFF2-40B4-BE49-F238E27FC236}">
                  <a16:creationId xmlns:a16="http://schemas.microsoft.com/office/drawing/2014/main" id="{EC8E8E85-D095-D656-D408-F9CBD8D54F3B}"/>
                </a:ext>
              </a:extLst>
            </p:cNvPr>
            <p:cNvSpPr txBox="1"/>
            <p:nvPr/>
          </p:nvSpPr>
          <p:spPr>
            <a:xfrm>
              <a:off x="290779" y="2532006"/>
              <a:ext cx="1505366" cy="777136"/>
            </a:xfrm>
            <a:prstGeom prst="rect">
              <a:avLst/>
            </a:prstGeom>
            <a:solidFill>
              <a:srgbClr val="D9D9D9"/>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Microgrids</a:t>
              </a:r>
            </a:p>
            <a:p>
              <a:r>
                <a:rPr lang="en-US" dirty="0"/>
                <a:t>GD_11</a:t>
              </a:r>
              <a:endParaRPr lang="en-US" sz="500" b="1" dirty="0"/>
            </a:p>
            <a:p>
              <a:r>
                <a:rPr lang="en-US" sz="1050" b="1" dirty="0"/>
                <a:t>Energy Storage Project</a:t>
              </a:r>
            </a:p>
            <a:p>
              <a:r>
                <a:rPr lang="en-US" sz="1400" b="1" dirty="0"/>
                <a:t>Not Started</a:t>
              </a:r>
            </a:p>
          </p:txBody>
        </p:sp>
        <p:sp>
          <p:nvSpPr>
            <p:cNvPr id="19" name="object 13">
              <a:extLst>
                <a:ext uri="{FF2B5EF4-FFF2-40B4-BE49-F238E27FC236}">
                  <a16:creationId xmlns:a16="http://schemas.microsoft.com/office/drawing/2014/main" id="{FAAAAB9D-C79A-769F-61BC-397CCFA25FCC}"/>
                </a:ext>
              </a:extLst>
            </p:cNvPr>
            <p:cNvSpPr txBox="1"/>
            <p:nvPr/>
          </p:nvSpPr>
          <p:spPr>
            <a:xfrm>
              <a:off x="1805401" y="2440514"/>
              <a:ext cx="3840480" cy="969496"/>
            </a:xfrm>
            <a:prstGeom prst="rect">
              <a:avLst/>
            </a:prstGeom>
          </p:spPr>
          <p:txBody>
            <a:bodyPr vert="horz" wrap="square" lIns="91440" tIns="0" rIns="91440" bIns="45720" rtlCol="0">
              <a:spAutoFit/>
            </a:bodyPr>
            <a:lstStyle/>
            <a:p>
              <a:r>
                <a:rPr lang="en-US" sz="1000" b="1" u="sng" dirty="0">
                  <a:latin typeface="Segoe UI" panose="020B0502040204020203" pitchFamily="34" charset="0"/>
                  <a:cs typeface="Segoe UI" panose="020B0502040204020203" pitchFamily="34" charset="0"/>
                </a:rPr>
                <a:t>Bear Valley Energy Storage Project: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2023 Goal: </a:t>
              </a:r>
              <a:r>
                <a:rPr lang="en-US" sz="1000" dirty="0">
                  <a:latin typeface="Segoe UI" panose="020B0502040204020203" pitchFamily="34" charset="0"/>
                  <a:cs typeface="Segoe UI" panose="020B0502040204020203" pitchFamily="34" charset="0"/>
                </a:rPr>
                <a:t>The Energy Storage Project is not scheduled for </a:t>
              </a:r>
              <a:r>
                <a:rPr lang="en-US" sz="1000" dirty="0" smtClean="0">
                  <a:latin typeface="Segoe UI" panose="020B0502040204020203" pitchFamily="34" charset="0"/>
                  <a:cs typeface="Segoe UI" panose="020B0502040204020203" pitchFamily="34" charset="0"/>
                </a:rPr>
                <a:t>construction in 2023</a:t>
              </a:r>
              <a:r>
                <a:rPr lang="en-US" sz="1000" dirty="0">
                  <a:latin typeface="Segoe UI" panose="020B0502040204020203" pitchFamily="34" charset="0"/>
                  <a:cs typeface="Segoe UI" panose="020B0502040204020203" pitchFamily="34" charset="0"/>
                </a:rPr>
                <a:t>.</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BVES </a:t>
              </a:r>
              <a:r>
                <a:rPr lang="en-US" sz="1000" dirty="0" smtClean="0">
                  <a:latin typeface="Segoe UI" panose="020B0502040204020203" pitchFamily="34" charset="0"/>
                  <a:cs typeface="Segoe UI" panose="020B0502040204020203" pitchFamily="34" charset="0"/>
                </a:rPr>
                <a:t>working to establish </a:t>
              </a:r>
              <a:r>
                <a:rPr lang="en-US" sz="1000" dirty="0">
                  <a:latin typeface="Segoe UI" panose="020B0502040204020203" pitchFamily="34" charset="0"/>
                  <a:cs typeface="Segoe UI" panose="020B0502040204020203" pitchFamily="34" charset="0"/>
                </a:rPr>
                <a:t>a Purchase &amp; Sales Agreement with the developer and file an application with the CPUC in 2023.</a:t>
              </a:r>
              <a:endParaRPr sz="300" dirty="0">
                <a:latin typeface="Segoe UI" panose="020B0502040204020203" pitchFamily="34" charset="0"/>
                <a:cs typeface="Segoe UI" panose="020B0502040204020203" pitchFamily="34" charset="0"/>
              </a:endParaRPr>
            </a:p>
          </p:txBody>
        </p:sp>
      </p:grpSp>
      <p:grpSp>
        <p:nvGrpSpPr>
          <p:cNvPr id="20" name="Group 12">
            <a:extLst>
              <a:ext uri="{FF2B5EF4-FFF2-40B4-BE49-F238E27FC236}">
                <a16:creationId xmlns:a16="http://schemas.microsoft.com/office/drawing/2014/main" id="{95B1E441-6770-D350-3FE2-6AE532B0A388}"/>
              </a:ext>
            </a:extLst>
          </p:cNvPr>
          <p:cNvGrpSpPr/>
          <p:nvPr/>
        </p:nvGrpSpPr>
        <p:grpSpPr>
          <a:xfrm>
            <a:off x="5873810" y="3410536"/>
            <a:ext cx="5345577" cy="969496"/>
            <a:chOff x="290779" y="2440514"/>
            <a:chExt cx="5345577" cy="969496"/>
          </a:xfrm>
        </p:grpSpPr>
        <p:sp>
          <p:nvSpPr>
            <p:cNvPr id="21" name="TextBox 26">
              <a:extLst>
                <a:ext uri="{FF2B5EF4-FFF2-40B4-BE49-F238E27FC236}">
                  <a16:creationId xmlns:a16="http://schemas.microsoft.com/office/drawing/2014/main" id="{EC25BEB4-94A3-5497-645E-254A07B1230A}"/>
                </a:ext>
              </a:extLst>
            </p:cNvPr>
            <p:cNvSpPr txBox="1"/>
            <p:nvPr/>
          </p:nvSpPr>
          <p:spPr>
            <a:xfrm>
              <a:off x="290779" y="2455062"/>
              <a:ext cx="1505366" cy="931024"/>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Installation of System Automation Equipment</a:t>
              </a:r>
            </a:p>
            <a:p>
              <a:r>
                <a:rPr lang="en-US" dirty="0"/>
                <a:t>GD_12</a:t>
              </a:r>
              <a:endParaRPr lang="en-US" sz="500" b="1" dirty="0"/>
            </a:p>
            <a:p>
              <a:r>
                <a:rPr lang="en-US" sz="1050" b="1" dirty="0"/>
                <a:t>Substation Automation</a:t>
              </a:r>
            </a:p>
            <a:p>
              <a:r>
                <a:rPr lang="en-US" sz="1400" b="1" dirty="0"/>
                <a:t>On Track</a:t>
              </a:r>
            </a:p>
          </p:txBody>
        </p:sp>
        <p:sp>
          <p:nvSpPr>
            <p:cNvPr id="22" name="object 13">
              <a:extLst>
                <a:ext uri="{FF2B5EF4-FFF2-40B4-BE49-F238E27FC236}">
                  <a16:creationId xmlns:a16="http://schemas.microsoft.com/office/drawing/2014/main" id="{F5EB2C3F-0A57-5CA0-9A9F-CD4AE62FC04F}"/>
                </a:ext>
              </a:extLst>
            </p:cNvPr>
            <p:cNvSpPr txBox="1"/>
            <p:nvPr/>
          </p:nvSpPr>
          <p:spPr>
            <a:xfrm>
              <a:off x="1795876" y="2440514"/>
              <a:ext cx="3840480" cy="969496"/>
            </a:xfrm>
            <a:prstGeom prst="rect">
              <a:avLst/>
            </a:prstGeom>
          </p:spPr>
          <p:txBody>
            <a:bodyPr vert="horz" wrap="square" lIns="91440" tIns="0" rIns="91440" bIns="45720" rtlCol="0">
              <a:spAutoFit/>
            </a:bodyPr>
            <a:lstStyle/>
            <a:p>
              <a:r>
                <a:rPr lang="en-US" sz="1000" b="1" u="sng" dirty="0">
                  <a:latin typeface="Segoe UI" panose="020B0502040204020203" pitchFamily="34" charset="0"/>
                  <a:cs typeface="Segoe UI" panose="020B0502040204020203" pitchFamily="34" charset="0"/>
                </a:rPr>
                <a:t>Substation Automation: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2023 Goal: </a:t>
              </a:r>
              <a:r>
                <a:rPr lang="en-US" sz="1000" dirty="0">
                  <a:latin typeface="Segoe UI" panose="020B0502040204020203" pitchFamily="34" charset="0"/>
                  <a:cs typeface="Segoe UI" panose="020B0502040204020203" pitchFamily="34" charset="0"/>
                </a:rPr>
                <a:t>BVES plans to connect and automate 2 substations to SCADA in Q3 and 1 substation in Q4, for a total of 3 substations in 2023.</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No substation automation and connections are schedule until Q3.</a:t>
              </a:r>
              <a:endParaRPr sz="300" dirty="0">
                <a:latin typeface="Segoe UI" panose="020B0502040204020203" pitchFamily="34" charset="0"/>
                <a:cs typeface="Segoe UI" panose="020B0502040204020203" pitchFamily="34" charset="0"/>
              </a:endParaRPr>
            </a:p>
          </p:txBody>
        </p:sp>
      </p:grpSp>
      <p:grpSp>
        <p:nvGrpSpPr>
          <p:cNvPr id="23" name="Group 12">
            <a:extLst>
              <a:ext uri="{FF2B5EF4-FFF2-40B4-BE49-F238E27FC236}">
                <a16:creationId xmlns:a16="http://schemas.microsoft.com/office/drawing/2014/main" id="{A460E29B-A56F-3088-685E-32CF6181F88F}"/>
              </a:ext>
            </a:extLst>
          </p:cNvPr>
          <p:cNvGrpSpPr/>
          <p:nvPr/>
        </p:nvGrpSpPr>
        <p:grpSpPr>
          <a:xfrm>
            <a:off x="5873810" y="4525883"/>
            <a:ext cx="5345577" cy="1112089"/>
            <a:chOff x="290779" y="2354789"/>
            <a:chExt cx="5345577" cy="1112089"/>
          </a:xfrm>
        </p:grpSpPr>
        <p:sp>
          <p:nvSpPr>
            <p:cNvPr id="24" name="TextBox 26">
              <a:extLst>
                <a:ext uri="{FF2B5EF4-FFF2-40B4-BE49-F238E27FC236}">
                  <a16:creationId xmlns:a16="http://schemas.microsoft.com/office/drawing/2014/main" id="{24AB8916-E99D-6FCA-847F-0A6A2204024C}"/>
                </a:ext>
              </a:extLst>
            </p:cNvPr>
            <p:cNvSpPr txBox="1"/>
            <p:nvPr/>
          </p:nvSpPr>
          <p:spPr>
            <a:xfrm>
              <a:off x="290779" y="2374271"/>
              <a:ext cx="1505366" cy="1092607"/>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Installation of System Automation Equipment</a:t>
              </a:r>
            </a:p>
            <a:p>
              <a:r>
                <a:rPr lang="en-US" dirty="0"/>
                <a:t>GD_13</a:t>
              </a:r>
              <a:endParaRPr lang="en-US" sz="500" b="1" dirty="0"/>
            </a:p>
            <a:p>
              <a:r>
                <a:rPr lang="en-US" sz="1050" b="1" dirty="0"/>
                <a:t>Switch and Field Device Automation</a:t>
              </a:r>
            </a:p>
            <a:p>
              <a:r>
                <a:rPr lang="en-US" sz="1400" b="1" dirty="0"/>
                <a:t>On Track</a:t>
              </a:r>
            </a:p>
          </p:txBody>
        </p:sp>
        <p:sp>
          <p:nvSpPr>
            <p:cNvPr id="25" name="object 13">
              <a:extLst>
                <a:ext uri="{FF2B5EF4-FFF2-40B4-BE49-F238E27FC236}">
                  <a16:creationId xmlns:a16="http://schemas.microsoft.com/office/drawing/2014/main" id="{FAE252E6-797B-9716-7155-D1CB8867D28A}"/>
                </a:ext>
              </a:extLst>
            </p:cNvPr>
            <p:cNvSpPr txBox="1"/>
            <p:nvPr/>
          </p:nvSpPr>
          <p:spPr>
            <a:xfrm>
              <a:off x="1795876" y="2354789"/>
              <a:ext cx="3840480" cy="969496"/>
            </a:xfrm>
            <a:prstGeom prst="rect">
              <a:avLst/>
            </a:prstGeom>
          </p:spPr>
          <p:txBody>
            <a:bodyPr vert="horz" wrap="square" lIns="91440" tIns="0" rIns="91440" bIns="45720" rtlCol="0">
              <a:spAutoFit/>
            </a:bodyPr>
            <a:lstStyle/>
            <a:p>
              <a:r>
                <a:rPr lang="en-US" sz="1000" b="1" u="sng" dirty="0">
                  <a:latin typeface="Segoe UI" panose="020B0502040204020203" pitchFamily="34" charset="0"/>
                  <a:cs typeface="Segoe UI" panose="020B0502040204020203" pitchFamily="34" charset="0"/>
                </a:rPr>
                <a:t>Switch and Field Device Automation: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2023 Goal: </a:t>
              </a:r>
              <a:r>
                <a:rPr lang="en-US" sz="1000" dirty="0">
                  <a:latin typeface="Segoe UI" panose="020B0502040204020203" pitchFamily="34" charset="0"/>
                  <a:cs typeface="Segoe UI" panose="020B0502040204020203" pitchFamily="34" charset="0"/>
                </a:rPr>
                <a:t>BVES plans to connect and automate 6 Field Switches to SCADA in Q3 and 7 Field Switches in Q4, for a total of 13 Field Switches in 2023.</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No Field Switches automation and connections are schedule until Q3.</a:t>
              </a:r>
              <a:endParaRPr lang="en-US" sz="300" dirty="0">
                <a:latin typeface="Segoe UI" panose="020B0502040204020203" pitchFamily="34" charset="0"/>
                <a:cs typeface="Segoe UI" panose="020B0502040204020203" pitchFamily="34" charset="0"/>
              </a:endParaRPr>
            </a:p>
          </p:txBody>
        </p:sp>
      </p:grpSp>
      <p:grpSp>
        <p:nvGrpSpPr>
          <p:cNvPr id="29" name="Group 12">
            <a:extLst>
              <a:ext uri="{FF2B5EF4-FFF2-40B4-BE49-F238E27FC236}">
                <a16:creationId xmlns:a16="http://schemas.microsoft.com/office/drawing/2014/main" id="{F03CC7E7-BFD2-A038-4FA8-25EE68B334EB}"/>
              </a:ext>
            </a:extLst>
          </p:cNvPr>
          <p:cNvGrpSpPr/>
          <p:nvPr/>
        </p:nvGrpSpPr>
        <p:grpSpPr>
          <a:xfrm>
            <a:off x="300893" y="3687988"/>
            <a:ext cx="5345577" cy="1112089"/>
            <a:chOff x="290779" y="2354789"/>
            <a:chExt cx="5345577" cy="1112089"/>
          </a:xfrm>
        </p:grpSpPr>
        <p:sp>
          <p:nvSpPr>
            <p:cNvPr id="35" name="TextBox 26">
              <a:extLst>
                <a:ext uri="{FF2B5EF4-FFF2-40B4-BE49-F238E27FC236}">
                  <a16:creationId xmlns:a16="http://schemas.microsoft.com/office/drawing/2014/main" id="{EE4C7083-B279-981D-5DC3-D9E0607520CA}"/>
                </a:ext>
              </a:extLst>
            </p:cNvPr>
            <p:cNvSpPr txBox="1"/>
            <p:nvPr/>
          </p:nvSpPr>
          <p:spPr>
            <a:xfrm>
              <a:off x="290779" y="2374271"/>
              <a:ext cx="1505366" cy="1092607"/>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Installation of System Automation Equipment</a:t>
              </a:r>
            </a:p>
            <a:p>
              <a:r>
                <a:rPr lang="en-US" dirty="0"/>
                <a:t>GD_14</a:t>
              </a:r>
              <a:endParaRPr lang="en-US" sz="500" b="1" dirty="0"/>
            </a:p>
            <a:p>
              <a:r>
                <a:rPr lang="en-US" sz="1050" b="1" dirty="0"/>
                <a:t>Capacitor Bank Upgrade Project</a:t>
              </a:r>
            </a:p>
            <a:p>
              <a:r>
                <a:rPr lang="en-US" sz="1400" b="1" dirty="0"/>
                <a:t>On Track</a:t>
              </a:r>
            </a:p>
          </p:txBody>
        </p:sp>
        <p:sp>
          <p:nvSpPr>
            <p:cNvPr id="36" name="object 13">
              <a:extLst>
                <a:ext uri="{FF2B5EF4-FFF2-40B4-BE49-F238E27FC236}">
                  <a16:creationId xmlns:a16="http://schemas.microsoft.com/office/drawing/2014/main" id="{1DF7CBD7-1C53-13E3-48CE-8B05D9D54652}"/>
                </a:ext>
              </a:extLst>
            </p:cNvPr>
            <p:cNvSpPr txBox="1"/>
            <p:nvPr/>
          </p:nvSpPr>
          <p:spPr>
            <a:xfrm>
              <a:off x="1795876" y="2354789"/>
              <a:ext cx="3840480" cy="969496"/>
            </a:xfrm>
            <a:prstGeom prst="rect">
              <a:avLst/>
            </a:prstGeom>
          </p:spPr>
          <p:txBody>
            <a:bodyPr vert="horz" wrap="square" lIns="91440" tIns="0" rIns="91440" bIns="45720" rtlCol="0">
              <a:spAutoFit/>
            </a:bodyPr>
            <a:lstStyle/>
            <a:p>
              <a:r>
                <a:rPr lang="en-US" sz="1000" b="1" u="sng" dirty="0">
                  <a:latin typeface="Segoe UI" panose="020B0502040204020203" pitchFamily="34" charset="0"/>
                  <a:cs typeface="Segoe UI" panose="020B0502040204020203" pitchFamily="34" charset="0"/>
                </a:rPr>
                <a:t>Capacitor Bank Upgrade Project: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2023 Goal: </a:t>
              </a:r>
              <a:r>
                <a:rPr lang="en-US" sz="1000" dirty="0">
                  <a:latin typeface="Segoe UI" panose="020B0502040204020203" pitchFamily="34" charset="0"/>
                  <a:cs typeface="Segoe UI" panose="020B0502040204020203" pitchFamily="34" charset="0"/>
                </a:rPr>
                <a:t>BVES plans to connect and automate 6 Capacitor Banks to SCADA in Q4 for a total of 6 Capacitor Banks in 2023.</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No Capacitor Banks automation and connections are schedule until Q4.</a:t>
              </a:r>
              <a:endParaRPr lang="en-US" sz="300" dirty="0">
                <a:latin typeface="Segoe UI" panose="020B0502040204020203" pitchFamily="34" charset="0"/>
                <a:cs typeface="Segoe UI" panose="020B0502040204020203" pitchFamily="34" charset="0"/>
              </a:endParaRPr>
            </a:p>
          </p:txBody>
        </p:sp>
      </p:grpSp>
      <p:grpSp>
        <p:nvGrpSpPr>
          <p:cNvPr id="52" name="Group 12">
            <a:extLst>
              <a:ext uri="{FF2B5EF4-FFF2-40B4-BE49-F238E27FC236}">
                <a16:creationId xmlns:a16="http://schemas.microsoft.com/office/drawing/2014/main" id="{44B2B6D0-EE60-746D-10F3-E9EBA493F61E}"/>
              </a:ext>
            </a:extLst>
          </p:cNvPr>
          <p:cNvGrpSpPr/>
          <p:nvPr/>
        </p:nvGrpSpPr>
        <p:grpSpPr>
          <a:xfrm>
            <a:off x="290779" y="4971651"/>
            <a:ext cx="5345577" cy="1112089"/>
            <a:chOff x="290779" y="2354789"/>
            <a:chExt cx="5345577" cy="1112089"/>
          </a:xfrm>
        </p:grpSpPr>
        <p:sp>
          <p:nvSpPr>
            <p:cNvPr id="53" name="TextBox 26">
              <a:extLst>
                <a:ext uri="{FF2B5EF4-FFF2-40B4-BE49-F238E27FC236}">
                  <a16:creationId xmlns:a16="http://schemas.microsoft.com/office/drawing/2014/main" id="{C472933C-EF92-A0D9-92A6-946D5EFEBE3A}"/>
                </a:ext>
              </a:extLst>
            </p:cNvPr>
            <p:cNvSpPr txBox="1"/>
            <p:nvPr/>
          </p:nvSpPr>
          <p:spPr>
            <a:xfrm>
              <a:off x="290779" y="2374271"/>
              <a:ext cx="1505366" cy="1092607"/>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Installation of System Automation Equipment</a:t>
              </a:r>
            </a:p>
            <a:p>
              <a:r>
                <a:rPr lang="en-US" dirty="0"/>
                <a:t>GD_15</a:t>
              </a:r>
              <a:endParaRPr lang="en-US" sz="500" b="1" dirty="0"/>
            </a:p>
            <a:p>
              <a:r>
                <a:rPr lang="en-US" sz="1050" b="1" dirty="0"/>
                <a:t>Fuse TripSaver Automation</a:t>
              </a:r>
            </a:p>
            <a:p>
              <a:r>
                <a:rPr lang="en-US" sz="1400" b="1" dirty="0"/>
                <a:t>On Track</a:t>
              </a:r>
            </a:p>
          </p:txBody>
        </p:sp>
        <p:sp>
          <p:nvSpPr>
            <p:cNvPr id="54" name="object 13">
              <a:extLst>
                <a:ext uri="{FF2B5EF4-FFF2-40B4-BE49-F238E27FC236}">
                  <a16:creationId xmlns:a16="http://schemas.microsoft.com/office/drawing/2014/main" id="{EF67A19E-F936-1A88-80F6-47EEF82E94DB}"/>
                </a:ext>
              </a:extLst>
            </p:cNvPr>
            <p:cNvSpPr txBox="1"/>
            <p:nvPr/>
          </p:nvSpPr>
          <p:spPr>
            <a:xfrm>
              <a:off x="1795876" y="2354789"/>
              <a:ext cx="3840480" cy="969496"/>
            </a:xfrm>
            <a:prstGeom prst="rect">
              <a:avLst/>
            </a:prstGeom>
          </p:spPr>
          <p:txBody>
            <a:bodyPr vert="horz" wrap="square" lIns="91440" tIns="0" rIns="91440" bIns="45720" rtlCol="0">
              <a:spAutoFit/>
            </a:bodyPr>
            <a:lstStyle/>
            <a:p>
              <a:r>
                <a:rPr lang="en-US" sz="1000" b="1" u="sng" dirty="0">
                  <a:latin typeface="Segoe UI" panose="020B0502040204020203" pitchFamily="34" charset="0"/>
                  <a:cs typeface="Segoe UI" panose="020B0502040204020203" pitchFamily="34" charset="0"/>
                </a:rPr>
                <a:t>Fuse TripSaver Automation: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2023 Goal: </a:t>
              </a:r>
              <a:r>
                <a:rPr lang="en-US" sz="1000" dirty="0">
                  <a:latin typeface="Segoe UI" panose="020B0502040204020203" pitchFamily="34" charset="0"/>
                  <a:cs typeface="Segoe UI" panose="020B0502040204020203" pitchFamily="34" charset="0"/>
                </a:rPr>
                <a:t>BVES plans to connect and automate 10 Fuse TripSavers to SCADA in Q4, for a total of 10 Fuse TripSavers in 2023.</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No Fuse TripSavers automation and connections are schedule until Q4.</a:t>
              </a:r>
              <a:endParaRPr lang="en-US" sz="300" dirty="0">
                <a:latin typeface="Segoe UI" panose="020B0502040204020203" pitchFamily="34" charset="0"/>
                <a:cs typeface="Segoe UI" panose="020B0502040204020203" pitchFamily="34" charset="0"/>
              </a:endParaRPr>
            </a:p>
          </p:txBody>
        </p:sp>
      </p:grpSp>
      <p:sp>
        <p:nvSpPr>
          <p:cNvPr id="55" name="object 14">
            <a:extLst>
              <a:ext uri="{FF2B5EF4-FFF2-40B4-BE49-F238E27FC236}">
                <a16:creationId xmlns:a16="http://schemas.microsoft.com/office/drawing/2014/main" id="{5A334496-1FE7-A34A-276E-F3899753D474}"/>
              </a:ext>
            </a:extLst>
          </p:cNvPr>
          <p:cNvSpPr/>
          <p:nvPr/>
        </p:nvSpPr>
        <p:spPr>
          <a:xfrm>
            <a:off x="3070194" y="6477538"/>
            <a:ext cx="153037" cy="11689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92D050"/>
          </a:solidFill>
        </p:spPr>
        <p:txBody>
          <a:bodyPr wrap="square" lIns="0" tIns="0" rIns="0" bIns="0" rtlCol="0"/>
          <a:lstStyle/>
          <a:p>
            <a:endParaRPr dirty="0"/>
          </a:p>
        </p:txBody>
      </p:sp>
      <p:sp>
        <p:nvSpPr>
          <p:cNvPr id="56" name="object 15">
            <a:extLst>
              <a:ext uri="{FF2B5EF4-FFF2-40B4-BE49-F238E27FC236}">
                <a16:creationId xmlns:a16="http://schemas.microsoft.com/office/drawing/2014/main" id="{A19E116F-3FBC-EC6A-2BB2-BB62DF50AA26}"/>
              </a:ext>
            </a:extLst>
          </p:cNvPr>
          <p:cNvSpPr txBox="1"/>
          <p:nvPr/>
        </p:nvSpPr>
        <p:spPr>
          <a:xfrm>
            <a:off x="3300318" y="6459040"/>
            <a:ext cx="508860" cy="153888"/>
          </a:xfrm>
          <a:prstGeom prst="rect">
            <a:avLst/>
          </a:prstGeom>
        </p:spPr>
        <p:txBody>
          <a:bodyPr vert="horz" wrap="square" lIns="0" tIns="0" rIns="0" bIns="0" rtlCol="0">
            <a:spAutoFit/>
          </a:bodyPr>
          <a:lstStyle/>
          <a:p>
            <a:pPr marL="12700"/>
            <a:r>
              <a:rPr sz="1000" spc="-5" dirty="0">
                <a:solidFill>
                  <a:srgbClr val="002776"/>
                </a:solidFill>
                <a:latin typeface="Segoe UI Light"/>
                <a:cs typeface="Segoe UI Light"/>
              </a:rPr>
              <a:t>On</a:t>
            </a:r>
            <a:r>
              <a:rPr sz="1000" spc="-90" dirty="0">
                <a:solidFill>
                  <a:srgbClr val="002776"/>
                </a:solidFill>
                <a:latin typeface="Segoe UI Light"/>
                <a:cs typeface="Segoe UI Light"/>
              </a:rPr>
              <a:t> </a:t>
            </a:r>
            <a:r>
              <a:rPr sz="1000" dirty="0">
                <a:solidFill>
                  <a:srgbClr val="002776"/>
                </a:solidFill>
                <a:latin typeface="Segoe UI Light"/>
                <a:cs typeface="Segoe UI Light"/>
              </a:rPr>
              <a:t>Track</a:t>
            </a:r>
            <a:endParaRPr sz="1000" dirty="0">
              <a:latin typeface="Segoe UI Light"/>
              <a:cs typeface="Segoe UI Light"/>
            </a:endParaRPr>
          </a:p>
        </p:txBody>
      </p:sp>
      <p:sp>
        <p:nvSpPr>
          <p:cNvPr id="63" name="object 16">
            <a:extLst>
              <a:ext uri="{FF2B5EF4-FFF2-40B4-BE49-F238E27FC236}">
                <a16:creationId xmlns:a16="http://schemas.microsoft.com/office/drawing/2014/main" id="{D9C45AAF-DE4C-13D7-EA73-26F3D63A14DA}"/>
              </a:ext>
            </a:extLst>
          </p:cNvPr>
          <p:cNvSpPr/>
          <p:nvPr/>
        </p:nvSpPr>
        <p:spPr>
          <a:xfrm>
            <a:off x="3881545" y="6483208"/>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FF0000"/>
          </a:solidFill>
        </p:spPr>
        <p:txBody>
          <a:bodyPr wrap="square" lIns="0" tIns="0" rIns="0" bIns="0" rtlCol="0"/>
          <a:lstStyle/>
          <a:p>
            <a:endParaRPr dirty="0"/>
          </a:p>
        </p:txBody>
      </p:sp>
      <p:sp>
        <p:nvSpPr>
          <p:cNvPr id="64" name="object 17">
            <a:extLst>
              <a:ext uri="{FF2B5EF4-FFF2-40B4-BE49-F238E27FC236}">
                <a16:creationId xmlns:a16="http://schemas.microsoft.com/office/drawing/2014/main" id="{F4C106C4-6233-657C-DB27-83E776A42941}"/>
              </a:ext>
            </a:extLst>
          </p:cNvPr>
          <p:cNvSpPr txBox="1"/>
          <p:nvPr/>
        </p:nvSpPr>
        <p:spPr>
          <a:xfrm>
            <a:off x="4124824" y="6459040"/>
            <a:ext cx="508860" cy="153888"/>
          </a:xfrm>
          <a:prstGeom prst="rect">
            <a:avLst/>
          </a:prstGeom>
        </p:spPr>
        <p:txBody>
          <a:bodyPr vert="horz" wrap="square" lIns="0" tIns="0" rIns="0" bIns="0" rtlCol="0">
            <a:spAutoFit/>
          </a:bodyPr>
          <a:lstStyle/>
          <a:p>
            <a:pPr marL="12700"/>
            <a:r>
              <a:rPr sz="1000" spc="-5" dirty="0">
                <a:solidFill>
                  <a:srgbClr val="002776"/>
                </a:solidFill>
                <a:latin typeface="Segoe UI Light"/>
                <a:cs typeface="Segoe UI Light"/>
              </a:rPr>
              <a:t>Off</a:t>
            </a:r>
            <a:r>
              <a:rPr sz="1000" spc="-95" dirty="0">
                <a:solidFill>
                  <a:srgbClr val="002776"/>
                </a:solidFill>
                <a:latin typeface="Segoe UI Light"/>
                <a:cs typeface="Segoe UI Light"/>
              </a:rPr>
              <a:t> </a:t>
            </a:r>
            <a:r>
              <a:rPr sz="1000" dirty="0">
                <a:solidFill>
                  <a:srgbClr val="002776"/>
                </a:solidFill>
                <a:latin typeface="Segoe UI Light"/>
                <a:cs typeface="Segoe UI Light"/>
              </a:rPr>
              <a:t>Track</a:t>
            </a:r>
            <a:endParaRPr sz="1000" dirty="0">
              <a:latin typeface="Segoe UI Light"/>
              <a:cs typeface="Segoe UI Light"/>
            </a:endParaRPr>
          </a:p>
        </p:txBody>
      </p:sp>
      <p:sp>
        <p:nvSpPr>
          <p:cNvPr id="65" name="object 18">
            <a:extLst>
              <a:ext uri="{FF2B5EF4-FFF2-40B4-BE49-F238E27FC236}">
                <a16:creationId xmlns:a16="http://schemas.microsoft.com/office/drawing/2014/main" id="{E17FF2A3-3728-F012-ADF2-2153D0BCCF0B}"/>
              </a:ext>
            </a:extLst>
          </p:cNvPr>
          <p:cNvSpPr/>
          <p:nvPr/>
        </p:nvSpPr>
        <p:spPr>
          <a:xfrm>
            <a:off x="1218552" y="6472952"/>
            <a:ext cx="171737" cy="126065"/>
          </a:xfrm>
          <a:custGeom>
            <a:avLst/>
            <a:gdLst/>
            <a:ahLst/>
            <a:cxnLst/>
            <a:rect l="l" t="t" r="r" b="b"/>
            <a:pathLst>
              <a:path w="127000" h="66040">
                <a:moveTo>
                  <a:pt x="0" y="0"/>
                </a:moveTo>
                <a:lnTo>
                  <a:pt x="126492" y="0"/>
                </a:lnTo>
                <a:lnTo>
                  <a:pt x="126492" y="65532"/>
                </a:lnTo>
                <a:lnTo>
                  <a:pt x="0" y="65532"/>
                </a:lnTo>
                <a:lnTo>
                  <a:pt x="0" y="0"/>
                </a:lnTo>
                <a:close/>
              </a:path>
            </a:pathLst>
          </a:custGeom>
          <a:solidFill>
            <a:srgbClr val="CC66FF"/>
          </a:solidFill>
        </p:spPr>
        <p:txBody>
          <a:bodyPr wrap="square" lIns="0" tIns="0" rIns="0" bIns="0" rtlCol="0"/>
          <a:lstStyle/>
          <a:p>
            <a:endParaRPr dirty="0"/>
          </a:p>
        </p:txBody>
      </p:sp>
      <p:sp>
        <p:nvSpPr>
          <p:cNvPr id="66" name="object 19">
            <a:extLst>
              <a:ext uri="{FF2B5EF4-FFF2-40B4-BE49-F238E27FC236}">
                <a16:creationId xmlns:a16="http://schemas.microsoft.com/office/drawing/2014/main" id="{E4F2F4D0-E9B5-E721-7C7E-05E120E558F3}"/>
              </a:ext>
            </a:extLst>
          </p:cNvPr>
          <p:cNvSpPr txBox="1"/>
          <p:nvPr/>
        </p:nvSpPr>
        <p:spPr>
          <a:xfrm>
            <a:off x="1420137" y="6459040"/>
            <a:ext cx="2786764" cy="153888"/>
          </a:xfrm>
          <a:prstGeom prst="rect">
            <a:avLst/>
          </a:prstGeom>
        </p:spPr>
        <p:txBody>
          <a:bodyPr vert="horz" wrap="square" lIns="0" tIns="0" rIns="0" bIns="0" rtlCol="0">
            <a:spAutoFit/>
          </a:bodyPr>
          <a:lstStyle/>
          <a:p>
            <a:pPr marL="12700">
              <a:tabLst>
                <a:tab pos="596900" algn="l"/>
              </a:tabLst>
            </a:pPr>
            <a:r>
              <a:rPr sz="1000" spc="-5" dirty="0">
                <a:solidFill>
                  <a:srgbClr val="002776"/>
                </a:solidFill>
                <a:latin typeface="Segoe UI Light"/>
                <a:cs typeface="Segoe UI Light"/>
              </a:rPr>
              <a:t>Completed</a:t>
            </a:r>
            <a:endParaRPr lang="en-US" sz="1000" spc="-5" dirty="0">
              <a:solidFill>
                <a:srgbClr val="002776"/>
              </a:solidFill>
              <a:latin typeface="Segoe UI Light"/>
              <a:cs typeface="Segoe UI Light"/>
            </a:endParaRPr>
          </a:p>
        </p:txBody>
      </p:sp>
      <p:sp>
        <p:nvSpPr>
          <p:cNvPr id="67" name="object 20">
            <a:extLst>
              <a:ext uri="{FF2B5EF4-FFF2-40B4-BE49-F238E27FC236}">
                <a16:creationId xmlns:a16="http://schemas.microsoft.com/office/drawing/2014/main" id="{03F44061-D49A-DD3F-4C19-5B5CF4AA0616}"/>
              </a:ext>
            </a:extLst>
          </p:cNvPr>
          <p:cNvSpPr/>
          <p:nvPr/>
        </p:nvSpPr>
        <p:spPr>
          <a:xfrm>
            <a:off x="2071085" y="6472952"/>
            <a:ext cx="153037" cy="126065"/>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5B9BD4"/>
          </a:solidFill>
        </p:spPr>
        <p:txBody>
          <a:bodyPr wrap="square" lIns="0" tIns="0" rIns="0" bIns="0" rtlCol="0"/>
          <a:lstStyle/>
          <a:p>
            <a:endParaRPr dirty="0"/>
          </a:p>
        </p:txBody>
      </p:sp>
      <p:sp>
        <p:nvSpPr>
          <p:cNvPr id="68" name="object 21">
            <a:extLst>
              <a:ext uri="{FF2B5EF4-FFF2-40B4-BE49-F238E27FC236}">
                <a16:creationId xmlns:a16="http://schemas.microsoft.com/office/drawing/2014/main" id="{3D8AD256-A7DC-D72D-B24B-B6B26979C0AA}"/>
              </a:ext>
            </a:extLst>
          </p:cNvPr>
          <p:cNvSpPr/>
          <p:nvPr/>
        </p:nvSpPr>
        <p:spPr>
          <a:xfrm>
            <a:off x="321753" y="6478577"/>
            <a:ext cx="167722" cy="114815"/>
          </a:xfrm>
          <a:custGeom>
            <a:avLst/>
            <a:gdLst/>
            <a:ahLst/>
            <a:cxnLst/>
            <a:rect l="l" t="t" r="r" b="b"/>
            <a:pathLst>
              <a:path w="127000" h="66040">
                <a:moveTo>
                  <a:pt x="0" y="0"/>
                </a:moveTo>
                <a:lnTo>
                  <a:pt x="126491" y="0"/>
                </a:lnTo>
                <a:lnTo>
                  <a:pt x="126491" y="65532"/>
                </a:lnTo>
                <a:lnTo>
                  <a:pt x="0" y="65532"/>
                </a:lnTo>
                <a:lnTo>
                  <a:pt x="0" y="0"/>
                </a:lnTo>
                <a:close/>
              </a:path>
            </a:pathLst>
          </a:custGeom>
          <a:solidFill>
            <a:srgbClr val="D9D9D9"/>
          </a:solidFill>
        </p:spPr>
        <p:txBody>
          <a:bodyPr wrap="square" lIns="0" tIns="0" rIns="0" bIns="0" rtlCol="0"/>
          <a:lstStyle/>
          <a:p>
            <a:endParaRPr dirty="0"/>
          </a:p>
        </p:txBody>
      </p:sp>
      <p:sp>
        <p:nvSpPr>
          <p:cNvPr id="69" name="object 22">
            <a:extLst>
              <a:ext uri="{FF2B5EF4-FFF2-40B4-BE49-F238E27FC236}">
                <a16:creationId xmlns:a16="http://schemas.microsoft.com/office/drawing/2014/main" id="{859C39D5-AD63-305C-55CA-D9499C9F0A88}"/>
              </a:ext>
            </a:extLst>
          </p:cNvPr>
          <p:cNvSpPr txBox="1"/>
          <p:nvPr/>
        </p:nvSpPr>
        <p:spPr>
          <a:xfrm>
            <a:off x="528018" y="6459040"/>
            <a:ext cx="686080" cy="153888"/>
          </a:xfrm>
          <a:prstGeom prst="rect">
            <a:avLst/>
          </a:prstGeom>
        </p:spPr>
        <p:txBody>
          <a:bodyPr vert="horz" wrap="square" lIns="0" tIns="0" rIns="0" bIns="0" rtlCol="0">
            <a:spAutoFit/>
          </a:bodyPr>
          <a:lstStyle/>
          <a:p>
            <a:pPr marL="12700"/>
            <a:r>
              <a:rPr sz="1000" spc="-5" dirty="0">
                <a:solidFill>
                  <a:srgbClr val="002776"/>
                </a:solidFill>
                <a:latin typeface="Segoe UI Light"/>
                <a:cs typeface="Segoe UI Light"/>
              </a:rPr>
              <a:t>Not</a:t>
            </a:r>
            <a:r>
              <a:rPr sz="1000" spc="-95" dirty="0">
                <a:solidFill>
                  <a:srgbClr val="002776"/>
                </a:solidFill>
                <a:latin typeface="Segoe UI Light"/>
                <a:cs typeface="Segoe UI Light"/>
              </a:rPr>
              <a:t> </a:t>
            </a:r>
            <a:r>
              <a:rPr sz="1000" dirty="0">
                <a:solidFill>
                  <a:srgbClr val="002776"/>
                </a:solidFill>
                <a:latin typeface="Segoe UI Light"/>
                <a:cs typeface="Segoe UI Light"/>
              </a:rPr>
              <a:t>Started</a:t>
            </a:r>
            <a:endParaRPr sz="1000" dirty="0">
              <a:latin typeface="Segoe UI Light"/>
              <a:cs typeface="Segoe UI Light"/>
            </a:endParaRPr>
          </a:p>
        </p:txBody>
      </p:sp>
      <p:sp>
        <p:nvSpPr>
          <p:cNvPr id="70" name="object 19">
            <a:extLst>
              <a:ext uri="{FF2B5EF4-FFF2-40B4-BE49-F238E27FC236}">
                <a16:creationId xmlns:a16="http://schemas.microsoft.com/office/drawing/2014/main" id="{44F7C370-6B75-8C9E-FA1D-E284D7BAA8B1}"/>
              </a:ext>
            </a:extLst>
          </p:cNvPr>
          <p:cNvSpPr txBox="1"/>
          <p:nvPr/>
        </p:nvSpPr>
        <p:spPr>
          <a:xfrm>
            <a:off x="2242031" y="6459040"/>
            <a:ext cx="763219" cy="153888"/>
          </a:xfrm>
          <a:prstGeom prst="rect">
            <a:avLst/>
          </a:prstGeom>
        </p:spPr>
        <p:txBody>
          <a:bodyPr vert="horz" wrap="square" lIns="0" tIns="0" rIns="0" bIns="0" rtlCol="0">
            <a:spAutoFit/>
          </a:bodyPr>
          <a:lstStyle/>
          <a:p>
            <a:pPr marL="12700">
              <a:tabLst>
                <a:tab pos="596900" algn="l"/>
              </a:tabLst>
            </a:pPr>
            <a:r>
              <a:rPr sz="1000" spc="-5" dirty="0">
                <a:solidFill>
                  <a:srgbClr val="002776"/>
                </a:solidFill>
                <a:latin typeface="Segoe UI Light"/>
                <a:cs typeface="Segoe UI Light"/>
              </a:rPr>
              <a:t>Ahead of</a:t>
            </a:r>
            <a:r>
              <a:rPr sz="1000" spc="-80" dirty="0">
                <a:solidFill>
                  <a:srgbClr val="002776"/>
                </a:solidFill>
                <a:latin typeface="Segoe UI Light"/>
                <a:cs typeface="Segoe UI Light"/>
              </a:rPr>
              <a:t> </a:t>
            </a:r>
            <a:r>
              <a:rPr sz="1000" spc="-5" dirty="0">
                <a:solidFill>
                  <a:srgbClr val="002776"/>
                </a:solidFill>
                <a:latin typeface="Segoe UI Light"/>
                <a:cs typeface="Segoe UI Light"/>
              </a:rPr>
              <a:t>Plan</a:t>
            </a:r>
            <a:endParaRPr sz="1000" dirty="0">
              <a:latin typeface="Segoe UI Light"/>
              <a:cs typeface="Segoe UI Light"/>
            </a:endParaRPr>
          </a:p>
        </p:txBody>
      </p:sp>
    </p:spTree>
    <p:extLst>
      <p:ext uri="{BB962C8B-B14F-4D97-AF65-F5344CB8AC3E}">
        <p14:creationId xmlns:p14="http://schemas.microsoft.com/office/powerpoint/2010/main" val="40214053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3">
            <a:extLst>
              <a:ext uri="{FF2B5EF4-FFF2-40B4-BE49-F238E27FC236}">
                <a16:creationId xmlns:a16="http://schemas.microsoft.com/office/drawing/2014/main" id="{9B7EFD91-2FBB-48F0-AF56-18CBAE2A31EE}"/>
              </a:ext>
            </a:extLst>
          </p:cNvPr>
          <p:cNvSpPr/>
          <p:nvPr/>
        </p:nvSpPr>
        <p:spPr>
          <a:xfrm>
            <a:off x="171451" y="1076151"/>
            <a:ext cx="11877672" cy="5537160"/>
          </a:xfrm>
          <a:custGeom>
            <a:avLst/>
            <a:gdLst/>
            <a:ahLst/>
            <a:cxnLst/>
            <a:rect l="l" t="t" r="r" b="b"/>
            <a:pathLst>
              <a:path w="8961120" h="4828540">
                <a:moveTo>
                  <a:pt x="0" y="0"/>
                </a:moveTo>
                <a:lnTo>
                  <a:pt x="8961120" y="0"/>
                </a:lnTo>
                <a:lnTo>
                  <a:pt x="8961120" y="4828032"/>
                </a:lnTo>
                <a:lnTo>
                  <a:pt x="0" y="4828032"/>
                </a:lnTo>
                <a:lnTo>
                  <a:pt x="0" y="0"/>
                </a:lnTo>
                <a:close/>
              </a:path>
            </a:pathLst>
          </a:custGeom>
          <a:ln w="12192">
            <a:solidFill>
              <a:srgbClr val="A6A6A6"/>
            </a:solidFill>
          </a:ln>
        </p:spPr>
        <p:txBody>
          <a:bodyPr wrap="square" lIns="0" tIns="0" rIns="0" bIns="0" rtlCol="0"/>
          <a:lstStyle/>
          <a:p>
            <a:endParaRPr dirty="0"/>
          </a:p>
        </p:txBody>
      </p:sp>
      <p:sp>
        <p:nvSpPr>
          <p:cNvPr id="7" name="object 4">
            <a:extLst>
              <a:ext uri="{FF2B5EF4-FFF2-40B4-BE49-F238E27FC236}">
                <a16:creationId xmlns:a16="http://schemas.microsoft.com/office/drawing/2014/main" id="{54AF41FD-884F-454D-9A81-45EFB1487BBA}"/>
              </a:ext>
            </a:extLst>
          </p:cNvPr>
          <p:cNvSpPr/>
          <p:nvPr/>
        </p:nvSpPr>
        <p:spPr>
          <a:xfrm>
            <a:off x="171451" y="714722"/>
            <a:ext cx="11877672" cy="370840"/>
          </a:xfrm>
          <a:custGeom>
            <a:avLst/>
            <a:gdLst/>
            <a:ahLst/>
            <a:cxnLst/>
            <a:rect l="l" t="t" r="r" b="b"/>
            <a:pathLst>
              <a:path w="8961120" h="370840">
                <a:moveTo>
                  <a:pt x="0" y="0"/>
                </a:moveTo>
                <a:lnTo>
                  <a:pt x="8961120" y="0"/>
                </a:lnTo>
                <a:lnTo>
                  <a:pt x="8961120" y="370332"/>
                </a:lnTo>
                <a:lnTo>
                  <a:pt x="0" y="370332"/>
                </a:lnTo>
                <a:lnTo>
                  <a:pt x="0" y="0"/>
                </a:lnTo>
                <a:close/>
              </a:path>
            </a:pathLst>
          </a:custGeom>
          <a:solidFill>
            <a:srgbClr val="6F7371"/>
          </a:solidFill>
        </p:spPr>
        <p:txBody>
          <a:bodyPr wrap="square" lIns="0" tIns="0" rIns="0" bIns="0" rtlCol="0"/>
          <a:lstStyle/>
          <a:p>
            <a:endParaRPr dirty="0"/>
          </a:p>
        </p:txBody>
      </p:sp>
      <p:sp>
        <p:nvSpPr>
          <p:cNvPr id="9" name="object 6">
            <a:extLst>
              <a:ext uri="{FF2B5EF4-FFF2-40B4-BE49-F238E27FC236}">
                <a16:creationId xmlns:a16="http://schemas.microsoft.com/office/drawing/2014/main" id="{58D320CB-8F69-45FA-B534-177B6853C870}"/>
              </a:ext>
            </a:extLst>
          </p:cNvPr>
          <p:cNvSpPr txBox="1"/>
          <p:nvPr/>
        </p:nvSpPr>
        <p:spPr>
          <a:xfrm>
            <a:off x="3851305" y="756937"/>
            <a:ext cx="4517965" cy="276999"/>
          </a:xfrm>
          <a:prstGeom prst="rect">
            <a:avLst/>
          </a:prstGeom>
        </p:spPr>
        <p:txBody>
          <a:bodyPr vert="horz" wrap="square" lIns="0" tIns="0" rIns="0" bIns="0" rtlCol="0">
            <a:spAutoFit/>
          </a:bodyPr>
          <a:lstStyle/>
          <a:p>
            <a:pPr marL="12700" algn="ctr"/>
            <a:r>
              <a:rPr lang="en-US" spc="-10" dirty="0">
                <a:solidFill>
                  <a:srgbClr val="FFFFFF"/>
                </a:solidFill>
                <a:latin typeface="Segoe UI"/>
                <a:cs typeface="Segoe UI"/>
              </a:rPr>
              <a:t>Grid Design, Operations &amp; Maintenance</a:t>
            </a:r>
            <a:endParaRPr dirty="0">
              <a:latin typeface="Segoe UI"/>
              <a:cs typeface="Segoe UI"/>
            </a:endParaRPr>
          </a:p>
        </p:txBody>
      </p:sp>
      <p:sp>
        <p:nvSpPr>
          <p:cNvPr id="44" name="Title 3">
            <a:extLst>
              <a:ext uri="{FF2B5EF4-FFF2-40B4-BE49-F238E27FC236}">
                <a16:creationId xmlns:a16="http://schemas.microsoft.com/office/drawing/2014/main" id="{927FCCED-4FEA-4D0F-8471-2BD115F81216}"/>
              </a:ext>
            </a:extLst>
          </p:cNvPr>
          <p:cNvSpPr>
            <a:spLocks noGrp="1"/>
          </p:cNvSpPr>
          <p:nvPr>
            <p:ph type="title"/>
          </p:nvPr>
        </p:nvSpPr>
        <p:spPr>
          <a:xfrm>
            <a:off x="1866900" y="321461"/>
            <a:ext cx="8458200" cy="393261"/>
          </a:xfrm>
        </p:spPr>
        <p:txBody>
          <a:bodyPr/>
          <a:lstStyle/>
          <a:p>
            <a:pPr algn="ctr"/>
            <a:r>
              <a:rPr lang="en-US" sz="2800" spc="5" dirty="0"/>
              <a:t>WMP </a:t>
            </a:r>
            <a:r>
              <a:rPr lang="en-US" sz="2800" spc="-5" dirty="0"/>
              <a:t>Activities </a:t>
            </a:r>
            <a:r>
              <a:rPr lang="en-US" sz="2800" spc="5" dirty="0"/>
              <a:t>Status </a:t>
            </a:r>
            <a:r>
              <a:rPr lang="en-US" sz="2800" spc="10" dirty="0"/>
              <a:t>vs. </a:t>
            </a:r>
            <a:r>
              <a:rPr lang="en-US" sz="2800" spc="5" dirty="0"/>
              <a:t>WMP </a:t>
            </a:r>
            <a:r>
              <a:rPr lang="en-US" sz="2800" dirty="0"/>
              <a:t>Activity</a:t>
            </a:r>
            <a:r>
              <a:rPr lang="en-US" sz="2800" spc="-190" dirty="0"/>
              <a:t> </a:t>
            </a:r>
            <a:r>
              <a:rPr lang="en-US" sz="2800" spc="5" dirty="0"/>
              <a:t>Goals</a:t>
            </a:r>
            <a:endParaRPr lang="en-US" sz="2800" dirty="0"/>
          </a:p>
        </p:txBody>
      </p:sp>
      <p:grpSp>
        <p:nvGrpSpPr>
          <p:cNvPr id="52" name="Group 12">
            <a:extLst>
              <a:ext uri="{FF2B5EF4-FFF2-40B4-BE49-F238E27FC236}">
                <a16:creationId xmlns:a16="http://schemas.microsoft.com/office/drawing/2014/main" id="{44B2B6D0-EE60-746D-10F3-E9EBA493F61E}"/>
              </a:ext>
            </a:extLst>
          </p:cNvPr>
          <p:cNvGrpSpPr/>
          <p:nvPr/>
        </p:nvGrpSpPr>
        <p:grpSpPr>
          <a:xfrm>
            <a:off x="321753" y="1121549"/>
            <a:ext cx="6010229" cy="945572"/>
            <a:chOff x="290779" y="2440514"/>
            <a:chExt cx="6010229" cy="945572"/>
          </a:xfrm>
        </p:grpSpPr>
        <p:sp>
          <p:nvSpPr>
            <p:cNvPr id="53" name="TextBox 26">
              <a:extLst>
                <a:ext uri="{FF2B5EF4-FFF2-40B4-BE49-F238E27FC236}">
                  <a16:creationId xmlns:a16="http://schemas.microsoft.com/office/drawing/2014/main" id="{C472933C-EF92-A0D9-92A6-946D5EFEBE3A}"/>
                </a:ext>
              </a:extLst>
            </p:cNvPr>
            <p:cNvSpPr txBox="1"/>
            <p:nvPr/>
          </p:nvSpPr>
          <p:spPr>
            <a:xfrm>
              <a:off x="290779" y="2455062"/>
              <a:ext cx="1505366" cy="931024"/>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Installation of System Automation Equipment</a:t>
              </a:r>
            </a:p>
            <a:p>
              <a:r>
                <a:rPr lang="en-US" dirty="0"/>
                <a:t>GD_16</a:t>
              </a:r>
              <a:endParaRPr lang="en-US" sz="500" b="1" dirty="0"/>
            </a:p>
            <a:p>
              <a:r>
                <a:rPr lang="en-US" sz="1050" b="1" dirty="0"/>
                <a:t>Server Room</a:t>
              </a:r>
            </a:p>
            <a:p>
              <a:r>
                <a:rPr lang="en-US" sz="1400" b="1" dirty="0"/>
                <a:t>On Track</a:t>
              </a:r>
            </a:p>
          </p:txBody>
        </p:sp>
        <p:sp>
          <p:nvSpPr>
            <p:cNvPr id="54" name="object 13">
              <a:extLst>
                <a:ext uri="{FF2B5EF4-FFF2-40B4-BE49-F238E27FC236}">
                  <a16:creationId xmlns:a16="http://schemas.microsoft.com/office/drawing/2014/main" id="{EF67A19E-F936-1A88-80F6-47EEF82E94DB}"/>
                </a:ext>
              </a:extLst>
            </p:cNvPr>
            <p:cNvSpPr txBox="1"/>
            <p:nvPr/>
          </p:nvSpPr>
          <p:spPr>
            <a:xfrm>
              <a:off x="1795876" y="2440514"/>
              <a:ext cx="4505132" cy="661720"/>
            </a:xfrm>
            <a:prstGeom prst="rect">
              <a:avLst/>
            </a:prstGeom>
          </p:spPr>
          <p:txBody>
            <a:bodyPr vert="horz" wrap="square" lIns="91440" tIns="0" rIns="91440" bIns="45720" rtlCol="0">
              <a:spAutoFit/>
            </a:bodyPr>
            <a:lstStyle/>
            <a:p>
              <a:r>
                <a:rPr lang="en-US" sz="1000" b="1" u="sng" dirty="0">
                  <a:latin typeface="Segoe UI" panose="020B0502040204020203" pitchFamily="34" charset="0"/>
                  <a:cs typeface="Segoe UI" panose="020B0502040204020203" pitchFamily="34" charset="0"/>
                </a:rPr>
                <a:t>Server Room: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2023 Goal: </a:t>
              </a:r>
              <a:r>
                <a:rPr lang="en-US" sz="1000" dirty="0">
                  <a:latin typeface="Segoe UI" panose="020B0502040204020203" pitchFamily="34" charset="0"/>
                  <a:cs typeface="Segoe UI" panose="020B0502040204020203" pitchFamily="34" charset="0"/>
                </a:rPr>
                <a:t>BVES plans to install a Server Room at its </a:t>
              </a:r>
              <a:r>
                <a:rPr lang="en-US" sz="1000" dirty="0" smtClean="0">
                  <a:latin typeface="Segoe UI" panose="020B0502040204020203" pitchFamily="34" charset="0"/>
                  <a:cs typeface="Segoe UI" panose="020B0502040204020203" pitchFamily="34" charset="0"/>
                </a:rPr>
                <a:t>main </a:t>
              </a:r>
              <a:r>
                <a:rPr lang="en-US" sz="1000" dirty="0">
                  <a:latin typeface="Segoe UI" panose="020B0502040204020203" pitchFamily="34" charset="0"/>
                  <a:cs typeface="Segoe UI" panose="020B0502040204020203" pitchFamily="34" charset="0"/>
                </a:rPr>
                <a:t>office in 2023.  </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The project is on schedule for completion in 2023.</a:t>
              </a:r>
              <a:endParaRPr lang="en-US" sz="300" dirty="0">
                <a:latin typeface="Segoe UI" panose="020B0502040204020203" pitchFamily="34" charset="0"/>
                <a:cs typeface="Segoe UI" panose="020B0502040204020203" pitchFamily="34" charset="0"/>
              </a:endParaRPr>
            </a:p>
          </p:txBody>
        </p:sp>
      </p:grpSp>
      <p:grpSp>
        <p:nvGrpSpPr>
          <p:cNvPr id="2" name="Group 12">
            <a:extLst>
              <a:ext uri="{FF2B5EF4-FFF2-40B4-BE49-F238E27FC236}">
                <a16:creationId xmlns:a16="http://schemas.microsoft.com/office/drawing/2014/main" id="{E55C3AF8-54A3-2EE2-885B-71133F4B401A}"/>
              </a:ext>
            </a:extLst>
          </p:cNvPr>
          <p:cNvGrpSpPr/>
          <p:nvPr/>
        </p:nvGrpSpPr>
        <p:grpSpPr>
          <a:xfrm>
            <a:off x="321753" y="2087119"/>
            <a:ext cx="6010227" cy="1112089"/>
            <a:chOff x="290779" y="2354789"/>
            <a:chExt cx="6010227" cy="1112089"/>
          </a:xfrm>
        </p:grpSpPr>
        <p:sp>
          <p:nvSpPr>
            <p:cNvPr id="3" name="TextBox 26">
              <a:extLst>
                <a:ext uri="{FF2B5EF4-FFF2-40B4-BE49-F238E27FC236}">
                  <a16:creationId xmlns:a16="http://schemas.microsoft.com/office/drawing/2014/main" id="{389F4317-2B85-7637-272A-45F9AAAE702F}"/>
                </a:ext>
              </a:extLst>
            </p:cNvPr>
            <p:cNvSpPr txBox="1"/>
            <p:nvPr/>
          </p:nvSpPr>
          <p:spPr>
            <a:xfrm>
              <a:off x="290779" y="2374271"/>
              <a:ext cx="1505366" cy="1092607"/>
            </a:xfrm>
            <a:prstGeom prst="rect">
              <a:avLst/>
            </a:prstGeom>
            <a:solidFill>
              <a:srgbClr val="D9D9D9"/>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Installation of System Automation Equipment</a:t>
              </a:r>
            </a:p>
            <a:p>
              <a:r>
                <a:rPr lang="en-US" dirty="0"/>
                <a:t>GD_17</a:t>
              </a:r>
              <a:endParaRPr lang="en-US" sz="500" b="1" dirty="0"/>
            </a:p>
            <a:p>
              <a:r>
                <a:rPr lang="en-US" sz="1050" b="1" dirty="0"/>
                <a:t>Distribution Management Center</a:t>
              </a:r>
            </a:p>
            <a:p>
              <a:r>
                <a:rPr lang="en-US" sz="1400" b="1" dirty="0"/>
                <a:t>Not Started</a:t>
              </a:r>
            </a:p>
          </p:txBody>
        </p:sp>
        <p:sp>
          <p:nvSpPr>
            <p:cNvPr id="8" name="object 13">
              <a:extLst>
                <a:ext uri="{FF2B5EF4-FFF2-40B4-BE49-F238E27FC236}">
                  <a16:creationId xmlns:a16="http://schemas.microsoft.com/office/drawing/2014/main" id="{B48DD2D2-F3FC-98B0-8E4C-CC283D5E838A}"/>
                </a:ext>
              </a:extLst>
            </p:cNvPr>
            <p:cNvSpPr txBox="1"/>
            <p:nvPr/>
          </p:nvSpPr>
          <p:spPr>
            <a:xfrm>
              <a:off x="1795875" y="2354789"/>
              <a:ext cx="4505131" cy="815608"/>
            </a:xfrm>
            <a:prstGeom prst="rect">
              <a:avLst/>
            </a:prstGeom>
          </p:spPr>
          <p:txBody>
            <a:bodyPr vert="horz" wrap="square" lIns="91440" tIns="0" rIns="91440" bIns="45720" rtlCol="0">
              <a:spAutoFit/>
            </a:bodyPr>
            <a:lstStyle/>
            <a:p>
              <a:r>
                <a:rPr lang="en-US" sz="1000" b="1" u="sng" dirty="0">
                  <a:latin typeface="Segoe UI" panose="020B0502040204020203" pitchFamily="34" charset="0"/>
                  <a:cs typeface="Segoe UI" panose="020B0502040204020203" pitchFamily="34" charset="0"/>
                </a:rPr>
                <a:t>Distribution Management Center: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2023 Goal: </a:t>
              </a:r>
              <a:r>
                <a:rPr lang="en-US" sz="1000" dirty="0">
                  <a:latin typeface="Segoe UI" panose="020B0502040204020203" pitchFamily="34" charset="0"/>
                  <a:cs typeface="Segoe UI" panose="020B0502040204020203" pitchFamily="34" charset="0"/>
                </a:rPr>
                <a:t>The Distribution Management Center Project is not scheduled for 2023.</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No </a:t>
              </a:r>
              <a:r>
                <a:rPr lang="en-US" sz="1000" dirty="0" smtClean="0">
                  <a:latin typeface="Segoe UI" panose="020B0502040204020203" pitchFamily="34" charset="0"/>
                  <a:cs typeface="Segoe UI" panose="020B0502040204020203" pitchFamily="34" charset="0"/>
                </a:rPr>
                <a:t>construction action </a:t>
              </a:r>
              <a:r>
                <a:rPr lang="en-US" sz="1000" dirty="0">
                  <a:latin typeface="Segoe UI" panose="020B0502040204020203" pitchFamily="34" charset="0"/>
                  <a:cs typeface="Segoe UI" panose="020B0502040204020203" pitchFamily="34" charset="0"/>
                </a:rPr>
                <a:t>will be taken on this program in 2023</a:t>
              </a:r>
              <a:r>
                <a:rPr lang="en-US" sz="1000" dirty="0" smtClean="0">
                  <a:latin typeface="Segoe UI" panose="020B0502040204020203" pitchFamily="34" charset="0"/>
                  <a:cs typeface="Segoe UI" panose="020B0502040204020203" pitchFamily="34" charset="0"/>
                </a:rPr>
                <a:t>.  BVES will perform project planning in 2023.</a:t>
              </a:r>
              <a:endParaRPr lang="en-US" sz="300" dirty="0">
                <a:latin typeface="Segoe UI" panose="020B0502040204020203" pitchFamily="34" charset="0"/>
                <a:cs typeface="Segoe UI" panose="020B0502040204020203" pitchFamily="34" charset="0"/>
              </a:endParaRPr>
            </a:p>
          </p:txBody>
        </p:sp>
      </p:grpSp>
      <p:grpSp>
        <p:nvGrpSpPr>
          <p:cNvPr id="10" name="Group 12">
            <a:extLst>
              <a:ext uri="{FF2B5EF4-FFF2-40B4-BE49-F238E27FC236}">
                <a16:creationId xmlns:a16="http://schemas.microsoft.com/office/drawing/2014/main" id="{42BBD465-1C44-9F98-D3FF-22340B62A20F}"/>
              </a:ext>
            </a:extLst>
          </p:cNvPr>
          <p:cNvGrpSpPr/>
          <p:nvPr/>
        </p:nvGrpSpPr>
        <p:grpSpPr>
          <a:xfrm>
            <a:off x="321485" y="3200540"/>
            <a:ext cx="6010227" cy="866984"/>
            <a:chOff x="290779" y="2469089"/>
            <a:chExt cx="6010227" cy="866984"/>
          </a:xfrm>
        </p:grpSpPr>
        <p:sp>
          <p:nvSpPr>
            <p:cNvPr id="11" name="TextBox 26">
              <a:extLst>
                <a:ext uri="{FF2B5EF4-FFF2-40B4-BE49-F238E27FC236}">
                  <a16:creationId xmlns:a16="http://schemas.microsoft.com/office/drawing/2014/main" id="{DFAF8416-8734-ED16-FDDA-36DB3A8BFA26}"/>
                </a:ext>
              </a:extLst>
            </p:cNvPr>
            <p:cNvSpPr txBox="1"/>
            <p:nvPr/>
          </p:nvSpPr>
          <p:spPr>
            <a:xfrm>
              <a:off x="290779" y="2505076"/>
              <a:ext cx="1505366" cy="830997"/>
            </a:xfrm>
            <a:prstGeom prst="rect">
              <a:avLst/>
            </a:prstGeom>
            <a:solidFill>
              <a:srgbClr val="D9D9D9"/>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Line Removals (In HFTD)</a:t>
              </a:r>
            </a:p>
            <a:p>
              <a:r>
                <a:rPr lang="en-US" dirty="0"/>
                <a:t>GD_18</a:t>
              </a:r>
              <a:endParaRPr lang="en-US" sz="500" b="1" dirty="0"/>
            </a:p>
            <a:p>
              <a:r>
                <a:rPr lang="en-US" sz="1400" b="1" dirty="0"/>
                <a:t>No Planned Projects</a:t>
              </a:r>
            </a:p>
          </p:txBody>
        </p:sp>
        <p:sp>
          <p:nvSpPr>
            <p:cNvPr id="12" name="object 13">
              <a:extLst>
                <a:ext uri="{FF2B5EF4-FFF2-40B4-BE49-F238E27FC236}">
                  <a16:creationId xmlns:a16="http://schemas.microsoft.com/office/drawing/2014/main" id="{46511C51-F250-774A-3DAD-3226D65E28CB}"/>
                </a:ext>
              </a:extLst>
            </p:cNvPr>
            <p:cNvSpPr txBox="1"/>
            <p:nvPr/>
          </p:nvSpPr>
          <p:spPr>
            <a:xfrm>
              <a:off x="1795875" y="2469089"/>
              <a:ext cx="4505131" cy="661720"/>
            </a:xfrm>
            <a:prstGeom prst="rect">
              <a:avLst/>
            </a:prstGeom>
          </p:spPr>
          <p:txBody>
            <a:bodyPr vert="horz" wrap="square" lIns="91440" tIns="0" rIns="91440" bIns="45720" rtlCol="0">
              <a:spAutoFit/>
            </a:bodyPr>
            <a:lstStyle/>
            <a:p>
              <a:r>
                <a:rPr lang="en-US" sz="1000" b="1" u="sng" dirty="0" smtClean="0">
                  <a:latin typeface="Segoe UI" panose="020B0502040204020203" pitchFamily="34" charset="0"/>
                  <a:cs typeface="Segoe UI" panose="020B0502040204020203" pitchFamily="34" charset="0"/>
                </a:rPr>
                <a:t>Line Removals (In HFTD):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2023 Goal: </a:t>
              </a:r>
              <a:r>
                <a:rPr lang="en-US" sz="1000" dirty="0">
                  <a:latin typeface="Segoe UI" panose="020B0502040204020203" pitchFamily="34" charset="0"/>
                  <a:cs typeface="Segoe UI" panose="020B0502040204020203" pitchFamily="34" charset="0"/>
                </a:rPr>
                <a:t>BVES does not have any planned line </a:t>
              </a:r>
              <a:r>
                <a:rPr lang="en-US" sz="1000" dirty="0" smtClean="0">
                  <a:latin typeface="Segoe UI" panose="020B0502040204020203" pitchFamily="34" charset="0"/>
                  <a:cs typeface="Segoe UI" panose="020B0502040204020203" pitchFamily="34" charset="0"/>
                </a:rPr>
                <a:t>removals </a:t>
              </a:r>
              <a:r>
                <a:rPr lang="en-US" sz="1000" dirty="0">
                  <a:latin typeface="Segoe UI" panose="020B0502040204020203" pitchFamily="34" charset="0"/>
                  <a:cs typeface="Segoe UI" panose="020B0502040204020203" pitchFamily="34" charset="0"/>
                </a:rPr>
                <a:t>in HFTD in </a:t>
              </a:r>
              <a:r>
                <a:rPr lang="en-US" sz="1000" dirty="0" smtClean="0">
                  <a:latin typeface="Segoe UI" panose="020B0502040204020203" pitchFamily="34" charset="0"/>
                  <a:cs typeface="Segoe UI" panose="020B0502040204020203" pitchFamily="34" charset="0"/>
                </a:rPr>
                <a:t>2023.</a:t>
              </a:r>
            </a:p>
            <a:p>
              <a:r>
                <a:rPr lang="en-US" sz="1000" b="1" dirty="0">
                  <a:latin typeface="Segoe UI" panose="020B0502040204020203" pitchFamily="34" charset="0"/>
                  <a:cs typeface="Segoe UI" panose="020B0502040204020203" pitchFamily="34" charset="0"/>
                </a:rPr>
                <a:t>Key Actions: </a:t>
              </a:r>
              <a:r>
                <a:rPr lang="en-US" sz="1000" dirty="0" smtClean="0">
                  <a:latin typeface="Segoe UI" panose="020B0502040204020203" pitchFamily="34" charset="0"/>
                  <a:cs typeface="Segoe UI" panose="020B0502040204020203" pitchFamily="34" charset="0"/>
                </a:rPr>
                <a:t>N/A.</a:t>
              </a:r>
              <a:endParaRPr lang="en-US" sz="1000" dirty="0">
                <a:latin typeface="Segoe UI" panose="020B0502040204020203" pitchFamily="34" charset="0"/>
                <a:cs typeface="Segoe UI" panose="020B0502040204020203" pitchFamily="34" charset="0"/>
              </a:endParaRPr>
            </a:p>
          </p:txBody>
        </p:sp>
      </p:grpSp>
      <p:grpSp>
        <p:nvGrpSpPr>
          <p:cNvPr id="26" name="Group 25">
            <a:extLst>
              <a:ext uri="{FF2B5EF4-FFF2-40B4-BE49-F238E27FC236}">
                <a16:creationId xmlns:a16="http://schemas.microsoft.com/office/drawing/2014/main" id="{B6066738-C033-47C3-B029-49716010892C}"/>
              </a:ext>
            </a:extLst>
          </p:cNvPr>
          <p:cNvGrpSpPr/>
          <p:nvPr/>
        </p:nvGrpSpPr>
        <p:grpSpPr>
          <a:xfrm>
            <a:off x="321217" y="4109658"/>
            <a:ext cx="6009127" cy="1246495"/>
            <a:chOff x="300625" y="1086545"/>
            <a:chExt cx="6009127" cy="1246495"/>
          </a:xfrm>
        </p:grpSpPr>
        <p:sp>
          <p:nvSpPr>
            <p:cNvPr id="27" name="object 13">
              <a:extLst>
                <a:ext uri="{FF2B5EF4-FFF2-40B4-BE49-F238E27FC236}">
                  <a16:creationId xmlns:a16="http://schemas.microsoft.com/office/drawing/2014/main" id="{C7E1E931-E86D-B4E7-0865-C7D8A28A8476}"/>
                </a:ext>
              </a:extLst>
            </p:cNvPr>
            <p:cNvSpPr txBox="1"/>
            <p:nvPr/>
          </p:nvSpPr>
          <p:spPr>
            <a:xfrm>
              <a:off x="1805989" y="1115434"/>
              <a:ext cx="4503763" cy="969496"/>
            </a:xfrm>
            <a:prstGeom prst="rect">
              <a:avLst/>
            </a:prstGeom>
          </p:spPr>
          <p:txBody>
            <a:bodyPr vert="horz" wrap="square" lIns="91440" tIns="0" rIns="91440" bIns="45720" rtlCol="0">
              <a:spAutoFit/>
            </a:bodyPr>
            <a:lstStyle/>
            <a:p>
              <a:r>
                <a:rPr lang="en-US" sz="1000" b="1" u="sng" dirty="0">
                  <a:latin typeface="Segoe UI" panose="020B0502040204020203" pitchFamily="34" charset="0"/>
                  <a:cs typeface="Segoe UI" panose="020B0502040204020203" pitchFamily="34" charset="0"/>
                </a:rPr>
                <a:t>Covered Conductor Replacement Program: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Q1 2023 Goal: </a:t>
              </a:r>
              <a:r>
                <a:rPr lang="en-US" sz="1000" dirty="0">
                  <a:latin typeface="Segoe UI" panose="020B0502040204020203" pitchFamily="34" charset="0"/>
                  <a:cs typeface="Segoe UI" panose="020B0502040204020203" pitchFamily="34" charset="0"/>
                </a:rPr>
                <a:t>BVES planned to complete zero tree attachment removals in Q1. BVES was able to complete 2 tree attachments removals by the end of Q1. BVES plans to remove 100 tree attachment removals in 2023.</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BVES was able to complete 2 tree attachment removals. BVES is currently ahead of projection for 2023.</a:t>
              </a:r>
            </a:p>
          </p:txBody>
        </p:sp>
        <p:sp>
          <p:nvSpPr>
            <p:cNvPr id="28" name="TextBox 27">
              <a:extLst>
                <a:ext uri="{FF2B5EF4-FFF2-40B4-BE49-F238E27FC236}">
                  <a16:creationId xmlns:a16="http://schemas.microsoft.com/office/drawing/2014/main" id="{6DB45287-5E29-3447-31E2-8DC99FC1E618}"/>
                </a:ext>
              </a:extLst>
            </p:cNvPr>
            <p:cNvSpPr txBox="1"/>
            <p:nvPr/>
          </p:nvSpPr>
          <p:spPr>
            <a:xfrm>
              <a:off x="300625" y="1086545"/>
              <a:ext cx="1505366" cy="1246495"/>
            </a:xfrm>
            <a:prstGeom prst="rect">
              <a:avLst/>
            </a:prstGeom>
            <a:solidFill>
              <a:srgbClr val="5B9BD4"/>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Other Grid Topology Improvements to Minimize Risk of Ignition</a:t>
              </a:r>
            </a:p>
            <a:p>
              <a:r>
                <a:rPr lang="en-US" dirty="0"/>
                <a:t>GD_19</a:t>
              </a:r>
            </a:p>
            <a:p>
              <a:r>
                <a:rPr lang="en-US" sz="1050" b="1" dirty="0"/>
                <a:t>Tree Attachment Removal Program</a:t>
              </a:r>
              <a:endParaRPr lang="en-US" sz="500" b="1" dirty="0"/>
            </a:p>
            <a:p>
              <a:r>
                <a:rPr lang="en-US" sz="1400" b="1" dirty="0"/>
                <a:t>Ahead of Plan</a:t>
              </a:r>
            </a:p>
          </p:txBody>
        </p:sp>
      </p:grpSp>
      <p:grpSp>
        <p:nvGrpSpPr>
          <p:cNvPr id="34" name="Group 12">
            <a:extLst>
              <a:ext uri="{FF2B5EF4-FFF2-40B4-BE49-F238E27FC236}">
                <a16:creationId xmlns:a16="http://schemas.microsoft.com/office/drawing/2014/main" id="{024C0810-B2C0-8CD0-A192-BCD953F6B9E0}"/>
              </a:ext>
            </a:extLst>
          </p:cNvPr>
          <p:cNvGrpSpPr/>
          <p:nvPr/>
        </p:nvGrpSpPr>
        <p:grpSpPr>
          <a:xfrm>
            <a:off x="321217" y="5373364"/>
            <a:ext cx="6009127" cy="1163747"/>
            <a:chOff x="290778" y="2326214"/>
            <a:chExt cx="6009127" cy="1163747"/>
          </a:xfrm>
        </p:grpSpPr>
        <p:sp>
          <p:nvSpPr>
            <p:cNvPr id="46" name="TextBox 26">
              <a:extLst>
                <a:ext uri="{FF2B5EF4-FFF2-40B4-BE49-F238E27FC236}">
                  <a16:creationId xmlns:a16="http://schemas.microsoft.com/office/drawing/2014/main" id="{4F2859D6-9143-B504-4C1D-A7AE8DA13329}"/>
                </a:ext>
              </a:extLst>
            </p:cNvPr>
            <p:cNvSpPr txBox="1"/>
            <p:nvPr/>
          </p:nvSpPr>
          <p:spPr>
            <a:xfrm>
              <a:off x="290778" y="2351188"/>
              <a:ext cx="1640397" cy="1138773"/>
            </a:xfrm>
            <a:prstGeom prst="rect">
              <a:avLst/>
            </a:prstGeom>
            <a:solidFill>
              <a:srgbClr val="D9D9D9"/>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Other Grid Topology Improvements to Mitigate or Reduce PSPS Risk</a:t>
              </a:r>
            </a:p>
            <a:p>
              <a:r>
                <a:rPr lang="en-US" dirty="0"/>
                <a:t>GD_20</a:t>
              </a:r>
              <a:endParaRPr lang="en-US" sz="500" b="1" dirty="0"/>
            </a:p>
            <a:p>
              <a:r>
                <a:rPr lang="en-US" sz="1400" b="1" dirty="0" smtClean="0"/>
                <a:t>Captured </a:t>
              </a:r>
              <a:r>
                <a:rPr lang="en-US" sz="1400" b="1" dirty="0"/>
                <a:t>Through Other Programs</a:t>
              </a:r>
            </a:p>
          </p:txBody>
        </p:sp>
        <p:sp>
          <p:nvSpPr>
            <p:cNvPr id="47" name="object 13">
              <a:extLst>
                <a:ext uri="{FF2B5EF4-FFF2-40B4-BE49-F238E27FC236}">
                  <a16:creationId xmlns:a16="http://schemas.microsoft.com/office/drawing/2014/main" id="{CA916D7B-C245-0EC9-2115-FC492A916E48}"/>
                </a:ext>
              </a:extLst>
            </p:cNvPr>
            <p:cNvSpPr txBox="1"/>
            <p:nvPr/>
          </p:nvSpPr>
          <p:spPr>
            <a:xfrm>
              <a:off x="1910175" y="2326214"/>
              <a:ext cx="4389730" cy="661720"/>
            </a:xfrm>
            <a:prstGeom prst="rect">
              <a:avLst/>
            </a:prstGeom>
          </p:spPr>
          <p:txBody>
            <a:bodyPr vert="horz" wrap="square" lIns="91440" tIns="0" rIns="91440" bIns="45720" rtlCol="0">
              <a:spAutoFit/>
            </a:bodyPr>
            <a:lstStyle/>
            <a:p>
              <a:r>
                <a:rPr lang="en-US" sz="1000" b="1" u="sng" dirty="0">
                  <a:latin typeface="Segoe UI" panose="020B0502040204020203" pitchFamily="34" charset="0"/>
                  <a:cs typeface="Segoe UI" panose="020B0502040204020203" pitchFamily="34" charset="0"/>
                </a:rPr>
                <a:t>Other Grid Topology Improvements to Mitigate or Reduce PSPS Risk: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Goal: </a:t>
              </a:r>
              <a:r>
                <a:rPr lang="en-US" sz="1000" dirty="0">
                  <a:latin typeface="Segoe UI" panose="020B0502040204020203" pitchFamily="34" charset="0"/>
                  <a:cs typeface="Segoe UI" panose="020B0502040204020203" pitchFamily="34" charset="0"/>
                </a:rPr>
                <a:t>The objectives of this initiative are achieved through BVES's installation of system automation equipment initiatives</a:t>
              </a:r>
              <a:r>
                <a:rPr lang="en-US" sz="1000" dirty="0" smtClean="0">
                  <a:latin typeface="Segoe UI" panose="020B0502040204020203" pitchFamily="34" charset="0"/>
                  <a:cs typeface="Segoe UI" panose="020B0502040204020203" pitchFamily="34" charset="0"/>
                </a:rPr>
                <a:t>.</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N/A</a:t>
              </a:r>
              <a:r>
                <a:rPr lang="en-US" sz="1000" dirty="0" smtClean="0">
                  <a:latin typeface="Segoe UI" panose="020B0502040204020203" pitchFamily="34" charset="0"/>
                  <a:cs typeface="Segoe UI" panose="020B0502040204020203" pitchFamily="34" charset="0"/>
                </a:rPr>
                <a:t>.</a:t>
              </a:r>
              <a:endParaRPr lang="en-US" sz="1000" dirty="0">
                <a:latin typeface="Segoe UI" panose="020B0502040204020203" pitchFamily="34" charset="0"/>
                <a:cs typeface="Segoe UI" panose="020B0502040204020203" pitchFamily="34" charset="0"/>
              </a:endParaRPr>
            </a:p>
          </p:txBody>
        </p:sp>
      </p:grpSp>
      <p:grpSp>
        <p:nvGrpSpPr>
          <p:cNvPr id="49" name="Group 12">
            <a:extLst>
              <a:ext uri="{FF2B5EF4-FFF2-40B4-BE49-F238E27FC236}">
                <a16:creationId xmlns:a16="http://schemas.microsoft.com/office/drawing/2014/main" id="{7EDBD859-4701-63CC-4A13-8FFC316C14D2}"/>
              </a:ext>
            </a:extLst>
          </p:cNvPr>
          <p:cNvGrpSpPr/>
          <p:nvPr/>
        </p:nvGrpSpPr>
        <p:grpSpPr>
          <a:xfrm>
            <a:off x="6465376" y="1157311"/>
            <a:ext cx="5450353" cy="1093039"/>
            <a:chOff x="290778" y="2373839"/>
            <a:chExt cx="5450353" cy="1093039"/>
          </a:xfrm>
        </p:grpSpPr>
        <p:sp>
          <p:nvSpPr>
            <p:cNvPr id="50" name="TextBox 26">
              <a:extLst>
                <a:ext uri="{FF2B5EF4-FFF2-40B4-BE49-F238E27FC236}">
                  <a16:creationId xmlns:a16="http://schemas.microsoft.com/office/drawing/2014/main" id="{9D1965F2-4DDC-0CE9-B087-8A15C269A39D}"/>
                </a:ext>
              </a:extLst>
            </p:cNvPr>
            <p:cNvSpPr txBox="1"/>
            <p:nvPr/>
          </p:nvSpPr>
          <p:spPr>
            <a:xfrm>
              <a:off x="290778" y="2374271"/>
              <a:ext cx="1640397" cy="1092607"/>
            </a:xfrm>
            <a:prstGeom prst="rect">
              <a:avLst/>
            </a:prstGeom>
            <a:solidFill>
              <a:srgbClr val="D9D9D9"/>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Other Technologies and Systems Not Listed Above</a:t>
              </a:r>
            </a:p>
            <a:p>
              <a:r>
                <a:rPr lang="en-US" dirty="0"/>
                <a:t>GD_21</a:t>
              </a:r>
              <a:endParaRPr lang="en-US" sz="500" b="1" dirty="0"/>
            </a:p>
            <a:p>
              <a:r>
                <a:rPr lang="en-US" sz="1050" b="1" dirty="0"/>
                <a:t>BVPP Phase 4 Upgrade Project</a:t>
              </a:r>
            </a:p>
            <a:p>
              <a:r>
                <a:rPr lang="en-US" sz="1400" b="1" dirty="0"/>
                <a:t>Not Started</a:t>
              </a:r>
            </a:p>
          </p:txBody>
        </p:sp>
        <p:sp>
          <p:nvSpPr>
            <p:cNvPr id="51" name="object 13">
              <a:extLst>
                <a:ext uri="{FF2B5EF4-FFF2-40B4-BE49-F238E27FC236}">
                  <a16:creationId xmlns:a16="http://schemas.microsoft.com/office/drawing/2014/main" id="{5668828B-B856-E6C7-535A-CE712EE0BDE7}"/>
                </a:ext>
              </a:extLst>
            </p:cNvPr>
            <p:cNvSpPr txBox="1"/>
            <p:nvPr/>
          </p:nvSpPr>
          <p:spPr>
            <a:xfrm>
              <a:off x="1900651" y="2373839"/>
              <a:ext cx="3840480" cy="861774"/>
            </a:xfrm>
            <a:prstGeom prst="rect">
              <a:avLst/>
            </a:prstGeom>
          </p:spPr>
          <p:txBody>
            <a:bodyPr vert="horz" wrap="square" lIns="91440" tIns="0" rIns="91440" bIns="45720" rtlCol="0">
              <a:spAutoFit/>
            </a:bodyPr>
            <a:lstStyle/>
            <a:p>
              <a:r>
                <a:rPr lang="en-US" sz="1000" b="1" u="sng" dirty="0">
                  <a:latin typeface="Segoe UI" panose="020B0502040204020203" pitchFamily="34" charset="0"/>
                  <a:cs typeface="Segoe UI" panose="020B0502040204020203" pitchFamily="34" charset="0"/>
                </a:rPr>
                <a:t>BVPP Phase 4 Upgrade Project: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2023 Goal: </a:t>
              </a:r>
              <a:r>
                <a:rPr lang="en-US" sz="1000" dirty="0">
                  <a:latin typeface="Segoe UI" panose="020B0502040204020203" pitchFamily="34" charset="0"/>
                  <a:cs typeface="Segoe UI" panose="020B0502040204020203" pitchFamily="34" charset="0"/>
                </a:rPr>
                <a:t>The BVPP Phase 4 Upgrade Project is not scheduled for 2023.</a:t>
              </a:r>
            </a:p>
            <a:p>
              <a:r>
                <a:rPr lang="en-US" sz="1000" b="1" dirty="0" smtClean="0">
                  <a:latin typeface="Segoe UI" panose="020B0502040204020203" pitchFamily="34" charset="0"/>
                  <a:cs typeface="Segoe UI" panose="020B0502040204020203" pitchFamily="34" charset="0"/>
                </a:rPr>
                <a:t>Key Actions: </a:t>
              </a:r>
              <a:r>
                <a:rPr lang="en-US" sz="1000" dirty="0" smtClean="0">
                  <a:latin typeface="Segoe UI" panose="020B0502040204020203" pitchFamily="34" charset="0"/>
                  <a:cs typeface="Segoe UI" panose="020B0502040204020203" pitchFamily="34" charset="0"/>
                </a:rPr>
                <a:t>No construction action will be taken on this program in 2023</a:t>
              </a:r>
              <a:r>
                <a:rPr lang="en-US" sz="1000" dirty="0">
                  <a:latin typeface="Segoe UI" panose="020B0502040204020203" pitchFamily="34" charset="0"/>
                  <a:cs typeface="Segoe UI" panose="020B0502040204020203" pitchFamily="34" charset="0"/>
                </a:rPr>
                <a:t>. BVES will perform project planning in 2023.</a:t>
              </a:r>
            </a:p>
            <a:p>
              <a:endParaRPr lang="en-US" sz="300" dirty="0">
                <a:latin typeface="Segoe UI" panose="020B0502040204020203" pitchFamily="34" charset="0"/>
                <a:cs typeface="Segoe UI" panose="020B0502040204020203" pitchFamily="34" charset="0"/>
              </a:endParaRPr>
            </a:p>
          </p:txBody>
        </p:sp>
      </p:grpSp>
      <p:grpSp>
        <p:nvGrpSpPr>
          <p:cNvPr id="55" name="Group 12">
            <a:extLst>
              <a:ext uri="{FF2B5EF4-FFF2-40B4-BE49-F238E27FC236}">
                <a16:creationId xmlns:a16="http://schemas.microsoft.com/office/drawing/2014/main" id="{1594616F-CE17-060E-5023-2251D91B2E4E}"/>
              </a:ext>
            </a:extLst>
          </p:cNvPr>
          <p:cNvGrpSpPr/>
          <p:nvPr/>
        </p:nvGrpSpPr>
        <p:grpSpPr>
          <a:xfrm>
            <a:off x="6465376" y="2370134"/>
            <a:ext cx="5450353" cy="1269080"/>
            <a:chOff x="290778" y="2278589"/>
            <a:chExt cx="5450353" cy="1269080"/>
          </a:xfrm>
        </p:grpSpPr>
        <p:sp>
          <p:nvSpPr>
            <p:cNvPr id="56" name="TextBox 26">
              <a:extLst>
                <a:ext uri="{FF2B5EF4-FFF2-40B4-BE49-F238E27FC236}">
                  <a16:creationId xmlns:a16="http://schemas.microsoft.com/office/drawing/2014/main" id="{7A0B9D26-97EE-8774-CE9F-4C42670A9765}"/>
                </a:ext>
              </a:extLst>
            </p:cNvPr>
            <p:cNvSpPr txBox="1"/>
            <p:nvPr/>
          </p:nvSpPr>
          <p:spPr>
            <a:xfrm>
              <a:off x="290778" y="2293480"/>
              <a:ext cx="1640397" cy="1254189"/>
            </a:xfrm>
            <a:prstGeom prst="rect">
              <a:avLst/>
            </a:prstGeom>
            <a:solidFill>
              <a:srgbClr val="D9D9D9"/>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Other Technologies and Systems Not Listed Above</a:t>
              </a:r>
            </a:p>
            <a:p>
              <a:r>
                <a:rPr lang="en-US" dirty="0"/>
                <a:t>GD_22</a:t>
              </a:r>
              <a:endParaRPr lang="en-US" sz="500" b="1" dirty="0"/>
            </a:p>
            <a:p>
              <a:r>
                <a:rPr lang="en-US" sz="1050" b="1" dirty="0"/>
                <a:t>Safety and Technical Upgrades to Maltby Substation</a:t>
              </a:r>
            </a:p>
            <a:p>
              <a:r>
                <a:rPr lang="en-US" sz="1400" b="1" dirty="0"/>
                <a:t>Not Started</a:t>
              </a:r>
            </a:p>
          </p:txBody>
        </p:sp>
        <p:sp>
          <p:nvSpPr>
            <p:cNvPr id="57" name="object 13">
              <a:extLst>
                <a:ext uri="{FF2B5EF4-FFF2-40B4-BE49-F238E27FC236}">
                  <a16:creationId xmlns:a16="http://schemas.microsoft.com/office/drawing/2014/main" id="{253B91EC-11D8-544B-C8F4-E9E4685AA196}"/>
                </a:ext>
              </a:extLst>
            </p:cNvPr>
            <p:cNvSpPr txBox="1"/>
            <p:nvPr/>
          </p:nvSpPr>
          <p:spPr>
            <a:xfrm>
              <a:off x="1900651" y="2278589"/>
              <a:ext cx="3840480" cy="815608"/>
            </a:xfrm>
            <a:prstGeom prst="rect">
              <a:avLst/>
            </a:prstGeom>
          </p:spPr>
          <p:txBody>
            <a:bodyPr vert="horz" wrap="square" lIns="91440" tIns="0" rIns="91440" bIns="45720" rtlCol="0">
              <a:spAutoFit/>
            </a:bodyPr>
            <a:lstStyle/>
            <a:p>
              <a:r>
                <a:rPr lang="en-US" sz="1000" b="1" u="sng" dirty="0">
                  <a:latin typeface="Segoe UI" panose="020B0502040204020203" pitchFamily="34" charset="0"/>
                  <a:cs typeface="Segoe UI" panose="020B0502040204020203" pitchFamily="34" charset="0"/>
                </a:rPr>
                <a:t>Safety and Technical Upgrades to Maltby Substation: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2023 Goal: </a:t>
              </a:r>
              <a:r>
                <a:rPr lang="en-US" sz="1000" dirty="0">
                  <a:latin typeface="Segoe UI" panose="020B0502040204020203" pitchFamily="34" charset="0"/>
                  <a:cs typeface="Segoe UI" panose="020B0502040204020203" pitchFamily="34" charset="0"/>
                </a:rPr>
                <a:t>The Safety and Technical Upgrades to Maltby Substation is not scheduled for 2023.</a:t>
              </a:r>
            </a:p>
            <a:p>
              <a:r>
                <a:rPr lang="en-US" sz="1000" b="1" dirty="0" smtClean="0">
                  <a:latin typeface="Segoe UI" panose="020B0502040204020203" pitchFamily="34" charset="0"/>
                  <a:cs typeface="Segoe UI" panose="020B0502040204020203" pitchFamily="34" charset="0"/>
                </a:rPr>
                <a:t>Key Actions: </a:t>
              </a:r>
              <a:r>
                <a:rPr lang="en-US" sz="1000" dirty="0" smtClean="0">
                  <a:latin typeface="Segoe UI" panose="020B0502040204020203" pitchFamily="34" charset="0"/>
                  <a:cs typeface="Segoe UI" panose="020B0502040204020203" pitchFamily="34" charset="0"/>
                </a:rPr>
                <a:t>No action will be taken on this program in </a:t>
              </a:r>
              <a:r>
                <a:rPr lang="en-US" sz="1000" dirty="0">
                  <a:latin typeface="Segoe UI" panose="020B0502040204020203" pitchFamily="34" charset="0"/>
                  <a:cs typeface="Segoe UI" panose="020B0502040204020203" pitchFamily="34" charset="0"/>
                </a:rPr>
                <a:t>2023. BVES will perform project planning in 2023.</a:t>
              </a:r>
              <a:endParaRPr lang="en-US" sz="300" dirty="0">
                <a:latin typeface="Segoe UI" panose="020B0502040204020203" pitchFamily="34" charset="0"/>
                <a:cs typeface="Segoe UI" panose="020B0502040204020203" pitchFamily="34" charset="0"/>
              </a:endParaRPr>
            </a:p>
          </p:txBody>
        </p:sp>
      </p:grpSp>
      <p:grpSp>
        <p:nvGrpSpPr>
          <p:cNvPr id="58" name="Group 12">
            <a:extLst>
              <a:ext uri="{FF2B5EF4-FFF2-40B4-BE49-F238E27FC236}">
                <a16:creationId xmlns:a16="http://schemas.microsoft.com/office/drawing/2014/main" id="{E35D3994-474A-6D4F-168A-1306219459A8}"/>
              </a:ext>
            </a:extLst>
          </p:cNvPr>
          <p:cNvGrpSpPr/>
          <p:nvPr/>
        </p:nvGrpSpPr>
        <p:grpSpPr>
          <a:xfrm>
            <a:off x="6465376" y="3779205"/>
            <a:ext cx="5450353" cy="1259555"/>
            <a:chOff x="290778" y="2288114"/>
            <a:chExt cx="5450353" cy="1259555"/>
          </a:xfrm>
        </p:grpSpPr>
        <p:sp>
          <p:nvSpPr>
            <p:cNvPr id="59" name="TextBox 26">
              <a:extLst>
                <a:ext uri="{FF2B5EF4-FFF2-40B4-BE49-F238E27FC236}">
                  <a16:creationId xmlns:a16="http://schemas.microsoft.com/office/drawing/2014/main" id="{BDF25933-1CC6-3F07-6EC9-DE00C52EBA0A}"/>
                </a:ext>
              </a:extLst>
            </p:cNvPr>
            <p:cNvSpPr txBox="1"/>
            <p:nvPr/>
          </p:nvSpPr>
          <p:spPr>
            <a:xfrm>
              <a:off x="290778" y="2293480"/>
              <a:ext cx="1640397" cy="1254189"/>
            </a:xfrm>
            <a:prstGeom prst="rect">
              <a:avLst/>
            </a:prstGeom>
            <a:solidFill>
              <a:srgbClr val="D9D9D9"/>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Other Technologies and Systems Not Listed Above</a:t>
              </a:r>
            </a:p>
            <a:p>
              <a:r>
                <a:rPr lang="en-US" dirty="0"/>
                <a:t>GD_23</a:t>
              </a:r>
              <a:endParaRPr lang="en-US" sz="500" b="1" dirty="0"/>
            </a:p>
            <a:p>
              <a:r>
                <a:rPr lang="en-US" sz="1050" b="1" dirty="0"/>
                <a:t>Safety and Technical Upgrades to Lake Substation</a:t>
              </a:r>
            </a:p>
            <a:p>
              <a:r>
                <a:rPr lang="en-US" sz="1400" b="1" dirty="0"/>
                <a:t>Not Started</a:t>
              </a:r>
            </a:p>
          </p:txBody>
        </p:sp>
        <p:sp>
          <p:nvSpPr>
            <p:cNvPr id="60" name="object 13">
              <a:extLst>
                <a:ext uri="{FF2B5EF4-FFF2-40B4-BE49-F238E27FC236}">
                  <a16:creationId xmlns:a16="http://schemas.microsoft.com/office/drawing/2014/main" id="{0D0156CC-426B-F3E8-7585-F5EC79920B40}"/>
                </a:ext>
              </a:extLst>
            </p:cNvPr>
            <p:cNvSpPr txBox="1"/>
            <p:nvPr/>
          </p:nvSpPr>
          <p:spPr>
            <a:xfrm>
              <a:off x="1900651" y="2288114"/>
              <a:ext cx="3840480" cy="861774"/>
            </a:xfrm>
            <a:prstGeom prst="rect">
              <a:avLst/>
            </a:prstGeom>
          </p:spPr>
          <p:txBody>
            <a:bodyPr vert="horz" wrap="square" lIns="91440" tIns="0" rIns="91440" bIns="45720" rtlCol="0">
              <a:spAutoFit/>
            </a:bodyPr>
            <a:lstStyle/>
            <a:p>
              <a:r>
                <a:rPr lang="en-US" sz="1000" b="1" u="sng" dirty="0">
                  <a:latin typeface="Segoe UI" panose="020B0502040204020203" pitchFamily="34" charset="0"/>
                  <a:cs typeface="Segoe UI" panose="020B0502040204020203" pitchFamily="34" charset="0"/>
                </a:rPr>
                <a:t>Safety and Technical Upgrades to Lake Substation: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2023 Goal: </a:t>
              </a:r>
              <a:r>
                <a:rPr lang="en-US" sz="1000" dirty="0">
                  <a:latin typeface="Segoe UI" panose="020B0502040204020203" pitchFamily="34" charset="0"/>
                  <a:cs typeface="Segoe UI" panose="020B0502040204020203" pitchFamily="34" charset="0"/>
                </a:rPr>
                <a:t>The Safety and Technical Upgrades to Lake Substation is not scheduled for 2023.</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No action will be taken on this program in 2023</a:t>
              </a:r>
              <a:r>
                <a:rPr lang="en-US" sz="1000" dirty="0">
                  <a:latin typeface="Segoe UI" panose="020B0502040204020203" pitchFamily="34" charset="0"/>
                  <a:cs typeface="Segoe UI" panose="020B0502040204020203" pitchFamily="34" charset="0"/>
                </a:rPr>
                <a:t>. BVES will perform project planning in 2023.</a:t>
              </a:r>
            </a:p>
            <a:p>
              <a:endParaRPr lang="en-US" sz="300" dirty="0">
                <a:latin typeface="Segoe UI" panose="020B0502040204020203" pitchFamily="34" charset="0"/>
                <a:cs typeface="Segoe UI" panose="020B0502040204020203" pitchFamily="34" charset="0"/>
              </a:endParaRPr>
            </a:p>
          </p:txBody>
        </p:sp>
      </p:grpSp>
      <p:grpSp>
        <p:nvGrpSpPr>
          <p:cNvPr id="61" name="Group 12">
            <a:extLst>
              <a:ext uri="{FF2B5EF4-FFF2-40B4-BE49-F238E27FC236}">
                <a16:creationId xmlns:a16="http://schemas.microsoft.com/office/drawing/2014/main" id="{3B9E2579-D3BB-F61B-1127-CB6A97C0AB8A}"/>
              </a:ext>
            </a:extLst>
          </p:cNvPr>
          <p:cNvGrpSpPr/>
          <p:nvPr/>
        </p:nvGrpSpPr>
        <p:grpSpPr>
          <a:xfrm>
            <a:off x="6465376" y="5169188"/>
            <a:ext cx="5450353" cy="1254189"/>
            <a:chOff x="290778" y="2293480"/>
            <a:chExt cx="5450353" cy="1254189"/>
          </a:xfrm>
        </p:grpSpPr>
        <p:sp>
          <p:nvSpPr>
            <p:cNvPr id="62" name="TextBox 26">
              <a:extLst>
                <a:ext uri="{FF2B5EF4-FFF2-40B4-BE49-F238E27FC236}">
                  <a16:creationId xmlns:a16="http://schemas.microsoft.com/office/drawing/2014/main" id="{172DEBD3-AE9D-006D-4633-832DFE0A6642}"/>
                </a:ext>
              </a:extLst>
            </p:cNvPr>
            <p:cNvSpPr txBox="1"/>
            <p:nvPr/>
          </p:nvSpPr>
          <p:spPr>
            <a:xfrm>
              <a:off x="290778" y="2293480"/>
              <a:ext cx="1640397" cy="1254189"/>
            </a:xfrm>
            <a:prstGeom prst="rect">
              <a:avLst/>
            </a:prstGeom>
            <a:solidFill>
              <a:srgbClr val="D9D9D9"/>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Other Technologies and Systems Not Listed Above</a:t>
              </a:r>
            </a:p>
            <a:p>
              <a:r>
                <a:rPr lang="en-US" dirty="0"/>
                <a:t>GD_24</a:t>
              </a:r>
              <a:endParaRPr lang="en-US" sz="500" b="1" dirty="0"/>
            </a:p>
            <a:p>
              <a:r>
                <a:rPr lang="en-US" sz="1050" b="1" dirty="0"/>
                <a:t>Safety and Technical Upgrades to Village Substation</a:t>
              </a:r>
            </a:p>
            <a:p>
              <a:r>
                <a:rPr lang="en-US" sz="1400" b="1" dirty="0"/>
                <a:t>Not Started</a:t>
              </a:r>
            </a:p>
          </p:txBody>
        </p:sp>
        <p:sp>
          <p:nvSpPr>
            <p:cNvPr id="63" name="object 13">
              <a:extLst>
                <a:ext uri="{FF2B5EF4-FFF2-40B4-BE49-F238E27FC236}">
                  <a16:creationId xmlns:a16="http://schemas.microsoft.com/office/drawing/2014/main" id="{C3893861-D6D2-FB86-F100-D3B463B179C1}"/>
                </a:ext>
              </a:extLst>
            </p:cNvPr>
            <p:cNvSpPr txBox="1"/>
            <p:nvPr/>
          </p:nvSpPr>
          <p:spPr>
            <a:xfrm>
              <a:off x="1900651" y="2297639"/>
              <a:ext cx="3840480" cy="861774"/>
            </a:xfrm>
            <a:prstGeom prst="rect">
              <a:avLst/>
            </a:prstGeom>
          </p:spPr>
          <p:txBody>
            <a:bodyPr vert="horz" wrap="square" lIns="91440" tIns="0" rIns="91440" bIns="45720" rtlCol="0">
              <a:spAutoFit/>
            </a:bodyPr>
            <a:lstStyle/>
            <a:p>
              <a:r>
                <a:rPr lang="en-US" sz="1000" b="1" u="sng" dirty="0">
                  <a:latin typeface="Segoe UI" panose="020B0502040204020203" pitchFamily="34" charset="0"/>
                  <a:cs typeface="Segoe UI" panose="020B0502040204020203" pitchFamily="34" charset="0"/>
                </a:rPr>
                <a:t>Safety and Technical Upgrades to Village Substation: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2023 Goal: </a:t>
              </a:r>
              <a:r>
                <a:rPr lang="en-US" sz="1000" dirty="0">
                  <a:latin typeface="Segoe UI" panose="020B0502040204020203" pitchFamily="34" charset="0"/>
                  <a:cs typeface="Segoe UI" panose="020B0502040204020203" pitchFamily="34" charset="0"/>
                </a:rPr>
                <a:t>The Safety and Technical Upgrades to Village Substation is not scheduled for 2023.</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No action will be taken on this program in 2023</a:t>
              </a:r>
              <a:r>
                <a:rPr lang="en-US" sz="1000" dirty="0">
                  <a:latin typeface="Segoe UI" panose="020B0502040204020203" pitchFamily="34" charset="0"/>
                  <a:cs typeface="Segoe UI" panose="020B0502040204020203" pitchFamily="34" charset="0"/>
                </a:rPr>
                <a:t>. BVES will perform project planning in 2023.</a:t>
              </a:r>
            </a:p>
            <a:p>
              <a:endParaRPr lang="en-US" sz="300" dirty="0">
                <a:latin typeface="Segoe UI" panose="020B0502040204020203" pitchFamily="34" charset="0"/>
                <a:cs typeface="Segoe UI" panose="020B0502040204020203" pitchFamily="34" charset="0"/>
              </a:endParaRPr>
            </a:p>
          </p:txBody>
        </p:sp>
      </p:grpSp>
      <p:sp>
        <p:nvSpPr>
          <p:cNvPr id="64" name="object 14">
            <a:extLst>
              <a:ext uri="{FF2B5EF4-FFF2-40B4-BE49-F238E27FC236}">
                <a16:creationId xmlns:a16="http://schemas.microsoft.com/office/drawing/2014/main" id="{E6872D8A-039F-F464-FBF5-1DF9B3ED7EF3}"/>
              </a:ext>
            </a:extLst>
          </p:cNvPr>
          <p:cNvSpPr/>
          <p:nvPr/>
        </p:nvSpPr>
        <p:spPr>
          <a:xfrm>
            <a:off x="3070194" y="6677563"/>
            <a:ext cx="153037" cy="11689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92D050"/>
          </a:solidFill>
        </p:spPr>
        <p:txBody>
          <a:bodyPr wrap="square" lIns="0" tIns="0" rIns="0" bIns="0" rtlCol="0"/>
          <a:lstStyle/>
          <a:p>
            <a:endParaRPr dirty="0"/>
          </a:p>
        </p:txBody>
      </p:sp>
      <p:sp>
        <p:nvSpPr>
          <p:cNvPr id="65" name="object 15">
            <a:extLst>
              <a:ext uri="{FF2B5EF4-FFF2-40B4-BE49-F238E27FC236}">
                <a16:creationId xmlns:a16="http://schemas.microsoft.com/office/drawing/2014/main" id="{C589AFB2-F27E-A5D5-425F-AF15A071CB9B}"/>
              </a:ext>
            </a:extLst>
          </p:cNvPr>
          <p:cNvSpPr txBox="1"/>
          <p:nvPr/>
        </p:nvSpPr>
        <p:spPr>
          <a:xfrm>
            <a:off x="3300318" y="6659065"/>
            <a:ext cx="508860" cy="153888"/>
          </a:xfrm>
          <a:prstGeom prst="rect">
            <a:avLst/>
          </a:prstGeom>
        </p:spPr>
        <p:txBody>
          <a:bodyPr vert="horz" wrap="square" lIns="0" tIns="0" rIns="0" bIns="0" rtlCol="0">
            <a:spAutoFit/>
          </a:bodyPr>
          <a:lstStyle/>
          <a:p>
            <a:pPr marL="12700"/>
            <a:r>
              <a:rPr sz="1000" spc="-5" dirty="0">
                <a:solidFill>
                  <a:srgbClr val="002776"/>
                </a:solidFill>
                <a:latin typeface="Segoe UI Light"/>
                <a:cs typeface="Segoe UI Light"/>
              </a:rPr>
              <a:t>On</a:t>
            </a:r>
            <a:r>
              <a:rPr sz="1000" spc="-90" dirty="0">
                <a:solidFill>
                  <a:srgbClr val="002776"/>
                </a:solidFill>
                <a:latin typeface="Segoe UI Light"/>
                <a:cs typeface="Segoe UI Light"/>
              </a:rPr>
              <a:t> </a:t>
            </a:r>
            <a:r>
              <a:rPr sz="1000" dirty="0">
                <a:solidFill>
                  <a:srgbClr val="002776"/>
                </a:solidFill>
                <a:latin typeface="Segoe UI Light"/>
                <a:cs typeface="Segoe UI Light"/>
              </a:rPr>
              <a:t>Track</a:t>
            </a:r>
            <a:endParaRPr sz="1000" dirty="0">
              <a:latin typeface="Segoe UI Light"/>
              <a:cs typeface="Segoe UI Light"/>
            </a:endParaRPr>
          </a:p>
        </p:txBody>
      </p:sp>
      <p:sp>
        <p:nvSpPr>
          <p:cNvPr id="66" name="object 16">
            <a:extLst>
              <a:ext uri="{FF2B5EF4-FFF2-40B4-BE49-F238E27FC236}">
                <a16:creationId xmlns:a16="http://schemas.microsoft.com/office/drawing/2014/main" id="{2DB0C4E0-6B43-7268-9C34-78166A0297AA}"/>
              </a:ext>
            </a:extLst>
          </p:cNvPr>
          <p:cNvSpPr/>
          <p:nvPr/>
        </p:nvSpPr>
        <p:spPr>
          <a:xfrm>
            <a:off x="3881545" y="6683233"/>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FF0000"/>
          </a:solidFill>
        </p:spPr>
        <p:txBody>
          <a:bodyPr wrap="square" lIns="0" tIns="0" rIns="0" bIns="0" rtlCol="0"/>
          <a:lstStyle/>
          <a:p>
            <a:endParaRPr dirty="0"/>
          </a:p>
        </p:txBody>
      </p:sp>
      <p:sp>
        <p:nvSpPr>
          <p:cNvPr id="67" name="object 17">
            <a:extLst>
              <a:ext uri="{FF2B5EF4-FFF2-40B4-BE49-F238E27FC236}">
                <a16:creationId xmlns:a16="http://schemas.microsoft.com/office/drawing/2014/main" id="{5A9723EE-A1EF-C0B3-CC93-628EDA8DB8EB}"/>
              </a:ext>
            </a:extLst>
          </p:cNvPr>
          <p:cNvSpPr txBox="1"/>
          <p:nvPr/>
        </p:nvSpPr>
        <p:spPr>
          <a:xfrm>
            <a:off x="4124824" y="6659065"/>
            <a:ext cx="508860" cy="153888"/>
          </a:xfrm>
          <a:prstGeom prst="rect">
            <a:avLst/>
          </a:prstGeom>
        </p:spPr>
        <p:txBody>
          <a:bodyPr vert="horz" wrap="square" lIns="0" tIns="0" rIns="0" bIns="0" rtlCol="0">
            <a:spAutoFit/>
          </a:bodyPr>
          <a:lstStyle/>
          <a:p>
            <a:pPr marL="12700"/>
            <a:r>
              <a:rPr sz="1000" spc="-5" dirty="0">
                <a:solidFill>
                  <a:srgbClr val="002776"/>
                </a:solidFill>
                <a:latin typeface="Segoe UI Light"/>
                <a:cs typeface="Segoe UI Light"/>
              </a:rPr>
              <a:t>Off</a:t>
            </a:r>
            <a:r>
              <a:rPr sz="1000" spc="-95" dirty="0">
                <a:solidFill>
                  <a:srgbClr val="002776"/>
                </a:solidFill>
                <a:latin typeface="Segoe UI Light"/>
                <a:cs typeface="Segoe UI Light"/>
              </a:rPr>
              <a:t> </a:t>
            </a:r>
            <a:r>
              <a:rPr sz="1000" dirty="0">
                <a:solidFill>
                  <a:srgbClr val="002776"/>
                </a:solidFill>
                <a:latin typeface="Segoe UI Light"/>
                <a:cs typeface="Segoe UI Light"/>
              </a:rPr>
              <a:t>Track</a:t>
            </a:r>
            <a:endParaRPr sz="1000" dirty="0">
              <a:latin typeface="Segoe UI Light"/>
              <a:cs typeface="Segoe UI Light"/>
            </a:endParaRPr>
          </a:p>
        </p:txBody>
      </p:sp>
      <p:sp>
        <p:nvSpPr>
          <p:cNvPr id="68" name="object 18">
            <a:extLst>
              <a:ext uri="{FF2B5EF4-FFF2-40B4-BE49-F238E27FC236}">
                <a16:creationId xmlns:a16="http://schemas.microsoft.com/office/drawing/2014/main" id="{6078A7EE-C808-95FB-EB08-DE055CA218C5}"/>
              </a:ext>
            </a:extLst>
          </p:cNvPr>
          <p:cNvSpPr/>
          <p:nvPr/>
        </p:nvSpPr>
        <p:spPr>
          <a:xfrm>
            <a:off x="1218552" y="6672977"/>
            <a:ext cx="171737" cy="126065"/>
          </a:xfrm>
          <a:custGeom>
            <a:avLst/>
            <a:gdLst/>
            <a:ahLst/>
            <a:cxnLst/>
            <a:rect l="l" t="t" r="r" b="b"/>
            <a:pathLst>
              <a:path w="127000" h="66040">
                <a:moveTo>
                  <a:pt x="0" y="0"/>
                </a:moveTo>
                <a:lnTo>
                  <a:pt x="126492" y="0"/>
                </a:lnTo>
                <a:lnTo>
                  <a:pt x="126492" y="65532"/>
                </a:lnTo>
                <a:lnTo>
                  <a:pt x="0" y="65532"/>
                </a:lnTo>
                <a:lnTo>
                  <a:pt x="0" y="0"/>
                </a:lnTo>
                <a:close/>
              </a:path>
            </a:pathLst>
          </a:custGeom>
          <a:solidFill>
            <a:srgbClr val="CC66FF"/>
          </a:solidFill>
        </p:spPr>
        <p:txBody>
          <a:bodyPr wrap="square" lIns="0" tIns="0" rIns="0" bIns="0" rtlCol="0"/>
          <a:lstStyle/>
          <a:p>
            <a:endParaRPr dirty="0"/>
          </a:p>
        </p:txBody>
      </p:sp>
      <p:sp>
        <p:nvSpPr>
          <p:cNvPr id="69" name="object 19">
            <a:extLst>
              <a:ext uri="{FF2B5EF4-FFF2-40B4-BE49-F238E27FC236}">
                <a16:creationId xmlns:a16="http://schemas.microsoft.com/office/drawing/2014/main" id="{4957E80E-6113-49DA-DF89-A1772B7C9751}"/>
              </a:ext>
            </a:extLst>
          </p:cNvPr>
          <p:cNvSpPr txBox="1"/>
          <p:nvPr/>
        </p:nvSpPr>
        <p:spPr>
          <a:xfrm>
            <a:off x="1420137" y="6659065"/>
            <a:ext cx="2786764" cy="153888"/>
          </a:xfrm>
          <a:prstGeom prst="rect">
            <a:avLst/>
          </a:prstGeom>
        </p:spPr>
        <p:txBody>
          <a:bodyPr vert="horz" wrap="square" lIns="0" tIns="0" rIns="0" bIns="0" rtlCol="0">
            <a:spAutoFit/>
          </a:bodyPr>
          <a:lstStyle/>
          <a:p>
            <a:pPr marL="12700">
              <a:tabLst>
                <a:tab pos="596900" algn="l"/>
              </a:tabLst>
            </a:pPr>
            <a:r>
              <a:rPr sz="1000" spc="-5" dirty="0">
                <a:solidFill>
                  <a:srgbClr val="002776"/>
                </a:solidFill>
                <a:latin typeface="Segoe UI Light"/>
                <a:cs typeface="Segoe UI Light"/>
              </a:rPr>
              <a:t>Completed</a:t>
            </a:r>
            <a:endParaRPr lang="en-US" sz="1000" spc="-5" dirty="0">
              <a:solidFill>
                <a:srgbClr val="002776"/>
              </a:solidFill>
              <a:latin typeface="Segoe UI Light"/>
              <a:cs typeface="Segoe UI Light"/>
            </a:endParaRPr>
          </a:p>
        </p:txBody>
      </p:sp>
      <p:sp>
        <p:nvSpPr>
          <p:cNvPr id="70" name="object 20">
            <a:extLst>
              <a:ext uri="{FF2B5EF4-FFF2-40B4-BE49-F238E27FC236}">
                <a16:creationId xmlns:a16="http://schemas.microsoft.com/office/drawing/2014/main" id="{1C500064-17D3-D834-891A-925B620B530E}"/>
              </a:ext>
            </a:extLst>
          </p:cNvPr>
          <p:cNvSpPr/>
          <p:nvPr/>
        </p:nvSpPr>
        <p:spPr>
          <a:xfrm>
            <a:off x="2071085" y="6672977"/>
            <a:ext cx="153037" cy="126065"/>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5B9BD4"/>
          </a:solidFill>
        </p:spPr>
        <p:txBody>
          <a:bodyPr wrap="square" lIns="0" tIns="0" rIns="0" bIns="0" rtlCol="0"/>
          <a:lstStyle/>
          <a:p>
            <a:endParaRPr dirty="0"/>
          </a:p>
        </p:txBody>
      </p:sp>
      <p:sp>
        <p:nvSpPr>
          <p:cNvPr id="71" name="object 21">
            <a:extLst>
              <a:ext uri="{FF2B5EF4-FFF2-40B4-BE49-F238E27FC236}">
                <a16:creationId xmlns:a16="http://schemas.microsoft.com/office/drawing/2014/main" id="{A9C355EC-210C-5F1A-DAD8-98672B020F89}"/>
              </a:ext>
            </a:extLst>
          </p:cNvPr>
          <p:cNvSpPr/>
          <p:nvPr/>
        </p:nvSpPr>
        <p:spPr>
          <a:xfrm>
            <a:off x="321753" y="6678602"/>
            <a:ext cx="167722" cy="114815"/>
          </a:xfrm>
          <a:custGeom>
            <a:avLst/>
            <a:gdLst/>
            <a:ahLst/>
            <a:cxnLst/>
            <a:rect l="l" t="t" r="r" b="b"/>
            <a:pathLst>
              <a:path w="127000" h="66040">
                <a:moveTo>
                  <a:pt x="0" y="0"/>
                </a:moveTo>
                <a:lnTo>
                  <a:pt x="126491" y="0"/>
                </a:lnTo>
                <a:lnTo>
                  <a:pt x="126491" y="65532"/>
                </a:lnTo>
                <a:lnTo>
                  <a:pt x="0" y="65532"/>
                </a:lnTo>
                <a:lnTo>
                  <a:pt x="0" y="0"/>
                </a:lnTo>
                <a:close/>
              </a:path>
            </a:pathLst>
          </a:custGeom>
          <a:solidFill>
            <a:srgbClr val="D9D9D9"/>
          </a:solidFill>
        </p:spPr>
        <p:txBody>
          <a:bodyPr wrap="square" lIns="0" tIns="0" rIns="0" bIns="0" rtlCol="0"/>
          <a:lstStyle/>
          <a:p>
            <a:endParaRPr dirty="0"/>
          </a:p>
        </p:txBody>
      </p:sp>
      <p:sp>
        <p:nvSpPr>
          <p:cNvPr id="72" name="object 22">
            <a:extLst>
              <a:ext uri="{FF2B5EF4-FFF2-40B4-BE49-F238E27FC236}">
                <a16:creationId xmlns:a16="http://schemas.microsoft.com/office/drawing/2014/main" id="{7509F410-4A49-BDB0-7A25-1A415B61AE03}"/>
              </a:ext>
            </a:extLst>
          </p:cNvPr>
          <p:cNvSpPr txBox="1"/>
          <p:nvPr/>
        </p:nvSpPr>
        <p:spPr>
          <a:xfrm>
            <a:off x="528018" y="6659065"/>
            <a:ext cx="686080" cy="153888"/>
          </a:xfrm>
          <a:prstGeom prst="rect">
            <a:avLst/>
          </a:prstGeom>
        </p:spPr>
        <p:txBody>
          <a:bodyPr vert="horz" wrap="square" lIns="0" tIns="0" rIns="0" bIns="0" rtlCol="0">
            <a:spAutoFit/>
          </a:bodyPr>
          <a:lstStyle/>
          <a:p>
            <a:pPr marL="12700"/>
            <a:r>
              <a:rPr sz="1000" spc="-5" dirty="0">
                <a:solidFill>
                  <a:srgbClr val="002776"/>
                </a:solidFill>
                <a:latin typeface="Segoe UI Light"/>
                <a:cs typeface="Segoe UI Light"/>
              </a:rPr>
              <a:t>Not</a:t>
            </a:r>
            <a:r>
              <a:rPr sz="1000" spc="-95" dirty="0">
                <a:solidFill>
                  <a:srgbClr val="002776"/>
                </a:solidFill>
                <a:latin typeface="Segoe UI Light"/>
                <a:cs typeface="Segoe UI Light"/>
              </a:rPr>
              <a:t> </a:t>
            </a:r>
            <a:r>
              <a:rPr sz="1000" dirty="0">
                <a:solidFill>
                  <a:srgbClr val="002776"/>
                </a:solidFill>
                <a:latin typeface="Segoe UI Light"/>
                <a:cs typeface="Segoe UI Light"/>
              </a:rPr>
              <a:t>Started</a:t>
            </a:r>
            <a:endParaRPr sz="1000" dirty="0">
              <a:latin typeface="Segoe UI Light"/>
              <a:cs typeface="Segoe UI Light"/>
            </a:endParaRPr>
          </a:p>
        </p:txBody>
      </p:sp>
      <p:sp>
        <p:nvSpPr>
          <p:cNvPr id="73" name="object 19">
            <a:extLst>
              <a:ext uri="{FF2B5EF4-FFF2-40B4-BE49-F238E27FC236}">
                <a16:creationId xmlns:a16="http://schemas.microsoft.com/office/drawing/2014/main" id="{D9CACB81-B7E5-9D0D-A8D1-D4CA97A93C9E}"/>
              </a:ext>
            </a:extLst>
          </p:cNvPr>
          <p:cNvSpPr txBox="1"/>
          <p:nvPr/>
        </p:nvSpPr>
        <p:spPr>
          <a:xfrm>
            <a:off x="2242031" y="6659065"/>
            <a:ext cx="763219" cy="153888"/>
          </a:xfrm>
          <a:prstGeom prst="rect">
            <a:avLst/>
          </a:prstGeom>
        </p:spPr>
        <p:txBody>
          <a:bodyPr vert="horz" wrap="square" lIns="0" tIns="0" rIns="0" bIns="0" rtlCol="0">
            <a:spAutoFit/>
          </a:bodyPr>
          <a:lstStyle/>
          <a:p>
            <a:pPr marL="12700">
              <a:tabLst>
                <a:tab pos="596900" algn="l"/>
              </a:tabLst>
            </a:pPr>
            <a:r>
              <a:rPr sz="1000" spc="-5" dirty="0">
                <a:solidFill>
                  <a:srgbClr val="002776"/>
                </a:solidFill>
                <a:latin typeface="Segoe UI Light"/>
                <a:cs typeface="Segoe UI Light"/>
              </a:rPr>
              <a:t>Ahead of</a:t>
            </a:r>
            <a:r>
              <a:rPr sz="1000" spc="-80" dirty="0">
                <a:solidFill>
                  <a:srgbClr val="002776"/>
                </a:solidFill>
                <a:latin typeface="Segoe UI Light"/>
                <a:cs typeface="Segoe UI Light"/>
              </a:rPr>
              <a:t> </a:t>
            </a:r>
            <a:r>
              <a:rPr sz="1000" spc="-5" dirty="0">
                <a:solidFill>
                  <a:srgbClr val="002776"/>
                </a:solidFill>
                <a:latin typeface="Segoe UI Light"/>
                <a:cs typeface="Segoe UI Light"/>
              </a:rPr>
              <a:t>Plan</a:t>
            </a:r>
            <a:endParaRPr sz="1000" dirty="0">
              <a:latin typeface="Segoe UI Light"/>
              <a:cs typeface="Segoe UI Light"/>
            </a:endParaRPr>
          </a:p>
        </p:txBody>
      </p:sp>
    </p:spTree>
    <p:extLst>
      <p:ext uri="{BB962C8B-B14F-4D97-AF65-F5344CB8AC3E}">
        <p14:creationId xmlns:p14="http://schemas.microsoft.com/office/powerpoint/2010/main" val="30343004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3">
            <a:extLst>
              <a:ext uri="{FF2B5EF4-FFF2-40B4-BE49-F238E27FC236}">
                <a16:creationId xmlns:a16="http://schemas.microsoft.com/office/drawing/2014/main" id="{9B7EFD91-2FBB-48F0-AF56-18CBAE2A31EE}"/>
              </a:ext>
            </a:extLst>
          </p:cNvPr>
          <p:cNvSpPr/>
          <p:nvPr/>
        </p:nvSpPr>
        <p:spPr>
          <a:xfrm>
            <a:off x="171451" y="1076151"/>
            <a:ext cx="11877672" cy="5460388"/>
          </a:xfrm>
          <a:custGeom>
            <a:avLst/>
            <a:gdLst/>
            <a:ahLst/>
            <a:cxnLst/>
            <a:rect l="l" t="t" r="r" b="b"/>
            <a:pathLst>
              <a:path w="8961120" h="4828540">
                <a:moveTo>
                  <a:pt x="0" y="0"/>
                </a:moveTo>
                <a:lnTo>
                  <a:pt x="8961120" y="0"/>
                </a:lnTo>
                <a:lnTo>
                  <a:pt x="8961120" y="4828032"/>
                </a:lnTo>
                <a:lnTo>
                  <a:pt x="0" y="4828032"/>
                </a:lnTo>
                <a:lnTo>
                  <a:pt x="0" y="0"/>
                </a:lnTo>
                <a:close/>
              </a:path>
            </a:pathLst>
          </a:custGeom>
          <a:ln w="12192">
            <a:solidFill>
              <a:srgbClr val="A6A6A6"/>
            </a:solidFill>
          </a:ln>
        </p:spPr>
        <p:txBody>
          <a:bodyPr wrap="square" lIns="0" tIns="0" rIns="0" bIns="0" rtlCol="0"/>
          <a:lstStyle/>
          <a:p>
            <a:endParaRPr dirty="0"/>
          </a:p>
        </p:txBody>
      </p:sp>
      <p:sp>
        <p:nvSpPr>
          <p:cNvPr id="7" name="object 4">
            <a:extLst>
              <a:ext uri="{FF2B5EF4-FFF2-40B4-BE49-F238E27FC236}">
                <a16:creationId xmlns:a16="http://schemas.microsoft.com/office/drawing/2014/main" id="{54AF41FD-884F-454D-9A81-45EFB1487BBA}"/>
              </a:ext>
            </a:extLst>
          </p:cNvPr>
          <p:cNvSpPr/>
          <p:nvPr/>
        </p:nvSpPr>
        <p:spPr>
          <a:xfrm>
            <a:off x="171451" y="714722"/>
            <a:ext cx="11877672" cy="370840"/>
          </a:xfrm>
          <a:custGeom>
            <a:avLst/>
            <a:gdLst/>
            <a:ahLst/>
            <a:cxnLst/>
            <a:rect l="l" t="t" r="r" b="b"/>
            <a:pathLst>
              <a:path w="8961120" h="370840">
                <a:moveTo>
                  <a:pt x="0" y="0"/>
                </a:moveTo>
                <a:lnTo>
                  <a:pt x="8961120" y="0"/>
                </a:lnTo>
                <a:lnTo>
                  <a:pt x="8961120" y="370332"/>
                </a:lnTo>
                <a:lnTo>
                  <a:pt x="0" y="370332"/>
                </a:lnTo>
                <a:lnTo>
                  <a:pt x="0" y="0"/>
                </a:lnTo>
                <a:close/>
              </a:path>
            </a:pathLst>
          </a:custGeom>
          <a:solidFill>
            <a:srgbClr val="6F7371"/>
          </a:solidFill>
        </p:spPr>
        <p:txBody>
          <a:bodyPr wrap="square" lIns="0" tIns="0" rIns="0" bIns="0" rtlCol="0"/>
          <a:lstStyle/>
          <a:p>
            <a:endParaRPr dirty="0"/>
          </a:p>
        </p:txBody>
      </p:sp>
      <p:sp>
        <p:nvSpPr>
          <p:cNvPr id="9" name="object 6">
            <a:extLst>
              <a:ext uri="{FF2B5EF4-FFF2-40B4-BE49-F238E27FC236}">
                <a16:creationId xmlns:a16="http://schemas.microsoft.com/office/drawing/2014/main" id="{58D320CB-8F69-45FA-B534-177B6853C870}"/>
              </a:ext>
            </a:extLst>
          </p:cNvPr>
          <p:cNvSpPr txBox="1"/>
          <p:nvPr/>
        </p:nvSpPr>
        <p:spPr>
          <a:xfrm>
            <a:off x="3851305" y="756937"/>
            <a:ext cx="4517965" cy="276999"/>
          </a:xfrm>
          <a:prstGeom prst="rect">
            <a:avLst/>
          </a:prstGeom>
        </p:spPr>
        <p:txBody>
          <a:bodyPr vert="horz" wrap="square" lIns="0" tIns="0" rIns="0" bIns="0" rtlCol="0">
            <a:spAutoFit/>
          </a:bodyPr>
          <a:lstStyle/>
          <a:p>
            <a:pPr marL="12700" algn="ctr"/>
            <a:r>
              <a:rPr lang="en-US" spc="-10" dirty="0">
                <a:solidFill>
                  <a:srgbClr val="FFFFFF"/>
                </a:solidFill>
                <a:latin typeface="Segoe UI"/>
                <a:cs typeface="Segoe UI"/>
              </a:rPr>
              <a:t>Grid Design, Operations &amp; Maintenance</a:t>
            </a:r>
            <a:endParaRPr dirty="0">
              <a:latin typeface="Segoe UI"/>
              <a:cs typeface="Segoe UI"/>
            </a:endParaRPr>
          </a:p>
        </p:txBody>
      </p:sp>
      <p:sp>
        <p:nvSpPr>
          <p:cNvPr id="44" name="Title 3">
            <a:extLst>
              <a:ext uri="{FF2B5EF4-FFF2-40B4-BE49-F238E27FC236}">
                <a16:creationId xmlns:a16="http://schemas.microsoft.com/office/drawing/2014/main" id="{927FCCED-4FEA-4D0F-8471-2BD115F81216}"/>
              </a:ext>
            </a:extLst>
          </p:cNvPr>
          <p:cNvSpPr>
            <a:spLocks noGrp="1"/>
          </p:cNvSpPr>
          <p:nvPr>
            <p:ph type="title"/>
          </p:nvPr>
        </p:nvSpPr>
        <p:spPr>
          <a:xfrm>
            <a:off x="1866900" y="321461"/>
            <a:ext cx="8458200" cy="393261"/>
          </a:xfrm>
        </p:spPr>
        <p:txBody>
          <a:bodyPr/>
          <a:lstStyle/>
          <a:p>
            <a:pPr algn="ctr"/>
            <a:r>
              <a:rPr lang="en-US" sz="2800" spc="5" dirty="0"/>
              <a:t>WMP </a:t>
            </a:r>
            <a:r>
              <a:rPr lang="en-US" sz="2800" spc="-5" dirty="0"/>
              <a:t>Activities </a:t>
            </a:r>
            <a:r>
              <a:rPr lang="en-US" sz="2800" spc="5" dirty="0"/>
              <a:t>Status </a:t>
            </a:r>
            <a:r>
              <a:rPr lang="en-US" sz="2800" spc="10" dirty="0"/>
              <a:t>vs. </a:t>
            </a:r>
            <a:r>
              <a:rPr lang="en-US" sz="2800" spc="5" dirty="0"/>
              <a:t>WMP </a:t>
            </a:r>
            <a:r>
              <a:rPr lang="en-US" sz="2800" dirty="0"/>
              <a:t>Activity</a:t>
            </a:r>
            <a:r>
              <a:rPr lang="en-US" sz="2800" spc="-190" dirty="0"/>
              <a:t> </a:t>
            </a:r>
            <a:r>
              <a:rPr lang="en-US" sz="2800" spc="5" dirty="0"/>
              <a:t>Goals</a:t>
            </a:r>
            <a:endParaRPr lang="en-US" sz="2800" dirty="0"/>
          </a:p>
        </p:txBody>
      </p:sp>
      <p:grpSp>
        <p:nvGrpSpPr>
          <p:cNvPr id="4" name="Group 3">
            <a:extLst>
              <a:ext uri="{FF2B5EF4-FFF2-40B4-BE49-F238E27FC236}">
                <a16:creationId xmlns:a16="http://schemas.microsoft.com/office/drawing/2014/main" id="{43645363-A381-55F7-1FFE-71B1E6362B5C}"/>
              </a:ext>
            </a:extLst>
          </p:cNvPr>
          <p:cNvGrpSpPr/>
          <p:nvPr/>
        </p:nvGrpSpPr>
        <p:grpSpPr>
          <a:xfrm>
            <a:off x="321753" y="1206641"/>
            <a:ext cx="5345845" cy="973256"/>
            <a:chOff x="300625" y="1111674"/>
            <a:chExt cx="5345845" cy="973256"/>
          </a:xfrm>
        </p:grpSpPr>
        <p:sp>
          <p:nvSpPr>
            <p:cNvPr id="5" name="object 13">
              <a:extLst>
                <a:ext uri="{FF2B5EF4-FFF2-40B4-BE49-F238E27FC236}">
                  <a16:creationId xmlns:a16="http://schemas.microsoft.com/office/drawing/2014/main" id="{31F83B92-4E2E-9DDB-5372-33CBBAD3E598}"/>
                </a:ext>
              </a:extLst>
            </p:cNvPr>
            <p:cNvSpPr txBox="1"/>
            <p:nvPr/>
          </p:nvSpPr>
          <p:spPr>
            <a:xfrm>
              <a:off x="1805990" y="1115434"/>
              <a:ext cx="3840480" cy="969496"/>
            </a:xfrm>
            <a:prstGeom prst="rect">
              <a:avLst/>
            </a:prstGeom>
          </p:spPr>
          <p:txBody>
            <a:bodyPr vert="horz" wrap="square" lIns="91440" tIns="0" rIns="91440" bIns="45720" rtlCol="0">
              <a:spAutoFit/>
            </a:bodyPr>
            <a:lstStyle/>
            <a:p>
              <a:r>
                <a:rPr lang="en-US" sz="1000" b="1" u="sng" dirty="0">
                  <a:latin typeface="Segoe UI" panose="020B0502040204020203" pitchFamily="34" charset="0"/>
                  <a:cs typeface="Segoe UI" panose="020B0502040204020203" pitchFamily="34" charset="0"/>
                </a:rPr>
                <a:t>Detailed Inspection: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Q1 2023 Goal: </a:t>
              </a:r>
              <a:r>
                <a:rPr lang="en-US" sz="1000" dirty="0">
                  <a:latin typeface="Segoe UI" panose="020B0502040204020203" pitchFamily="34" charset="0"/>
                  <a:cs typeface="Segoe UI" panose="020B0502040204020203" pitchFamily="34" charset="0"/>
                </a:rPr>
                <a:t>BVES planned to complete a total of 55 circuit miles of inspection by the end of Q1. BVES was able to complete 57 circuit miles by Q1.</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BVES was able to complete 57 circuit miles of inspection. BVES is currently ahead of projection for 2023.</a:t>
              </a:r>
            </a:p>
          </p:txBody>
        </p:sp>
        <p:sp>
          <p:nvSpPr>
            <p:cNvPr id="13" name="TextBox 12">
              <a:extLst>
                <a:ext uri="{FF2B5EF4-FFF2-40B4-BE49-F238E27FC236}">
                  <a16:creationId xmlns:a16="http://schemas.microsoft.com/office/drawing/2014/main" id="{B8081EB1-52EC-3DBD-AF1C-1AEEFE19A75B}"/>
                </a:ext>
              </a:extLst>
            </p:cNvPr>
            <p:cNvSpPr txBox="1"/>
            <p:nvPr/>
          </p:nvSpPr>
          <p:spPr>
            <a:xfrm>
              <a:off x="300625" y="1111674"/>
              <a:ext cx="1505366" cy="777136"/>
            </a:xfrm>
            <a:prstGeom prst="rect">
              <a:avLst/>
            </a:prstGeom>
            <a:solidFill>
              <a:srgbClr val="5B9BD4"/>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Asset Inspection</a:t>
              </a:r>
            </a:p>
            <a:p>
              <a:r>
                <a:rPr lang="en-US" dirty="0"/>
                <a:t>GD_25</a:t>
              </a:r>
            </a:p>
            <a:p>
              <a:r>
                <a:rPr lang="en-US" sz="1050" b="1" dirty="0"/>
                <a:t>Detailed Inspection</a:t>
              </a:r>
              <a:endParaRPr lang="en-US" sz="500" b="1" dirty="0"/>
            </a:p>
            <a:p>
              <a:r>
                <a:rPr lang="en-US" sz="1400" b="1" dirty="0"/>
                <a:t>Ahead of Plan</a:t>
              </a:r>
            </a:p>
          </p:txBody>
        </p:sp>
      </p:grpSp>
      <p:grpSp>
        <p:nvGrpSpPr>
          <p:cNvPr id="14" name="Group 13">
            <a:extLst>
              <a:ext uri="{FF2B5EF4-FFF2-40B4-BE49-F238E27FC236}">
                <a16:creationId xmlns:a16="http://schemas.microsoft.com/office/drawing/2014/main" id="{486EC85F-4453-034A-1223-355DDBB33803}"/>
              </a:ext>
            </a:extLst>
          </p:cNvPr>
          <p:cNvGrpSpPr/>
          <p:nvPr/>
        </p:nvGrpSpPr>
        <p:grpSpPr>
          <a:xfrm>
            <a:off x="321753" y="2197241"/>
            <a:ext cx="5345845" cy="973256"/>
            <a:chOff x="300625" y="1111674"/>
            <a:chExt cx="5345845" cy="973256"/>
          </a:xfrm>
        </p:grpSpPr>
        <p:sp>
          <p:nvSpPr>
            <p:cNvPr id="15" name="object 13">
              <a:extLst>
                <a:ext uri="{FF2B5EF4-FFF2-40B4-BE49-F238E27FC236}">
                  <a16:creationId xmlns:a16="http://schemas.microsoft.com/office/drawing/2014/main" id="{BF0C83DB-4909-47D6-1781-BDEEBB29E431}"/>
                </a:ext>
              </a:extLst>
            </p:cNvPr>
            <p:cNvSpPr txBox="1"/>
            <p:nvPr/>
          </p:nvSpPr>
          <p:spPr>
            <a:xfrm>
              <a:off x="1805990" y="1115434"/>
              <a:ext cx="3840480" cy="969496"/>
            </a:xfrm>
            <a:prstGeom prst="rect">
              <a:avLst/>
            </a:prstGeom>
          </p:spPr>
          <p:txBody>
            <a:bodyPr vert="horz" wrap="square" lIns="91440" tIns="0" rIns="91440" bIns="45720" rtlCol="0">
              <a:spAutoFit/>
            </a:bodyPr>
            <a:lstStyle/>
            <a:p>
              <a:r>
                <a:rPr lang="en-US" sz="1000" b="1" u="sng" dirty="0">
                  <a:latin typeface="Segoe UI" panose="020B0502040204020203" pitchFamily="34" charset="0"/>
                  <a:cs typeface="Segoe UI" panose="020B0502040204020203" pitchFamily="34" charset="0"/>
                </a:rPr>
                <a:t>Patrol Inspection: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Q1 2023 Goal: </a:t>
              </a:r>
              <a:r>
                <a:rPr lang="en-US" sz="1000" dirty="0">
                  <a:latin typeface="Segoe UI" panose="020B0502040204020203" pitchFamily="34" charset="0"/>
                  <a:cs typeface="Segoe UI" panose="020B0502040204020203" pitchFamily="34" charset="0"/>
                </a:rPr>
                <a:t>BVES planned to complete a total of 52 circuit miles of inspection by the end of Q1. BVES was able to complete 71 circuit miles by Q1.</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BVES was able to complete 71 circuit miles of inspection. BVES is currently ahead of projection for 2023.</a:t>
              </a:r>
            </a:p>
          </p:txBody>
        </p:sp>
        <p:sp>
          <p:nvSpPr>
            <p:cNvPr id="16" name="TextBox 15">
              <a:extLst>
                <a:ext uri="{FF2B5EF4-FFF2-40B4-BE49-F238E27FC236}">
                  <a16:creationId xmlns:a16="http://schemas.microsoft.com/office/drawing/2014/main" id="{4CC726C6-5F59-E6DB-68CC-9CB1DAADF1BC}"/>
                </a:ext>
              </a:extLst>
            </p:cNvPr>
            <p:cNvSpPr txBox="1"/>
            <p:nvPr/>
          </p:nvSpPr>
          <p:spPr>
            <a:xfrm>
              <a:off x="300625" y="1111674"/>
              <a:ext cx="1505366" cy="777136"/>
            </a:xfrm>
            <a:prstGeom prst="rect">
              <a:avLst/>
            </a:prstGeom>
            <a:solidFill>
              <a:srgbClr val="5B9BD4"/>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Asset Inspection</a:t>
              </a:r>
            </a:p>
            <a:p>
              <a:r>
                <a:rPr lang="en-US" dirty="0"/>
                <a:t>GD_26</a:t>
              </a:r>
            </a:p>
            <a:p>
              <a:r>
                <a:rPr lang="en-US" sz="1050" b="1" dirty="0"/>
                <a:t>Patrol Inspection</a:t>
              </a:r>
              <a:endParaRPr lang="en-US" sz="500" b="1" dirty="0"/>
            </a:p>
            <a:p>
              <a:r>
                <a:rPr lang="en-US" sz="1400" b="1" dirty="0"/>
                <a:t>Ahead of Plan</a:t>
              </a:r>
            </a:p>
          </p:txBody>
        </p:sp>
      </p:grpSp>
      <p:grpSp>
        <p:nvGrpSpPr>
          <p:cNvPr id="17" name="Group 12">
            <a:extLst>
              <a:ext uri="{FF2B5EF4-FFF2-40B4-BE49-F238E27FC236}">
                <a16:creationId xmlns:a16="http://schemas.microsoft.com/office/drawing/2014/main" id="{978CE8BF-E42C-575B-F0C1-EC2C92984FA7}"/>
              </a:ext>
            </a:extLst>
          </p:cNvPr>
          <p:cNvGrpSpPr/>
          <p:nvPr/>
        </p:nvGrpSpPr>
        <p:grpSpPr>
          <a:xfrm>
            <a:off x="321753" y="3230719"/>
            <a:ext cx="5345577" cy="815608"/>
            <a:chOff x="290779" y="2383364"/>
            <a:chExt cx="5345577" cy="815608"/>
          </a:xfrm>
        </p:grpSpPr>
        <p:sp>
          <p:nvSpPr>
            <p:cNvPr id="18" name="TextBox 26">
              <a:extLst>
                <a:ext uri="{FF2B5EF4-FFF2-40B4-BE49-F238E27FC236}">
                  <a16:creationId xmlns:a16="http://schemas.microsoft.com/office/drawing/2014/main" id="{43DC0737-B420-F078-FDFE-FAEF1B307D50}"/>
                </a:ext>
              </a:extLst>
            </p:cNvPr>
            <p:cNvSpPr txBox="1"/>
            <p:nvPr/>
          </p:nvSpPr>
          <p:spPr>
            <a:xfrm>
              <a:off x="290779" y="2398656"/>
              <a:ext cx="1505366" cy="777136"/>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Asset Inspection</a:t>
              </a:r>
            </a:p>
            <a:p>
              <a:r>
                <a:rPr lang="en-US" dirty="0"/>
                <a:t>GD_27</a:t>
              </a:r>
              <a:endParaRPr lang="en-US" sz="500" b="1" dirty="0"/>
            </a:p>
            <a:p>
              <a:r>
                <a:rPr lang="en-US" sz="1050" b="1" dirty="0"/>
                <a:t>UAV Thermography</a:t>
              </a:r>
            </a:p>
            <a:p>
              <a:r>
                <a:rPr lang="en-US" sz="1400" b="1" dirty="0"/>
                <a:t>On Track</a:t>
              </a:r>
            </a:p>
          </p:txBody>
        </p:sp>
        <p:sp>
          <p:nvSpPr>
            <p:cNvPr id="19" name="object 13">
              <a:extLst>
                <a:ext uri="{FF2B5EF4-FFF2-40B4-BE49-F238E27FC236}">
                  <a16:creationId xmlns:a16="http://schemas.microsoft.com/office/drawing/2014/main" id="{89E1F5D8-FB53-C911-A450-2C2E4C523E78}"/>
                </a:ext>
              </a:extLst>
            </p:cNvPr>
            <p:cNvSpPr txBox="1"/>
            <p:nvPr/>
          </p:nvSpPr>
          <p:spPr>
            <a:xfrm>
              <a:off x="1795876" y="2383364"/>
              <a:ext cx="3840480" cy="815608"/>
            </a:xfrm>
            <a:prstGeom prst="rect">
              <a:avLst/>
            </a:prstGeom>
          </p:spPr>
          <p:txBody>
            <a:bodyPr vert="horz" wrap="square" lIns="91440" tIns="0" rIns="91440" bIns="45720" rtlCol="0">
              <a:spAutoFit/>
            </a:bodyPr>
            <a:lstStyle/>
            <a:p>
              <a:r>
                <a:rPr lang="en-US" sz="1000" b="1" u="sng" dirty="0">
                  <a:latin typeface="Segoe UI" panose="020B0502040204020203" pitchFamily="34" charset="0"/>
                  <a:cs typeface="Segoe UI" panose="020B0502040204020203" pitchFamily="34" charset="0"/>
                </a:rPr>
                <a:t>UAV Thermography: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2023 Goal: </a:t>
              </a:r>
              <a:r>
                <a:rPr lang="en-US" sz="1000" dirty="0">
                  <a:latin typeface="Segoe UI" panose="020B0502040204020203" pitchFamily="34" charset="0"/>
                  <a:cs typeface="Segoe UI" panose="020B0502040204020203" pitchFamily="34" charset="0"/>
                </a:rPr>
                <a:t>BVES plans to conduct 206.7 circuit miles of inspection in Q3. BVES annual target is 206.7 circuit miles in 2023</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No circuit miles were inspected in Q1.</a:t>
              </a:r>
              <a:endParaRPr lang="en-US" sz="300" dirty="0">
                <a:latin typeface="Segoe UI" panose="020B0502040204020203" pitchFamily="34" charset="0"/>
                <a:cs typeface="Segoe UI" panose="020B0502040204020203" pitchFamily="34" charset="0"/>
              </a:endParaRPr>
            </a:p>
          </p:txBody>
        </p:sp>
      </p:grpSp>
      <p:grpSp>
        <p:nvGrpSpPr>
          <p:cNvPr id="20" name="Group 12">
            <a:extLst>
              <a:ext uri="{FF2B5EF4-FFF2-40B4-BE49-F238E27FC236}">
                <a16:creationId xmlns:a16="http://schemas.microsoft.com/office/drawing/2014/main" id="{C271FFCB-B6F3-A15A-D0AA-23666C527A5C}"/>
              </a:ext>
            </a:extLst>
          </p:cNvPr>
          <p:cNvGrpSpPr/>
          <p:nvPr/>
        </p:nvGrpSpPr>
        <p:grpSpPr>
          <a:xfrm>
            <a:off x="322021" y="4116772"/>
            <a:ext cx="5345577" cy="949420"/>
            <a:chOff x="290779" y="2307164"/>
            <a:chExt cx="5345577" cy="949420"/>
          </a:xfrm>
        </p:grpSpPr>
        <p:sp>
          <p:nvSpPr>
            <p:cNvPr id="21" name="TextBox 26">
              <a:extLst>
                <a:ext uri="{FF2B5EF4-FFF2-40B4-BE49-F238E27FC236}">
                  <a16:creationId xmlns:a16="http://schemas.microsoft.com/office/drawing/2014/main" id="{9A47E97B-6AB3-9EFF-4EF8-4EE773FD84E1}"/>
                </a:ext>
              </a:extLst>
            </p:cNvPr>
            <p:cNvSpPr txBox="1"/>
            <p:nvPr/>
          </p:nvSpPr>
          <p:spPr>
            <a:xfrm>
              <a:off x="290779" y="2317865"/>
              <a:ext cx="1505366" cy="938719"/>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Asset Inspection</a:t>
              </a:r>
            </a:p>
            <a:p>
              <a:r>
                <a:rPr lang="en-US" dirty="0"/>
                <a:t>GD_28</a:t>
              </a:r>
              <a:endParaRPr lang="en-US" sz="500" b="1" dirty="0"/>
            </a:p>
            <a:p>
              <a:r>
                <a:rPr lang="en-US" sz="1050" b="1" dirty="0"/>
                <a:t>UAV HD Photography / Videography</a:t>
              </a:r>
            </a:p>
            <a:p>
              <a:r>
                <a:rPr lang="en-US" sz="1400" b="1" dirty="0"/>
                <a:t>On Track</a:t>
              </a:r>
            </a:p>
          </p:txBody>
        </p:sp>
        <p:sp>
          <p:nvSpPr>
            <p:cNvPr id="22" name="object 13">
              <a:extLst>
                <a:ext uri="{FF2B5EF4-FFF2-40B4-BE49-F238E27FC236}">
                  <a16:creationId xmlns:a16="http://schemas.microsoft.com/office/drawing/2014/main" id="{5E6D6E83-964E-5352-7AE7-B6ADC2F9F517}"/>
                </a:ext>
              </a:extLst>
            </p:cNvPr>
            <p:cNvSpPr txBox="1"/>
            <p:nvPr/>
          </p:nvSpPr>
          <p:spPr>
            <a:xfrm>
              <a:off x="1795876" y="2307164"/>
              <a:ext cx="3840480" cy="815608"/>
            </a:xfrm>
            <a:prstGeom prst="rect">
              <a:avLst/>
            </a:prstGeom>
          </p:spPr>
          <p:txBody>
            <a:bodyPr vert="horz" wrap="square" lIns="91440" tIns="0" rIns="91440" bIns="45720" rtlCol="0">
              <a:spAutoFit/>
            </a:bodyPr>
            <a:lstStyle/>
            <a:p>
              <a:r>
                <a:rPr lang="en-US" sz="1000" b="1" u="sng" dirty="0">
                  <a:latin typeface="Segoe UI" panose="020B0502040204020203" pitchFamily="34" charset="0"/>
                  <a:cs typeface="Segoe UI" panose="020B0502040204020203" pitchFamily="34" charset="0"/>
                </a:rPr>
                <a:t>UAV HD Photography / Videography: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2023 Goal: </a:t>
              </a:r>
              <a:r>
                <a:rPr lang="en-US" sz="1000" dirty="0">
                  <a:latin typeface="Segoe UI" panose="020B0502040204020203" pitchFamily="34" charset="0"/>
                  <a:cs typeface="Segoe UI" panose="020B0502040204020203" pitchFamily="34" charset="0"/>
                </a:rPr>
                <a:t>BVES plans to conduct 206.7 circuit miles of inspection in Q3. BVES annual target is 206.7 circuit miles in 2023</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No circuit miles were inspected in Q1.</a:t>
              </a:r>
              <a:endParaRPr lang="en-US" sz="300" dirty="0">
                <a:latin typeface="Segoe UI" panose="020B0502040204020203" pitchFamily="34" charset="0"/>
                <a:cs typeface="Segoe UI" panose="020B0502040204020203" pitchFamily="34" charset="0"/>
              </a:endParaRPr>
            </a:p>
          </p:txBody>
        </p:sp>
      </p:grpSp>
      <p:grpSp>
        <p:nvGrpSpPr>
          <p:cNvPr id="23" name="Group 12">
            <a:extLst>
              <a:ext uri="{FF2B5EF4-FFF2-40B4-BE49-F238E27FC236}">
                <a16:creationId xmlns:a16="http://schemas.microsoft.com/office/drawing/2014/main" id="{AE882E1D-BD40-CC42-25C6-694EF85F178F}"/>
              </a:ext>
            </a:extLst>
          </p:cNvPr>
          <p:cNvGrpSpPr/>
          <p:nvPr/>
        </p:nvGrpSpPr>
        <p:grpSpPr>
          <a:xfrm>
            <a:off x="321753" y="5169667"/>
            <a:ext cx="5345577" cy="815608"/>
            <a:chOff x="290779" y="2392889"/>
            <a:chExt cx="5345577" cy="815608"/>
          </a:xfrm>
        </p:grpSpPr>
        <p:sp>
          <p:nvSpPr>
            <p:cNvPr id="24" name="TextBox 26">
              <a:extLst>
                <a:ext uri="{FF2B5EF4-FFF2-40B4-BE49-F238E27FC236}">
                  <a16:creationId xmlns:a16="http://schemas.microsoft.com/office/drawing/2014/main" id="{EFBF8F7F-22DC-891C-71F8-BA2E3DEF26FF}"/>
                </a:ext>
              </a:extLst>
            </p:cNvPr>
            <p:cNvSpPr txBox="1"/>
            <p:nvPr/>
          </p:nvSpPr>
          <p:spPr>
            <a:xfrm>
              <a:off x="290779" y="2398656"/>
              <a:ext cx="1505366" cy="777136"/>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Asset Inspection</a:t>
              </a:r>
            </a:p>
            <a:p>
              <a:r>
                <a:rPr lang="en-US" dirty="0"/>
                <a:t>GD_29</a:t>
              </a:r>
              <a:endParaRPr lang="en-US" sz="500" b="1" dirty="0"/>
            </a:p>
            <a:p>
              <a:r>
                <a:rPr lang="en-US" sz="1050" b="1" dirty="0"/>
                <a:t>LiDAR Inspection</a:t>
              </a:r>
            </a:p>
            <a:p>
              <a:r>
                <a:rPr lang="en-US" sz="1400" b="1" dirty="0"/>
                <a:t>On Track</a:t>
              </a:r>
            </a:p>
          </p:txBody>
        </p:sp>
        <p:sp>
          <p:nvSpPr>
            <p:cNvPr id="25" name="object 13">
              <a:extLst>
                <a:ext uri="{FF2B5EF4-FFF2-40B4-BE49-F238E27FC236}">
                  <a16:creationId xmlns:a16="http://schemas.microsoft.com/office/drawing/2014/main" id="{E69E8938-E292-48DA-FEA4-CE40104DD857}"/>
                </a:ext>
              </a:extLst>
            </p:cNvPr>
            <p:cNvSpPr txBox="1"/>
            <p:nvPr/>
          </p:nvSpPr>
          <p:spPr>
            <a:xfrm>
              <a:off x="1795876" y="2392889"/>
              <a:ext cx="3840480" cy="815608"/>
            </a:xfrm>
            <a:prstGeom prst="rect">
              <a:avLst/>
            </a:prstGeom>
          </p:spPr>
          <p:txBody>
            <a:bodyPr vert="horz" wrap="square" lIns="91440" tIns="0" rIns="91440" bIns="45720" rtlCol="0">
              <a:spAutoFit/>
            </a:bodyPr>
            <a:lstStyle/>
            <a:p>
              <a:r>
                <a:rPr lang="en-US" sz="1000" b="1" u="sng" dirty="0">
                  <a:latin typeface="Segoe UI" panose="020B0502040204020203" pitchFamily="34" charset="0"/>
                  <a:cs typeface="Segoe UI" panose="020B0502040204020203" pitchFamily="34" charset="0"/>
                </a:rPr>
                <a:t>LiDAR Inspection: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2023 Goal: </a:t>
              </a:r>
              <a:r>
                <a:rPr lang="en-US" sz="1000" dirty="0">
                  <a:latin typeface="Segoe UI" panose="020B0502040204020203" pitchFamily="34" charset="0"/>
                  <a:cs typeface="Segoe UI" panose="020B0502040204020203" pitchFamily="34" charset="0"/>
                </a:rPr>
                <a:t>BVES plans to conduct 206.7 circuit miles of inspection in Q3. BVES annual target is 206.7 circuit miles in 2023</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No circuit miles were inspected in Q1.</a:t>
              </a:r>
              <a:endParaRPr lang="en-US" sz="300" dirty="0">
                <a:latin typeface="Segoe UI" panose="020B0502040204020203" pitchFamily="34" charset="0"/>
                <a:cs typeface="Segoe UI" panose="020B0502040204020203" pitchFamily="34" charset="0"/>
              </a:endParaRPr>
            </a:p>
          </p:txBody>
        </p:sp>
      </p:grpSp>
      <p:grpSp>
        <p:nvGrpSpPr>
          <p:cNvPr id="29" name="Group 28">
            <a:extLst>
              <a:ext uri="{FF2B5EF4-FFF2-40B4-BE49-F238E27FC236}">
                <a16:creationId xmlns:a16="http://schemas.microsoft.com/office/drawing/2014/main" id="{334506CE-027E-ED56-B961-B27ECFBE69D2}"/>
              </a:ext>
            </a:extLst>
          </p:cNvPr>
          <p:cNvGrpSpPr/>
          <p:nvPr/>
        </p:nvGrpSpPr>
        <p:grpSpPr>
          <a:xfrm>
            <a:off x="6524402" y="1181512"/>
            <a:ext cx="5345845" cy="1246495"/>
            <a:chOff x="300625" y="876995"/>
            <a:chExt cx="5345845" cy="1246495"/>
          </a:xfrm>
        </p:grpSpPr>
        <p:sp>
          <p:nvSpPr>
            <p:cNvPr id="35" name="object 13">
              <a:extLst>
                <a:ext uri="{FF2B5EF4-FFF2-40B4-BE49-F238E27FC236}">
                  <a16:creationId xmlns:a16="http://schemas.microsoft.com/office/drawing/2014/main" id="{8BBAF4E7-C4D4-C27F-88BD-C9480619F2F7}"/>
                </a:ext>
              </a:extLst>
            </p:cNvPr>
            <p:cNvSpPr txBox="1"/>
            <p:nvPr/>
          </p:nvSpPr>
          <p:spPr>
            <a:xfrm>
              <a:off x="1805990" y="877309"/>
              <a:ext cx="3840480" cy="969496"/>
            </a:xfrm>
            <a:prstGeom prst="rect">
              <a:avLst/>
            </a:prstGeom>
          </p:spPr>
          <p:txBody>
            <a:bodyPr vert="horz" wrap="square" lIns="91440" tIns="0" rIns="91440" bIns="45720" rtlCol="0">
              <a:spAutoFit/>
            </a:bodyPr>
            <a:lstStyle/>
            <a:p>
              <a:r>
                <a:rPr lang="en-US" sz="1000" b="1" u="sng" dirty="0">
                  <a:latin typeface="Segoe UI" panose="020B0502040204020203" pitchFamily="34" charset="0"/>
                  <a:cs typeface="Segoe UI" panose="020B0502040204020203" pitchFamily="34" charset="0"/>
                </a:rPr>
                <a:t>Minor Undergrounding Upgrades Projects: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2023 Goal: </a:t>
              </a:r>
              <a:r>
                <a:rPr lang="en-US" sz="1000" dirty="0">
                  <a:latin typeface="Segoe UI" panose="020B0502040204020203" pitchFamily="34" charset="0"/>
                  <a:cs typeface="Segoe UI" panose="020B0502040204020203" pitchFamily="34" charset="0"/>
                </a:rPr>
                <a:t>BVES conducts undergrounding on an as needed basis.  There were no proposed or initiated undergrounding projects in Q1.</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No undergrounding projects were proposed or initiated in Q1</a:t>
              </a:r>
            </a:p>
          </p:txBody>
        </p:sp>
        <p:sp>
          <p:nvSpPr>
            <p:cNvPr id="36" name="TextBox 35">
              <a:extLst>
                <a:ext uri="{FF2B5EF4-FFF2-40B4-BE49-F238E27FC236}">
                  <a16:creationId xmlns:a16="http://schemas.microsoft.com/office/drawing/2014/main" id="{621E5C39-E52A-CE6F-1F58-DB0F8458EB52}"/>
                </a:ext>
              </a:extLst>
            </p:cNvPr>
            <p:cNvSpPr txBox="1"/>
            <p:nvPr/>
          </p:nvSpPr>
          <p:spPr>
            <a:xfrm>
              <a:off x="300625" y="876995"/>
              <a:ext cx="1505366" cy="1246495"/>
            </a:xfrm>
            <a:prstGeom prst="rect">
              <a:avLst/>
            </a:prstGeom>
            <a:solidFill>
              <a:srgbClr val="5B9BD4"/>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Undergrounding of Electric Lines and/or Equipment</a:t>
              </a:r>
            </a:p>
            <a:p>
              <a:r>
                <a:rPr lang="en-US" dirty="0"/>
                <a:t>GD_3</a:t>
              </a:r>
            </a:p>
            <a:p>
              <a:r>
                <a:rPr lang="en-US" sz="1050" b="1" dirty="0"/>
                <a:t>Minor Undergrounding Upgrades Projects</a:t>
              </a:r>
              <a:endParaRPr lang="en-US" sz="500" b="1" dirty="0"/>
            </a:p>
            <a:p>
              <a:r>
                <a:rPr lang="en-US" sz="1400" b="1" dirty="0"/>
                <a:t>Ahead of Plan</a:t>
              </a:r>
            </a:p>
          </p:txBody>
        </p:sp>
      </p:grpSp>
      <p:grpSp>
        <p:nvGrpSpPr>
          <p:cNvPr id="37" name="Group 12">
            <a:extLst>
              <a:ext uri="{FF2B5EF4-FFF2-40B4-BE49-F238E27FC236}">
                <a16:creationId xmlns:a16="http://schemas.microsoft.com/office/drawing/2014/main" id="{9CCDE5C8-A2E6-BF97-221D-1CF4149EA095}"/>
              </a:ext>
            </a:extLst>
          </p:cNvPr>
          <p:cNvGrpSpPr/>
          <p:nvPr/>
        </p:nvGrpSpPr>
        <p:grpSpPr>
          <a:xfrm>
            <a:off x="6524402" y="2578527"/>
            <a:ext cx="5345577" cy="815608"/>
            <a:chOff x="290779" y="2383364"/>
            <a:chExt cx="5345577" cy="815608"/>
          </a:xfrm>
        </p:grpSpPr>
        <p:sp>
          <p:nvSpPr>
            <p:cNvPr id="45" name="TextBox 26">
              <a:extLst>
                <a:ext uri="{FF2B5EF4-FFF2-40B4-BE49-F238E27FC236}">
                  <a16:creationId xmlns:a16="http://schemas.microsoft.com/office/drawing/2014/main" id="{250AD6A4-F7E9-F2F9-0BF2-DA0205ECEFD0}"/>
                </a:ext>
              </a:extLst>
            </p:cNvPr>
            <p:cNvSpPr txBox="1"/>
            <p:nvPr/>
          </p:nvSpPr>
          <p:spPr>
            <a:xfrm>
              <a:off x="290779" y="2398656"/>
              <a:ext cx="1505366" cy="777136"/>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Asset Inspection</a:t>
              </a:r>
            </a:p>
            <a:p>
              <a:r>
                <a:rPr lang="en-US" dirty="0"/>
                <a:t>GD_30</a:t>
              </a:r>
              <a:endParaRPr lang="en-US" sz="500" b="1" dirty="0"/>
            </a:p>
            <a:p>
              <a:r>
                <a:rPr lang="en-US" sz="1050" b="1" dirty="0"/>
                <a:t>3</a:t>
              </a:r>
              <a:r>
                <a:rPr lang="en-US" sz="1050" b="1" baseline="30000" dirty="0"/>
                <a:t>rd</a:t>
              </a:r>
              <a:r>
                <a:rPr lang="en-US" sz="1050" b="1" dirty="0"/>
                <a:t> Party Ground Patrol</a:t>
              </a:r>
            </a:p>
            <a:p>
              <a:r>
                <a:rPr lang="en-US" sz="1400" b="1" dirty="0"/>
                <a:t>On Track</a:t>
              </a:r>
            </a:p>
          </p:txBody>
        </p:sp>
        <p:sp>
          <p:nvSpPr>
            <p:cNvPr id="48" name="object 13">
              <a:extLst>
                <a:ext uri="{FF2B5EF4-FFF2-40B4-BE49-F238E27FC236}">
                  <a16:creationId xmlns:a16="http://schemas.microsoft.com/office/drawing/2014/main" id="{415009A2-4760-0150-93F8-037DF73D01C9}"/>
                </a:ext>
              </a:extLst>
            </p:cNvPr>
            <p:cNvSpPr txBox="1"/>
            <p:nvPr/>
          </p:nvSpPr>
          <p:spPr>
            <a:xfrm>
              <a:off x="1795876" y="2383364"/>
              <a:ext cx="3840480" cy="815608"/>
            </a:xfrm>
            <a:prstGeom prst="rect">
              <a:avLst/>
            </a:prstGeom>
          </p:spPr>
          <p:txBody>
            <a:bodyPr vert="horz" wrap="square" lIns="91440" tIns="0" rIns="91440" bIns="45720" rtlCol="0">
              <a:spAutoFit/>
            </a:bodyPr>
            <a:lstStyle/>
            <a:p>
              <a:r>
                <a:rPr lang="en-US" sz="1000" b="1" u="sng" dirty="0">
                  <a:latin typeface="Segoe UI" panose="020B0502040204020203" pitchFamily="34" charset="0"/>
                  <a:cs typeface="Segoe UI" panose="020B0502040204020203" pitchFamily="34" charset="0"/>
                </a:rPr>
                <a:t>3</a:t>
              </a:r>
              <a:r>
                <a:rPr lang="en-US" sz="1000" b="1" u="sng" baseline="30000" dirty="0">
                  <a:latin typeface="Segoe UI" panose="020B0502040204020203" pitchFamily="34" charset="0"/>
                  <a:cs typeface="Segoe UI" panose="020B0502040204020203" pitchFamily="34" charset="0"/>
                </a:rPr>
                <a:t>rd</a:t>
              </a:r>
              <a:r>
                <a:rPr lang="en-US" sz="1000" b="1" u="sng" dirty="0">
                  <a:latin typeface="Segoe UI" panose="020B0502040204020203" pitchFamily="34" charset="0"/>
                  <a:cs typeface="Segoe UI" panose="020B0502040204020203" pitchFamily="34" charset="0"/>
                </a:rPr>
                <a:t> Party Ground Patrol: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2023 Goal: </a:t>
              </a:r>
              <a:r>
                <a:rPr lang="en-US" sz="1000" dirty="0">
                  <a:latin typeface="Segoe UI" panose="020B0502040204020203" pitchFamily="34" charset="0"/>
                  <a:cs typeface="Segoe UI" panose="020B0502040204020203" pitchFamily="34" charset="0"/>
                </a:rPr>
                <a:t>BVES plans to conduct 206.7 circuit miles of inspection in Q3. BVES annual target is 206.7 circuit miles in 2023</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No circuit miles were inspected in Q1.</a:t>
              </a:r>
              <a:endParaRPr lang="en-US" sz="300" dirty="0">
                <a:latin typeface="Segoe UI" panose="020B0502040204020203" pitchFamily="34" charset="0"/>
                <a:cs typeface="Segoe UI" panose="020B0502040204020203" pitchFamily="34" charset="0"/>
              </a:endParaRPr>
            </a:p>
          </p:txBody>
        </p:sp>
      </p:grpSp>
      <p:grpSp>
        <p:nvGrpSpPr>
          <p:cNvPr id="64" name="Group 12">
            <a:extLst>
              <a:ext uri="{FF2B5EF4-FFF2-40B4-BE49-F238E27FC236}">
                <a16:creationId xmlns:a16="http://schemas.microsoft.com/office/drawing/2014/main" id="{41E4C7E0-2EE6-FE24-8C52-269937FF27EE}"/>
              </a:ext>
            </a:extLst>
          </p:cNvPr>
          <p:cNvGrpSpPr/>
          <p:nvPr/>
        </p:nvGrpSpPr>
        <p:grpSpPr>
          <a:xfrm>
            <a:off x="6524670" y="3464580"/>
            <a:ext cx="5345577" cy="949420"/>
            <a:chOff x="290779" y="2307164"/>
            <a:chExt cx="5345577" cy="949420"/>
          </a:xfrm>
        </p:grpSpPr>
        <p:sp>
          <p:nvSpPr>
            <p:cNvPr id="65" name="TextBox 26">
              <a:extLst>
                <a:ext uri="{FF2B5EF4-FFF2-40B4-BE49-F238E27FC236}">
                  <a16:creationId xmlns:a16="http://schemas.microsoft.com/office/drawing/2014/main" id="{E22AC49D-F1C2-283F-AB21-9B95E9CE0FD7}"/>
                </a:ext>
              </a:extLst>
            </p:cNvPr>
            <p:cNvSpPr txBox="1"/>
            <p:nvPr/>
          </p:nvSpPr>
          <p:spPr>
            <a:xfrm>
              <a:off x="290779" y="2317865"/>
              <a:ext cx="1505366" cy="938719"/>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Asset Inspection</a:t>
              </a:r>
            </a:p>
            <a:p>
              <a:r>
                <a:rPr lang="en-US" dirty="0"/>
                <a:t>GD_31</a:t>
              </a:r>
              <a:endParaRPr lang="en-US" sz="500" b="1" dirty="0"/>
            </a:p>
            <a:p>
              <a:r>
                <a:rPr lang="en-US" sz="1050" b="1" dirty="0"/>
                <a:t>Intrusive Pole Inspection</a:t>
              </a:r>
            </a:p>
            <a:p>
              <a:r>
                <a:rPr lang="en-US" sz="1400" b="1" dirty="0"/>
                <a:t>On Track</a:t>
              </a:r>
            </a:p>
          </p:txBody>
        </p:sp>
        <p:sp>
          <p:nvSpPr>
            <p:cNvPr id="66" name="object 13">
              <a:extLst>
                <a:ext uri="{FF2B5EF4-FFF2-40B4-BE49-F238E27FC236}">
                  <a16:creationId xmlns:a16="http://schemas.microsoft.com/office/drawing/2014/main" id="{47D89946-57E6-4D0B-0449-6088B66CF1EF}"/>
                </a:ext>
              </a:extLst>
            </p:cNvPr>
            <p:cNvSpPr txBox="1"/>
            <p:nvPr/>
          </p:nvSpPr>
          <p:spPr>
            <a:xfrm>
              <a:off x="1795876" y="2307164"/>
              <a:ext cx="3840480" cy="815608"/>
            </a:xfrm>
            <a:prstGeom prst="rect">
              <a:avLst/>
            </a:prstGeom>
          </p:spPr>
          <p:txBody>
            <a:bodyPr vert="horz" wrap="square" lIns="91440" tIns="0" rIns="91440" bIns="45720" rtlCol="0">
              <a:spAutoFit/>
            </a:bodyPr>
            <a:lstStyle/>
            <a:p>
              <a:r>
                <a:rPr lang="en-US" sz="1000" b="1" u="sng" dirty="0">
                  <a:latin typeface="Segoe UI" panose="020B0502040204020203" pitchFamily="34" charset="0"/>
                  <a:cs typeface="Segoe UI" panose="020B0502040204020203" pitchFamily="34" charset="0"/>
                </a:rPr>
                <a:t>Intrusive Pole Inspection: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2023 Goal: </a:t>
              </a:r>
              <a:r>
                <a:rPr lang="en-US" sz="1000" dirty="0">
                  <a:latin typeface="Segoe UI" panose="020B0502040204020203" pitchFamily="34" charset="0"/>
                  <a:cs typeface="Segoe UI" panose="020B0502040204020203" pitchFamily="34" charset="0"/>
                </a:rPr>
                <a:t>BVES plans to conduct 850 poles intrusively inspected in Q3. BVES annual target is 850 poles intrusively inspected in 2023</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No poles were inspected in Q1.</a:t>
              </a:r>
              <a:endParaRPr lang="en-US" sz="300" dirty="0">
                <a:latin typeface="Segoe UI" panose="020B0502040204020203" pitchFamily="34" charset="0"/>
                <a:cs typeface="Segoe UI" panose="020B0502040204020203" pitchFamily="34" charset="0"/>
              </a:endParaRPr>
            </a:p>
          </p:txBody>
        </p:sp>
      </p:grpSp>
      <p:grpSp>
        <p:nvGrpSpPr>
          <p:cNvPr id="67" name="Group 12">
            <a:extLst>
              <a:ext uri="{FF2B5EF4-FFF2-40B4-BE49-F238E27FC236}">
                <a16:creationId xmlns:a16="http://schemas.microsoft.com/office/drawing/2014/main" id="{36602898-E080-CC13-9E04-2F807EFC8CB4}"/>
              </a:ext>
            </a:extLst>
          </p:cNvPr>
          <p:cNvGrpSpPr/>
          <p:nvPr/>
        </p:nvGrpSpPr>
        <p:grpSpPr>
          <a:xfrm>
            <a:off x="6524402" y="4517423"/>
            <a:ext cx="5345577" cy="969496"/>
            <a:chOff x="290779" y="2307164"/>
            <a:chExt cx="5345577" cy="969496"/>
          </a:xfrm>
        </p:grpSpPr>
        <p:sp>
          <p:nvSpPr>
            <p:cNvPr id="68" name="TextBox 26">
              <a:extLst>
                <a:ext uri="{FF2B5EF4-FFF2-40B4-BE49-F238E27FC236}">
                  <a16:creationId xmlns:a16="http://schemas.microsoft.com/office/drawing/2014/main" id="{76D95609-2921-1694-F582-B799A220EBE3}"/>
                </a:ext>
              </a:extLst>
            </p:cNvPr>
            <p:cNvSpPr txBox="1"/>
            <p:nvPr/>
          </p:nvSpPr>
          <p:spPr>
            <a:xfrm>
              <a:off x="290779" y="2398656"/>
              <a:ext cx="1505366" cy="777136"/>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Asset Inspection</a:t>
              </a:r>
            </a:p>
            <a:p>
              <a:r>
                <a:rPr lang="en-US" dirty="0"/>
                <a:t>GD_32</a:t>
              </a:r>
              <a:endParaRPr lang="en-US" sz="500" b="1" dirty="0"/>
            </a:p>
            <a:p>
              <a:r>
                <a:rPr lang="en-US" sz="1050" b="1" dirty="0"/>
                <a:t>Substation Inspections</a:t>
              </a:r>
            </a:p>
            <a:p>
              <a:r>
                <a:rPr lang="en-US" sz="1400" b="1" dirty="0"/>
                <a:t>On Track</a:t>
              </a:r>
            </a:p>
          </p:txBody>
        </p:sp>
        <p:sp>
          <p:nvSpPr>
            <p:cNvPr id="69" name="object 13">
              <a:extLst>
                <a:ext uri="{FF2B5EF4-FFF2-40B4-BE49-F238E27FC236}">
                  <a16:creationId xmlns:a16="http://schemas.microsoft.com/office/drawing/2014/main" id="{56C966D7-3AEF-F059-9BF1-CD5B7169822F}"/>
                </a:ext>
              </a:extLst>
            </p:cNvPr>
            <p:cNvSpPr txBox="1"/>
            <p:nvPr/>
          </p:nvSpPr>
          <p:spPr>
            <a:xfrm>
              <a:off x="1795876" y="2307164"/>
              <a:ext cx="3840480" cy="969496"/>
            </a:xfrm>
            <a:prstGeom prst="rect">
              <a:avLst/>
            </a:prstGeom>
          </p:spPr>
          <p:txBody>
            <a:bodyPr vert="horz" wrap="square" lIns="91440" tIns="0" rIns="91440" bIns="45720" rtlCol="0">
              <a:spAutoFit/>
            </a:bodyPr>
            <a:lstStyle/>
            <a:p>
              <a:r>
                <a:rPr lang="en-US" sz="1000" b="1" u="sng" dirty="0">
                  <a:latin typeface="Segoe UI" panose="020B0502040204020203" pitchFamily="34" charset="0"/>
                  <a:cs typeface="Segoe UI" panose="020B0502040204020203" pitchFamily="34" charset="0"/>
                </a:rPr>
                <a:t>Substation Inspections: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Q1 2023 Goal: </a:t>
              </a:r>
              <a:r>
                <a:rPr lang="en-US" sz="1000" dirty="0">
                  <a:latin typeface="Segoe UI" panose="020B0502040204020203" pitchFamily="34" charset="0"/>
                  <a:cs typeface="Segoe UI" panose="020B0502040204020203" pitchFamily="34" charset="0"/>
                </a:rPr>
                <a:t>BVES planned to complete 36 substation inspections in Q1.  BVES was able to complete 36 substation inspections in Q1</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BVES was able to complete 36 substation inspections.  BVES is currently on track for its target in 2023</a:t>
              </a:r>
              <a:endParaRPr lang="en-US" sz="300" dirty="0">
                <a:latin typeface="Segoe UI" panose="020B0502040204020203" pitchFamily="34" charset="0"/>
                <a:cs typeface="Segoe UI" panose="020B0502040204020203" pitchFamily="34" charset="0"/>
              </a:endParaRPr>
            </a:p>
          </p:txBody>
        </p:sp>
      </p:grpSp>
      <p:grpSp>
        <p:nvGrpSpPr>
          <p:cNvPr id="70" name="Group 12">
            <a:extLst>
              <a:ext uri="{FF2B5EF4-FFF2-40B4-BE49-F238E27FC236}">
                <a16:creationId xmlns:a16="http://schemas.microsoft.com/office/drawing/2014/main" id="{70C43B0E-4BBA-CB16-BDC4-14DED5D957BF}"/>
              </a:ext>
            </a:extLst>
          </p:cNvPr>
          <p:cNvGrpSpPr/>
          <p:nvPr/>
        </p:nvGrpSpPr>
        <p:grpSpPr>
          <a:xfrm>
            <a:off x="6524402" y="5500527"/>
            <a:ext cx="5345577" cy="969496"/>
            <a:chOff x="290779" y="2307164"/>
            <a:chExt cx="5345577" cy="969496"/>
          </a:xfrm>
        </p:grpSpPr>
        <p:sp>
          <p:nvSpPr>
            <p:cNvPr id="71" name="TextBox 26">
              <a:extLst>
                <a:ext uri="{FF2B5EF4-FFF2-40B4-BE49-F238E27FC236}">
                  <a16:creationId xmlns:a16="http://schemas.microsoft.com/office/drawing/2014/main" id="{9C892C94-424C-7742-6169-3904A995769A}"/>
                </a:ext>
              </a:extLst>
            </p:cNvPr>
            <p:cNvSpPr txBox="1"/>
            <p:nvPr/>
          </p:nvSpPr>
          <p:spPr>
            <a:xfrm>
              <a:off x="290779" y="2402503"/>
              <a:ext cx="1505366" cy="769441"/>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Equipment Maintenance and Repair</a:t>
              </a:r>
            </a:p>
            <a:p>
              <a:r>
                <a:rPr lang="en-US" dirty="0"/>
                <a:t>GD_33</a:t>
              </a:r>
              <a:endParaRPr lang="en-US" sz="1050" b="1" dirty="0"/>
            </a:p>
            <a:p>
              <a:r>
                <a:rPr lang="en-US" sz="1400" b="1" dirty="0"/>
                <a:t>On Track</a:t>
              </a:r>
            </a:p>
          </p:txBody>
        </p:sp>
        <p:sp>
          <p:nvSpPr>
            <p:cNvPr id="72" name="object 13">
              <a:extLst>
                <a:ext uri="{FF2B5EF4-FFF2-40B4-BE49-F238E27FC236}">
                  <a16:creationId xmlns:a16="http://schemas.microsoft.com/office/drawing/2014/main" id="{5A7D6490-6B79-255A-C223-6A1B1D8D2044}"/>
                </a:ext>
              </a:extLst>
            </p:cNvPr>
            <p:cNvSpPr txBox="1"/>
            <p:nvPr/>
          </p:nvSpPr>
          <p:spPr>
            <a:xfrm>
              <a:off x="1795876" y="2307164"/>
              <a:ext cx="3840480" cy="969496"/>
            </a:xfrm>
            <a:prstGeom prst="rect">
              <a:avLst/>
            </a:prstGeom>
          </p:spPr>
          <p:txBody>
            <a:bodyPr vert="horz" wrap="square" lIns="91440" tIns="0" rIns="91440" bIns="45720" rtlCol="0">
              <a:spAutoFit/>
            </a:bodyPr>
            <a:lstStyle/>
            <a:p>
              <a:r>
                <a:rPr lang="en-US" sz="1000" b="1" u="sng" dirty="0">
                  <a:latin typeface="Segoe UI" panose="020B0502040204020203" pitchFamily="34" charset="0"/>
                  <a:cs typeface="Segoe UI" panose="020B0502040204020203" pitchFamily="34" charset="0"/>
                </a:rPr>
                <a:t>Equipment Maintenance and Repair: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2023 Goal: </a:t>
              </a:r>
              <a:r>
                <a:rPr lang="en-US" sz="1000" dirty="0">
                  <a:latin typeface="Segoe UI" panose="020B0502040204020203" pitchFamily="34" charset="0"/>
                  <a:cs typeface="Segoe UI" panose="020B0502040204020203" pitchFamily="34" charset="0"/>
                </a:rPr>
                <a:t>This is an as needed program for BVES and covers all maintenance of equipment in BVES service territory.</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BVES performed as needed maintenance throughout the first quarter of 2023.</a:t>
              </a:r>
              <a:endParaRPr lang="en-US" sz="300" dirty="0">
                <a:latin typeface="Segoe UI" panose="020B0502040204020203" pitchFamily="34" charset="0"/>
                <a:cs typeface="Segoe UI" panose="020B0502040204020203" pitchFamily="34" charset="0"/>
              </a:endParaRPr>
            </a:p>
          </p:txBody>
        </p:sp>
      </p:grpSp>
      <p:sp>
        <p:nvSpPr>
          <p:cNvPr id="73" name="object 14">
            <a:extLst>
              <a:ext uri="{FF2B5EF4-FFF2-40B4-BE49-F238E27FC236}">
                <a16:creationId xmlns:a16="http://schemas.microsoft.com/office/drawing/2014/main" id="{BF424C6A-3870-B218-7372-DCD96079803A}"/>
              </a:ext>
            </a:extLst>
          </p:cNvPr>
          <p:cNvSpPr/>
          <p:nvPr/>
        </p:nvSpPr>
        <p:spPr>
          <a:xfrm>
            <a:off x="3070194" y="6639463"/>
            <a:ext cx="153037" cy="11689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92D050"/>
          </a:solidFill>
        </p:spPr>
        <p:txBody>
          <a:bodyPr wrap="square" lIns="0" tIns="0" rIns="0" bIns="0" rtlCol="0"/>
          <a:lstStyle/>
          <a:p>
            <a:endParaRPr dirty="0"/>
          </a:p>
        </p:txBody>
      </p:sp>
      <p:sp>
        <p:nvSpPr>
          <p:cNvPr id="74" name="object 15">
            <a:extLst>
              <a:ext uri="{FF2B5EF4-FFF2-40B4-BE49-F238E27FC236}">
                <a16:creationId xmlns:a16="http://schemas.microsoft.com/office/drawing/2014/main" id="{5CCBBF75-71E5-20DF-1624-2C14B4B51ED0}"/>
              </a:ext>
            </a:extLst>
          </p:cNvPr>
          <p:cNvSpPr txBox="1"/>
          <p:nvPr/>
        </p:nvSpPr>
        <p:spPr>
          <a:xfrm>
            <a:off x="3300318" y="6620965"/>
            <a:ext cx="508860" cy="153888"/>
          </a:xfrm>
          <a:prstGeom prst="rect">
            <a:avLst/>
          </a:prstGeom>
        </p:spPr>
        <p:txBody>
          <a:bodyPr vert="horz" wrap="square" lIns="0" tIns="0" rIns="0" bIns="0" rtlCol="0">
            <a:spAutoFit/>
          </a:bodyPr>
          <a:lstStyle/>
          <a:p>
            <a:pPr marL="12700"/>
            <a:r>
              <a:rPr sz="1000" spc="-5" dirty="0">
                <a:solidFill>
                  <a:srgbClr val="002776"/>
                </a:solidFill>
                <a:latin typeface="Segoe UI Light"/>
                <a:cs typeface="Segoe UI Light"/>
              </a:rPr>
              <a:t>On</a:t>
            </a:r>
            <a:r>
              <a:rPr sz="1000" spc="-90" dirty="0">
                <a:solidFill>
                  <a:srgbClr val="002776"/>
                </a:solidFill>
                <a:latin typeface="Segoe UI Light"/>
                <a:cs typeface="Segoe UI Light"/>
              </a:rPr>
              <a:t> </a:t>
            </a:r>
            <a:r>
              <a:rPr sz="1000" dirty="0">
                <a:solidFill>
                  <a:srgbClr val="002776"/>
                </a:solidFill>
                <a:latin typeface="Segoe UI Light"/>
                <a:cs typeface="Segoe UI Light"/>
              </a:rPr>
              <a:t>Track</a:t>
            </a:r>
            <a:endParaRPr sz="1000" dirty="0">
              <a:latin typeface="Segoe UI Light"/>
              <a:cs typeface="Segoe UI Light"/>
            </a:endParaRPr>
          </a:p>
        </p:txBody>
      </p:sp>
      <p:sp>
        <p:nvSpPr>
          <p:cNvPr id="75" name="object 16">
            <a:extLst>
              <a:ext uri="{FF2B5EF4-FFF2-40B4-BE49-F238E27FC236}">
                <a16:creationId xmlns:a16="http://schemas.microsoft.com/office/drawing/2014/main" id="{7D67A940-2485-D3FF-36EE-3EB01A9AD3D3}"/>
              </a:ext>
            </a:extLst>
          </p:cNvPr>
          <p:cNvSpPr/>
          <p:nvPr/>
        </p:nvSpPr>
        <p:spPr>
          <a:xfrm>
            <a:off x="3881545" y="6645133"/>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FF0000"/>
          </a:solidFill>
        </p:spPr>
        <p:txBody>
          <a:bodyPr wrap="square" lIns="0" tIns="0" rIns="0" bIns="0" rtlCol="0"/>
          <a:lstStyle/>
          <a:p>
            <a:endParaRPr dirty="0"/>
          </a:p>
        </p:txBody>
      </p:sp>
      <p:sp>
        <p:nvSpPr>
          <p:cNvPr id="76" name="object 17">
            <a:extLst>
              <a:ext uri="{FF2B5EF4-FFF2-40B4-BE49-F238E27FC236}">
                <a16:creationId xmlns:a16="http://schemas.microsoft.com/office/drawing/2014/main" id="{4C3A03E9-4BE3-6446-CE87-D351FB52ED95}"/>
              </a:ext>
            </a:extLst>
          </p:cNvPr>
          <p:cNvSpPr txBox="1"/>
          <p:nvPr/>
        </p:nvSpPr>
        <p:spPr>
          <a:xfrm>
            <a:off x="4124824" y="6620965"/>
            <a:ext cx="508860" cy="153888"/>
          </a:xfrm>
          <a:prstGeom prst="rect">
            <a:avLst/>
          </a:prstGeom>
        </p:spPr>
        <p:txBody>
          <a:bodyPr vert="horz" wrap="square" lIns="0" tIns="0" rIns="0" bIns="0" rtlCol="0">
            <a:spAutoFit/>
          </a:bodyPr>
          <a:lstStyle/>
          <a:p>
            <a:pPr marL="12700"/>
            <a:r>
              <a:rPr sz="1000" spc="-5" dirty="0">
                <a:solidFill>
                  <a:srgbClr val="002776"/>
                </a:solidFill>
                <a:latin typeface="Segoe UI Light"/>
                <a:cs typeface="Segoe UI Light"/>
              </a:rPr>
              <a:t>Off</a:t>
            </a:r>
            <a:r>
              <a:rPr sz="1000" spc="-95" dirty="0">
                <a:solidFill>
                  <a:srgbClr val="002776"/>
                </a:solidFill>
                <a:latin typeface="Segoe UI Light"/>
                <a:cs typeface="Segoe UI Light"/>
              </a:rPr>
              <a:t> </a:t>
            </a:r>
            <a:r>
              <a:rPr sz="1000" dirty="0">
                <a:solidFill>
                  <a:srgbClr val="002776"/>
                </a:solidFill>
                <a:latin typeface="Segoe UI Light"/>
                <a:cs typeface="Segoe UI Light"/>
              </a:rPr>
              <a:t>Track</a:t>
            </a:r>
            <a:endParaRPr sz="1000" dirty="0">
              <a:latin typeface="Segoe UI Light"/>
              <a:cs typeface="Segoe UI Light"/>
            </a:endParaRPr>
          </a:p>
        </p:txBody>
      </p:sp>
      <p:sp>
        <p:nvSpPr>
          <p:cNvPr id="77" name="object 18">
            <a:extLst>
              <a:ext uri="{FF2B5EF4-FFF2-40B4-BE49-F238E27FC236}">
                <a16:creationId xmlns:a16="http://schemas.microsoft.com/office/drawing/2014/main" id="{1D1E4045-ED4B-0AAD-2C45-C26C6A2C092D}"/>
              </a:ext>
            </a:extLst>
          </p:cNvPr>
          <p:cNvSpPr/>
          <p:nvPr/>
        </p:nvSpPr>
        <p:spPr>
          <a:xfrm>
            <a:off x="1218552" y="6634877"/>
            <a:ext cx="171737" cy="126065"/>
          </a:xfrm>
          <a:custGeom>
            <a:avLst/>
            <a:gdLst/>
            <a:ahLst/>
            <a:cxnLst/>
            <a:rect l="l" t="t" r="r" b="b"/>
            <a:pathLst>
              <a:path w="127000" h="66040">
                <a:moveTo>
                  <a:pt x="0" y="0"/>
                </a:moveTo>
                <a:lnTo>
                  <a:pt x="126492" y="0"/>
                </a:lnTo>
                <a:lnTo>
                  <a:pt x="126492" y="65532"/>
                </a:lnTo>
                <a:lnTo>
                  <a:pt x="0" y="65532"/>
                </a:lnTo>
                <a:lnTo>
                  <a:pt x="0" y="0"/>
                </a:lnTo>
                <a:close/>
              </a:path>
            </a:pathLst>
          </a:custGeom>
          <a:solidFill>
            <a:srgbClr val="CC66FF"/>
          </a:solidFill>
        </p:spPr>
        <p:txBody>
          <a:bodyPr wrap="square" lIns="0" tIns="0" rIns="0" bIns="0" rtlCol="0"/>
          <a:lstStyle/>
          <a:p>
            <a:endParaRPr dirty="0"/>
          </a:p>
        </p:txBody>
      </p:sp>
      <p:sp>
        <p:nvSpPr>
          <p:cNvPr id="78" name="object 19">
            <a:extLst>
              <a:ext uri="{FF2B5EF4-FFF2-40B4-BE49-F238E27FC236}">
                <a16:creationId xmlns:a16="http://schemas.microsoft.com/office/drawing/2014/main" id="{196B9004-3C8A-1494-B5A8-168D12A3DA65}"/>
              </a:ext>
            </a:extLst>
          </p:cNvPr>
          <p:cNvSpPr txBox="1"/>
          <p:nvPr/>
        </p:nvSpPr>
        <p:spPr>
          <a:xfrm>
            <a:off x="1420137" y="6620965"/>
            <a:ext cx="2786764" cy="153888"/>
          </a:xfrm>
          <a:prstGeom prst="rect">
            <a:avLst/>
          </a:prstGeom>
        </p:spPr>
        <p:txBody>
          <a:bodyPr vert="horz" wrap="square" lIns="0" tIns="0" rIns="0" bIns="0" rtlCol="0">
            <a:spAutoFit/>
          </a:bodyPr>
          <a:lstStyle/>
          <a:p>
            <a:pPr marL="12700">
              <a:tabLst>
                <a:tab pos="596900" algn="l"/>
              </a:tabLst>
            </a:pPr>
            <a:r>
              <a:rPr sz="1000" spc="-5" dirty="0">
                <a:solidFill>
                  <a:srgbClr val="002776"/>
                </a:solidFill>
                <a:latin typeface="Segoe UI Light"/>
                <a:cs typeface="Segoe UI Light"/>
              </a:rPr>
              <a:t>Completed</a:t>
            </a:r>
            <a:endParaRPr lang="en-US" sz="1000" spc="-5" dirty="0">
              <a:solidFill>
                <a:srgbClr val="002776"/>
              </a:solidFill>
              <a:latin typeface="Segoe UI Light"/>
              <a:cs typeface="Segoe UI Light"/>
            </a:endParaRPr>
          </a:p>
        </p:txBody>
      </p:sp>
      <p:sp>
        <p:nvSpPr>
          <p:cNvPr id="79" name="object 20">
            <a:extLst>
              <a:ext uri="{FF2B5EF4-FFF2-40B4-BE49-F238E27FC236}">
                <a16:creationId xmlns:a16="http://schemas.microsoft.com/office/drawing/2014/main" id="{3DCEEFCE-D25A-A556-8E82-E04D049F3282}"/>
              </a:ext>
            </a:extLst>
          </p:cNvPr>
          <p:cNvSpPr/>
          <p:nvPr/>
        </p:nvSpPr>
        <p:spPr>
          <a:xfrm>
            <a:off x="2071085" y="6634877"/>
            <a:ext cx="153037" cy="126065"/>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5B9BD4"/>
          </a:solidFill>
        </p:spPr>
        <p:txBody>
          <a:bodyPr wrap="square" lIns="0" tIns="0" rIns="0" bIns="0" rtlCol="0"/>
          <a:lstStyle/>
          <a:p>
            <a:endParaRPr dirty="0"/>
          </a:p>
        </p:txBody>
      </p:sp>
      <p:sp>
        <p:nvSpPr>
          <p:cNvPr id="80" name="object 21">
            <a:extLst>
              <a:ext uri="{FF2B5EF4-FFF2-40B4-BE49-F238E27FC236}">
                <a16:creationId xmlns:a16="http://schemas.microsoft.com/office/drawing/2014/main" id="{869BA4EE-8EA1-EAF5-B07B-970F16B6155C}"/>
              </a:ext>
            </a:extLst>
          </p:cNvPr>
          <p:cNvSpPr/>
          <p:nvPr/>
        </p:nvSpPr>
        <p:spPr>
          <a:xfrm>
            <a:off x="321753" y="6640502"/>
            <a:ext cx="167722" cy="114815"/>
          </a:xfrm>
          <a:custGeom>
            <a:avLst/>
            <a:gdLst/>
            <a:ahLst/>
            <a:cxnLst/>
            <a:rect l="l" t="t" r="r" b="b"/>
            <a:pathLst>
              <a:path w="127000" h="66040">
                <a:moveTo>
                  <a:pt x="0" y="0"/>
                </a:moveTo>
                <a:lnTo>
                  <a:pt x="126491" y="0"/>
                </a:lnTo>
                <a:lnTo>
                  <a:pt x="126491" y="65532"/>
                </a:lnTo>
                <a:lnTo>
                  <a:pt x="0" y="65532"/>
                </a:lnTo>
                <a:lnTo>
                  <a:pt x="0" y="0"/>
                </a:lnTo>
                <a:close/>
              </a:path>
            </a:pathLst>
          </a:custGeom>
          <a:solidFill>
            <a:srgbClr val="D9D9D9"/>
          </a:solidFill>
        </p:spPr>
        <p:txBody>
          <a:bodyPr wrap="square" lIns="0" tIns="0" rIns="0" bIns="0" rtlCol="0"/>
          <a:lstStyle/>
          <a:p>
            <a:endParaRPr dirty="0"/>
          </a:p>
        </p:txBody>
      </p:sp>
      <p:sp>
        <p:nvSpPr>
          <p:cNvPr id="81" name="object 22">
            <a:extLst>
              <a:ext uri="{FF2B5EF4-FFF2-40B4-BE49-F238E27FC236}">
                <a16:creationId xmlns:a16="http://schemas.microsoft.com/office/drawing/2014/main" id="{09C0D619-010E-EF28-52C8-55B28536ADA8}"/>
              </a:ext>
            </a:extLst>
          </p:cNvPr>
          <p:cNvSpPr txBox="1"/>
          <p:nvPr/>
        </p:nvSpPr>
        <p:spPr>
          <a:xfrm>
            <a:off x="528018" y="6620965"/>
            <a:ext cx="686080" cy="153888"/>
          </a:xfrm>
          <a:prstGeom prst="rect">
            <a:avLst/>
          </a:prstGeom>
        </p:spPr>
        <p:txBody>
          <a:bodyPr vert="horz" wrap="square" lIns="0" tIns="0" rIns="0" bIns="0" rtlCol="0">
            <a:spAutoFit/>
          </a:bodyPr>
          <a:lstStyle/>
          <a:p>
            <a:pPr marL="12700"/>
            <a:r>
              <a:rPr sz="1000" spc="-5" dirty="0">
                <a:solidFill>
                  <a:srgbClr val="002776"/>
                </a:solidFill>
                <a:latin typeface="Segoe UI Light"/>
                <a:cs typeface="Segoe UI Light"/>
              </a:rPr>
              <a:t>Not</a:t>
            </a:r>
            <a:r>
              <a:rPr sz="1000" spc="-95" dirty="0">
                <a:solidFill>
                  <a:srgbClr val="002776"/>
                </a:solidFill>
                <a:latin typeface="Segoe UI Light"/>
                <a:cs typeface="Segoe UI Light"/>
              </a:rPr>
              <a:t> </a:t>
            </a:r>
            <a:r>
              <a:rPr sz="1000" dirty="0">
                <a:solidFill>
                  <a:srgbClr val="002776"/>
                </a:solidFill>
                <a:latin typeface="Segoe UI Light"/>
                <a:cs typeface="Segoe UI Light"/>
              </a:rPr>
              <a:t>Started</a:t>
            </a:r>
            <a:endParaRPr sz="1000" dirty="0">
              <a:latin typeface="Segoe UI Light"/>
              <a:cs typeface="Segoe UI Light"/>
            </a:endParaRPr>
          </a:p>
        </p:txBody>
      </p:sp>
      <p:sp>
        <p:nvSpPr>
          <p:cNvPr id="82" name="object 19">
            <a:extLst>
              <a:ext uri="{FF2B5EF4-FFF2-40B4-BE49-F238E27FC236}">
                <a16:creationId xmlns:a16="http://schemas.microsoft.com/office/drawing/2014/main" id="{1571F972-CE28-65C5-5D33-9A9EE4135DBE}"/>
              </a:ext>
            </a:extLst>
          </p:cNvPr>
          <p:cNvSpPr txBox="1"/>
          <p:nvPr/>
        </p:nvSpPr>
        <p:spPr>
          <a:xfrm>
            <a:off x="2242031" y="6620965"/>
            <a:ext cx="763219" cy="153888"/>
          </a:xfrm>
          <a:prstGeom prst="rect">
            <a:avLst/>
          </a:prstGeom>
        </p:spPr>
        <p:txBody>
          <a:bodyPr vert="horz" wrap="square" lIns="0" tIns="0" rIns="0" bIns="0" rtlCol="0">
            <a:spAutoFit/>
          </a:bodyPr>
          <a:lstStyle/>
          <a:p>
            <a:pPr marL="12700">
              <a:tabLst>
                <a:tab pos="596900" algn="l"/>
              </a:tabLst>
            </a:pPr>
            <a:r>
              <a:rPr sz="1000" spc="-5" dirty="0">
                <a:solidFill>
                  <a:srgbClr val="002776"/>
                </a:solidFill>
                <a:latin typeface="Segoe UI Light"/>
                <a:cs typeface="Segoe UI Light"/>
              </a:rPr>
              <a:t>Ahead of</a:t>
            </a:r>
            <a:r>
              <a:rPr sz="1000" spc="-80" dirty="0">
                <a:solidFill>
                  <a:srgbClr val="002776"/>
                </a:solidFill>
                <a:latin typeface="Segoe UI Light"/>
                <a:cs typeface="Segoe UI Light"/>
              </a:rPr>
              <a:t> </a:t>
            </a:r>
            <a:r>
              <a:rPr sz="1000" spc="-5" dirty="0">
                <a:solidFill>
                  <a:srgbClr val="002776"/>
                </a:solidFill>
                <a:latin typeface="Segoe UI Light"/>
                <a:cs typeface="Segoe UI Light"/>
              </a:rPr>
              <a:t>Plan</a:t>
            </a:r>
            <a:endParaRPr sz="1000" dirty="0">
              <a:latin typeface="Segoe UI Light"/>
              <a:cs typeface="Segoe UI Light"/>
            </a:endParaRPr>
          </a:p>
        </p:txBody>
      </p:sp>
    </p:spTree>
    <p:extLst>
      <p:ext uri="{BB962C8B-B14F-4D97-AF65-F5344CB8AC3E}">
        <p14:creationId xmlns:p14="http://schemas.microsoft.com/office/powerpoint/2010/main" val="24982705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3">
            <a:extLst>
              <a:ext uri="{FF2B5EF4-FFF2-40B4-BE49-F238E27FC236}">
                <a16:creationId xmlns:a16="http://schemas.microsoft.com/office/drawing/2014/main" id="{9B7EFD91-2FBB-48F0-AF56-18CBAE2A31EE}"/>
              </a:ext>
            </a:extLst>
          </p:cNvPr>
          <p:cNvSpPr/>
          <p:nvPr/>
        </p:nvSpPr>
        <p:spPr>
          <a:xfrm>
            <a:off x="171451" y="1076151"/>
            <a:ext cx="11877672" cy="5460388"/>
          </a:xfrm>
          <a:custGeom>
            <a:avLst/>
            <a:gdLst/>
            <a:ahLst/>
            <a:cxnLst/>
            <a:rect l="l" t="t" r="r" b="b"/>
            <a:pathLst>
              <a:path w="8961120" h="4828540">
                <a:moveTo>
                  <a:pt x="0" y="0"/>
                </a:moveTo>
                <a:lnTo>
                  <a:pt x="8961120" y="0"/>
                </a:lnTo>
                <a:lnTo>
                  <a:pt x="8961120" y="4828032"/>
                </a:lnTo>
                <a:lnTo>
                  <a:pt x="0" y="4828032"/>
                </a:lnTo>
                <a:lnTo>
                  <a:pt x="0" y="0"/>
                </a:lnTo>
                <a:close/>
              </a:path>
            </a:pathLst>
          </a:custGeom>
          <a:ln w="12192">
            <a:solidFill>
              <a:srgbClr val="A6A6A6"/>
            </a:solidFill>
          </a:ln>
        </p:spPr>
        <p:txBody>
          <a:bodyPr wrap="square" lIns="0" tIns="0" rIns="0" bIns="0" rtlCol="0"/>
          <a:lstStyle/>
          <a:p>
            <a:endParaRPr dirty="0"/>
          </a:p>
        </p:txBody>
      </p:sp>
      <p:sp>
        <p:nvSpPr>
          <p:cNvPr id="7" name="object 4">
            <a:extLst>
              <a:ext uri="{FF2B5EF4-FFF2-40B4-BE49-F238E27FC236}">
                <a16:creationId xmlns:a16="http://schemas.microsoft.com/office/drawing/2014/main" id="{54AF41FD-884F-454D-9A81-45EFB1487BBA}"/>
              </a:ext>
            </a:extLst>
          </p:cNvPr>
          <p:cNvSpPr/>
          <p:nvPr/>
        </p:nvSpPr>
        <p:spPr>
          <a:xfrm>
            <a:off x="171451" y="714722"/>
            <a:ext cx="11877672" cy="370840"/>
          </a:xfrm>
          <a:custGeom>
            <a:avLst/>
            <a:gdLst/>
            <a:ahLst/>
            <a:cxnLst/>
            <a:rect l="l" t="t" r="r" b="b"/>
            <a:pathLst>
              <a:path w="8961120" h="370840">
                <a:moveTo>
                  <a:pt x="0" y="0"/>
                </a:moveTo>
                <a:lnTo>
                  <a:pt x="8961120" y="0"/>
                </a:lnTo>
                <a:lnTo>
                  <a:pt x="8961120" y="370332"/>
                </a:lnTo>
                <a:lnTo>
                  <a:pt x="0" y="370332"/>
                </a:lnTo>
                <a:lnTo>
                  <a:pt x="0" y="0"/>
                </a:lnTo>
                <a:close/>
              </a:path>
            </a:pathLst>
          </a:custGeom>
          <a:solidFill>
            <a:srgbClr val="6F7371"/>
          </a:solidFill>
        </p:spPr>
        <p:txBody>
          <a:bodyPr wrap="square" lIns="0" tIns="0" rIns="0" bIns="0" rtlCol="0"/>
          <a:lstStyle/>
          <a:p>
            <a:endParaRPr dirty="0"/>
          </a:p>
        </p:txBody>
      </p:sp>
      <p:sp>
        <p:nvSpPr>
          <p:cNvPr id="9" name="object 6">
            <a:extLst>
              <a:ext uri="{FF2B5EF4-FFF2-40B4-BE49-F238E27FC236}">
                <a16:creationId xmlns:a16="http://schemas.microsoft.com/office/drawing/2014/main" id="{58D320CB-8F69-45FA-B534-177B6853C870}"/>
              </a:ext>
            </a:extLst>
          </p:cNvPr>
          <p:cNvSpPr txBox="1"/>
          <p:nvPr/>
        </p:nvSpPr>
        <p:spPr>
          <a:xfrm>
            <a:off x="3851305" y="756937"/>
            <a:ext cx="4517965" cy="276999"/>
          </a:xfrm>
          <a:prstGeom prst="rect">
            <a:avLst/>
          </a:prstGeom>
        </p:spPr>
        <p:txBody>
          <a:bodyPr vert="horz" wrap="square" lIns="0" tIns="0" rIns="0" bIns="0" rtlCol="0">
            <a:spAutoFit/>
          </a:bodyPr>
          <a:lstStyle/>
          <a:p>
            <a:pPr marL="12700" algn="ctr"/>
            <a:r>
              <a:rPr lang="en-US" spc="-10" dirty="0">
                <a:solidFill>
                  <a:srgbClr val="FFFFFF"/>
                </a:solidFill>
                <a:latin typeface="Segoe UI"/>
                <a:cs typeface="Segoe UI"/>
              </a:rPr>
              <a:t>Grid Design, Operations &amp; Maintenance</a:t>
            </a:r>
            <a:endParaRPr dirty="0">
              <a:latin typeface="Segoe UI"/>
              <a:cs typeface="Segoe UI"/>
            </a:endParaRPr>
          </a:p>
        </p:txBody>
      </p:sp>
      <p:sp>
        <p:nvSpPr>
          <p:cNvPr id="44" name="Title 3">
            <a:extLst>
              <a:ext uri="{FF2B5EF4-FFF2-40B4-BE49-F238E27FC236}">
                <a16:creationId xmlns:a16="http://schemas.microsoft.com/office/drawing/2014/main" id="{927FCCED-4FEA-4D0F-8471-2BD115F81216}"/>
              </a:ext>
            </a:extLst>
          </p:cNvPr>
          <p:cNvSpPr>
            <a:spLocks noGrp="1"/>
          </p:cNvSpPr>
          <p:nvPr>
            <p:ph type="title"/>
          </p:nvPr>
        </p:nvSpPr>
        <p:spPr>
          <a:xfrm>
            <a:off x="1866900" y="321461"/>
            <a:ext cx="8458200" cy="393261"/>
          </a:xfrm>
        </p:spPr>
        <p:txBody>
          <a:bodyPr/>
          <a:lstStyle/>
          <a:p>
            <a:pPr algn="ctr"/>
            <a:r>
              <a:rPr lang="en-US" sz="2800" spc="5" dirty="0"/>
              <a:t>WMP </a:t>
            </a:r>
            <a:r>
              <a:rPr lang="en-US" sz="2800" spc="-5" dirty="0"/>
              <a:t>Activities </a:t>
            </a:r>
            <a:r>
              <a:rPr lang="en-US" sz="2800" spc="5" dirty="0"/>
              <a:t>Status </a:t>
            </a:r>
            <a:r>
              <a:rPr lang="en-US" sz="2800" spc="10" dirty="0"/>
              <a:t>vs. </a:t>
            </a:r>
            <a:r>
              <a:rPr lang="en-US" sz="2800" spc="5" dirty="0"/>
              <a:t>WMP </a:t>
            </a:r>
            <a:r>
              <a:rPr lang="en-US" sz="2800" dirty="0"/>
              <a:t>Activity</a:t>
            </a:r>
            <a:r>
              <a:rPr lang="en-US" sz="2800" spc="-190" dirty="0"/>
              <a:t> </a:t>
            </a:r>
            <a:r>
              <a:rPr lang="en-US" sz="2800" spc="5" dirty="0"/>
              <a:t>Goals</a:t>
            </a:r>
            <a:endParaRPr lang="en-US" sz="2800" dirty="0"/>
          </a:p>
        </p:txBody>
      </p:sp>
      <p:grpSp>
        <p:nvGrpSpPr>
          <p:cNvPr id="4" name="Group 3">
            <a:extLst>
              <a:ext uri="{FF2B5EF4-FFF2-40B4-BE49-F238E27FC236}">
                <a16:creationId xmlns:a16="http://schemas.microsoft.com/office/drawing/2014/main" id="{43645363-A381-55F7-1FFE-71B1E6362B5C}"/>
              </a:ext>
            </a:extLst>
          </p:cNvPr>
          <p:cNvGrpSpPr/>
          <p:nvPr/>
        </p:nvGrpSpPr>
        <p:grpSpPr>
          <a:xfrm>
            <a:off x="307181" y="2267383"/>
            <a:ext cx="5345845" cy="1254189"/>
            <a:chOff x="300625" y="873148"/>
            <a:chExt cx="5345845" cy="1254189"/>
          </a:xfrm>
        </p:grpSpPr>
        <p:sp>
          <p:nvSpPr>
            <p:cNvPr id="5" name="object 13">
              <a:extLst>
                <a:ext uri="{FF2B5EF4-FFF2-40B4-BE49-F238E27FC236}">
                  <a16:creationId xmlns:a16="http://schemas.microsoft.com/office/drawing/2014/main" id="{31F83B92-4E2E-9DDB-5372-33CBBAD3E598}"/>
                </a:ext>
              </a:extLst>
            </p:cNvPr>
            <p:cNvSpPr txBox="1"/>
            <p:nvPr/>
          </p:nvSpPr>
          <p:spPr>
            <a:xfrm>
              <a:off x="1805990" y="877309"/>
              <a:ext cx="3840480" cy="969496"/>
            </a:xfrm>
            <a:prstGeom prst="rect">
              <a:avLst/>
            </a:prstGeom>
          </p:spPr>
          <p:txBody>
            <a:bodyPr vert="horz" wrap="square" lIns="91440" tIns="0" rIns="91440" bIns="45720" rtlCol="0">
              <a:spAutoFit/>
            </a:bodyPr>
            <a:lstStyle/>
            <a:p>
              <a:r>
                <a:rPr lang="en-US" sz="1000" b="1" u="sng" dirty="0">
                  <a:latin typeface="Segoe UI" panose="020B0502040204020203" pitchFamily="34" charset="0"/>
                  <a:cs typeface="Segoe UI" panose="020B0502040204020203" pitchFamily="34" charset="0"/>
                </a:rPr>
                <a:t>Asset Quality Assurance / Quality Control: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Q1 2023 Goal: </a:t>
              </a:r>
              <a:r>
                <a:rPr lang="en-US" sz="1000" dirty="0">
                  <a:latin typeface="Segoe UI" panose="020B0502040204020203" pitchFamily="34" charset="0"/>
                  <a:cs typeface="Segoe UI" panose="020B0502040204020203" pitchFamily="34" charset="0"/>
                </a:rPr>
                <a:t>BVES planned to complete a total of 5 asset QC’s on WMP work by the end of Q1. BVES was able to complete 5 QC’s by Q1.</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BVES was able to complete 5 asset QC’s. BVES is currently on track for 2023.</a:t>
              </a:r>
            </a:p>
          </p:txBody>
        </p:sp>
        <p:sp>
          <p:nvSpPr>
            <p:cNvPr id="13" name="TextBox 12">
              <a:extLst>
                <a:ext uri="{FF2B5EF4-FFF2-40B4-BE49-F238E27FC236}">
                  <a16:creationId xmlns:a16="http://schemas.microsoft.com/office/drawing/2014/main" id="{B8081EB1-52EC-3DBD-AF1C-1AEEFE19A75B}"/>
                </a:ext>
              </a:extLst>
            </p:cNvPr>
            <p:cNvSpPr txBox="1"/>
            <p:nvPr/>
          </p:nvSpPr>
          <p:spPr>
            <a:xfrm>
              <a:off x="300625" y="873148"/>
              <a:ext cx="1505366" cy="1254189"/>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Quality Assurance / Quality Control</a:t>
              </a:r>
            </a:p>
            <a:p>
              <a:r>
                <a:rPr lang="en-US" dirty="0"/>
                <a:t>GD_35</a:t>
              </a:r>
            </a:p>
            <a:p>
              <a:r>
                <a:rPr lang="en-US" sz="1050" b="1" dirty="0"/>
                <a:t>Asset Quality Assurance / Quality Control</a:t>
              </a:r>
              <a:endParaRPr lang="en-US" sz="500" b="1" dirty="0"/>
            </a:p>
            <a:p>
              <a:r>
                <a:rPr lang="en-US" sz="1400" b="1" dirty="0"/>
                <a:t>On Track</a:t>
              </a:r>
            </a:p>
          </p:txBody>
        </p:sp>
      </p:grpSp>
      <p:grpSp>
        <p:nvGrpSpPr>
          <p:cNvPr id="2" name="Group 12">
            <a:extLst>
              <a:ext uri="{FF2B5EF4-FFF2-40B4-BE49-F238E27FC236}">
                <a16:creationId xmlns:a16="http://schemas.microsoft.com/office/drawing/2014/main" id="{01443C9A-2528-19DC-8443-DDDB2A94A592}"/>
              </a:ext>
            </a:extLst>
          </p:cNvPr>
          <p:cNvGrpSpPr/>
          <p:nvPr/>
        </p:nvGrpSpPr>
        <p:grpSpPr>
          <a:xfrm>
            <a:off x="307181" y="1105719"/>
            <a:ext cx="6010227" cy="1081311"/>
            <a:chOff x="290779" y="2354789"/>
            <a:chExt cx="6010227" cy="1081311"/>
          </a:xfrm>
        </p:grpSpPr>
        <p:sp>
          <p:nvSpPr>
            <p:cNvPr id="3" name="TextBox 26">
              <a:extLst>
                <a:ext uri="{FF2B5EF4-FFF2-40B4-BE49-F238E27FC236}">
                  <a16:creationId xmlns:a16="http://schemas.microsoft.com/office/drawing/2014/main" id="{3AF45BE1-BFF8-241F-5062-A70645A0F817}"/>
                </a:ext>
              </a:extLst>
            </p:cNvPr>
            <p:cNvSpPr txBox="1"/>
            <p:nvPr/>
          </p:nvSpPr>
          <p:spPr>
            <a:xfrm>
              <a:off x="290779" y="2405049"/>
              <a:ext cx="1505366" cy="1031051"/>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Asset Management and Inspection Enterprise System(s)</a:t>
              </a:r>
            </a:p>
            <a:p>
              <a:r>
                <a:rPr lang="en-US" dirty="0"/>
                <a:t>GD_34</a:t>
              </a:r>
              <a:endParaRPr lang="en-US" sz="500" b="1" dirty="0"/>
            </a:p>
            <a:p>
              <a:r>
                <a:rPr lang="en-US" sz="1050" b="1" dirty="0"/>
                <a:t>Distribution Management Center</a:t>
              </a:r>
            </a:p>
          </p:txBody>
        </p:sp>
        <p:sp>
          <p:nvSpPr>
            <p:cNvPr id="8" name="object 13">
              <a:extLst>
                <a:ext uri="{FF2B5EF4-FFF2-40B4-BE49-F238E27FC236}">
                  <a16:creationId xmlns:a16="http://schemas.microsoft.com/office/drawing/2014/main" id="{806A7C0F-E874-37CE-520B-A3B79A7CBF11}"/>
                </a:ext>
              </a:extLst>
            </p:cNvPr>
            <p:cNvSpPr txBox="1"/>
            <p:nvPr/>
          </p:nvSpPr>
          <p:spPr>
            <a:xfrm>
              <a:off x="1795875" y="2354789"/>
              <a:ext cx="4505131" cy="969496"/>
            </a:xfrm>
            <a:prstGeom prst="rect">
              <a:avLst/>
            </a:prstGeom>
          </p:spPr>
          <p:txBody>
            <a:bodyPr vert="horz" wrap="square" lIns="91440" tIns="0" rIns="91440" bIns="45720" rtlCol="0">
              <a:spAutoFit/>
            </a:bodyPr>
            <a:lstStyle/>
            <a:p>
              <a:r>
                <a:rPr lang="en-US" sz="1000" b="1" u="sng" dirty="0">
                  <a:latin typeface="Segoe UI" panose="020B0502040204020203" pitchFamily="34" charset="0"/>
                  <a:cs typeface="Segoe UI" panose="020B0502040204020203" pitchFamily="34" charset="0"/>
                </a:rPr>
                <a:t>Asset Management and Inspection Enterprise System(s):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2023 Goal: </a:t>
              </a:r>
              <a:r>
                <a:rPr lang="en-US" sz="1000" dirty="0">
                  <a:latin typeface="Segoe UI" panose="020B0502040204020203" pitchFamily="34" charset="0"/>
                  <a:cs typeface="Segoe UI" panose="020B0502040204020203" pitchFamily="34" charset="0"/>
                </a:rPr>
                <a:t>The Asset Management and Inspection Enterprise System is an ongoing activity for BVES.  Currently its systems are standalone but due to BVES’s size this is not a major concern.</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BVES continue to evaluate the need for automate and master systems as it relates to asset management and inspection.</a:t>
              </a:r>
              <a:endParaRPr lang="en-US" sz="300" dirty="0">
                <a:latin typeface="Segoe UI" panose="020B0502040204020203" pitchFamily="34" charset="0"/>
                <a:cs typeface="Segoe UI" panose="020B0502040204020203" pitchFamily="34" charset="0"/>
              </a:endParaRPr>
            </a:p>
          </p:txBody>
        </p:sp>
      </p:grpSp>
      <p:grpSp>
        <p:nvGrpSpPr>
          <p:cNvPr id="10" name="Group 9">
            <a:extLst>
              <a:ext uri="{FF2B5EF4-FFF2-40B4-BE49-F238E27FC236}">
                <a16:creationId xmlns:a16="http://schemas.microsoft.com/office/drawing/2014/main" id="{A92B43ED-3813-E83B-E13E-A693EF8C6739}"/>
              </a:ext>
            </a:extLst>
          </p:cNvPr>
          <p:cNvGrpSpPr/>
          <p:nvPr/>
        </p:nvGrpSpPr>
        <p:grpSpPr>
          <a:xfrm>
            <a:off x="307181" y="3599158"/>
            <a:ext cx="5345845" cy="939893"/>
            <a:chOff x="300625" y="1029709"/>
            <a:chExt cx="5345845" cy="939893"/>
          </a:xfrm>
        </p:grpSpPr>
        <p:sp>
          <p:nvSpPr>
            <p:cNvPr id="11" name="object 13">
              <a:extLst>
                <a:ext uri="{FF2B5EF4-FFF2-40B4-BE49-F238E27FC236}">
                  <a16:creationId xmlns:a16="http://schemas.microsoft.com/office/drawing/2014/main" id="{36CEB639-F6F1-90FE-510F-BD90916DD8CF}"/>
                </a:ext>
              </a:extLst>
            </p:cNvPr>
            <p:cNvSpPr txBox="1"/>
            <p:nvPr/>
          </p:nvSpPr>
          <p:spPr>
            <a:xfrm>
              <a:off x="1805990" y="1029709"/>
              <a:ext cx="3840480" cy="815608"/>
            </a:xfrm>
            <a:prstGeom prst="rect">
              <a:avLst/>
            </a:prstGeom>
          </p:spPr>
          <p:txBody>
            <a:bodyPr vert="horz" wrap="square" lIns="91440" tIns="0" rIns="91440" bIns="45720" rtlCol="0">
              <a:spAutoFit/>
            </a:bodyPr>
            <a:lstStyle/>
            <a:p>
              <a:r>
                <a:rPr lang="en-US" sz="1000" b="1" u="sng" dirty="0">
                  <a:latin typeface="Segoe UI" panose="020B0502040204020203" pitchFamily="34" charset="0"/>
                  <a:cs typeface="Segoe UI" panose="020B0502040204020203" pitchFamily="34" charset="0"/>
                </a:rPr>
                <a:t>Asset Open Work Orders: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2023 Goal: </a:t>
              </a:r>
              <a:r>
                <a:rPr lang="en-US" sz="1000" dirty="0">
                  <a:latin typeface="Segoe UI" panose="020B0502040204020203" pitchFamily="34" charset="0"/>
                  <a:cs typeface="Segoe UI" panose="020B0502040204020203" pitchFamily="34" charset="0"/>
                </a:rPr>
                <a:t>For 2023 BVES has a goal to have no work orders exceeding the GO 95 timeframe.</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BVES did not have any work orders that exceeded the GO 95 timeframe in Q1.</a:t>
              </a:r>
            </a:p>
          </p:txBody>
        </p:sp>
        <p:sp>
          <p:nvSpPr>
            <p:cNvPr id="12" name="TextBox 11">
              <a:extLst>
                <a:ext uri="{FF2B5EF4-FFF2-40B4-BE49-F238E27FC236}">
                  <a16:creationId xmlns:a16="http://schemas.microsoft.com/office/drawing/2014/main" id="{B0D6BE2B-99D4-34DB-EE66-6E42F95DCAAB}"/>
                </a:ext>
              </a:extLst>
            </p:cNvPr>
            <p:cNvSpPr txBox="1"/>
            <p:nvPr/>
          </p:nvSpPr>
          <p:spPr>
            <a:xfrm>
              <a:off x="300625" y="1030883"/>
              <a:ext cx="1505366" cy="938719"/>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Open Work Orders</a:t>
              </a:r>
            </a:p>
            <a:p>
              <a:r>
                <a:rPr lang="en-US" dirty="0"/>
                <a:t>GD_36</a:t>
              </a:r>
            </a:p>
            <a:p>
              <a:r>
                <a:rPr lang="en-US" sz="1050" b="1" dirty="0"/>
                <a:t>Asset Open Work Orders</a:t>
              </a:r>
              <a:endParaRPr lang="en-US" sz="500" b="1" dirty="0"/>
            </a:p>
            <a:p>
              <a:r>
                <a:rPr lang="en-US" sz="1400" b="1" dirty="0"/>
                <a:t>On Track</a:t>
              </a:r>
            </a:p>
          </p:txBody>
        </p:sp>
      </p:grpSp>
      <p:grpSp>
        <p:nvGrpSpPr>
          <p:cNvPr id="26" name="Group 25">
            <a:extLst>
              <a:ext uri="{FF2B5EF4-FFF2-40B4-BE49-F238E27FC236}">
                <a16:creationId xmlns:a16="http://schemas.microsoft.com/office/drawing/2014/main" id="{D3654D1A-571E-2001-A800-CF74F2A469B6}"/>
              </a:ext>
            </a:extLst>
          </p:cNvPr>
          <p:cNvGrpSpPr/>
          <p:nvPr/>
        </p:nvGrpSpPr>
        <p:grpSpPr>
          <a:xfrm>
            <a:off x="307181" y="4636288"/>
            <a:ext cx="5345845" cy="815608"/>
            <a:chOff x="300625" y="1115434"/>
            <a:chExt cx="5345845" cy="815608"/>
          </a:xfrm>
        </p:grpSpPr>
        <p:sp>
          <p:nvSpPr>
            <p:cNvPr id="27" name="object 13">
              <a:extLst>
                <a:ext uri="{FF2B5EF4-FFF2-40B4-BE49-F238E27FC236}">
                  <a16:creationId xmlns:a16="http://schemas.microsoft.com/office/drawing/2014/main" id="{A8599F76-7355-FEE8-7D42-AB162F4E3FB9}"/>
                </a:ext>
              </a:extLst>
            </p:cNvPr>
            <p:cNvSpPr txBox="1"/>
            <p:nvPr/>
          </p:nvSpPr>
          <p:spPr>
            <a:xfrm>
              <a:off x="1805990" y="1115434"/>
              <a:ext cx="3840480" cy="815608"/>
            </a:xfrm>
            <a:prstGeom prst="rect">
              <a:avLst/>
            </a:prstGeom>
          </p:spPr>
          <p:txBody>
            <a:bodyPr vert="horz" wrap="square" lIns="91440" tIns="0" rIns="91440" bIns="45720" rtlCol="0">
              <a:spAutoFit/>
            </a:bodyPr>
            <a:lstStyle/>
            <a:p>
              <a:r>
                <a:rPr lang="en-US" sz="1000" b="1" u="sng" dirty="0">
                  <a:latin typeface="Segoe UI" panose="020B0502040204020203" pitchFamily="34" charset="0"/>
                  <a:cs typeface="Segoe UI" panose="020B0502040204020203" pitchFamily="34" charset="0"/>
                </a:rPr>
                <a:t>Equipment Settings to Reduce Wildfire Risk: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2023 Goal: </a:t>
              </a:r>
              <a:r>
                <a:rPr lang="en-US" sz="1000" dirty="0">
                  <a:latin typeface="Segoe UI" panose="020B0502040204020203" pitchFamily="34" charset="0"/>
                  <a:cs typeface="Segoe UI" panose="020B0502040204020203" pitchFamily="34" charset="0"/>
                </a:rPr>
                <a:t>For 2023 BVES plans to review its equipment settings on a regular basis and evaluate the need for modified settings.</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BVES reviewed the equipment settings in Q1.</a:t>
              </a:r>
            </a:p>
          </p:txBody>
        </p:sp>
        <p:sp>
          <p:nvSpPr>
            <p:cNvPr id="28" name="TextBox 27">
              <a:extLst>
                <a:ext uri="{FF2B5EF4-FFF2-40B4-BE49-F238E27FC236}">
                  <a16:creationId xmlns:a16="http://schemas.microsoft.com/office/drawing/2014/main" id="{688BFE02-BC03-31F7-4077-734363ECEAD3}"/>
                </a:ext>
              </a:extLst>
            </p:cNvPr>
            <p:cNvSpPr txBox="1"/>
            <p:nvPr/>
          </p:nvSpPr>
          <p:spPr>
            <a:xfrm>
              <a:off x="300625" y="1115522"/>
              <a:ext cx="1505366" cy="769441"/>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Equipment Settings to Reduce Wildfire Risk</a:t>
              </a:r>
            </a:p>
            <a:p>
              <a:r>
                <a:rPr lang="en-US" dirty="0"/>
                <a:t>GD_37</a:t>
              </a:r>
            </a:p>
            <a:p>
              <a:r>
                <a:rPr lang="en-US" sz="1400" b="1" dirty="0"/>
                <a:t>On Track</a:t>
              </a:r>
            </a:p>
          </p:txBody>
        </p:sp>
      </p:grpSp>
      <p:grpSp>
        <p:nvGrpSpPr>
          <p:cNvPr id="34" name="Group 33">
            <a:extLst>
              <a:ext uri="{FF2B5EF4-FFF2-40B4-BE49-F238E27FC236}">
                <a16:creationId xmlns:a16="http://schemas.microsoft.com/office/drawing/2014/main" id="{FF67E62E-0192-C1CD-F39A-78E033F452D4}"/>
              </a:ext>
            </a:extLst>
          </p:cNvPr>
          <p:cNvGrpSpPr/>
          <p:nvPr/>
        </p:nvGrpSpPr>
        <p:grpSpPr>
          <a:xfrm>
            <a:off x="307181" y="5513902"/>
            <a:ext cx="5345845" cy="923330"/>
            <a:chOff x="300625" y="1038578"/>
            <a:chExt cx="5345845" cy="923330"/>
          </a:xfrm>
        </p:grpSpPr>
        <p:sp>
          <p:nvSpPr>
            <p:cNvPr id="46" name="object 13">
              <a:extLst>
                <a:ext uri="{FF2B5EF4-FFF2-40B4-BE49-F238E27FC236}">
                  <a16:creationId xmlns:a16="http://schemas.microsoft.com/office/drawing/2014/main" id="{2FCBA533-60E1-695E-0EBF-A4A29DC2375D}"/>
                </a:ext>
              </a:extLst>
            </p:cNvPr>
            <p:cNvSpPr txBox="1"/>
            <p:nvPr/>
          </p:nvSpPr>
          <p:spPr>
            <a:xfrm>
              <a:off x="1805990" y="1039234"/>
              <a:ext cx="3840480" cy="661720"/>
            </a:xfrm>
            <a:prstGeom prst="rect">
              <a:avLst/>
            </a:prstGeom>
          </p:spPr>
          <p:txBody>
            <a:bodyPr vert="horz" wrap="square" lIns="91440" tIns="0" rIns="91440" bIns="45720" rtlCol="0">
              <a:spAutoFit/>
            </a:bodyPr>
            <a:lstStyle/>
            <a:p>
              <a:r>
                <a:rPr lang="en-US" sz="1000" b="1" u="sng" dirty="0">
                  <a:latin typeface="Segoe UI" panose="020B0502040204020203" pitchFamily="34" charset="0"/>
                  <a:cs typeface="Segoe UI" panose="020B0502040204020203" pitchFamily="34" charset="0"/>
                </a:rPr>
                <a:t>Grid Response Procedures and Notifications: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2023 Goal: </a:t>
              </a:r>
              <a:r>
                <a:rPr lang="en-US" sz="1000" dirty="0">
                  <a:latin typeface="Segoe UI" panose="020B0502040204020203" pitchFamily="34" charset="0"/>
                  <a:cs typeface="Segoe UI" panose="020B0502040204020203" pitchFamily="34" charset="0"/>
                </a:rPr>
                <a:t>For 2023 BVES plans to review and if necessary, update its procedure.  This will be an annual process</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BVES began to review its procedure in Q1.</a:t>
              </a:r>
            </a:p>
          </p:txBody>
        </p:sp>
        <p:sp>
          <p:nvSpPr>
            <p:cNvPr id="47" name="TextBox 46">
              <a:extLst>
                <a:ext uri="{FF2B5EF4-FFF2-40B4-BE49-F238E27FC236}">
                  <a16:creationId xmlns:a16="http://schemas.microsoft.com/office/drawing/2014/main" id="{CDDBC0A0-9682-D162-3BA1-98DE4866DD05}"/>
                </a:ext>
              </a:extLst>
            </p:cNvPr>
            <p:cNvSpPr txBox="1"/>
            <p:nvPr/>
          </p:nvSpPr>
          <p:spPr>
            <a:xfrm>
              <a:off x="300625" y="1038578"/>
              <a:ext cx="1505366" cy="92333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Grid Response Procedures and Notifications</a:t>
              </a:r>
            </a:p>
            <a:p>
              <a:r>
                <a:rPr lang="en-US" dirty="0"/>
                <a:t>GD_38</a:t>
              </a:r>
            </a:p>
            <a:p>
              <a:r>
                <a:rPr lang="en-US" sz="1400" b="1" dirty="0"/>
                <a:t>On Track</a:t>
              </a:r>
            </a:p>
          </p:txBody>
        </p:sp>
      </p:grpSp>
      <p:grpSp>
        <p:nvGrpSpPr>
          <p:cNvPr id="49" name="Group 48">
            <a:extLst>
              <a:ext uri="{FF2B5EF4-FFF2-40B4-BE49-F238E27FC236}">
                <a16:creationId xmlns:a16="http://schemas.microsoft.com/office/drawing/2014/main" id="{F5B2617B-87B8-EA42-A907-A37A98C693C1}"/>
              </a:ext>
            </a:extLst>
          </p:cNvPr>
          <p:cNvGrpSpPr/>
          <p:nvPr/>
        </p:nvGrpSpPr>
        <p:grpSpPr>
          <a:xfrm>
            <a:off x="6510343" y="1155979"/>
            <a:ext cx="5345845" cy="1077218"/>
            <a:chOff x="300625" y="961634"/>
            <a:chExt cx="5345845" cy="1077218"/>
          </a:xfrm>
        </p:grpSpPr>
        <p:sp>
          <p:nvSpPr>
            <p:cNvPr id="50" name="object 13">
              <a:extLst>
                <a:ext uri="{FF2B5EF4-FFF2-40B4-BE49-F238E27FC236}">
                  <a16:creationId xmlns:a16="http://schemas.microsoft.com/office/drawing/2014/main" id="{48B06411-679C-0F1C-4C43-5FC5F9156464}"/>
                </a:ext>
              </a:extLst>
            </p:cNvPr>
            <p:cNvSpPr txBox="1"/>
            <p:nvPr/>
          </p:nvSpPr>
          <p:spPr>
            <a:xfrm>
              <a:off x="1805990" y="963034"/>
              <a:ext cx="3840480" cy="969496"/>
            </a:xfrm>
            <a:prstGeom prst="rect">
              <a:avLst/>
            </a:prstGeom>
          </p:spPr>
          <p:txBody>
            <a:bodyPr vert="horz" wrap="square" lIns="91440" tIns="0" rIns="91440" bIns="45720" rtlCol="0">
              <a:spAutoFit/>
            </a:bodyPr>
            <a:lstStyle/>
            <a:p>
              <a:r>
                <a:rPr lang="en-US" sz="1000" b="1" u="sng" dirty="0">
                  <a:latin typeface="Segoe UI" panose="020B0502040204020203" pitchFamily="34" charset="0"/>
                  <a:cs typeface="Segoe UI" panose="020B0502040204020203" pitchFamily="34" charset="0"/>
                </a:rPr>
                <a:t>Personnel Work Procedures and Training in Conditions of Elevated Fire Risk: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2023 Goal: </a:t>
              </a:r>
              <a:r>
                <a:rPr lang="en-US" sz="1000" dirty="0">
                  <a:latin typeface="Segoe UI" panose="020B0502040204020203" pitchFamily="34" charset="0"/>
                  <a:cs typeface="Segoe UI" panose="020B0502040204020203" pitchFamily="34" charset="0"/>
                </a:rPr>
                <a:t>For 2023 BVES plans to review and if necessary, update its procedure.  This will be an annual process.  BVES will also verify the training of all responsible staff members.</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BVES began to review its procedure in Q1.</a:t>
              </a:r>
            </a:p>
          </p:txBody>
        </p:sp>
        <p:sp>
          <p:nvSpPr>
            <p:cNvPr id="51" name="TextBox 50">
              <a:extLst>
                <a:ext uri="{FF2B5EF4-FFF2-40B4-BE49-F238E27FC236}">
                  <a16:creationId xmlns:a16="http://schemas.microsoft.com/office/drawing/2014/main" id="{70EEAD5B-119D-EA37-FA0D-ABCF44CEFEFA}"/>
                </a:ext>
              </a:extLst>
            </p:cNvPr>
            <p:cNvSpPr txBox="1"/>
            <p:nvPr/>
          </p:nvSpPr>
          <p:spPr>
            <a:xfrm>
              <a:off x="300625" y="961634"/>
              <a:ext cx="1505366" cy="1077218"/>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Personnel Work Procedures and Training in Conditions of Elevated Fire Risk</a:t>
              </a:r>
            </a:p>
            <a:p>
              <a:r>
                <a:rPr lang="en-US" dirty="0"/>
                <a:t>GD_39</a:t>
              </a:r>
            </a:p>
            <a:p>
              <a:r>
                <a:rPr lang="en-US" sz="1400" b="1" dirty="0"/>
                <a:t>On Track</a:t>
              </a:r>
            </a:p>
          </p:txBody>
        </p:sp>
      </p:grpSp>
      <p:grpSp>
        <p:nvGrpSpPr>
          <p:cNvPr id="52" name="Group 51">
            <a:extLst>
              <a:ext uri="{FF2B5EF4-FFF2-40B4-BE49-F238E27FC236}">
                <a16:creationId xmlns:a16="http://schemas.microsoft.com/office/drawing/2014/main" id="{C963E5BE-9F70-487F-ABE0-801DAF1B8151}"/>
              </a:ext>
            </a:extLst>
          </p:cNvPr>
          <p:cNvGrpSpPr/>
          <p:nvPr/>
        </p:nvGrpSpPr>
        <p:grpSpPr>
          <a:xfrm>
            <a:off x="6510343" y="2242354"/>
            <a:ext cx="5345845" cy="1408078"/>
            <a:chOff x="300625" y="796205"/>
            <a:chExt cx="5345845" cy="1408078"/>
          </a:xfrm>
        </p:grpSpPr>
        <p:sp>
          <p:nvSpPr>
            <p:cNvPr id="53" name="object 13">
              <a:extLst>
                <a:ext uri="{FF2B5EF4-FFF2-40B4-BE49-F238E27FC236}">
                  <a16:creationId xmlns:a16="http://schemas.microsoft.com/office/drawing/2014/main" id="{7C85BE1F-82D5-4CB7-DDFA-E14E5C61FFB1}"/>
                </a:ext>
              </a:extLst>
            </p:cNvPr>
            <p:cNvSpPr txBox="1"/>
            <p:nvPr/>
          </p:nvSpPr>
          <p:spPr>
            <a:xfrm>
              <a:off x="1805990" y="963034"/>
              <a:ext cx="3840480" cy="969496"/>
            </a:xfrm>
            <a:prstGeom prst="rect">
              <a:avLst/>
            </a:prstGeom>
          </p:spPr>
          <p:txBody>
            <a:bodyPr vert="horz" wrap="square" lIns="91440" tIns="0" rIns="91440" bIns="45720" rtlCol="0">
              <a:spAutoFit/>
            </a:bodyPr>
            <a:lstStyle/>
            <a:p>
              <a:r>
                <a:rPr lang="en-US" sz="1000" b="1" u="sng" dirty="0">
                  <a:latin typeface="Segoe UI" panose="020B0502040204020203" pitchFamily="34" charset="0"/>
                  <a:cs typeface="Segoe UI" panose="020B0502040204020203" pitchFamily="34" charset="0"/>
                </a:rPr>
                <a:t>Distribution Pole Replacement and </a:t>
              </a:r>
              <a:r>
                <a:rPr lang="en-US" sz="1000" b="1" u="sng" dirty="0" smtClean="0">
                  <a:latin typeface="Segoe UI" panose="020B0502040204020203" pitchFamily="34" charset="0"/>
                  <a:cs typeface="Segoe UI" panose="020B0502040204020203" pitchFamily="34" charset="0"/>
                </a:rPr>
                <a:t>Reinforcement</a:t>
              </a:r>
              <a:r>
                <a:rPr lang="en-US" sz="1000" b="1" dirty="0" smtClean="0">
                  <a:latin typeface="Segoe UI" panose="020B0502040204020203" pitchFamily="34" charset="0"/>
                  <a:cs typeface="Segoe UI" panose="020B0502040204020203" pitchFamily="34" charset="0"/>
                </a:rPr>
                <a:t>: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2023 Goal: </a:t>
              </a:r>
              <a:r>
                <a:rPr lang="en-US" sz="1000" dirty="0">
                  <a:latin typeface="Segoe UI" panose="020B0502040204020203" pitchFamily="34" charset="0"/>
                  <a:cs typeface="Segoe UI" panose="020B0502040204020203" pitchFamily="34" charset="0"/>
                </a:rPr>
                <a:t>BVES planned to complete a total of 25 pole replacements in Q1.  BVES was able to complete 58 total pole replacements. </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BVES was able to complete 58 pole replacements in Q1, placing the program 32 poles ahead of schedule.</a:t>
              </a:r>
            </a:p>
          </p:txBody>
        </p:sp>
        <p:sp>
          <p:nvSpPr>
            <p:cNvPr id="54" name="TextBox 53">
              <a:extLst>
                <a:ext uri="{FF2B5EF4-FFF2-40B4-BE49-F238E27FC236}">
                  <a16:creationId xmlns:a16="http://schemas.microsoft.com/office/drawing/2014/main" id="{6424A75F-3581-997D-9A92-9FEF9C97F20D}"/>
                </a:ext>
              </a:extLst>
            </p:cNvPr>
            <p:cNvSpPr txBox="1"/>
            <p:nvPr/>
          </p:nvSpPr>
          <p:spPr>
            <a:xfrm>
              <a:off x="300625" y="796205"/>
              <a:ext cx="1505366" cy="1408078"/>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Distribution Pole Replacement and Reinforcement</a:t>
              </a:r>
            </a:p>
            <a:p>
              <a:r>
                <a:rPr lang="en-US" dirty="0"/>
                <a:t>GD_4</a:t>
              </a:r>
            </a:p>
            <a:p>
              <a:r>
                <a:rPr lang="en-US" sz="1050" b="1" dirty="0"/>
                <a:t>Distribution Pole Replacement and Reinforcement</a:t>
              </a:r>
            </a:p>
            <a:p>
              <a:r>
                <a:rPr lang="en-US" sz="1400" b="1" dirty="0" smtClean="0"/>
                <a:t>On </a:t>
              </a:r>
              <a:r>
                <a:rPr lang="en-US" sz="1400" b="1" dirty="0"/>
                <a:t>Track</a:t>
              </a:r>
            </a:p>
          </p:txBody>
        </p:sp>
      </p:grpSp>
      <p:grpSp>
        <p:nvGrpSpPr>
          <p:cNvPr id="55" name="Group 54">
            <a:extLst>
              <a:ext uri="{FF2B5EF4-FFF2-40B4-BE49-F238E27FC236}">
                <a16:creationId xmlns:a16="http://schemas.microsoft.com/office/drawing/2014/main" id="{248DBF1D-359B-BE77-BCEC-74702F2AB39D}"/>
              </a:ext>
            </a:extLst>
          </p:cNvPr>
          <p:cNvGrpSpPr/>
          <p:nvPr/>
        </p:nvGrpSpPr>
        <p:grpSpPr>
          <a:xfrm>
            <a:off x="6510343" y="3640289"/>
            <a:ext cx="5345845" cy="969496"/>
            <a:chOff x="300625" y="1029709"/>
            <a:chExt cx="5345845" cy="969496"/>
          </a:xfrm>
        </p:grpSpPr>
        <p:sp>
          <p:nvSpPr>
            <p:cNvPr id="56" name="object 13">
              <a:extLst>
                <a:ext uri="{FF2B5EF4-FFF2-40B4-BE49-F238E27FC236}">
                  <a16:creationId xmlns:a16="http://schemas.microsoft.com/office/drawing/2014/main" id="{FEB34135-2FC2-3773-B761-537A5FED1F9E}"/>
                </a:ext>
              </a:extLst>
            </p:cNvPr>
            <p:cNvSpPr txBox="1"/>
            <p:nvPr/>
          </p:nvSpPr>
          <p:spPr>
            <a:xfrm>
              <a:off x="1805990" y="1029709"/>
              <a:ext cx="3840480" cy="969496"/>
            </a:xfrm>
            <a:prstGeom prst="rect">
              <a:avLst/>
            </a:prstGeom>
          </p:spPr>
          <p:txBody>
            <a:bodyPr vert="horz" wrap="square" lIns="91440" tIns="0" rIns="91440" bIns="45720" rtlCol="0">
              <a:spAutoFit/>
            </a:bodyPr>
            <a:lstStyle/>
            <a:p>
              <a:r>
                <a:rPr lang="en-US" sz="1000" b="1" u="sng" dirty="0">
                  <a:latin typeface="Segoe UI" panose="020B0502040204020203" pitchFamily="34" charset="0"/>
                  <a:cs typeface="Segoe UI" panose="020B0502040204020203" pitchFamily="34" charset="0"/>
                </a:rPr>
                <a:t>Asset Workforce Planning: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2023 Goal: </a:t>
              </a:r>
              <a:r>
                <a:rPr lang="en-US" sz="1000" dirty="0">
                  <a:latin typeface="Segoe UI" panose="020B0502040204020203" pitchFamily="34" charset="0"/>
                  <a:cs typeface="Segoe UI" panose="020B0502040204020203" pitchFamily="34" charset="0"/>
                </a:rPr>
                <a:t>For 2023 BVES has a goal to verify that the wildfire related positions are appropriately staffed.  This review is conducted quarterly</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BVES reviewed and verified that the appropriate staffing levels exist for wildfire related positions.</a:t>
              </a:r>
            </a:p>
          </p:txBody>
        </p:sp>
        <p:sp>
          <p:nvSpPr>
            <p:cNvPr id="57" name="TextBox 56">
              <a:extLst>
                <a:ext uri="{FF2B5EF4-FFF2-40B4-BE49-F238E27FC236}">
                  <a16:creationId xmlns:a16="http://schemas.microsoft.com/office/drawing/2014/main" id="{ABC519C4-7F6C-6E9E-DE57-D7A71B7D8873}"/>
                </a:ext>
              </a:extLst>
            </p:cNvPr>
            <p:cNvSpPr txBox="1"/>
            <p:nvPr/>
          </p:nvSpPr>
          <p:spPr>
            <a:xfrm>
              <a:off x="300625" y="1030883"/>
              <a:ext cx="1505366" cy="938719"/>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Workforce Planning</a:t>
              </a:r>
            </a:p>
            <a:p>
              <a:r>
                <a:rPr lang="en-US" dirty="0"/>
                <a:t>GD_40</a:t>
              </a:r>
            </a:p>
            <a:p>
              <a:r>
                <a:rPr lang="en-US" sz="1050" b="1" dirty="0"/>
                <a:t>Asset Workforce Planning</a:t>
              </a:r>
              <a:endParaRPr lang="en-US" sz="500" b="1" dirty="0"/>
            </a:p>
            <a:p>
              <a:r>
                <a:rPr lang="en-US" sz="1400" b="1" dirty="0"/>
                <a:t>On Track</a:t>
              </a:r>
            </a:p>
          </p:txBody>
        </p:sp>
      </p:grpSp>
      <p:grpSp>
        <p:nvGrpSpPr>
          <p:cNvPr id="58" name="Group 57">
            <a:extLst>
              <a:ext uri="{FF2B5EF4-FFF2-40B4-BE49-F238E27FC236}">
                <a16:creationId xmlns:a16="http://schemas.microsoft.com/office/drawing/2014/main" id="{0B2880F0-9DC7-E069-6F74-C60A5AD11B7F}"/>
              </a:ext>
            </a:extLst>
          </p:cNvPr>
          <p:cNvGrpSpPr/>
          <p:nvPr/>
        </p:nvGrpSpPr>
        <p:grpSpPr>
          <a:xfrm>
            <a:off x="6507536" y="4741235"/>
            <a:ext cx="5345845" cy="1363311"/>
            <a:chOff x="300625" y="876996"/>
            <a:chExt cx="5345845" cy="1363311"/>
          </a:xfrm>
        </p:grpSpPr>
        <p:sp>
          <p:nvSpPr>
            <p:cNvPr id="59" name="object 13">
              <a:extLst>
                <a:ext uri="{FF2B5EF4-FFF2-40B4-BE49-F238E27FC236}">
                  <a16:creationId xmlns:a16="http://schemas.microsoft.com/office/drawing/2014/main" id="{990FC73B-730E-1512-FD1A-F3404B084414}"/>
                </a:ext>
              </a:extLst>
            </p:cNvPr>
            <p:cNvSpPr txBox="1"/>
            <p:nvPr/>
          </p:nvSpPr>
          <p:spPr>
            <a:xfrm>
              <a:off x="1805990" y="963034"/>
              <a:ext cx="3840480" cy="1277273"/>
            </a:xfrm>
            <a:prstGeom prst="rect">
              <a:avLst/>
            </a:prstGeom>
          </p:spPr>
          <p:txBody>
            <a:bodyPr vert="horz" wrap="square" lIns="91440" tIns="0" rIns="91440" bIns="45720" rtlCol="0">
              <a:spAutoFit/>
            </a:bodyPr>
            <a:lstStyle/>
            <a:p>
              <a:r>
                <a:rPr lang="en-US" sz="1000" b="1" u="sng" dirty="0">
                  <a:latin typeface="Segoe UI" panose="020B0502040204020203" pitchFamily="34" charset="0"/>
                  <a:cs typeface="Segoe UI" panose="020B0502040204020203" pitchFamily="34" charset="0"/>
                </a:rPr>
                <a:t>Distribution Pole Replacement and Reinforcement</a:t>
              </a:r>
            </a:p>
            <a:p>
              <a:r>
                <a:rPr lang="en-US" sz="1000" b="1" u="sng" dirty="0" smtClean="0">
                  <a:latin typeface="Segoe UI" panose="020B0502040204020203" pitchFamily="34" charset="0"/>
                  <a:cs typeface="Segoe UI" panose="020B0502040204020203" pitchFamily="34" charset="0"/>
                </a:rPr>
                <a:t>(Radford </a:t>
              </a:r>
              <a:r>
                <a:rPr lang="en-US" sz="1000" b="1" u="sng" dirty="0">
                  <a:latin typeface="Segoe UI" panose="020B0502040204020203" pitchFamily="34" charset="0"/>
                  <a:cs typeface="Segoe UI" panose="020B0502040204020203" pitchFamily="34" charset="0"/>
                </a:rPr>
                <a:t>Line Replacement </a:t>
              </a:r>
              <a:r>
                <a:rPr lang="en-US" sz="1000" b="1" u="sng" dirty="0" smtClean="0">
                  <a:latin typeface="Segoe UI" panose="020B0502040204020203" pitchFamily="34" charset="0"/>
                  <a:cs typeface="Segoe UI" panose="020B0502040204020203" pitchFamily="34" charset="0"/>
                </a:rPr>
                <a:t>Project):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2023 Goal: </a:t>
              </a:r>
              <a:r>
                <a:rPr lang="en-US" sz="1000" dirty="0">
                  <a:latin typeface="Segoe UI" panose="020B0502040204020203" pitchFamily="34" charset="0"/>
                  <a:cs typeface="Segoe UI" panose="020B0502040204020203" pitchFamily="34" charset="0"/>
                </a:rPr>
                <a:t>BVES planned to replace 0 poles in Q1. The program target for Radford </a:t>
              </a:r>
              <a:r>
                <a:rPr lang="en-US" sz="1000" dirty="0" smtClean="0">
                  <a:latin typeface="Segoe UI" panose="020B0502040204020203" pitchFamily="34" charset="0"/>
                  <a:cs typeface="Segoe UI" panose="020B0502040204020203" pitchFamily="34" charset="0"/>
                </a:rPr>
                <a:t>Line Replacement Project pole </a:t>
              </a:r>
              <a:r>
                <a:rPr lang="en-US" sz="1000" dirty="0">
                  <a:latin typeface="Segoe UI" panose="020B0502040204020203" pitchFamily="34" charset="0"/>
                  <a:cs typeface="Segoe UI" panose="020B0502040204020203" pitchFamily="34" charset="0"/>
                </a:rPr>
                <a:t>replacement is 70 by the end of 2023</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BVES scheduled zero pole replacements in Q1.  The pole replacement schedule for Radford is </a:t>
              </a:r>
              <a:r>
                <a:rPr lang="en-US" sz="1000" dirty="0" smtClean="0">
                  <a:latin typeface="Segoe UI" panose="020B0502040204020203" pitchFamily="34" charset="0"/>
                  <a:cs typeface="Segoe UI" panose="020B0502040204020203" pitchFamily="34" charset="0"/>
                </a:rPr>
                <a:t>contingent </a:t>
              </a:r>
              <a:r>
                <a:rPr lang="en-US" sz="1000" dirty="0">
                  <a:latin typeface="Segoe UI" panose="020B0502040204020203" pitchFamily="34" charset="0"/>
                  <a:cs typeface="Segoe UI" panose="020B0502040204020203" pitchFamily="34" charset="0"/>
                </a:rPr>
                <a:t>on the </a:t>
              </a:r>
              <a:r>
                <a:rPr lang="en-US" sz="1000" dirty="0" smtClean="0">
                  <a:latin typeface="Segoe UI" panose="020B0502040204020203" pitchFamily="34" charset="0"/>
                  <a:cs typeface="Segoe UI" panose="020B0502040204020203" pitchFamily="34" charset="0"/>
                </a:rPr>
                <a:t>US Forest </a:t>
              </a:r>
              <a:r>
                <a:rPr lang="en-US" sz="1000" dirty="0">
                  <a:latin typeface="Segoe UI" panose="020B0502040204020203" pitchFamily="34" charset="0"/>
                  <a:cs typeface="Segoe UI" panose="020B0502040204020203" pitchFamily="34" charset="0"/>
                </a:rPr>
                <a:t>Service permitting process.</a:t>
              </a:r>
            </a:p>
          </p:txBody>
        </p:sp>
        <p:sp>
          <p:nvSpPr>
            <p:cNvPr id="60" name="TextBox 59">
              <a:extLst>
                <a:ext uri="{FF2B5EF4-FFF2-40B4-BE49-F238E27FC236}">
                  <a16:creationId xmlns:a16="http://schemas.microsoft.com/office/drawing/2014/main" id="{AD4FD641-1D38-9C22-A7C3-48E35922196F}"/>
                </a:ext>
              </a:extLst>
            </p:cNvPr>
            <p:cNvSpPr txBox="1"/>
            <p:nvPr/>
          </p:nvSpPr>
          <p:spPr>
            <a:xfrm>
              <a:off x="300625" y="876996"/>
              <a:ext cx="1505366" cy="1246495"/>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Distribution Pole Replacement and Reinforcement</a:t>
              </a:r>
            </a:p>
            <a:p>
              <a:r>
                <a:rPr lang="en-US" dirty="0"/>
                <a:t>GD_5</a:t>
              </a:r>
            </a:p>
            <a:p>
              <a:r>
                <a:rPr lang="en-US" sz="1050" b="1" dirty="0"/>
                <a:t>Radford Line Replacement Project </a:t>
              </a:r>
              <a:endParaRPr lang="en-US" sz="1050" dirty="0"/>
            </a:p>
            <a:p>
              <a:r>
                <a:rPr lang="en-US" sz="1400" b="1" dirty="0"/>
                <a:t>On Track</a:t>
              </a:r>
            </a:p>
          </p:txBody>
        </p:sp>
      </p:grpSp>
      <p:sp>
        <p:nvSpPr>
          <p:cNvPr id="61" name="object 14">
            <a:extLst>
              <a:ext uri="{FF2B5EF4-FFF2-40B4-BE49-F238E27FC236}">
                <a16:creationId xmlns:a16="http://schemas.microsoft.com/office/drawing/2014/main" id="{4B3369D5-A625-8E85-3F77-82EB58824EFD}"/>
              </a:ext>
            </a:extLst>
          </p:cNvPr>
          <p:cNvSpPr/>
          <p:nvPr/>
        </p:nvSpPr>
        <p:spPr>
          <a:xfrm>
            <a:off x="3070194" y="6641163"/>
            <a:ext cx="153037" cy="11689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92D050"/>
          </a:solidFill>
        </p:spPr>
        <p:txBody>
          <a:bodyPr wrap="square" lIns="0" tIns="0" rIns="0" bIns="0" rtlCol="0"/>
          <a:lstStyle/>
          <a:p>
            <a:endParaRPr dirty="0"/>
          </a:p>
        </p:txBody>
      </p:sp>
      <p:sp>
        <p:nvSpPr>
          <p:cNvPr id="62" name="object 15">
            <a:extLst>
              <a:ext uri="{FF2B5EF4-FFF2-40B4-BE49-F238E27FC236}">
                <a16:creationId xmlns:a16="http://schemas.microsoft.com/office/drawing/2014/main" id="{0420AF4E-032E-5412-88BA-87F45D8A249B}"/>
              </a:ext>
            </a:extLst>
          </p:cNvPr>
          <p:cNvSpPr txBox="1"/>
          <p:nvPr/>
        </p:nvSpPr>
        <p:spPr>
          <a:xfrm>
            <a:off x="3300318" y="6622665"/>
            <a:ext cx="508860" cy="153888"/>
          </a:xfrm>
          <a:prstGeom prst="rect">
            <a:avLst/>
          </a:prstGeom>
        </p:spPr>
        <p:txBody>
          <a:bodyPr vert="horz" wrap="square" lIns="0" tIns="0" rIns="0" bIns="0" rtlCol="0">
            <a:spAutoFit/>
          </a:bodyPr>
          <a:lstStyle/>
          <a:p>
            <a:pPr marL="12700"/>
            <a:r>
              <a:rPr sz="1000" spc="-5" dirty="0">
                <a:solidFill>
                  <a:srgbClr val="002776"/>
                </a:solidFill>
                <a:latin typeface="Segoe UI Light"/>
                <a:cs typeface="Segoe UI Light"/>
              </a:rPr>
              <a:t>On</a:t>
            </a:r>
            <a:r>
              <a:rPr sz="1000" spc="-90" dirty="0">
                <a:solidFill>
                  <a:srgbClr val="002776"/>
                </a:solidFill>
                <a:latin typeface="Segoe UI Light"/>
                <a:cs typeface="Segoe UI Light"/>
              </a:rPr>
              <a:t> </a:t>
            </a:r>
            <a:r>
              <a:rPr sz="1000" dirty="0">
                <a:solidFill>
                  <a:srgbClr val="002776"/>
                </a:solidFill>
                <a:latin typeface="Segoe UI Light"/>
                <a:cs typeface="Segoe UI Light"/>
              </a:rPr>
              <a:t>Track</a:t>
            </a:r>
            <a:endParaRPr sz="1000" dirty="0">
              <a:latin typeface="Segoe UI Light"/>
              <a:cs typeface="Segoe UI Light"/>
            </a:endParaRPr>
          </a:p>
        </p:txBody>
      </p:sp>
      <p:sp>
        <p:nvSpPr>
          <p:cNvPr id="63" name="object 16">
            <a:extLst>
              <a:ext uri="{FF2B5EF4-FFF2-40B4-BE49-F238E27FC236}">
                <a16:creationId xmlns:a16="http://schemas.microsoft.com/office/drawing/2014/main" id="{7C33F8BC-F8BD-ABD0-FA38-DFA874A5EBD8}"/>
              </a:ext>
            </a:extLst>
          </p:cNvPr>
          <p:cNvSpPr/>
          <p:nvPr/>
        </p:nvSpPr>
        <p:spPr>
          <a:xfrm>
            <a:off x="3881545" y="6646833"/>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FF0000"/>
          </a:solidFill>
        </p:spPr>
        <p:txBody>
          <a:bodyPr wrap="square" lIns="0" tIns="0" rIns="0" bIns="0" rtlCol="0"/>
          <a:lstStyle/>
          <a:p>
            <a:endParaRPr dirty="0"/>
          </a:p>
        </p:txBody>
      </p:sp>
      <p:sp>
        <p:nvSpPr>
          <p:cNvPr id="73" name="object 17">
            <a:extLst>
              <a:ext uri="{FF2B5EF4-FFF2-40B4-BE49-F238E27FC236}">
                <a16:creationId xmlns:a16="http://schemas.microsoft.com/office/drawing/2014/main" id="{BC55E1BF-BD25-970A-A290-71EDDA103468}"/>
              </a:ext>
            </a:extLst>
          </p:cNvPr>
          <p:cNvSpPr txBox="1"/>
          <p:nvPr/>
        </p:nvSpPr>
        <p:spPr>
          <a:xfrm>
            <a:off x="4124824" y="6622665"/>
            <a:ext cx="508860" cy="153888"/>
          </a:xfrm>
          <a:prstGeom prst="rect">
            <a:avLst/>
          </a:prstGeom>
        </p:spPr>
        <p:txBody>
          <a:bodyPr vert="horz" wrap="square" lIns="0" tIns="0" rIns="0" bIns="0" rtlCol="0">
            <a:spAutoFit/>
          </a:bodyPr>
          <a:lstStyle/>
          <a:p>
            <a:pPr marL="12700"/>
            <a:r>
              <a:rPr sz="1000" spc="-5" dirty="0">
                <a:solidFill>
                  <a:srgbClr val="002776"/>
                </a:solidFill>
                <a:latin typeface="Segoe UI Light"/>
                <a:cs typeface="Segoe UI Light"/>
              </a:rPr>
              <a:t>Off</a:t>
            </a:r>
            <a:r>
              <a:rPr sz="1000" spc="-95" dirty="0">
                <a:solidFill>
                  <a:srgbClr val="002776"/>
                </a:solidFill>
                <a:latin typeface="Segoe UI Light"/>
                <a:cs typeface="Segoe UI Light"/>
              </a:rPr>
              <a:t> </a:t>
            </a:r>
            <a:r>
              <a:rPr sz="1000" dirty="0">
                <a:solidFill>
                  <a:srgbClr val="002776"/>
                </a:solidFill>
                <a:latin typeface="Segoe UI Light"/>
                <a:cs typeface="Segoe UI Light"/>
              </a:rPr>
              <a:t>Track</a:t>
            </a:r>
            <a:endParaRPr sz="1000" dirty="0">
              <a:latin typeface="Segoe UI Light"/>
              <a:cs typeface="Segoe UI Light"/>
            </a:endParaRPr>
          </a:p>
        </p:txBody>
      </p:sp>
      <p:sp>
        <p:nvSpPr>
          <p:cNvPr id="74" name="object 18">
            <a:extLst>
              <a:ext uri="{FF2B5EF4-FFF2-40B4-BE49-F238E27FC236}">
                <a16:creationId xmlns:a16="http://schemas.microsoft.com/office/drawing/2014/main" id="{F7388B89-F661-D4E7-734B-C571C689D8FD}"/>
              </a:ext>
            </a:extLst>
          </p:cNvPr>
          <p:cNvSpPr/>
          <p:nvPr/>
        </p:nvSpPr>
        <p:spPr>
          <a:xfrm>
            <a:off x="1218552" y="6636577"/>
            <a:ext cx="171737" cy="126065"/>
          </a:xfrm>
          <a:custGeom>
            <a:avLst/>
            <a:gdLst/>
            <a:ahLst/>
            <a:cxnLst/>
            <a:rect l="l" t="t" r="r" b="b"/>
            <a:pathLst>
              <a:path w="127000" h="66040">
                <a:moveTo>
                  <a:pt x="0" y="0"/>
                </a:moveTo>
                <a:lnTo>
                  <a:pt x="126492" y="0"/>
                </a:lnTo>
                <a:lnTo>
                  <a:pt x="126492" y="65532"/>
                </a:lnTo>
                <a:lnTo>
                  <a:pt x="0" y="65532"/>
                </a:lnTo>
                <a:lnTo>
                  <a:pt x="0" y="0"/>
                </a:lnTo>
                <a:close/>
              </a:path>
            </a:pathLst>
          </a:custGeom>
          <a:solidFill>
            <a:srgbClr val="CC66FF"/>
          </a:solidFill>
        </p:spPr>
        <p:txBody>
          <a:bodyPr wrap="square" lIns="0" tIns="0" rIns="0" bIns="0" rtlCol="0"/>
          <a:lstStyle/>
          <a:p>
            <a:endParaRPr dirty="0"/>
          </a:p>
        </p:txBody>
      </p:sp>
      <p:sp>
        <p:nvSpPr>
          <p:cNvPr id="75" name="object 19">
            <a:extLst>
              <a:ext uri="{FF2B5EF4-FFF2-40B4-BE49-F238E27FC236}">
                <a16:creationId xmlns:a16="http://schemas.microsoft.com/office/drawing/2014/main" id="{20F68240-DF07-FC63-3784-4DE0D35727AF}"/>
              </a:ext>
            </a:extLst>
          </p:cNvPr>
          <p:cNvSpPr txBox="1"/>
          <p:nvPr/>
        </p:nvSpPr>
        <p:spPr>
          <a:xfrm>
            <a:off x="1420137" y="6622665"/>
            <a:ext cx="2786764" cy="153888"/>
          </a:xfrm>
          <a:prstGeom prst="rect">
            <a:avLst/>
          </a:prstGeom>
        </p:spPr>
        <p:txBody>
          <a:bodyPr vert="horz" wrap="square" lIns="0" tIns="0" rIns="0" bIns="0" rtlCol="0">
            <a:spAutoFit/>
          </a:bodyPr>
          <a:lstStyle/>
          <a:p>
            <a:pPr marL="12700">
              <a:tabLst>
                <a:tab pos="596900" algn="l"/>
              </a:tabLst>
            </a:pPr>
            <a:r>
              <a:rPr sz="1000" spc="-5" dirty="0">
                <a:solidFill>
                  <a:srgbClr val="002776"/>
                </a:solidFill>
                <a:latin typeface="Segoe UI Light"/>
                <a:cs typeface="Segoe UI Light"/>
              </a:rPr>
              <a:t>Completed</a:t>
            </a:r>
            <a:endParaRPr lang="en-US" sz="1000" spc="-5" dirty="0">
              <a:solidFill>
                <a:srgbClr val="002776"/>
              </a:solidFill>
              <a:latin typeface="Segoe UI Light"/>
              <a:cs typeface="Segoe UI Light"/>
            </a:endParaRPr>
          </a:p>
        </p:txBody>
      </p:sp>
      <p:sp>
        <p:nvSpPr>
          <p:cNvPr id="76" name="object 20">
            <a:extLst>
              <a:ext uri="{FF2B5EF4-FFF2-40B4-BE49-F238E27FC236}">
                <a16:creationId xmlns:a16="http://schemas.microsoft.com/office/drawing/2014/main" id="{FCCDAA6E-DF77-7866-2032-B56E5FD8FCED}"/>
              </a:ext>
            </a:extLst>
          </p:cNvPr>
          <p:cNvSpPr/>
          <p:nvPr/>
        </p:nvSpPr>
        <p:spPr>
          <a:xfrm>
            <a:off x="2071085" y="6636577"/>
            <a:ext cx="153037" cy="126065"/>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5B9BD4"/>
          </a:solidFill>
        </p:spPr>
        <p:txBody>
          <a:bodyPr wrap="square" lIns="0" tIns="0" rIns="0" bIns="0" rtlCol="0"/>
          <a:lstStyle/>
          <a:p>
            <a:endParaRPr dirty="0"/>
          </a:p>
        </p:txBody>
      </p:sp>
      <p:sp>
        <p:nvSpPr>
          <p:cNvPr id="77" name="object 21">
            <a:extLst>
              <a:ext uri="{FF2B5EF4-FFF2-40B4-BE49-F238E27FC236}">
                <a16:creationId xmlns:a16="http://schemas.microsoft.com/office/drawing/2014/main" id="{2F9D9CCB-31AE-3BEF-261D-66EAF5B9FEBF}"/>
              </a:ext>
            </a:extLst>
          </p:cNvPr>
          <p:cNvSpPr/>
          <p:nvPr/>
        </p:nvSpPr>
        <p:spPr>
          <a:xfrm>
            <a:off x="321753" y="6642202"/>
            <a:ext cx="167722" cy="114815"/>
          </a:xfrm>
          <a:custGeom>
            <a:avLst/>
            <a:gdLst/>
            <a:ahLst/>
            <a:cxnLst/>
            <a:rect l="l" t="t" r="r" b="b"/>
            <a:pathLst>
              <a:path w="127000" h="66040">
                <a:moveTo>
                  <a:pt x="0" y="0"/>
                </a:moveTo>
                <a:lnTo>
                  <a:pt x="126491" y="0"/>
                </a:lnTo>
                <a:lnTo>
                  <a:pt x="126491" y="65532"/>
                </a:lnTo>
                <a:lnTo>
                  <a:pt x="0" y="65532"/>
                </a:lnTo>
                <a:lnTo>
                  <a:pt x="0" y="0"/>
                </a:lnTo>
                <a:close/>
              </a:path>
            </a:pathLst>
          </a:custGeom>
          <a:solidFill>
            <a:srgbClr val="D9D9D9"/>
          </a:solidFill>
        </p:spPr>
        <p:txBody>
          <a:bodyPr wrap="square" lIns="0" tIns="0" rIns="0" bIns="0" rtlCol="0"/>
          <a:lstStyle/>
          <a:p>
            <a:endParaRPr dirty="0"/>
          </a:p>
        </p:txBody>
      </p:sp>
      <p:sp>
        <p:nvSpPr>
          <p:cNvPr id="78" name="object 22">
            <a:extLst>
              <a:ext uri="{FF2B5EF4-FFF2-40B4-BE49-F238E27FC236}">
                <a16:creationId xmlns:a16="http://schemas.microsoft.com/office/drawing/2014/main" id="{C94CC2FB-322B-C322-1944-EBC4C24C386E}"/>
              </a:ext>
            </a:extLst>
          </p:cNvPr>
          <p:cNvSpPr txBox="1"/>
          <p:nvPr/>
        </p:nvSpPr>
        <p:spPr>
          <a:xfrm>
            <a:off x="528018" y="6622665"/>
            <a:ext cx="686080" cy="153888"/>
          </a:xfrm>
          <a:prstGeom prst="rect">
            <a:avLst/>
          </a:prstGeom>
        </p:spPr>
        <p:txBody>
          <a:bodyPr vert="horz" wrap="square" lIns="0" tIns="0" rIns="0" bIns="0" rtlCol="0">
            <a:spAutoFit/>
          </a:bodyPr>
          <a:lstStyle/>
          <a:p>
            <a:pPr marL="12700"/>
            <a:r>
              <a:rPr sz="1000" spc="-5" dirty="0">
                <a:solidFill>
                  <a:srgbClr val="002776"/>
                </a:solidFill>
                <a:latin typeface="Segoe UI Light"/>
                <a:cs typeface="Segoe UI Light"/>
              </a:rPr>
              <a:t>Not</a:t>
            </a:r>
            <a:r>
              <a:rPr sz="1000" spc="-95" dirty="0">
                <a:solidFill>
                  <a:srgbClr val="002776"/>
                </a:solidFill>
                <a:latin typeface="Segoe UI Light"/>
                <a:cs typeface="Segoe UI Light"/>
              </a:rPr>
              <a:t> </a:t>
            </a:r>
            <a:r>
              <a:rPr sz="1000" dirty="0">
                <a:solidFill>
                  <a:srgbClr val="002776"/>
                </a:solidFill>
                <a:latin typeface="Segoe UI Light"/>
                <a:cs typeface="Segoe UI Light"/>
              </a:rPr>
              <a:t>Started</a:t>
            </a:r>
            <a:endParaRPr sz="1000" dirty="0">
              <a:latin typeface="Segoe UI Light"/>
              <a:cs typeface="Segoe UI Light"/>
            </a:endParaRPr>
          </a:p>
        </p:txBody>
      </p:sp>
      <p:sp>
        <p:nvSpPr>
          <p:cNvPr id="79" name="object 19">
            <a:extLst>
              <a:ext uri="{FF2B5EF4-FFF2-40B4-BE49-F238E27FC236}">
                <a16:creationId xmlns:a16="http://schemas.microsoft.com/office/drawing/2014/main" id="{56408698-4FB2-9AE0-CCBF-611CB5E10765}"/>
              </a:ext>
            </a:extLst>
          </p:cNvPr>
          <p:cNvSpPr txBox="1"/>
          <p:nvPr/>
        </p:nvSpPr>
        <p:spPr>
          <a:xfrm>
            <a:off x="2242031" y="6622665"/>
            <a:ext cx="763219" cy="153888"/>
          </a:xfrm>
          <a:prstGeom prst="rect">
            <a:avLst/>
          </a:prstGeom>
        </p:spPr>
        <p:txBody>
          <a:bodyPr vert="horz" wrap="square" lIns="0" tIns="0" rIns="0" bIns="0" rtlCol="0">
            <a:spAutoFit/>
          </a:bodyPr>
          <a:lstStyle/>
          <a:p>
            <a:pPr marL="12700">
              <a:tabLst>
                <a:tab pos="596900" algn="l"/>
              </a:tabLst>
            </a:pPr>
            <a:r>
              <a:rPr sz="1000" spc="-5" dirty="0">
                <a:solidFill>
                  <a:srgbClr val="002776"/>
                </a:solidFill>
                <a:latin typeface="Segoe UI Light"/>
                <a:cs typeface="Segoe UI Light"/>
              </a:rPr>
              <a:t>Ahead of</a:t>
            </a:r>
            <a:r>
              <a:rPr sz="1000" spc="-80" dirty="0">
                <a:solidFill>
                  <a:srgbClr val="002776"/>
                </a:solidFill>
                <a:latin typeface="Segoe UI Light"/>
                <a:cs typeface="Segoe UI Light"/>
              </a:rPr>
              <a:t> </a:t>
            </a:r>
            <a:r>
              <a:rPr sz="1000" spc="-5" dirty="0">
                <a:solidFill>
                  <a:srgbClr val="002776"/>
                </a:solidFill>
                <a:latin typeface="Segoe UI Light"/>
                <a:cs typeface="Segoe UI Light"/>
              </a:rPr>
              <a:t>Plan</a:t>
            </a:r>
            <a:endParaRPr sz="1000" dirty="0">
              <a:latin typeface="Segoe UI Light"/>
              <a:cs typeface="Segoe UI Light"/>
            </a:endParaRPr>
          </a:p>
        </p:txBody>
      </p:sp>
    </p:spTree>
    <p:extLst>
      <p:ext uri="{BB962C8B-B14F-4D97-AF65-F5344CB8AC3E}">
        <p14:creationId xmlns:p14="http://schemas.microsoft.com/office/powerpoint/2010/main" val="17591251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3">
            <a:extLst>
              <a:ext uri="{FF2B5EF4-FFF2-40B4-BE49-F238E27FC236}">
                <a16:creationId xmlns:a16="http://schemas.microsoft.com/office/drawing/2014/main" id="{9B7EFD91-2FBB-48F0-AF56-18CBAE2A31EE}"/>
              </a:ext>
            </a:extLst>
          </p:cNvPr>
          <p:cNvSpPr/>
          <p:nvPr/>
        </p:nvSpPr>
        <p:spPr>
          <a:xfrm>
            <a:off x="171451" y="1076151"/>
            <a:ext cx="11877672" cy="2476674"/>
          </a:xfrm>
          <a:custGeom>
            <a:avLst/>
            <a:gdLst/>
            <a:ahLst/>
            <a:cxnLst/>
            <a:rect l="l" t="t" r="r" b="b"/>
            <a:pathLst>
              <a:path w="8961120" h="4828540">
                <a:moveTo>
                  <a:pt x="0" y="0"/>
                </a:moveTo>
                <a:lnTo>
                  <a:pt x="8961120" y="0"/>
                </a:lnTo>
                <a:lnTo>
                  <a:pt x="8961120" y="4828032"/>
                </a:lnTo>
                <a:lnTo>
                  <a:pt x="0" y="4828032"/>
                </a:lnTo>
                <a:lnTo>
                  <a:pt x="0" y="0"/>
                </a:lnTo>
                <a:close/>
              </a:path>
            </a:pathLst>
          </a:custGeom>
          <a:ln w="12192">
            <a:solidFill>
              <a:srgbClr val="A6A6A6"/>
            </a:solidFill>
          </a:ln>
        </p:spPr>
        <p:txBody>
          <a:bodyPr wrap="square" lIns="0" tIns="0" rIns="0" bIns="0" rtlCol="0"/>
          <a:lstStyle/>
          <a:p>
            <a:endParaRPr dirty="0"/>
          </a:p>
        </p:txBody>
      </p:sp>
      <p:sp>
        <p:nvSpPr>
          <p:cNvPr id="7" name="object 4">
            <a:extLst>
              <a:ext uri="{FF2B5EF4-FFF2-40B4-BE49-F238E27FC236}">
                <a16:creationId xmlns:a16="http://schemas.microsoft.com/office/drawing/2014/main" id="{54AF41FD-884F-454D-9A81-45EFB1487BBA}"/>
              </a:ext>
            </a:extLst>
          </p:cNvPr>
          <p:cNvSpPr/>
          <p:nvPr/>
        </p:nvSpPr>
        <p:spPr>
          <a:xfrm>
            <a:off x="171451" y="714722"/>
            <a:ext cx="11877672" cy="370840"/>
          </a:xfrm>
          <a:custGeom>
            <a:avLst/>
            <a:gdLst/>
            <a:ahLst/>
            <a:cxnLst/>
            <a:rect l="l" t="t" r="r" b="b"/>
            <a:pathLst>
              <a:path w="8961120" h="370840">
                <a:moveTo>
                  <a:pt x="0" y="0"/>
                </a:moveTo>
                <a:lnTo>
                  <a:pt x="8961120" y="0"/>
                </a:lnTo>
                <a:lnTo>
                  <a:pt x="8961120" y="370332"/>
                </a:lnTo>
                <a:lnTo>
                  <a:pt x="0" y="370332"/>
                </a:lnTo>
                <a:lnTo>
                  <a:pt x="0" y="0"/>
                </a:lnTo>
                <a:close/>
              </a:path>
            </a:pathLst>
          </a:custGeom>
          <a:solidFill>
            <a:srgbClr val="6F7371"/>
          </a:solidFill>
        </p:spPr>
        <p:txBody>
          <a:bodyPr wrap="square" lIns="0" tIns="0" rIns="0" bIns="0" rtlCol="0"/>
          <a:lstStyle/>
          <a:p>
            <a:endParaRPr dirty="0"/>
          </a:p>
        </p:txBody>
      </p:sp>
      <p:sp>
        <p:nvSpPr>
          <p:cNvPr id="9" name="object 6">
            <a:extLst>
              <a:ext uri="{FF2B5EF4-FFF2-40B4-BE49-F238E27FC236}">
                <a16:creationId xmlns:a16="http://schemas.microsoft.com/office/drawing/2014/main" id="{58D320CB-8F69-45FA-B534-177B6853C870}"/>
              </a:ext>
            </a:extLst>
          </p:cNvPr>
          <p:cNvSpPr txBox="1"/>
          <p:nvPr/>
        </p:nvSpPr>
        <p:spPr>
          <a:xfrm>
            <a:off x="3851305" y="756937"/>
            <a:ext cx="4517965" cy="276999"/>
          </a:xfrm>
          <a:prstGeom prst="rect">
            <a:avLst/>
          </a:prstGeom>
        </p:spPr>
        <p:txBody>
          <a:bodyPr vert="horz" wrap="square" lIns="0" tIns="0" rIns="0" bIns="0" rtlCol="0">
            <a:spAutoFit/>
          </a:bodyPr>
          <a:lstStyle/>
          <a:p>
            <a:pPr marL="12700" algn="ctr"/>
            <a:r>
              <a:rPr lang="en-US" spc="-10" dirty="0">
                <a:solidFill>
                  <a:srgbClr val="FFFFFF"/>
                </a:solidFill>
                <a:latin typeface="Segoe UI"/>
                <a:cs typeface="Segoe UI"/>
              </a:rPr>
              <a:t>Grid Design, Operations &amp; Maintenance</a:t>
            </a:r>
            <a:endParaRPr dirty="0">
              <a:latin typeface="Segoe UI"/>
              <a:cs typeface="Segoe UI"/>
            </a:endParaRPr>
          </a:p>
        </p:txBody>
      </p:sp>
      <p:sp>
        <p:nvSpPr>
          <p:cNvPr id="44" name="Title 3">
            <a:extLst>
              <a:ext uri="{FF2B5EF4-FFF2-40B4-BE49-F238E27FC236}">
                <a16:creationId xmlns:a16="http://schemas.microsoft.com/office/drawing/2014/main" id="{927FCCED-4FEA-4D0F-8471-2BD115F81216}"/>
              </a:ext>
            </a:extLst>
          </p:cNvPr>
          <p:cNvSpPr>
            <a:spLocks noGrp="1"/>
          </p:cNvSpPr>
          <p:nvPr>
            <p:ph type="title"/>
          </p:nvPr>
        </p:nvSpPr>
        <p:spPr>
          <a:xfrm>
            <a:off x="1866900" y="321461"/>
            <a:ext cx="8458200" cy="393261"/>
          </a:xfrm>
        </p:spPr>
        <p:txBody>
          <a:bodyPr/>
          <a:lstStyle/>
          <a:p>
            <a:pPr algn="ctr"/>
            <a:r>
              <a:rPr lang="en-US" sz="2800" spc="5" dirty="0"/>
              <a:t>WMP </a:t>
            </a:r>
            <a:r>
              <a:rPr lang="en-US" sz="2800" spc="-5" dirty="0"/>
              <a:t>Activities </a:t>
            </a:r>
            <a:r>
              <a:rPr lang="en-US" sz="2800" spc="5" dirty="0"/>
              <a:t>Status </a:t>
            </a:r>
            <a:r>
              <a:rPr lang="en-US" sz="2800" spc="10" dirty="0"/>
              <a:t>vs. </a:t>
            </a:r>
            <a:r>
              <a:rPr lang="en-US" sz="2800" spc="5" dirty="0"/>
              <a:t>WMP </a:t>
            </a:r>
            <a:r>
              <a:rPr lang="en-US" sz="2800" dirty="0"/>
              <a:t>Activity</a:t>
            </a:r>
            <a:r>
              <a:rPr lang="en-US" sz="2800" spc="-190" dirty="0"/>
              <a:t> </a:t>
            </a:r>
            <a:r>
              <a:rPr lang="en-US" sz="2800" spc="5" dirty="0"/>
              <a:t>Goals</a:t>
            </a:r>
            <a:endParaRPr lang="en-US" sz="2800" dirty="0"/>
          </a:p>
        </p:txBody>
      </p:sp>
      <p:grpSp>
        <p:nvGrpSpPr>
          <p:cNvPr id="4" name="Group 3">
            <a:extLst>
              <a:ext uri="{FF2B5EF4-FFF2-40B4-BE49-F238E27FC236}">
                <a16:creationId xmlns:a16="http://schemas.microsoft.com/office/drawing/2014/main" id="{43645363-A381-55F7-1FFE-71B1E6362B5C}"/>
              </a:ext>
            </a:extLst>
          </p:cNvPr>
          <p:cNvGrpSpPr/>
          <p:nvPr/>
        </p:nvGrpSpPr>
        <p:grpSpPr>
          <a:xfrm>
            <a:off x="321753" y="1175396"/>
            <a:ext cx="5345845" cy="1246495"/>
            <a:chOff x="300625" y="876995"/>
            <a:chExt cx="5345845" cy="1246495"/>
          </a:xfrm>
        </p:grpSpPr>
        <p:sp>
          <p:nvSpPr>
            <p:cNvPr id="5" name="object 13">
              <a:extLst>
                <a:ext uri="{FF2B5EF4-FFF2-40B4-BE49-F238E27FC236}">
                  <a16:creationId xmlns:a16="http://schemas.microsoft.com/office/drawing/2014/main" id="{31F83B92-4E2E-9DDB-5372-33CBBAD3E598}"/>
                </a:ext>
              </a:extLst>
            </p:cNvPr>
            <p:cNvSpPr txBox="1"/>
            <p:nvPr/>
          </p:nvSpPr>
          <p:spPr>
            <a:xfrm>
              <a:off x="1805990" y="877309"/>
              <a:ext cx="3840480" cy="969496"/>
            </a:xfrm>
            <a:prstGeom prst="rect">
              <a:avLst/>
            </a:prstGeom>
          </p:spPr>
          <p:txBody>
            <a:bodyPr vert="horz" wrap="square" lIns="91440" tIns="0" rIns="91440" bIns="45720" rtlCol="0">
              <a:spAutoFit/>
            </a:bodyPr>
            <a:lstStyle/>
            <a:p>
              <a:r>
                <a:rPr lang="en-US" sz="1000" b="1" u="sng" dirty="0">
                  <a:latin typeface="Segoe UI" panose="020B0502040204020203" pitchFamily="34" charset="0"/>
                  <a:cs typeface="Segoe UI" panose="020B0502040204020203" pitchFamily="34" charset="0"/>
                </a:rPr>
                <a:t>Asset Quality Assurance / Quality Control: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Q1 2023 Goal: </a:t>
              </a:r>
              <a:r>
                <a:rPr lang="en-US" sz="1000" dirty="0">
                  <a:latin typeface="Segoe UI" panose="020B0502040204020203" pitchFamily="34" charset="0"/>
                  <a:cs typeface="Segoe UI" panose="020B0502040204020203" pitchFamily="34" charset="0"/>
                </a:rPr>
                <a:t>BVES planned to complete a total of 250 poles hardened with Wire Mesh in Q1. BVES was able to complete 500 poles hardened with Wire Mesh Q1.</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BVES was able to complete 500 poles hardened with Wire Mesh. BVES has completed its target for 2023.</a:t>
              </a:r>
            </a:p>
          </p:txBody>
        </p:sp>
        <p:sp>
          <p:nvSpPr>
            <p:cNvPr id="13" name="TextBox 12">
              <a:extLst>
                <a:ext uri="{FF2B5EF4-FFF2-40B4-BE49-F238E27FC236}">
                  <a16:creationId xmlns:a16="http://schemas.microsoft.com/office/drawing/2014/main" id="{B8081EB1-52EC-3DBD-AF1C-1AEEFE19A75B}"/>
                </a:ext>
              </a:extLst>
            </p:cNvPr>
            <p:cNvSpPr txBox="1"/>
            <p:nvPr/>
          </p:nvSpPr>
          <p:spPr>
            <a:xfrm>
              <a:off x="300625" y="876995"/>
              <a:ext cx="1505366" cy="1246495"/>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Distribution Pole Replacement and Reinforcement</a:t>
              </a:r>
            </a:p>
            <a:p>
              <a:r>
                <a:rPr lang="en-US" dirty="0"/>
                <a:t>GD_6</a:t>
              </a:r>
            </a:p>
            <a:p>
              <a:r>
                <a:rPr lang="en-US" sz="1050" b="1" dirty="0"/>
                <a:t>Evacuation Route Hardening Project </a:t>
              </a:r>
              <a:endParaRPr lang="en-US" sz="500" b="1" dirty="0"/>
            </a:p>
            <a:p>
              <a:r>
                <a:rPr lang="en-US" sz="1400" b="1" dirty="0"/>
                <a:t>Complete</a:t>
              </a:r>
            </a:p>
          </p:txBody>
        </p:sp>
      </p:grpSp>
      <p:grpSp>
        <p:nvGrpSpPr>
          <p:cNvPr id="14" name="Group 12">
            <a:extLst>
              <a:ext uri="{FF2B5EF4-FFF2-40B4-BE49-F238E27FC236}">
                <a16:creationId xmlns:a16="http://schemas.microsoft.com/office/drawing/2014/main" id="{22CCC9C7-263B-50F6-1581-9BD199E09252}"/>
              </a:ext>
            </a:extLst>
          </p:cNvPr>
          <p:cNvGrpSpPr/>
          <p:nvPr/>
        </p:nvGrpSpPr>
        <p:grpSpPr>
          <a:xfrm>
            <a:off x="321753" y="2509017"/>
            <a:ext cx="5355102" cy="923330"/>
            <a:chOff x="290779" y="2458909"/>
            <a:chExt cx="5355102" cy="923330"/>
          </a:xfrm>
        </p:grpSpPr>
        <p:sp>
          <p:nvSpPr>
            <p:cNvPr id="15" name="TextBox 26">
              <a:extLst>
                <a:ext uri="{FF2B5EF4-FFF2-40B4-BE49-F238E27FC236}">
                  <a16:creationId xmlns:a16="http://schemas.microsoft.com/office/drawing/2014/main" id="{2960FCBF-7FA1-9972-5C70-6555AC36955A}"/>
                </a:ext>
              </a:extLst>
            </p:cNvPr>
            <p:cNvSpPr txBox="1"/>
            <p:nvPr/>
          </p:nvSpPr>
          <p:spPr>
            <a:xfrm>
              <a:off x="290779" y="2458909"/>
              <a:ext cx="1505366" cy="923330"/>
            </a:xfrm>
            <a:prstGeom prst="rect">
              <a:avLst/>
            </a:prstGeom>
            <a:solidFill>
              <a:srgbClr val="ED7D31"/>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Transmission Pole/Tower Replacement and Reinforcement</a:t>
              </a:r>
            </a:p>
            <a:p>
              <a:r>
                <a:rPr lang="en-US" dirty="0"/>
                <a:t>GD_7</a:t>
              </a:r>
              <a:endParaRPr lang="en-US" sz="500" b="1" dirty="0"/>
            </a:p>
            <a:p>
              <a:r>
                <a:rPr lang="en-US" sz="1400" b="1" dirty="0"/>
                <a:t>Not Applicable</a:t>
              </a:r>
            </a:p>
          </p:txBody>
        </p:sp>
        <p:sp>
          <p:nvSpPr>
            <p:cNvPr id="16" name="object 13">
              <a:extLst>
                <a:ext uri="{FF2B5EF4-FFF2-40B4-BE49-F238E27FC236}">
                  <a16:creationId xmlns:a16="http://schemas.microsoft.com/office/drawing/2014/main" id="{3ECF26B9-D5B1-4563-A683-6FFDFE476F03}"/>
                </a:ext>
              </a:extLst>
            </p:cNvPr>
            <p:cNvSpPr txBox="1"/>
            <p:nvPr/>
          </p:nvSpPr>
          <p:spPr>
            <a:xfrm>
              <a:off x="1805400" y="2459564"/>
              <a:ext cx="3840481" cy="661720"/>
            </a:xfrm>
            <a:prstGeom prst="rect">
              <a:avLst/>
            </a:prstGeom>
          </p:spPr>
          <p:txBody>
            <a:bodyPr vert="horz" wrap="square" lIns="91440" tIns="0" rIns="91440" bIns="45720" rtlCol="0">
              <a:spAutoFit/>
            </a:bodyPr>
            <a:lstStyle/>
            <a:p>
              <a:r>
                <a:rPr lang="en-US" sz="1000" b="1" u="sng" dirty="0">
                  <a:latin typeface="Segoe UI" panose="020B0502040204020203" pitchFamily="34" charset="0"/>
                  <a:cs typeface="Segoe UI" panose="020B0502040204020203" pitchFamily="34" charset="0"/>
                </a:rPr>
                <a:t>Transmission Pole/Tower Replacement and Reinforcement: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2023 Goal: </a:t>
              </a:r>
              <a:r>
                <a:rPr lang="en-US" sz="1000" dirty="0">
                  <a:latin typeface="Segoe UI" panose="020B0502040204020203" pitchFamily="34" charset="0"/>
                  <a:cs typeface="Segoe UI" panose="020B0502040204020203" pitchFamily="34" charset="0"/>
                </a:rPr>
                <a:t>BVES does not own or operate any transmission assets</a:t>
              </a:r>
              <a:r>
                <a:rPr lang="en-US" sz="1000" dirty="0" smtClean="0">
                  <a:latin typeface="Segoe UI" panose="020B0502040204020203" pitchFamily="34" charset="0"/>
                  <a:cs typeface="Segoe UI" panose="020B0502040204020203" pitchFamily="34" charset="0"/>
                </a:rPr>
                <a:t>.</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N/A</a:t>
              </a:r>
              <a:r>
                <a:rPr lang="en-US" sz="1000" dirty="0" smtClean="0">
                  <a:latin typeface="Segoe UI" panose="020B0502040204020203" pitchFamily="34" charset="0"/>
                  <a:cs typeface="Segoe UI" panose="020B0502040204020203" pitchFamily="34" charset="0"/>
                </a:rPr>
                <a:t>.</a:t>
              </a:r>
              <a:endParaRPr lang="en-US" sz="1000" dirty="0">
                <a:latin typeface="Segoe UI" panose="020B0502040204020203" pitchFamily="34" charset="0"/>
                <a:cs typeface="Segoe UI" panose="020B0502040204020203" pitchFamily="34" charset="0"/>
              </a:endParaRPr>
            </a:p>
          </p:txBody>
        </p:sp>
      </p:grpSp>
      <p:grpSp>
        <p:nvGrpSpPr>
          <p:cNvPr id="20" name="Group 19">
            <a:extLst>
              <a:ext uri="{FF2B5EF4-FFF2-40B4-BE49-F238E27FC236}">
                <a16:creationId xmlns:a16="http://schemas.microsoft.com/office/drawing/2014/main" id="{3F3B7DFF-C88D-56C8-0276-DF8034ECCC78}"/>
              </a:ext>
            </a:extLst>
          </p:cNvPr>
          <p:cNvGrpSpPr/>
          <p:nvPr/>
        </p:nvGrpSpPr>
        <p:grpSpPr>
          <a:xfrm>
            <a:off x="6096000" y="1169342"/>
            <a:ext cx="5345845" cy="1281033"/>
            <a:chOff x="300625" y="1111674"/>
            <a:chExt cx="5345845" cy="1281033"/>
          </a:xfrm>
        </p:grpSpPr>
        <p:sp>
          <p:nvSpPr>
            <p:cNvPr id="21" name="object 13">
              <a:extLst>
                <a:ext uri="{FF2B5EF4-FFF2-40B4-BE49-F238E27FC236}">
                  <a16:creationId xmlns:a16="http://schemas.microsoft.com/office/drawing/2014/main" id="{BBBE89DB-AF69-4A56-3860-A8242950246A}"/>
                </a:ext>
              </a:extLst>
            </p:cNvPr>
            <p:cNvSpPr txBox="1"/>
            <p:nvPr/>
          </p:nvSpPr>
          <p:spPr>
            <a:xfrm>
              <a:off x="1805990" y="1115434"/>
              <a:ext cx="3840480" cy="1277273"/>
            </a:xfrm>
            <a:prstGeom prst="rect">
              <a:avLst/>
            </a:prstGeom>
          </p:spPr>
          <p:txBody>
            <a:bodyPr vert="horz" wrap="square" lIns="91440" tIns="0" rIns="91440" bIns="45720" rtlCol="0">
              <a:spAutoFit/>
            </a:bodyPr>
            <a:lstStyle/>
            <a:p>
              <a:r>
                <a:rPr lang="en-US" sz="1000" b="1" u="sng" dirty="0">
                  <a:latin typeface="Segoe UI" panose="020B0502040204020203" pitchFamily="34" charset="0"/>
                  <a:cs typeface="Segoe UI" panose="020B0502040204020203" pitchFamily="34" charset="0"/>
                </a:rPr>
                <a:t>Traditional Overhead Hardening: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2023 Goal: </a:t>
              </a:r>
              <a:r>
                <a:rPr lang="en-US" sz="1000" dirty="0">
                  <a:latin typeface="Segoe UI" panose="020B0502040204020203" pitchFamily="34" charset="0"/>
                  <a:cs typeface="Segoe UI" panose="020B0502040204020203" pitchFamily="34" charset="0"/>
                </a:rPr>
                <a:t>This is an as needed program for BVES. There is a budget allocation for the year </a:t>
              </a:r>
              <a:r>
                <a:rPr lang="en-US" sz="1000" dirty="0" smtClean="0">
                  <a:latin typeface="Segoe UI" panose="020B0502040204020203" pitchFamily="34" charset="0"/>
                  <a:cs typeface="Segoe UI" panose="020B0502040204020203" pitchFamily="34" charset="0"/>
                </a:rPr>
                <a:t>based on history but </a:t>
              </a:r>
              <a:r>
                <a:rPr lang="en-US" sz="1000" dirty="0">
                  <a:latin typeface="Segoe UI" panose="020B0502040204020203" pitchFamily="34" charset="0"/>
                  <a:cs typeface="Segoe UI" panose="020B0502040204020203" pitchFamily="34" charset="0"/>
                </a:rPr>
                <a:t>no specifically tracked </a:t>
              </a:r>
              <a:r>
                <a:rPr lang="en-US" sz="1000" dirty="0" smtClean="0">
                  <a:latin typeface="Segoe UI" panose="020B0502040204020203" pitchFamily="34" charset="0"/>
                  <a:cs typeface="Segoe UI" panose="020B0502040204020203" pitchFamily="34" charset="0"/>
                </a:rPr>
                <a:t>tasks.  </a:t>
              </a:r>
              <a:r>
                <a:rPr lang="en-US" sz="1000" dirty="0" smtClean="0">
                  <a:latin typeface="Segoe UI" panose="020B0502040204020203" pitchFamily="34" charset="0"/>
                  <a:cs typeface="Segoe UI" panose="020B0502040204020203" pitchFamily="34" charset="0"/>
                </a:rPr>
                <a:t>Overhead hardening work is performed as needed in response to inspection findings and emergent conditions.</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BVES conducted as needed maintenance throughout Q1.</a:t>
              </a:r>
            </a:p>
          </p:txBody>
        </p:sp>
        <p:sp>
          <p:nvSpPr>
            <p:cNvPr id="22" name="TextBox 21">
              <a:extLst>
                <a:ext uri="{FF2B5EF4-FFF2-40B4-BE49-F238E27FC236}">
                  <a16:creationId xmlns:a16="http://schemas.microsoft.com/office/drawing/2014/main" id="{A894ED41-560C-1C72-3567-B1E1BF5A301D}"/>
                </a:ext>
              </a:extLst>
            </p:cNvPr>
            <p:cNvSpPr txBox="1"/>
            <p:nvPr/>
          </p:nvSpPr>
          <p:spPr>
            <a:xfrm>
              <a:off x="300625" y="1111674"/>
              <a:ext cx="1505366" cy="777136"/>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Traditional Overhead Hardening</a:t>
              </a:r>
            </a:p>
            <a:p>
              <a:r>
                <a:rPr lang="en-US" dirty="0"/>
                <a:t>GD_8</a:t>
              </a:r>
              <a:r>
                <a:rPr lang="en-US" sz="1050" b="1" dirty="0"/>
                <a:t> </a:t>
              </a:r>
              <a:endParaRPr lang="en-US" sz="500" b="1" dirty="0"/>
            </a:p>
            <a:p>
              <a:r>
                <a:rPr lang="en-US" sz="1400" b="1" dirty="0"/>
                <a:t>On Track</a:t>
              </a:r>
            </a:p>
          </p:txBody>
        </p:sp>
      </p:grpSp>
      <p:grpSp>
        <p:nvGrpSpPr>
          <p:cNvPr id="23" name="Group 12">
            <a:extLst>
              <a:ext uri="{FF2B5EF4-FFF2-40B4-BE49-F238E27FC236}">
                <a16:creationId xmlns:a16="http://schemas.microsoft.com/office/drawing/2014/main" id="{2C3212B9-93A7-33AB-F4A1-7BF6D569AFFC}"/>
              </a:ext>
            </a:extLst>
          </p:cNvPr>
          <p:cNvGrpSpPr/>
          <p:nvPr/>
        </p:nvGrpSpPr>
        <p:grpSpPr>
          <a:xfrm>
            <a:off x="6096000" y="2531890"/>
            <a:ext cx="6010227" cy="923330"/>
            <a:chOff x="290779" y="2760661"/>
            <a:chExt cx="6010227" cy="923330"/>
          </a:xfrm>
        </p:grpSpPr>
        <p:sp>
          <p:nvSpPr>
            <p:cNvPr id="24" name="TextBox 26">
              <a:extLst>
                <a:ext uri="{FF2B5EF4-FFF2-40B4-BE49-F238E27FC236}">
                  <a16:creationId xmlns:a16="http://schemas.microsoft.com/office/drawing/2014/main" id="{6C4AE2BA-28A8-5259-35CD-1D05B261E23E}"/>
                </a:ext>
              </a:extLst>
            </p:cNvPr>
            <p:cNvSpPr txBox="1"/>
            <p:nvPr/>
          </p:nvSpPr>
          <p:spPr>
            <a:xfrm>
              <a:off x="290779" y="2760661"/>
              <a:ext cx="1505366" cy="923330"/>
            </a:xfrm>
            <a:prstGeom prst="rect">
              <a:avLst/>
            </a:prstGeom>
            <a:solidFill>
              <a:srgbClr val="D9D9D9"/>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Emerging Grid Hardening Technology Installations and Pilots</a:t>
              </a:r>
            </a:p>
            <a:p>
              <a:r>
                <a:rPr lang="en-US" dirty="0"/>
                <a:t>GD_9</a:t>
              </a:r>
              <a:endParaRPr lang="en-US" sz="500" b="1" dirty="0"/>
            </a:p>
            <a:p>
              <a:r>
                <a:rPr lang="en-US" sz="1400" b="1" dirty="0"/>
                <a:t>Not Started</a:t>
              </a:r>
            </a:p>
          </p:txBody>
        </p:sp>
        <p:sp>
          <p:nvSpPr>
            <p:cNvPr id="25" name="object 13">
              <a:extLst>
                <a:ext uri="{FF2B5EF4-FFF2-40B4-BE49-F238E27FC236}">
                  <a16:creationId xmlns:a16="http://schemas.microsoft.com/office/drawing/2014/main" id="{CB43B38D-F870-9DA6-2076-8F85F4E461AB}"/>
                </a:ext>
              </a:extLst>
            </p:cNvPr>
            <p:cNvSpPr txBox="1"/>
            <p:nvPr/>
          </p:nvSpPr>
          <p:spPr>
            <a:xfrm>
              <a:off x="1795875" y="2761316"/>
              <a:ext cx="4505131" cy="815608"/>
            </a:xfrm>
            <a:prstGeom prst="rect">
              <a:avLst/>
            </a:prstGeom>
          </p:spPr>
          <p:txBody>
            <a:bodyPr vert="horz" wrap="square" lIns="91440" tIns="0" rIns="91440" bIns="45720" rtlCol="0">
              <a:spAutoFit/>
            </a:bodyPr>
            <a:lstStyle/>
            <a:p>
              <a:r>
                <a:rPr lang="en-US" sz="1000" b="1" u="sng" dirty="0">
                  <a:latin typeface="Segoe UI" panose="020B0502040204020203" pitchFamily="34" charset="0"/>
                  <a:cs typeface="Segoe UI" panose="020B0502040204020203" pitchFamily="34" charset="0"/>
                </a:rPr>
                <a:t>Emerging Grid Hardening Technology Installations and Pilots: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2023 Goal: </a:t>
              </a:r>
              <a:r>
                <a:rPr lang="en-US" sz="1000" dirty="0" smtClean="0">
                  <a:latin typeface="Segoe UI" panose="020B0502040204020203" pitchFamily="34" charset="0"/>
                  <a:cs typeface="Segoe UI" panose="020B0502040204020203" pitchFamily="34" charset="0"/>
                </a:rPr>
                <a:t>Currently no projects in the initiative. </a:t>
              </a:r>
              <a:r>
                <a:rPr lang="en-US" sz="1000" dirty="0" smtClean="0">
                  <a:latin typeface="Segoe UI" panose="020B0502040204020203" pitchFamily="34" charset="0"/>
                  <a:cs typeface="Segoe UI" panose="020B0502040204020203" pitchFamily="34" charset="0"/>
                </a:rPr>
                <a:t>BVES will discuss opportunities </a:t>
              </a:r>
              <a:r>
                <a:rPr lang="en-US" sz="1000" dirty="0">
                  <a:latin typeface="Segoe UI" panose="020B0502040204020203" pitchFamily="34" charset="0"/>
                  <a:cs typeface="Segoe UI" panose="020B0502040204020203" pitchFamily="34" charset="0"/>
                </a:rPr>
                <a:t>with partner utilities on the effectiveness of such technologies.</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No </a:t>
              </a:r>
              <a:r>
                <a:rPr lang="en-US" sz="1000" dirty="0" smtClean="0">
                  <a:latin typeface="Segoe UI" panose="020B0502040204020203" pitchFamily="34" charset="0"/>
                  <a:cs typeface="Segoe UI" panose="020B0502040204020203" pitchFamily="34" charset="0"/>
                </a:rPr>
                <a:t>project activity is planned for 2023 in this area.</a:t>
              </a:r>
              <a:endParaRPr lang="en-US" sz="300" dirty="0">
                <a:latin typeface="Segoe UI" panose="020B0502040204020203" pitchFamily="34" charset="0"/>
                <a:cs typeface="Segoe UI" panose="020B0502040204020203" pitchFamily="34" charset="0"/>
              </a:endParaRPr>
            </a:p>
          </p:txBody>
        </p:sp>
      </p:grpSp>
      <p:sp>
        <p:nvSpPr>
          <p:cNvPr id="65" name="object 14">
            <a:extLst>
              <a:ext uri="{FF2B5EF4-FFF2-40B4-BE49-F238E27FC236}">
                <a16:creationId xmlns:a16="http://schemas.microsoft.com/office/drawing/2014/main" id="{A2397920-2435-BD08-6DEC-EFBD2DDD3A08}"/>
              </a:ext>
            </a:extLst>
          </p:cNvPr>
          <p:cNvSpPr/>
          <p:nvPr/>
        </p:nvSpPr>
        <p:spPr>
          <a:xfrm>
            <a:off x="3070194" y="6477538"/>
            <a:ext cx="153037" cy="11689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92D050"/>
          </a:solidFill>
        </p:spPr>
        <p:txBody>
          <a:bodyPr wrap="square" lIns="0" tIns="0" rIns="0" bIns="0" rtlCol="0"/>
          <a:lstStyle/>
          <a:p>
            <a:endParaRPr dirty="0"/>
          </a:p>
        </p:txBody>
      </p:sp>
      <p:sp>
        <p:nvSpPr>
          <p:cNvPr id="66" name="object 15">
            <a:extLst>
              <a:ext uri="{FF2B5EF4-FFF2-40B4-BE49-F238E27FC236}">
                <a16:creationId xmlns:a16="http://schemas.microsoft.com/office/drawing/2014/main" id="{B0F541F1-98D1-D9CF-02F2-B00545692E8F}"/>
              </a:ext>
            </a:extLst>
          </p:cNvPr>
          <p:cNvSpPr txBox="1"/>
          <p:nvPr/>
        </p:nvSpPr>
        <p:spPr>
          <a:xfrm>
            <a:off x="3300318" y="6459040"/>
            <a:ext cx="508860" cy="153888"/>
          </a:xfrm>
          <a:prstGeom prst="rect">
            <a:avLst/>
          </a:prstGeom>
        </p:spPr>
        <p:txBody>
          <a:bodyPr vert="horz" wrap="square" lIns="0" tIns="0" rIns="0" bIns="0" rtlCol="0">
            <a:spAutoFit/>
          </a:bodyPr>
          <a:lstStyle/>
          <a:p>
            <a:pPr marL="12700"/>
            <a:r>
              <a:rPr sz="1000" spc="-5" dirty="0">
                <a:solidFill>
                  <a:srgbClr val="002776"/>
                </a:solidFill>
                <a:latin typeface="Segoe UI Light"/>
                <a:cs typeface="Segoe UI Light"/>
              </a:rPr>
              <a:t>On</a:t>
            </a:r>
            <a:r>
              <a:rPr sz="1000" spc="-90" dirty="0">
                <a:solidFill>
                  <a:srgbClr val="002776"/>
                </a:solidFill>
                <a:latin typeface="Segoe UI Light"/>
                <a:cs typeface="Segoe UI Light"/>
              </a:rPr>
              <a:t> </a:t>
            </a:r>
            <a:r>
              <a:rPr sz="1000" dirty="0">
                <a:solidFill>
                  <a:srgbClr val="002776"/>
                </a:solidFill>
                <a:latin typeface="Segoe UI Light"/>
                <a:cs typeface="Segoe UI Light"/>
              </a:rPr>
              <a:t>Track</a:t>
            </a:r>
            <a:endParaRPr sz="1000" dirty="0">
              <a:latin typeface="Segoe UI Light"/>
              <a:cs typeface="Segoe UI Light"/>
            </a:endParaRPr>
          </a:p>
        </p:txBody>
      </p:sp>
      <p:sp>
        <p:nvSpPr>
          <p:cNvPr id="67" name="object 16">
            <a:extLst>
              <a:ext uri="{FF2B5EF4-FFF2-40B4-BE49-F238E27FC236}">
                <a16:creationId xmlns:a16="http://schemas.microsoft.com/office/drawing/2014/main" id="{89D9789D-2876-F313-BA88-DE9C99C89463}"/>
              </a:ext>
            </a:extLst>
          </p:cNvPr>
          <p:cNvSpPr/>
          <p:nvPr/>
        </p:nvSpPr>
        <p:spPr>
          <a:xfrm>
            <a:off x="3881545" y="6483208"/>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FF0000"/>
          </a:solidFill>
        </p:spPr>
        <p:txBody>
          <a:bodyPr wrap="square" lIns="0" tIns="0" rIns="0" bIns="0" rtlCol="0"/>
          <a:lstStyle/>
          <a:p>
            <a:endParaRPr dirty="0"/>
          </a:p>
        </p:txBody>
      </p:sp>
      <p:sp>
        <p:nvSpPr>
          <p:cNvPr id="68" name="object 17">
            <a:extLst>
              <a:ext uri="{FF2B5EF4-FFF2-40B4-BE49-F238E27FC236}">
                <a16:creationId xmlns:a16="http://schemas.microsoft.com/office/drawing/2014/main" id="{65705663-6507-8FCE-61CF-B975077001AB}"/>
              </a:ext>
            </a:extLst>
          </p:cNvPr>
          <p:cNvSpPr txBox="1"/>
          <p:nvPr/>
        </p:nvSpPr>
        <p:spPr>
          <a:xfrm>
            <a:off x="4124824" y="6459040"/>
            <a:ext cx="508860" cy="153888"/>
          </a:xfrm>
          <a:prstGeom prst="rect">
            <a:avLst/>
          </a:prstGeom>
        </p:spPr>
        <p:txBody>
          <a:bodyPr vert="horz" wrap="square" lIns="0" tIns="0" rIns="0" bIns="0" rtlCol="0">
            <a:spAutoFit/>
          </a:bodyPr>
          <a:lstStyle/>
          <a:p>
            <a:pPr marL="12700"/>
            <a:r>
              <a:rPr sz="1000" spc="-5" dirty="0">
                <a:solidFill>
                  <a:srgbClr val="002776"/>
                </a:solidFill>
                <a:latin typeface="Segoe UI Light"/>
                <a:cs typeface="Segoe UI Light"/>
              </a:rPr>
              <a:t>Off</a:t>
            </a:r>
            <a:r>
              <a:rPr sz="1000" spc="-95" dirty="0">
                <a:solidFill>
                  <a:srgbClr val="002776"/>
                </a:solidFill>
                <a:latin typeface="Segoe UI Light"/>
                <a:cs typeface="Segoe UI Light"/>
              </a:rPr>
              <a:t> </a:t>
            </a:r>
            <a:r>
              <a:rPr sz="1000" dirty="0">
                <a:solidFill>
                  <a:srgbClr val="002776"/>
                </a:solidFill>
                <a:latin typeface="Segoe UI Light"/>
                <a:cs typeface="Segoe UI Light"/>
              </a:rPr>
              <a:t>Track</a:t>
            </a:r>
            <a:endParaRPr sz="1000" dirty="0">
              <a:latin typeface="Segoe UI Light"/>
              <a:cs typeface="Segoe UI Light"/>
            </a:endParaRPr>
          </a:p>
        </p:txBody>
      </p:sp>
      <p:sp>
        <p:nvSpPr>
          <p:cNvPr id="69" name="object 18">
            <a:extLst>
              <a:ext uri="{FF2B5EF4-FFF2-40B4-BE49-F238E27FC236}">
                <a16:creationId xmlns:a16="http://schemas.microsoft.com/office/drawing/2014/main" id="{98D04FD7-DA86-FF85-9ED1-EB906090C85B}"/>
              </a:ext>
            </a:extLst>
          </p:cNvPr>
          <p:cNvSpPr/>
          <p:nvPr/>
        </p:nvSpPr>
        <p:spPr>
          <a:xfrm>
            <a:off x="1218552" y="6472952"/>
            <a:ext cx="171737" cy="126065"/>
          </a:xfrm>
          <a:custGeom>
            <a:avLst/>
            <a:gdLst/>
            <a:ahLst/>
            <a:cxnLst/>
            <a:rect l="l" t="t" r="r" b="b"/>
            <a:pathLst>
              <a:path w="127000" h="66040">
                <a:moveTo>
                  <a:pt x="0" y="0"/>
                </a:moveTo>
                <a:lnTo>
                  <a:pt x="126492" y="0"/>
                </a:lnTo>
                <a:lnTo>
                  <a:pt x="126492" y="65532"/>
                </a:lnTo>
                <a:lnTo>
                  <a:pt x="0" y="65532"/>
                </a:lnTo>
                <a:lnTo>
                  <a:pt x="0" y="0"/>
                </a:lnTo>
                <a:close/>
              </a:path>
            </a:pathLst>
          </a:custGeom>
          <a:solidFill>
            <a:srgbClr val="CC66FF"/>
          </a:solidFill>
        </p:spPr>
        <p:txBody>
          <a:bodyPr wrap="square" lIns="0" tIns="0" rIns="0" bIns="0" rtlCol="0"/>
          <a:lstStyle/>
          <a:p>
            <a:endParaRPr dirty="0"/>
          </a:p>
        </p:txBody>
      </p:sp>
      <p:sp>
        <p:nvSpPr>
          <p:cNvPr id="70" name="object 19">
            <a:extLst>
              <a:ext uri="{FF2B5EF4-FFF2-40B4-BE49-F238E27FC236}">
                <a16:creationId xmlns:a16="http://schemas.microsoft.com/office/drawing/2014/main" id="{E429F686-E8B8-C277-39A9-AFC29AF4794F}"/>
              </a:ext>
            </a:extLst>
          </p:cNvPr>
          <p:cNvSpPr txBox="1"/>
          <p:nvPr/>
        </p:nvSpPr>
        <p:spPr>
          <a:xfrm>
            <a:off x="1420137" y="6459040"/>
            <a:ext cx="2786764" cy="153888"/>
          </a:xfrm>
          <a:prstGeom prst="rect">
            <a:avLst/>
          </a:prstGeom>
        </p:spPr>
        <p:txBody>
          <a:bodyPr vert="horz" wrap="square" lIns="0" tIns="0" rIns="0" bIns="0" rtlCol="0">
            <a:spAutoFit/>
          </a:bodyPr>
          <a:lstStyle/>
          <a:p>
            <a:pPr marL="12700">
              <a:tabLst>
                <a:tab pos="596900" algn="l"/>
              </a:tabLst>
            </a:pPr>
            <a:r>
              <a:rPr sz="1000" spc="-5" dirty="0">
                <a:solidFill>
                  <a:srgbClr val="002776"/>
                </a:solidFill>
                <a:latin typeface="Segoe UI Light"/>
                <a:cs typeface="Segoe UI Light"/>
              </a:rPr>
              <a:t>Completed</a:t>
            </a:r>
            <a:endParaRPr lang="en-US" sz="1000" spc="-5" dirty="0">
              <a:solidFill>
                <a:srgbClr val="002776"/>
              </a:solidFill>
              <a:latin typeface="Segoe UI Light"/>
              <a:cs typeface="Segoe UI Light"/>
            </a:endParaRPr>
          </a:p>
        </p:txBody>
      </p:sp>
      <p:sp>
        <p:nvSpPr>
          <p:cNvPr id="71" name="object 20">
            <a:extLst>
              <a:ext uri="{FF2B5EF4-FFF2-40B4-BE49-F238E27FC236}">
                <a16:creationId xmlns:a16="http://schemas.microsoft.com/office/drawing/2014/main" id="{97DC68BB-EE78-110C-EEC3-9682D1DB2ED1}"/>
              </a:ext>
            </a:extLst>
          </p:cNvPr>
          <p:cNvSpPr/>
          <p:nvPr/>
        </p:nvSpPr>
        <p:spPr>
          <a:xfrm>
            <a:off x="2071085" y="6472952"/>
            <a:ext cx="153037" cy="126065"/>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5B9BD4"/>
          </a:solidFill>
        </p:spPr>
        <p:txBody>
          <a:bodyPr wrap="square" lIns="0" tIns="0" rIns="0" bIns="0" rtlCol="0"/>
          <a:lstStyle/>
          <a:p>
            <a:endParaRPr dirty="0"/>
          </a:p>
        </p:txBody>
      </p:sp>
      <p:sp>
        <p:nvSpPr>
          <p:cNvPr id="72" name="object 21">
            <a:extLst>
              <a:ext uri="{FF2B5EF4-FFF2-40B4-BE49-F238E27FC236}">
                <a16:creationId xmlns:a16="http://schemas.microsoft.com/office/drawing/2014/main" id="{8643AA24-76E7-4D4E-8330-B8EC5B3B2156}"/>
              </a:ext>
            </a:extLst>
          </p:cNvPr>
          <p:cNvSpPr/>
          <p:nvPr/>
        </p:nvSpPr>
        <p:spPr>
          <a:xfrm>
            <a:off x="321753" y="6478577"/>
            <a:ext cx="167722" cy="114815"/>
          </a:xfrm>
          <a:custGeom>
            <a:avLst/>
            <a:gdLst/>
            <a:ahLst/>
            <a:cxnLst/>
            <a:rect l="l" t="t" r="r" b="b"/>
            <a:pathLst>
              <a:path w="127000" h="66040">
                <a:moveTo>
                  <a:pt x="0" y="0"/>
                </a:moveTo>
                <a:lnTo>
                  <a:pt x="126491" y="0"/>
                </a:lnTo>
                <a:lnTo>
                  <a:pt x="126491" y="65532"/>
                </a:lnTo>
                <a:lnTo>
                  <a:pt x="0" y="65532"/>
                </a:lnTo>
                <a:lnTo>
                  <a:pt x="0" y="0"/>
                </a:lnTo>
                <a:close/>
              </a:path>
            </a:pathLst>
          </a:custGeom>
          <a:solidFill>
            <a:srgbClr val="D9D9D9"/>
          </a:solidFill>
        </p:spPr>
        <p:txBody>
          <a:bodyPr wrap="square" lIns="0" tIns="0" rIns="0" bIns="0" rtlCol="0"/>
          <a:lstStyle/>
          <a:p>
            <a:endParaRPr dirty="0"/>
          </a:p>
        </p:txBody>
      </p:sp>
      <p:sp>
        <p:nvSpPr>
          <p:cNvPr id="73" name="object 22">
            <a:extLst>
              <a:ext uri="{FF2B5EF4-FFF2-40B4-BE49-F238E27FC236}">
                <a16:creationId xmlns:a16="http://schemas.microsoft.com/office/drawing/2014/main" id="{F6982FEC-6310-D012-4E98-FA1750D99466}"/>
              </a:ext>
            </a:extLst>
          </p:cNvPr>
          <p:cNvSpPr txBox="1"/>
          <p:nvPr/>
        </p:nvSpPr>
        <p:spPr>
          <a:xfrm>
            <a:off x="528018" y="6459040"/>
            <a:ext cx="686080" cy="153888"/>
          </a:xfrm>
          <a:prstGeom prst="rect">
            <a:avLst/>
          </a:prstGeom>
        </p:spPr>
        <p:txBody>
          <a:bodyPr vert="horz" wrap="square" lIns="0" tIns="0" rIns="0" bIns="0" rtlCol="0">
            <a:spAutoFit/>
          </a:bodyPr>
          <a:lstStyle/>
          <a:p>
            <a:pPr marL="12700"/>
            <a:r>
              <a:rPr sz="1000" spc="-5" dirty="0">
                <a:solidFill>
                  <a:srgbClr val="002776"/>
                </a:solidFill>
                <a:latin typeface="Segoe UI Light"/>
                <a:cs typeface="Segoe UI Light"/>
              </a:rPr>
              <a:t>Not</a:t>
            </a:r>
            <a:r>
              <a:rPr sz="1000" spc="-95" dirty="0">
                <a:solidFill>
                  <a:srgbClr val="002776"/>
                </a:solidFill>
                <a:latin typeface="Segoe UI Light"/>
                <a:cs typeface="Segoe UI Light"/>
              </a:rPr>
              <a:t> </a:t>
            </a:r>
            <a:r>
              <a:rPr sz="1000" dirty="0">
                <a:solidFill>
                  <a:srgbClr val="002776"/>
                </a:solidFill>
                <a:latin typeface="Segoe UI Light"/>
                <a:cs typeface="Segoe UI Light"/>
              </a:rPr>
              <a:t>Started</a:t>
            </a:r>
            <a:endParaRPr sz="1000" dirty="0">
              <a:latin typeface="Segoe UI Light"/>
              <a:cs typeface="Segoe UI Light"/>
            </a:endParaRPr>
          </a:p>
        </p:txBody>
      </p:sp>
      <p:sp>
        <p:nvSpPr>
          <p:cNvPr id="74" name="object 19">
            <a:extLst>
              <a:ext uri="{FF2B5EF4-FFF2-40B4-BE49-F238E27FC236}">
                <a16:creationId xmlns:a16="http://schemas.microsoft.com/office/drawing/2014/main" id="{824F8043-DBA4-59D1-9A03-895E9C9156C7}"/>
              </a:ext>
            </a:extLst>
          </p:cNvPr>
          <p:cNvSpPr txBox="1"/>
          <p:nvPr/>
        </p:nvSpPr>
        <p:spPr>
          <a:xfrm>
            <a:off x="2242031" y="6459040"/>
            <a:ext cx="763219" cy="153888"/>
          </a:xfrm>
          <a:prstGeom prst="rect">
            <a:avLst/>
          </a:prstGeom>
        </p:spPr>
        <p:txBody>
          <a:bodyPr vert="horz" wrap="square" lIns="0" tIns="0" rIns="0" bIns="0" rtlCol="0">
            <a:spAutoFit/>
          </a:bodyPr>
          <a:lstStyle/>
          <a:p>
            <a:pPr marL="12700">
              <a:tabLst>
                <a:tab pos="596900" algn="l"/>
              </a:tabLst>
            </a:pPr>
            <a:r>
              <a:rPr sz="1000" spc="-5" dirty="0">
                <a:solidFill>
                  <a:srgbClr val="002776"/>
                </a:solidFill>
                <a:latin typeface="Segoe UI Light"/>
                <a:cs typeface="Segoe UI Light"/>
              </a:rPr>
              <a:t>Ahead of</a:t>
            </a:r>
            <a:r>
              <a:rPr sz="1000" spc="-80" dirty="0">
                <a:solidFill>
                  <a:srgbClr val="002776"/>
                </a:solidFill>
                <a:latin typeface="Segoe UI Light"/>
                <a:cs typeface="Segoe UI Light"/>
              </a:rPr>
              <a:t> </a:t>
            </a:r>
            <a:r>
              <a:rPr sz="1000" spc="-5" dirty="0">
                <a:solidFill>
                  <a:srgbClr val="002776"/>
                </a:solidFill>
                <a:latin typeface="Segoe UI Light"/>
                <a:cs typeface="Segoe UI Light"/>
              </a:rPr>
              <a:t>Plan</a:t>
            </a:r>
            <a:endParaRPr sz="1000" dirty="0">
              <a:latin typeface="Segoe UI Light"/>
              <a:cs typeface="Segoe UI Light"/>
            </a:endParaRPr>
          </a:p>
        </p:txBody>
      </p:sp>
      <p:sp>
        <p:nvSpPr>
          <p:cNvPr id="75" name="object 16">
            <a:extLst>
              <a:ext uri="{FF2B5EF4-FFF2-40B4-BE49-F238E27FC236}">
                <a16:creationId xmlns:a16="http://schemas.microsoft.com/office/drawing/2014/main" id="{6230379D-8590-8485-A65B-691E36D51874}"/>
              </a:ext>
            </a:extLst>
          </p:cNvPr>
          <p:cNvSpPr/>
          <p:nvPr/>
        </p:nvSpPr>
        <p:spPr>
          <a:xfrm>
            <a:off x="4691595" y="6483763"/>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ED7D31"/>
          </a:solidFill>
        </p:spPr>
        <p:txBody>
          <a:bodyPr wrap="square" lIns="0" tIns="0" rIns="0" bIns="0" rtlCol="0"/>
          <a:lstStyle/>
          <a:p>
            <a:endParaRPr dirty="0"/>
          </a:p>
        </p:txBody>
      </p:sp>
      <p:sp>
        <p:nvSpPr>
          <p:cNvPr id="76" name="object 17">
            <a:extLst>
              <a:ext uri="{FF2B5EF4-FFF2-40B4-BE49-F238E27FC236}">
                <a16:creationId xmlns:a16="http://schemas.microsoft.com/office/drawing/2014/main" id="{76CD9CBC-C43A-DD32-E785-05B00618B002}"/>
              </a:ext>
            </a:extLst>
          </p:cNvPr>
          <p:cNvSpPr txBox="1"/>
          <p:nvPr/>
        </p:nvSpPr>
        <p:spPr>
          <a:xfrm>
            <a:off x="4934873" y="6459595"/>
            <a:ext cx="1600559" cy="153888"/>
          </a:xfrm>
          <a:prstGeom prst="rect">
            <a:avLst/>
          </a:prstGeom>
        </p:spPr>
        <p:txBody>
          <a:bodyPr vert="horz" wrap="square" lIns="0" tIns="0" rIns="0" bIns="0" rtlCol="0">
            <a:spAutoFit/>
          </a:bodyPr>
          <a:lstStyle/>
          <a:p>
            <a:pPr marL="12700"/>
            <a:r>
              <a:rPr lang="en-US" sz="1000" spc="-5" dirty="0">
                <a:solidFill>
                  <a:srgbClr val="002776"/>
                </a:solidFill>
                <a:latin typeface="Segoe UI Light"/>
                <a:cs typeface="Segoe UI Light"/>
              </a:rPr>
              <a:t>Not Currently Scheduled*</a:t>
            </a:r>
            <a:endParaRPr sz="1000" dirty="0">
              <a:latin typeface="Segoe UI Light"/>
              <a:cs typeface="Segoe UI Light"/>
            </a:endParaRPr>
          </a:p>
        </p:txBody>
      </p:sp>
    </p:spTree>
    <p:extLst>
      <p:ext uri="{BB962C8B-B14F-4D97-AF65-F5344CB8AC3E}">
        <p14:creationId xmlns:p14="http://schemas.microsoft.com/office/powerpoint/2010/main" val="26274808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3">
            <a:extLst>
              <a:ext uri="{FF2B5EF4-FFF2-40B4-BE49-F238E27FC236}">
                <a16:creationId xmlns:a16="http://schemas.microsoft.com/office/drawing/2014/main" id="{9B7EFD91-2FBB-48F0-AF56-18CBAE2A31EE}"/>
              </a:ext>
            </a:extLst>
          </p:cNvPr>
          <p:cNvSpPr/>
          <p:nvPr/>
        </p:nvSpPr>
        <p:spPr>
          <a:xfrm>
            <a:off x="171451" y="1076151"/>
            <a:ext cx="11877672" cy="3600624"/>
          </a:xfrm>
          <a:custGeom>
            <a:avLst/>
            <a:gdLst/>
            <a:ahLst/>
            <a:cxnLst/>
            <a:rect l="l" t="t" r="r" b="b"/>
            <a:pathLst>
              <a:path w="8961120" h="4828540">
                <a:moveTo>
                  <a:pt x="0" y="0"/>
                </a:moveTo>
                <a:lnTo>
                  <a:pt x="8961120" y="0"/>
                </a:lnTo>
                <a:lnTo>
                  <a:pt x="8961120" y="4828032"/>
                </a:lnTo>
                <a:lnTo>
                  <a:pt x="0" y="4828032"/>
                </a:lnTo>
                <a:lnTo>
                  <a:pt x="0" y="0"/>
                </a:lnTo>
                <a:close/>
              </a:path>
            </a:pathLst>
          </a:custGeom>
          <a:ln w="12192">
            <a:solidFill>
              <a:srgbClr val="A6A6A6"/>
            </a:solidFill>
          </a:ln>
        </p:spPr>
        <p:txBody>
          <a:bodyPr wrap="square" lIns="0" tIns="0" rIns="0" bIns="0" rtlCol="0"/>
          <a:lstStyle/>
          <a:p>
            <a:endParaRPr dirty="0"/>
          </a:p>
        </p:txBody>
      </p:sp>
      <p:sp>
        <p:nvSpPr>
          <p:cNvPr id="7" name="object 4">
            <a:extLst>
              <a:ext uri="{FF2B5EF4-FFF2-40B4-BE49-F238E27FC236}">
                <a16:creationId xmlns:a16="http://schemas.microsoft.com/office/drawing/2014/main" id="{54AF41FD-884F-454D-9A81-45EFB1487BBA}"/>
              </a:ext>
            </a:extLst>
          </p:cNvPr>
          <p:cNvSpPr/>
          <p:nvPr/>
        </p:nvSpPr>
        <p:spPr>
          <a:xfrm>
            <a:off x="171451" y="714722"/>
            <a:ext cx="11877672" cy="370840"/>
          </a:xfrm>
          <a:custGeom>
            <a:avLst/>
            <a:gdLst/>
            <a:ahLst/>
            <a:cxnLst/>
            <a:rect l="l" t="t" r="r" b="b"/>
            <a:pathLst>
              <a:path w="8961120" h="370840">
                <a:moveTo>
                  <a:pt x="0" y="0"/>
                </a:moveTo>
                <a:lnTo>
                  <a:pt x="8961120" y="0"/>
                </a:lnTo>
                <a:lnTo>
                  <a:pt x="8961120" y="370332"/>
                </a:lnTo>
                <a:lnTo>
                  <a:pt x="0" y="370332"/>
                </a:lnTo>
                <a:lnTo>
                  <a:pt x="0" y="0"/>
                </a:lnTo>
                <a:close/>
              </a:path>
            </a:pathLst>
          </a:custGeom>
          <a:solidFill>
            <a:srgbClr val="6F7371"/>
          </a:solidFill>
        </p:spPr>
        <p:txBody>
          <a:bodyPr wrap="square" lIns="0" tIns="0" rIns="0" bIns="0" rtlCol="0"/>
          <a:lstStyle/>
          <a:p>
            <a:endParaRPr dirty="0"/>
          </a:p>
        </p:txBody>
      </p:sp>
      <p:sp>
        <p:nvSpPr>
          <p:cNvPr id="9" name="object 6">
            <a:extLst>
              <a:ext uri="{FF2B5EF4-FFF2-40B4-BE49-F238E27FC236}">
                <a16:creationId xmlns:a16="http://schemas.microsoft.com/office/drawing/2014/main" id="{58D320CB-8F69-45FA-B534-177B6853C870}"/>
              </a:ext>
            </a:extLst>
          </p:cNvPr>
          <p:cNvSpPr txBox="1"/>
          <p:nvPr/>
        </p:nvSpPr>
        <p:spPr>
          <a:xfrm>
            <a:off x="3851305" y="756937"/>
            <a:ext cx="4517965" cy="276999"/>
          </a:xfrm>
          <a:prstGeom prst="rect">
            <a:avLst/>
          </a:prstGeom>
        </p:spPr>
        <p:txBody>
          <a:bodyPr vert="horz" wrap="square" lIns="0" tIns="0" rIns="0" bIns="0" rtlCol="0">
            <a:spAutoFit/>
          </a:bodyPr>
          <a:lstStyle/>
          <a:p>
            <a:pPr marL="12700" algn="ctr"/>
            <a:r>
              <a:rPr lang="en-US" spc="-10" dirty="0">
                <a:solidFill>
                  <a:srgbClr val="FFFFFF"/>
                </a:solidFill>
                <a:latin typeface="Segoe UI"/>
                <a:cs typeface="Segoe UI"/>
              </a:rPr>
              <a:t>Situational Awareness &amp; Forecasting</a:t>
            </a:r>
            <a:endParaRPr dirty="0">
              <a:latin typeface="Segoe UI"/>
              <a:cs typeface="Segoe UI"/>
            </a:endParaRPr>
          </a:p>
        </p:txBody>
      </p:sp>
      <p:sp>
        <p:nvSpPr>
          <p:cNvPr id="44" name="Title 3">
            <a:extLst>
              <a:ext uri="{FF2B5EF4-FFF2-40B4-BE49-F238E27FC236}">
                <a16:creationId xmlns:a16="http://schemas.microsoft.com/office/drawing/2014/main" id="{927FCCED-4FEA-4D0F-8471-2BD115F81216}"/>
              </a:ext>
            </a:extLst>
          </p:cNvPr>
          <p:cNvSpPr>
            <a:spLocks noGrp="1"/>
          </p:cNvSpPr>
          <p:nvPr>
            <p:ph type="title"/>
          </p:nvPr>
        </p:nvSpPr>
        <p:spPr>
          <a:xfrm>
            <a:off x="1866900" y="321461"/>
            <a:ext cx="8458200" cy="393261"/>
          </a:xfrm>
        </p:spPr>
        <p:txBody>
          <a:bodyPr/>
          <a:lstStyle/>
          <a:p>
            <a:pPr algn="ctr"/>
            <a:r>
              <a:rPr lang="en-US" sz="2800" spc="5" dirty="0"/>
              <a:t>WMP </a:t>
            </a:r>
            <a:r>
              <a:rPr lang="en-US" sz="2800" spc="-5" dirty="0"/>
              <a:t>Activities </a:t>
            </a:r>
            <a:r>
              <a:rPr lang="en-US" sz="2800" spc="5" dirty="0"/>
              <a:t>Status </a:t>
            </a:r>
            <a:r>
              <a:rPr lang="en-US" sz="2800" spc="10" dirty="0"/>
              <a:t>vs. </a:t>
            </a:r>
            <a:r>
              <a:rPr lang="en-US" sz="2800" spc="5" dirty="0"/>
              <a:t>WMP </a:t>
            </a:r>
            <a:r>
              <a:rPr lang="en-US" sz="2800" dirty="0"/>
              <a:t>Activity</a:t>
            </a:r>
            <a:r>
              <a:rPr lang="en-US" sz="2800" spc="-190" dirty="0"/>
              <a:t> </a:t>
            </a:r>
            <a:r>
              <a:rPr lang="en-US" sz="2800" spc="5" dirty="0"/>
              <a:t>Goals</a:t>
            </a:r>
            <a:endParaRPr lang="en-US" sz="2800" dirty="0"/>
          </a:p>
        </p:txBody>
      </p:sp>
      <p:grpSp>
        <p:nvGrpSpPr>
          <p:cNvPr id="4" name="Group 3">
            <a:extLst>
              <a:ext uri="{FF2B5EF4-FFF2-40B4-BE49-F238E27FC236}">
                <a16:creationId xmlns:a16="http://schemas.microsoft.com/office/drawing/2014/main" id="{43645363-A381-55F7-1FFE-71B1E6362B5C}"/>
              </a:ext>
            </a:extLst>
          </p:cNvPr>
          <p:cNvGrpSpPr/>
          <p:nvPr/>
        </p:nvGrpSpPr>
        <p:grpSpPr>
          <a:xfrm>
            <a:off x="321753" y="1171549"/>
            <a:ext cx="5345845" cy="1254189"/>
            <a:chOff x="300625" y="873148"/>
            <a:chExt cx="5345845" cy="1254189"/>
          </a:xfrm>
        </p:grpSpPr>
        <p:sp>
          <p:nvSpPr>
            <p:cNvPr id="5" name="object 13">
              <a:extLst>
                <a:ext uri="{FF2B5EF4-FFF2-40B4-BE49-F238E27FC236}">
                  <a16:creationId xmlns:a16="http://schemas.microsoft.com/office/drawing/2014/main" id="{31F83B92-4E2E-9DDB-5372-33CBBAD3E598}"/>
                </a:ext>
              </a:extLst>
            </p:cNvPr>
            <p:cNvSpPr txBox="1"/>
            <p:nvPr/>
          </p:nvSpPr>
          <p:spPr>
            <a:xfrm>
              <a:off x="1805990" y="877309"/>
              <a:ext cx="3840480" cy="969496"/>
            </a:xfrm>
            <a:prstGeom prst="rect">
              <a:avLst/>
            </a:prstGeom>
          </p:spPr>
          <p:txBody>
            <a:bodyPr vert="horz" wrap="square" lIns="91440" tIns="0" rIns="91440" bIns="45720" rtlCol="0">
              <a:spAutoFit/>
            </a:bodyPr>
            <a:lstStyle/>
            <a:p>
              <a:r>
                <a:rPr lang="en-US" sz="1000" b="1" u="sng" dirty="0">
                  <a:latin typeface="Segoe UI" panose="020B0502040204020203" pitchFamily="34" charset="0"/>
                  <a:cs typeface="Segoe UI" panose="020B0502040204020203" pitchFamily="34" charset="0"/>
                </a:rPr>
                <a:t>Advanced Weather Monitoring and Weather Stations: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2023 Goal: </a:t>
              </a:r>
              <a:r>
                <a:rPr lang="en-US" sz="1000" dirty="0">
                  <a:latin typeface="Segoe UI" panose="020B0502040204020203" pitchFamily="34" charset="0"/>
                  <a:cs typeface="Segoe UI" panose="020B0502040204020203" pitchFamily="34" charset="0"/>
                </a:rPr>
                <a:t>BVES completed the installation of all planned Weather Stations in 2022.  This program has transitioned to maintaining normal operation of said equipment.</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BVES determined all the maintenance needs of the weather equipment were met in Q1.</a:t>
              </a:r>
            </a:p>
          </p:txBody>
        </p:sp>
        <p:sp>
          <p:nvSpPr>
            <p:cNvPr id="13" name="TextBox 12">
              <a:extLst>
                <a:ext uri="{FF2B5EF4-FFF2-40B4-BE49-F238E27FC236}">
                  <a16:creationId xmlns:a16="http://schemas.microsoft.com/office/drawing/2014/main" id="{B8081EB1-52EC-3DBD-AF1C-1AEEFE19A75B}"/>
                </a:ext>
              </a:extLst>
            </p:cNvPr>
            <p:cNvSpPr txBox="1"/>
            <p:nvPr/>
          </p:nvSpPr>
          <p:spPr>
            <a:xfrm>
              <a:off x="300625" y="873148"/>
              <a:ext cx="1505366" cy="1254189"/>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Environmental Monitoring Systems</a:t>
              </a:r>
            </a:p>
            <a:p>
              <a:r>
                <a:rPr lang="en-US" dirty="0"/>
                <a:t>SAF_1</a:t>
              </a:r>
            </a:p>
            <a:p>
              <a:r>
                <a:rPr lang="en-US" sz="1050" b="1" dirty="0"/>
                <a:t>Advanced Weather Monitoring and Weather Stations</a:t>
              </a:r>
              <a:endParaRPr lang="en-US" sz="500" b="1" dirty="0"/>
            </a:p>
            <a:p>
              <a:r>
                <a:rPr lang="en-US" sz="1400" b="1" dirty="0"/>
                <a:t>On Track</a:t>
              </a:r>
            </a:p>
          </p:txBody>
        </p:sp>
      </p:grpSp>
      <p:grpSp>
        <p:nvGrpSpPr>
          <p:cNvPr id="2" name="Group 1">
            <a:extLst>
              <a:ext uri="{FF2B5EF4-FFF2-40B4-BE49-F238E27FC236}">
                <a16:creationId xmlns:a16="http://schemas.microsoft.com/office/drawing/2014/main" id="{57A76491-5A70-8F69-8AB3-451C644C08A9}"/>
              </a:ext>
            </a:extLst>
          </p:cNvPr>
          <p:cNvGrpSpPr/>
          <p:nvPr/>
        </p:nvGrpSpPr>
        <p:grpSpPr>
          <a:xfrm>
            <a:off x="5817678" y="1171549"/>
            <a:ext cx="5345845" cy="1123384"/>
            <a:chOff x="300625" y="953509"/>
            <a:chExt cx="5345845" cy="1123384"/>
          </a:xfrm>
        </p:grpSpPr>
        <p:sp>
          <p:nvSpPr>
            <p:cNvPr id="3" name="object 13">
              <a:extLst>
                <a:ext uri="{FF2B5EF4-FFF2-40B4-BE49-F238E27FC236}">
                  <a16:creationId xmlns:a16="http://schemas.microsoft.com/office/drawing/2014/main" id="{6BC1B332-931B-415B-7CED-9DB436BA8867}"/>
                </a:ext>
              </a:extLst>
            </p:cNvPr>
            <p:cNvSpPr txBox="1"/>
            <p:nvPr/>
          </p:nvSpPr>
          <p:spPr>
            <a:xfrm>
              <a:off x="1805990" y="953509"/>
              <a:ext cx="3840480" cy="1123384"/>
            </a:xfrm>
            <a:prstGeom prst="rect">
              <a:avLst/>
            </a:prstGeom>
          </p:spPr>
          <p:txBody>
            <a:bodyPr vert="horz" wrap="square" lIns="91440" tIns="0" rIns="91440" bIns="45720" rtlCol="0">
              <a:spAutoFit/>
            </a:bodyPr>
            <a:lstStyle/>
            <a:p>
              <a:r>
                <a:rPr lang="en-US" sz="1000" b="1" u="sng" dirty="0">
                  <a:latin typeface="Segoe UI" panose="020B0502040204020203" pitchFamily="34" charset="0"/>
                  <a:cs typeface="Segoe UI" panose="020B0502040204020203" pitchFamily="34" charset="0"/>
                </a:rPr>
                <a:t>HD ALERTWildfire Cameras: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2023 Goal: </a:t>
              </a:r>
              <a:r>
                <a:rPr lang="en-US" sz="1000" dirty="0">
                  <a:latin typeface="Segoe UI" panose="020B0502040204020203" pitchFamily="34" charset="0"/>
                  <a:cs typeface="Segoe UI" panose="020B0502040204020203" pitchFamily="34" charset="0"/>
                </a:rPr>
                <a:t>BVES completed the installation of all planned HD ALERTWildfire Cameras in </a:t>
              </a:r>
              <a:r>
                <a:rPr lang="en-US" sz="1000" dirty="0" smtClean="0">
                  <a:latin typeface="Segoe UI" panose="020B0502040204020203" pitchFamily="34" charset="0"/>
                  <a:cs typeface="Segoe UI" panose="020B0502040204020203" pitchFamily="34" charset="0"/>
                </a:rPr>
                <a:t>2022.  BVES provides O&amp;M support as requested </a:t>
              </a:r>
              <a:r>
                <a:rPr lang="en-US" sz="1000" dirty="0">
                  <a:latin typeface="Segoe UI" panose="020B0502040204020203" pitchFamily="34" charset="0"/>
                  <a:cs typeface="Segoe UI" panose="020B0502040204020203" pitchFamily="34" charset="0"/>
                </a:rPr>
                <a:t>by USCD (HD ALERTWildfire </a:t>
              </a:r>
              <a:r>
                <a:rPr lang="en-US" sz="1000" dirty="0" smtClean="0">
                  <a:latin typeface="Segoe UI" panose="020B0502040204020203" pitchFamily="34" charset="0"/>
                  <a:cs typeface="Segoe UI" panose="020B0502040204020203" pitchFamily="34" charset="0"/>
                </a:rPr>
                <a:t>Camera owner).</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All cameras are in operation providing complete </a:t>
              </a:r>
              <a:r>
                <a:rPr lang="en-US" sz="1000" dirty="0" smtClean="0">
                  <a:latin typeface="Segoe UI" panose="020B0502040204020203" pitchFamily="34" charset="0"/>
                  <a:cs typeface="Segoe UI" panose="020B0502040204020203" pitchFamily="34" charset="0"/>
                </a:rPr>
                <a:t>and overlapping coverage </a:t>
              </a:r>
              <a:r>
                <a:rPr lang="en-US" sz="1000" dirty="0">
                  <a:latin typeface="Segoe UI" panose="020B0502040204020203" pitchFamily="34" charset="0"/>
                  <a:cs typeface="Segoe UI" panose="020B0502040204020203" pitchFamily="34" charset="0"/>
                </a:rPr>
                <a:t>of the BVES service territory.</a:t>
              </a:r>
            </a:p>
          </p:txBody>
        </p:sp>
        <p:sp>
          <p:nvSpPr>
            <p:cNvPr id="8" name="TextBox 7">
              <a:extLst>
                <a:ext uri="{FF2B5EF4-FFF2-40B4-BE49-F238E27FC236}">
                  <a16:creationId xmlns:a16="http://schemas.microsoft.com/office/drawing/2014/main" id="{7BDA568A-2211-ADEA-DBEA-0E6F5B8B8EF7}"/>
                </a:ext>
              </a:extLst>
            </p:cNvPr>
            <p:cNvSpPr txBox="1"/>
            <p:nvPr/>
          </p:nvSpPr>
          <p:spPr>
            <a:xfrm>
              <a:off x="300625" y="953939"/>
              <a:ext cx="1505366" cy="1092607"/>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Ignition Detection Systems</a:t>
              </a:r>
            </a:p>
            <a:p>
              <a:r>
                <a:rPr lang="en-US" dirty="0"/>
                <a:t>SAF_4</a:t>
              </a:r>
            </a:p>
            <a:p>
              <a:r>
                <a:rPr lang="en-US" sz="1050" b="1" dirty="0"/>
                <a:t>HD ALERTWildfire Cameras</a:t>
              </a:r>
              <a:endParaRPr lang="en-US" sz="500" b="1" dirty="0"/>
            </a:p>
            <a:p>
              <a:r>
                <a:rPr lang="en-US" sz="1400" b="1" dirty="0"/>
                <a:t>Complete</a:t>
              </a:r>
            </a:p>
          </p:txBody>
        </p:sp>
      </p:grpSp>
      <p:grpSp>
        <p:nvGrpSpPr>
          <p:cNvPr id="10" name="Group 9">
            <a:extLst>
              <a:ext uri="{FF2B5EF4-FFF2-40B4-BE49-F238E27FC236}">
                <a16:creationId xmlns:a16="http://schemas.microsoft.com/office/drawing/2014/main" id="{A67220BC-C859-3B2E-E560-37EBC8FEA698}"/>
              </a:ext>
            </a:extLst>
          </p:cNvPr>
          <p:cNvGrpSpPr/>
          <p:nvPr/>
        </p:nvGrpSpPr>
        <p:grpSpPr>
          <a:xfrm>
            <a:off x="321753" y="2511725"/>
            <a:ext cx="5345845" cy="977847"/>
            <a:chOff x="300625" y="1030883"/>
            <a:chExt cx="5345845" cy="977847"/>
          </a:xfrm>
        </p:grpSpPr>
        <p:sp>
          <p:nvSpPr>
            <p:cNvPr id="11" name="object 13">
              <a:extLst>
                <a:ext uri="{FF2B5EF4-FFF2-40B4-BE49-F238E27FC236}">
                  <a16:creationId xmlns:a16="http://schemas.microsoft.com/office/drawing/2014/main" id="{9BF24039-0205-6289-854D-8A05384ED50E}"/>
                </a:ext>
              </a:extLst>
            </p:cNvPr>
            <p:cNvSpPr txBox="1"/>
            <p:nvPr/>
          </p:nvSpPr>
          <p:spPr>
            <a:xfrm>
              <a:off x="1805990" y="1039234"/>
              <a:ext cx="3840480" cy="969496"/>
            </a:xfrm>
            <a:prstGeom prst="rect">
              <a:avLst/>
            </a:prstGeom>
          </p:spPr>
          <p:txBody>
            <a:bodyPr vert="horz" wrap="square" lIns="91440" tIns="0" rIns="91440" bIns="45720" rtlCol="0">
              <a:spAutoFit/>
            </a:bodyPr>
            <a:lstStyle/>
            <a:p>
              <a:r>
                <a:rPr lang="en-US" sz="1000" b="1" u="sng" dirty="0">
                  <a:latin typeface="Segoe UI" panose="020B0502040204020203" pitchFamily="34" charset="0"/>
                  <a:cs typeface="Segoe UI" panose="020B0502040204020203" pitchFamily="34" charset="0"/>
                </a:rPr>
                <a:t>Fault Indicator Instillation: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Q1 2023 Goal: </a:t>
              </a:r>
              <a:r>
                <a:rPr lang="en-US" sz="1000" dirty="0">
                  <a:latin typeface="Segoe UI" panose="020B0502040204020203" pitchFamily="34" charset="0"/>
                  <a:cs typeface="Segoe UI" panose="020B0502040204020203" pitchFamily="34" charset="0"/>
                </a:rPr>
                <a:t>BVES planned to complete a total of 5 fault indicator </a:t>
              </a:r>
              <a:r>
                <a:rPr lang="en-US" sz="1000" dirty="0" smtClean="0">
                  <a:latin typeface="Segoe UI" panose="020B0502040204020203" pitchFamily="34" charset="0"/>
                  <a:cs typeface="Segoe UI" panose="020B0502040204020203" pitchFamily="34" charset="0"/>
                </a:rPr>
                <a:t>installations </a:t>
              </a:r>
              <a:r>
                <a:rPr lang="en-US" sz="1000" dirty="0">
                  <a:latin typeface="Segoe UI" panose="020B0502040204020203" pitchFamily="34" charset="0"/>
                  <a:cs typeface="Segoe UI" panose="020B0502040204020203" pitchFamily="34" charset="0"/>
                </a:rPr>
                <a:t>by the end of Q1. BVES was able to complete 35 </a:t>
              </a:r>
              <a:r>
                <a:rPr lang="en-US" sz="1000" dirty="0" smtClean="0">
                  <a:latin typeface="Segoe UI" panose="020B0502040204020203" pitchFamily="34" charset="0"/>
                  <a:cs typeface="Segoe UI" panose="020B0502040204020203" pitchFamily="34" charset="0"/>
                </a:rPr>
                <a:t>installations </a:t>
              </a:r>
              <a:r>
                <a:rPr lang="en-US" sz="1000" dirty="0">
                  <a:latin typeface="Segoe UI" panose="020B0502040204020203" pitchFamily="34" charset="0"/>
                  <a:cs typeface="Segoe UI" panose="020B0502040204020203" pitchFamily="34" charset="0"/>
                </a:rPr>
                <a:t>by Q1.</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BVES was able to complete 35 fault indicator </a:t>
              </a:r>
              <a:r>
                <a:rPr lang="en-US" sz="1000" dirty="0" smtClean="0">
                  <a:latin typeface="Segoe UI" panose="020B0502040204020203" pitchFamily="34" charset="0"/>
                  <a:cs typeface="Segoe UI" panose="020B0502040204020203" pitchFamily="34" charset="0"/>
                </a:rPr>
                <a:t>installations</a:t>
              </a:r>
              <a:r>
                <a:rPr lang="en-US" sz="1000" dirty="0">
                  <a:latin typeface="Segoe UI" panose="020B0502040204020203" pitchFamily="34" charset="0"/>
                  <a:cs typeface="Segoe UI" panose="020B0502040204020203" pitchFamily="34" charset="0"/>
                </a:rPr>
                <a:t>. BVES is currently ahead of plan for 2023.</a:t>
              </a:r>
            </a:p>
          </p:txBody>
        </p:sp>
        <p:sp>
          <p:nvSpPr>
            <p:cNvPr id="12" name="TextBox 11">
              <a:extLst>
                <a:ext uri="{FF2B5EF4-FFF2-40B4-BE49-F238E27FC236}">
                  <a16:creationId xmlns:a16="http://schemas.microsoft.com/office/drawing/2014/main" id="{11ECE30D-7662-7DA1-A8F0-2B5FA5931CD8}"/>
                </a:ext>
              </a:extLst>
            </p:cNvPr>
            <p:cNvSpPr txBox="1"/>
            <p:nvPr/>
          </p:nvSpPr>
          <p:spPr>
            <a:xfrm>
              <a:off x="300625" y="1030883"/>
              <a:ext cx="1505366" cy="938719"/>
            </a:xfrm>
            <a:prstGeom prst="rect">
              <a:avLst/>
            </a:prstGeom>
            <a:solidFill>
              <a:srgbClr val="5B9BD4"/>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Grid Monitoring Systems</a:t>
              </a:r>
            </a:p>
            <a:p>
              <a:r>
                <a:rPr lang="en-US" dirty="0"/>
                <a:t>SAF_2</a:t>
              </a:r>
            </a:p>
            <a:p>
              <a:r>
                <a:rPr lang="en-US" sz="1050" b="1" dirty="0"/>
                <a:t>Fault Indicator Instillation</a:t>
              </a:r>
              <a:endParaRPr lang="en-US" sz="500" b="1" dirty="0"/>
            </a:p>
            <a:p>
              <a:r>
                <a:rPr lang="en-US" sz="1400" b="1" dirty="0"/>
                <a:t>Ahead of Plan</a:t>
              </a:r>
            </a:p>
          </p:txBody>
        </p:sp>
      </p:grpSp>
      <p:grpSp>
        <p:nvGrpSpPr>
          <p:cNvPr id="17" name="Group 12">
            <a:extLst>
              <a:ext uri="{FF2B5EF4-FFF2-40B4-BE49-F238E27FC236}">
                <a16:creationId xmlns:a16="http://schemas.microsoft.com/office/drawing/2014/main" id="{F94CF7F0-E85F-03BD-756F-F8B720C3E836}"/>
              </a:ext>
            </a:extLst>
          </p:cNvPr>
          <p:cNvGrpSpPr/>
          <p:nvPr/>
        </p:nvGrpSpPr>
        <p:grpSpPr>
          <a:xfrm>
            <a:off x="321753" y="3544782"/>
            <a:ext cx="5345577" cy="939895"/>
            <a:chOff x="290779" y="2450039"/>
            <a:chExt cx="5345577" cy="939895"/>
          </a:xfrm>
        </p:grpSpPr>
        <p:sp>
          <p:nvSpPr>
            <p:cNvPr id="18" name="TextBox 26">
              <a:extLst>
                <a:ext uri="{FF2B5EF4-FFF2-40B4-BE49-F238E27FC236}">
                  <a16:creationId xmlns:a16="http://schemas.microsoft.com/office/drawing/2014/main" id="{4AB89D3F-B874-6B98-97ED-91F90DC67533}"/>
                </a:ext>
              </a:extLst>
            </p:cNvPr>
            <p:cNvSpPr txBox="1"/>
            <p:nvPr/>
          </p:nvSpPr>
          <p:spPr>
            <a:xfrm>
              <a:off x="290779" y="2451215"/>
              <a:ext cx="1505366" cy="938719"/>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Grid Monitoring Systems</a:t>
              </a:r>
            </a:p>
            <a:p>
              <a:r>
                <a:rPr lang="en-US" dirty="0"/>
                <a:t>SAF_3</a:t>
              </a:r>
              <a:endParaRPr lang="en-US" sz="500" b="1" dirty="0"/>
            </a:p>
            <a:p>
              <a:r>
                <a:rPr lang="en-US" sz="1050" b="1" dirty="0"/>
                <a:t>Online Diagnostic System</a:t>
              </a:r>
            </a:p>
            <a:p>
              <a:r>
                <a:rPr lang="en-US" sz="1400" b="1" dirty="0"/>
                <a:t>On Track</a:t>
              </a:r>
            </a:p>
          </p:txBody>
        </p:sp>
        <p:sp>
          <p:nvSpPr>
            <p:cNvPr id="19" name="object 13">
              <a:extLst>
                <a:ext uri="{FF2B5EF4-FFF2-40B4-BE49-F238E27FC236}">
                  <a16:creationId xmlns:a16="http://schemas.microsoft.com/office/drawing/2014/main" id="{7E218F98-D02F-9620-7BB4-2AB4696DE1FE}"/>
                </a:ext>
              </a:extLst>
            </p:cNvPr>
            <p:cNvSpPr txBox="1"/>
            <p:nvPr/>
          </p:nvSpPr>
          <p:spPr>
            <a:xfrm>
              <a:off x="1795876" y="2450039"/>
              <a:ext cx="3840480" cy="815608"/>
            </a:xfrm>
            <a:prstGeom prst="rect">
              <a:avLst/>
            </a:prstGeom>
          </p:spPr>
          <p:txBody>
            <a:bodyPr vert="horz" wrap="square" lIns="91440" tIns="0" rIns="91440" bIns="45720" rtlCol="0">
              <a:spAutoFit/>
            </a:bodyPr>
            <a:lstStyle/>
            <a:p>
              <a:r>
                <a:rPr lang="en-US" sz="1000" b="1" u="sng" dirty="0">
                  <a:latin typeface="Segoe UI" panose="020B0502040204020203" pitchFamily="34" charset="0"/>
                  <a:cs typeface="Segoe UI" panose="020B0502040204020203" pitchFamily="34" charset="0"/>
                </a:rPr>
                <a:t>Online Diagnostic System: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2023 Goal: </a:t>
              </a:r>
              <a:r>
                <a:rPr lang="en-US" sz="1000" dirty="0">
                  <a:latin typeface="Segoe UI" panose="020B0502040204020203" pitchFamily="34" charset="0"/>
                  <a:cs typeface="Segoe UI" panose="020B0502040204020203" pitchFamily="34" charset="0"/>
                </a:rPr>
                <a:t>BVES plans to install online diagnostic capabilities on 1 circuit in 2023, and that will occur in Q4.</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No online diagnostic capability installation are schedule until Q4.</a:t>
              </a:r>
              <a:endParaRPr lang="en-US" sz="300" dirty="0">
                <a:latin typeface="Segoe UI" panose="020B0502040204020203" pitchFamily="34" charset="0"/>
                <a:cs typeface="Segoe UI" panose="020B0502040204020203" pitchFamily="34" charset="0"/>
              </a:endParaRPr>
            </a:p>
          </p:txBody>
        </p:sp>
      </p:grpSp>
      <p:grpSp>
        <p:nvGrpSpPr>
          <p:cNvPr id="26" name="Group 12">
            <a:extLst>
              <a:ext uri="{FF2B5EF4-FFF2-40B4-BE49-F238E27FC236}">
                <a16:creationId xmlns:a16="http://schemas.microsoft.com/office/drawing/2014/main" id="{BD4E69D5-52E4-CC78-DBCA-E77EBE155BC7}"/>
              </a:ext>
            </a:extLst>
          </p:cNvPr>
          <p:cNvGrpSpPr/>
          <p:nvPr/>
        </p:nvGrpSpPr>
        <p:grpSpPr>
          <a:xfrm>
            <a:off x="5817678" y="2407798"/>
            <a:ext cx="5495924" cy="969496"/>
            <a:chOff x="290779" y="2611964"/>
            <a:chExt cx="5495924" cy="969496"/>
          </a:xfrm>
        </p:grpSpPr>
        <p:sp>
          <p:nvSpPr>
            <p:cNvPr id="27" name="TextBox 26">
              <a:extLst>
                <a:ext uri="{FF2B5EF4-FFF2-40B4-BE49-F238E27FC236}">
                  <a16:creationId xmlns:a16="http://schemas.microsoft.com/office/drawing/2014/main" id="{314656FE-8223-297F-F2B4-E0F4F8E37CAC}"/>
                </a:ext>
              </a:extLst>
            </p:cNvPr>
            <p:cNvSpPr txBox="1"/>
            <p:nvPr/>
          </p:nvSpPr>
          <p:spPr>
            <a:xfrm>
              <a:off x="290779" y="2612798"/>
              <a:ext cx="1505366" cy="615553"/>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Weather Forecasting</a:t>
              </a:r>
            </a:p>
            <a:p>
              <a:r>
                <a:rPr lang="en-US" dirty="0"/>
                <a:t>SAF_5</a:t>
              </a:r>
              <a:endParaRPr lang="en-US" sz="500" b="1" dirty="0"/>
            </a:p>
            <a:p>
              <a:r>
                <a:rPr lang="en-US" sz="1400" b="1" dirty="0"/>
                <a:t>On Track</a:t>
              </a:r>
            </a:p>
          </p:txBody>
        </p:sp>
        <p:sp>
          <p:nvSpPr>
            <p:cNvPr id="28" name="object 13">
              <a:extLst>
                <a:ext uri="{FF2B5EF4-FFF2-40B4-BE49-F238E27FC236}">
                  <a16:creationId xmlns:a16="http://schemas.microsoft.com/office/drawing/2014/main" id="{6A1750ED-C02A-11E6-6412-39B4DAF2FFFC}"/>
                </a:ext>
              </a:extLst>
            </p:cNvPr>
            <p:cNvSpPr txBox="1"/>
            <p:nvPr/>
          </p:nvSpPr>
          <p:spPr>
            <a:xfrm>
              <a:off x="1805400" y="2611964"/>
              <a:ext cx="3981303" cy="969496"/>
            </a:xfrm>
            <a:prstGeom prst="rect">
              <a:avLst/>
            </a:prstGeom>
          </p:spPr>
          <p:txBody>
            <a:bodyPr vert="horz" wrap="square" lIns="91440" tIns="0" rIns="91440" bIns="45720" rtlCol="0">
              <a:spAutoFit/>
            </a:bodyPr>
            <a:lstStyle/>
            <a:p>
              <a:r>
                <a:rPr lang="en-US" sz="1000" b="1" u="sng" dirty="0">
                  <a:latin typeface="Segoe UI" panose="020B0502040204020203" pitchFamily="34" charset="0"/>
                  <a:cs typeface="Segoe UI" panose="020B0502040204020203" pitchFamily="34" charset="0"/>
                </a:rPr>
                <a:t>Weather Forecasting: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2023 Goal: </a:t>
              </a:r>
              <a:r>
                <a:rPr lang="en-US" sz="1000" dirty="0">
                  <a:latin typeface="Segoe UI" panose="020B0502040204020203" pitchFamily="34" charset="0"/>
                  <a:cs typeface="Segoe UI" panose="020B0502040204020203" pitchFamily="34" charset="0"/>
                </a:rPr>
                <a:t>BVES </a:t>
              </a:r>
              <a:r>
                <a:rPr lang="en-US" sz="1000" dirty="0" smtClean="0">
                  <a:latin typeface="Segoe UI" panose="020B0502040204020203" pitchFamily="34" charset="0"/>
                  <a:cs typeface="Segoe UI" panose="020B0502040204020203" pitchFamily="34" charset="0"/>
                </a:rPr>
                <a:t>employs </a:t>
              </a:r>
              <a:r>
                <a:rPr lang="en-US" sz="1000" dirty="0">
                  <a:latin typeface="Segoe UI" panose="020B0502040204020203" pitchFamily="34" charset="0"/>
                  <a:cs typeface="Segoe UI" panose="020B0502040204020203" pitchFamily="34" charset="0"/>
                </a:rPr>
                <a:t>a weather consultant and </a:t>
              </a:r>
              <a:r>
                <a:rPr lang="en-US" sz="1000" dirty="0" smtClean="0">
                  <a:latin typeface="Segoe UI" panose="020B0502040204020203" pitchFamily="34" charset="0"/>
                  <a:cs typeface="Segoe UI" panose="020B0502040204020203" pitchFamily="34" charset="0"/>
                </a:rPr>
                <a:t>uses Technoslyva’s WFA-E application </a:t>
              </a:r>
              <a:r>
                <a:rPr lang="en-US" sz="1000" dirty="0">
                  <a:latin typeface="Segoe UI" panose="020B0502040204020203" pitchFamily="34" charset="0"/>
                  <a:cs typeface="Segoe UI" panose="020B0502040204020203" pitchFamily="34" charset="0"/>
                </a:rPr>
                <a:t>as its modeling software for wildfire spread potential based off current weather conditions.</a:t>
              </a:r>
            </a:p>
            <a:p>
              <a:r>
                <a:rPr lang="en-US" sz="1000" b="1" dirty="0">
                  <a:latin typeface="Segoe UI" panose="020B0502040204020203" pitchFamily="34" charset="0"/>
                  <a:cs typeface="Segoe UI" panose="020B0502040204020203" pitchFamily="34" charset="0"/>
                </a:rPr>
                <a:t>Key Actions: </a:t>
              </a:r>
              <a:r>
                <a:rPr lang="en-US" sz="1000" dirty="0" smtClean="0">
                  <a:latin typeface="Segoe UI" panose="020B0502040204020203" pitchFamily="34" charset="0"/>
                  <a:cs typeface="Segoe UI" panose="020B0502040204020203" pitchFamily="34" charset="0"/>
                </a:rPr>
                <a:t>This is an ongoing effort that continued throughout Q1.</a:t>
              </a:r>
              <a:endParaRPr lang="en-US" sz="300" dirty="0">
                <a:latin typeface="Segoe UI" panose="020B0502040204020203" pitchFamily="34" charset="0"/>
                <a:cs typeface="Segoe UI" panose="020B0502040204020203" pitchFamily="34" charset="0"/>
              </a:endParaRPr>
            </a:p>
          </p:txBody>
        </p:sp>
      </p:grpSp>
      <p:grpSp>
        <p:nvGrpSpPr>
          <p:cNvPr id="29" name="Group 12">
            <a:extLst>
              <a:ext uri="{FF2B5EF4-FFF2-40B4-BE49-F238E27FC236}">
                <a16:creationId xmlns:a16="http://schemas.microsoft.com/office/drawing/2014/main" id="{D951579A-A260-E9EF-CFC0-CA9C51B04FD2}"/>
              </a:ext>
            </a:extLst>
          </p:cNvPr>
          <p:cNvGrpSpPr/>
          <p:nvPr/>
        </p:nvGrpSpPr>
        <p:grpSpPr>
          <a:xfrm>
            <a:off x="5817678" y="3467838"/>
            <a:ext cx="5355102" cy="969496"/>
            <a:chOff x="290779" y="2611964"/>
            <a:chExt cx="5355102" cy="969496"/>
          </a:xfrm>
        </p:grpSpPr>
        <p:sp>
          <p:nvSpPr>
            <p:cNvPr id="34" name="TextBox 33">
              <a:extLst>
                <a:ext uri="{FF2B5EF4-FFF2-40B4-BE49-F238E27FC236}">
                  <a16:creationId xmlns:a16="http://schemas.microsoft.com/office/drawing/2014/main" id="{216803F8-E887-8B27-F559-4A2297CFA7FF}"/>
                </a:ext>
              </a:extLst>
            </p:cNvPr>
            <p:cNvSpPr txBox="1"/>
            <p:nvPr/>
          </p:nvSpPr>
          <p:spPr>
            <a:xfrm>
              <a:off x="290779" y="2612798"/>
              <a:ext cx="1505366" cy="615553"/>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Fire Potential Index</a:t>
              </a:r>
            </a:p>
            <a:p>
              <a:r>
                <a:rPr lang="en-US" dirty="0"/>
                <a:t>SAF_6</a:t>
              </a:r>
              <a:endParaRPr lang="en-US" sz="500" b="1" dirty="0"/>
            </a:p>
            <a:p>
              <a:r>
                <a:rPr lang="en-US" sz="1400" b="1" dirty="0"/>
                <a:t>On Track</a:t>
              </a:r>
            </a:p>
          </p:txBody>
        </p:sp>
        <p:sp>
          <p:nvSpPr>
            <p:cNvPr id="35" name="object 13">
              <a:extLst>
                <a:ext uri="{FF2B5EF4-FFF2-40B4-BE49-F238E27FC236}">
                  <a16:creationId xmlns:a16="http://schemas.microsoft.com/office/drawing/2014/main" id="{B5E59526-C866-F950-C2E2-54C687B7377B}"/>
                </a:ext>
              </a:extLst>
            </p:cNvPr>
            <p:cNvSpPr txBox="1"/>
            <p:nvPr/>
          </p:nvSpPr>
          <p:spPr>
            <a:xfrm>
              <a:off x="1805401" y="2611964"/>
              <a:ext cx="3840480" cy="969496"/>
            </a:xfrm>
            <a:prstGeom prst="rect">
              <a:avLst/>
            </a:prstGeom>
          </p:spPr>
          <p:txBody>
            <a:bodyPr vert="horz" wrap="square" lIns="91440" tIns="0" rIns="91440" bIns="45720" rtlCol="0">
              <a:spAutoFit/>
            </a:bodyPr>
            <a:lstStyle/>
            <a:p>
              <a:r>
                <a:rPr lang="en-US" sz="1000" b="1" u="sng" dirty="0">
                  <a:latin typeface="Segoe UI" panose="020B0502040204020203" pitchFamily="34" charset="0"/>
                  <a:cs typeface="Segoe UI" panose="020B0502040204020203" pitchFamily="34" charset="0"/>
                </a:rPr>
                <a:t>Fire Potential Index: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2023 Goal: </a:t>
              </a:r>
              <a:r>
                <a:rPr lang="en-US" sz="1000" dirty="0">
                  <a:latin typeface="Segoe UI" panose="020B0502040204020203" pitchFamily="34" charset="0"/>
                  <a:cs typeface="Segoe UI" panose="020B0502040204020203" pitchFamily="34" charset="0"/>
                </a:rPr>
                <a:t>BVES is currently </a:t>
              </a:r>
              <a:r>
                <a:rPr lang="en-US" sz="1000" dirty="0" smtClean="0">
                  <a:latin typeface="Segoe UI" panose="020B0502040204020203" pitchFamily="34" charset="0"/>
                  <a:cs typeface="Segoe UI" panose="020B0502040204020203" pitchFamily="34" charset="0"/>
                </a:rPr>
                <a:t>using NFDRS for </a:t>
              </a:r>
              <a:r>
                <a:rPr lang="en-US" sz="1000" dirty="0">
                  <a:latin typeface="Segoe UI" panose="020B0502040204020203" pitchFamily="34" charset="0"/>
                  <a:cs typeface="Segoe UI" panose="020B0502040204020203" pitchFamily="34" charset="0"/>
                </a:rPr>
                <a:t>its </a:t>
              </a:r>
              <a:r>
                <a:rPr lang="en-US" sz="1000" dirty="0" smtClean="0">
                  <a:latin typeface="Segoe UI" panose="020B0502040204020203" pitchFamily="34" charset="0"/>
                  <a:cs typeface="Segoe UI" panose="020B0502040204020203" pitchFamily="34" charset="0"/>
                </a:rPr>
                <a:t>FPI but is transitioning to have Technosylva develop a BVES specific FPI.</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Key Actions: </a:t>
              </a:r>
              <a:r>
                <a:rPr lang="en-US" sz="1000" dirty="0" smtClean="0">
                  <a:latin typeface="Segoe UI" panose="020B0502040204020203" pitchFamily="34" charset="0"/>
                  <a:cs typeface="Segoe UI" panose="020B0502040204020203" pitchFamily="34" charset="0"/>
                </a:rPr>
                <a:t>BVES is worked with Technosylva to develop a scope of work for the FPI development project.</a:t>
              </a:r>
              <a:endParaRPr lang="en-US" sz="300" dirty="0">
                <a:latin typeface="Segoe UI" panose="020B0502040204020203" pitchFamily="34" charset="0"/>
                <a:cs typeface="Segoe UI" panose="020B0502040204020203" pitchFamily="34" charset="0"/>
              </a:endParaRPr>
            </a:p>
          </p:txBody>
        </p:sp>
      </p:grpSp>
      <p:sp>
        <p:nvSpPr>
          <p:cNvPr id="37" name="object 14">
            <a:extLst>
              <a:ext uri="{FF2B5EF4-FFF2-40B4-BE49-F238E27FC236}">
                <a16:creationId xmlns:a16="http://schemas.microsoft.com/office/drawing/2014/main" id="{C0524DCC-8F41-248A-F472-27BAA023FD04}"/>
              </a:ext>
            </a:extLst>
          </p:cNvPr>
          <p:cNvSpPr/>
          <p:nvPr/>
        </p:nvSpPr>
        <p:spPr>
          <a:xfrm>
            <a:off x="3070194" y="6477538"/>
            <a:ext cx="153037" cy="11689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92D050"/>
          </a:solidFill>
        </p:spPr>
        <p:txBody>
          <a:bodyPr wrap="square" lIns="0" tIns="0" rIns="0" bIns="0" rtlCol="0"/>
          <a:lstStyle/>
          <a:p>
            <a:endParaRPr dirty="0"/>
          </a:p>
        </p:txBody>
      </p:sp>
      <p:sp>
        <p:nvSpPr>
          <p:cNvPr id="45" name="object 15">
            <a:extLst>
              <a:ext uri="{FF2B5EF4-FFF2-40B4-BE49-F238E27FC236}">
                <a16:creationId xmlns:a16="http://schemas.microsoft.com/office/drawing/2014/main" id="{8BE7D38A-52BE-0C77-AD6E-50DD9C7B1741}"/>
              </a:ext>
            </a:extLst>
          </p:cNvPr>
          <p:cNvSpPr txBox="1"/>
          <p:nvPr/>
        </p:nvSpPr>
        <p:spPr>
          <a:xfrm>
            <a:off x="3300318" y="6459040"/>
            <a:ext cx="508860" cy="153888"/>
          </a:xfrm>
          <a:prstGeom prst="rect">
            <a:avLst/>
          </a:prstGeom>
        </p:spPr>
        <p:txBody>
          <a:bodyPr vert="horz" wrap="square" lIns="0" tIns="0" rIns="0" bIns="0" rtlCol="0">
            <a:spAutoFit/>
          </a:bodyPr>
          <a:lstStyle/>
          <a:p>
            <a:pPr marL="12700"/>
            <a:r>
              <a:rPr sz="1000" spc="-5" dirty="0">
                <a:solidFill>
                  <a:srgbClr val="002776"/>
                </a:solidFill>
                <a:latin typeface="Segoe UI Light"/>
                <a:cs typeface="Segoe UI Light"/>
              </a:rPr>
              <a:t>On</a:t>
            </a:r>
            <a:r>
              <a:rPr sz="1000" spc="-90" dirty="0">
                <a:solidFill>
                  <a:srgbClr val="002776"/>
                </a:solidFill>
                <a:latin typeface="Segoe UI Light"/>
                <a:cs typeface="Segoe UI Light"/>
              </a:rPr>
              <a:t> </a:t>
            </a:r>
            <a:r>
              <a:rPr sz="1000" dirty="0">
                <a:solidFill>
                  <a:srgbClr val="002776"/>
                </a:solidFill>
                <a:latin typeface="Segoe UI Light"/>
                <a:cs typeface="Segoe UI Light"/>
              </a:rPr>
              <a:t>Track</a:t>
            </a:r>
            <a:endParaRPr sz="1000" dirty="0">
              <a:latin typeface="Segoe UI Light"/>
              <a:cs typeface="Segoe UI Light"/>
            </a:endParaRPr>
          </a:p>
        </p:txBody>
      </p:sp>
      <p:sp>
        <p:nvSpPr>
          <p:cNvPr id="46" name="object 16">
            <a:extLst>
              <a:ext uri="{FF2B5EF4-FFF2-40B4-BE49-F238E27FC236}">
                <a16:creationId xmlns:a16="http://schemas.microsoft.com/office/drawing/2014/main" id="{378A771A-737C-C691-B193-D22E9DD147BA}"/>
              </a:ext>
            </a:extLst>
          </p:cNvPr>
          <p:cNvSpPr/>
          <p:nvPr/>
        </p:nvSpPr>
        <p:spPr>
          <a:xfrm>
            <a:off x="3881545" y="6483208"/>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FF0000"/>
          </a:solidFill>
        </p:spPr>
        <p:txBody>
          <a:bodyPr wrap="square" lIns="0" tIns="0" rIns="0" bIns="0" rtlCol="0"/>
          <a:lstStyle/>
          <a:p>
            <a:endParaRPr dirty="0"/>
          </a:p>
        </p:txBody>
      </p:sp>
      <p:sp>
        <p:nvSpPr>
          <p:cNvPr id="47" name="object 17">
            <a:extLst>
              <a:ext uri="{FF2B5EF4-FFF2-40B4-BE49-F238E27FC236}">
                <a16:creationId xmlns:a16="http://schemas.microsoft.com/office/drawing/2014/main" id="{5CCB427B-E52B-0093-2729-2DDACB8162A1}"/>
              </a:ext>
            </a:extLst>
          </p:cNvPr>
          <p:cNvSpPr txBox="1"/>
          <p:nvPr/>
        </p:nvSpPr>
        <p:spPr>
          <a:xfrm>
            <a:off x="4124824" y="6459040"/>
            <a:ext cx="508860" cy="153888"/>
          </a:xfrm>
          <a:prstGeom prst="rect">
            <a:avLst/>
          </a:prstGeom>
        </p:spPr>
        <p:txBody>
          <a:bodyPr vert="horz" wrap="square" lIns="0" tIns="0" rIns="0" bIns="0" rtlCol="0">
            <a:spAutoFit/>
          </a:bodyPr>
          <a:lstStyle/>
          <a:p>
            <a:pPr marL="12700"/>
            <a:r>
              <a:rPr sz="1000" spc="-5" dirty="0">
                <a:solidFill>
                  <a:srgbClr val="002776"/>
                </a:solidFill>
                <a:latin typeface="Segoe UI Light"/>
                <a:cs typeface="Segoe UI Light"/>
              </a:rPr>
              <a:t>Off</a:t>
            </a:r>
            <a:r>
              <a:rPr sz="1000" spc="-95" dirty="0">
                <a:solidFill>
                  <a:srgbClr val="002776"/>
                </a:solidFill>
                <a:latin typeface="Segoe UI Light"/>
                <a:cs typeface="Segoe UI Light"/>
              </a:rPr>
              <a:t> </a:t>
            </a:r>
            <a:r>
              <a:rPr sz="1000" dirty="0">
                <a:solidFill>
                  <a:srgbClr val="002776"/>
                </a:solidFill>
                <a:latin typeface="Segoe UI Light"/>
                <a:cs typeface="Segoe UI Light"/>
              </a:rPr>
              <a:t>Track</a:t>
            </a:r>
            <a:endParaRPr sz="1000" dirty="0">
              <a:latin typeface="Segoe UI Light"/>
              <a:cs typeface="Segoe UI Light"/>
            </a:endParaRPr>
          </a:p>
        </p:txBody>
      </p:sp>
      <p:sp>
        <p:nvSpPr>
          <p:cNvPr id="48" name="object 18">
            <a:extLst>
              <a:ext uri="{FF2B5EF4-FFF2-40B4-BE49-F238E27FC236}">
                <a16:creationId xmlns:a16="http://schemas.microsoft.com/office/drawing/2014/main" id="{10B13B2D-24A8-3990-E37C-27E24CA6D5EE}"/>
              </a:ext>
            </a:extLst>
          </p:cNvPr>
          <p:cNvSpPr/>
          <p:nvPr/>
        </p:nvSpPr>
        <p:spPr>
          <a:xfrm>
            <a:off x="1218552" y="6472952"/>
            <a:ext cx="171737" cy="126065"/>
          </a:xfrm>
          <a:custGeom>
            <a:avLst/>
            <a:gdLst/>
            <a:ahLst/>
            <a:cxnLst/>
            <a:rect l="l" t="t" r="r" b="b"/>
            <a:pathLst>
              <a:path w="127000" h="66040">
                <a:moveTo>
                  <a:pt x="0" y="0"/>
                </a:moveTo>
                <a:lnTo>
                  <a:pt x="126492" y="0"/>
                </a:lnTo>
                <a:lnTo>
                  <a:pt x="126492" y="65532"/>
                </a:lnTo>
                <a:lnTo>
                  <a:pt x="0" y="65532"/>
                </a:lnTo>
                <a:lnTo>
                  <a:pt x="0" y="0"/>
                </a:lnTo>
                <a:close/>
              </a:path>
            </a:pathLst>
          </a:custGeom>
          <a:solidFill>
            <a:srgbClr val="CC66FF"/>
          </a:solidFill>
        </p:spPr>
        <p:txBody>
          <a:bodyPr wrap="square" lIns="0" tIns="0" rIns="0" bIns="0" rtlCol="0"/>
          <a:lstStyle/>
          <a:p>
            <a:endParaRPr dirty="0"/>
          </a:p>
        </p:txBody>
      </p:sp>
      <p:sp>
        <p:nvSpPr>
          <p:cNvPr id="49" name="object 19">
            <a:extLst>
              <a:ext uri="{FF2B5EF4-FFF2-40B4-BE49-F238E27FC236}">
                <a16:creationId xmlns:a16="http://schemas.microsoft.com/office/drawing/2014/main" id="{E02E43B9-D986-B725-BF53-628DE764CDCC}"/>
              </a:ext>
            </a:extLst>
          </p:cNvPr>
          <p:cNvSpPr txBox="1"/>
          <p:nvPr/>
        </p:nvSpPr>
        <p:spPr>
          <a:xfrm>
            <a:off x="1420137" y="6459040"/>
            <a:ext cx="2786764" cy="153888"/>
          </a:xfrm>
          <a:prstGeom prst="rect">
            <a:avLst/>
          </a:prstGeom>
        </p:spPr>
        <p:txBody>
          <a:bodyPr vert="horz" wrap="square" lIns="0" tIns="0" rIns="0" bIns="0" rtlCol="0">
            <a:spAutoFit/>
          </a:bodyPr>
          <a:lstStyle/>
          <a:p>
            <a:pPr marL="12700">
              <a:tabLst>
                <a:tab pos="596900" algn="l"/>
              </a:tabLst>
            </a:pPr>
            <a:r>
              <a:rPr sz="1000" spc="-5" dirty="0">
                <a:solidFill>
                  <a:srgbClr val="002776"/>
                </a:solidFill>
                <a:latin typeface="Segoe UI Light"/>
                <a:cs typeface="Segoe UI Light"/>
              </a:rPr>
              <a:t>Completed</a:t>
            </a:r>
            <a:endParaRPr lang="en-US" sz="1000" spc="-5" dirty="0">
              <a:solidFill>
                <a:srgbClr val="002776"/>
              </a:solidFill>
              <a:latin typeface="Segoe UI Light"/>
              <a:cs typeface="Segoe UI Light"/>
            </a:endParaRPr>
          </a:p>
        </p:txBody>
      </p:sp>
      <p:sp>
        <p:nvSpPr>
          <p:cNvPr id="50" name="object 20">
            <a:extLst>
              <a:ext uri="{FF2B5EF4-FFF2-40B4-BE49-F238E27FC236}">
                <a16:creationId xmlns:a16="http://schemas.microsoft.com/office/drawing/2014/main" id="{E875C542-2E49-9D9A-9534-6E8CFB9530CE}"/>
              </a:ext>
            </a:extLst>
          </p:cNvPr>
          <p:cNvSpPr/>
          <p:nvPr/>
        </p:nvSpPr>
        <p:spPr>
          <a:xfrm>
            <a:off x="2071085" y="6472952"/>
            <a:ext cx="153037" cy="126065"/>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5B9BD4"/>
          </a:solidFill>
        </p:spPr>
        <p:txBody>
          <a:bodyPr wrap="square" lIns="0" tIns="0" rIns="0" bIns="0" rtlCol="0"/>
          <a:lstStyle/>
          <a:p>
            <a:endParaRPr dirty="0"/>
          </a:p>
        </p:txBody>
      </p:sp>
      <p:sp>
        <p:nvSpPr>
          <p:cNvPr id="51" name="object 21">
            <a:extLst>
              <a:ext uri="{FF2B5EF4-FFF2-40B4-BE49-F238E27FC236}">
                <a16:creationId xmlns:a16="http://schemas.microsoft.com/office/drawing/2014/main" id="{FFD097E3-6146-2EFC-C8E4-B5FAA2A85EB3}"/>
              </a:ext>
            </a:extLst>
          </p:cNvPr>
          <p:cNvSpPr/>
          <p:nvPr/>
        </p:nvSpPr>
        <p:spPr>
          <a:xfrm>
            <a:off x="321753" y="6478577"/>
            <a:ext cx="167722" cy="114815"/>
          </a:xfrm>
          <a:custGeom>
            <a:avLst/>
            <a:gdLst/>
            <a:ahLst/>
            <a:cxnLst/>
            <a:rect l="l" t="t" r="r" b="b"/>
            <a:pathLst>
              <a:path w="127000" h="66040">
                <a:moveTo>
                  <a:pt x="0" y="0"/>
                </a:moveTo>
                <a:lnTo>
                  <a:pt x="126491" y="0"/>
                </a:lnTo>
                <a:lnTo>
                  <a:pt x="126491" y="65532"/>
                </a:lnTo>
                <a:lnTo>
                  <a:pt x="0" y="65532"/>
                </a:lnTo>
                <a:lnTo>
                  <a:pt x="0" y="0"/>
                </a:lnTo>
                <a:close/>
              </a:path>
            </a:pathLst>
          </a:custGeom>
          <a:solidFill>
            <a:srgbClr val="D9D9D9"/>
          </a:solidFill>
        </p:spPr>
        <p:txBody>
          <a:bodyPr wrap="square" lIns="0" tIns="0" rIns="0" bIns="0" rtlCol="0"/>
          <a:lstStyle/>
          <a:p>
            <a:endParaRPr dirty="0"/>
          </a:p>
        </p:txBody>
      </p:sp>
      <p:sp>
        <p:nvSpPr>
          <p:cNvPr id="52" name="object 22">
            <a:extLst>
              <a:ext uri="{FF2B5EF4-FFF2-40B4-BE49-F238E27FC236}">
                <a16:creationId xmlns:a16="http://schemas.microsoft.com/office/drawing/2014/main" id="{E081A968-67DB-5581-1691-1ED2D349CAEC}"/>
              </a:ext>
            </a:extLst>
          </p:cNvPr>
          <p:cNvSpPr txBox="1"/>
          <p:nvPr/>
        </p:nvSpPr>
        <p:spPr>
          <a:xfrm>
            <a:off x="528018" y="6459040"/>
            <a:ext cx="686080" cy="153888"/>
          </a:xfrm>
          <a:prstGeom prst="rect">
            <a:avLst/>
          </a:prstGeom>
        </p:spPr>
        <p:txBody>
          <a:bodyPr vert="horz" wrap="square" lIns="0" tIns="0" rIns="0" bIns="0" rtlCol="0">
            <a:spAutoFit/>
          </a:bodyPr>
          <a:lstStyle/>
          <a:p>
            <a:pPr marL="12700"/>
            <a:r>
              <a:rPr sz="1000" spc="-5" dirty="0">
                <a:solidFill>
                  <a:srgbClr val="002776"/>
                </a:solidFill>
                <a:latin typeface="Segoe UI Light"/>
                <a:cs typeface="Segoe UI Light"/>
              </a:rPr>
              <a:t>Not</a:t>
            </a:r>
            <a:r>
              <a:rPr sz="1000" spc="-95" dirty="0">
                <a:solidFill>
                  <a:srgbClr val="002776"/>
                </a:solidFill>
                <a:latin typeface="Segoe UI Light"/>
                <a:cs typeface="Segoe UI Light"/>
              </a:rPr>
              <a:t> </a:t>
            </a:r>
            <a:r>
              <a:rPr sz="1000" dirty="0">
                <a:solidFill>
                  <a:srgbClr val="002776"/>
                </a:solidFill>
                <a:latin typeface="Segoe UI Light"/>
                <a:cs typeface="Segoe UI Light"/>
              </a:rPr>
              <a:t>Started</a:t>
            </a:r>
            <a:endParaRPr sz="1000" dirty="0">
              <a:latin typeface="Segoe UI Light"/>
              <a:cs typeface="Segoe UI Light"/>
            </a:endParaRPr>
          </a:p>
        </p:txBody>
      </p:sp>
      <p:sp>
        <p:nvSpPr>
          <p:cNvPr id="53" name="object 19">
            <a:extLst>
              <a:ext uri="{FF2B5EF4-FFF2-40B4-BE49-F238E27FC236}">
                <a16:creationId xmlns:a16="http://schemas.microsoft.com/office/drawing/2014/main" id="{209DC032-FB2C-1104-6240-8237CD06985F}"/>
              </a:ext>
            </a:extLst>
          </p:cNvPr>
          <p:cNvSpPr txBox="1"/>
          <p:nvPr/>
        </p:nvSpPr>
        <p:spPr>
          <a:xfrm>
            <a:off x="2242031" y="6459040"/>
            <a:ext cx="763219" cy="153888"/>
          </a:xfrm>
          <a:prstGeom prst="rect">
            <a:avLst/>
          </a:prstGeom>
        </p:spPr>
        <p:txBody>
          <a:bodyPr vert="horz" wrap="square" lIns="0" tIns="0" rIns="0" bIns="0" rtlCol="0">
            <a:spAutoFit/>
          </a:bodyPr>
          <a:lstStyle/>
          <a:p>
            <a:pPr marL="12700">
              <a:tabLst>
                <a:tab pos="596900" algn="l"/>
              </a:tabLst>
            </a:pPr>
            <a:r>
              <a:rPr sz="1000" spc="-5" dirty="0">
                <a:solidFill>
                  <a:srgbClr val="002776"/>
                </a:solidFill>
                <a:latin typeface="Segoe UI Light"/>
                <a:cs typeface="Segoe UI Light"/>
              </a:rPr>
              <a:t>Ahead of</a:t>
            </a:r>
            <a:r>
              <a:rPr sz="1000" spc="-80" dirty="0">
                <a:solidFill>
                  <a:srgbClr val="002776"/>
                </a:solidFill>
                <a:latin typeface="Segoe UI Light"/>
                <a:cs typeface="Segoe UI Light"/>
              </a:rPr>
              <a:t> </a:t>
            </a:r>
            <a:r>
              <a:rPr sz="1000" spc="-5" dirty="0">
                <a:solidFill>
                  <a:srgbClr val="002776"/>
                </a:solidFill>
                <a:latin typeface="Segoe UI Light"/>
                <a:cs typeface="Segoe UI Light"/>
              </a:rPr>
              <a:t>Plan</a:t>
            </a:r>
            <a:endParaRPr sz="1000" dirty="0">
              <a:latin typeface="Segoe UI Light"/>
              <a:cs typeface="Segoe UI Light"/>
            </a:endParaRPr>
          </a:p>
        </p:txBody>
      </p:sp>
    </p:spTree>
    <p:extLst>
      <p:ext uri="{BB962C8B-B14F-4D97-AF65-F5344CB8AC3E}">
        <p14:creationId xmlns:p14="http://schemas.microsoft.com/office/powerpoint/2010/main" val="15105594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3">
            <a:extLst>
              <a:ext uri="{FF2B5EF4-FFF2-40B4-BE49-F238E27FC236}">
                <a16:creationId xmlns:a16="http://schemas.microsoft.com/office/drawing/2014/main" id="{9B7EFD91-2FBB-48F0-AF56-18CBAE2A31EE}"/>
              </a:ext>
            </a:extLst>
          </p:cNvPr>
          <p:cNvSpPr/>
          <p:nvPr/>
        </p:nvSpPr>
        <p:spPr>
          <a:xfrm>
            <a:off x="171451" y="1076151"/>
            <a:ext cx="11877672" cy="5521378"/>
          </a:xfrm>
          <a:custGeom>
            <a:avLst/>
            <a:gdLst/>
            <a:ahLst/>
            <a:cxnLst/>
            <a:rect l="l" t="t" r="r" b="b"/>
            <a:pathLst>
              <a:path w="8961120" h="4828540">
                <a:moveTo>
                  <a:pt x="0" y="0"/>
                </a:moveTo>
                <a:lnTo>
                  <a:pt x="8961120" y="0"/>
                </a:lnTo>
                <a:lnTo>
                  <a:pt x="8961120" y="4828032"/>
                </a:lnTo>
                <a:lnTo>
                  <a:pt x="0" y="4828032"/>
                </a:lnTo>
                <a:lnTo>
                  <a:pt x="0" y="0"/>
                </a:lnTo>
                <a:close/>
              </a:path>
            </a:pathLst>
          </a:custGeom>
          <a:ln w="12192">
            <a:solidFill>
              <a:srgbClr val="A6A6A6"/>
            </a:solidFill>
          </a:ln>
        </p:spPr>
        <p:txBody>
          <a:bodyPr wrap="square" lIns="0" tIns="0" rIns="0" bIns="0" rtlCol="0"/>
          <a:lstStyle/>
          <a:p>
            <a:endParaRPr dirty="0"/>
          </a:p>
        </p:txBody>
      </p:sp>
      <p:sp>
        <p:nvSpPr>
          <p:cNvPr id="7" name="object 4">
            <a:extLst>
              <a:ext uri="{FF2B5EF4-FFF2-40B4-BE49-F238E27FC236}">
                <a16:creationId xmlns:a16="http://schemas.microsoft.com/office/drawing/2014/main" id="{54AF41FD-884F-454D-9A81-45EFB1487BBA}"/>
              </a:ext>
            </a:extLst>
          </p:cNvPr>
          <p:cNvSpPr/>
          <p:nvPr/>
        </p:nvSpPr>
        <p:spPr>
          <a:xfrm>
            <a:off x="171451" y="714722"/>
            <a:ext cx="11877672" cy="370840"/>
          </a:xfrm>
          <a:custGeom>
            <a:avLst/>
            <a:gdLst/>
            <a:ahLst/>
            <a:cxnLst/>
            <a:rect l="l" t="t" r="r" b="b"/>
            <a:pathLst>
              <a:path w="8961120" h="370840">
                <a:moveTo>
                  <a:pt x="0" y="0"/>
                </a:moveTo>
                <a:lnTo>
                  <a:pt x="8961120" y="0"/>
                </a:lnTo>
                <a:lnTo>
                  <a:pt x="8961120" y="370332"/>
                </a:lnTo>
                <a:lnTo>
                  <a:pt x="0" y="370332"/>
                </a:lnTo>
                <a:lnTo>
                  <a:pt x="0" y="0"/>
                </a:lnTo>
                <a:close/>
              </a:path>
            </a:pathLst>
          </a:custGeom>
          <a:solidFill>
            <a:srgbClr val="6F7371"/>
          </a:solidFill>
        </p:spPr>
        <p:txBody>
          <a:bodyPr wrap="square" lIns="0" tIns="0" rIns="0" bIns="0" rtlCol="0"/>
          <a:lstStyle/>
          <a:p>
            <a:endParaRPr dirty="0"/>
          </a:p>
        </p:txBody>
      </p:sp>
      <p:sp>
        <p:nvSpPr>
          <p:cNvPr id="9" name="object 6">
            <a:extLst>
              <a:ext uri="{FF2B5EF4-FFF2-40B4-BE49-F238E27FC236}">
                <a16:creationId xmlns:a16="http://schemas.microsoft.com/office/drawing/2014/main" id="{58D320CB-8F69-45FA-B534-177B6853C870}"/>
              </a:ext>
            </a:extLst>
          </p:cNvPr>
          <p:cNvSpPr txBox="1"/>
          <p:nvPr/>
        </p:nvSpPr>
        <p:spPr>
          <a:xfrm>
            <a:off x="3851305" y="756937"/>
            <a:ext cx="4517965" cy="276999"/>
          </a:xfrm>
          <a:prstGeom prst="rect">
            <a:avLst/>
          </a:prstGeom>
        </p:spPr>
        <p:txBody>
          <a:bodyPr vert="horz" wrap="square" lIns="0" tIns="0" rIns="0" bIns="0" rtlCol="0">
            <a:spAutoFit/>
          </a:bodyPr>
          <a:lstStyle/>
          <a:p>
            <a:pPr marL="12700" algn="ctr"/>
            <a:r>
              <a:rPr lang="en-US" spc="-10" dirty="0">
                <a:solidFill>
                  <a:srgbClr val="FFFFFF"/>
                </a:solidFill>
                <a:latin typeface="Segoe UI"/>
                <a:cs typeface="Segoe UI"/>
              </a:rPr>
              <a:t>Vegetation Management &amp; Inspection</a:t>
            </a:r>
            <a:endParaRPr dirty="0">
              <a:latin typeface="Segoe UI"/>
              <a:cs typeface="Segoe UI"/>
            </a:endParaRPr>
          </a:p>
        </p:txBody>
      </p:sp>
      <p:sp>
        <p:nvSpPr>
          <p:cNvPr id="44" name="Title 3">
            <a:extLst>
              <a:ext uri="{FF2B5EF4-FFF2-40B4-BE49-F238E27FC236}">
                <a16:creationId xmlns:a16="http://schemas.microsoft.com/office/drawing/2014/main" id="{927FCCED-4FEA-4D0F-8471-2BD115F81216}"/>
              </a:ext>
            </a:extLst>
          </p:cNvPr>
          <p:cNvSpPr>
            <a:spLocks noGrp="1"/>
          </p:cNvSpPr>
          <p:nvPr>
            <p:ph type="title"/>
          </p:nvPr>
        </p:nvSpPr>
        <p:spPr>
          <a:xfrm>
            <a:off x="1866900" y="321461"/>
            <a:ext cx="8458200" cy="393261"/>
          </a:xfrm>
        </p:spPr>
        <p:txBody>
          <a:bodyPr/>
          <a:lstStyle/>
          <a:p>
            <a:pPr algn="ctr"/>
            <a:r>
              <a:rPr lang="en-US" sz="2800" spc="5" dirty="0"/>
              <a:t>WMP </a:t>
            </a:r>
            <a:r>
              <a:rPr lang="en-US" sz="2800" spc="-5" dirty="0"/>
              <a:t>Activities </a:t>
            </a:r>
            <a:r>
              <a:rPr lang="en-US" sz="2800" spc="5" dirty="0"/>
              <a:t>Status </a:t>
            </a:r>
            <a:r>
              <a:rPr lang="en-US" sz="2800" spc="10" dirty="0"/>
              <a:t>vs. </a:t>
            </a:r>
            <a:r>
              <a:rPr lang="en-US" sz="2800" spc="5" dirty="0"/>
              <a:t>WMP </a:t>
            </a:r>
            <a:r>
              <a:rPr lang="en-US" sz="2800" dirty="0"/>
              <a:t>Activity</a:t>
            </a:r>
            <a:r>
              <a:rPr lang="en-US" sz="2800" spc="-190" dirty="0"/>
              <a:t> </a:t>
            </a:r>
            <a:r>
              <a:rPr lang="en-US" sz="2800" spc="5" dirty="0"/>
              <a:t>Goals</a:t>
            </a:r>
            <a:endParaRPr lang="en-US" sz="2800" dirty="0"/>
          </a:p>
        </p:txBody>
      </p:sp>
      <p:grpSp>
        <p:nvGrpSpPr>
          <p:cNvPr id="4" name="Group 3">
            <a:extLst>
              <a:ext uri="{FF2B5EF4-FFF2-40B4-BE49-F238E27FC236}">
                <a16:creationId xmlns:a16="http://schemas.microsoft.com/office/drawing/2014/main" id="{43645363-A381-55F7-1FFE-71B1E6362B5C}"/>
              </a:ext>
            </a:extLst>
          </p:cNvPr>
          <p:cNvGrpSpPr/>
          <p:nvPr/>
        </p:nvGrpSpPr>
        <p:grpSpPr>
          <a:xfrm>
            <a:off x="321753" y="1206641"/>
            <a:ext cx="5345845" cy="973256"/>
            <a:chOff x="300625" y="1111674"/>
            <a:chExt cx="5345845" cy="973256"/>
          </a:xfrm>
        </p:grpSpPr>
        <p:sp>
          <p:nvSpPr>
            <p:cNvPr id="5" name="object 13">
              <a:extLst>
                <a:ext uri="{FF2B5EF4-FFF2-40B4-BE49-F238E27FC236}">
                  <a16:creationId xmlns:a16="http://schemas.microsoft.com/office/drawing/2014/main" id="{31F83B92-4E2E-9DDB-5372-33CBBAD3E598}"/>
                </a:ext>
              </a:extLst>
            </p:cNvPr>
            <p:cNvSpPr txBox="1"/>
            <p:nvPr/>
          </p:nvSpPr>
          <p:spPr>
            <a:xfrm>
              <a:off x="1805990" y="1115434"/>
              <a:ext cx="3840480" cy="969496"/>
            </a:xfrm>
            <a:prstGeom prst="rect">
              <a:avLst/>
            </a:prstGeom>
          </p:spPr>
          <p:txBody>
            <a:bodyPr vert="horz" wrap="square" lIns="91440" tIns="0" rIns="91440" bIns="45720" rtlCol="0">
              <a:spAutoFit/>
            </a:bodyPr>
            <a:lstStyle/>
            <a:p>
              <a:r>
                <a:rPr lang="en-US" sz="1000" b="1" u="sng" dirty="0">
                  <a:latin typeface="Segoe UI" panose="020B0502040204020203" pitchFamily="34" charset="0"/>
                  <a:cs typeface="Segoe UI" panose="020B0502040204020203" pitchFamily="34" charset="0"/>
                </a:rPr>
                <a:t>Detailed Inspection: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Q1 2023 Goal: </a:t>
              </a:r>
              <a:r>
                <a:rPr lang="en-US" sz="1000" dirty="0">
                  <a:latin typeface="Segoe UI" panose="020B0502040204020203" pitchFamily="34" charset="0"/>
                  <a:cs typeface="Segoe UI" panose="020B0502040204020203" pitchFamily="34" charset="0"/>
                </a:rPr>
                <a:t>BVES planned to complete a total of 55 circuit miles of inspection by the end of Q1. BVES was able to complete 57 circuit miles by Q1.</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BVES was able to complete 57 circuit miles of inspection. BVES is currently ahead of projection for 2023.</a:t>
              </a:r>
            </a:p>
          </p:txBody>
        </p:sp>
        <p:sp>
          <p:nvSpPr>
            <p:cNvPr id="13" name="TextBox 12">
              <a:extLst>
                <a:ext uri="{FF2B5EF4-FFF2-40B4-BE49-F238E27FC236}">
                  <a16:creationId xmlns:a16="http://schemas.microsoft.com/office/drawing/2014/main" id="{B8081EB1-52EC-3DBD-AF1C-1AEEFE19A75B}"/>
                </a:ext>
              </a:extLst>
            </p:cNvPr>
            <p:cNvSpPr txBox="1"/>
            <p:nvPr/>
          </p:nvSpPr>
          <p:spPr>
            <a:xfrm>
              <a:off x="300625" y="1111674"/>
              <a:ext cx="1505366" cy="777136"/>
            </a:xfrm>
            <a:prstGeom prst="rect">
              <a:avLst/>
            </a:prstGeom>
            <a:solidFill>
              <a:srgbClr val="5B9BD4"/>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Vegetation Inspections</a:t>
              </a:r>
            </a:p>
            <a:p>
              <a:r>
                <a:rPr lang="en-US" dirty="0"/>
                <a:t>VM_1</a:t>
              </a:r>
            </a:p>
            <a:p>
              <a:r>
                <a:rPr lang="en-US" sz="1050" b="1" dirty="0"/>
                <a:t>Detailed Inspection</a:t>
              </a:r>
              <a:endParaRPr lang="en-US" sz="500" b="1" dirty="0"/>
            </a:p>
            <a:p>
              <a:r>
                <a:rPr lang="en-US" sz="1400" b="1" dirty="0"/>
                <a:t>Ahead of Plan</a:t>
              </a:r>
            </a:p>
          </p:txBody>
        </p:sp>
      </p:grpSp>
      <p:grpSp>
        <p:nvGrpSpPr>
          <p:cNvPr id="14" name="Group 13">
            <a:extLst>
              <a:ext uri="{FF2B5EF4-FFF2-40B4-BE49-F238E27FC236}">
                <a16:creationId xmlns:a16="http://schemas.microsoft.com/office/drawing/2014/main" id="{486EC85F-4453-034A-1223-355DDBB33803}"/>
              </a:ext>
            </a:extLst>
          </p:cNvPr>
          <p:cNvGrpSpPr/>
          <p:nvPr/>
        </p:nvGrpSpPr>
        <p:grpSpPr>
          <a:xfrm>
            <a:off x="321753" y="2351689"/>
            <a:ext cx="5345845" cy="973256"/>
            <a:chOff x="300625" y="1111674"/>
            <a:chExt cx="5345845" cy="973256"/>
          </a:xfrm>
        </p:grpSpPr>
        <p:sp>
          <p:nvSpPr>
            <p:cNvPr id="15" name="object 13">
              <a:extLst>
                <a:ext uri="{FF2B5EF4-FFF2-40B4-BE49-F238E27FC236}">
                  <a16:creationId xmlns:a16="http://schemas.microsoft.com/office/drawing/2014/main" id="{BF0C83DB-4909-47D6-1781-BDEEBB29E431}"/>
                </a:ext>
              </a:extLst>
            </p:cNvPr>
            <p:cNvSpPr txBox="1"/>
            <p:nvPr/>
          </p:nvSpPr>
          <p:spPr>
            <a:xfrm>
              <a:off x="1805990" y="1115434"/>
              <a:ext cx="3840480" cy="969496"/>
            </a:xfrm>
            <a:prstGeom prst="rect">
              <a:avLst/>
            </a:prstGeom>
          </p:spPr>
          <p:txBody>
            <a:bodyPr vert="horz" wrap="square" lIns="91440" tIns="0" rIns="91440" bIns="45720" rtlCol="0">
              <a:spAutoFit/>
            </a:bodyPr>
            <a:lstStyle/>
            <a:p>
              <a:r>
                <a:rPr lang="en-US" sz="1000" b="1" u="sng" dirty="0">
                  <a:latin typeface="Segoe UI" panose="020B0502040204020203" pitchFamily="34" charset="0"/>
                  <a:cs typeface="Segoe UI" panose="020B0502040204020203" pitchFamily="34" charset="0"/>
                </a:rPr>
                <a:t>Patrol Inspection: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Q1 2023 Goal: </a:t>
              </a:r>
              <a:r>
                <a:rPr lang="en-US" sz="1000" dirty="0">
                  <a:latin typeface="Segoe UI" panose="020B0502040204020203" pitchFamily="34" charset="0"/>
                  <a:cs typeface="Segoe UI" panose="020B0502040204020203" pitchFamily="34" charset="0"/>
                </a:rPr>
                <a:t>BVES planned to complete a total of 52 circuit miles of inspection by the end of Q1. BVES was able to complete 71 circuit miles by Q1.</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BVES was able to complete 71 circuit miles of inspection. BVES is currently ahead of projection for 2023.</a:t>
              </a:r>
            </a:p>
          </p:txBody>
        </p:sp>
        <p:sp>
          <p:nvSpPr>
            <p:cNvPr id="16" name="TextBox 15">
              <a:extLst>
                <a:ext uri="{FF2B5EF4-FFF2-40B4-BE49-F238E27FC236}">
                  <a16:creationId xmlns:a16="http://schemas.microsoft.com/office/drawing/2014/main" id="{4CC726C6-5F59-E6DB-68CC-9CB1DAADF1BC}"/>
                </a:ext>
              </a:extLst>
            </p:cNvPr>
            <p:cNvSpPr txBox="1"/>
            <p:nvPr/>
          </p:nvSpPr>
          <p:spPr>
            <a:xfrm>
              <a:off x="300625" y="1111674"/>
              <a:ext cx="1505366" cy="777136"/>
            </a:xfrm>
            <a:prstGeom prst="rect">
              <a:avLst/>
            </a:prstGeom>
            <a:solidFill>
              <a:srgbClr val="5B9BD4"/>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Vegetation Inspection</a:t>
              </a:r>
            </a:p>
            <a:p>
              <a:r>
                <a:rPr lang="en-US" dirty="0"/>
                <a:t>VM_2</a:t>
              </a:r>
            </a:p>
            <a:p>
              <a:r>
                <a:rPr lang="en-US" sz="1050" b="1" dirty="0"/>
                <a:t>Patrol Inspection</a:t>
              </a:r>
              <a:endParaRPr lang="en-US" sz="500" b="1" dirty="0"/>
            </a:p>
            <a:p>
              <a:r>
                <a:rPr lang="en-US" sz="1400" b="1" dirty="0"/>
                <a:t>Ahead of Plan</a:t>
              </a:r>
            </a:p>
          </p:txBody>
        </p:sp>
      </p:grpSp>
      <p:grpSp>
        <p:nvGrpSpPr>
          <p:cNvPr id="20" name="Group 12">
            <a:extLst>
              <a:ext uri="{FF2B5EF4-FFF2-40B4-BE49-F238E27FC236}">
                <a16:creationId xmlns:a16="http://schemas.microsoft.com/office/drawing/2014/main" id="{C271FFCB-B6F3-A15A-D0AA-23666C527A5C}"/>
              </a:ext>
            </a:extLst>
          </p:cNvPr>
          <p:cNvGrpSpPr/>
          <p:nvPr/>
        </p:nvGrpSpPr>
        <p:grpSpPr>
          <a:xfrm>
            <a:off x="321753" y="3496737"/>
            <a:ext cx="5345577" cy="949420"/>
            <a:chOff x="290779" y="2307164"/>
            <a:chExt cx="5345577" cy="949420"/>
          </a:xfrm>
        </p:grpSpPr>
        <p:sp>
          <p:nvSpPr>
            <p:cNvPr id="21" name="TextBox 26">
              <a:extLst>
                <a:ext uri="{FF2B5EF4-FFF2-40B4-BE49-F238E27FC236}">
                  <a16:creationId xmlns:a16="http://schemas.microsoft.com/office/drawing/2014/main" id="{9A47E97B-6AB3-9EFF-4EF8-4EE773FD84E1}"/>
                </a:ext>
              </a:extLst>
            </p:cNvPr>
            <p:cNvSpPr txBox="1"/>
            <p:nvPr/>
          </p:nvSpPr>
          <p:spPr>
            <a:xfrm>
              <a:off x="290779" y="2317865"/>
              <a:ext cx="1505366" cy="938719"/>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Vegetation Inspection</a:t>
              </a:r>
            </a:p>
            <a:p>
              <a:r>
                <a:rPr lang="en-US" dirty="0"/>
                <a:t>VM_3</a:t>
              </a:r>
              <a:endParaRPr lang="en-US" sz="500" b="1" dirty="0"/>
            </a:p>
            <a:p>
              <a:r>
                <a:rPr lang="en-US" sz="1050" b="1" dirty="0"/>
                <a:t>UAV HD Photography / Videography</a:t>
              </a:r>
            </a:p>
            <a:p>
              <a:r>
                <a:rPr lang="en-US" sz="1400" b="1" dirty="0"/>
                <a:t>On Track</a:t>
              </a:r>
            </a:p>
          </p:txBody>
        </p:sp>
        <p:sp>
          <p:nvSpPr>
            <p:cNvPr id="22" name="object 13">
              <a:extLst>
                <a:ext uri="{FF2B5EF4-FFF2-40B4-BE49-F238E27FC236}">
                  <a16:creationId xmlns:a16="http://schemas.microsoft.com/office/drawing/2014/main" id="{5E6D6E83-964E-5352-7AE7-B6ADC2F9F517}"/>
                </a:ext>
              </a:extLst>
            </p:cNvPr>
            <p:cNvSpPr txBox="1"/>
            <p:nvPr/>
          </p:nvSpPr>
          <p:spPr>
            <a:xfrm>
              <a:off x="1795876" y="2307164"/>
              <a:ext cx="3840480" cy="815608"/>
            </a:xfrm>
            <a:prstGeom prst="rect">
              <a:avLst/>
            </a:prstGeom>
          </p:spPr>
          <p:txBody>
            <a:bodyPr vert="horz" wrap="square" lIns="91440" tIns="0" rIns="91440" bIns="45720" rtlCol="0">
              <a:spAutoFit/>
            </a:bodyPr>
            <a:lstStyle/>
            <a:p>
              <a:r>
                <a:rPr lang="en-US" sz="1000" b="1" u="sng" dirty="0">
                  <a:latin typeface="Segoe UI" panose="020B0502040204020203" pitchFamily="34" charset="0"/>
                  <a:cs typeface="Segoe UI" panose="020B0502040204020203" pitchFamily="34" charset="0"/>
                </a:rPr>
                <a:t>UAV HD Photography / Videography: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2023 Goal: </a:t>
              </a:r>
              <a:r>
                <a:rPr lang="en-US" sz="1000" dirty="0">
                  <a:latin typeface="Segoe UI" panose="020B0502040204020203" pitchFamily="34" charset="0"/>
                  <a:cs typeface="Segoe UI" panose="020B0502040204020203" pitchFamily="34" charset="0"/>
                </a:rPr>
                <a:t>BVES plans to conduct 206.7 circuit miles of inspection in Q3. BVES annual target is 206.7 circuit miles in 2023.</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No circuit miles were inspected in Q1.</a:t>
              </a:r>
              <a:endParaRPr lang="en-US" sz="300" dirty="0">
                <a:latin typeface="Segoe UI" panose="020B0502040204020203" pitchFamily="34" charset="0"/>
                <a:cs typeface="Segoe UI" panose="020B0502040204020203" pitchFamily="34" charset="0"/>
              </a:endParaRPr>
            </a:p>
          </p:txBody>
        </p:sp>
      </p:grpSp>
      <p:grpSp>
        <p:nvGrpSpPr>
          <p:cNvPr id="23" name="Group 12">
            <a:extLst>
              <a:ext uri="{FF2B5EF4-FFF2-40B4-BE49-F238E27FC236}">
                <a16:creationId xmlns:a16="http://schemas.microsoft.com/office/drawing/2014/main" id="{AE882E1D-BD40-CC42-25C6-694EF85F178F}"/>
              </a:ext>
            </a:extLst>
          </p:cNvPr>
          <p:cNvGrpSpPr/>
          <p:nvPr/>
        </p:nvGrpSpPr>
        <p:grpSpPr>
          <a:xfrm>
            <a:off x="321753" y="4617949"/>
            <a:ext cx="5345577" cy="815608"/>
            <a:chOff x="290779" y="2392889"/>
            <a:chExt cx="5345577" cy="815608"/>
          </a:xfrm>
        </p:grpSpPr>
        <p:sp>
          <p:nvSpPr>
            <p:cNvPr id="24" name="TextBox 26">
              <a:extLst>
                <a:ext uri="{FF2B5EF4-FFF2-40B4-BE49-F238E27FC236}">
                  <a16:creationId xmlns:a16="http://schemas.microsoft.com/office/drawing/2014/main" id="{EFBF8F7F-22DC-891C-71F8-BA2E3DEF26FF}"/>
                </a:ext>
              </a:extLst>
            </p:cNvPr>
            <p:cNvSpPr txBox="1"/>
            <p:nvPr/>
          </p:nvSpPr>
          <p:spPr>
            <a:xfrm>
              <a:off x="290779" y="2398656"/>
              <a:ext cx="1505366" cy="777136"/>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Vegetation Inspection</a:t>
              </a:r>
            </a:p>
            <a:p>
              <a:r>
                <a:rPr lang="en-US" dirty="0"/>
                <a:t>VM_4</a:t>
              </a:r>
              <a:endParaRPr lang="en-US" sz="500" b="1" dirty="0"/>
            </a:p>
            <a:p>
              <a:r>
                <a:rPr lang="en-US" sz="1050" b="1" dirty="0"/>
                <a:t>LiDAR Inspection</a:t>
              </a:r>
            </a:p>
            <a:p>
              <a:r>
                <a:rPr lang="en-US" sz="1400" b="1" dirty="0"/>
                <a:t>On Track</a:t>
              </a:r>
            </a:p>
          </p:txBody>
        </p:sp>
        <p:sp>
          <p:nvSpPr>
            <p:cNvPr id="25" name="object 13">
              <a:extLst>
                <a:ext uri="{FF2B5EF4-FFF2-40B4-BE49-F238E27FC236}">
                  <a16:creationId xmlns:a16="http://schemas.microsoft.com/office/drawing/2014/main" id="{E69E8938-E292-48DA-FEA4-CE40104DD857}"/>
                </a:ext>
              </a:extLst>
            </p:cNvPr>
            <p:cNvSpPr txBox="1"/>
            <p:nvPr/>
          </p:nvSpPr>
          <p:spPr>
            <a:xfrm>
              <a:off x="1795876" y="2392889"/>
              <a:ext cx="3840480" cy="815608"/>
            </a:xfrm>
            <a:prstGeom prst="rect">
              <a:avLst/>
            </a:prstGeom>
          </p:spPr>
          <p:txBody>
            <a:bodyPr vert="horz" wrap="square" lIns="91440" tIns="0" rIns="91440" bIns="45720" rtlCol="0">
              <a:spAutoFit/>
            </a:bodyPr>
            <a:lstStyle/>
            <a:p>
              <a:r>
                <a:rPr lang="en-US" sz="1000" b="1" u="sng" dirty="0">
                  <a:latin typeface="Segoe UI" panose="020B0502040204020203" pitchFamily="34" charset="0"/>
                  <a:cs typeface="Segoe UI" panose="020B0502040204020203" pitchFamily="34" charset="0"/>
                </a:rPr>
                <a:t>LiDAR Inspection: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2023 Goal: </a:t>
              </a:r>
              <a:r>
                <a:rPr lang="en-US" sz="1000" dirty="0">
                  <a:latin typeface="Segoe UI" panose="020B0502040204020203" pitchFamily="34" charset="0"/>
                  <a:cs typeface="Segoe UI" panose="020B0502040204020203" pitchFamily="34" charset="0"/>
                </a:rPr>
                <a:t>BVES plans to conduct 206.7 circuit miles of inspection in Q3. BVES annual target is 206.7 circuit miles in 2023.</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No circuit miles were inspected in Q1.</a:t>
              </a:r>
              <a:endParaRPr lang="en-US" sz="300" dirty="0">
                <a:latin typeface="Segoe UI" panose="020B0502040204020203" pitchFamily="34" charset="0"/>
                <a:cs typeface="Segoe UI" panose="020B0502040204020203" pitchFamily="34" charset="0"/>
              </a:endParaRPr>
            </a:p>
          </p:txBody>
        </p:sp>
      </p:grpSp>
      <p:grpSp>
        <p:nvGrpSpPr>
          <p:cNvPr id="37" name="Group 12">
            <a:extLst>
              <a:ext uri="{FF2B5EF4-FFF2-40B4-BE49-F238E27FC236}">
                <a16:creationId xmlns:a16="http://schemas.microsoft.com/office/drawing/2014/main" id="{9CCDE5C8-A2E6-BF97-221D-1CF4149EA095}"/>
              </a:ext>
            </a:extLst>
          </p:cNvPr>
          <p:cNvGrpSpPr/>
          <p:nvPr/>
        </p:nvGrpSpPr>
        <p:grpSpPr>
          <a:xfrm>
            <a:off x="321753" y="5605348"/>
            <a:ext cx="5345577" cy="815608"/>
            <a:chOff x="290779" y="2383364"/>
            <a:chExt cx="5345577" cy="815608"/>
          </a:xfrm>
        </p:grpSpPr>
        <p:sp>
          <p:nvSpPr>
            <p:cNvPr id="45" name="TextBox 26">
              <a:extLst>
                <a:ext uri="{FF2B5EF4-FFF2-40B4-BE49-F238E27FC236}">
                  <a16:creationId xmlns:a16="http://schemas.microsoft.com/office/drawing/2014/main" id="{250AD6A4-F7E9-F2F9-0BF2-DA0205ECEFD0}"/>
                </a:ext>
              </a:extLst>
            </p:cNvPr>
            <p:cNvSpPr txBox="1"/>
            <p:nvPr/>
          </p:nvSpPr>
          <p:spPr>
            <a:xfrm>
              <a:off x="290779" y="2398656"/>
              <a:ext cx="1505366" cy="777136"/>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Vegetation Inspection</a:t>
              </a:r>
            </a:p>
            <a:p>
              <a:r>
                <a:rPr lang="en-US" dirty="0"/>
                <a:t>VM_5</a:t>
              </a:r>
              <a:endParaRPr lang="en-US" sz="500" b="1" dirty="0"/>
            </a:p>
            <a:p>
              <a:r>
                <a:rPr lang="en-US" sz="1050" b="1" dirty="0"/>
                <a:t>3</a:t>
              </a:r>
              <a:r>
                <a:rPr lang="en-US" sz="1050" b="1" baseline="30000" dirty="0"/>
                <a:t>rd</a:t>
              </a:r>
              <a:r>
                <a:rPr lang="en-US" sz="1050" b="1" dirty="0"/>
                <a:t> Party Ground Patrol</a:t>
              </a:r>
            </a:p>
            <a:p>
              <a:r>
                <a:rPr lang="en-US" sz="1400" b="1" dirty="0"/>
                <a:t>On Track</a:t>
              </a:r>
            </a:p>
          </p:txBody>
        </p:sp>
        <p:sp>
          <p:nvSpPr>
            <p:cNvPr id="48" name="object 13">
              <a:extLst>
                <a:ext uri="{FF2B5EF4-FFF2-40B4-BE49-F238E27FC236}">
                  <a16:creationId xmlns:a16="http://schemas.microsoft.com/office/drawing/2014/main" id="{415009A2-4760-0150-93F8-037DF73D01C9}"/>
                </a:ext>
              </a:extLst>
            </p:cNvPr>
            <p:cNvSpPr txBox="1"/>
            <p:nvPr/>
          </p:nvSpPr>
          <p:spPr>
            <a:xfrm>
              <a:off x="1795876" y="2383364"/>
              <a:ext cx="3840480" cy="815608"/>
            </a:xfrm>
            <a:prstGeom prst="rect">
              <a:avLst/>
            </a:prstGeom>
          </p:spPr>
          <p:txBody>
            <a:bodyPr vert="horz" wrap="square" lIns="91440" tIns="0" rIns="91440" bIns="45720" rtlCol="0">
              <a:spAutoFit/>
            </a:bodyPr>
            <a:lstStyle/>
            <a:p>
              <a:r>
                <a:rPr lang="en-US" sz="1000" b="1" u="sng" dirty="0">
                  <a:latin typeface="Segoe UI" panose="020B0502040204020203" pitchFamily="34" charset="0"/>
                  <a:cs typeface="Segoe UI" panose="020B0502040204020203" pitchFamily="34" charset="0"/>
                </a:rPr>
                <a:t>3</a:t>
              </a:r>
              <a:r>
                <a:rPr lang="en-US" sz="1000" b="1" u="sng" baseline="30000" dirty="0">
                  <a:latin typeface="Segoe UI" panose="020B0502040204020203" pitchFamily="34" charset="0"/>
                  <a:cs typeface="Segoe UI" panose="020B0502040204020203" pitchFamily="34" charset="0"/>
                </a:rPr>
                <a:t>rd</a:t>
              </a:r>
              <a:r>
                <a:rPr lang="en-US" sz="1000" b="1" u="sng" dirty="0">
                  <a:latin typeface="Segoe UI" panose="020B0502040204020203" pitchFamily="34" charset="0"/>
                  <a:cs typeface="Segoe UI" panose="020B0502040204020203" pitchFamily="34" charset="0"/>
                </a:rPr>
                <a:t> Party Ground Patrol: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2023 Goal: </a:t>
              </a:r>
              <a:r>
                <a:rPr lang="en-US" sz="1000" dirty="0">
                  <a:latin typeface="Segoe UI" panose="020B0502040204020203" pitchFamily="34" charset="0"/>
                  <a:cs typeface="Segoe UI" panose="020B0502040204020203" pitchFamily="34" charset="0"/>
                </a:rPr>
                <a:t>BVES plans to conduct 206.7 circuit miles of inspection in Q3. BVES annual target is 206.7 circuit miles in 2023.</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No circuit miles were inspected in Q1.</a:t>
              </a:r>
              <a:endParaRPr lang="en-US" sz="300" dirty="0">
                <a:latin typeface="Segoe UI" panose="020B0502040204020203" pitchFamily="34" charset="0"/>
                <a:cs typeface="Segoe UI" panose="020B0502040204020203" pitchFamily="34" charset="0"/>
              </a:endParaRPr>
            </a:p>
          </p:txBody>
        </p:sp>
      </p:grpSp>
      <p:grpSp>
        <p:nvGrpSpPr>
          <p:cNvPr id="67" name="Group 12">
            <a:extLst>
              <a:ext uri="{FF2B5EF4-FFF2-40B4-BE49-F238E27FC236}">
                <a16:creationId xmlns:a16="http://schemas.microsoft.com/office/drawing/2014/main" id="{36602898-E080-CC13-9E04-2F807EFC8CB4}"/>
              </a:ext>
            </a:extLst>
          </p:cNvPr>
          <p:cNvGrpSpPr/>
          <p:nvPr/>
        </p:nvGrpSpPr>
        <p:grpSpPr>
          <a:xfrm>
            <a:off x="6524134" y="1168366"/>
            <a:ext cx="5355102" cy="973254"/>
            <a:chOff x="290779" y="2398656"/>
            <a:chExt cx="5355102" cy="973254"/>
          </a:xfrm>
        </p:grpSpPr>
        <p:sp>
          <p:nvSpPr>
            <p:cNvPr id="68" name="TextBox 26">
              <a:extLst>
                <a:ext uri="{FF2B5EF4-FFF2-40B4-BE49-F238E27FC236}">
                  <a16:creationId xmlns:a16="http://schemas.microsoft.com/office/drawing/2014/main" id="{76D95609-2921-1694-F582-B799A220EBE3}"/>
                </a:ext>
              </a:extLst>
            </p:cNvPr>
            <p:cNvSpPr txBox="1"/>
            <p:nvPr/>
          </p:nvSpPr>
          <p:spPr>
            <a:xfrm>
              <a:off x="290779" y="2398656"/>
              <a:ext cx="1505366" cy="777136"/>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Vegetation Inspection</a:t>
              </a:r>
            </a:p>
            <a:p>
              <a:r>
                <a:rPr lang="en-US" dirty="0"/>
                <a:t>VM_6</a:t>
              </a:r>
              <a:endParaRPr lang="en-US" sz="500" b="1" dirty="0"/>
            </a:p>
            <a:p>
              <a:r>
                <a:rPr lang="en-US" sz="1050" b="1" dirty="0"/>
                <a:t>Substation Inspections</a:t>
              </a:r>
            </a:p>
            <a:p>
              <a:r>
                <a:rPr lang="en-US" sz="1400" b="1" dirty="0"/>
                <a:t>On Track</a:t>
              </a:r>
            </a:p>
          </p:txBody>
        </p:sp>
        <p:sp>
          <p:nvSpPr>
            <p:cNvPr id="69" name="object 13">
              <a:extLst>
                <a:ext uri="{FF2B5EF4-FFF2-40B4-BE49-F238E27FC236}">
                  <a16:creationId xmlns:a16="http://schemas.microsoft.com/office/drawing/2014/main" id="{56C966D7-3AEF-F059-9BF1-CD5B7169822F}"/>
                </a:ext>
              </a:extLst>
            </p:cNvPr>
            <p:cNvSpPr txBox="1"/>
            <p:nvPr/>
          </p:nvSpPr>
          <p:spPr>
            <a:xfrm>
              <a:off x="1805401" y="2402414"/>
              <a:ext cx="3840480" cy="969496"/>
            </a:xfrm>
            <a:prstGeom prst="rect">
              <a:avLst/>
            </a:prstGeom>
          </p:spPr>
          <p:txBody>
            <a:bodyPr vert="horz" wrap="square" lIns="91440" tIns="0" rIns="91440" bIns="45720" rtlCol="0">
              <a:spAutoFit/>
            </a:bodyPr>
            <a:lstStyle/>
            <a:p>
              <a:r>
                <a:rPr lang="en-US" sz="1000" b="1" u="sng" dirty="0">
                  <a:latin typeface="Segoe UI" panose="020B0502040204020203" pitchFamily="34" charset="0"/>
                  <a:cs typeface="Segoe UI" panose="020B0502040204020203" pitchFamily="34" charset="0"/>
                </a:rPr>
                <a:t>Substation Inspections: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Q1 2023 Goal: </a:t>
              </a:r>
              <a:r>
                <a:rPr lang="en-US" sz="1000" dirty="0">
                  <a:latin typeface="Segoe UI" panose="020B0502040204020203" pitchFamily="34" charset="0"/>
                  <a:cs typeface="Segoe UI" panose="020B0502040204020203" pitchFamily="34" charset="0"/>
                </a:rPr>
                <a:t>BVES planned to complete 36 substation inspections in Q1.  BVES was able to complete 36 substation inspections in Q1.</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BVES was able to complete 36 substation inspections.  BVES is currently on track for its target in 2023.</a:t>
              </a:r>
              <a:endParaRPr lang="en-US" sz="300" dirty="0">
                <a:latin typeface="Segoe UI" panose="020B0502040204020203" pitchFamily="34" charset="0"/>
                <a:cs typeface="Segoe UI" panose="020B0502040204020203" pitchFamily="34" charset="0"/>
              </a:endParaRPr>
            </a:p>
          </p:txBody>
        </p:sp>
      </p:grpSp>
      <p:grpSp>
        <p:nvGrpSpPr>
          <p:cNvPr id="2" name="Group 12">
            <a:extLst>
              <a:ext uri="{FF2B5EF4-FFF2-40B4-BE49-F238E27FC236}">
                <a16:creationId xmlns:a16="http://schemas.microsoft.com/office/drawing/2014/main" id="{F9319051-EBEA-BC52-DE3F-D295F5263F94}"/>
              </a:ext>
            </a:extLst>
          </p:cNvPr>
          <p:cNvGrpSpPr/>
          <p:nvPr/>
        </p:nvGrpSpPr>
        <p:grpSpPr>
          <a:xfrm>
            <a:off x="6524134" y="2283612"/>
            <a:ext cx="5355102" cy="969496"/>
            <a:chOff x="290779" y="2354789"/>
            <a:chExt cx="5355102" cy="969496"/>
          </a:xfrm>
        </p:grpSpPr>
        <p:sp>
          <p:nvSpPr>
            <p:cNvPr id="3" name="TextBox 26">
              <a:extLst>
                <a:ext uri="{FF2B5EF4-FFF2-40B4-BE49-F238E27FC236}">
                  <a16:creationId xmlns:a16="http://schemas.microsoft.com/office/drawing/2014/main" id="{18548331-A075-22CD-9446-36E71BD6AD4A}"/>
                </a:ext>
              </a:extLst>
            </p:cNvPr>
            <p:cNvSpPr txBox="1"/>
            <p:nvPr/>
          </p:nvSpPr>
          <p:spPr>
            <a:xfrm>
              <a:off x="290779" y="2365147"/>
              <a:ext cx="1505366" cy="615553"/>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Pole Clearing</a:t>
              </a:r>
            </a:p>
            <a:p>
              <a:r>
                <a:rPr lang="en-US" dirty="0"/>
                <a:t>VM_7</a:t>
              </a:r>
              <a:endParaRPr lang="en-US" sz="1050" b="1" dirty="0"/>
            </a:p>
            <a:p>
              <a:r>
                <a:rPr lang="en-US" sz="1400" b="1" dirty="0"/>
                <a:t>On Track</a:t>
              </a:r>
            </a:p>
          </p:txBody>
        </p:sp>
        <p:sp>
          <p:nvSpPr>
            <p:cNvPr id="8" name="object 13">
              <a:extLst>
                <a:ext uri="{FF2B5EF4-FFF2-40B4-BE49-F238E27FC236}">
                  <a16:creationId xmlns:a16="http://schemas.microsoft.com/office/drawing/2014/main" id="{BDA6F70E-7DA1-5146-B003-6E0822BC608A}"/>
                </a:ext>
              </a:extLst>
            </p:cNvPr>
            <p:cNvSpPr txBox="1"/>
            <p:nvPr/>
          </p:nvSpPr>
          <p:spPr>
            <a:xfrm>
              <a:off x="1805401" y="2354789"/>
              <a:ext cx="3840480" cy="969496"/>
            </a:xfrm>
            <a:prstGeom prst="rect">
              <a:avLst/>
            </a:prstGeom>
          </p:spPr>
          <p:txBody>
            <a:bodyPr vert="horz" wrap="square" lIns="91440" tIns="0" rIns="91440" bIns="45720" rtlCol="0">
              <a:spAutoFit/>
            </a:bodyPr>
            <a:lstStyle/>
            <a:p>
              <a:r>
                <a:rPr lang="en-US" sz="1000" b="1" u="sng" dirty="0">
                  <a:latin typeface="Segoe UI" panose="020B0502040204020203" pitchFamily="34" charset="0"/>
                  <a:cs typeface="Segoe UI" panose="020B0502040204020203" pitchFamily="34" charset="0"/>
                </a:rPr>
                <a:t>Pole Clearing: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2023 Goal: </a:t>
              </a:r>
              <a:r>
                <a:rPr lang="en-US" sz="1000" dirty="0">
                  <a:latin typeface="Segoe UI" panose="020B0502040204020203" pitchFamily="34" charset="0"/>
                  <a:cs typeface="Segoe UI" panose="020B0502040204020203" pitchFamily="34" charset="0"/>
                </a:rPr>
                <a:t>BVES has an established pole clearing program.  Throughout the year BVES reviews the procedure and updates it if the need arises.</a:t>
              </a:r>
              <a:r>
                <a:rPr lang="en-US" sz="1000" b="1" dirty="0">
                  <a:latin typeface="Segoe UI" panose="020B0502040204020203" pitchFamily="34" charset="0"/>
                  <a:cs typeface="Segoe UI" panose="020B0502040204020203" pitchFamily="34" charset="0"/>
                </a:rPr>
                <a:t> </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BVES </a:t>
              </a:r>
              <a:r>
                <a:rPr lang="en-US" sz="1000" dirty="0" smtClean="0">
                  <a:latin typeface="Segoe UI" panose="020B0502040204020203" pitchFamily="34" charset="0"/>
                  <a:cs typeface="Segoe UI" panose="020B0502040204020203" pitchFamily="34" charset="0"/>
                </a:rPr>
                <a:t>continues to evaluate where pole clearing is necessary and takes action.</a:t>
              </a:r>
              <a:endParaRPr lang="en-US" sz="300" dirty="0">
                <a:latin typeface="Segoe UI" panose="020B0502040204020203" pitchFamily="34" charset="0"/>
                <a:cs typeface="Segoe UI" panose="020B0502040204020203" pitchFamily="34" charset="0"/>
              </a:endParaRPr>
            </a:p>
          </p:txBody>
        </p:sp>
      </p:grpSp>
      <p:grpSp>
        <p:nvGrpSpPr>
          <p:cNvPr id="26" name="Group 12">
            <a:extLst>
              <a:ext uri="{FF2B5EF4-FFF2-40B4-BE49-F238E27FC236}">
                <a16:creationId xmlns:a16="http://schemas.microsoft.com/office/drawing/2014/main" id="{D5EDB1BC-0DCE-2A26-F578-4871741C5148}"/>
              </a:ext>
            </a:extLst>
          </p:cNvPr>
          <p:cNvGrpSpPr/>
          <p:nvPr/>
        </p:nvGrpSpPr>
        <p:grpSpPr>
          <a:xfrm>
            <a:off x="6524134" y="3241212"/>
            <a:ext cx="5355102" cy="969496"/>
            <a:chOff x="290779" y="2354789"/>
            <a:chExt cx="5355102" cy="969496"/>
          </a:xfrm>
        </p:grpSpPr>
        <p:sp>
          <p:nvSpPr>
            <p:cNvPr id="27" name="TextBox 26">
              <a:extLst>
                <a:ext uri="{FF2B5EF4-FFF2-40B4-BE49-F238E27FC236}">
                  <a16:creationId xmlns:a16="http://schemas.microsoft.com/office/drawing/2014/main" id="{F35549B8-833F-D581-5D8E-B9AF5605498B}"/>
                </a:ext>
              </a:extLst>
            </p:cNvPr>
            <p:cNvSpPr txBox="1"/>
            <p:nvPr/>
          </p:nvSpPr>
          <p:spPr>
            <a:xfrm>
              <a:off x="290779" y="2354878"/>
              <a:ext cx="1505366" cy="769441"/>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Wood and Slash Management</a:t>
              </a:r>
            </a:p>
            <a:p>
              <a:r>
                <a:rPr lang="en-US" dirty="0"/>
                <a:t>VM_8</a:t>
              </a:r>
              <a:endParaRPr lang="en-US" sz="1050" b="1" dirty="0"/>
            </a:p>
            <a:p>
              <a:r>
                <a:rPr lang="en-US" sz="1400" b="1" dirty="0"/>
                <a:t>On Track</a:t>
              </a:r>
            </a:p>
          </p:txBody>
        </p:sp>
        <p:sp>
          <p:nvSpPr>
            <p:cNvPr id="28" name="object 13">
              <a:extLst>
                <a:ext uri="{FF2B5EF4-FFF2-40B4-BE49-F238E27FC236}">
                  <a16:creationId xmlns:a16="http://schemas.microsoft.com/office/drawing/2014/main" id="{4F84AB15-2F7C-44DA-F526-F153CBABDB63}"/>
                </a:ext>
              </a:extLst>
            </p:cNvPr>
            <p:cNvSpPr txBox="1"/>
            <p:nvPr/>
          </p:nvSpPr>
          <p:spPr>
            <a:xfrm>
              <a:off x="1805401" y="2354789"/>
              <a:ext cx="3840480" cy="969496"/>
            </a:xfrm>
            <a:prstGeom prst="rect">
              <a:avLst/>
            </a:prstGeom>
          </p:spPr>
          <p:txBody>
            <a:bodyPr vert="horz" wrap="square" lIns="91440" tIns="0" rIns="91440" bIns="45720" rtlCol="0">
              <a:spAutoFit/>
            </a:bodyPr>
            <a:lstStyle/>
            <a:p>
              <a:r>
                <a:rPr lang="en-US" sz="1000" b="1" u="sng" dirty="0">
                  <a:latin typeface="Segoe UI" panose="020B0502040204020203" pitchFamily="34" charset="0"/>
                  <a:cs typeface="Segoe UI" panose="020B0502040204020203" pitchFamily="34" charset="0"/>
                </a:rPr>
                <a:t>Wood and Slash Management: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2023 Goal: </a:t>
              </a:r>
              <a:r>
                <a:rPr lang="en-US" sz="1000" dirty="0">
                  <a:latin typeface="Segoe UI" panose="020B0502040204020203" pitchFamily="34" charset="0"/>
                  <a:cs typeface="Segoe UI" panose="020B0502040204020203" pitchFamily="34" charset="0"/>
                </a:rPr>
                <a:t>BVES contracts its vegetation clearing to a 3</a:t>
              </a:r>
              <a:r>
                <a:rPr lang="en-US" sz="1000" baseline="30000" dirty="0">
                  <a:latin typeface="Segoe UI" panose="020B0502040204020203" pitchFamily="34" charset="0"/>
                  <a:cs typeface="Segoe UI" panose="020B0502040204020203" pitchFamily="34" charset="0"/>
                </a:rPr>
                <a:t>rd</a:t>
              </a:r>
              <a:r>
                <a:rPr lang="en-US" sz="1000" dirty="0">
                  <a:latin typeface="Segoe UI" panose="020B0502040204020203" pitchFamily="34" charset="0"/>
                  <a:cs typeface="Segoe UI" panose="020B0502040204020203" pitchFamily="34" charset="0"/>
                </a:rPr>
                <a:t> party contractor.  The contractor is responsible for meeting the waste removal requirements.</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BVES verified that the contractor adhered to the waste removal requirements outlined in the contract.</a:t>
              </a:r>
              <a:endParaRPr lang="en-US" sz="300" dirty="0">
                <a:latin typeface="Segoe UI" panose="020B0502040204020203" pitchFamily="34" charset="0"/>
                <a:cs typeface="Segoe UI" panose="020B0502040204020203" pitchFamily="34" charset="0"/>
              </a:endParaRPr>
            </a:p>
          </p:txBody>
        </p:sp>
      </p:grpSp>
      <p:grpSp>
        <p:nvGrpSpPr>
          <p:cNvPr id="34" name="Group 12">
            <a:extLst>
              <a:ext uri="{FF2B5EF4-FFF2-40B4-BE49-F238E27FC236}">
                <a16:creationId xmlns:a16="http://schemas.microsoft.com/office/drawing/2014/main" id="{AFE840E7-7CC9-3EF1-ED61-87C4FA6E8D11}"/>
              </a:ext>
            </a:extLst>
          </p:cNvPr>
          <p:cNvGrpSpPr/>
          <p:nvPr/>
        </p:nvGrpSpPr>
        <p:grpSpPr>
          <a:xfrm>
            <a:off x="6524134" y="4200300"/>
            <a:ext cx="5355102" cy="1431161"/>
            <a:chOff x="290779" y="2430989"/>
            <a:chExt cx="5355102" cy="1431161"/>
          </a:xfrm>
        </p:grpSpPr>
        <p:sp>
          <p:nvSpPr>
            <p:cNvPr id="46" name="TextBox 45">
              <a:extLst>
                <a:ext uri="{FF2B5EF4-FFF2-40B4-BE49-F238E27FC236}">
                  <a16:creationId xmlns:a16="http://schemas.microsoft.com/office/drawing/2014/main" id="{A48585B5-9FD6-6C48-6A04-C2544C073960}"/>
                </a:ext>
              </a:extLst>
            </p:cNvPr>
            <p:cNvSpPr txBox="1"/>
            <p:nvPr/>
          </p:nvSpPr>
          <p:spPr>
            <a:xfrm>
              <a:off x="290779" y="2431822"/>
              <a:ext cx="1505366" cy="615553"/>
            </a:xfrm>
            <a:prstGeom prst="rect">
              <a:avLst/>
            </a:prstGeom>
            <a:solidFill>
              <a:srgbClr val="FF000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Clearance</a:t>
              </a:r>
            </a:p>
            <a:p>
              <a:r>
                <a:rPr lang="en-US" dirty="0"/>
                <a:t>VM_9</a:t>
              </a:r>
              <a:endParaRPr lang="en-US" sz="1050" b="1" dirty="0"/>
            </a:p>
            <a:p>
              <a:r>
                <a:rPr lang="en-US" sz="1400" b="1" dirty="0"/>
                <a:t>Off Track</a:t>
              </a:r>
            </a:p>
          </p:txBody>
        </p:sp>
        <p:sp>
          <p:nvSpPr>
            <p:cNvPr id="47" name="object 13">
              <a:extLst>
                <a:ext uri="{FF2B5EF4-FFF2-40B4-BE49-F238E27FC236}">
                  <a16:creationId xmlns:a16="http://schemas.microsoft.com/office/drawing/2014/main" id="{7467ED63-EBE5-B8B8-E2F2-58E3F7B17287}"/>
                </a:ext>
              </a:extLst>
            </p:cNvPr>
            <p:cNvSpPr txBox="1"/>
            <p:nvPr/>
          </p:nvSpPr>
          <p:spPr>
            <a:xfrm>
              <a:off x="1805401" y="2430989"/>
              <a:ext cx="3840480" cy="1431161"/>
            </a:xfrm>
            <a:prstGeom prst="rect">
              <a:avLst/>
            </a:prstGeom>
          </p:spPr>
          <p:txBody>
            <a:bodyPr vert="horz" wrap="square" lIns="91440" tIns="0" rIns="91440" bIns="45720" rtlCol="0">
              <a:spAutoFit/>
            </a:bodyPr>
            <a:lstStyle/>
            <a:p>
              <a:r>
                <a:rPr lang="en-US" sz="1000" b="1" u="sng" dirty="0">
                  <a:latin typeface="Segoe UI" panose="020B0502040204020203" pitchFamily="34" charset="0"/>
                  <a:cs typeface="Segoe UI" panose="020B0502040204020203" pitchFamily="34" charset="0"/>
                </a:rPr>
                <a:t>Vegetation Clearance: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Q1 2023 Goal: </a:t>
              </a:r>
              <a:r>
                <a:rPr lang="en-US" sz="1000" dirty="0">
                  <a:latin typeface="Segoe UI" panose="020B0502040204020203" pitchFamily="34" charset="0"/>
                  <a:cs typeface="Segoe UI" panose="020B0502040204020203" pitchFamily="34" charset="0"/>
                </a:rPr>
                <a:t>BVES planned to complete 18 circuit mils of clearing in Q1.  BVES was able to complete 13 circuit miles in Q1</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BVES was able to complete 13 circuit miles. </a:t>
              </a:r>
              <a:r>
                <a:rPr lang="en-US" sz="1000" dirty="0">
                  <a:latin typeface="Segoe UI" panose="020B0502040204020203" pitchFamily="34" charset="0"/>
                  <a:cs typeface="Segoe UI" panose="020B0502040204020203" pitchFamily="34" charset="0"/>
                </a:rPr>
                <a:t>In Q1 BVES experienced significantly higher than average storm weather and snow accumulation, which significantly hindered vegetation clearance work. </a:t>
              </a:r>
              <a:r>
                <a:rPr lang="en-US" sz="1000" dirty="0" smtClean="0">
                  <a:latin typeface="Segoe UI" panose="020B0502040204020203" pitchFamily="34" charset="0"/>
                  <a:cs typeface="Segoe UI" panose="020B0502040204020203" pitchFamily="34" charset="0"/>
                </a:rPr>
                <a:t>BVES </a:t>
              </a:r>
              <a:r>
                <a:rPr lang="en-US" sz="1000" dirty="0">
                  <a:latin typeface="Segoe UI" panose="020B0502040204020203" pitchFamily="34" charset="0"/>
                  <a:cs typeface="Segoe UI" panose="020B0502040204020203" pitchFamily="34" charset="0"/>
                </a:rPr>
                <a:t>is confident it will achieve it will make up the missed 5 circuit miles and achieve its annual target.</a:t>
              </a:r>
              <a:endParaRPr lang="en-US" sz="300" dirty="0">
                <a:latin typeface="Segoe UI" panose="020B0502040204020203" pitchFamily="34" charset="0"/>
                <a:cs typeface="Segoe UI" panose="020B0502040204020203" pitchFamily="34" charset="0"/>
              </a:endParaRPr>
            </a:p>
          </p:txBody>
        </p:sp>
      </p:grpSp>
      <p:grpSp>
        <p:nvGrpSpPr>
          <p:cNvPr id="55" name="Group 12">
            <a:extLst>
              <a:ext uri="{FF2B5EF4-FFF2-40B4-BE49-F238E27FC236}">
                <a16:creationId xmlns:a16="http://schemas.microsoft.com/office/drawing/2014/main" id="{1E4F4514-6174-25B5-9324-85A352F7BA6C}"/>
              </a:ext>
            </a:extLst>
          </p:cNvPr>
          <p:cNvGrpSpPr/>
          <p:nvPr/>
        </p:nvGrpSpPr>
        <p:grpSpPr>
          <a:xfrm>
            <a:off x="6515145" y="5574679"/>
            <a:ext cx="5355102" cy="969496"/>
            <a:chOff x="290779" y="2570054"/>
            <a:chExt cx="5355102" cy="969496"/>
          </a:xfrm>
        </p:grpSpPr>
        <p:sp>
          <p:nvSpPr>
            <p:cNvPr id="56" name="TextBox 26">
              <a:extLst>
                <a:ext uri="{FF2B5EF4-FFF2-40B4-BE49-F238E27FC236}">
                  <a16:creationId xmlns:a16="http://schemas.microsoft.com/office/drawing/2014/main" id="{2936A735-5192-3D25-5504-F628D5273BCB}"/>
                </a:ext>
              </a:extLst>
            </p:cNvPr>
            <p:cNvSpPr txBox="1"/>
            <p:nvPr/>
          </p:nvSpPr>
          <p:spPr>
            <a:xfrm>
              <a:off x="290779" y="2570887"/>
              <a:ext cx="1505366" cy="615553"/>
            </a:xfrm>
            <a:prstGeom prst="rect">
              <a:avLst/>
            </a:prstGeom>
            <a:solidFill>
              <a:srgbClr val="5B9BD4"/>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Fall-In Mitigation</a:t>
              </a:r>
            </a:p>
            <a:p>
              <a:r>
                <a:rPr lang="en-US" dirty="0"/>
                <a:t>VM_10</a:t>
              </a:r>
              <a:endParaRPr lang="en-US" sz="500" b="1" dirty="0"/>
            </a:p>
            <a:p>
              <a:r>
                <a:rPr lang="en-US" sz="1400" b="1" dirty="0"/>
                <a:t>Ahead of Plan</a:t>
              </a:r>
            </a:p>
          </p:txBody>
        </p:sp>
        <p:sp>
          <p:nvSpPr>
            <p:cNvPr id="57" name="object 13">
              <a:extLst>
                <a:ext uri="{FF2B5EF4-FFF2-40B4-BE49-F238E27FC236}">
                  <a16:creationId xmlns:a16="http://schemas.microsoft.com/office/drawing/2014/main" id="{6C4E1AEE-41BA-0973-B229-EBF1CFAB6798}"/>
                </a:ext>
              </a:extLst>
            </p:cNvPr>
            <p:cNvSpPr txBox="1"/>
            <p:nvPr/>
          </p:nvSpPr>
          <p:spPr>
            <a:xfrm>
              <a:off x="1805401" y="2570054"/>
              <a:ext cx="3840480" cy="969496"/>
            </a:xfrm>
            <a:prstGeom prst="rect">
              <a:avLst/>
            </a:prstGeom>
          </p:spPr>
          <p:txBody>
            <a:bodyPr vert="horz" wrap="square" lIns="91440" tIns="0" rIns="91440" bIns="45720" rtlCol="0">
              <a:spAutoFit/>
            </a:bodyPr>
            <a:lstStyle/>
            <a:p>
              <a:r>
                <a:rPr lang="en-US" sz="1000" b="1" u="sng" dirty="0">
                  <a:latin typeface="Segoe UI" panose="020B0502040204020203" pitchFamily="34" charset="0"/>
                  <a:cs typeface="Segoe UI" panose="020B0502040204020203" pitchFamily="34" charset="0"/>
                </a:rPr>
                <a:t>Fall-In Mitigation: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Q1 2023 Goal: </a:t>
              </a:r>
              <a:r>
                <a:rPr lang="en-US" sz="1000" dirty="0">
                  <a:latin typeface="Segoe UI" panose="020B0502040204020203" pitchFamily="34" charset="0"/>
                  <a:cs typeface="Segoe UI" panose="020B0502040204020203" pitchFamily="34" charset="0"/>
                </a:rPr>
                <a:t>BVES planned to complete 18 tree </a:t>
              </a:r>
              <a:r>
                <a:rPr lang="en-US" sz="1000" dirty="0" smtClean="0">
                  <a:latin typeface="Segoe UI" panose="020B0502040204020203" pitchFamily="34" charset="0"/>
                  <a:cs typeface="Segoe UI" panose="020B0502040204020203" pitchFamily="34" charset="0"/>
                </a:rPr>
                <a:t>remediation's </a:t>
              </a:r>
              <a:r>
                <a:rPr lang="en-US" sz="1000">
                  <a:latin typeface="Segoe UI" panose="020B0502040204020203" pitchFamily="34" charset="0"/>
                  <a:cs typeface="Segoe UI" panose="020B0502040204020203" pitchFamily="34" charset="0"/>
                </a:rPr>
                <a:t>or </a:t>
              </a:r>
              <a:r>
                <a:rPr lang="en-US" sz="1000" smtClean="0">
                  <a:latin typeface="Segoe UI" panose="020B0502040204020203" pitchFamily="34" charset="0"/>
                  <a:cs typeface="Segoe UI" panose="020B0502040204020203" pitchFamily="34" charset="0"/>
                </a:rPr>
                <a:t>removal’s </a:t>
              </a:r>
              <a:r>
                <a:rPr lang="en-US" sz="1000" dirty="0">
                  <a:latin typeface="Segoe UI" panose="020B0502040204020203" pitchFamily="34" charset="0"/>
                  <a:cs typeface="Segoe UI" panose="020B0502040204020203" pitchFamily="34" charset="0"/>
                </a:rPr>
                <a:t>to prevent fall-in in Q1. BVES was able to complete 32 tree </a:t>
              </a:r>
              <a:r>
                <a:rPr lang="en-US" sz="1000" dirty="0" smtClean="0">
                  <a:latin typeface="Segoe UI" panose="020B0502040204020203" pitchFamily="34" charset="0"/>
                  <a:cs typeface="Segoe UI" panose="020B0502040204020203" pitchFamily="34" charset="0"/>
                </a:rPr>
                <a:t>remediation's </a:t>
              </a:r>
              <a:r>
                <a:rPr lang="en-US" sz="1000" dirty="0">
                  <a:latin typeface="Segoe UI" panose="020B0502040204020203" pitchFamily="34" charset="0"/>
                  <a:cs typeface="Segoe UI" panose="020B0502040204020203" pitchFamily="34" charset="0"/>
                </a:rPr>
                <a:t>or </a:t>
              </a:r>
              <a:r>
                <a:rPr lang="en-US" sz="1000" dirty="0" smtClean="0">
                  <a:latin typeface="Segoe UI" panose="020B0502040204020203" pitchFamily="34" charset="0"/>
                  <a:cs typeface="Segoe UI" panose="020B0502040204020203" pitchFamily="34" charset="0"/>
                </a:rPr>
                <a:t>removal’s </a:t>
              </a:r>
              <a:r>
                <a:rPr lang="en-US" sz="1000" dirty="0">
                  <a:latin typeface="Segoe UI" panose="020B0502040204020203" pitchFamily="34" charset="0"/>
                  <a:cs typeface="Segoe UI" panose="020B0502040204020203" pitchFamily="34" charset="0"/>
                </a:rPr>
                <a:t>in Q1.</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BVES was able to complete 32 </a:t>
              </a:r>
              <a:r>
                <a:rPr lang="en-US" sz="1000" dirty="0" smtClean="0">
                  <a:latin typeface="Segoe UI" panose="020B0502040204020203" pitchFamily="34" charset="0"/>
                  <a:cs typeface="Segoe UI" panose="020B0502040204020203" pitchFamily="34" charset="0"/>
                </a:rPr>
                <a:t>remediation's </a:t>
              </a:r>
              <a:r>
                <a:rPr lang="en-US" sz="1000" dirty="0">
                  <a:latin typeface="Segoe UI" panose="020B0502040204020203" pitchFamily="34" charset="0"/>
                  <a:cs typeface="Segoe UI" panose="020B0502040204020203" pitchFamily="34" charset="0"/>
                </a:rPr>
                <a:t>or removals.  BVES is currently ahead of plan for its target in 2023.</a:t>
              </a:r>
              <a:endParaRPr lang="en-US" sz="300" dirty="0">
                <a:latin typeface="Segoe UI" panose="020B0502040204020203" pitchFamily="34" charset="0"/>
                <a:cs typeface="Segoe UI" panose="020B0502040204020203" pitchFamily="34" charset="0"/>
              </a:endParaRPr>
            </a:p>
          </p:txBody>
        </p:sp>
      </p:grpSp>
      <p:sp>
        <p:nvSpPr>
          <p:cNvPr id="78" name="object 14">
            <a:extLst>
              <a:ext uri="{FF2B5EF4-FFF2-40B4-BE49-F238E27FC236}">
                <a16:creationId xmlns:a16="http://schemas.microsoft.com/office/drawing/2014/main" id="{0F80AE2E-0ADF-DB9B-F1A4-F4E6B86D25AB}"/>
              </a:ext>
            </a:extLst>
          </p:cNvPr>
          <p:cNvSpPr/>
          <p:nvPr/>
        </p:nvSpPr>
        <p:spPr>
          <a:xfrm>
            <a:off x="3070194" y="6629938"/>
            <a:ext cx="153037" cy="11689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92D050"/>
          </a:solidFill>
        </p:spPr>
        <p:txBody>
          <a:bodyPr wrap="square" lIns="0" tIns="0" rIns="0" bIns="0" rtlCol="0"/>
          <a:lstStyle/>
          <a:p>
            <a:endParaRPr dirty="0"/>
          </a:p>
        </p:txBody>
      </p:sp>
      <p:sp>
        <p:nvSpPr>
          <p:cNvPr id="79" name="object 15">
            <a:extLst>
              <a:ext uri="{FF2B5EF4-FFF2-40B4-BE49-F238E27FC236}">
                <a16:creationId xmlns:a16="http://schemas.microsoft.com/office/drawing/2014/main" id="{12B34BCD-AC85-AF0B-D221-5B20A060372E}"/>
              </a:ext>
            </a:extLst>
          </p:cNvPr>
          <p:cNvSpPr txBox="1"/>
          <p:nvPr/>
        </p:nvSpPr>
        <p:spPr>
          <a:xfrm>
            <a:off x="3300318" y="6611440"/>
            <a:ext cx="508860" cy="153888"/>
          </a:xfrm>
          <a:prstGeom prst="rect">
            <a:avLst/>
          </a:prstGeom>
        </p:spPr>
        <p:txBody>
          <a:bodyPr vert="horz" wrap="square" lIns="0" tIns="0" rIns="0" bIns="0" rtlCol="0">
            <a:spAutoFit/>
          </a:bodyPr>
          <a:lstStyle/>
          <a:p>
            <a:pPr marL="12700"/>
            <a:r>
              <a:rPr sz="1000" spc="-5" dirty="0">
                <a:solidFill>
                  <a:srgbClr val="002776"/>
                </a:solidFill>
                <a:latin typeface="Segoe UI Light"/>
                <a:cs typeface="Segoe UI Light"/>
              </a:rPr>
              <a:t>On</a:t>
            </a:r>
            <a:r>
              <a:rPr sz="1000" spc="-90" dirty="0">
                <a:solidFill>
                  <a:srgbClr val="002776"/>
                </a:solidFill>
                <a:latin typeface="Segoe UI Light"/>
                <a:cs typeface="Segoe UI Light"/>
              </a:rPr>
              <a:t> </a:t>
            </a:r>
            <a:r>
              <a:rPr sz="1000" dirty="0">
                <a:solidFill>
                  <a:srgbClr val="002776"/>
                </a:solidFill>
                <a:latin typeface="Segoe UI Light"/>
                <a:cs typeface="Segoe UI Light"/>
              </a:rPr>
              <a:t>Track</a:t>
            </a:r>
            <a:endParaRPr sz="1000" dirty="0">
              <a:latin typeface="Segoe UI Light"/>
              <a:cs typeface="Segoe UI Light"/>
            </a:endParaRPr>
          </a:p>
        </p:txBody>
      </p:sp>
      <p:sp>
        <p:nvSpPr>
          <p:cNvPr id="80" name="object 16">
            <a:extLst>
              <a:ext uri="{FF2B5EF4-FFF2-40B4-BE49-F238E27FC236}">
                <a16:creationId xmlns:a16="http://schemas.microsoft.com/office/drawing/2014/main" id="{CA303F89-4373-545F-1EF9-F0A176F2CAC3}"/>
              </a:ext>
            </a:extLst>
          </p:cNvPr>
          <p:cNvSpPr/>
          <p:nvPr/>
        </p:nvSpPr>
        <p:spPr>
          <a:xfrm>
            <a:off x="3881545" y="6635608"/>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FF0000"/>
          </a:solidFill>
        </p:spPr>
        <p:txBody>
          <a:bodyPr wrap="square" lIns="0" tIns="0" rIns="0" bIns="0" rtlCol="0"/>
          <a:lstStyle/>
          <a:p>
            <a:endParaRPr dirty="0"/>
          </a:p>
        </p:txBody>
      </p:sp>
      <p:sp>
        <p:nvSpPr>
          <p:cNvPr id="81" name="object 17">
            <a:extLst>
              <a:ext uri="{FF2B5EF4-FFF2-40B4-BE49-F238E27FC236}">
                <a16:creationId xmlns:a16="http://schemas.microsoft.com/office/drawing/2014/main" id="{EF840F4C-ED32-4906-DA4C-D4B3D43E11B1}"/>
              </a:ext>
            </a:extLst>
          </p:cNvPr>
          <p:cNvSpPr txBox="1"/>
          <p:nvPr/>
        </p:nvSpPr>
        <p:spPr>
          <a:xfrm>
            <a:off x="4124824" y="6611440"/>
            <a:ext cx="508860" cy="153888"/>
          </a:xfrm>
          <a:prstGeom prst="rect">
            <a:avLst/>
          </a:prstGeom>
        </p:spPr>
        <p:txBody>
          <a:bodyPr vert="horz" wrap="square" lIns="0" tIns="0" rIns="0" bIns="0" rtlCol="0">
            <a:spAutoFit/>
          </a:bodyPr>
          <a:lstStyle/>
          <a:p>
            <a:pPr marL="12700"/>
            <a:r>
              <a:rPr sz="1000" spc="-5" dirty="0">
                <a:solidFill>
                  <a:srgbClr val="002776"/>
                </a:solidFill>
                <a:latin typeface="Segoe UI Light"/>
                <a:cs typeface="Segoe UI Light"/>
              </a:rPr>
              <a:t>Off</a:t>
            </a:r>
            <a:r>
              <a:rPr sz="1000" spc="-95" dirty="0">
                <a:solidFill>
                  <a:srgbClr val="002776"/>
                </a:solidFill>
                <a:latin typeface="Segoe UI Light"/>
                <a:cs typeface="Segoe UI Light"/>
              </a:rPr>
              <a:t> </a:t>
            </a:r>
            <a:r>
              <a:rPr sz="1000" dirty="0">
                <a:solidFill>
                  <a:srgbClr val="002776"/>
                </a:solidFill>
                <a:latin typeface="Segoe UI Light"/>
                <a:cs typeface="Segoe UI Light"/>
              </a:rPr>
              <a:t>Track</a:t>
            </a:r>
            <a:endParaRPr sz="1000" dirty="0">
              <a:latin typeface="Segoe UI Light"/>
              <a:cs typeface="Segoe UI Light"/>
            </a:endParaRPr>
          </a:p>
        </p:txBody>
      </p:sp>
      <p:sp>
        <p:nvSpPr>
          <p:cNvPr id="82" name="object 18">
            <a:extLst>
              <a:ext uri="{FF2B5EF4-FFF2-40B4-BE49-F238E27FC236}">
                <a16:creationId xmlns:a16="http://schemas.microsoft.com/office/drawing/2014/main" id="{D228CADB-6C83-0394-A92B-FB16617949FF}"/>
              </a:ext>
            </a:extLst>
          </p:cNvPr>
          <p:cNvSpPr/>
          <p:nvPr/>
        </p:nvSpPr>
        <p:spPr>
          <a:xfrm>
            <a:off x="1218552" y="6625352"/>
            <a:ext cx="171737" cy="126065"/>
          </a:xfrm>
          <a:custGeom>
            <a:avLst/>
            <a:gdLst/>
            <a:ahLst/>
            <a:cxnLst/>
            <a:rect l="l" t="t" r="r" b="b"/>
            <a:pathLst>
              <a:path w="127000" h="66040">
                <a:moveTo>
                  <a:pt x="0" y="0"/>
                </a:moveTo>
                <a:lnTo>
                  <a:pt x="126492" y="0"/>
                </a:lnTo>
                <a:lnTo>
                  <a:pt x="126492" y="65532"/>
                </a:lnTo>
                <a:lnTo>
                  <a:pt x="0" y="65532"/>
                </a:lnTo>
                <a:lnTo>
                  <a:pt x="0" y="0"/>
                </a:lnTo>
                <a:close/>
              </a:path>
            </a:pathLst>
          </a:custGeom>
          <a:solidFill>
            <a:srgbClr val="CC66FF"/>
          </a:solidFill>
        </p:spPr>
        <p:txBody>
          <a:bodyPr wrap="square" lIns="0" tIns="0" rIns="0" bIns="0" rtlCol="0"/>
          <a:lstStyle/>
          <a:p>
            <a:endParaRPr dirty="0"/>
          </a:p>
        </p:txBody>
      </p:sp>
      <p:sp>
        <p:nvSpPr>
          <p:cNvPr id="83" name="object 19">
            <a:extLst>
              <a:ext uri="{FF2B5EF4-FFF2-40B4-BE49-F238E27FC236}">
                <a16:creationId xmlns:a16="http://schemas.microsoft.com/office/drawing/2014/main" id="{BA30710A-009B-1CB6-0760-D656138FF52F}"/>
              </a:ext>
            </a:extLst>
          </p:cNvPr>
          <p:cNvSpPr txBox="1"/>
          <p:nvPr/>
        </p:nvSpPr>
        <p:spPr>
          <a:xfrm>
            <a:off x="1420137" y="6611440"/>
            <a:ext cx="2786764" cy="153888"/>
          </a:xfrm>
          <a:prstGeom prst="rect">
            <a:avLst/>
          </a:prstGeom>
        </p:spPr>
        <p:txBody>
          <a:bodyPr vert="horz" wrap="square" lIns="0" tIns="0" rIns="0" bIns="0" rtlCol="0">
            <a:spAutoFit/>
          </a:bodyPr>
          <a:lstStyle/>
          <a:p>
            <a:pPr marL="12700">
              <a:tabLst>
                <a:tab pos="596900" algn="l"/>
              </a:tabLst>
            </a:pPr>
            <a:r>
              <a:rPr sz="1000" spc="-5" dirty="0">
                <a:solidFill>
                  <a:srgbClr val="002776"/>
                </a:solidFill>
                <a:latin typeface="Segoe UI Light"/>
                <a:cs typeface="Segoe UI Light"/>
              </a:rPr>
              <a:t>Completed</a:t>
            </a:r>
            <a:endParaRPr lang="en-US" sz="1000" spc="-5" dirty="0">
              <a:solidFill>
                <a:srgbClr val="002776"/>
              </a:solidFill>
              <a:latin typeface="Segoe UI Light"/>
              <a:cs typeface="Segoe UI Light"/>
            </a:endParaRPr>
          </a:p>
        </p:txBody>
      </p:sp>
      <p:sp>
        <p:nvSpPr>
          <p:cNvPr id="84" name="object 20">
            <a:extLst>
              <a:ext uri="{FF2B5EF4-FFF2-40B4-BE49-F238E27FC236}">
                <a16:creationId xmlns:a16="http://schemas.microsoft.com/office/drawing/2014/main" id="{2731D7DE-F9CE-660C-675E-46D28AFD8677}"/>
              </a:ext>
            </a:extLst>
          </p:cNvPr>
          <p:cNvSpPr/>
          <p:nvPr/>
        </p:nvSpPr>
        <p:spPr>
          <a:xfrm>
            <a:off x="2071085" y="6625352"/>
            <a:ext cx="153037" cy="126065"/>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5B9BD4"/>
          </a:solidFill>
        </p:spPr>
        <p:txBody>
          <a:bodyPr wrap="square" lIns="0" tIns="0" rIns="0" bIns="0" rtlCol="0"/>
          <a:lstStyle/>
          <a:p>
            <a:endParaRPr dirty="0"/>
          </a:p>
        </p:txBody>
      </p:sp>
      <p:sp>
        <p:nvSpPr>
          <p:cNvPr id="85" name="object 21">
            <a:extLst>
              <a:ext uri="{FF2B5EF4-FFF2-40B4-BE49-F238E27FC236}">
                <a16:creationId xmlns:a16="http://schemas.microsoft.com/office/drawing/2014/main" id="{CE5E7514-3DE2-05E6-9C32-471BE1DD806B}"/>
              </a:ext>
            </a:extLst>
          </p:cNvPr>
          <p:cNvSpPr/>
          <p:nvPr/>
        </p:nvSpPr>
        <p:spPr>
          <a:xfrm>
            <a:off x="321753" y="6630977"/>
            <a:ext cx="167722" cy="114815"/>
          </a:xfrm>
          <a:custGeom>
            <a:avLst/>
            <a:gdLst/>
            <a:ahLst/>
            <a:cxnLst/>
            <a:rect l="l" t="t" r="r" b="b"/>
            <a:pathLst>
              <a:path w="127000" h="66040">
                <a:moveTo>
                  <a:pt x="0" y="0"/>
                </a:moveTo>
                <a:lnTo>
                  <a:pt x="126491" y="0"/>
                </a:lnTo>
                <a:lnTo>
                  <a:pt x="126491" y="65532"/>
                </a:lnTo>
                <a:lnTo>
                  <a:pt x="0" y="65532"/>
                </a:lnTo>
                <a:lnTo>
                  <a:pt x="0" y="0"/>
                </a:lnTo>
                <a:close/>
              </a:path>
            </a:pathLst>
          </a:custGeom>
          <a:solidFill>
            <a:srgbClr val="D9D9D9"/>
          </a:solidFill>
        </p:spPr>
        <p:txBody>
          <a:bodyPr wrap="square" lIns="0" tIns="0" rIns="0" bIns="0" rtlCol="0"/>
          <a:lstStyle/>
          <a:p>
            <a:endParaRPr dirty="0"/>
          </a:p>
        </p:txBody>
      </p:sp>
      <p:sp>
        <p:nvSpPr>
          <p:cNvPr id="86" name="object 22">
            <a:extLst>
              <a:ext uri="{FF2B5EF4-FFF2-40B4-BE49-F238E27FC236}">
                <a16:creationId xmlns:a16="http://schemas.microsoft.com/office/drawing/2014/main" id="{66583D96-7EEE-AAEB-34FD-6BBA166A53E0}"/>
              </a:ext>
            </a:extLst>
          </p:cNvPr>
          <p:cNvSpPr txBox="1"/>
          <p:nvPr/>
        </p:nvSpPr>
        <p:spPr>
          <a:xfrm>
            <a:off x="528018" y="6611440"/>
            <a:ext cx="686080" cy="153888"/>
          </a:xfrm>
          <a:prstGeom prst="rect">
            <a:avLst/>
          </a:prstGeom>
        </p:spPr>
        <p:txBody>
          <a:bodyPr vert="horz" wrap="square" lIns="0" tIns="0" rIns="0" bIns="0" rtlCol="0">
            <a:spAutoFit/>
          </a:bodyPr>
          <a:lstStyle/>
          <a:p>
            <a:pPr marL="12700"/>
            <a:r>
              <a:rPr sz="1000" spc="-5" dirty="0">
                <a:solidFill>
                  <a:srgbClr val="002776"/>
                </a:solidFill>
                <a:latin typeface="Segoe UI Light"/>
                <a:cs typeface="Segoe UI Light"/>
              </a:rPr>
              <a:t>Not</a:t>
            </a:r>
            <a:r>
              <a:rPr sz="1000" spc="-95" dirty="0">
                <a:solidFill>
                  <a:srgbClr val="002776"/>
                </a:solidFill>
                <a:latin typeface="Segoe UI Light"/>
                <a:cs typeface="Segoe UI Light"/>
              </a:rPr>
              <a:t> </a:t>
            </a:r>
            <a:r>
              <a:rPr sz="1000" dirty="0">
                <a:solidFill>
                  <a:srgbClr val="002776"/>
                </a:solidFill>
                <a:latin typeface="Segoe UI Light"/>
                <a:cs typeface="Segoe UI Light"/>
              </a:rPr>
              <a:t>Started</a:t>
            </a:r>
            <a:endParaRPr sz="1000" dirty="0">
              <a:latin typeface="Segoe UI Light"/>
              <a:cs typeface="Segoe UI Light"/>
            </a:endParaRPr>
          </a:p>
        </p:txBody>
      </p:sp>
      <p:sp>
        <p:nvSpPr>
          <p:cNvPr id="87" name="object 19">
            <a:extLst>
              <a:ext uri="{FF2B5EF4-FFF2-40B4-BE49-F238E27FC236}">
                <a16:creationId xmlns:a16="http://schemas.microsoft.com/office/drawing/2014/main" id="{FF1A07C8-398A-D100-C7BA-234FD4A6373A}"/>
              </a:ext>
            </a:extLst>
          </p:cNvPr>
          <p:cNvSpPr txBox="1"/>
          <p:nvPr/>
        </p:nvSpPr>
        <p:spPr>
          <a:xfrm>
            <a:off x="2242031" y="6611440"/>
            <a:ext cx="763219" cy="153888"/>
          </a:xfrm>
          <a:prstGeom prst="rect">
            <a:avLst/>
          </a:prstGeom>
        </p:spPr>
        <p:txBody>
          <a:bodyPr vert="horz" wrap="square" lIns="0" tIns="0" rIns="0" bIns="0" rtlCol="0">
            <a:spAutoFit/>
          </a:bodyPr>
          <a:lstStyle/>
          <a:p>
            <a:pPr marL="12700">
              <a:tabLst>
                <a:tab pos="596900" algn="l"/>
              </a:tabLst>
            </a:pPr>
            <a:r>
              <a:rPr sz="1000" spc="-5" dirty="0">
                <a:solidFill>
                  <a:srgbClr val="002776"/>
                </a:solidFill>
                <a:latin typeface="Segoe UI Light"/>
                <a:cs typeface="Segoe UI Light"/>
              </a:rPr>
              <a:t>Ahead of</a:t>
            </a:r>
            <a:r>
              <a:rPr sz="1000" spc="-80" dirty="0">
                <a:solidFill>
                  <a:srgbClr val="002776"/>
                </a:solidFill>
                <a:latin typeface="Segoe UI Light"/>
                <a:cs typeface="Segoe UI Light"/>
              </a:rPr>
              <a:t> </a:t>
            </a:r>
            <a:r>
              <a:rPr sz="1000" spc="-5" dirty="0">
                <a:solidFill>
                  <a:srgbClr val="002776"/>
                </a:solidFill>
                <a:latin typeface="Segoe UI Light"/>
                <a:cs typeface="Segoe UI Light"/>
              </a:rPr>
              <a:t>Plan</a:t>
            </a:r>
            <a:endParaRPr sz="1000" dirty="0">
              <a:latin typeface="Segoe UI Light"/>
              <a:cs typeface="Segoe UI Light"/>
            </a:endParaRPr>
          </a:p>
        </p:txBody>
      </p:sp>
    </p:spTree>
    <p:extLst>
      <p:ext uri="{BB962C8B-B14F-4D97-AF65-F5344CB8AC3E}">
        <p14:creationId xmlns:p14="http://schemas.microsoft.com/office/powerpoint/2010/main" val="20186628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3">
            <a:extLst>
              <a:ext uri="{FF2B5EF4-FFF2-40B4-BE49-F238E27FC236}">
                <a16:creationId xmlns:a16="http://schemas.microsoft.com/office/drawing/2014/main" id="{9B7EFD91-2FBB-48F0-AF56-18CBAE2A31EE}"/>
              </a:ext>
            </a:extLst>
          </p:cNvPr>
          <p:cNvSpPr/>
          <p:nvPr/>
        </p:nvSpPr>
        <p:spPr>
          <a:xfrm>
            <a:off x="171451" y="1210401"/>
            <a:ext cx="11877672" cy="5107963"/>
          </a:xfrm>
          <a:custGeom>
            <a:avLst/>
            <a:gdLst/>
            <a:ahLst/>
            <a:cxnLst/>
            <a:rect l="l" t="t" r="r" b="b"/>
            <a:pathLst>
              <a:path w="8961120" h="4828540">
                <a:moveTo>
                  <a:pt x="0" y="0"/>
                </a:moveTo>
                <a:lnTo>
                  <a:pt x="8961120" y="0"/>
                </a:lnTo>
                <a:lnTo>
                  <a:pt x="8961120" y="4828032"/>
                </a:lnTo>
                <a:lnTo>
                  <a:pt x="0" y="4828032"/>
                </a:lnTo>
                <a:lnTo>
                  <a:pt x="0" y="0"/>
                </a:lnTo>
                <a:close/>
              </a:path>
            </a:pathLst>
          </a:custGeom>
          <a:ln w="12192">
            <a:solidFill>
              <a:srgbClr val="A6A6A6"/>
            </a:solidFill>
          </a:ln>
        </p:spPr>
        <p:txBody>
          <a:bodyPr wrap="square" lIns="0" tIns="0" rIns="0" bIns="0" rtlCol="0"/>
          <a:lstStyle/>
          <a:p>
            <a:endParaRPr dirty="0"/>
          </a:p>
        </p:txBody>
      </p:sp>
      <p:sp>
        <p:nvSpPr>
          <p:cNvPr id="7" name="object 4">
            <a:extLst>
              <a:ext uri="{FF2B5EF4-FFF2-40B4-BE49-F238E27FC236}">
                <a16:creationId xmlns:a16="http://schemas.microsoft.com/office/drawing/2014/main" id="{54AF41FD-884F-454D-9A81-45EFB1487BBA}"/>
              </a:ext>
            </a:extLst>
          </p:cNvPr>
          <p:cNvSpPr/>
          <p:nvPr/>
        </p:nvSpPr>
        <p:spPr>
          <a:xfrm>
            <a:off x="171451" y="714722"/>
            <a:ext cx="11877672" cy="370840"/>
          </a:xfrm>
          <a:custGeom>
            <a:avLst/>
            <a:gdLst/>
            <a:ahLst/>
            <a:cxnLst/>
            <a:rect l="l" t="t" r="r" b="b"/>
            <a:pathLst>
              <a:path w="8961120" h="370840">
                <a:moveTo>
                  <a:pt x="0" y="0"/>
                </a:moveTo>
                <a:lnTo>
                  <a:pt x="8961120" y="0"/>
                </a:lnTo>
                <a:lnTo>
                  <a:pt x="8961120" y="370332"/>
                </a:lnTo>
                <a:lnTo>
                  <a:pt x="0" y="370332"/>
                </a:lnTo>
                <a:lnTo>
                  <a:pt x="0" y="0"/>
                </a:lnTo>
                <a:close/>
              </a:path>
            </a:pathLst>
          </a:custGeom>
          <a:solidFill>
            <a:srgbClr val="6F7371"/>
          </a:solidFill>
        </p:spPr>
        <p:txBody>
          <a:bodyPr wrap="square" lIns="0" tIns="0" rIns="0" bIns="0" rtlCol="0"/>
          <a:lstStyle/>
          <a:p>
            <a:endParaRPr dirty="0"/>
          </a:p>
        </p:txBody>
      </p:sp>
      <p:sp>
        <p:nvSpPr>
          <p:cNvPr id="9" name="object 6">
            <a:extLst>
              <a:ext uri="{FF2B5EF4-FFF2-40B4-BE49-F238E27FC236}">
                <a16:creationId xmlns:a16="http://schemas.microsoft.com/office/drawing/2014/main" id="{58D320CB-8F69-45FA-B534-177B6853C870}"/>
              </a:ext>
            </a:extLst>
          </p:cNvPr>
          <p:cNvSpPr txBox="1"/>
          <p:nvPr/>
        </p:nvSpPr>
        <p:spPr>
          <a:xfrm>
            <a:off x="3851305" y="756937"/>
            <a:ext cx="4517965" cy="276999"/>
          </a:xfrm>
          <a:prstGeom prst="rect">
            <a:avLst/>
          </a:prstGeom>
        </p:spPr>
        <p:txBody>
          <a:bodyPr vert="horz" wrap="square" lIns="0" tIns="0" rIns="0" bIns="0" rtlCol="0">
            <a:spAutoFit/>
          </a:bodyPr>
          <a:lstStyle/>
          <a:p>
            <a:pPr marL="12700" algn="ctr"/>
            <a:r>
              <a:rPr lang="en-US" spc="-10" dirty="0">
                <a:solidFill>
                  <a:srgbClr val="FFFFFF"/>
                </a:solidFill>
                <a:latin typeface="Segoe UI"/>
                <a:cs typeface="Segoe UI"/>
              </a:rPr>
              <a:t>Vegetation Management &amp; Inspection</a:t>
            </a:r>
            <a:endParaRPr dirty="0">
              <a:latin typeface="Segoe UI"/>
              <a:cs typeface="Segoe UI"/>
            </a:endParaRPr>
          </a:p>
        </p:txBody>
      </p:sp>
      <p:sp>
        <p:nvSpPr>
          <p:cNvPr id="44" name="Title 3">
            <a:extLst>
              <a:ext uri="{FF2B5EF4-FFF2-40B4-BE49-F238E27FC236}">
                <a16:creationId xmlns:a16="http://schemas.microsoft.com/office/drawing/2014/main" id="{927FCCED-4FEA-4D0F-8471-2BD115F81216}"/>
              </a:ext>
            </a:extLst>
          </p:cNvPr>
          <p:cNvSpPr>
            <a:spLocks noGrp="1"/>
          </p:cNvSpPr>
          <p:nvPr>
            <p:ph type="title"/>
          </p:nvPr>
        </p:nvSpPr>
        <p:spPr>
          <a:xfrm>
            <a:off x="1866900" y="321461"/>
            <a:ext cx="8458200" cy="393261"/>
          </a:xfrm>
        </p:spPr>
        <p:txBody>
          <a:bodyPr/>
          <a:lstStyle/>
          <a:p>
            <a:pPr algn="ctr"/>
            <a:r>
              <a:rPr lang="en-US" sz="2800" spc="5" dirty="0"/>
              <a:t>WMP </a:t>
            </a:r>
            <a:r>
              <a:rPr lang="en-US" sz="2800" spc="-5" dirty="0"/>
              <a:t>Activities </a:t>
            </a:r>
            <a:r>
              <a:rPr lang="en-US" sz="2800" spc="5" dirty="0"/>
              <a:t>Status </a:t>
            </a:r>
            <a:r>
              <a:rPr lang="en-US" sz="2800" spc="10" dirty="0"/>
              <a:t>vs. </a:t>
            </a:r>
            <a:r>
              <a:rPr lang="en-US" sz="2800" spc="5" dirty="0"/>
              <a:t>WMP </a:t>
            </a:r>
            <a:r>
              <a:rPr lang="en-US" sz="2800" dirty="0"/>
              <a:t>Activity</a:t>
            </a:r>
            <a:r>
              <a:rPr lang="en-US" sz="2800" spc="-190" dirty="0"/>
              <a:t> </a:t>
            </a:r>
            <a:r>
              <a:rPr lang="en-US" sz="2800" spc="5" dirty="0"/>
              <a:t>Goals</a:t>
            </a:r>
            <a:endParaRPr lang="en-US" sz="2800" dirty="0"/>
          </a:p>
        </p:txBody>
      </p:sp>
      <p:grpSp>
        <p:nvGrpSpPr>
          <p:cNvPr id="4" name="Group 3">
            <a:extLst>
              <a:ext uri="{FF2B5EF4-FFF2-40B4-BE49-F238E27FC236}">
                <a16:creationId xmlns:a16="http://schemas.microsoft.com/office/drawing/2014/main" id="{43645363-A381-55F7-1FFE-71B1E6362B5C}"/>
              </a:ext>
            </a:extLst>
          </p:cNvPr>
          <p:cNvGrpSpPr/>
          <p:nvPr/>
        </p:nvGrpSpPr>
        <p:grpSpPr>
          <a:xfrm>
            <a:off x="321753" y="1210401"/>
            <a:ext cx="5345845" cy="1123384"/>
            <a:chOff x="300625" y="1115434"/>
            <a:chExt cx="5345845" cy="1123384"/>
          </a:xfrm>
        </p:grpSpPr>
        <p:sp>
          <p:nvSpPr>
            <p:cNvPr id="5" name="object 13">
              <a:extLst>
                <a:ext uri="{FF2B5EF4-FFF2-40B4-BE49-F238E27FC236}">
                  <a16:creationId xmlns:a16="http://schemas.microsoft.com/office/drawing/2014/main" id="{31F83B92-4E2E-9DDB-5372-33CBBAD3E598}"/>
                </a:ext>
              </a:extLst>
            </p:cNvPr>
            <p:cNvSpPr txBox="1"/>
            <p:nvPr/>
          </p:nvSpPr>
          <p:spPr>
            <a:xfrm>
              <a:off x="1805990" y="1115434"/>
              <a:ext cx="3840480" cy="1123384"/>
            </a:xfrm>
            <a:prstGeom prst="rect">
              <a:avLst/>
            </a:prstGeom>
          </p:spPr>
          <p:txBody>
            <a:bodyPr vert="horz" wrap="square" lIns="91440" tIns="0" rIns="91440" bIns="45720" rtlCol="0">
              <a:spAutoFit/>
            </a:bodyPr>
            <a:lstStyle/>
            <a:p>
              <a:r>
                <a:rPr lang="en-US" sz="1000" b="1" u="sng" dirty="0">
                  <a:latin typeface="Segoe UI" panose="020B0502040204020203" pitchFamily="34" charset="0"/>
                  <a:cs typeface="Segoe UI" panose="020B0502040204020203" pitchFamily="34" charset="0"/>
                </a:rPr>
                <a:t>Substation Defensible Space: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Q1 2023 Goal: </a:t>
              </a:r>
              <a:r>
                <a:rPr lang="en-US" sz="1000" dirty="0">
                  <a:latin typeface="Segoe UI" panose="020B0502040204020203" pitchFamily="34" charset="0"/>
                  <a:cs typeface="Segoe UI" panose="020B0502040204020203" pitchFamily="34" charset="0"/>
                </a:rPr>
                <a:t>BVES’s contracted vegetation resource conducts regular clearing to verify compliance with the GO requirements.  BVES’s Substation Inspection program verifies compliance.</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BVES was able to complete 36 substation inspections and had zero planned abetments for Q1 of 2023.</a:t>
              </a:r>
            </a:p>
          </p:txBody>
        </p:sp>
        <p:sp>
          <p:nvSpPr>
            <p:cNvPr id="13" name="TextBox 12">
              <a:extLst>
                <a:ext uri="{FF2B5EF4-FFF2-40B4-BE49-F238E27FC236}">
                  <a16:creationId xmlns:a16="http://schemas.microsoft.com/office/drawing/2014/main" id="{B8081EB1-52EC-3DBD-AF1C-1AEEFE19A75B}"/>
                </a:ext>
              </a:extLst>
            </p:cNvPr>
            <p:cNvSpPr txBox="1"/>
            <p:nvPr/>
          </p:nvSpPr>
          <p:spPr>
            <a:xfrm>
              <a:off x="300625" y="1115521"/>
              <a:ext cx="1505366" cy="769441"/>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Substation Defensible Space</a:t>
              </a:r>
            </a:p>
            <a:p>
              <a:r>
                <a:rPr lang="en-US" dirty="0"/>
                <a:t>VM_11</a:t>
              </a:r>
            </a:p>
            <a:p>
              <a:r>
                <a:rPr lang="en-US" sz="1400" b="1" dirty="0"/>
                <a:t>On Track</a:t>
              </a:r>
            </a:p>
          </p:txBody>
        </p:sp>
      </p:grpSp>
      <p:grpSp>
        <p:nvGrpSpPr>
          <p:cNvPr id="10" name="Group 12">
            <a:extLst>
              <a:ext uri="{FF2B5EF4-FFF2-40B4-BE49-F238E27FC236}">
                <a16:creationId xmlns:a16="http://schemas.microsoft.com/office/drawing/2014/main" id="{A9F41D3F-797E-F643-B5A0-16DDCF88B170}"/>
              </a:ext>
            </a:extLst>
          </p:cNvPr>
          <p:cNvGrpSpPr/>
          <p:nvPr/>
        </p:nvGrpSpPr>
        <p:grpSpPr>
          <a:xfrm>
            <a:off x="321753" y="2335752"/>
            <a:ext cx="5355103" cy="1123384"/>
            <a:chOff x="290778" y="2383364"/>
            <a:chExt cx="5355103" cy="1123384"/>
          </a:xfrm>
        </p:grpSpPr>
        <p:sp>
          <p:nvSpPr>
            <p:cNvPr id="11" name="TextBox 26">
              <a:extLst>
                <a:ext uri="{FF2B5EF4-FFF2-40B4-BE49-F238E27FC236}">
                  <a16:creationId xmlns:a16="http://schemas.microsoft.com/office/drawing/2014/main" id="{0CCF9C17-68ED-3058-A7FF-6A35D2FEFBF3}"/>
                </a:ext>
              </a:extLst>
            </p:cNvPr>
            <p:cNvSpPr txBox="1"/>
            <p:nvPr/>
          </p:nvSpPr>
          <p:spPr>
            <a:xfrm>
              <a:off x="290778" y="2384197"/>
              <a:ext cx="1505365" cy="615553"/>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High-Risk Species</a:t>
              </a:r>
            </a:p>
            <a:p>
              <a:r>
                <a:rPr lang="en-US" dirty="0"/>
                <a:t>VM_12</a:t>
              </a:r>
              <a:endParaRPr lang="en-US" sz="1050" b="1" dirty="0"/>
            </a:p>
            <a:p>
              <a:r>
                <a:rPr lang="en-US" sz="1400" b="1" dirty="0"/>
                <a:t>On Track</a:t>
              </a:r>
            </a:p>
          </p:txBody>
        </p:sp>
        <p:sp>
          <p:nvSpPr>
            <p:cNvPr id="12" name="object 13">
              <a:extLst>
                <a:ext uri="{FF2B5EF4-FFF2-40B4-BE49-F238E27FC236}">
                  <a16:creationId xmlns:a16="http://schemas.microsoft.com/office/drawing/2014/main" id="{7AF91217-93B9-50AA-2C82-39A1C925DAED}"/>
                </a:ext>
              </a:extLst>
            </p:cNvPr>
            <p:cNvSpPr txBox="1"/>
            <p:nvPr/>
          </p:nvSpPr>
          <p:spPr>
            <a:xfrm>
              <a:off x="1805401" y="2383364"/>
              <a:ext cx="3840480" cy="1123384"/>
            </a:xfrm>
            <a:prstGeom prst="rect">
              <a:avLst/>
            </a:prstGeom>
          </p:spPr>
          <p:txBody>
            <a:bodyPr vert="horz" wrap="square" lIns="91440" tIns="0" rIns="91440" bIns="45720" rtlCol="0">
              <a:spAutoFit/>
            </a:bodyPr>
            <a:lstStyle/>
            <a:p>
              <a:r>
                <a:rPr lang="en-US" sz="1000" b="1" u="sng" dirty="0">
                  <a:latin typeface="Segoe UI" panose="020B0502040204020203" pitchFamily="34" charset="0"/>
                  <a:cs typeface="Segoe UI" panose="020B0502040204020203" pitchFamily="34" charset="0"/>
                </a:rPr>
                <a:t>High-Risk Species: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2023 Goal: </a:t>
              </a:r>
              <a:r>
                <a:rPr lang="en-US" sz="1000" dirty="0">
                  <a:latin typeface="Segoe UI" panose="020B0502040204020203" pitchFamily="34" charset="0"/>
                  <a:cs typeface="Segoe UI" panose="020B0502040204020203" pitchFamily="34" charset="0"/>
                </a:rPr>
                <a:t>BVES conducts as needed remediation of high-risk species in its service territory.  There are no specific program targets for </a:t>
              </a:r>
              <a:r>
                <a:rPr lang="en-US" sz="1000" dirty="0" smtClean="0">
                  <a:latin typeface="Segoe UI" panose="020B0502040204020203" pitchFamily="34" charset="0"/>
                  <a:cs typeface="Segoe UI" panose="020B0502040204020203" pitchFamily="34" charset="0"/>
                </a:rPr>
                <a:t>2023.</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BVES </a:t>
              </a:r>
              <a:r>
                <a:rPr lang="en-US" sz="1000" dirty="0" smtClean="0">
                  <a:latin typeface="Segoe UI" panose="020B0502040204020203" pitchFamily="34" charset="0"/>
                  <a:cs typeface="Segoe UI" panose="020B0502040204020203" pitchFamily="34" charset="0"/>
                </a:rPr>
                <a:t>will take action as inspection findings and VM crews identify high-risk specifies throughout </a:t>
              </a:r>
              <a:r>
                <a:rPr lang="en-US" sz="1000" dirty="0">
                  <a:latin typeface="Segoe UI" panose="020B0502040204020203" pitchFamily="34" charset="0"/>
                  <a:cs typeface="Segoe UI" panose="020B0502040204020203" pitchFamily="34" charset="0"/>
                </a:rPr>
                <a:t>2023.</a:t>
              </a:r>
            </a:p>
            <a:p>
              <a:endParaRPr lang="en-US" sz="1000" dirty="0">
                <a:latin typeface="Segoe UI" panose="020B0502040204020203" pitchFamily="34" charset="0"/>
                <a:cs typeface="Segoe UI" panose="020B0502040204020203" pitchFamily="34" charset="0"/>
              </a:endParaRPr>
            </a:p>
          </p:txBody>
        </p:sp>
      </p:grpSp>
      <p:grpSp>
        <p:nvGrpSpPr>
          <p:cNvPr id="17" name="Group 12">
            <a:extLst>
              <a:ext uri="{FF2B5EF4-FFF2-40B4-BE49-F238E27FC236}">
                <a16:creationId xmlns:a16="http://schemas.microsoft.com/office/drawing/2014/main" id="{B5F282F0-F0CA-E6BC-EBF4-CCD50F493CC1}"/>
              </a:ext>
            </a:extLst>
          </p:cNvPr>
          <p:cNvGrpSpPr/>
          <p:nvPr/>
        </p:nvGrpSpPr>
        <p:grpSpPr>
          <a:xfrm>
            <a:off x="321753" y="3266174"/>
            <a:ext cx="5364628" cy="1277273"/>
            <a:chOff x="290778" y="2160860"/>
            <a:chExt cx="5364628" cy="1277273"/>
          </a:xfrm>
        </p:grpSpPr>
        <p:sp>
          <p:nvSpPr>
            <p:cNvPr id="18" name="TextBox 26">
              <a:extLst>
                <a:ext uri="{FF2B5EF4-FFF2-40B4-BE49-F238E27FC236}">
                  <a16:creationId xmlns:a16="http://schemas.microsoft.com/office/drawing/2014/main" id="{FE1FDC7E-8752-7287-DC17-9FCC764D4F7D}"/>
                </a:ext>
              </a:extLst>
            </p:cNvPr>
            <p:cNvSpPr txBox="1"/>
            <p:nvPr/>
          </p:nvSpPr>
          <p:spPr>
            <a:xfrm>
              <a:off x="290778" y="2160949"/>
              <a:ext cx="1514621" cy="769441"/>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Fire-Resilient Right-of-Ways</a:t>
              </a:r>
            </a:p>
            <a:p>
              <a:r>
                <a:rPr lang="en-US" dirty="0"/>
                <a:t>VM_13</a:t>
              </a:r>
              <a:endParaRPr lang="en-US" sz="1050" b="1" dirty="0"/>
            </a:p>
            <a:p>
              <a:r>
                <a:rPr lang="en-US" sz="1400" b="1" dirty="0"/>
                <a:t>On Track</a:t>
              </a:r>
            </a:p>
          </p:txBody>
        </p:sp>
        <p:sp>
          <p:nvSpPr>
            <p:cNvPr id="19" name="object 13">
              <a:extLst>
                <a:ext uri="{FF2B5EF4-FFF2-40B4-BE49-F238E27FC236}">
                  <a16:creationId xmlns:a16="http://schemas.microsoft.com/office/drawing/2014/main" id="{4B46EA9C-1CD8-4021-8539-81E8E7CBDDCD}"/>
                </a:ext>
              </a:extLst>
            </p:cNvPr>
            <p:cNvSpPr txBox="1"/>
            <p:nvPr/>
          </p:nvSpPr>
          <p:spPr>
            <a:xfrm>
              <a:off x="1814926" y="2160860"/>
              <a:ext cx="3840480" cy="1277273"/>
            </a:xfrm>
            <a:prstGeom prst="rect">
              <a:avLst/>
            </a:prstGeom>
          </p:spPr>
          <p:txBody>
            <a:bodyPr vert="horz" wrap="square" lIns="91440" tIns="0" rIns="91440" bIns="45720" rtlCol="0">
              <a:spAutoFit/>
            </a:bodyPr>
            <a:lstStyle/>
            <a:p>
              <a:r>
                <a:rPr lang="en-US" sz="1000" b="1" u="sng" dirty="0">
                  <a:latin typeface="Segoe UI" panose="020B0502040204020203" pitchFamily="34" charset="0"/>
                  <a:cs typeface="Segoe UI" panose="020B0502040204020203" pitchFamily="34" charset="0"/>
                </a:rPr>
                <a:t>Fire-Resilient Right-of-Ways: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2023 Goal: </a:t>
              </a:r>
              <a:r>
                <a:rPr lang="en-US" sz="1000" dirty="0">
                  <a:latin typeface="Segoe UI" panose="020B0502040204020203" pitchFamily="34" charset="0"/>
                  <a:cs typeface="Segoe UI" panose="020B0502040204020203" pitchFamily="34" charset="0"/>
                </a:rPr>
                <a:t>BVES’s contracted vegetation </a:t>
              </a:r>
              <a:r>
                <a:rPr lang="en-US" sz="1000" dirty="0" smtClean="0">
                  <a:latin typeface="Segoe UI" panose="020B0502040204020203" pitchFamily="34" charset="0"/>
                  <a:cs typeface="Segoe UI" panose="020B0502040204020203" pitchFamily="34" charset="0"/>
                </a:rPr>
                <a:t>resource (forester) conducts </a:t>
              </a:r>
              <a:r>
                <a:rPr lang="en-US" sz="1000" dirty="0">
                  <a:latin typeface="Segoe UI" panose="020B0502040204020203" pitchFamily="34" charset="0"/>
                  <a:cs typeface="Segoe UI" panose="020B0502040204020203" pitchFamily="34" charset="0"/>
                </a:rPr>
                <a:t>regular </a:t>
              </a:r>
              <a:r>
                <a:rPr lang="en-US" sz="1000" dirty="0" smtClean="0">
                  <a:latin typeface="Segoe UI" panose="020B0502040204020203" pitchFamily="34" charset="0"/>
                  <a:cs typeface="Segoe UI" panose="020B0502040204020203" pitchFamily="34" charset="0"/>
                </a:rPr>
                <a:t>inspections </a:t>
              </a:r>
              <a:r>
                <a:rPr lang="en-US" sz="1000" dirty="0">
                  <a:latin typeface="Segoe UI" panose="020B0502040204020203" pitchFamily="34" charset="0"/>
                  <a:cs typeface="Segoe UI" panose="020B0502040204020203" pitchFamily="34" charset="0"/>
                </a:rPr>
                <a:t>to verify compliance with </a:t>
              </a:r>
              <a:r>
                <a:rPr lang="en-US" sz="1000" dirty="0" smtClean="0">
                  <a:latin typeface="Segoe UI" panose="020B0502040204020203" pitchFamily="34" charset="0"/>
                  <a:cs typeface="Segoe UI" panose="020B0502040204020203" pitchFamily="34" charset="0"/>
                </a:rPr>
                <a:t>requirements and to seek opportunities to make right of ways more resilient.</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BVES will take action </a:t>
              </a:r>
              <a:r>
                <a:rPr lang="en-US" sz="1000" dirty="0" smtClean="0">
                  <a:latin typeface="Segoe UI" panose="020B0502040204020203" pitchFamily="34" charset="0"/>
                  <a:cs typeface="Segoe UI" panose="020B0502040204020203" pitchFamily="34" charset="0"/>
                </a:rPr>
                <a:t>vegetation resource’s recommendations in this area.</a:t>
              </a:r>
              <a:endParaRPr lang="en-US" sz="1000" dirty="0">
                <a:latin typeface="Segoe UI" panose="020B0502040204020203" pitchFamily="34" charset="0"/>
                <a:cs typeface="Segoe UI" panose="020B0502040204020203" pitchFamily="34" charset="0"/>
              </a:endParaRPr>
            </a:p>
            <a:p>
              <a:endParaRPr lang="en-US" sz="1000" dirty="0">
                <a:latin typeface="Segoe UI" panose="020B0502040204020203" pitchFamily="34" charset="0"/>
                <a:cs typeface="Segoe UI" panose="020B0502040204020203" pitchFamily="34" charset="0"/>
              </a:endParaRPr>
            </a:p>
          </p:txBody>
        </p:sp>
      </p:grpSp>
      <p:grpSp>
        <p:nvGrpSpPr>
          <p:cNvPr id="29" name="Group 12">
            <a:extLst>
              <a:ext uri="{FF2B5EF4-FFF2-40B4-BE49-F238E27FC236}">
                <a16:creationId xmlns:a16="http://schemas.microsoft.com/office/drawing/2014/main" id="{4067C668-8A18-6A7E-4541-A4ABD5C09A22}"/>
              </a:ext>
            </a:extLst>
          </p:cNvPr>
          <p:cNvGrpSpPr/>
          <p:nvPr/>
        </p:nvGrpSpPr>
        <p:grpSpPr>
          <a:xfrm>
            <a:off x="321753" y="5287770"/>
            <a:ext cx="6019752" cy="969496"/>
            <a:chOff x="290779" y="2608916"/>
            <a:chExt cx="6019752" cy="969496"/>
          </a:xfrm>
        </p:grpSpPr>
        <p:sp>
          <p:nvSpPr>
            <p:cNvPr id="35" name="TextBox 26">
              <a:extLst>
                <a:ext uri="{FF2B5EF4-FFF2-40B4-BE49-F238E27FC236}">
                  <a16:creationId xmlns:a16="http://schemas.microsoft.com/office/drawing/2014/main" id="{DE7947D8-3B9F-9A74-6912-C24A685491B5}"/>
                </a:ext>
              </a:extLst>
            </p:cNvPr>
            <p:cNvSpPr txBox="1"/>
            <p:nvPr/>
          </p:nvSpPr>
          <p:spPr>
            <a:xfrm>
              <a:off x="290779" y="2609009"/>
              <a:ext cx="1505366" cy="769441"/>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Vegetation Management Enterprise System</a:t>
              </a:r>
            </a:p>
            <a:p>
              <a:r>
                <a:rPr lang="en-US" dirty="0"/>
                <a:t>VM_15</a:t>
              </a:r>
            </a:p>
            <a:p>
              <a:r>
                <a:rPr lang="en-US" sz="1400" b="1" dirty="0"/>
                <a:t>On Track</a:t>
              </a:r>
            </a:p>
          </p:txBody>
        </p:sp>
        <p:sp>
          <p:nvSpPr>
            <p:cNvPr id="36" name="object 13">
              <a:extLst>
                <a:ext uri="{FF2B5EF4-FFF2-40B4-BE49-F238E27FC236}">
                  <a16:creationId xmlns:a16="http://schemas.microsoft.com/office/drawing/2014/main" id="{8B7FAD17-943F-922C-20EA-B29FE62E3B4B}"/>
                </a:ext>
              </a:extLst>
            </p:cNvPr>
            <p:cNvSpPr txBox="1"/>
            <p:nvPr/>
          </p:nvSpPr>
          <p:spPr>
            <a:xfrm>
              <a:off x="1805400" y="2608916"/>
              <a:ext cx="4505131" cy="969496"/>
            </a:xfrm>
            <a:prstGeom prst="rect">
              <a:avLst/>
            </a:prstGeom>
          </p:spPr>
          <p:txBody>
            <a:bodyPr vert="horz" wrap="square" lIns="91440" tIns="0" rIns="91440" bIns="45720" rtlCol="0">
              <a:spAutoFit/>
            </a:bodyPr>
            <a:lstStyle/>
            <a:p>
              <a:r>
                <a:rPr lang="en-US" sz="1000" b="1" u="sng" dirty="0">
                  <a:latin typeface="Segoe UI" panose="020B0502040204020203" pitchFamily="34" charset="0"/>
                  <a:cs typeface="Segoe UI" panose="020B0502040204020203" pitchFamily="34" charset="0"/>
                </a:rPr>
                <a:t>Vegetation Management Enterprise System: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2023 Goal: </a:t>
              </a:r>
              <a:r>
                <a:rPr lang="en-US" sz="1000" dirty="0">
                  <a:latin typeface="Segoe UI" panose="020B0502040204020203" pitchFamily="34" charset="0"/>
                  <a:cs typeface="Segoe UI" panose="020B0502040204020203" pitchFamily="34" charset="0"/>
                </a:rPr>
                <a:t>The Vegetation Management Enterprise System is an ongoing activity for BVES.  Currently its systems are standalone but due to BVES’s size this is not a major concern.</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BVES continue to evaluate the need for automated and master systems as it relates to vegetation management.</a:t>
              </a:r>
              <a:endParaRPr lang="en-US" sz="300" dirty="0">
                <a:latin typeface="Segoe UI" panose="020B0502040204020203" pitchFamily="34" charset="0"/>
                <a:cs typeface="Segoe UI" panose="020B0502040204020203" pitchFamily="34" charset="0"/>
              </a:endParaRPr>
            </a:p>
          </p:txBody>
        </p:sp>
      </p:grpSp>
      <p:grpSp>
        <p:nvGrpSpPr>
          <p:cNvPr id="49" name="Group 48">
            <a:extLst>
              <a:ext uri="{FF2B5EF4-FFF2-40B4-BE49-F238E27FC236}">
                <a16:creationId xmlns:a16="http://schemas.microsoft.com/office/drawing/2014/main" id="{13648CE5-D89F-450C-4E04-6190BCBAD248}"/>
              </a:ext>
            </a:extLst>
          </p:cNvPr>
          <p:cNvGrpSpPr/>
          <p:nvPr/>
        </p:nvGrpSpPr>
        <p:grpSpPr>
          <a:xfrm>
            <a:off x="6419896" y="1210401"/>
            <a:ext cx="5345845" cy="1415772"/>
            <a:chOff x="300625" y="792357"/>
            <a:chExt cx="5345845" cy="1415772"/>
          </a:xfrm>
        </p:grpSpPr>
        <p:sp>
          <p:nvSpPr>
            <p:cNvPr id="50" name="object 13">
              <a:extLst>
                <a:ext uri="{FF2B5EF4-FFF2-40B4-BE49-F238E27FC236}">
                  <a16:creationId xmlns:a16="http://schemas.microsoft.com/office/drawing/2014/main" id="{A94D6063-B99B-81CF-A1AF-20FA3ACFE59A}"/>
                </a:ext>
              </a:extLst>
            </p:cNvPr>
            <p:cNvSpPr txBox="1"/>
            <p:nvPr/>
          </p:nvSpPr>
          <p:spPr>
            <a:xfrm>
              <a:off x="1805990" y="877309"/>
              <a:ext cx="3840480" cy="1277273"/>
            </a:xfrm>
            <a:prstGeom prst="rect">
              <a:avLst/>
            </a:prstGeom>
          </p:spPr>
          <p:txBody>
            <a:bodyPr vert="horz" wrap="square" lIns="91440" tIns="0" rIns="91440" bIns="45720" rtlCol="0">
              <a:spAutoFit/>
            </a:bodyPr>
            <a:lstStyle/>
            <a:p>
              <a:r>
                <a:rPr lang="en-US" sz="1000" b="1" u="sng" dirty="0">
                  <a:latin typeface="Segoe UI" panose="020B0502040204020203" pitchFamily="34" charset="0"/>
                  <a:cs typeface="Segoe UI" panose="020B0502040204020203" pitchFamily="34" charset="0"/>
                </a:rPr>
                <a:t>Vegetation Management Quality Assurance / Quality Control: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Q1 2023 Goal: </a:t>
              </a:r>
              <a:r>
                <a:rPr lang="en-US" sz="1000" dirty="0">
                  <a:latin typeface="Segoe UI" panose="020B0502040204020203" pitchFamily="34" charset="0"/>
                  <a:cs typeface="Segoe UI" panose="020B0502040204020203" pitchFamily="34" charset="0"/>
                </a:rPr>
                <a:t>BVES planned to complete 2 vegetation management audits by the end of </a:t>
              </a:r>
              <a:r>
                <a:rPr lang="en-US" sz="1000" dirty="0" smtClean="0">
                  <a:latin typeface="Segoe UI" panose="020B0502040204020203" pitchFamily="34" charset="0"/>
                  <a:cs typeface="Segoe UI" panose="020B0502040204020203" pitchFamily="34" charset="0"/>
                </a:rPr>
                <a:t>Q1 (annual audit and quarterly audit). </a:t>
              </a:r>
              <a:r>
                <a:rPr lang="en-US" sz="1000" dirty="0">
                  <a:latin typeface="Segoe UI" panose="020B0502040204020203" pitchFamily="34" charset="0"/>
                  <a:cs typeface="Segoe UI" panose="020B0502040204020203" pitchFamily="34" charset="0"/>
                </a:rPr>
                <a:t>BVES was able to complete </a:t>
              </a:r>
              <a:r>
                <a:rPr lang="en-US" sz="1000" dirty="0" smtClean="0">
                  <a:latin typeface="Segoe UI" panose="020B0502040204020203" pitchFamily="34" charset="0"/>
                  <a:cs typeface="Segoe UI" panose="020B0502040204020203" pitchFamily="34" charset="0"/>
                </a:rPr>
                <a:t>the 2 audits </a:t>
              </a:r>
              <a:r>
                <a:rPr lang="en-US" sz="1000" dirty="0">
                  <a:latin typeface="Segoe UI" panose="020B0502040204020203" pitchFamily="34" charset="0"/>
                  <a:cs typeface="Segoe UI" panose="020B0502040204020203" pitchFamily="34" charset="0"/>
                </a:rPr>
                <a:t>by Q1.</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BVES was able to complete </a:t>
              </a:r>
              <a:r>
                <a:rPr lang="en-US" sz="1000" dirty="0" smtClean="0">
                  <a:latin typeface="Segoe UI" panose="020B0502040204020203" pitchFamily="34" charset="0"/>
                  <a:cs typeface="Segoe UI" panose="020B0502040204020203" pitchFamily="34" charset="0"/>
                </a:rPr>
                <a:t>the 2 audits. </a:t>
              </a:r>
              <a:r>
                <a:rPr lang="en-US" sz="1000" dirty="0">
                  <a:latin typeface="Segoe UI" panose="020B0502040204020203" pitchFamily="34" charset="0"/>
                  <a:cs typeface="Segoe UI" panose="020B0502040204020203" pitchFamily="34" charset="0"/>
                </a:rPr>
                <a:t>BVES is currently on </a:t>
              </a:r>
              <a:r>
                <a:rPr lang="en-US" sz="1000" dirty="0" smtClean="0">
                  <a:latin typeface="Segoe UI" panose="020B0502040204020203" pitchFamily="34" charset="0"/>
                  <a:cs typeface="Segoe UI" panose="020B0502040204020203" pitchFamily="34" charset="0"/>
                </a:rPr>
                <a:t>track complete its audits per its schedule for </a:t>
              </a:r>
              <a:r>
                <a:rPr lang="en-US" sz="1000" dirty="0">
                  <a:latin typeface="Segoe UI" panose="020B0502040204020203" pitchFamily="34" charset="0"/>
                  <a:cs typeface="Segoe UI" panose="020B0502040204020203" pitchFamily="34" charset="0"/>
                </a:rPr>
                <a:t>2023.</a:t>
              </a:r>
            </a:p>
          </p:txBody>
        </p:sp>
        <p:sp>
          <p:nvSpPr>
            <p:cNvPr id="51" name="TextBox 50">
              <a:extLst>
                <a:ext uri="{FF2B5EF4-FFF2-40B4-BE49-F238E27FC236}">
                  <a16:creationId xmlns:a16="http://schemas.microsoft.com/office/drawing/2014/main" id="{875C5B5A-33A8-634C-AC1E-4281881DCAA5}"/>
                </a:ext>
              </a:extLst>
            </p:cNvPr>
            <p:cNvSpPr txBox="1"/>
            <p:nvPr/>
          </p:nvSpPr>
          <p:spPr>
            <a:xfrm>
              <a:off x="300625" y="792357"/>
              <a:ext cx="1505366" cy="1415772"/>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Quality Assurance / Quality Control</a:t>
              </a:r>
            </a:p>
            <a:p>
              <a:r>
                <a:rPr lang="en-US" dirty="0"/>
                <a:t>VM_16</a:t>
              </a:r>
            </a:p>
            <a:p>
              <a:r>
                <a:rPr lang="en-US" sz="1050" b="1" dirty="0"/>
                <a:t>Vegetation Management Quality Assurance / Quality Control</a:t>
              </a:r>
              <a:endParaRPr lang="en-US" sz="500" b="1" dirty="0"/>
            </a:p>
            <a:p>
              <a:r>
                <a:rPr lang="en-US" sz="1400" b="1" dirty="0"/>
                <a:t>On Track</a:t>
              </a:r>
            </a:p>
          </p:txBody>
        </p:sp>
      </p:grpSp>
      <p:grpSp>
        <p:nvGrpSpPr>
          <p:cNvPr id="52" name="Group 51">
            <a:extLst>
              <a:ext uri="{FF2B5EF4-FFF2-40B4-BE49-F238E27FC236}">
                <a16:creationId xmlns:a16="http://schemas.microsoft.com/office/drawing/2014/main" id="{E5A55D3C-A9E8-D2E8-4D48-447F06C94565}"/>
              </a:ext>
            </a:extLst>
          </p:cNvPr>
          <p:cNvGrpSpPr/>
          <p:nvPr/>
        </p:nvGrpSpPr>
        <p:grpSpPr>
          <a:xfrm>
            <a:off x="6419896" y="2797738"/>
            <a:ext cx="5345845" cy="1100301"/>
            <a:chOff x="300625" y="950092"/>
            <a:chExt cx="5345845" cy="1100301"/>
          </a:xfrm>
        </p:grpSpPr>
        <p:sp>
          <p:nvSpPr>
            <p:cNvPr id="53" name="object 13">
              <a:extLst>
                <a:ext uri="{FF2B5EF4-FFF2-40B4-BE49-F238E27FC236}">
                  <a16:creationId xmlns:a16="http://schemas.microsoft.com/office/drawing/2014/main" id="{5FF9683A-DB91-AAAC-E069-2EFABC0B1B08}"/>
                </a:ext>
              </a:extLst>
            </p:cNvPr>
            <p:cNvSpPr txBox="1"/>
            <p:nvPr/>
          </p:nvSpPr>
          <p:spPr>
            <a:xfrm>
              <a:off x="1805990" y="1029709"/>
              <a:ext cx="3840480" cy="969496"/>
            </a:xfrm>
            <a:prstGeom prst="rect">
              <a:avLst/>
            </a:prstGeom>
          </p:spPr>
          <p:txBody>
            <a:bodyPr vert="horz" wrap="square" lIns="91440" tIns="0" rIns="91440" bIns="45720" rtlCol="0">
              <a:spAutoFit/>
            </a:bodyPr>
            <a:lstStyle/>
            <a:p>
              <a:r>
                <a:rPr lang="en-US" sz="1000" b="1" u="sng" dirty="0">
                  <a:latin typeface="Segoe UI" panose="020B0502040204020203" pitchFamily="34" charset="0"/>
                  <a:cs typeface="Segoe UI" panose="020B0502040204020203" pitchFamily="34" charset="0"/>
                </a:rPr>
                <a:t>Vegetation Management Open Work Orders: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2023 Goal: </a:t>
              </a:r>
              <a:r>
                <a:rPr lang="en-US" sz="1000" dirty="0">
                  <a:latin typeface="Segoe UI" panose="020B0502040204020203" pitchFamily="34" charset="0"/>
                  <a:cs typeface="Segoe UI" panose="020B0502040204020203" pitchFamily="34" charset="0"/>
                </a:rPr>
                <a:t>For 2023 BVES has a goal to have no work orders exceeding the GO </a:t>
              </a:r>
              <a:r>
                <a:rPr lang="en-US" sz="1000" dirty="0" smtClean="0">
                  <a:latin typeface="Segoe UI" panose="020B0502040204020203" pitchFamily="34" charset="0"/>
                  <a:cs typeface="Segoe UI" panose="020B0502040204020203" pitchFamily="34" charset="0"/>
                </a:rPr>
                <a:t>95 Rule 18 corrective action </a:t>
              </a:r>
              <a:r>
                <a:rPr lang="en-US" sz="1000" dirty="0">
                  <a:latin typeface="Segoe UI" panose="020B0502040204020203" pitchFamily="34" charset="0"/>
                  <a:cs typeface="Segoe UI" panose="020B0502040204020203" pitchFamily="34" charset="0"/>
                </a:rPr>
                <a:t>timeframe.</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BVES did not have any work orders that exceeded the GO 95 timeframe in Q1.</a:t>
              </a:r>
            </a:p>
          </p:txBody>
        </p:sp>
        <p:sp>
          <p:nvSpPr>
            <p:cNvPr id="54" name="TextBox 53">
              <a:extLst>
                <a:ext uri="{FF2B5EF4-FFF2-40B4-BE49-F238E27FC236}">
                  <a16:creationId xmlns:a16="http://schemas.microsoft.com/office/drawing/2014/main" id="{B480D61F-0078-7143-937F-274851673045}"/>
                </a:ext>
              </a:extLst>
            </p:cNvPr>
            <p:cNvSpPr txBox="1"/>
            <p:nvPr/>
          </p:nvSpPr>
          <p:spPr>
            <a:xfrm>
              <a:off x="300625" y="950092"/>
              <a:ext cx="1505366" cy="1100301"/>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Open Work Orders</a:t>
              </a:r>
            </a:p>
            <a:p>
              <a:r>
                <a:rPr lang="en-US" dirty="0"/>
                <a:t>VM_17</a:t>
              </a:r>
            </a:p>
            <a:p>
              <a:r>
                <a:rPr lang="en-US" sz="1050" b="1" dirty="0"/>
                <a:t>Vegetation Management Open Work Orders</a:t>
              </a:r>
              <a:endParaRPr lang="en-US" sz="500" b="1" dirty="0"/>
            </a:p>
            <a:p>
              <a:r>
                <a:rPr lang="en-US" sz="1400" b="1" dirty="0"/>
                <a:t>On Track</a:t>
              </a:r>
            </a:p>
          </p:txBody>
        </p:sp>
      </p:grpSp>
      <p:grpSp>
        <p:nvGrpSpPr>
          <p:cNvPr id="58" name="Group 57">
            <a:extLst>
              <a:ext uri="{FF2B5EF4-FFF2-40B4-BE49-F238E27FC236}">
                <a16:creationId xmlns:a16="http://schemas.microsoft.com/office/drawing/2014/main" id="{19172F78-AC86-FE8C-84B7-BD82BA4595E5}"/>
              </a:ext>
            </a:extLst>
          </p:cNvPr>
          <p:cNvGrpSpPr/>
          <p:nvPr/>
        </p:nvGrpSpPr>
        <p:grpSpPr>
          <a:xfrm>
            <a:off x="6419896" y="4064632"/>
            <a:ext cx="5345845" cy="1100301"/>
            <a:chOff x="300625" y="950092"/>
            <a:chExt cx="5345845" cy="1100301"/>
          </a:xfrm>
        </p:grpSpPr>
        <p:sp>
          <p:nvSpPr>
            <p:cNvPr id="59" name="object 13">
              <a:extLst>
                <a:ext uri="{FF2B5EF4-FFF2-40B4-BE49-F238E27FC236}">
                  <a16:creationId xmlns:a16="http://schemas.microsoft.com/office/drawing/2014/main" id="{C5825259-A5A1-4E58-0178-2BB16C7FB5F9}"/>
                </a:ext>
              </a:extLst>
            </p:cNvPr>
            <p:cNvSpPr txBox="1"/>
            <p:nvPr/>
          </p:nvSpPr>
          <p:spPr>
            <a:xfrm>
              <a:off x="1805990" y="1029709"/>
              <a:ext cx="3840480" cy="969496"/>
            </a:xfrm>
            <a:prstGeom prst="rect">
              <a:avLst/>
            </a:prstGeom>
          </p:spPr>
          <p:txBody>
            <a:bodyPr vert="horz" wrap="square" lIns="91440" tIns="0" rIns="91440" bIns="45720" rtlCol="0">
              <a:spAutoFit/>
            </a:bodyPr>
            <a:lstStyle/>
            <a:p>
              <a:r>
                <a:rPr lang="en-US" sz="1000" b="1" u="sng" dirty="0">
                  <a:latin typeface="Segoe UI" panose="020B0502040204020203" pitchFamily="34" charset="0"/>
                  <a:cs typeface="Segoe UI" panose="020B0502040204020203" pitchFamily="34" charset="0"/>
                </a:rPr>
                <a:t>Vegetation Management Workforce Planning: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2023 Goal: </a:t>
              </a:r>
              <a:r>
                <a:rPr lang="en-US" sz="1000" dirty="0">
                  <a:latin typeface="Segoe UI" panose="020B0502040204020203" pitchFamily="34" charset="0"/>
                  <a:cs typeface="Segoe UI" panose="020B0502040204020203" pitchFamily="34" charset="0"/>
                </a:rPr>
                <a:t>For 2023 BVES has a goal to verify that the wildfire related positions are appropriately staffed.  This review is conducted quarterly</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BVES reviewed and verified that the appropriate staffing levels exist for wildfire related positions.</a:t>
              </a:r>
            </a:p>
          </p:txBody>
        </p:sp>
        <p:sp>
          <p:nvSpPr>
            <p:cNvPr id="60" name="TextBox 59">
              <a:extLst>
                <a:ext uri="{FF2B5EF4-FFF2-40B4-BE49-F238E27FC236}">
                  <a16:creationId xmlns:a16="http://schemas.microsoft.com/office/drawing/2014/main" id="{028834D1-9824-82DE-D7A7-1B5CDDDA9F3D}"/>
                </a:ext>
              </a:extLst>
            </p:cNvPr>
            <p:cNvSpPr txBox="1"/>
            <p:nvPr/>
          </p:nvSpPr>
          <p:spPr>
            <a:xfrm>
              <a:off x="300625" y="950092"/>
              <a:ext cx="1505366" cy="1100301"/>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Workforce Planning</a:t>
              </a:r>
            </a:p>
            <a:p>
              <a:r>
                <a:rPr lang="en-US" dirty="0"/>
                <a:t>VM_18</a:t>
              </a:r>
            </a:p>
            <a:p>
              <a:r>
                <a:rPr lang="en-US" sz="1050" b="1" dirty="0"/>
                <a:t>Vegetation Management Workforce Planning</a:t>
              </a:r>
              <a:endParaRPr lang="en-US" sz="500" b="1" dirty="0"/>
            </a:p>
            <a:p>
              <a:r>
                <a:rPr lang="en-US" sz="1400" b="1" dirty="0"/>
                <a:t>On Track</a:t>
              </a:r>
            </a:p>
          </p:txBody>
        </p:sp>
      </p:grpSp>
      <p:grpSp>
        <p:nvGrpSpPr>
          <p:cNvPr id="61" name="Group 60">
            <a:extLst>
              <a:ext uri="{FF2B5EF4-FFF2-40B4-BE49-F238E27FC236}">
                <a16:creationId xmlns:a16="http://schemas.microsoft.com/office/drawing/2014/main" id="{09072E6D-9E48-6342-F13D-6FDEB47D2B6D}"/>
              </a:ext>
            </a:extLst>
          </p:cNvPr>
          <p:cNvGrpSpPr/>
          <p:nvPr/>
        </p:nvGrpSpPr>
        <p:grpSpPr>
          <a:xfrm>
            <a:off x="321753" y="4368413"/>
            <a:ext cx="5345845" cy="969496"/>
            <a:chOff x="300625" y="1170298"/>
            <a:chExt cx="5345845" cy="969496"/>
          </a:xfrm>
        </p:grpSpPr>
        <p:sp>
          <p:nvSpPr>
            <p:cNvPr id="62" name="object 13">
              <a:extLst>
                <a:ext uri="{FF2B5EF4-FFF2-40B4-BE49-F238E27FC236}">
                  <a16:creationId xmlns:a16="http://schemas.microsoft.com/office/drawing/2014/main" id="{535B5AA7-4E64-A5F3-23BF-F91CB0C3D276}"/>
                </a:ext>
              </a:extLst>
            </p:cNvPr>
            <p:cNvSpPr txBox="1"/>
            <p:nvPr/>
          </p:nvSpPr>
          <p:spPr>
            <a:xfrm>
              <a:off x="1805990" y="1170298"/>
              <a:ext cx="3840480" cy="969496"/>
            </a:xfrm>
            <a:prstGeom prst="rect">
              <a:avLst/>
            </a:prstGeom>
          </p:spPr>
          <p:txBody>
            <a:bodyPr vert="horz" wrap="square" lIns="91440" tIns="0" rIns="91440" bIns="45720" rtlCol="0">
              <a:spAutoFit/>
            </a:bodyPr>
            <a:lstStyle/>
            <a:p>
              <a:r>
                <a:rPr lang="en-US" sz="1000" b="1" u="sng" dirty="0">
                  <a:latin typeface="Segoe UI" panose="020B0502040204020203" pitchFamily="34" charset="0"/>
                  <a:cs typeface="Segoe UI" panose="020B0502040204020203" pitchFamily="34" charset="0"/>
                </a:rPr>
                <a:t>Emergency Response Vegetation Management: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2023 Goal: </a:t>
              </a:r>
              <a:r>
                <a:rPr lang="en-US" sz="1000" dirty="0">
                  <a:latin typeface="Segoe UI" panose="020B0502040204020203" pitchFamily="34" charset="0"/>
                  <a:cs typeface="Segoe UI" panose="020B0502040204020203" pitchFamily="34" charset="0"/>
                </a:rPr>
                <a:t>BVES’s contracted vegetation </a:t>
              </a:r>
              <a:r>
                <a:rPr lang="en-US" sz="1000" dirty="0" smtClean="0">
                  <a:latin typeface="Segoe UI" panose="020B0502040204020203" pitchFamily="34" charset="0"/>
                  <a:cs typeface="Segoe UI" panose="020B0502040204020203" pitchFamily="34" charset="0"/>
                </a:rPr>
                <a:t>contractor’s crews are </a:t>
              </a:r>
              <a:r>
                <a:rPr lang="en-US" sz="1000" dirty="0">
                  <a:latin typeface="Segoe UI" panose="020B0502040204020203" pitchFamily="34" charset="0"/>
                  <a:cs typeface="Segoe UI" panose="020B0502040204020203" pitchFamily="34" charset="0"/>
                </a:rPr>
                <a:t>contractually available on an as needed basis for </a:t>
              </a:r>
              <a:r>
                <a:rPr lang="en-US" sz="1000" dirty="0" smtClean="0">
                  <a:latin typeface="Segoe UI" panose="020B0502040204020203" pitchFamily="34" charset="0"/>
                  <a:cs typeface="Segoe UI" panose="020B0502040204020203" pitchFamily="34" charset="0"/>
                </a:rPr>
                <a:t>disaster </a:t>
              </a:r>
              <a:r>
                <a:rPr lang="en-US" sz="1000" dirty="0">
                  <a:latin typeface="Segoe UI" panose="020B0502040204020203" pitchFamily="34" charset="0"/>
                  <a:cs typeface="Segoe UI" panose="020B0502040204020203" pitchFamily="34" charset="0"/>
                </a:rPr>
                <a:t>or emergency event vegetation management</a:t>
              </a:r>
              <a:r>
                <a:rPr lang="en-US" sz="1000" dirty="0" smtClean="0">
                  <a:latin typeface="Segoe UI" panose="020B0502040204020203" pitchFamily="34" charset="0"/>
                  <a:cs typeface="Segoe UI" panose="020B0502040204020203" pitchFamily="34" charset="0"/>
                </a:rPr>
                <a:t>.</a:t>
              </a:r>
            </a:p>
            <a:p>
              <a:r>
                <a:rPr lang="en-US" sz="1000" b="1" dirty="0">
                  <a:latin typeface="Segoe UI" panose="020B0502040204020203" pitchFamily="34" charset="0"/>
                  <a:cs typeface="Segoe UI" panose="020B0502040204020203" pitchFamily="34" charset="0"/>
                </a:rPr>
                <a:t>Key Actions: </a:t>
              </a:r>
              <a:r>
                <a:rPr lang="en-US" sz="1000" dirty="0" smtClean="0">
                  <a:latin typeface="Segoe UI" panose="020B0502040204020203" pitchFamily="34" charset="0"/>
                  <a:cs typeface="Segoe UI" panose="020B0502040204020203" pitchFamily="34" charset="0"/>
                </a:rPr>
                <a:t>BVES mobilize and dispatch VM crews as needed in 2023.</a:t>
              </a:r>
              <a:endParaRPr lang="en-US" sz="1000" dirty="0">
                <a:latin typeface="Segoe UI" panose="020B0502040204020203" pitchFamily="34" charset="0"/>
                <a:cs typeface="Segoe UI" panose="020B0502040204020203" pitchFamily="34" charset="0"/>
              </a:endParaRPr>
            </a:p>
          </p:txBody>
        </p:sp>
        <p:sp>
          <p:nvSpPr>
            <p:cNvPr id="63" name="TextBox 62">
              <a:extLst>
                <a:ext uri="{FF2B5EF4-FFF2-40B4-BE49-F238E27FC236}">
                  <a16:creationId xmlns:a16="http://schemas.microsoft.com/office/drawing/2014/main" id="{5131A978-031B-870B-5A2C-823BD25341D9}"/>
                </a:ext>
              </a:extLst>
            </p:cNvPr>
            <p:cNvSpPr txBox="1"/>
            <p:nvPr/>
          </p:nvSpPr>
          <p:spPr>
            <a:xfrm>
              <a:off x="300625" y="1170385"/>
              <a:ext cx="1505366" cy="769441"/>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Emergency Response Vegetation Management</a:t>
              </a:r>
            </a:p>
            <a:p>
              <a:r>
                <a:rPr lang="en-US" dirty="0"/>
                <a:t>VM_14</a:t>
              </a:r>
            </a:p>
            <a:p>
              <a:r>
                <a:rPr lang="en-US" sz="1400" b="1" dirty="0"/>
                <a:t>On Track</a:t>
              </a:r>
            </a:p>
          </p:txBody>
        </p:sp>
      </p:grpSp>
      <p:sp>
        <p:nvSpPr>
          <p:cNvPr id="64" name="object 14">
            <a:extLst>
              <a:ext uri="{FF2B5EF4-FFF2-40B4-BE49-F238E27FC236}">
                <a16:creationId xmlns:a16="http://schemas.microsoft.com/office/drawing/2014/main" id="{4007AF36-951A-BAA0-C621-ABD5B48383D6}"/>
              </a:ext>
            </a:extLst>
          </p:cNvPr>
          <p:cNvSpPr/>
          <p:nvPr/>
        </p:nvSpPr>
        <p:spPr>
          <a:xfrm>
            <a:off x="3070194" y="6477538"/>
            <a:ext cx="153037" cy="11689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92D050"/>
          </a:solidFill>
        </p:spPr>
        <p:txBody>
          <a:bodyPr wrap="square" lIns="0" tIns="0" rIns="0" bIns="0" rtlCol="0"/>
          <a:lstStyle/>
          <a:p>
            <a:endParaRPr dirty="0"/>
          </a:p>
        </p:txBody>
      </p:sp>
      <p:sp>
        <p:nvSpPr>
          <p:cNvPr id="65" name="object 15">
            <a:extLst>
              <a:ext uri="{FF2B5EF4-FFF2-40B4-BE49-F238E27FC236}">
                <a16:creationId xmlns:a16="http://schemas.microsoft.com/office/drawing/2014/main" id="{61838505-26AC-5EA8-FA42-656E1AD18F3D}"/>
              </a:ext>
            </a:extLst>
          </p:cNvPr>
          <p:cNvSpPr txBox="1"/>
          <p:nvPr/>
        </p:nvSpPr>
        <p:spPr>
          <a:xfrm>
            <a:off x="3300318" y="6459040"/>
            <a:ext cx="508860" cy="153888"/>
          </a:xfrm>
          <a:prstGeom prst="rect">
            <a:avLst/>
          </a:prstGeom>
        </p:spPr>
        <p:txBody>
          <a:bodyPr vert="horz" wrap="square" lIns="0" tIns="0" rIns="0" bIns="0" rtlCol="0">
            <a:spAutoFit/>
          </a:bodyPr>
          <a:lstStyle/>
          <a:p>
            <a:pPr marL="12700"/>
            <a:r>
              <a:rPr sz="1000" spc="-5" dirty="0">
                <a:solidFill>
                  <a:srgbClr val="002776"/>
                </a:solidFill>
                <a:latin typeface="Segoe UI Light"/>
                <a:cs typeface="Segoe UI Light"/>
              </a:rPr>
              <a:t>On</a:t>
            </a:r>
            <a:r>
              <a:rPr sz="1000" spc="-90" dirty="0">
                <a:solidFill>
                  <a:srgbClr val="002776"/>
                </a:solidFill>
                <a:latin typeface="Segoe UI Light"/>
                <a:cs typeface="Segoe UI Light"/>
              </a:rPr>
              <a:t> </a:t>
            </a:r>
            <a:r>
              <a:rPr sz="1000" dirty="0">
                <a:solidFill>
                  <a:srgbClr val="002776"/>
                </a:solidFill>
                <a:latin typeface="Segoe UI Light"/>
                <a:cs typeface="Segoe UI Light"/>
              </a:rPr>
              <a:t>Track</a:t>
            </a:r>
            <a:endParaRPr sz="1000" dirty="0">
              <a:latin typeface="Segoe UI Light"/>
              <a:cs typeface="Segoe UI Light"/>
            </a:endParaRPr>
          </a:p>
        </p:txBody>
      </p:sp>
      <p:sp>
        <p:nvSpPr>
          <p:cNvPr id="66" name="object 16">
            <a:extLst>
              <a:ext uri="{FF2B5EF4-FFF2-40B4-BE49-F238E27FC236}">
                <a16:creationId xmlns:a16="http://schemas.microsoft.com/office/drawing/2014/main" id="{B2831192-5AB5-3B52-0BCF-229EC3F7DDBF}"/>
              </a:ext>
            </a:extLst>
          </p:cNvPr>
          <p:cNvSpPr/>
          <p:nvPr/>
        </p:nvSpPr>
        <p:spPr>
          <a:xfrm>
            <a:off x="3881545" y="6483208"/>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FF0000"/>
          </a:solidFill>
        </p:spPr>
        <p:txBody>
          <a:bodyPr wrap="square" lIns="0" tIns="0" rIns="0" bIns="0" rtlCol="0"/>
          <a:lstStyle/>
          <a:p>
            <a:endParaRPr dirty="0"/>
          </a:p>
        </p:txBody>
      </p:sp>
      <p:sp>
        <p:nvSpPr>
          <p:cNvPr id="70" name="object 17">
            <a:extLst>
              <a:ext uri="{FF2B5EF4-FFF2-40B4-BE49-F238E27FC236}">
                <a16:creationId xmlns:a16="http://schemas.microsoft.com/office/drawing/2014/main" id="{7ACA0A7F-AB0A-B1B6-755E-E8316471A742}"/>
              </a:ext>
            </a:extLst>
          </p:cNvPr>
          <p:cNvSpPr txBox="1"/>
          <p:nvPr/>
        </p:nvSpPr>
        <p:spPr>
          <a:xfrm>
            <a:off x="4124824" y="6459040"/>
            <a:ext cx="508860" cy="153888"/>
          </a:xfrm>
          <a:prstGeom prst="rect">
            <a:avLst/>
          </a:prstGeom>
        </p:spPr>
        <p:txBody>
          <a:bodyPr vert="horz" wrap="square" lIns="0" tIns="0" rIns="0" bIns="0" rtlCol="0">
            <a:spAutoFit/>
          </a:bodyPr>
          <a:lstStyle/>
          <a:p>
            <a:pPr marL="12700"/>
            <a:r>
              <a:rPr sz="1000" spc="-5" dirty="0">
                <a:solidFill>
                  <a:srgbClr val="002776"/>
                </a:solidFill>
                <a:latin typeface="Segoe UI Light"/>
                <a:cs typeface="Segoe UI Light"/>
              </a:rPr>
              <a:t>Off</a:t>
            </a:r>
            <a:r>
              <a:rPr sz="1000" spc="-95" dirty="0">
                <a:solidFill>
                  <a:srgbClr val="002776"/>
                </a:solidFill>
                <a:latin typeface="Segoe UI Light"/>
                <a:cs typeface="Segoe UI Light"/>
              </a:rPr>
              <a:t> </a:t>
            </a:r>
            <a:r>
              <a:rPr sz="1000" dirty="0">
                <a:solidFill>
                  <a:srgbClr val="002776"/>
                </a:solidFill>
                <a:latin typeface="Segoe UI Light"/>
                <a:cs typeface="Segoe UI Light"/>
              </a:rPr>
              <a:t>Track</a:t>
            </a:r>
            <a:endParaRPr sz="1000" dirty="0">
              <a:latin typeface="Segoe UI Light"/>
              <a:cs typeface="Segoe UI Light"/>
            </a:endParaRPr>
          </a:p>
        </p:txBody>
      </p:sp>
      <p:sp>
        <p:nvSpPr>
          <p:cNvPr id="71" name="object 18">
            <a:extLst>
              <a:ext uri="{FF2B5EF4-FFF2-40B4-BE49-F238E27FC236}">
                <a16:creationId xmlns:a16="http://schemas.microsoft.com/office/drawing/2014/main" id="{448389C6-FB96-805D-4FA4-9A7E144B5B94}"/>
              </a:ext>
            </a:extLst>
          </p:cNvPr>
          <p:cNvSpPr/>
          <p:nvPr/>
        </p:nvSpPr>
        <p:spPr>
          <a:xfrm>
            <a:off x="1218552" y="6472952"/>
            <a:ext cx="171737" cy="126065"/>
          </a:xfrm>
          <a:custGeom>
            <a:avLst/>
            <a:gdLst/>
            <a:ahLst/>
            <a:cxnLst/>
            <a:rect l="l" t="t" r="r" b="b"/>
            <a:pathLst>
              <a:path w="127000" h="66040">
                <a:moveTo>
                  <a:pt x="0" y="0"/>
                </a:moveTo>
                <a:lnTo>
                  <a:pt x="126492" y="0"/>
                </a:lnTo>
                <a:lnTo>
                  <a:pt x="126492" y="65532"/>
                </a:lnTo>
                <a:lnTo>
                  <a:pt x="0" y="65532"/>
                </a:lnTo>
                <a:lnTo>
                  <a:pt x="0" y="0"/>
                </a:lnTo>
                <a:close/>
              </a:path>
            </a:pathLst>
          </a:custGeom>
          <a:solidFill>
            <a:srgbClr val="CC66FF"/>
          </a:solidFill>
        </p:spPr>
        <p:txBody>
          <a:bodyPr wrap="square" lIns="0" tIns="0" rIns="0" bIns="0" rtlCol="0"/>
          <a:lstStyle/>
          <a:p>
            <a:endParaRPr dirty="0"/>
          </a:p>
        </p:txBody>
      </p:sp>
      <p:sp>
        <p:nvSpPr>
          <p:cNvPr id="72" name="object 19">
            <a:extLst>
              <a:ext uri="{FF2B5EF4-FFF2-40B4-BE49-F238E27FC236}">
                <a16:creationId xmlns:a16="http://schemas.microsoft.com/office/drawing/2014/main" id="{AA72A5DB-DBAD-587E-4A1C-001430C1A44F}"/>
              </a:ext>
            </a:extLst>
          </p:cNvPr>
          <p:cNvSpPr txBox="1"/>
          <p:nvPr/>
        </p:nvSpPr>
        <p:spPr>
          <a:xfrm>
            <a:off x="1420137" y="6459040"/>
            <a:ext cx="2786764" cy="153888"/>
          </a:xfrm>
          <a:prstGeom prst="rect">
            <a:avLst/>
          </a:prstGeom>
        </p:spPr>
        <p:txBody>
          <a:bodyPr vert="horz" wrap="square" lIns="0" tIns="0" rIns="0" bIns="0" rtlCol="0">
            <a:spAutoFit/>
          </a:bodyPr>
          <a:lstStyle/>
          <a:p>
            <a:pPr marL="12700">
              <a:tabLst>
                <a:tab pos="596900" algn="l"/>
              </a:tabLst>
            </a:pPr>
            <a:r>
              <a:rPr sz="1000" spc="-5" dirty="0">
                <a:solidFill>
                  <a:srgbClr val="002776"/>
                </a:solidFill>
                <a:latin typeface="Segoe UI Light"/>
                <a:cs typeface="Segoe UI Light"/>
              </a:rPr>
              <a:t>Completed</a:t>
            </a:r>
            <a:endParaRPr lang="en-US" sz="1000" spc="-5" dirty="0">
              <a:solidFill>
                <a:srgbClr val="002776"/>
              </a:solidFill>
              <a:latin typeface="Segoe UI Light"/>
              <a:cs typeface="Segoe UI Light"/>
            </a:endParaRPr>
          </a:p>
        </p:txBody>
      </p:sp>
      <p:sp>
        <p:nvSpPr>
          <p:cNvPr id="73" name="object 20">
            <a:extLst>
              <a:ext uri="{FF2B5EF4-FFF2-40B4-BE49-F238E27FC236}">
                <a16:creationId xmlns:a16="http://schemas.microsoft.com/office/drawing/2014/main" id="{1F1EDC9A-DCBF-A502-E1AE-766E9D9B463F}"/>
              </a:ext>
            </a:extLst>
          </p:cNvPr>
          <p:cNvSpPr/>
          <p:nvPr/>
        </p:nvSpPr>
        <p:spPr>
          <a:xfrm>
            <a:off x="2071085" y="6472952"/>
            <a:ext cx="153037" cy="126065"/>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5B9BD4"/>
          </a:solidFill>
        </p:spPr>
        <p:txBody>
          <a:bodyPr wrap="square" lIns="0" tIns="0" rIns="0" bIns="0" rtlCol="0"/>
          <a:lstStyle/>
          <a:p>
            <a:endParaRPr dirty="0"/>
          </a:p>
        </p:txBody>
      </p:sp>
      <p:sp>
        <p:nvSpPr>
          <p:cNvPr id="74" name="object 21">
            <a:extLst>
              <a:ext uri="{FF2B5EF4-FFF2-40B4-BE49-F238E27FC236}">
                <a16:creationId xmlns:a16="http://schemas.microsoft.com/office/drawing/2014/main" id="{A72F8069-561E-A818-7AF0-E9E92F1CA16E}"/>
              </a:ext>
            </a:extLst>
          </p:cNvPr>
          <p:cNvSpPr/>
          <p:nvPr/>
        </p:nvSpPr>
        <p:spPr>
          <a:xfrm>
            <a:off x="321753" y="6478577"/>
            <a:ext cx="167722" cy="114815"/>
          </a:xfrm>
          <a:custGeom>
            <a:avLst/>
            <a:gdLst/>
            <a:ahLst/>
            <a:cxnLst/>
            <a:rect l="l" t="t" r="r" b="b"/>
            <a:pathLst>
              <a:path w="127000" h="66040">
                <a:moveTo>
                  <a:pt x="0" y="0"/>
                </a:moveTo>
                <a:lnTo>
                  <a:pt x="126491" y="0"/>
                </a:lnTo>
                <a:lnTo>
                  <a:pt x="126491" y="65532"/>
                </a:lnTo>
                <a:lnTo>
                  <a:pt x="0" y="65532"/>
                </a:lnTo>
                <a:lnTo>
                  <a:pt x="0" y="0"/>
                </a:lnTo>
                <a:close/>
              </a:path>
            </a:pathLst>
          </a:custGeom>
          <a:solidFill>
            <a:srgbClr val="D9D9D9"/>
          </a:solidFill>
        </p:spPr>
        <p:txBody>
          <a:bodyPr wrap="square" lIns="0" tIns="0" rIns="0" bIns="0" rtlCol="0"/>
          <a:lstStyle/>
          <a:p>
            <a:endParaRPr dirty="0"/>
          </a:p>
        </p:txBody>
      </p:sp>
      <p:sp>
        <p:nvSpPr>
          <p:cNvPr id="75" name="object 22">
            <a:extLst>
              <a:ext uri="{FF2B5EF4-FFF2-40B4-BE49-F238E27FC236}">
                <a16:creationId xmlns:a16="http://schemas.microsoft.com/office/drawing/2014/main" id="{E7589F1E-2AA7-63FA-2E38-93552FCDD6E0}"/>
              </a:ext>
            </a:extLst>
          </p:cNvPr>
          <p:cNvSpPr txBox="1"/>
          <p:nvPr/>
        </p:nvSpPr>
        <p:spPr>
          <a:xfrm>
            <a:off x="528018" y="6459040"/>
            <a:ext cx="686080" cy="153888"/>
          </a:xfrm>
          <a:prstGeom prst="rect">
            <a:avLst/>
          </a:prstGeom>
        </p:spPr>
        <p:txBody>
          <a:bodyPr vert="horz" wrap="square" lIns="0" tIns="0" rIns="0" bIns="0" rtlCol="0">
            <a:spAutoFit/>
          </a:bodyPr>
          <a:lstStyle/>
          <a:p>
            <a:pPr marL="12700"/>
            <a:r>
              <a:rPr sz="1000" spc="-5" dirty="0">
                <a:solidFill>
                  <a:srgbClr val="002776"/>
                </a:solidFill>
                <a:latin typeface="Segoe UI Light"/>
                <a:cs typeface="Segoe UI Light"/>
              </a:rPr>
              <a:t>Not</a:t>
            </a:r>
            <a:r>
              <a:rPr sz="1000" spc="-95" dirty="0">
                <a:solidFill>
                  <a:srgbClr val="002776"/>
                </a:solidFill>
                <a:latin typeface="Segoe UI Light"/>
                <a:cs typeface="Segoe UI Light"/>
              </a:rPr>
              <a:t> </a:t>
            </a:r>
            <a:r>
              <a:rPr sz="1000" dirty="0">
                <a:solidFill>
                  <a:srgbClr val="002776"/>
                </a:solidFill>
                <a:latin typeface="Segoe UI Light"/>
                <a:cs typeface="Segoe UI Light"/>
              </a:rPr>
              <a:t>Started</a:t>
            </a:r>
            <a:endParaRPr sz="1000" dirty="0">
              <a:latin typeface="Segoe UI Light"/>
              <a:cs typeface="Segoe UI Light"/>
            </a:endParaRPr>
          </a:p>
        </p:txBody>
      </p:sp>
      <p:sp>
        <p:nvSpPr>
          <p:cNvPr id="76" name="object 19">
            <a:extLst>
              <a:ext uri="{FF2B5EF4-FFF2-40B4-BE49-F238E27FC236}">
                <a16:creationId xmlns:a16="http://schemas.microsoft.com/office/drawing/2014/main" id="{5AD20C59-04A9-1AED-B6FD-F10911E9B85C}"/>
              </a:ext>
            </a:extLst>
          </p:cNvPr>
          <p:cNvSpPr txBox="1"/>
          <p:nvPr/>
        </p:nvSpPr>
        <p:spPr>
          <a:xfrm>
            <a:off x="2242031" y="6459040"/>
            <a:ext cx="763219" cy="153888"/>
          </a:xfrm>
          <a:prstGeom prst="rect">
            <a:avLst/>
          </a:prstGeom>
        </p:spPr>
        <p:txBody>
          <a:bodyPr vert="horz" wrap="square" lIns="0" tIns="0" rIns="0" bIns="0" rtlCol="0">
            <a:spAutoFit/>
          </a:bodyPr>
          <a:lstStyle/>
          <a:p>
            <a:pPr marL="12700">
              <a:tabLst>
                <a:tab pos="596900" algn="l"/>
              </a:tabLst>
            </a:pPr>
            <a:r>
              <a:rPr sz="1000" spc="-5" dirty="0">
                <a:solidFill>
                  <a:srgbClr val="002776"/>
                </a:solidFill>
                <a:latin typeface="Segoe UI Light"/>
                <a:cs typeface="Segoe UI Light"/>
              </a:rPr>
              <a:t>Ahead of</a:t>
            </a:r>
            <a:r>
              <a:rPr sz="1000" spc="-80" dirty="0">
                <a:solidFill>
                  <a:srgbClr val="002776"/>
                </a:solidFill>
                <a:latin typeface="Segoe UI Light"/>
                <a:cs typeface="Segoe UI Light"/>
              </a:rPr>
              <a:t> </a:t>
            </a:r>
            <a:r>
              <a:rPr sz="1000" spc="-5" dirty="0">
                <a:solidFill>
                  <a:srgbClr val="002776"/>
                </a:solidFill>
                <a:latin typeface="Segoe UI Light"/>
                <a:cs typeface="Segoe UI Light"/>
              </a:rPr>
              <a:t>Plan</a:t>
            </a:r>
            <a:endParaRPr sz="1000" dirty="0">
              <a:latin typeface="Segoe UI Light"/>
              <a:cs typeface="Segoe UI Light"/>
            </a:endParaRPr>
          </a:p>
        </p:txBody>
      </p:sp>
    </p:spTree>
    <p:extLst>
      <p:ext uri="{BB962C8B-B14F-4D97-AF65-F5344CB8AC3E}">
        <p14:creationId xmlns:p14="http://schemas.microsoft.com/office/powerpoint/2010/main" val="185214469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D2B52E50011D94B9538EC0978E0670A" ma:contentTypeVersion="20" ma:contentTypeDescription="Create a new document." ma:contentTypeScope="" ma:versionID="3f7f959682c14b52d128b13d25e3173c">
  <xsd:schema xmlns:xsd="http://www.w3.org/2001/XMLSchema" xmlns:xs="http://www.w3.org/2001/XMLSchema" xmlns:p="http://schemas.microsoft.com/office/2006/metadata/properties" xmlns:ns1="http://schemas.microsoft.com/sharepoint/v3" xmlns:ns2="35fdd28b-742f-4f64-9190-c736dbae8f9d" xmlns:ns3="1a9f970e-ad8e-4d00-b50f-9d9f307cea3c" xmlns:ns4="93404bf5-3af7-484c-bcc4-c299146eb87e" targetNamespace="http://schemas.microsoft.com/office/2006/metadata/properties" ma:root="true" ma:fieldsID="1a01af5fde3ef55a0df39afd2eb25519" ns1:_="" ns2:_="" ns3:_="" ns4:_="">
    <xsd:import namespace="http://schemas.microsoft.com/sharepoint/v3"/>
    <xsd:import namespace="35fdd28b-742f-4f64-9190-c736dbae8f9d"/>
    <xsd:import namespace="1a9f970e-ad8e-4d00-b50f-9d9f307cea3c"/>
    <xsd:import namespace="93404bf5-3af7-484c-bcc4-c299146eb87e"/>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AutoKeyPoints" minOccurs="0"/>
                <xsd:element ref="ns2:MediaServiceKeyPoints" minOccurs="0"/>
                <xsd:element ref="ns3:SharedWithUsers" minOccurs="0"/>
                <xsd:element ref="ns3:SharedWithDetails" minOccurs="0"/>
                <xsd:element ref="ns4:MediaServiceGenerationTime" minOccurs="0"/>
                <xsd:element ref="ns4:MediaServiceEventHashCode" minOccurs="0"/>
                <xsd:element ref="ns1:_ip_UnifiedCompliancePolicyProperties" minOccurs="0"/>
                <xsd:element ref="ns1:_ip_UnifiedCompliancePolicyUIAc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9" nillable="true" ma:displayName="Unified Compliance Policy Properties" ma:hidden="true" ma:internalName="_ip_UnifiedCompliancePolicyProperties">
      <xsd:simpleType>
        <xsd:restriction base="dms:Note"/>
      </xsd:simpleType>
    </xsd:element>
    <xsd:element name="_ip_UnifiedCompliancePolicyUIAction" ma:index="20"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5fdd28b-742f-4f64-9190-c736dbae8f9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a9f970e-ad8e-4d00-b50f-9d9f307cea3c"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3404bf5-3af7-484c-bcc4-c299146eb87e" elementFormDefault="qualified">
    <xsd:import namespace="http://schemas.microsoft.com/office/2006/documentManagement/types"/>
    <xsd:import namespace="http://schemas.microsoft.com/office/infopath/2007/PartnerControls"/>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DCC2B45-9670-42E4-81D6-A9D73320A6B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35fdd28b-742f-4f64-9190-c736dbae8f9d"/>
    <ds:schemaRef ds:uri="1a9f970e-ad8e-4d00-b50f-9d9f307cea3c"/>
    <ds:schemaRef ds:uri="93404bf5-3af7-484c-bcc4-c299146eb8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B3F18BA-B9DF-4F32-9328-6D3A655CA3D7}">
  <ds:schemaRefs>
    <ds:schemaRef ds:uri="93404bf5-3af7-484c-bcc4-c299146eb87e"/>
    <ds:schemaRef ds:uri="http://schemas.microsoft.com/office/2006/documentManagement/types"/>
    <ds:schemaRef ds:uri="http://purl.org/dc/dcmitype/"/>
    <ds:schemaRef ds:uri="http://www.w3.org/XML/1998/namespace"/>
    <ds:schemaRef ds:uri="1a9f970e-ad8e-4d00-b50f-9d9f307cea3c"/>
    <ds:schemaRef ds:uri="http://purl.org/dc/terms/"/>
    <ds:schemaRef ds:uri="http://schemas.microsoft.com/office/infopath/2007/PartnerControls"/>
    <ds:schemaRef ds:uri="35fdd28b-742f-4f64-9190-c736dbae8f9d"/>
    <ds:schemaRef ds:uri="http://purl.org/dc/elements/1.1/"/>
    <ds:schemaRef ds:uri="http://schemas.openxmlformats.org/package/2006/metadata/core-properties"/>
    <ds:schemaRef ds:uri="http://schemas.microsoft.com/sharepoint/v3"/>
    <ds:schemaRef ds:uri="http://schemas.microsoft.com/office/2006/metadata/properties"/>
  </ds:schemaRefs>
</ds:datastoreItem>
</file>

<file path=customXml/itemProps3.xml><?xml version="1.0" encoding="utf-8"?>
<ds:datastoreItem xmlns:ds="http://schemas.openxmlformats.org/officeDocument/2006/customXml" ds:itemID="{B66F2B43-B5F2-4537-BD64-4BD5D7FF3C9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2171</TotalTime>
  <Words>5335</Words>
  <Application>Microsoft Office PowerPoint</Application>
  <PresentationFormat>Widescreen</PresentationFormat>
  <Paragraphs>758</Paragraphs>
  <Slides>13</Slides>
  <Notes>11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Arial</vt:lpstr>
      <vt:lpstr>Calibri</vt:lpstr>
      <vt:lpstr>Calibri Light</vt:lpstr>
      <vt:lpstr>Neue Haas Grotesk Display Std 55 Roman</vt:lpstr>
      <vt:lpstr>Segoe UI</vt:lpstr>
      <vt:lpstr>Segoe UI Light</vt:lpstr>
      <vt:lpstr>Office Theme</vt:lpstr>
      <vt:lpstr>PowerPoint Presentation</vt:lpstr>
      <vt:lpstr>WMP Activity Summary</vt:lpstr>
      <vt:lpstr>WMP Activity Summary</vt:lpstr>
      <vt:lpstr>WMP Activities Status vs. WMP Activity Goals</vt:lpstr>
      <vt:lpstr>WMP Activities Status vs. WMP Activity Goals</vt:lpstr>
      <vt:lpstr>WMP Activities Status vs. WMP Activity Goals</vt:lpstr>
      <vt:lpstr>WMP Activities Status vs. WMP Activity Goals</vt:lpstr>
      <vt:lpstr>WMP Activities Status vs. WMP Activity Goals</vt:lpstr>
      <vt:lpstr>WMP Activities Status vs. WMP Activity Goals</vt:lpstr>
      <vt:lpstr>WMP Activities Status vs. WMP Activity Goals</vt:lpstr>
      <vt:lpstr>WMP Activities Status vs. WMP Activity Goals</vt:lpstr>
      <vt:lpstr>WMP Activities Status vs. WMP Activity Goals</vt:lpstr>
      <vt:lpstr>WMP Activities Status vs. WMP Activity Goals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WMP Activities Status vs. WMP Activity Goals</dc:title>
  <dc:creator>Andrew</dc:creator>
  <cp:lastModifiedBy>Marconi, Paul</cp:lastModifiedBy>
  <cp:revision>12</cp:revision>
  <dcterms:created xsi:type="dcterms:W3CDTF">2021-02-17T23:03:04Z</dcterms:created>
  <dcterms:modified xsi:type="dcterms:W3CDTF">2023-04-27T22:10:52Z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0x010100CD2B52E50011D94B9538EC0978E0670A</vt:lpwstr>
  </property>
</Properties>
</file>