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347" r:id="rId6"/>
    <p:sldId id="348" r:id="rId7"/>
    <p:sldId id="350" r:id="rId8"/>
    <p:sldId id="351" r:id="rId9"/>
    <p:sldId id="340" r:id="rId10"/>
    <p:sldId id="353" r:id="rId11"/>
    <p:sldId id="361" r:id="rId12"/>
    <p:sldId id="360" r:id="rId13"/>
    <p:sldId id="354" r:id="rId14"/>
    <p:sldId id="356" r:id="rId15"/>
    <p:sldId id="355" r:id="rId16"/>
    <p:sldId id="357" r:id="rId17"/>
    <p:sldId id="346" r:id="rId18"/>
    <p:sldId id="34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am Daly" initials="AD" lastIdx="26" clrIdx="0">
    <p:extLst>
      <p:ext uri="{19B8F6BF-5375-455C-9EA6-DF929625EA0E}">
        <p15:presenceInfo xmlns:p15="http://schemas.microsoft.com/office/powerpoint/2012/main" userId="Adam Daly" providerId="None"/>
      </p:ext>
    </p:extLst>
  </p:cmAuthor>
  <p:cmAuthor id="2" name="Sarah Bilbao" initials="SB" lastIdx="11" clrIdx="1">
    <p:extLst>
      <p:ext uri="{19B8F6BF-5375-455C-9EA6-DF929625EA0E}">
        <p15:presenceInfo xmlns:p15="http://schemas.microsoft.com/office/powerpoint/2012/main" userId="Sarah Bilbao" providerId="None"/>
      </p:ext>
    </p:extLst>
  </p:cmAuthor>
  <p:cmAuthor id="3" name="Adam Daly" initials="AD [2]" lastIdx="14" clrIdx="2">
    <p:extLst>
      <p:ext uri="{19B8F6BF-5375-455C-9EA6-DF929625EA0E}">
        <p15:presenceInfo xmlns:p15="http://schemas.microsoft.com/office/powerpoint/2012/main" userId="S::adam.daly@guidehouse.com::d51ba8a8-e53d-4073-87a2-94c89be91f1a" providerId="AD"/>
      </p:ext>
    </p:extLst>
  </p:cmAuthor>
  <p:cmAuthor id="4" name="Mel Stewart" initials="MS" lastIdx="7" clrIdx="3">
    <p:extLst>
      <p:ext uri="{19B8F6BF-5375-455C-9EA6-DF929625EA0E}">
        <p15:presenceInfo xmlns:p15="http://schemas.microsoft.com/office/powerpoint/2012/main" userId="S::mel.stewart@guidehouse.com::880ad14b-872d-4a4a-ba27-6af6c5c15941" providerId="AD"/>
      </p:ext>
    </p:extLst>
  </p:cmAuthor>
  <p:cmAuthor id="5" name="Sarah Bilbao" initials="SB [2]" lastIdx="1" clrIdx="4">
    <p:extLst>
      <p:ext uri="{19B8F6BF-5375-455C-9EA6-DF929625EA0E}">
        <p15:presenceInfo xmlns:p15="http://schemas.microsoft.com/office/powerpoint/2012/main" userId="S::sarah.bilbao@guidehouse.com::3b68ab3a-bcf3-45a8-9b9c-71f868047fb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92D050"/>
    <a:srgbClr val="5B9BD4"/>
    <a:srgbClr val="D9D9D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7F249B-E664-93F5-98E9-142BE26B0308}" v="4" dt="2022-04-28T20:20:28.640"/>
    <p1510:client id="{4E63DA93-A13E-46FC-A935-01889FAD7042}" v="530" dt="2022-04-28T21:16:53.871"/>
    <p1510:client id="{F4EB4C5E-471C-49E2-BE5B-1FE001796AF4}" v="6960" dt="2022-04-28T21:25:54.1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Dressel" userId="S::andrew.dressel@guidehouse.com::ac4df191-f174-43b0-ab51-4911c9b1a3b7" providerId="AD" clId="Web-{4CCD9890-28CA-4AE2-9B68-9E0CAD024C50}"/>
    <pc:docChg chg="modSld">
      <pc:chgData name="Andrew Dressel" userId="S::andrew.dressel@guidehouse.com::ac4df191-f174-43b0-ab51-4911c9b1a3b7" providerId="AD" clId="Web-{4CCD9890-28CA-4AE2-9B68-9E0CAD024C50}" dt="2022-01-31T18:35:36.500" v="1" actId="20577"/>
      <pc:docMkLst>
        <pc:docMk/>
      </pc:docMkLst>
      <pc:sldChg chg="modSp">
        <pc:chgData name="Andrew Dressel" userId="S::andrew.dressel@guidehouse.com::ac4df191-f174-43b0-ab51-4911c9b1a3b7" providerId="AD" clId="Web-{4CCD9890-28CA-4AE2-9B68-9E0CAD024C50}" dt="2022-01-31T18:35:36.500" v="1" actId="20577"/>
        <pc:sldMkLst>
          <pc:docMk/>
          <pc:sldMk cId="985424470" sldId="340"/>
        </pc:sldMkLst>
        <pc:spChg chg="mod">
          <ac:chgData name="Andrew Dressel" userId="S::andrew.dressel@guidehouse.com::ac4df191-f174-43b0-ab51-4911c9b1a3b7" providerId="AD" clId="Web-{4CCD9890-28CA-4AE2-9B68-9E0CAD024C50}" dt="2022-01-31T18:35:36.500" v="1" actId="20577"/>
          <ac:spMkLst>
            <pc:docMk/>
            <pc:sldMk cId="985424470" sldId="340"/>
            <ac:spMk id="34" creationId="{3D2CE19E-59CE-4508-91B1-66A80550086D}"/>
          </ac:spMkLst>
        </pc:spChg>
      </pc:sldChg>
    </pc:docChg>
  </pc:docChgLst>
  <pc:docChgLst>
    <pc:chgData name="Mel Stewart" userId="880ad14b-872d-4a4a-ba27-6af6c5c15941" providerId="ADAL" clId="{4E63DA93-A13E-46FC-A935-01889FAD7042}"/>
    <pc:docChg chg="undo custSel addSld delSld modSld">
      <pc:chgData name="Mel Stewart" userId="880ad14b-872d-4a4a-ba27-6af6c5c15941" providerId="ADAL" clId="{4E63DA93-A13E-46FC-A935-01889FAD7042}" dt="2022-04-28T21:16:53.871" v="824" actId="1037"/>
      <pc:docMkLst>
        <pc:docMk/>
      </pc:docMkLst>
      <pc:sldChg chg="modSp mod">
        <pc:chgData name="Mel Stewart" userId="880ad14b-872d-4a4a-ba27-6af6c5c15941" providerId="ADAL" clId="{4E63DA93-A13E-46FC-A935-01889FAD7042}" dt="2022-04-28T20:35:57.238" v="439" actId="1076"/>
        <pc:sldMkLst>
          <pc:docMk/>
          <pc:sldMk cId="985424470" sldId="340"/>
        </pc:sldMkLst>
        <pc:spChg chg="mod">
          <ac:chgData name="Mel Stewart" userId="880ad14b-872d-4a4a-ba27-6af6c5c15941" providerId="ADAL" clId="{4E63DA93-A13E-46FC-A935-01889FAD7042}" dt="2022-04-26T22:46:20.128" v="39" actId="1076"/>
          <ac:spMkLst>
            <pc:docMk/>
            <pc:sldMk cId="985424470" sldId="340"/>
            <ac:spMk id="9" creationId="{58D320CB-8F69-45FA-B534-177B6853C870}"/>
          </ac:spMkLst>
        </pc:spChg>
        <pc:spChg chg="mod">
          <ac:chgData name="Mel Stewart" userId="880ad14b-872d-4a4a-ba27-6af6c5c15941" providerId="ADAL" clId="{4E63DA93-A13E-46FC-A935-01889FAD7042}" dt="2022-04-28T20:35:26.131" v="436" actId="1038"/>
          <ac:spMkLst>
            <pc:docMk/>
            <pc:sldMk cId="985424470" sldId="340"/>
            <ac:spMk id="34" creationId="{3D2CE19E-59CE-4508-91B1-66A80550086D}"/>
          </ac:spMkLst>
        </pc:spChg>
        <pc:spChg chg="mod">
          <ac:chgData name="Mel Stewart" userId="880ad14b-872d-4a4a-ba27-6af6c5c15941" providerId="ADAL" clId="{4E63DA93-A13E-46FC-A935-01889FAD7042}" dt="2022-04-28T20:35:57.238" v="439" actId="1076"/>
          <ac:spMkLst>
            <pc:docMk/>
            <pc:sldMk cId="985424470" sldId="340"/>
            <ac:spMk id="40" creationId="{8B21FCF3-0E5C-4190-AD4C-876BCB4223D6}"/>
          </ac:spMkLst>
        </pc:spChg>
        <pc:spChg chg="mod">
          <ac:chgData name="Mel Stewart" userId="880ad14b-872d-4a4a-ba27-6af6c5c15941" providerId="ADAL" clId="{4E63DA93-A13E-46FC-A935-01889FAD7042}" dt="2022-04-28T20:35:04.133" v="412" actId="1037"/>
          <ac:spMkLst>
            <pc:docMk/>
            <pc:sldMk cId="985424470" sldId="340"/>
            <ac:spMk id="41" creationId="{523670AA-9DAA-4AA4-9FA8-10AB05F8FF99}"/>
          </ac:spMkLst>
        </pc:spChg>
        <pc:spChg chg="mod">
          <ac:chgData name="Mel Stewart" userId="880ad14b-872d-4a4a-ba27-6af6c5c15941" providerId="ADAL" clId="{4E63DA93-A13E-46FC-A935-01889FAD7042}" dt="2022-04-28T20:34:14.662" v="383" actId="1035"/>
          <ac:spMkLst>
            <pc:docMk/>
            <pc:sldMk cId="985424470" sldId="340"/>
            <ac:spMk id="42" creationId="{949859BD-0789-4C6A-9629-5E9F74075174}"/>
          </ac:spMkLst>
        </pc:spChg>
        <pc:spChg chg="mod">
          <ac:chgData name="Mel Stewart" userId="880ad14b-872d-4a4a-ba27-6af6c5c15941" providerId="ADAL" clId="{4E63DA93-A13E-46FC-A935-01889FAD7042}" dt="2022-04-28T20:34:25.926" v="385" actId="14100"/>
          <ac:spMkLst>
            <pc:docMk/>
            <pc:sldMk cId="985424470" sldId="340"/>
            <ac:spMk id="43" creationId="{DB881BC7-104B-4404-8DC7-88E90143EEDE}"/>
          </ac:spMkLst>
        </pc:spChg>
        <pc:spChg chg="mod">
          <ac:chgData name="Mel Stewart" userId="880ad14b-872d-4a4a-ba27-6af6c5c15941" providerId="ADAL" clId="{4E63DA93-A13E-46FC-A935-01889FAD7042}" dt="2022-04-28T20:34:46.190" v="389" actId="14100"/>
          <ac:spMkLst>
            <pc:docMk/>
            <pc:sldMk cId="985424470" sldId="340"/>
            <ac:spMk id="44" creationId="{BBD7124A-3D16-4759-B17B-F71500E9EC01}"/>
          </ac:spMkLst>
        </pc:spChg>
        <pc:grpChg chg="mod">
          <ac:chgData name="Mel Stewart" userId="880ad14b-872d-4a4a-ba27-6af6c5c15941" providerId="ADAL" clId="{4E63DA93-A13E-46FC-A935-01889FAD7042}" dt="2022-04-28T20:35:48.194" v="438" actId="1076"/>
          <ac:grpSpMkLst>
            <pc:docMk/>
            <pc:sldMk cId="985424470" sldId="340"/>
            <ac:grpSpMk id="2" creationId="{36FA76E7-3050-41B8-B63A-5C1B3840A647}"/>
          </ac:grpSpMkLst>
        </pc:grpChg>
        <pc:grpChg chg="mod">
          <ac:chgData name="Mel Stewart" userId="880ad14b-872d-4a4a-ba27-6af6c5c15941" providerId="ADAL" clId="{4E63DA93-A13E-46FC-A935-01889FAD7042}" dt="2022-04-28T20:33:30.054" v="360" actId="1076"/>
          <ac:grpSpMkLst>
            <pc:docMk/>
            <pc:sldMk cId="985424470" sldId="340"/>
            <ac:grpSpMk id="4" creationId="{4B06987D-7BED-43E3-9F01-870E74542CA5}"/>
          </ac:grpSpMkLst>
        </pc:grpChg>
        <pc:grpChg chg="mod">
          <ac:chgData name="Mel Stewart" userId="880ad14b-872d-4a4a-ba27-6af6c5c15941" providerId="ADAL" clId="{4E63DA93-A13E-46FC-A935-01889FAD7042}" dt="2022-04-28T20:35:48.194" v="438" actId="1076"/>
          <ac:grpSpMkLst>
            <pc:docMk/>
            <pc:sldMk cId="985424470" sldId="340"/>
            <ac:grpSpMk id="10" creationId="{F5B67532-CA9E-4895-B4CF-F4669DD9539D}"/>
          </ac:grpSpMkLst>
        </pc:grpChg>
        <pc:grpChg chg="mod">
          <ac:chgData name="Mel Stewart" userId="880ad14b-872d-4a4a-ba27-6af6c5c15941" providerId="ADAL" clId="{4E63DA93-A13E-46FC-A935-01889FAD7042}" dt="2022-04-28T20:33:15.584" v="356" actId="1076"/>
          <ac:grpSpMkLst>
            <pc:docMk/>
            <pc:sldMk cId="985424470" sldId="340"/>
            <ac:grpSpMk id="11" creationId="{5B2221AE-7BDC-4AFB-BF49-63E7840DA474}"/>
          </ac:grpSpMkLst>
        </pc:grpChg>
      </pc:sldChg>
      <pc:sldChg chg="modSp mod addCm delCm modCm">
        <pc:chgData name="Mel Stewart" userId="880ad14b-872d-4a4a-ba27-6af6c5c15941" providerId="ADAL" clId="{4E63DA93-A13E-46FC-A935-01889FAD7042}" dt="2022-04-27T13:44:15.518" v="290" actId="20577"/>
        <pc:sldMkLst>
          <pc:docMk/>
          <pc:sldMk cId="2740970906" sldId="344"/>
        </pc:sldMkLst>
        <pc:spChg chg="mod">
          <ac:chgData name="Mel Stewart" userId="880ad14b-872d-4a4a-ba27-6af6c5c15941" providerId="ADAL" clId="{4E63DA93-A13E-46FC-A935-01889FAD7042}" dt="2022-04-27T13:44:03.322" v="284" actId="20577"/>
          <ac:spMkLst>
            <pc:docMk/>
            <pc:sldMk cId="2740970906" sldId="344"/>
            <ac:spMk id="9" creationId="{58D320CB-8F69-45FA-B534-177B6853C870}"/>
          </ac:spMkLst>
        </pc:spChg>
        <pc:spChg chg="mod">
          <ac:chgData name="Mel Stewart" userId="880ad14b-872d-4a4a-ba27-6af6c5c15941" providerId="ADAL" clId="{4E63DA93-A13E-46FC-A935-01889FAD7042}" dt="2022-04-26T23:25:33.704" v="186" actId="1076"/>
          <ac:spMkLst>
            <pc:docMk/>
            <pc:sldMk cId="2740970906" sldId="344"/>
            <ac:spMk id="37" creationId="{34C786F6-A523-493A-B90D-088CEA8634BE}"/>
          </ac:spMkLst>
        </pc:spChg>
        <pc:spChg chg="mod">
          <ac:chgData name="Mel Stewart" userId="880ad14b-872d-4a4a-ba27-6af6c5c15941" providerId="ADAL" clId="{4E63DA93-A13E-46FC-A935-01889FAD7042}" dt="2022-04-27T13:44:15.518" v="290" actId="20577"/>
          <ac:spMkLst>
            <pc:docMk/>
            <pc:sldMk cId="2740970906" sldId="344"/>
            <ac:spMk id="38" creationId="{802C73B7-F9A9-412F-925C-CD2E9D143AD8}"/>
          </ac:spMkLst>
        </pc:spChg>
        <pc:spChg chg="mod">
          <ac:chgData name="Mel Stewart" userId="880ad14b-872d-4a4a-ba27-6af6c5c15941" providerId="ADAL" clId="{4E63DA93-A13E-46FC-A935-01889FAD7042}" dt="2022-04-26T23:21:43.954" v="172" actId="20577"/>
          <ac:spMkLst>
            <pc:docMk/>
            <pc:sldMk cId="2740970906" sldId="344"/>
            <ac:spMk id="42" creationId="{9BA7FD5F-CE4E-49A1-8E5E-8304EF8D8F17}"/>
          </ac:spMkLst>
        </pc:spChg>
        <pc:spChg chg="mod">
          <ac:chgData name="Mel Stewart" userId="880ad14b-872d-4a4a-ba27-6af6c5c15941" providerId="ADAL" clId="{4E63DA93-A13E-46FC-A935-01889FAD7042}" dt="2022-04-26T22:52:13.082" v="165" actId="20577"/>
          <ac:spMkLst>
            <pc:docMk/>
            <pc:sldMk cId="2740970906" sldId="344"/>
            <ac:spMk id="43" creationId="{B1E81134-BD50-4F5B-B443-8624908C773A}"/>
          </ac:spMkLst>
        </pc:spChg>
        <pc:spChg chg="mod">
          <ac:chgData name="Mel Stewart" userId="880ad14b-872d-4a4a-ba27-6af6c5c15941" providerId="ADAL" clId="{4E63DA93-A13E-46FC-A935-01889FAD7042}" dt="2022-04-26T22:48:25.895" v="48" actId="6549"/>
          <ac:spMkLst>
            <pc:docMk/>
            <pc:sldMk cId="2740970906" sldId="344"/>
            <ac:spMk id="45" creationId="{6DC2D9E8-10FB-4B42-9880-E1C2A91A1796}"/>
          </ac:spMkLst>
        </pc:spChg>
        <pc:spChg chg="mod">
          <ac:chgData name="Mel Stewart" userId="880ad14b-872d-4a4a-ba27-6af6c5c15941" providerId="ADAL" clId="{4E63DA93-A13E-46FC-A935-01889FAD7042}" dt="2022-04-26T23:23:59.901" v="176" actId="13926"/>
          <ac:spMkLst>
            <pc:docMk/>
            <pc:sldMk cId="2740970906" sldId="344"/>
            <ac:spMk id="59" creationId="{1307215F-097A-4145-9AD5-3E34B8D47DB3}"/>
          </ac:spMkLst>
        </pc:spChg>
        <pc:spChg chg="mod">
          <ac:chgData name="Mel Stewart" userId="880ad14b-872d-4a4a-ba27-6af6c5c15941" providerId="ADAL" clId="{4E63DA93-A13E-46FC-A935-01889FAD7042}" dt="2022-04-26T23:25:02.306" v="181" actId="20577"/>
          <ac:spMkLst>
            <pc:docMk/>
            <pc:sldMk cId="2740970906" sldId="344"/>
            <ac:spMk id="60" creationId="{CCB44FAA-9034-45B5-A8A9-948DCAA265AD}"/>
          </ac:spMkLst>
        </pc:spChg>
        <pc:spChg chg="mod">
          <ac:chgData name="Mel Stewart" userId="880ad14b-872d-4a4a-ba27-6af6c5c15941" providerId="ADAL" clId="{4E63DA93-A13E-46FC-A935-01889FAD7042}" dt="2022-04-27T13:43:13.291" v="278" actId="6549"/>
          <ac:spMkLst>
            <pc:docMk/>
            <pc:sldMk cId="2740970906" sldId="344"/>
            <ac:spMk id="61" creationId="{17A783EF-896B-40C0-AA84-677318A68E71}"/>
          </ac:spMkLst>
        </pc:spChg>
      </pc:sldChg>
      <pc:sldChg chg="modSp mod addCm modCm">
        <pc:chgData name="Mel Stewart" userId="880ad14b-872d-4a4a-ba27-6af6c5c15941" providerId="ADAL" clId="{4E63DA93-A13E-46FC-A935-01889FAD7042}" dt="2022-04-28T21:16:53.871" v="824" actId="1037"/>
        <pc:sldMkLst>
          <pc:docMk/>
          <pc:sldMk cId="3604575181" sldId="346"/>
        </pc:sldMkLst>
        <pc:spChg chg="mod">
          <ac:chgData name="Mel Stewart" userId="880ad14b-872d-4a4a-ba27-6af6c5c15941" providerId="ADAL" clId="{4E63DA93-A13E-46FC-A935-01889FAD7042}" dt="2022-04-28T21:16:11.129" v="808" actId="1037"/>
          <ac:spMkLst>
            <pc:docMk/>
            <pc:sldMk cId="3604575181" sldId="346"/>
            <ac:spMk id="34" creationId="{8777278E-C817-4FB2-A918-58935E5FE49D}"/>
          </ac:spMkLst>
        </pc:spChg>
        <pc:spChg chg="mod">
          <ac:chgData name="Mel Stewart" userId="880ad14b-872d-4a4a-ba27-6af6c5c15941" providerId="ADAL" clId="{4E63DA93-A13E-46FC-A935-01889FAD7042}" dt="2022-04-27T13:45:06.239" v="292" actId="20577"/>
          <ac:spMkLst>
            <pc:docMk/>
            <pc:sldMk cId="3604575181" sldId="346"/>
            <ac:spMk id="48" creationId="{3C8C98B9-E072-4706-B41C-27CBA62ED213}"/>
          </ac:spMkLst>
        </pc:spChg>
        <pc:spChg chg="mod">
          <ac:chgData name="Mel Stewart" userId="880ad14b-872d-4a4a-ba27-6af6c5c15941" providerId="ADAL" clId="{4E63DA93-A13E-46FC-A935-01889FAD7042}" dt="2022-04-26T23:35:13.204" v="226" actId="20577"/>
          <ac:spMkLst>
            <pc:docMk/>
            <pc:sldMk cId="3604575181" sldId="346"/>
            <ac:spMk id="50" creationId="{B8751FB6-CE84-407A-9E37-B342F945F8AF}"/>
          </ac:spMkLst>
        </pc:spChg>
        <pc:spChg chg="mod">
          <ac:chgData name="Mel Stewart" userId="880ad14b-872d-4a4a-ba27-6af6c5c15941" providerId="ADAL" clId="{4E63DA93-A13E-46FC-A935-01889FAD7042}" dt="2022-04-26T23:34:51.932" v="221" actId="20577"/>
          <ac:spMkLst>
            <pc:docMk/>
            <pc:sldMk cId="3604575181" sldId="346"/>
            <ac:spMk id="52" creationId="{13666C83-5082-4BB7-80F4-DADBFBC23C11}"/>
          </ac:spMkLst>
        </pc:spChg>
        <pc:spChg chg="mod">
          <ac:chgData name="Mel Stewart" userId="880ad14b-872d-4a4a-ba27-6af6c5c15941" providerId="ADAL" clId="{4E63DA93-A13E-46FC-A935-01889FAD7042}" dt="2022-04-26T23:31:32.489" v="201" actId="20577"/>
          <ac:spMkLst>
            <pc:docMk/>
            <pc:sldMk cId="3604575181" sldId="346"/>
            <ac:spMk id="53" creationId="{4D847DBF-BECA-4D03-A9A8-F4E0A0EA4B2E}"/>
          </ac:spMkLst>
        </pc:spChg>
        <pc:spChg chg="mod">
          <ac:chgData name="Mel Stewart" userId="880ad14b-872d-4a4a-ba27-6af6c5c15941" providerId="ADAL" clId="{4E63DA93-A13E-46FC-A935-01889FAD7042}" dt="2022-04-28T21:16:36.703" v="812" actId="14100"/>
          <ac:spMkLst>
            <pc:docMk/>
            <pc:sldMk cId="3604575181" sldId="346"/>
            <ac:spMk id="59" creationId="{2238AAB9-60EE-4E75-A04A-93C897F4BFC6}"/>
          </ac:spMkLst>
        </pc:spChg>
        <pc:spChg chg="mod">
          <ac:chgData name="Mel Stewart" userId="880ad14b-872d-4a4a-ba27-6af6c5c15941" providerId="ADAL" clId="{4E63DA93-A13E-46FC-A935-01889FAD7042}" dt="2022-04-26T23:32:38.128" v="203" actId="20577"/>
          <ac:spMkLst>
            <pc:docMk/>
            <pc:sldMk cId="3604575181" sldId="346"/>
            <ac:spMk id="60" creationId="{1EB5F6F4-1C9E-40C4-BCA0-36AADB020C82}"/>
          </ac:spMkLst>
        </pc:spChg>
        <pc:spChg chg="mod">
          <ac:chgData name="Mel Stewart" userId="880ad14b-872d-4a4a-ba27-6af6c5c15941" providerId="ADAL" clId="{4E63DA93-A13E-46FC-A935-01889FAD7042}" dt="2022-04-28T21:15:57.170" v="805" actId="14100"/>
          <ac:spMkLst>
            <pc:docMk/>
            <pc:sldMk cId="3604575181" sldId="346"/>
            <ac:spMk id="61" creationId="{0F99613C-B098-411B-A8C3-50D879D0821F}"/>
          </ac:spMkLst>
        </pc:spChg>
        <pc:spChg chg="mod">
          <ac:chgData name="Mel Stewart" userId="880ad14b-872d-4a4a-ba27-6af6c5c15941" providerId="ADAL" clId="{4E63DA93-A13E-46FC-A935-01889FAD7042}" dt="2022-04-26T23:33:27.501" v="205" actId="20577"/>
          <ac:spMkLst>
            <pc:docMk/>
            <pc:sldMk cId="3604575181" sldId="346"/>
            <ac:spMk id="62" creationId="{BFEE2A78-DB45-43B6-9018-F981D08D2C0E}"/>
          </ac:spMkLst>
        </pc:spChg>
        <pc:spChg chg="mod">
          <ac:chgData name="Mel Stewart" userId="880ad14b-872d-4a4a-ba27-6af6c5c15941" providerId="ADAL" clId="{4E63DA93-A13E-46FC-A935-01889FAD7042}" dt="2022-04-28T21:16:45.101" v="814" actId="14100"/>
          <ac:spMkLst>
            <pc:docMk/>
            <pc:sldMk cId="3604575181" sldId="346"/>
            <ac:spMk id="63" creationId="{1F57D0D1-C874-4D1B-B008-34AA2A1ADA20}"/>
          </ac:spMkLst>
        </pc:spChg>
        <pc:spChg chg="mod">
          <ac:chgData name="Mel Stewart" userId="880ad14b-872d-4a4a-ba27-6af6c5c15941" providerId="ADAL" clId="{4E63DA93-A13E-46FC-A935-01889FAD7042}" dt="2022-04-28T21:16:53.871" v="824" actId="1037"/>
          <ac:spMkLst>
            <pc:docMk/>
            <pc:sldMk cId="3604575181" sldId="346"/>
            <ac:spMk id="64" creationId="{C79440A1-5682-4FCA-BA45-5B9991CE5CC2}"/>
          </ac:spMkLst>
        </pc:spChg>
      </pc:sldChg>
      <pc:sldChg chg="modSp mod addCm delCm modCm">
        <pc:chgData name="Mel Stewart" userId="880ad14b-872d-4a4a-ba27-6af6c5c15941" providerId="ADAL" clId="{4E63DA93-A13E-46FC-A935-01889FAD7042}" dt="2022-04-27T13:35:18.778" v="256"/>
        <pc:sldMkLst>
          <pc:docMk/>
          <pc:sldMk cId="1467667349" sldId="347"/>
        </pc:sldMkLst>
        <pc:spChg chg="mod">
          <ac:chgData name="Mel Stewart" userId="880ad14b-872d-4a4a-ba27-6af6c5c15941" providerId="ADAL" clId="{4E63DA93-A13E-46FC-A935-01889FAD7042}" dt="2022-04-27T13:35:18.778" v="256"/>
          <ac:spMkLst>
            <pc:docMk/>
            <pc:sldMk cId="1467667349" sldId="347"/>
            <ac:spMk id="2" creationId="{085CCF9A-5FFD-4438-9CFD-EEB06C9EBC2A}"/>
          </ac:spMkLst>
        </pc:spChg>
        <pc:spChg chg="mod">
          <ac:chgData name="Mel Stewart" userId="880ad14b-872d-4a4a-ba27-6af6c5c15941" providerId="ADAL" clId="{4E63DA93-A13E-46FC-A935-01889FAD7042}" dt="2022-04-27T13:33:59.105" v="251" actId="207"/>
          <ac:spMkLst>
            <pc:docMk/>
            <pc:sldMk cId="1467667349" sldId="347"/>
            <ac:spMk id="57" creationId="{946ABB47-26CE-4CBA-A2FD-376F5649ACD9}"/>
          </ac:spMkLst>
        </pc:spChg>
        <pc:spChg chg="mod">
          <ac:chgData name="Mel Stewart" userId="880ad14b-872d-4a4a-ba27-6af6c5c15941" providerId="ADAL" clId="{4E63DA93-A13E-46FC-A935-01889FAD7042}" dt="2022-04-27T13:34:28.178" v="253" actId="207"/>
          <ac:spMkLst>
            <pc:docMk/>
            <pc:sldMk cId="1467667349" sldId="347"/>
            <ac:spMk id="63" creationId="{C2CE0AA0-C1EB-4BA7-BB9A-C877341D861A}"/>
          </ac:spMkLst>
        </pc:spChg>
        <pc:spChg chg="mod">
          <ac:chgData name="Mel Stewart" userId="880ad14b-872d-4a4a-ba27-6af6c5c15941" providerId="ADAL" clId="{4E63DA93-A13E-46FC-A935-01889FAD7042}" dt="2022-04-26T23:29:12.551" v="197" actId="20577"/>
          <ac:spMkLst>
            <pc:docMk/>
            <pc:sldMk cId="1467667349" sldId="347"/>
            <ac:spMk id="64" creationId="{C31CFA9D-E703-440E-8DBC-D4CE292289DE}"/>
          </ac:spMkLst>
        </pc:spChg>
        <pc:spChg chg="mod">
          <ac:chgData name="Mel Stewart" userId="880ad14b-872d-4a4a-ba27-6af6c5c15941" providerId="ADAL" clId="{4E63DA93-A13E-46FC-A935-01889FAD7042}" dt="2022-04-27T13:32:37.972" v="245" actId="207"/>
          <ac:spMkLst>
            <pc:docMk/>
            <pc:sldMk cId="1467667349" sldId="347"/>
            <ac:spMk id="86" creationId="{476EDE81-19D4-4E6A-925E-CD1666D944AA}"/>
          </ac:spMkLst>
        </pc:spChg>
        <pc:spChg chg="mod">
          <ac:chgData name="Mel Stewart" userId="880ad14b-872d-4a4a-ba27-6af6c5c15941" providerId="ADAL" clId="{4E63DA93-A13E-46FC-A935-01889FAD7042}" dt="2022-04-27T13:31:15.536" v="241" actId="207"/>
          <ac:spMkLst>
            <pc:docMk/>
            <pc:sldMk cId="1467667349" sldId="347"/>
            <ac:spMk id="89" creationId="{476EDE81-19D4-4E6A-925E-CD1666D944AA}"/>
          </ac:spMkLst>
        </pc:spChg>
        <pc:spChg chg="mod">
          <ac:chgData name="Mel Stewart" userId="880ad14b-872d-4a4a-ba27-6af6c5c15941" providerId="ADAL" clId="{4E63DA93-A13E-46FC-A935-01889FAD7042}" dt="2022-04-27T13:35:12.073" v="255" actId="207"/>
          <ac:spMkLst>
            <pc:docMk/>
            <pc:sldMk cId="1467667349" sldId="347"/>
            <ac:spMk id="104" creationId="{57748DE5-5648-4A56-9547-E3E845CF5608}"/>
          </ac:spMkLst>
        </pc:spChg>
        <pc:spChg chg="mod">
          <ac:chgData name="Mel Stewart" userId="880ad14b-872d-4a4a-ba27-6af6c5c15941" providerId="ADAL" clId="{4E63DA93-A13E-46FC-A935-01889FAD7042}" dt="2022-04-27T13:34:14.513" v="252" actId="207"/>
          <ac:spMkLst>
            <pc:docMk/>
            <pc:sldMk cId="1467667349" sldId="347"/>
            <ac:spMk id="175" creationId="{6986C6AF-A772-4F49-947E-A847169B0691}"/>
          </ac:spMkLst>
        </pc:spChg>
      </pc:sldChg>
      <pc:sldChg chg="modSp mod addCm modCm">
        <pc:chgData name="Mel Stewart" userId="880ad14b-872d-4a4a-ba27-6af6c5c15941" providerId="ADAL" clId="{4E63DA93-A13E-46FC-A935-01889FAD7042}" dt="2022-04-27T13:42:18.938" v="275" actId="20577"/>
        <pc:sldMkLst>
          <pc:docMk/>
          <pc:sldMk cId="3361311974" sldId="348"/>
        </pc:sldMkLst>
        <pc:spChg chg="mod">
          <ac:chgData name="Mel Stewart" userId="880ad14b-872d-4a4a-ba27-6af6c5c15941" providerId="ADAL" clId="{4E63DA93-A13E-46FC-A935-01889FAD7042}" dt="2022-04-27T13:41:58.057" v="269" actId="20577"/>
          <ac:spMkLst>
            <pc:docMk/>
            <pc:sldMk cId="3361311974" sldId="348"/>
            <ac:spMk id="2" creationId="{085CCF9A-5FFD-4438-9CFD-EEB06C9EBC2A}"/>
          </ac:spMkLst>
        </pc:spChg>
        <pc:spChg chg="mod">
          <ac:chgData name="Mel Stewart" userId="880ad14b-872d-4a4a-ba27-6af6c5c15941" providerId="ADAL" clId="{4E63DA93-A13E-46FC-A935-01889FAD7042}" dt="2022-04-27T13:25:19.460" v="235" actId="207"/>
          <ac:spMkLst>
            <pc:docMk/>
            <pc:sldMk cId="3361311974" sldId="348"/>
            <ac:spMk id="35" creationId="{A0CFEF79-75E1-41CE-8AAF-478EDC59AAC8}"/>
          </ac:spMkLst>
        </pc:spChg>
        <pc:spChg chg="mod">
          <ac:chgData name="Mel Stewart" userId="880ad14b-872d-4a4a-ba27-6af6c5c15941" providerId="ADAL" clId="{4E63DA93-A13E-46FC-A935-01889FAD7042}" dt="2022-04-27T13:25:19.875" v="236" actId="207"/>
          <ac:spMkLst>
            <pc:docMk/>
            <pc:sldMk cId="3361311974" sldId="348"/>
            <ac:spMk id="36" creationId="{917C28FF-09C6-4038-BF28-BD9CA472D890}"/>
          </ac:spMkLst>
        </pc:spChg>
        <pc:spChg chg="mod">
          <ac:chgData name="Mel Stewart" userId="880ad14b-872d-4a4a-ba27-6af6c5c15941" providerId="ADAL" clId="{4E63DA93-A13E-46FC-A935-01889FAD7042}" dt="2022-04-27T13:42:18.938" v="275" actId="20577"/>
          <ac:spMkLst>
            <pc:docMk/>
            <pc:sldMk cId="3361311974" sldId="348"/>
            <ac:spMk id="60" creationId="{6C12B642-1E8D-4BF7-A947-63D183981FE8}"/>
          </ac:spMkLst>
        </pc:spChg>
      </pc:sldChg>
      <pc:sldChg chg="modSp mod">
        <pc:chgData name="Mel Stewart" userId="880ad14b-872d-4a4a-ba27-6af6c5c15941" providerId="ADAL" clId="{4E63DA93-A13E-46FC-A935-01889FAD7042}" dt="2022-04-27T13:42:05.917" v="271" actId="20577"/>
        <pc:sldMkLst>
          <pc:docMk/>
          <pc:sldMk cId="970923477" sldId="350"/>
        </pc:sldMkLst>
        <pc:spChg chg="mod">
          <ac:chgData name="Mel Stewart" userId="880ad14b-872d-4a4a-ba27-6af6c5c15941" providerId="ADAL" clId="{4E63DA93-A13E-46FC-A935-01889FAD7042}" dt="2022-04-27T13:37:46.372" v="259" actId="207"/>
          <ac:spMkLst>
            <pc:docMk/>
            <pc:sldMk cId="970923477" sldId="350"/>
            <ac:spMk id="10" creationId="{BE120813-DBA0-44EC-A23B-D5FA7143371E}"/>
          </ac:spMkLst>
        </pc:spChg>
        <pc:spChg chg="mod">
          <ac:chgData name="Mel Stewart" userId="880ad14b-872d-4a4a-ba27-6af6c5c15941" providerId="ADAL" clId="{4E63DA93-A13E-46FC-A935-01889FAD7042}" dt="2022-04-27T13:40:18.675" v="262" actId="207"/>
          <ac:spMkLst>
            <pc:docMk/>
            <pc:sldMk cId="970923477" sldId="350"/>
            <ac:spMk id="29" creationId="{EA70B8E5-B141-4F25-A9B8-3378CD99BF82}"/>
          </ac:spMkLst>
        </pc:spChg>
        <pc:spChg chg="mod">
          <ac:chgData name="Mel Stewart" userId="880ad14b-872d-4a4a-ba27-6af6c5c15941" providerId="ADAL" clId="{4E63DA93-A13E-46FC-A935-01889FAD7042}" dt="2022-04-27T13:36:43.732" v="257" actId="207"/>
          <ac:spMkLst>
            <pc:docMk/>
            <pc:sldMk cId="970923477" sldId="350"/>
            <ac:spMk id="40" creationId="{E3716868-D0BF-4A61-8D49-6ACCF07CA5AA}"/>
          </ac:spMkLst>
        </pc:spChg>
        <pc:spChg chg="mod">
          <ac:chgData name="Mel Stewart" userId="880ad14b-872d-4a4a-ba27-6af6c5c15941" providerId="ADAL" clId="{4E63DA93-A13E-46FC-A935-01889FAD7042}" dt="2022-04-27T13:42:05.917" v="271" actId="20577"/>
          <ac:spMkLst>
            <pc:docMk/>
            <pc:sldMk cId="970923477" sldId="350"/>
            <ac:spMk id="49" creationId="{1D7455C9-9F2C-4EDA-B75F-DCEF503BBDA5}"/>
          </ac:spMkLst>
        </pc:spChg>
        <pc:spChg chg="mod">
          <ac:chgData name="Mel Stewart" userId="880ad14b-872d-4a4a-ba27-6af6c5c15941" providerId="ADAL" clId="{4E63DA93-A13E-46FC-A935-01889FAD7042}" dt="2022-04-27T13:39:43.355" v="261" actId="207"/>
          <ac:spMkLst>
            <pc:docMk/>
            <pc:sldMk cId="970923477" sldId="350"/>
            <ac:spMk id="52" creationId="{376E66C7-DB0F-45A7-898E-D0CF58BDC03A}"/>
          </ac:spMkLst>
        </pc:spChg>
        <pc:spChg chg="mod">
          <ac:chgData name="Mel Stewart" userId="880ad14b-872d-4a4a-ba27-6af6c5c15941" providerId="ADAL" clId="{4E63DA93-A13E-46FC-A935-01889FAD7042}" dt="2022-04-27T13:41:20.391" v="263" actId="207"/>
          <ac:spMkLst>
            <pc:docMk/>
            <pc:sldMk cId="970923477" sldId="350"/>
            <ac:spMk id="53" creationId="{AF4C9648-CA70-4ED4-922C-4D56C3795868}"/>
          </ac:spMkLst>
        </pc:spChg>
        <pc:spChg chg="mod">
          <ac:chgData name="Mel Stewart" userId="880ad14b-872d-4a4a-ba27-6af6c5c15941" providerId="ADAL" clId="{4E63DA93-A13E-46FC-A935-01889FAD7042}" dt="2022-04-27T13:41:35.510" v="264" actId="207"/>
          <ac:spMkLst>
            <pc:docMk/>
            <pc:sldMk cId="970923477" sldId="350"/>
            <ac:spMk id="56" creationId="{10B58B04-B1CD-44C7-9803-85D1C0802D48}"/>
          </ac:spMkLst>
        </pc:spChg>
        <pc:spChg chg="mod">
          <ac:chgData name="Mel Stewart" userId="880ad14b-872d-4a4a-ba27-6af6c5c15941" providerId="ADAL" clId="{4E63DA93-A13E-46FC-A935-01889FAD7042}" dt="2022-04-27T13:38:13.748" v="260" actId="207"/>
          <ac:spMkLst>
            <pc:docMk/>
            <pc:sldMk cId="970923477" sldId="350"/>
            <ac:spMk id="59" creationId="{1FD1A325-408C-40B9-A314-71966902598D}"/>
          </ac:spMkLst>
        </pc:spChg>
        <pc:spChg chg="mod">
          <ac:chgData name="Mel Stewart" userId="880ad14b-872d-4a4a-ba27-6af6c5c15941" providerId="ADAL" clId="{4E63DA93-A13E-46FC-A935-01889FAD7042}" dt="2022-04-27T13:37:34.701" v="258" actId="207"/>
          <ac:spMkLst>
            <pc:docMk/>
            <pc:sldMk cId="970923477" sldId="350"/>
            <ac:spMk id="62" creationId="{48AEA31D-0641-4986-A77A-A4B7D240A57D}"/>
          </ac:spMkLst>
        </pc:spChg>
      </pc:sldChg>
      <pc:sldChg chg="modSp mod">
        <pc:chgData name="Mel Stewart" userId="880ad14b-872d-4a4a-ba27-6af6c5c15941" providerId="ADAL" clId="{4E63DA93-A13E-46FC-A935-01889FAD7042}" dt="2022-04-28T20:36:42.533" v="446" actId="1076"/>
        <pc:sldMkLst>
          <pc:docMk/>
          <pc:sldMk cId="322431617" sldId="351"/>
        </pc:sldMkLst>
        <pc:spChg chg="mod">
          <ac:chgData name="Mel Stewart" userId="880ad14b-872d-4a4a-ba27-6af6c5c15941" providerId="ADAL" clId="{4E63DA93-A13E-46FC-A935-01889FAD7042}" dt="2022-04-28T20:32:04.449" v="330" actId="1076"/>
          <ac:spMkLst>
            <pc:docMk/>
            <pc:sldMk cId="322431617" sldId="351"/>
            <ac:spMk id="21" creationId="{ECE01B18-AB30-467B-BE7E-94804E602A58}"/>
          </ac:spMkLst>
        </pc:spChg>
        <pc:spChg chg="mod">
          <ac:chgData name="Mel Stewart" userId="880ad14b-872d-4a4a-ba27-6af6c5c15941" providerId="ADAL" clId="{4E63DA93-A13E-46FC-A935-01889FAD7042}" dt="2022-04-28T20:31:52.844" v="329" actId="14100"/>
          <ac:spMkLst>
            <pc:docMk/>
            <pc:sldMk cId="322431617" sldId="351"/>
            <ac:spMk id="22" creationId="{7BA402B0-CFFD-4BFC-A695-0A004AAC4C6F}"/>
          </ac:spMkLst>
        </pc:spChg>
        <pc:spChg chg="mod">
          <ac:chgData name="Mel Stewart" userId="880ad14b-872d-4a4a-ba27-6af6c5c15941" providerId="ADAL" clId="{4E63DA93-A13E-46FC-A935-01889FAD7042}" dt="2022-04-28T20:32:04.449" v="330" actId="1076"/>
          <ac:spMkLst>
            <pc:docMk/>
            <pc:sldMk cId="322431617" sldId="351"/>
            <ac:spMk id="23" creationId="{9D2F0057-C58D-48D4-A5B2-88121EAE85E5}"/>
          </ac:spMkLst>
        </pc:spChg>
        <pc:spChg chg="mod">
          <ac:chgData name="Mel Stewart" userId="880ad14b-872d-4a4a-ba27-6af6c5c15941" providerId="ADAL" clId="{4E63DA93-A13E-46FC-A935-01889FAD7042}" dt="2022-04-28T20:32:19.726" v="333" actId="1037"/>
          <ac:spMkLst>
            <pc:docMk/>
            <pc:sldMk cId="322431617" sldId="351"/>
            <ac:spMk id="34" creationId="{3837D7EF-DB0E-4BE5-9625-C296CAFAF997}"/>
          </ac:spMkLst>
        </pc:spChg>
        <pc:spChg chg="mod">
          <ac:chgData name="Mel Stewart" userId="880ad14b-872d-4a4a-ba27-6af6c5c15941" providerId="ADAL" clId="{4E63DA93-A13E-46FC-A935-01889FAD7042}" dt="2022-04-28T20:36:42.533" v="446" actId="1076"/>
          <ac:spMkLst>
            <pc:docMk/>
            <pc:sldMk cId="322431617" sldId="351"/>
            <ac:spMk id="42" creationId="{DB98F275-9D8E-4496-B87C-D94F4F20BB60}"/>
          </ac:spMkLst>
        </pc:spChg>
        <pc:spChg chg="mod">
          <ac:chgData name="Mel Stewart" userId="880ad14b-872d-4a4a-ba27-6af6c5c15941" providerId="ADAL" clId="{4E63DA93-A13E-46FC-A935-01889FAD7042}" dt="2022-04-28T20:36:28.173" v="443" actId="242"/>
          <ac:spMkLst>
            <pc:docMk/>
            <pc:sldMk cId="322431617" sldId="351"/>
            <ac:spMk id="43" creationId="{6E1E4932-597E-4F73-91D1-7E4BA15F17A8}"/>
          </ac:spMkLst>
        </pc:spChg>
        <pc:grpChg chg="mod">
          <ac:chgData name="Mel Stewart" userId="880ad14b-872d-4a4a-ba27-6af6c5c15941" providerId="ADAL" clId="{4E63DA93-A13E-46FC-A935-01889FAD7042}" dt="2022-04-28T20:36:33.074" v="445" actId="1076"/>
          <ac:grpSpMkLst>
            <pc:docMk/>
            <pc:sldMk cId="322431617" sldId="351"/>
            <ac:grpSpMk id="3" creationId="{C1515F2B-060E-40BE-9A0F-7DE4285B51AD}"/>
          </ac:grpSpMkLst>
        </pc:grpChg>
      </pc:sldChg>
      <pc:sldChg chg="modSp mod">
        <pc:chgData name="Mel Stewart" userId="880ad14b-872d-4a4a-ba27-6af6c5c15941" providerId="ADAL" clId="{4E63DA93-A13E-46FC-A935-01889FAD7042}" dt="2022-04-28T20:42:42.970" v="477" actId="1076"/>
        <pc:sldMkLst>
          <pc:docMk/>
          <pc:sldMk cId="4021405393" sldId="353"/>
        </pc:sldMkLst>
        <pc:spChg chg="mod">
          <ac:chgData name="Mel Stewart" userId="880ad14b-872d-4a4a-ba27-6af6c5c15941" providerId="ADAL" clId="{4E63DA93-A13E-46FC-A935-01889FAD7042}" dt="2022-04-28T20:42:36.055" v="476" actId="14100"/>
          <ac:spMkLst>
            <pc:docMk/>
            <pc:sldMk cId="4021405393" sldId="353"/>
            <ac:spMk id="34" creationId="{9292D079-0C42-4504-8E79-748E6B15985B}"/>
          </ac:spMkLst>
        </pc:spChg>
        <pc:spChg chg="mod">
          <ac:chgData name="Mel Stewart" userId="880ad14b-872d-4a4a-ba27-6af6c5c15941" providerId="ADAL" clId="{4E63DA93-A13E-46FC-A935-01889FAD7042}" dt="2022-04-28T20:40:00.763" v="460" actId="14100"/>
          <ac:spMkLst>
            <pc:docMk/>
            <pc:sldMk cId="4021405393" sldId="353"/>
            <ac:spMk id="37" creationId="{2176E940-1785-418F-BA59-0F4B15F0C04B}"/>
          </ac:spMkLst>
        </pc:spChg>
        <pc:spChg chg="mod">
          <ac:chgData name="Mel Stewart" userId="880ad14b-872d-4a4a-ba27-6af6c5c15941" providerId="ADAL" clId="{4E63DA93-A13E-46FC-A935-01889FAD7042}" dt="2022-04-28T20:39:52.366" v="459" actId="14100"/>
          <ac:spMkLst>
            <pc:docMk/>
            <pc:sldMk cId="4021405393" sldId="353"/>
            <ac:spMk id="48" creationId="{A59EA8DD-F0FC-4660-8A54-94E82ABA45E0}"/>
          </ac:spMkLst>
        </pc:spChg>
        <pc:spChg chg="mod">
          <ac:chgData name="Mel Stewart" userId="880ad14b-872d-4a4a-ba27-6af6c5c15941" providerId="ADAL" clId="{4E63DA93-A13E-46FC-A935-01889FAD7042}" dt="2022-04-28T20:42:29.535" v="474" actId="14100"/>
          <ac:spMkLst>
            <pc:docMk/>
            <pc:sldMk cId="4021405393" sldId="353"/>
            <ac:spMk id="50" creationId="{E496BD43-92DA-4DF0-8144-B6B07C2F7B3A}"/>
          </ac:spMkLst>
        </pc:spChg>
        <pc:spChg chg="mod">
          <ac:chgData name="Mel Stewart" userId="880ad14b-872d-4a4a-ba27-6af6c5c15941" providerId="ADAL" clId="{4E63DA93-A13E-46FC-A935-01889FAD7042}" dt="2022-04-28T20:39:29.434" v="457" actId="14100"/>
          <ac:spMkLst>
            <pc:docMk/>
            <pc:sldMk cId="4021405393" sldId="353"/>
            <ac:spMk id="51" creationId="{64CCF619-EB02-4767-92B0-B503102C4495}"/>
          </ac:spMkLst>
        </pc:spChg>
        <pc:spChg chg="mod">
          <ac:chgData name="Mel Stewart" userId="880ad14b-872d-4a4a-ba27-6af6c5c15941" providerId="ADAL" clId="{4E63DA93-A13E-46FC-A935-01889FAD7042}" dt="2022-04-28T20:42:33.041" v="475" actId="14100"/>
          <ac:spMkLst>
            <pc:docMk/>
            <pc:sldMk cId="4021405393" sldId="353"/>
            <ac:spMk id="57" creationId="{47FD37B2-CB23-462A-AEA3-51CB45023178}"/>
          </ac:spMkLst>
        </pc:spChg>
        <pc:spChg chg="mod">
          <ac:chgData name="Mel Stewart" userId="880ad14b-872d-4a4a-ba27-6af6c5c15941" providerId="ADAL" clId="{4E63DA93-A13E-46FC-A935-01889FAD7042}" dt="2022-04-28T20:42:03.899" v="472" actId="14100"/>
          <ac:spMkLst>
            <pc:docMk/>
            <pc:sldMk cId="4021405393" sldId="353"/>
            <ac:spMk id="60" creationId="{0267B815-C8AD-42BD-BE91-71A8F3953D4F}"/>
          </ac:spMkLst>
        </pc:spChg>
        <pc:spChg chg="mod">
          <ac:chgData name="Mel Stewart" userId="880ad14b-872d-4a4a-ba27-6af6c5c15941" providerId="ADAL" clId="{4E63DA93-A13E-46FC-A935-01889FAD7042}" dt="2022-04-28T20:41:22.651" v="466" actId="1076"/>
          <ac:spMkLst>
            <pc:docMk/>
            <pc:sldMk cId="4021405393" sldId="353"/>
            <ac:spMk id="61" creationId="{39D5E505-4A74-4CC2-8319-97099CD7C1C8}"/>
          </ac:spMkLst>
        </pc:spChg>
        <pc:spChg chg="mod">
          <ac:chgData name="Mel Stewart" userId="880ad14b-872d-4a4a-ba27-6af6c5c15941" providerId="ADAL" clId="{4E63DA93-A13E-46FC-A935-01889FAD7042}" dt="2022-04-28T20:41:17.589" v="465" actId="1076"/>
          <ac:spMkLst>
            <pc:docMk/>
            <pc:sldMk cId="4021405393" sldId="353"/>
            <ac:spMk id="72" creationId="{922BAB1D-5DB7-46C2-B5BF-4EDF36199FB0}"/>
          </ac:spMkLst>
        </pc:spChg>
        <pc:grpChg chg="mod">
          <ac:chgData name="Mel Stewart" userId="880ad14b-872d-4a4a-ba27-6af6c5c15941" providerId="ADAL" clId="{4E63DA93-A13E-46FC-A935-01889FAD7042}" dt="2022-04-28T20:41:09.335" v="463" actId="1076"/>
          <ac:grpSpMkLst>
            <pc:docMk/>
            <pc:sldMk cId="4021405393" sldId="353"/>
            <ac:grpSpMk id="8" creationId="{02544AFE-7E56-4AFD-B404-37D69B3DA67C}"/>
          </ac:grpSpMkLst>
        </pc:grpChg>
        <pc:grpChg chg="mod">
          <ac:chgData name="Mel Stewart" userId="880ad14b-872d-4a4a-ba27-6af6c5c15941" providerId="ADAL" clId="{4E63DA93-A13E-46FC-A935-01889FAD7042}" dt="2022-04-28T20:41:13.586" v="464" actId="1076"/>
          <ac:grpSpMkLst>
            <pc:docMk/>
            <pc:sldMk cId="4021405393" sldId="353"/>
            <ac:grpSpMk id="10" creationId="{2E0A4DD1-A05F-4A6A-B914-409DE8BBC5DD}"/>
          </ac:grpSpMkLst>
        </pc:grpChg>
        <pc:grpChg chg="mod">
          <ac:chgData name="Mel Stewart" userId="880ad14b-872d-4a4a-ba27-6af6c5c15941" providerId="ADAL" clId="{4E63DA93-A13E-46FC-A935-01889FAD7042}" dt="2022-04-28T20:41:49.696" v="469" actId="1076"/>
          <ac:grpSpMkLst>
            <pc:docMk/>
            <pc:sldMk cId="4021405393" sldId="353"/>
            <ac:grpSpMk id="11" creationId="{903E1799-60FA-41C4-8B65-2298CE818987}"/>
          </ac:grpSpMkLst>
        </pc:grpChg>
        <pc:grpChg chg="mod">
          <ac:chgData name="Mel Stewart" userId="880ad14b-872d-4a4a-ba27-6af6c5c15941" providerId="ADAL" clId="{4E63DA93-A13E-46FC-A935-01889FAD7042}" dt="2022-04-28T20:42:42.970" v="477" actId="1076"/>
          <ac:grpSpMkLst>
            <pc:docMk/>
            <pc:sldMk cId="4021405393" sldId="353"/>
            <ac:grpSpMk id="12" creationId="{8526958C-995C-4802-A3DA-EE035F4ED461}"/>
          </ac:grpSpMkLst>
        </pc:grpChg>
      </pc:sldChg>
      <pc:sldChg chg="modSp mod">
        <pc:chgData name="Mel Stewart" userId="880ad14b-872d-4a4a-ba27-6af6c5c15941" providerId="ADAL" clId="{4E63DA93-A13E-46FC-A935-01889FAD7042}" dt="2022-04-28T21:08:58.256" v="636" actId="1035"/>
        <pc:sldMkLst>
          <pc:docMk/>
          <pc:sldMk cId="4032781904" sldId="354"/>
        </pc:sldMkLst>
        <pc:spChg chg="mod">
          <ac:chgData name="Mel Stewart" userId="880ad14b-872d-4a4a-ba27-6af6c5c15941" providerId="ADAL" clId="{4E63DA93-A13E-46FC-A935-01889FAD7042}" dt="2022-04-28T21:08:47.800" v="624" actId="14100"/>
          <ac:spMkLst>
            <pc:docMk/>
            <pc:sldMk cId="4032781904" sldId="354"/>
            <ac:spMk id="42" creationId="{D81A2CC6-3D0A-4C0C-A3E9-2977F3485BF5}"/>
          </ac:spMkLst>
        </pc:spChg>
        <pc:grpChg chg="mod">
          <ac:chgData name="Mel Stewart" userId="880ad14b-872d-4a4a-ba27-6af6c5c15941" providerId="ADAL" clId="{4E63DA93-A13E-46FC-A935-01889FAD7042}" dt="2022-04-28T21:08:58.256" v="636" actId="1035"/>
          <ac:grpSpMkLst>
            <pc:docMk/>
            <pc:sldMk cId="4032781904" sldId="354"/>
            <ac:grpSpMk id="13" creationId="{77798CB1-3A0E-4195-85BE-34038F356638}"/>
          </ac:grpSpMkLst>
        </pc:grpChg>
        <pc:grpChg chg="mod">
          <ac:chgData name="Mel Stewart" userId="880ad14b-872d-4a4a-ba27-6af6c5c15941" providerId="ADAL" clId="{4E63DA93-A13E-46FC-A935-01889FAD7042}" dt="2022-04-28T21:08:54.632" v="632" actId="1035"/>
          <ac:grpSpMkLst>
            <pc:docMk/>
            <pc:sldMk cId="4032781904" sldId="354"/>
            <ac:grpSpMk id="14" creationId="{0AE6EAF3-8240-4D8D-B88D-4CD87A15EB83}"/>
          </ac:grpSpMkLst>
        </pc:grpChg>
      </pc:sldChg>
      <pc:sldChg chg="modSp mod">
        <pc:chgData name="Mel Stewart" userId="880ad14b-872d-4a4a-ba27-6af6c5c15941" providerId="ADAL" clId="{4E63DA93-A13E-46FC-A935-01889FAD7042}" dt="2022-04-28T21:12:16.055" v="703" actId="1036"/>
        <pc:sldMkLst>
          <pc:docMk/>
          <pc:sldMk cId="3973421552" sldId="355"/>
        </pc:sldMkLst>
        <pc:spChg chg="mod">
          <ac:chgData name="Mel Stewart" userId="880ad14b-872d-4a4a-ba27-6af6c5c15941" providerId="ADAL" clId="{4E63DA93-A13E-46FC-A935-01889FAD7042}" dt="2022-04-28T21:11:38.150" v="669" actId="14100"/>
          <ac:spMkLst>
            <pc:docMk/>
            <pc:sldMk cId="3973421552" sldId="355"/>
            <ac:spMk id="34" creationId="{A99B510A-678D-45BE-A753-2DF93CF41EEA}"/>
          </ac:spMkLst>
        </pc:spChg>
        <pc:spChg chg="mod">
          <ac:chgData name="Mel Stewart" userId="880ad14b-872d-4a4a-ba27-6af6c5c15941" providerId="ADAL" clId="{4E63DA93-A13E-46FC-A935-01889FAD7042}" dt="2022-04-28T21:10:37.366" v="654" actId="14100"/>
          <ac:spMkLst>
            <pc:docMk/>
            <pc:sldMk cId="3973421552" sldId="355"/>
            <ac:spMk id="38" creationId="{2BA1EA2F-9E0B-49F7-8BA6-AB5F388FECCB}"/>
          </ac:spMkLst>
        </pc:spChg>
        <pc:spChg chg="mod">
          <ac:chgData name="Mel Stewart" userId="880ad14b-872d-4a4a-ba27-6af6c5c15941" providerId="ADAL" clId="{4E63DA93-A13E-46FC-A935-01889FAD7042}" dt="2022-04-28T21:11:35.122" v="668" actId="14100"/>
          <ac:spMkLst>
            <pc:docMk/>
            <pc:sldMk cId="3973421552" sldId="355"/>
            <ac:spMk id="59" creationId="{29EB0731-8FAE-4B32-92C1-6DC608F62A68}"/>
          </ac:spMkLst>
        </pc:spChg>
        <pc:spChg chg="mod">
          <ac:chgData name="Mel Stewart" userId="880ad14b-872d-4a4a-ba27-6af6c5c15941" providerId="ADAL" clId="{4E63DA93-A13E-46FC-A935-01889FAD7042}" dt="2022-04-28T21:11:32.031" v="667" actId="14100"/>
          <ac:spMkLst>
            <pc:docMk/>
            <pc:sldMk cId="3973421552" sldId="355"/>
            <ac:spMk id="61" creationId="{B93788BD-B51D-4DC9-9A69-08A41E5B21D1}"/>
          </ac:spMkLst>
        </pc:spChg>
        <pc:grpChg chg="mod">
          <ac:chgData name="Mel Stewart" userId="880ad14b-872d-4a4a-ba27-6af6c5c15941" providerId="ADAL" clId="{4E63DA93-A13E-46FC-A935-01889FAD7042}" dt="2022-04-28T21:11:43.143" v="672" actId="1035"/>
          <ac:grpSpMkLst>
            <pc:docMk/>
            <pc:sldMk cId="3973421552" sldId="355"/>
            <ac:grpSpMk id="11" creationId="{92AB30D2-0814-4F28-9072-D835E6909C52}"/>
          </ac:grpSpMkLst>
        </pc:grpChg>
        <pc:grpChg chg="mod">
          <ac:chgData name="Mel Stewart" userId="880ad14b-872d-4a4a-ba27-6af6c5c15941" providerId="ADAL" clId="{4E63DA93-A13E-46FC-A935-01889FAD7042}" dt="2022-04-28T21:12:16.055" v="703" actId="1036"/>
          <ac:grpSpMkLst>
            <pc:docMk/>
            <pc:sldMk cId="3973421552" sldId="355"/>
            <ac:grpSpMk id="12" creationId="{ACD76A59-4841-4C8B-A26F-596C3C62747F}"/>
          </ac:grpSpMkLst>
        </pc:grpChg>
        <pc:grpChg chg="mod">
          <ac:chgData name="Mel Stewart" userId="880ad14b-872d-4a4a-ba27-6af6c5c15941" providerId="ADAL" clId="{4E63DA93-A13E-46FC-A935-01889FAD7042}" dt="2022-04-28T21:12:12.269" v="699" actId="1036"/>
          <ac:grpSpMkLst>
            <pc:docMk/>
            <pc:sldMk cId="3973421552" sldId="355"/>
            <ac:grpSpMk id="13" creationId="{73567E50-248F-4038-B602-98152E82C971}"/>
          </ac:grpSpMkLst>
        </pc:grpChg>
        <pc:grpChg chg="mod">
          <ac:chgData name="Mel Stewart" userId="880ad14b-872d-4a4a-ba27-6af6c5c15941" providerId="ADAL" clId="{4E63DA93-A13E-46FC-A935-01889FAD7042}" dt="2022-04-28T21:12:04.783" v="692" actId="1035"/>
          <ac:grpSpMkLst>
            <pc:docMk/>
            <pc:sldMk cId="3973421552" sldId="355"/>
            <ac:grpSpMk id="14" creationId="{CFDBE35A-1A93-45CD-9C74-DCBCED1A8B7F}"/>
          </ac:grpSpMkLst>
        </pc:grpChg>
      </pc:sldChg>
      <pc:sldChg chg="modSp mod">
        <pc:chgData name="Mel Stewart" userId="880ad14b-872d-4a4a-ba27-6af6c5c15941" providerId="ADAL" clId="{4E63DA93-A13E-46FC-A935-01889FAD7042}" dt="2022-04-28T21:10:11.760" v="652" actId="1037"/>
        <pc:sldMkLst>
          <pc:docMk/>
          <pc:sldMk cId="2501598801" sldId="356"/>
        </pc:sldMkLst>
        <pc:spChg chg="mod">
          <ac:chgData name="Mel Stewart" userId="880ad14b-872d-4a4a-ba27-6af6c5c15941" providerId="ADAL" clId="{4E63DA93-A13E-46FC-A935-01889FAD7042}" dt="2022-04-28T21:09:56.614" v="647" actId="14100"/>
          <ac:spMkLst>
            <pc:docMk/>
            <pc:sldMk cId="2501598801" sldId="356"/>
            <ac:spMk id="6" creationId="{9B7EFD91-2FBB-48F0-AF56-18CBAE2A31EE}"/>
          </ac:spMkLst>
        </pc:spChg>
        <pc:spChg chg="mod">
          <ac:chgData name="Mel Stewart" userId="880ad14b-872d-4a4a-ba27-6af6c5c15941" providerId="ADAL" clId="{4E63DA93-A13E-46FC-A935-01889FAD7042}" dt="2022-04-28T21:09:44.673" v="644" actId="14100"/>
          <ac:spMkLst>
            <pc:docMk/>
            <pc:sldMk cId="2501598801" sldId="356"/>
            <ac:spMk id="43" creationId="{EEC67623-4240-4AD9-8CAA-21F0700F8CA1}"/>
          </ac:spMkLst>
        </pc:spChg>
        <pc:spChg chg="mod">
          <ac:chgData name="Mel Stewart" userId="880ad14b-872d-4a4a-ba27-6af6c5c15941" providerId="ADAL" clId="{4E63DA93-A13E-46FC-A935-01889FAD7042}" dt="2022-04-28T21:10:11.760" v="652" actId="1037"/>
          <ac:spMkLst>
            <pc:docMk/>
            <pc:sldMk cId="2501598801" sldId="356"/>
            <ac:spMk id="50" creationId="{9482D680-A070-4C79-A095-F212CDDD1B52}"/>
          </ac:spMkLst>
        </pc:spChg>
        <pc:spChg chg="mod">
          <ac:chgData name="Mel Stewart" userId="880ad14b-872d-4a4a-ba27-6af6c5c15941" providerId="ADAL" clId="{4E63DA93-A13E-46FC-A935-01889FAD7042}" dt="2022-04-28T21:09:24.832" v="640" actId="14100"/>
          <ac:spMkLst>
            <pc:docMk/>
            <pc:sldMk cId="2501598801" sldId="356"/>
            <ac:spMk id="52" creationId="{A64576DB-E814-4E79-8A0F-02FCD7A3F96D}"/>
          </ac:spMkLst>
        </pc:spChg>
        <pc:grpChg chg="mod">
          <ac:chgData name="Mel Stewart" userId="880ad14b-872d-4a4a-ba27-6af6c5c15941" providerId="ADAL" clId="{4E63DA93-A13E-46FC-A935-01889FAD7042}" dt="2022-04-28T21:10:03.328" v="651" actId="1035"/>
          <ac:grpSpMkLst>
            <pc:docMk/>
            <pc:sldMk cId="2501598801" sldId="356"/>
            <ac:grpSpMk id="3" creationId="{23AB4FCE-6350-4C29-B53E-A42BE268C588}"/>
          </ac:grpSpMkLst>
        </pc:grpChg>
        <pc:grpChg chg="mod">
          <ac:chgData name="Mel Stewart" userId="880ad14b-872d-4a4a-ba27-6af6c5c15941" providerId="ADAL" clId="{4E63DA93-A13E-46FC-A935-01889FAD7042}" dt="2022-04-28T21:09:33.717" v="642" actId="1038"/>
          <ac:grpSpMkLst>
            <pc:docMk/>
            <pc:sldMk cId="2501598801" sldId="356"/>
            <ac:grpSpMk id="5" creationId="{029B1D6B-DC44-48F3-B2BC-0499355BE09A}"/>
          </ac:grpSpMkLst>
        </pc:grpChg>
      </pc:sldChg>
      <pc:sldChg chg="modSp mod modCm">
        <pc:chgData name="Mel Stewart" userId="880ad14b-872d-4a4a-ba27-6af6c5c15941" providerId="ADAL" clId="{4E63DA93-A13E-46FC-A935-01889FAD7042}" dt="2022-04-28T21:15:26.624" v="802" actId="1035"/>
        <pc:sldMkLst>
          <pc:docMk/>
          <pc:sldMk cId="3260129393" sldId="357"/>
        </pc:sldMkLst>
        <pc:spChg chg="mod">
          <ac:chgData name="Mel Stewart" userId="880ad14b-872d-4a4a-ba27-6af6c5c15941" providerId="ADAL" clId="{4E63DA93-A13E-46FC-A935-01889FAD7042}" dt="2022-04-28T21:15:04.530" v="753" actId="14100"/>
          <ac:spMkLst>
            <pc:docMk/>
            <pc:sldMk cId="3260129393" sldId="357"/>
            <ac:spMk id="34" creationId="{467A5592-C1F5-48D9-9F7C-25F7AE4436A9}"/>
          </ac:spMkLst>
        </pc:spChg>
        <pc:spChg chg="mod">
          <ac:chgData name="Mel Stewart" userId="880ad14b-872d-4a4a-ba27-6af6c5c15941" providerId="ADAL" clId="{4E63DA93-A13E-46FC-A935-01889FAD7042}" dt="2022-04-28T21:14:27.223" v="743" actId="1076"/>
          <ac:spMkLst>
            <pc:docMk/>
            <pc:sldMk cId="3260129393" sldId="357"/>
            <ac:spMk id="38" creationId="{30B57BE5-9BD3-4381-9899-8DBCA24510EE}"/>
          </ac:spMkLst>
        </pc:spChg>
        <pc:spChg chg="mod">
          <ac:chgData name="Mel Stewart" userId="880ad14b-872d-4a4a-ba27-6af6c5c15941" providerId="ADAL" clId="{4E63DA93-A13E-46FC-A935-01889FAD7042}" dt="2022-04-28T21:13:09.632" v="715" actId="14100"/>
          <ac:spMkLst>
            <pc:docMk/>
            <pc:sldMk cId="3260129393" sldId="357"/>
            <ac:spMk id="39" creationId="{F09F8009-EFB8-4B6E-9B4A-992C80A54CFE}"/>
          </ac:spMkLst>
        </pc:spChg>
        <pc:spChg chg="mod">
          <ac:chgData name="Mel Stewart" userId="880ad14b-872d-4a4a-ba27-6af6c5c15941" providerId="ADAL" clId="{4E63DA93-A13E-46FC-A935-01889FAD7042}" dt="2022-04-28T21:13:17.709" v="718" actId="14100"/>
          <ac:spMkLst>
            <pc:docMk/>
            <pc:sldMk cId="3260129393" sldId="357"/>
            <ac:spMk id="42" creationId="{6E7277D0-008D-4E68-9529-9B284E281AAE}"/>
          </ac:spMkLst>
        </pc:spChg>
        <pc:spChg chg="mod">
          <ac:chgData name="Mel Stewart" userId="880ad14b-872d-4a4a-ba27-6af6c5c15941" providerId="ADAL" clId="{4E63DA93-A13E-46FC-A935-01889FAD7042}" dt="2022-04-28T21:13:22.572" v="721" actId="14100"/>
          <ac:spMkLst>
            <pc:docMk/>
            <pc:sldMk cId="3260129393" sldId="357"/>
            <ac:spMk id="43" creationId="{AEB992EF-8ABB-4683-A0B0-1609533E836C}"/>
          </ac:spMkLst>
        </pc:spChg>
        <pc:spChg chg="mod">
          <ac:chgData name="Mel Stewart" userId="880ad14b-872d-4a4a-ba27-6af6c5c15941" providerId="ADAL" clId="{4E63DA93-A13E-46FC-A935-01889FAD7042}" dt="2022-04-28T21:13:38.465" v="724" actId="14100"/>
          <ac:spMkLst>
            <pc:docMk/>
            <pc:sldMk cId="3260129393" sldId="357"/>
            <ac:spMk id="45" creationId="{C9C4EAF5-C0DF-4513-AC5E-33A4532847D4}"/>
          </ac:spMkLst>
        </pc:spChg>
        <pc:spChg chg="mod">
          <ac:chgData name="Mel Stewart" userId="880ad14b-872d-4a4a-ba27-6af6c5c15941" providerId="ADAL" clId="{4E63DA93-A13E-46FC-A935-01889FAD7042}" dt="2022-04-28T21:14:20.184" v="742" actId="1035"/>
          <ac:spMkLst>
            <pc:docMk/>
            <pc:sldMk cId="3260129393" sldId="357"/>
            <ac:spMk id="47" creationId="{F246679A-A4F3-4AD2-A323-41C4F35EFF85}"/>
          </ac:spMkLst>
        </pc:spChg>
        <pc:spChg chg="mod">
          <ac:chgData name="Mel Stewart" userId="880ad14b-872d-4a4a-ba27-6af6c5c15941" providerId="ADAL" clId="{4E63DA93-A13E-46FC-A935-01889FAD7042}" dt="2022-04-28T21:13:44.868" v="725" actId="14100"/>
          <ac:spMkLst>
            <pc:docMk/>
            <pc:sldMk cId="3260129393" sldId="357"/>
            <ac:spMk id="52" creationId="{82AB113B-DBA1-48BC-BED4-BAE3756DF106}"/>
          </ac:spMkLst>
        </pc:spChg>
        <pc:spChg chg="mod">
          <ac:chgData name="Mel Stewart" userId="880ad14b-872d-4a4a-ba27-6af6c5c15941" providerId="ADAL" clId="{4E63DA93-A13E-46FC-A935-01889FAD7042}" dt="2022-04-28T21:13:36.065" v="723" actId="14100"/>
          <ac:spMkLst>
            <pc:docMk/>
            <pc:sldMk cId="3260129393" sldId="357"/>
            <ac:spMk id="53" creationId="{07633990-5BFA-4212-A970-76E51C518614}"/>
          </ac:spMkLst>
        </pc:spChg>
        <pc:spChg chg="mod">
          <ac:chgData name="Mel Stewart" userId="880ad14b-872d-4a4a-ba27-6af6c5c15941" providerId="ADAL" clId="{4E63DA93-A13E-46FC-A935-01889FAD7042}" dt="2022-04-28T21:14:57.178" v="750" actId="14100"/>
          <ac:spMkLst>
            <pc:docMk/>
            <pc:sldMk cId="3260129393" sldId="357"/>
            <ac:spMk id="60" creationId="{39BCBA53-F9B0-424F-949B-5BA150719096}"/>
          </ac:spMkLst>
        </pc:spChg>
        <pc:spChg chg="mod">
          <ac:chgData name="Mel Stewart" userId="880ad14b-872d-4a4a-ba27-6af6c5c15941" providerId="ADAL" clId="{4E63DA93-A13E-46FC-A935-01889FAD7042}" dt="2022-04-28T21:14:49.879" v="746" actId="14100"/>
          <ac:spMkLst>
            <pc:docMk/>
            <pc:sldMk cId="3260129393" sldId="357"/>
            <ac:spMk id="65" creationId="{551FB90F-4CC3-4989-9C12-E4BC562B88E6}"/>
          </ac:spMkLst>
        </pc:spChg>
        <pc:grpChg chg="mod">
          <ac:chgData name="Mel Stewart" userId="880ad14b-872d-4a4a-ba27-6af6c5c15941" providerId="ADAL" clId="{4E63DA93-A13E-46FC-A935-01889FAD7042}" dt="2022-04-28T21:14:03.947" v="727" actId="1076"/>
          <ac:grpSpMkLst>
            <pc:docMk/>
            <pc:sldMk cId="3260129393" sldId="357"/>
            <ac:grpSpMk id="5" creationId="{A383E965-0E11-4D9D-BBEE-2E90D0D805C6}"/>
          </ac:grpSpMkLst>
        </pc:grpChg>
        <pc:grpChg chg="mod">
          <ac:chgData name="Mel Stewart" userId="880ad14b-872d-4a4a-ba27-6af6c5c15941" providerId="ADAL" clId="{4E63DA93-A13E-46FC-A935-01889FAD7042}" dt="2022-04-28T21:15:14.002" v="770" actId="1036"/>
          <ac:grpSpMkLst>
            <pc:docMk/>
            <pc:sldMk cId="3260129393" sldId="357"/>
            <ac:grpSpMk id="11" creationId="{E59C1946-78B4-4AF4-A676-8B12F65D9EDA}"/>
          </ac:grpSpMkLst>
        </pc:grpChg>
        <pc:grpChg chg="mod">
          <ac:chgData name="Mel Stewart" userId="880ad14b-872d-4a4a-ba27-6af6c5c15941" providerId="ADAL" clId="{4E63DA93-A13E-46FC-A935-01889FAD7042}" dt="2022-04-28T21:15:20.295" v="784" actId="1036"/>
          <ac:grpSpMkLst>
            <pc:docMk/>
            <pc:sldMk cId="3260129393" sldId="357"/>
            <ac:grpSpMk id="12" creationId="{F5CC8E6D-B385-4BE4-93D7-DAAB62C3109E}"/>
          </ac:grpSpMkLst>
        </pc:grpChg>
        <pc:grpChg chg="mod">
          <ac:chgData name="Mel Stewart" userId="880ad14b-872d-4a4a-ba27-6af6c5c15941" providerId="ADAL" clId="{4E63DA93-A13E-46FC-A935-01889FAD7042}" dt="2022-04-28T21:15:26.624" v="802" actId="1035"/>
          <ac:grpSpMkLst>
            <pc:docMk/>
            <pc:sldMk cId="3260129393" sldId="357"/>
            <ac:grpSpMk id="13" creationId="{27CB3C93-5B84-4DA7-9689-F4AAB2945482}"/>
          </ac:grpSpMkLst>
        </pc:grpChg>
      </pc:sldChg>
      <pc:sldChg chg="modSp mod addCm delCm modCm">
        <pc:chgData name="Mel Stewart" userId="880ad14b-872d-4a4a-ba27-6af6c5c15941" providerId="ADAL" clId="{4E63DA93-A13E-46FC-A935-01889FAD7042}" dt="2022-04-28T21:08:17.992" v="622" actId="14100"/>
        <pc:sldMkLst>
          <pc:docMk/>
          <pc:sldMk cId="2811506843" sldId="360"/>
        </pc:sldMkLst>
        <pc:spChg chg="mod">
          <ac:chgData name="Mel Stewart" userId="880ad14b-872d-4a4a-ba27-6af6c5c15941" providerId="ADAL" clId="{4E63DA93-A13E-46FC-A935-01889FAD7042}" dt="2022-04-28T21:06:02.888" v="565" actId="14100"/>
          <ac:spMkLst>
            <pc:docMk/>
            <pc:sldMk cId="2811506843" sldId="360"/>
            <ac:spMk id="2" creationId="{70A5FE32-28C6-4530-8719-0F0150B0AAEE}"/>
          </ac:spMkLst>
        </pc:spChg>
        <pc:spChg chg="mod">
          <ac:chgData name="Mel Stewart" userId="880ad14b-872d-4a4a-ba27-6af6c5c15941" providerId="ADAL" clId="{4E63DA93-A13E-46FC-A935-01889FAD7042}" dt="2022-04-28T21:05:51.406" v="562" actId="14100"/>
          <ac:spMkLst>
            <pc:docMk/>
            <pc:sldMk cId="2811506843" sldId="360"/>
            <ac:spMk id="3" creationId="{E57E5100-7C04-4DA9-A863-D1054F784A39}"/>
          </ac:spMkLst>
        </pc:spChg>
        <pc:spChg chg="mod">
          <ac:chgData name="Mel Stewart" userId="880ad14b-872d-4a4a-ba27-6af6c5c15941" providerId="ADAL" clId="{4E63DA93-A13E-46FC-A935-01889FAD7042}" dt="2022-04-28T21:06:53.170" v="614" actId="1035"/>
          <ac:spMkLst>
            <pc:docMk/>
            <pc:sldMk cId="2811506843" sldId="360"/>
            <ac:spMk id="5" creationId="{6E3169FD-31C3-448C-B61D-FBB3616A8E4D}"/>
          </ac:spMkLst>
        </pc:spChg>
        <pc:spChg chg="mod">
          <ac:chgData name="Mel Stewart" userId="880ad14b-872d-4a4a-ba27-6af6c5c15941" providerId="ADAL" clId="{4E63DA93-A13E-46FC-A935-01889FAD7042}" dt="2022-04-28T21:06:51.171" v="613" actId="1037"/>
          <ac:spMkLst>
            <pc:docMk/>
            <pc:sldMk cId="2811506843" sldId="360"/>
            <ac:spMk id="8" creationId="{C9C1E25B-BE95-44E2-967E-EFD77C0B7E77}"/>
          </ac:spMkLst>
        </pc:spChg>
        <pc:spChg chg="mod">
          <ac:chgData name="Mel Stewart" userId="880ad14b-872d-4a4a-ba27-6af6c5c15941" providerId="ADAL" clId="{4E63DA93-A13E-46FC-A935-01889FAD7042}" dt="2022-04-28T21:06:25.530" v="580" actId="1035"/>
          <ac:spMkLst>
            <pc:docMk/>
            <pc:sldMk cId="2811506843" sldId="360"/>
            <ac:spMk id="10" creationId="{8CF00DB7-E91B-4742-90D1-0A517B904F70}"/>
          </ac:spMkLst>
        </pc:spChg>
        <pc:spChg chg="mod">
          <ac:chgData name="Mel Stewart" userId="880ad14b-872d-4a4a-ba27-6af6c5c15941" providerId="ADAL" clId="{4E63DA93-A13E-46FC-A935-01889FAD7042}" dt="2022-04-28T21:06:06.067" v="566" actId="14100"/>
          <ac:spMkLst>
            <pc:docMk/>
            <pc:sldMk cId="2811506843" sldId="360"/>
            <ac:spMk id="11" creationId="{15D6FDB5-3727-411A-84F0-BB0C217A2523}"/>
          </ac:spMkLst>
        </pc:spChg>
        <pc:spChg chg="mod">
          <ac:chgData name="Mel Stewart" userId="880ad14b-872d-4a4a-ba27-6af6c5c15941" providerId="ADAL" clId="{4E63DA93-A13E-46FC-A935-01889FAD7042}" dt="2022-04-28T21:07:06.333" v="615" actId="1076"/>
          <ac:spMkLst>
            <pc:docMk/>
            <pc:sldMk cId="2811506843" sldId="360"/>
            <ac:spMk id="23" creationId="{004BC38A-D93F-4D03-A186-9F057CB69933}"/>
          </ac:spMkLst>
        </pc:spChg>
        <pc:spChg chg="mod">
          <ac:chgData name="Mel Stewart" userId="880ad14b-872d-4a4a-ba27-6af6c5c15941" providerId="ADAL" clId="{4E63DA93-A13E-46FC-A935-01889FAD7042}" dt="2022-04-26T22:46:28.338" v="40" actId="1076"/>
          <ac:spMkLst>
            <pc:docMk/>
            <pc:sldMk cId="2811506843" sldId="360"/>
            <ac:spMk id="26" creationId="{52AADE0A-9B0D-4491-B466-A05670F0CB4F}"/>
          </ac:spMkLst>
        </pc:spChg>
        <pc:spChg chg="mod">
          <ac:chgData name="Mel Stewart" userId="880ad14b-872d-4a4a-ba27-6af6c5c15941" providerId="ADAL" clId="{4E63DA93-A13E-46FC-A935-01889FAD7042}" dt="2022-04-26T22:46:29.946" v="41"/>
          <ac:spMkLst>
            <pc:docMk/>
            <pc:sldMk cId="2811506843" sldId="360"/>
            <ac:spMk id="27" creationId="{A231A07C-9954-4C96-A7F1-532E960756E0}"/>
          </ac:spMkLst>
        </pc:spChg>
        <pc:spChg chg="mod">
          <ac:chgData name="Mel Stewart" userId="880ad14b-872d-4a4a-ba27-6af6c5c15941" providerId="ADAL" clId="{4E63DA93-A13E-46FC-A935-01889FAD7042}" dt="2022-04-28T21:07:37.488" v="617" actId="14100"/>
          <ac:spMkLst>
            <pc:docMk/>
            <pc:sldMk cId="2811506843" sldId="360"/>
            <ac:spMk id="29" creationId="{04DC792E-D750-4B89-819A-D38876E611C7}"/>
          </ac:spMkLst>
        </pc:spChg>
        <pc:spChg chg="mod">
          <ac:chgData name="Mel Stewart" userId="880ad14b-872d-4a4a-ba27-6af6c5c15941" providerId="ADAL" clId="{4E63DA93-A13E-46FC-A935-01889FAD7042}" dt="2022-04-28T21:08:00.468" v="620" actId="1076"/>
          <ac:spMkLst>
            <pc:docMk/>
            <pc:sldMk cId="2811506843" sldId="360"/>
            <ac:spMk id="34" creationId="{82474776-256B-4B12-A2A7-3146F00EBAC2}"/>
          </ac:spMkLst>
        </pc:spChg>
        <pc:spChg chg="mod">
          <ac:chgData name="Mel Stewart" userId="880ad14b-872d-4a4a-ba27-6af6c5c15941" providerId="ADAL" clId="{4E63DA93-A13E-46FC-A935-01889FAD7042}" dt="2022-04-28T21:08:17.992" v="622" actId="14100"/>
          <ac:spMkLst>
            <pc:docMk/>
            <pc:sldMk cId="2811506843" sldId="360"/>
            <ac:spMk id="35" creationId="{6B8AE634-738B-45F5-A4D2-BE381EC8ECA8}"/>
          </ac:spMkLst>
        </pc:spChg>
        <pc:spChg chg="mod">
          <ac:chgData name="Mel Stewart" userId="880ad14b-872d-4a4a-ba27-6af6c5c15941" providerId="ADAL" clId="{4E63DA93-A13E-46FC-A935-01889FAD7042}" dt="2022-04-26T22:41:40.368" v="3" actId="6549"/>
          <ac:spMkLst>
            <pc:docMk/>
            <pc:sldMk cId="2811506843" sldId="360"/>
            <ac:spMk id="36" creationId="{6E01AD0E-D197-4603-8C2A-D74A9B758907}"/>
          </ac:spMkLst>
        </pc:spChg>
        <pc:spChg chg="mod">
          <ac:chgData name="Mel Stewart" userId="880ad14b-872d-4a4a-ba27-6af6c5c15941" providerId="ADAL" clId="{4E63DA93-A13E-46FC-A935-01889FAD7042}" dt="2022-04-26T22:43:55.429" v="30" actId="20577"/>
          <ac:spMkLst>
            <pc:docMk/>
            <pc:sldMk cId="2811506843" sldId="360"/>
            <ac:spMk id="37" creationId="{601BC4F4-C1FF-448F-9A9D-4E47F637D7C1}"/>
          </ac:spMkLst>
        </pc:spChg>
        <pc:spChg chg="mod">
          <ac:chgData name="Mel Stewart" userId="880ad14b-872d-4a4a-ba27-6af6c5c15941" providerId="ADAL" clId="{4E63DA93-A13E-46FC-A935-01889FAD7042}" dt="2022-04-28T21:08:04.261" v="621" actId="1076"/>
          <ac:spMkLst>
            <pc:docMk/>
            <pc:sldMk cId="2811506843" sldId="360"/>
            <ac:spMk id="45" creationId="{3640325B-ABC1-4BF7-B9A2-943CBBB6616C}"/>
          </ac:spMkLst>
        </pc:spChg>
      </pc:sldChg>
      <pc:sldChg chg="modSp mod">
        <pc:chgData name="Mel Stewart" userId="880ad14b-872d-4a4a-ba27-6af6c5c15941" providerId="ADAL" clId="{4E63DA93-A13E-46FC-A935-01889FAD7042}" dt="2022-04-28T21:01:45.137" v="526" actId="14100"/>
        <pc:sldMkLst>
          <pc:docMk/>
          <pc:sldMk cId="860744931" sldId="361"/>
        </pc:sldMkLst>
        <pc:spChg chg="mod">
          <ac:chgData name="Mel Stewart" userId="880ad14b-872d-4a4a-ba27-6af6c5c15941" providerId="ADAL" clId="{4E63DA93-A13E-46FC-A935-01889FAD7042}" dt="2022-04-28T21:01:10.023" v="518" actId="14100"/>
          <ac:spMkLst>
            <pc:docMk/>
            <pc:sldMk cId="860744931" sldId="361"/>
            <ac:spMk id="28" creationId="{9C96B2EB-66C3-44D5-A935-E6D884D2DE88}"/>
          </ac:spMkLst>
        </pc:spChg>
        <pc:spChg chg="mod">
          <ac:chgData name="Mel Stewart" userId="880ad14b-872d-4a4a-ba27-6af6c5c15941" providerId="ADAL" clId="{4E63DA93-A13E-46FC-A935-01889FAD7042}" dt="2022-04-28T21:01:45.137" v="526" actId="14100"/>
          <ac:spMkLst>
            <pc:docMk/>
            <pc:sldMk cId="860744931" sldId="361"/>
            <ac:spMk id="29" creationId="{0E747CBA-E775-48BD-B8E0-61130F019E05}"/>
          </ac:spMkLst>
        </pc:spChg>
        <pc:spChg chg="mod">
          <ac:chgData name="Mel Stewart" userId="880ad14b-872d-4a4a-ba27-6af6c5c15941" providerId="ADAL" clId="{4E63DA93-A13E-46FC-A935-01889FAD7042}" dt="2022-04-28T20:59:05.788" v="498" actId="14100"/>
          <ac:spMkLst>
            <pc:docMk/>
            <pc:sldMk cId="860744931" sldId="361"/>
            <ac:spMk id="35" creationId="{E6F2D35B-04E5-4409-9B68-9C5CA7D1E33E}"/>
          </ac:spMkLst>
        </pc:spChg>
        <pc:spChg chg="mod">
          <ac:chgData name="Mel Stewart" userId="880ad14b-872d-4a4a-ba27-6af6c5c15941" providerId="ADAL" clId="{4E63DA93-A13E-46FC-A935-01889FAD7042}" dt="2022-04-28T20:59:45.145" v="503" actId="1076"/>
          <ac:spMkLst>
            <pc:docMk/>
            <pc:sldMk cId="860744931" sldId="361"/>
            <ac:spMk id="37" creationId="{BAC900E2-8B84-4322-BB2C-CD3A0D677D64}"/>
          </ac:spMkLst>
        </pc:spChg>
        <pc:spChg chg="mod">
          <ac:chgData name="Mel Stewart" userId="880ad14b-872d-4a4a-ba27-6af6c5c15941" providerId="ADAL" clId="{4E63DA93-A13E-46FC-A935-01889FAD7042}" dt="2022-04-28T20:45:46.137" v="478" actId="242"/>
          <ac:spMkLst>
            <pc:docMk/>
            <pc:sldMk cId="860744931" sldId="361"/>
            <ac:spMk id="45" creationId="{9BB1A47A-6E3D-4098-938A-F88CE9BB4F21}"/>
          </ac:spMkLst>
        </pc:spChg>
        <pc:spChg chg="mod">
          <ac:chgData name="Mel Stewart" userId="880ad14b-872d-4a4a-ba27-6af6c5c15941" providerId="ADAL" clId="{4E63DA93-A13E-46FC-A935-01889FAD7042}" dt="2022-04-28T21:01:35.216" v="523" actId="14100"/>
          <ac:spMkLst>
            <pc:docMk/>
            <pc:sldMk cId="860744931" sldId="361"/>
            <ac:spMk id="51" creationId="{E442FF3C-7366-464D-99FD-1B8B1F0DD48A}"/>
          </ac:spMkLst>
        </pc:spChg>
        <pc:spChg chg="mod">
          <ac:chgData name="Mel Stewart" userId="880ad14b-872d-4a4a-ba27-6af6c5c15941" providerId="ADAL" clId="{4E63DA93-A13E-46FC-A935-01889FAD7042}" dt="2022-04-28T20:59:31.410" v="502" actId="14100"/>
          <ac:spMkLst>
            <pc:docMk/>
            <pc:sldMk cId="860744931" sldId="361"/>
            <ac:spMk id="60" creationId="{52418A78-0AD4-4F81-9247-E78ACBB4D36F}"/>
          </ac:spMkLst>
        </pc:spChg>
        <pc:spChg chg="mod">
          <ac:chgData name="Mel Stewart" userId="880ad14b-872d-4a4a-ba27-6af6c5c15941" providerId="ADAL" clId="{4E63DA93-A13E-46FC-A935-01889FAD7042}" dt="2022-04-28T20:57:22.854" v="482" actId="14100"/>
          <ac:spMkLst>
            <pc:docMk/>
            <pc:sldMk cId="860744931" sldId="361"/>
            <ac:spMk id="61" creationId="{7E64B617-3C9B-4094-87B2-DC8C21179184}"/>
          </ac:spMkLst>
        </pc:spChg>
        <pc:spChg chg="mod">
          <ac:chgData name="Mel Stewart" userId="880ad14b-872d-4a4a-ba27-6af6c5c15941" providerId="ADAL" clId="{4E63DA93-A13E-46FC-A935-01889FAD7042}" dt="2022-04-28T20:58:39.887" v="494" actId="1076"/>
          <ac:spMkLst>
            <pc:docMk/>
            <pc:sldMk cId="860744931" sldId="361"/>
            <ac:spMk id="62" creationId="{45681E9E-AC7A-4FA1-937C-CC62BED306FD}"/>
          </ac:spMkLst>
        </pc:spChg>
        <pc:spChg chg="mod">
          <ac:chgData name="Mel Stewart" userId="880ad14b-872d-4a4a-ba27-6af6c5c15941" providerId="ADAL" clId="{4E63DA93-A13E-46FC-A935-01889FAD7042}" dt="2022-04-28T21:01:24.449" v="521" actId="14100"/>
          <ac:spMkLst>
            <pc:docMk/>
            <pc:sldMk cId="860744931" sldId="361"/>
            <ac:spMk id="69" creationId="{33776BB8-1B5F-4FA8-A08C-CA62F116561E}"/>
          </ac:spMkLst>
        </pc:spChg>
        <pc:spChg chg="mod">
          <ac:chgData name="Mel Stewart" userId="880ad14b-872d-4a4a-ba27-6af6c5c15941" providerId="ADAL" clId="{4E63DA93-A13E-46FC-A935-01889FAD7042}" dt="2022-04-28T21:01:29.593" v="522" actId="14100"/>
          <ac:spMkLst>
            <pc:docMk/>
            <pc:sldMk cId="860744931" sldId="361"/>
            <ac:spMk id="71" creationId="{1B01D6D3-8793-49D5-B03B-43723F38DE35}"/>
          </ac:spMkLst>
        </pc:spChg>
        <pc:spChg chg="mod">
          <ac:chgData name="Mel Stewart" userId="880ad14b-872d-4a4a-ba27-6af6c5c15941" providerId="ADAL" clId="{4E63DA93-A13E-46FC-A935-01889FAD7042}" dt="2022-04-28T20:58:07.887" v="488" actId="1076"/>
          <ac:spMkLst>
            <pc:docMk/>
            <pc:sldMk cId="860744931" sldId="361"/>
            <ac:spMk id="81" creationId="{AFFD2771-3FE8-4CFD-B519-10D2BFF888F3}"/>
          </ac:spMkLst>
        </pc:spChg>
        <pc:grpChg chg="mod">
          <ac:chgData name="Mel Stewart" userId="880ad14b-872d-4a4a-ba27-6af6c5c15941" providerId="ADAL" clId="{4E63DA93-A13E-46FC-A935-01889FAD7042}" dt="2022-04-28T21:00:27.394" v="509" actId="1076"/>
          <ac:grpSpMkLst>
            <pc:docMk/>
            <pc:sldMk cId="860744931" sldId="361"/>
            <ac:grpSpMk id="3" creationId="{464E0855-6EFB-44E6-AB12-4FC499680D6F}"/>
          </ac:grpSpMkLst>
        </pc:grpChg>
        <pc:grpChg chg="mod">
          <ac:chgData name="Mel Stewart" userId="880ad14b-872d-4a4a-ba27-6af6c5c15941" providerId="ADAL" clId="{4E63DA93-A13E-46FC-A935-01889FAD7042}" dt="2022-04-28T21:00:17.896" v="508" actId="1076"/>
          <ac:grpSpMkLst>
            <pc:docMk/>
            <pc:sldMk cId="860744931" sldId="361"/>
            <ac:grpSpMk id="4" creationId="{C89CC40A-FA55-47DD-BAFF-542785160AFB}"/>
          </ac:grpSpMkLst>
        </pc:grpChg>
        <pc:grpChg chg="mod">
          <ac:chgData name="Mel Stewart" userId="880ad14b-872d-4a4a-ba27-6af6c5c15941" providerId="ADAL" clId="{4E63DA93-A13E-46FC-A935-01889FAD7042}" dt="2022-04-28T20:58:22.750" v="491" actId="1076"/>
          <ac:grpSpMkLst>
            <pc:docMk/>
            <pc:sldMk cId="860744931" sldId="361"/>
            <ac:grpSpMk id="8" creationId="{34C69034-025E-4273-958B-C64E07EA6170}"/>
          </ac:grpSpMkLst>
        </pc:grpChg>
        <pc:grpChg chg="mod">
          <ac:chgData name="Mel Stewart" userId="880ad14b-872d-4a4a-ba27-6af6c5c15941" providerId="ADAL" clId="{4E63DA93-A13E-46FC-A935-01889FAD7042}" dt="2022-04-28T20:57:53.993" v="486" actId="14100"/>
          <ac:grpSpMkLst>
            <pc:docMk/>
            <pc:sldMk cId="860744931" sldId="361"/>
            <ac:grpSpMk id="10" creationId="{361CC395-9A89-4E81-8022-495FF68FAD08}"/>
          </ac:grpSpMkLst>
        </pc:grpChg>
        <pc:grpChg chg="mod">
          <ac:chgData name="Mel Stewart" userId="880ad14b-872d-4a4a-ba27-6af6c5c15941" providerId="ADAL" clId="{4E63DA93-A13E-46FC-A935-01889FAD7042}" dt="2022-04-28T21:00:41.388" v="510" actId="1076"/>
          <ac:grpSpMkLst>
            <pc:docMk/>
            <pc:sldMk cId="860744931" sldId="361"/>
            <ac:grpSpMk id="11" creationId="{8F88AC38-8445-4D4F-B495-E686A1796A9C}"/>
          </ac:grpSpMkLst>
        </pc:grpChg>
        <pc:grpChg chg="mod">
          <ac:chgData name="Mel Stewart" userId="880ad14b-872d-4a4a-ba27-6af6c5c15941" providerId="ADAL" clId="{4E63DA93-A13E-46FC-A935-01889FAD7042}" dt="2022-04-28T21:01:39.253" v="525" actId="1076"/>
          <ac:grpSpMkLst>
            <pc:docMk/>
            <pc:sldMk cId="860744931" sldId="361"/>
            <ac:grpSpMk id="12" creationId="{7EBB06F8-7171-4609-B05D-1B1B41F3F1B0}"/>
          </ac:grpSpMkLst>
        </pc:grpChg>
      </pc:sldChg>
      <pc:sldChg chg="add del">
        <pc:chgData name="Mel Stewart" userId="880ad14b-872d-4a4a-ba27-6af6c5c15941" providerId="ADAL" clId="{4E63DA93-A13E-46FC-A935-01889FAD7042}" dt="2022-04-27T13:41:47.024" v="266"/>
        <pc:sldMkLst>
          <pc:docMk/>
          <pc:sldMk cId="2158425079" sldId="362"/>
        </pc:sldMkLst>
      </pc:sldChg>
    </pc:docChg>
  </pc:docChgLst>
  <pc:docChgLst>
    <pc:chgData name="Sarah Bilbao" userId="3b68ab3a-bcf3-45a8-9b9c-71f868047fb8" providerId="ADAL" clId="{8DD31D52-AEB0-4D7D-BF95-DBE4DBB5BD5D}"/>
    <pc:docChg chg="undo custSel modSld">
      <pc:chgData name="Sarah Bilbao" userId="3b68ab3a-bcf3-45a8-9b9c-71f868047fb8" providerId="ADAL" clId="{8DD31D52-AEB0-4D7D-BF95-DBE4DBB5BD5D}" dt="2022-04-27T17:28:37.098" v="793"/>
      <pc:docMkLst>
        <pc:docMk/>
      </pc:docMkLst>
      <pc:sldChg chg="delSp mod">
        <pc:chgData name="Sarah Bilbao" userId="3b68ab3a-bcf3-45a8-9b9c-71f868047fb8" providerId="ADAL" clId="{8DD31D52-AEB0-4D7D-BF95-DBE4DBB5BD5D}" dt="2022-04-27T17:16:43" v="2" actId="478"/>
        <pc:sldMkLst>
          <pc:docMk/>
          <pc:sldMk cId="985424470" sldId="340"/>
        </pc:sldMkLst>
        <pc:spChg chg="del">
          <ac:chgData name="Sarah Bilbao" userId="3b68ab3a-bcf3-45a8-9b9c-71f868047fb8" providerId="ADAL" clId="{8DD31D52-AEB0-4D7D-BF95-DBE4DBB5BD5D}" dt="2022-04-27T17:16:40.667" v="1" actId="478"/>
          <ac:spMkLst>
            <pc:docMk/>
            <pc:sldMk cId="985424470" sldId="340"/>
            <ac:spMk id="51" creationId="{84F6AD22-BC0F-4ADF-A52D-B1D4A43A895C}"/>
          </ac:spMkLst>
        </pc:spChg>
        <pc:spChg chg="del">
          <ac:chgData name="Sarah Bilbao" userId="3b68ab3a-bcf3-45a8-9b9c-71f868047fb8" providerId="ADAL" clId="{8DD31D52-AEB0-4D7D-BF95-DBE4DBB5BD5D}" dt="2022-04-27T17:16:43" v="2" actId="478"/>
          <ac:spMkLst>
            <pc:docMk/>
            <pc:sldMk cId="985424470" sldId="340"/>
            <ac:spMk id="52" creationId="{C79C140D-AC92-48CC-A0F0-DF7BC06DEE8A}"/>
          </ac:spMkLst>
        </pc:spChg>
      </pc:sldChg>
      <pc:sldChg chg="modSp mod delCm modCm">
        <pc:chgData name="Sarah Bilbao" userId="3b68ab3a-bcf3-45a8-9b9c-71f868047fb8" providerId="ADAL" clId="{8DD31D52-AEB0-4D7D-BF95-DBE4DBB5BD5D}" dt="2022-04-27T17:26:57.375" v="770" actId="1592"/>
        <pc:sldMkLst>
          <pc:docMk/>
          <pc:sldMk cId="2740970906" sldId="344"/>
        </pc:sldMkLst>
        <pc:spChg chg="mod">
          <ac:chgData name="Sarah Bilbao" userId="3b68ab3a-bcf3-45a8-9b9c-71f868047fb8" providerId="ADAL" clId="{8DD31D52-AEB0-4D7D-BF95-DBE4DBB5BD5D}" dt="2022-04-27T17:26:55.067" v="769" actId="20577"/>
          <ac:spMkLst>
            <pc:docMk/>
            <pc:sldMk cId="2740970906" sldId="344"/>
            <ac:spMk id="59" creationId="{1307215F-097A-4145-9AD5-3E34B8D47DB3}"/>
          </ac:spMkLst>
        </pc:spChg>
        <pc:spChg chg="mod">
          <ac:chgData name="Sarah Bilbao" userId="3b68ab3a-bcf3-45a8-9b9c-71f868047fb8" providerId="ADAL" clId="{8DD31D52-AEB0-4D7D-BF95-DBE4DBB5BD5D}" dt="2022-04-27T17:25:31.539" v="524" actId="113"/>
          <ac:spMkLst>
            <pc:docMk/>
            <pc:sldMk cId="2740970906" sldId="344"/>
            <ac:spMk id="61" creationId="{17A783EF-896B-40C0-AA84-677318A68E71}"/>
          </ac:spMkLst>
        </pc:spChg>
      </pc:sldChg>
      <pc:sldChg chg="modSp mod modCm">
        <pc:chgData name="Sarah Bilbao" userId="3b68ab3a-bcf3-45a8-9b9c-71f868047fb8" providerId="ADAL" clId="{8DD31D52-AEB0-4D7D-BF95-DBE4DBB5BD5D}" dt="2022-04-27T17:27:54.837" v="792" actId="13926"/>
        <pc:sldMkLst>
          <pc:docMk/>
          <pc:sldMk cId="3604575181" sldId="346"/>
        </pc:sldMkLst>
        <pc:spChg chg="mod">
          <ac:chgData name="Sarah Bilbao" userId="3b68ab3a-bcf3-45a8-9b9c-71f868047fb8" providerId="ADAL" clId="{8DD31D52-AEB0-4D7D-BF95-DBE4DBB5BD5D}" dt="2022-04-27T17:27:54.837" v="792" actId="13926"/>
          <ac:spMkLst>
            <pc:docMk/>
            <pc:sldMk cId="3604575181" sldId="346"/>
            <ac:spMk id="37" creationId="{C80BFFF5-A138-4840-B27B-81E27A06DCC5}"/>
          </ac:spMkLst>
        </pc:spChg>
      </pc:sldChg>
      <pc:sldChg chg="delSp mod">
        <pc:chgData name="Sarah Bilbao" userId="3b68ab3a-bcf3-45a8-9b9c-71f868047fb8" providerId="ADAL" clId="{8DD31D52-AEB0-4D7D-BF95-DBE4DBB5BD5D}" dt="2022-04-27T17:16:18.151" v="0" actId="478"/>
        <pc:sldMkLst>
          <pc:docMk/>
          <pc:sldMk cId="322431617" sldId="351"/>
        </pc:sldMkLst>
        <pc:spChg chg="del">
          <ac:chgData name="Sarah Bilbao" userId="3b68ab3a-bcf3-45a8-9b9c-71f868047fb8" providerId="ADAL" clId="{8DD31D52-AEB0-4D7D-BF95-DBE4DBB5BD5D}" dt="2022-04-27T17:16:18.151" v="0" actId="478"/>
          <ac:spMkLst>
            <pc:docMk/>
            <pc:sldMk cId="322431617" sldId="351"/>
            <ac:spMk id="11" creationId="{73A6E02D-113E-4F2A-9682-083849D9DA1B}"/>
          </ac:spMkLst>
        </pc:spChg>
      </pc:sldChg>
      <pc:sldChg chg="modSp mod modCm">
        <pc:chgData name="Sarah Bilbao" userId="3b68ab3a-bcf3-45a8-9b9c-71f868047fb8" providerId="ADAL" clId="{8DD31D52-AEB0-4D7D-BF95-DBE4DBB5BD5D}" dt="2022-04-27T17:27:47.665" v="791" actId="13926"/>
        <pc:sldMkLst>
          <pc:docMk/>
          <pc:sldMk cId="3260129393" sldId="357"/>
        </pc:sldMkLst>
        <pc:spChg chg="mod">
          <ac:chgData name="Sarah Bilbao" userId="3b68ab3a-bcf3-45a8-9b9c-71f868047fb8" providerId="ADAL" clId="{8DD31D52-AEB0-4D7D-BF95-DBE4DBB5BD5D}" dt="2022-04-27T17:27:45.131" v="790" actId="13926"/>
          <ac:spMkLst>
            <pc:docMk/>
            <pc:sldMk cId="3260129393" sldId="357"/>
            <ac:spMk id="38" creationId="{30B57BE5-9BD3-4381-9899-8DBCA24510EE}"/>
          </ac:spMkLst>
        </pc:spChg>
        <pc:spChg chg="mod">
          <ac:chgData name="Sarah Bilbao" userId="3b68ab3a-bcf3-45a8-9b9c-71f868047fb8" providerId="ADAL" clId="{8DD31D52-AEB0-4D7D-BF95-DBE4DBB5BD5D}" dt="2022-04-27T17:27:47.665" v="791" actId="13926"/>
          <ac:spMkLst>
            <pc:docMk/>
            <pc:sldMk cId="3260129393" sldId="357"/>
            <ac:spMk id="49" creationId="{8FE4E9F9-84A1-47C5-B209-98DF288192AE}"/>
          </ac:spMkLst>
        </pc:spChg>
      </pc:sldChg>
      <pc:sldChg chg="modSp mod delCm modCm">
        <pc:chgData name="Sarah Bilbao" userId="3b68ab3a-bcf3-45a8-9b9c-71f868047fb8" providerId="ADAL" clId="{8DD31D52-AEB0-4D7D-BF95-DBE4DBB5BD5D}" dt="2022-04-27T17:23:21.140" v="327" actId="1592"/>
        <pc:sldMkLst>
          <pc:docMk/>
          <pc:sldMk cId="2811506843" sldId="360"/>
        </pc:sldMkLst>
        <pc:spChg chg="mod">
          <ac:chgData name="Sarah Bilbao" userId="3b68ab3a-bcf3-45a8-9b9c-71f868047fb8" providerId="ADAL" clId="{8DD31D52-AEB0-4D7D-BF95-DBE4DBB5BD5D}" dt="2022-04-27T17:23:16.069" v="326" actId="113"/>
          <ac:spMkLst>
            <pc:docMk/>
            <pc:sldMk cId="2811506843" sldId="360"/>
            <ac:spMk id="37" creationId="{601BC4F4-C1FF-448F-9A9D-4E47F637D7C1}"/>
          </ac:spMkLst>
        </pc:spChg>
      </pc:sldChg>
      <pc:sldChg chg="modSp mod addCm delCm modCm">
        <pc:chgData name="Sarah Bilbao" userId="3b68ab3a-bcf3-45a8-9b9c-71f868047fb8" providerId="ADAL" clId="{8DD31D52-AEB0-4D7D-BF95-DBE4DBB5BD5D}" dt="2022-04-27T17:28:37.098" v="793"/>
        <pc:sldMkLst>
          <pc:docMk/>
          <pc:sldMk cId="860744931" sldId="361"/>
        </pc:sldMkLst>
        <pc:spChg chg="mod">
          <ac:chgData name="Sarah Bilbao" userId="3b68ab3a-bcf3-45a8-9b9c-71f868047fb8" providerId="ADAL" clId="{8DD31D52-AEB0-4D7D-BF95-DBE4DBB5BD5D}" dt="2022-04-27T17:21:22.256" v="161" actId="13926"/>
          <ac:spMkLst>
            <pc:docMk/>
            <pc:sldMk cId="860744931" sldId="361"/>
            <ac:spMk id="36" creationId="{4588022A-3FD8-4E18-8C8A-CF86A70AE2D1}"/>
          </ac:spMkLst>
        </pc:spChg>
        <pc:spChg chg="mod">
          <ac:chgData name="Sarah Bilbao" userId="3b68ab3a-bcf3-45a8-9b9c-71f868047fb8" providerId="ADAL" clId="{8DD31D52-AEB0-4D7D-BF95-DBE4DBB5BD5D}" dt="2022-04-27T17:19:15.833" v="160"/>
          <ac:spMkLst>
            <pc:docMk/>
            <pc:sldMk cId="860744931" sldId="361"/>
            <ac:spMk id="46" creationId="{E9597C3F-0362-4AFE-A3A1-1D181B324661}"/>
          </ac:spMkLst>
        </pc:spChg>
        <pc:spChg chg="mod">
          <ac:chgData name="Sarah Bilbao" userId="3b68ab3a-bcf3-45a8-9b9c-71f868047fb8" providerId="ADAL" clId="{8DD31D52-AEB0-4D7D-BF95-DBE4DBB5BD5D}" dt="2022-04-27T17:17:52.647" v="157" actId="113"/>
          <ac:spMkLst>
            <pc:docMk/>
            <pc:sldMk cId="860744931" sldId="361"/>
            <ac:spMk id="81" creationId="{AFFD2771-3FE8-4CFD-B519-10D2BFF888F3}"/>
          </ac:spMkLst>
        </pc:spChg>
      </pc:sldChg>
    </pc:docChg>
  </pc:docChgLst>
  <pc:docChgLst>
    <pc:chgData name="Mel Stewart" userId="S::mel.stewart@guidehouse.com::880ad14b-872d-4a4a-ba27-6af6c5c15941" providerId="AD" clId="Web-{137F249B-E664-93F5-98E9-142BE26B0308}"/>
    <pc:docChg chg="modSld">
      <pc:chgData name="Mel Stewart" userId="S::mel.stewart@guidehouse.com::880ad14b-872d-4a4a-ba27-6af6c5c15941" providerId="AD" clId="Web-{137F249B-E664-93F5-98E9-142BE26B0308}" dt="2022-04-28T20:20:28.640" v="3" actId="14100"/>
      <pc:docMkLst>
        <pc:docMk/>
      </pc:docMkLst>
      <pc:sldChg chg="modSp">
        <pc:chgData name="Mel Stewart" userId="S::mel.stewart@guidehouse.com::880ad14b-872d-4a4a-ba27-6af6c5c15941" providerId="AD" clId="Web-{137F249B-E664-93F5-98E9-142BE26B0308}" dt="2022-04-28T20:20:28.640" v="3" actId="14100"/>
        <pc:sldMkLst>
          <pc:docMk/>
          <pc:sldMk cId="322431617" sldId="351"/>
        </pc:sldMkLst>
        <pc:spChg chg="mod">
          <ac:chgData name="Mel Stewart" userId="S::mel.stewart@guidehouse.com::880ad14b-872d-4a4a-ba27-6af6c5c15941" providerId="AD" clId="Web-{137F249B-E664-93F5-98E9-142BE26B0308}" dt="2022-04-28T20:20:28.640" v="3" actId="14100"/>
          <ac:spMkLst>
            <pc:docMk/>
            <pc:sldMk cId="322431617" sldId="351"/>
            <ac:spMk id="22" creationId="{7BA402B0-CFFD-4BFC-A695-0A004AAC4C6F}"/>
          </ac:spMkLst>
        </pc:spChg>
      </pc:sldChg>
    </pc:docChg>
  </pc:docChgLst>
  <pc:docChgLst>
    <pc:chgData name="Adam Daly" userId="d51ba8a8-e53d-4073-87a2-94c89be91f1a" providerId="ADAL" clId="{F4EB4C5E-471C-49E2-BE5B-1FE001796AF4}"/>
    <pc:docChg chg="undo custSel modSld">
      <pc:chgData name="Adam Daly" userId="d51ba8a8-e53d-4073-87a2-94c89be91f1a" providerId="ADAL" clId="{F4EB4C5E-471C-49E2-BE5B-1FE001796AF4}" dt="2022-04-28T21:25:54.171" v="10046" actId="554"/>
      <pc:docMkLst>
        <pc:docMk/>
      </pc:docMkLst>
      <pc:sldChg chg="modSp mod">
        <pc:chgData name="Adam Daly" userId="d51ba8a8-e53d-4073-87a2-94c89be91f1a" providerId="ADAL" clId="{F4EB4C5E-471C-49E2-BE5B-1FE001796AF4}" dt="2022-04-20T15:54:37.761" v="5" actId="20577"/>
        <pc:sldMkLst>
          <pc:docMk/>
          <pc:sldMk cId="1345829583" sldId="256"/>
        </pc:sldMkLst>
        <pc:spChg chg="mod">
          <ac:chgData name="Adam Daly" userId="d51ba8a8-e53d-4073-87a2-94c89be91f1a" providerId="ADAL" clId="{F4EB4C5E-471C-49E2-BE5B-1FE001796AF4}" dt="2022-04-20T15:54:37.761" v="5" actId="20577"/>
          <ac:spMkLst>
            <pc:docMk/>
            <pc:sldMk cId="1345829583" sldId="256"/>
            <ac:spMk id="4" creationId="{00000000-0000-0000-0000-000000000000}"/>
          </ac:spMkLst>
        </pc:spChg>
      </pc:sldChg>
      <pc:sldChg chg="addSp delSp modSp mod">
        <pc:chgData name="Adam Daly" userId="d51ba8a8-e53d-4073-87a2-94c89be91f1a" providerId="ADAL" clId="{F4EB4C5E-471C-49E2-BE5B-1FE001796AF4}" dt="2022-04-28T19:51:04.268" v="9792" actId="12788"/>
        <pc:sldMkLst>
          <pc:docMk/>
          <pc:sldMk cId="985424470" sldId="340"/>
        </pc:sldMkLst>
        <pc:spChg chg="del mod">
          <ac:chgData name="Adam Daly" userId="d51ba8a8-e53d-4073-87a2-94c89be91f1a" providerId="ADAL" clId="{F4EB4C5E-471C-49E2-BE5B-1FE001796AF4}" dt="2022-04-26T21:50:27.272" v="921" actId="478"/>
          <ac:spMkLst>
            <pc:docMk/>
            <pc:sldMk cId="985424470" sldId="340"/>
            <ac:spMk id="2" creationId="{074332BA-850C-473D-BF8B-B6F1D2B5C504}"/>
          </ac:spMkLst>
        </pc:spChg>
        <pc:spChg chg="mod">
          <ac:chgData name="Adam Daly" userId="d51ba8a8-e53d-4073-87a2-94c89be91f1a" providerId="ADAL" clId="{F4EB4C5E-471C-49E2-BE5B-1FE001796AF4}" dt="2022-04-28T19:22:31.132" v="9244" actId="14100"/>
          <ac:spMkLst>
            <pc:docMk/>
            <pc:sldMk cId="985424470" sldId="340"/>
            <ac:spMk id="6" creationId="{9B7EFD91-2FBB-48F0-AF56-18CBAE2A31EE}"/>
          </ac:spMkLst>
        </pc:spChg>
        <pc:spChg chg="mod">
          <ac:chgData name="Adam Daly" userId="d51ba8a8-e53d-4073-87a2-94c89be91f1a" providerId="ADAL" clId="{F4EB4C5E-471C-49E2-BE5B-1FE001796AF4}" dt="2022-04-28T19:22:47.394" v="9246" actId="20577"/>
          <ac:spMkLst>
            <pc:docMk/>
            <pc:sldMk cId="985424470" sldId="340"/>
            <ac:spMk id="9" creationId="{58D320CB-8F69-45FA-B534-177B6853C870}"/>
          </ac:spMkLst>
        </pc:spChg>
        <pc:spChg chg="mod">
          <ac:chgData name="Adam Daly" userId="d51ba8a8-e53d-4073-87a2-94c89be91f1a" providerId="ADAL" clId="{F4EB4C5E-471C-49E2-BE5B-1FE001796AF4}" dt="2022-04-28T19:20:32.231" v="9183" actId="164"/>
          <ac:spMkLst>
            <pc:docMk/>
            <pc:sldMk cId="985424470" sldId="340"/>
            <ac:spMk id="34" creationId="{3D2CE19E-59CE-4508-91B1-66A80550086D}"/>
          </ac:spMkLst>
        </pc:spChg>
        <pc:spChg chg="mod">
          <ac:chgData name="Adam Daly" userId="d51ba8a8-e53d-4073-87a2-94c89be91f1a" providerId="ADAL" clId="{F4EB4C5E-471C-49E2-BE5B-1FE001796AF4}" dt="2022-04-28T19:51:04.268" v="9792" actId="12788"/>
          <ac:spMkLst>
            <pc:docMk/>
            <pc:sldMk cId="985424470" sldId="340"/>
            <ac:spMk id="37" creationId="{23FC9A36-61D8-4450-9E9F-5C3F3796E678}"/>
          </ac:spMkLst>
        </pc:spChg>
        <pc:spChg chg="mod">
          <ac:chgData name="Adam Daly" userId="d51ba8a8-e53d-4073-87a2-94c89be91f1a" providerId="ADAL" clId="{F4EB4C5E-471C-49E2-BE5B-1FE001796AF4}" dt="2022-04-28T19:36:29.340" v="9461" actId="3064"/>
          <ac:spMkLst>
            <pc:docMk/>
            <pc:sldMk cId="985424470" sldId="340"/>
            <ac:spMk id="38" creationId="{69B4E7EE-CFC3-486D-9F9A-680C02D9B1FE}"/>
          </ac:spMkLst>
        </pc:spChg>
        <pc:spChg chg="add mod">
          <ac:chgData name="Adam Daly" userId="d51ba8a8-e53d-4073-87a2-94c89be91f1a" providerId="ADAL" clId="{F4EB4C5E-471C-49E2-BE5B-1FE001796AF4}" dt="2022-04-28T19:36:35.479" v="9464" actId="3064"/>
          <ac:spMkLst>
            <pc:docMk/>
            <pc:sldMk cId="985424470" sldId="340"/>
            <ac:spMk id="39" creationId="{453EE06A-A2E1-4089-B525-BE5E0282CE4B}"/>
          </ac:spMkLst>
        </pc:spChg>
        <pc:spChg chg="mod">
          <ac:chgData name="Adam Daly" userId="d51ba8a8-e53d-4073-87a2-94c89be91f1a" providerId="ADAL" clId="{F4EB4C5E-471C-49E2-BE5B-1FE001796AF4}" dt="2022-04-28T19:20:57.248" v="9191" actId="164"/>
          <ac:spMkLst>
            <pc:docMk/>
            <pc:sldMk cId="985424470" sldId="340"/>
            <ac:spMk id="40" creationId="{8B21FCF3-0E5C-4190-AD4C-876BCB4223D6}"/>
          </ac:spMkLst>
        </pc:spChg>
        <pc:spChg chg="mod">
          <ac:chgData name="Adam Daly" userId="d51ba8a8-e53d-4073-87a2-94c89be91f1a" providerId="ADAL" clId="{F4EB4C5E-471C-49E2-BE5B-1FE001796AF4}" dt="2022-04-28T19:22:39.837" v="9245" actId="14100"/>
          <ac:spMkLst>
            <pc:docMk/>
            <pc:sldMk cId="985424470" sldId="340"/>
            <ac:spMk id="41" creationId="{523670AA-9DAA-4AA4-9FA8-10AB05F8FF99}"/>
          </ac:spMkLst>
        </pc:spChg>
        <pc:spChg chg="mod">
          <ac:chgData name="Adam Daly" userId="d51ba8a8-e53d-4073-87a2-94c89be91f1a" providerId="ADAL" clId="{F4EB4C5E-471C-49E2-BE5B-1FE001796AF4}" dt="2022-04-28T19:20:50.904" v="9188" actId="164"/>
          <ac:spMkLst>
            <pc:docMk/>
            <pc:sldMk cId="985424470" sldId="340"/>
            <ac:spMk id="42" creationId="{949859BD-0789-4C6A-9629-5E9F74075174}"/>
          </ac:spMkLst>
        </pc:spChg>
        <pc:spChg chg="mod">
          <ac:chgData name="Adam Daly" userId="d51ba8a8-e53d-4073-87a2-94c89be91f1a" providerId="ADAL" clId="{F4EB4C5E-471C-49E2-BE5B-1FE001796AF4}" dt="2022-04-28T19:20:47.646" v="9187" actId="164"/>
          <ac:spMkLst>
            <pc:docMk/>
            <pc:sldMk cId="985424470" sldId="340"/>
            <ac:spMk id="43" creationId="{DB881BC7-104B-4404-8DC7-88E90143EEDE}"/>
          </ac:spMkLst>
        </pc:spChg>
        <pc:spChg chg="mod">
          <ac:chgData name="Adam Daly" userId="d51ba8a8-e53d-4073-87a2-94c89be91f1a" providerId="ADAL" clId="{F4EB4C5E-471C-49E2-BE5B-1FE001796AF4}" dt="2022-04-28T19:20:35.965" v="9184" actId="164"/>
          <ac:spMkLst>
            <pc:docMk/>
            <pc:sldMk cId="985424470" sldId="340"/>
            <ac:spMk id="44" creationId="{BBD7124A-3D16-4759-B17B-F71500E9EC01}"/>
          </ac:spMkLst>
        </pc:spChg>
        <pc:spChg chg="mod">
          <ac:chgData name="Adam Daly" userId="d51ba8a8-e53d-4073-87a2-94c89be91f1a" providerId="ADAL" clId="{F4EB4C5E-471C-49E2-BE5B-1FE001796AF4}" dt="2022-04-28T19:36:31.607" v="9462" actId="3064"/>
          <ac:spMkLst>
            <pc:docMk/>
            <pc:sldMk cId="985424470" sldId="340"/>
            <ac:spMk id="45" creationId="{DFA7F225-2F55-45F7-B541-C58147825CDA}"/>
          </ac:spMkLst>
        </pc:spChg>
        <pc:spChg chg="mod">
          <ac:chgData name="Adam Daly" userId="d51ba8a8-e53d-4073-87a2-94c89be91f1a" providerId="ADAL" clId="{F4EB4C5E-471C-49E2-BE5B-1FE001796AF4}" dt="2022-04-28T19:36:33.791" v="9463" actId="3064"/>
          <ac:spMkLst>
            <pc:docMk/>
            <pc:sldMk cId="985424470" sldId="340"/>
            <ac:spMk id="46" creationId="{1A35F2A7-DC30-4178-B17E-A861825A0C2B}"/>
          </ac:spMkLst>
        </pc:spChg>
        <pc:spChg chg="mod">
          <ac:chgData name="Adam Daly" userId="d51ba8a8-e53d-4073-87a2-94c89be91f1a" providerId="ADAL" clId="{F4EB4C5E-471C-49E2-BE5B-1FE001796AF4}" dt="2022-04-28T19:36:45.170" v="9467" actId="1076"/>
          <ac:spMkLst>
            <pc:docMk/>
            <pc:sldMk cId="985424470" sldId="340"/>
            <ac:spMk id="48" creationId="{66FF3540-E734-4247-B607-7B9538B10186}"/>
          </ac:spMkLst>
        </pc:spChg>
        <pc:spChg chg="mod">
          <ac:chgData name="Adam Daly" userId="d51ba8a8-e53d-4073-87a2-94c89be91f1a" providerId="ADAL" clId="{F4EB4C5E-471C-49E2-BE5B-1FE001796AF4}" dt="2022-04-28T19:36:40.549" v="9466" actId="3064"/>
          <ac:spMkLst>
            <pc:docMk/>
            <pc:sldMk cId="985424470" sldId="340"/>
            <ac:spMk id="49" creationId="{31B022B2-FA1F-400F-A1B8-DFDEAD16795D}"/>
          </ac:spMkLst>
        </pc:spChg>
        <pc:spChg chg="mod">
          <ac:chgData name="Adam Daly" userId="d51ba8a8-e53d-4073-87a2-94c89be91f1a" providerId="ADAL" clId="{F4EB4C5E-471C-49E2-BE5B-1FE001796AF4}" dt="2022-04-26T22:00:09.765" v="1048" actId="554"/>
          <ac:spMkLst>
            <pc:docMk/>
            <pc:sldMk cId="985424470" sldId="340"/>
            <ac:spMk id="51" creationId="{84F6AD22-BC0F-4ADF-A52D-B1D4A43A895C}"/>
          </ac:spMkLst>
        </pc:spChg>
        <pc:spChg chg="mod">
          <ac:chgData name="Adam Daly" userId="d51ba8a8-e53d-4073-87a2-94c89be91f1a" providerId="ADAL" clId="{F4EB4C5E-471C-49E2-BE5B-1FE001796AF4}" dt="2022-04-26T22:00:13.898" v="1049" actId="14100"/>
          <ac:spMkLst>
            <pc:docMk/>
            <pc:sldMk cId="985424470" sldId="340"/>
            <ac:spMk id="52" creationId="{C79C140D-AC92-48CC-A0F0-DF7BC06DEE8A}"/>
          </ac:spMkLst>
        </pc:spChg>
        <pc:grpChg chg="add mod">
          <ac:chgData name="Adam Daly" userId="d51ba8a8-e53d-4073-87a2-94c89be91f1a" providerId="ADAL" clId="{F4EB4C5E-471C-49E2-BE5B-1FE001796AF4}" dt="2022-04-28T19:22:23.775" v="9243" actId="465"/>
          <ac:grpSpMkLst>
            <pc:docMk/>
            <pc:sldMk cId="985424470" sldId="340"/>
            <ac:grpSpMk id="2" creationId="{36FA76E7-3050-41B8-B63A-5C1B3840A647}"/>
          </ac:grpSpMkLst>
        </pc:grpChg>
        <pc:grpChg chg="add mod">
          <ac:chgData name="Adam Daly" userId="d51ba8a8-e53d-4073-87a2-94c89be91f1a" providerId="ADAL" clId="{F4EB4C5E-471C-49E2-BE5B-1FE001796AF4}" dt="2022-04-28T19:21:05.239" v="9193" actId="554"/>
          <ac:grpSpMkLst>
            <pc:docMk/>
            <pc:sldMk cId="985424470" sldId="340"/>
            <ac:grpSpMk id="3" creationId="{EEE2B43A-D5A9-469C-A08B-5BA1DAFDE105}"/>
          </ac:grpSpMkLst>
        </pc:grpChg>
        <pc:grpChg chg="add mod">
          <ac:chgData name="Adam Daly" userId="d51ba8a8-e53d-4073-87a2-94c89be91f1a" providerId="ADAL" clId="{F4EB4C5E-471C-49E2-BE5B-1FE001796AF4}" dt="2022-04-28T19:22:10.843" v="9241" actId="1036"/>
          <ac:grpSpMkLst>
            <pc:docMk/>
            <pc:sldMk cId="985424470" sldId="340"/>
            <ac:grpSpMk id="4" creationId="{4B06987D-7BED-43E3-9F01-870E74542CA5}"/>
          </ac:grpSpMkLst>
        </pc:grpChg>
        <pc:grpChg chg="add mod">
          <ac:chgData name="Adam Daly" userId="d51ba8a8-e53d-4073-87a2-94c89be91f1a" providerId="ADAL" clId="{F4EB4C5E-471C-49E2-BE5B-1FE001796AF4}" dt="2022-04-28T19:21:05.239" v="9193" actId="554"/>
          <ac:grpSpMkLst>
            <pc:docMk/>
            <pc:sldMk cId="985424470" sldId="340"/>
            <ac:grpSpMk id="5" creationId="{F5CA8870-CDDB-4EEF-B44D-07D31A179D40}"/>
          </ac:grpSpMkLst>
        </pc:grpChg>
        <pc:grpChg chg="add mod">
          <ac:chgData name="Adam Daly" userId="d51ba8a8-e53d-4073-87a2-94c89be91f1a" providerId="ADAL" clId="{F4EB4C5E-471C-49E2-BE5B-1FE001796AF4}" dt="2022-04-28T19:22:18.499" v="9242" actId="465"/>
          <ac:grpSpMkLst>
            <pc:docMk/>
            <pc:sldMk cId="985424470" sldId="340"/>
            <ac:grpSpMk id="10" creationId="{F5B67532-CA9E-4895-B4CF-F4669DD9539D}"/>
          </ac:grpSpMkLst>
        </pc:grpChg>
        <pc:grpChg chg="add mod">
          <ac:chgData name="Adam Daly" userId="d51ba8a8-e53d-4073-87a2-94c89be91f1a" providerId="ADAL" clId="{F4EB4C5E-471C-49E2-BE5B-1FE001796AF4}" dt="2022-04-28T19:22:10.843" v="9241" actId="1036"/>
          <ac:grpSpMkLst>
            <pc:docMk/>
            <pc:sldMk cId="985424470" sldId="340"/>
            <ac:grpSpMk id="11" creationId="{5B2221AE-7BDC-4AFB-BF49-63E7840DA474}"/>
          </ac:grpSpMkLst>
        </pc:grpChg>
      </pc:sldChg>
      <pc:sldChg chg="addSp modSp mod addCm delCm modCm">
        <pc:chgData name="Adam Daly" userId="d51ba8a8-e53d-4073-87a2-94c89be91f1a" providerId="ADAL" clId="{F4EB4C5E-471C-49E2-BE5B-1FE001796AF4}" dt="2022-04-28T20:02:30.748" v="10004" actId="554"/>
        <pc:sldMkLst>
          <pc:docMk/>
          <pc:sldMk cId="2740970906" sldId="344"/>
        </pc:sldMkLst>
        <pc:spChg chg="mod">
          <ac:chgData name="Adam Daly" userId="d51ba8a8-e53d-4073-87a2-94c89be91f1a" providerId="ADAL" clId="{F4EB4C5E-471C-49E2-BE5B-1FE001796AF4}" dt="2022-04-28T19:59:17.451" v="9905" actId="12788"/>
          <ac:spMkLst>
            <pc:docMk/>
            <pc:sldMk cId="2740970906" sldId="344"/>
            <ac:spMk id="4" creationId="{63648783-0AE5-4DDC-9A6D-4B7EE7F9A174}"/>
          </ac:spMkLst>
        </pc:spChg>
        <pc:spChg chg="mod">
          <ac:chgData name="Adam Daly" userId="d51ba8a8-e53d-4073-87a2-94c89be91f1a" providerId="ADAL" clId="{F4EB4C5E-471C-49E2-BE5B-1FE001796AF4}" dt="2022-04-28T19:58:43.917" v="9902" actId="552"/>
          <ac:spMkLst>
            <pc:docMk/>
            <pc:sldMk cId="2740970906" sldId="344"/>
            <ac:spMk id="6" creationId="{9B7EFD91-2FBB-48F0-AF56-18CBAE2A31EE}"/>
          </ac:spMkLst>
        </pc:spChg>
        <pc:spChg chg="mod">
          <ac:chgData name="Adam Daly" userId="d51ba8a8-e53d-4073-87a2-94c89be91f1a" providerId="ADAL" clId="{F4EB4C5E-471C-49E2-BE5B-1FE001796AF4}" dt="2022-04-28T20:02:30.748" v="10004" actId="554"/>
          <ac:spMkLst>
            <pc:docMk/>
            <pc:sldMk cId="2740970906" sldId="344"/>
            <ac:spMk id="7" creationId="{54AF41FD-884F-454D-9A81-45EFB1487BBA}"/>
          </ac:spMkLst>
        </pc:spChg>
        <pc:spChg chg="mod">
          <ac:chgData name="Adam Daly" userId="d51ba8a8-e53d-4073-87a2-94c89be91f1a" providerId="ADAL" clId="{F4EB4C5E-471C-49E2-BE5B-1FE001796AF4}" dt="2022-04-28T19:58:09.907" v="9893" actId="1076"/>
          <ac:spMkLst>
            <pc:docMk/>
            <pc:sldMk cId="2740970906" sldId="344"/>
            <ac:spMk id="9" creationId="{58D320CB-8F69-45FA-B534-177B6853C870}"/>
          </ac:spMkLst>
        </pc:spChg>
        <pc:spChg chg="mod">
          <ac:chgData name="Adam Daly" userId="d51ba8a8-e53d-4073-87a2-94c89be91f1a" providerId="ADAL" clId="{F4EB4C5E-471C-49E2-BE5B-1FE001796AF4}" dt="2022-04-28T19:58:58.238" v="9903" actId="552"/>
          <ac:spMkLst>
            <pc:docMk/>
            <pc:sldMk cId="2740970906" sldId="344"/>
            <ac:spMk id="34" creationId="{F1B01BC1-7E45-46A5-97A2-ACC1DC133266}"/>
          </ac:spMkLst>
        </pc:spChg>
        <pc:spChg chg="mod">
          <ac:chgData name="Adam Daly" userId="d51ba8a8-e53d-4073-87a2-94c89be91f1a" providerId="ADAL" clId="{F4EB4C5E-471C-49E2-BE5B-1FE001796AF4}" dt="2022-04-28T20:02:30.748" v="10004" actId="554"/>
          <ac:spMkLst>
            <pc:docMk/>
            <pc:sldMk cId="2740970906" sldId="344"/>
            <ac:spMk id="37" creationId="{34C786F6-A523-493A-B90D-088CEA8634BE}"/>
          </ac:spMkLst>
        </pc:spChg>
        <pc:spChg chg="mod">
          <ac:chgData name="Adam Daly" userId="d51ba8a8-e53d-4073-87a2-94c89be91f1a" providerId="ADAL" clId="{F4EB4C5E-471C-49E2-BE5B-1FE001796AF4}" dt="2022-04-28T19:58:36.522" v="9901" actId="1076"/>
          <ac:spMkLst>
            <pc:docMk/>
            <pc:sldMk cId="2740970906" sldId="344"/>
            <ac:spMk id="38" creationId="{802C73B7-F9A9-412F-925C-CD2E9D143AD8}"/>
          </ac:spMkLst>
        </pc:spChg>
        <pc:spChg chg="mod">
          <ac:chgData name="Adam Daly" userId="d51ba8a8-e53d-4073-87a2-94c89be91f1a" providerId="ADAL" clId="{F4EB4C5E-471C-49E2-BE5B-1FE001796AF4}" dt="2022-04-28T20:01:27.999" v="9968" actId="164"/>
          <ac:spMkLst>
            <pc:docMk/>
            <pc:sldMk cId="2740970906" sldId="344"/>
            <ac:spMk id="39" creationId="{E73FD4D4-1A8E-4345-9115-0E391694DD22}"/>
          </ac:spMkLst>
        </pc:spChg>
        <pc:spChg chg="mod">
          <ac:chgData name="Adam Daly" userId="d51ba8a8-e53d-4073-87a2-94c89be91f1a" providerId="ADAL" clId="{F4EB4C5E-471C-49E2-BE5B-1FE001796AF4}" dt="2022-04-28T20:01:31.486" v="9969" actId="164"/>
          <ac:spMkLst>
            <pc:docMk/>
            <pc:sldMk cId="2740970906" sldId="344"/>
            <ac:spMk id="40" creationId="{3F4B521B-F2F5-49D7-9591-F941D9987614}"/>
          </ac:spMkLst>
        </pc:spChg>
        <pc:spChg chg="mod">
          <ac:chgData name="Adam Daly" userId="d51ba8a8-e53d-4073-87a2-94c89be91f1a" providerId="ADAL" clId="{F4EB4C5E-471C-49E2-BE5B-1FE001796AF4}" dt="2022-04-28T20:01:34.205" v="9970" actId="164"/>
          <ac:spMkLst>
            <pc:docMk/>
            <pc:sldMk cId="2740970906" sldId="344"/>
            <ac:spMk id="41" creationId="{FB6A4AF8-CFA9-4E36-A081-1A4FC98625AF}"/>
          </ac:spMkLst>
        </pc:spChg>
        <pc:spChg chg="mod">
          <ac:chgData name="Adam Daly" userId="d51ba8a8-e53d-4073-87a2-94c89be91f1a" providerId="ADAL" clId="{F4EB4C5E-471C-49E2-BE5B-1FE001796AF4}" dt="2022-04-28T20:01:56.874" v="9995" actId="14100"/>
          <ac:spMkLst>
            <pc:docMk/>
            <pc:sldMk cId="2740970906" sldId="344"/>
            <ac:spMk id="42" creationId="{9BA7FD5F-CE4E-49A1-8E5E-8304EF8D8F17}"/>
          </ac:spMkLst>
        </pc:spChg>
        <pc:spChg chg="mod">
          <ac:chgData name="Adam Daly" userId="d51ba8a8-e53d-4073-87a2-94c89be91f1a" providerId="ADAL" clId="{F4EB4C5E-471C-49E2-BE5B-1FE001796AF4}" dt="2022-04-28T20:00:41.461" v="9957" actId="164"/>
          <ac:spMkLst>
            <pc:docMk/>
            <pc:sldMk cId="2740970906" sldId="344"/>
            <ac:spMk id="43" creationId="{B1E81134-BD50-4F5B-B443-8624908C773A}"/>
          </ac:spMkLst>
        </pc:spChg>
        <pc:spChg chg="mod">
          <ac:chgData name="Adam Daly" userId="d51ba8a8-e53d-4073-87a2-94c89be91f1a" providerId="ADAL" clId="{F4EB4C5E-471C-49E2-BE5B-1FE001796AF4}" dt="2022-04-28T20:00:41.461" v="9957" actId="164"/>
          <ac:spMkLst>
            <pc:docMk/>
            <pc:sldMk cId="2740970906" sldId="344"/>
            <ac:spMk id="44" creationId="{60AC751E-2278-4199-9CE9-6035F1BA87EF}"/>
          </ac:spMkLst>
        </pc:spChg>
        <pc:spChg chg="mod">
          <ac:chgData name="Adam Daly" userId="d51ba8a8-e53d-4073-87a2-94c89be91f1a" providerId="ADAL" clId="{F4EB4C5E-471C-49E2-BE5B-1FE001796AF4}" dt="2022-04-28T20:00:48.343" v="9959" actId="164"/>
          <ac:spMkLst>
            <pc:docMk/>
            <pc:sldMk cId="2740970906" sldId="344"/>
            <ac:spMk id="45" creationId="{6DC2D9E8-10FB-4B42-9880-E1C2A91A1796}"/>
          </ac:spMkLst>
        </pc:spChg>
        <pc:spChg chg="mod">
          <ac:chgData name="Adam Daly" userId="d51ba8a8-e53d-4073-87a2-94c89be91f1a" providerId="ADAL" clId="{F4EB4C5E-471C-49E2-BE5B-1FE001796AF4}" dt="2022-04-28T20:00:41.461" v="9957" actId="164"/>
          <ac:spMkLst>
            <pc:docMk/>
            <pc:sldMk cId="2740970906" sldId="344"/>
            <ac:spMk id="48" creationId="{2D00F484-4FE6-44E5-8C74-29D513C789B9}"/>
          </ac:spMkLst>
        </pc:spChg>
        <pc:spChg chg="mod">
          <ac:chgData name="Adam Daly" userId="d51ba8a8-e53d-4073-87a2-94c89be91f1a" providerId="ADAL" clId="{F4EB4C5E-471C-49E2-BE5B-1FE001796AF4}" dt="2022-04-28T20:00:41.461" v="9957" actId="164"/>
          <ac:spMkLst>
            <pc:docMk/>
            <pc:sldMk cId="2740970906" sldId="344"/>
            <ac:spMk id="49" creationId="{3A2A56C7-4A8A-4882-811C-3CD96FBB59EE}"/>
          </ac:spMkLst>
        </pc:spChg>
        <pc:spChg chg="mod">
          <ac:chgData name="Adam Daly" userId="d51ba8a8-e53d-4073-87a2-94c89be91f1a" providerId="ADAL" clId="{F4EB4C5E-471C-49E2-BE5B-1FE001796AF4}" dt="2022-04-28T20:00:41.461" v="9957" actId="164"/>
          <ac:spMkLst>
            <pc:docMk/>
            <pc:sldMk cId="2740970906" sldId="344"/>
            <ac:spMk id="50" creationId="{BD0C6E1F-63A8-4812-83BD-4F8A77714642}"/>
          </ac:spMkLst>
        </pc:spChg>
        <pc:spChg chg="mod">
          <ac:chgData name="Adam Daly" userId="d51ba8a8-e53d-4073-87a2-94c89be91f1a" providerId="ADAL" clId="{F4EB4C5E-471C-49E2-BE5B-1FE001796AF4}" dt="2022-04-28T20:00:45.046" v="9958" actId="164"/>
          <ac:spMkLst>
            <pc:docMk/>
            <pc:sldMk cId="2740970906" sldId="344"/>
            <ac:spMk id="51" creationId="{EDB02367-E734-434A-9BBA-189CFD55E8D1}"/>
          </ac:spMkLst>
        </pc:spChg>
        <pc:spChg chg="mod">
          <ac:chgData name="Adam Daly" userId="d51ba8a8-e53d-4073-87a2-94c89be91f1a" providerId="ADAL" clId="{F4EB4C5E-471C-49E2-BE5B-1FE001796AF4}" dt="2022-04-28T20:00:48.343" v="9959" actId="164"/>
          <ac:spMkLst>
            <pc:docMk/>
            <pc:sldMk cId="2740970906" sldId="344"/>
            <ac:spMk id="52" creationId="{6A079AE8-37B9-43B8-8CF1-B9D808E3FD93}"/>
          </ac:spMkLst>
        </pc:spChg>
        <pc:spChg chg="mod">
          <ac:chgData name="Adam Daly" userId="d51ba8a8-e53d-4073-87a2-94c89be91f1a" providerId="ADAL" clId="{F4EB4C5E-471C-49E2-BE5B-1FE001796AF4}" dt="2022-04-28T20:00:41.461" v="9957" actId="164"/>
          <ac:spMkLst>
            <pc:docMk/>
            <pc:sldMk cId="2740970906" sldId="344"/>
            <ac:spMk id="53" creationId="{0C98B6F0-775A-4B82-84D2-D62CF88B471D}"/>
          </ac:spMkLst>
        </pc:spChg>
        <pc:spChg chg="mod">
          <ac:chgData name="Adam Daly" userId="d51ba8a8-e53d-4073-87a2-94c89be91f1a" providerId="ADAL" clId="{F4EB4C5E-471C-49E2-BE5B-1FE001796AF4}" dt="2022-04-28T20:01:52.457" v="9994" actId="14100"/>
          <ac:spMkLst>
            <pc:docMk/>
            <pc:sldMk cId="2740970906" sldId="344"/>
            <ac:spMk id="59" creationId="{1307215F-097A-4145-9AD5-3E34B8D47DB3}"/>
          </ac:spMkLst>
        </pc:spChg>
        <pc:spChg chg="mod">
          <ac:chgData name="Adam Daly" userId="d51ba8a8-e53d-4073-87a2-94c89be91f1a" providerId="ADAL" clId="{F4EB4C5E-471C-49E2-BE5B-1FE001796AF4}" dt="2022-04-28T20:01:48.450" v="9993" actId="14100"/>
          <ac:spMkLst>
            <pc:docMk/>
            <pc:sldMk cId="2740970906" sldId="344"/>
            <ac:spMk id="60" creationId="{CCB44FAA-9034-45B5-A8A9-948DCAA265AD}"/>
          </ac:spMkLst>
        </pc:spChg>
        <pc:spChg chg="mod">
          <ac:chgData name="Adam Daly" userId="d51ba8a8-e53d-4073-87a2-94c89be91f1a" providerId="ADAL" clId="{F4EB4C5E-471C-49E2-BE5B-1FE001796AF4}" dt="2022-04-28T20:00:45.046" v="9958" actId="164"/>
          <ac:spMkLst>
            <pc:docMk/>
            <pc:sldMk cId="2740970906" sldId="344"/>
            <ac:spMk id="61" creationId="{17A783EF-896B-40C0-AA84-677318A68E71}"/>
          </ac:spMkLst>
        </pc:spChg>
        <pc:grpChg chg="add mod">
          <ac:chgData name="Adam Daly" userId="d51ba8a8-e53d-4073-87a2-94c89be91f1a" providerId="ADAL" clId="{F4EB4C5E-471C-49E2-BE5B-1FE001796AF4}" dt="2022-04-28T20:00:41.461" v="9957" actId="164"/>
          <ac:grpSpMkLst>
            <pc:docMk/>
            <pc:sldMk cId="2740970906" sldId="344"/>
            <ac:grpSpMk id="2" creationId="{F2BEE6E6-1992-4DB4-B206-36D4EF5431A0}"/>
          </ac:grpSpMkLst>
        </pc:grpChg>
        <pc:grpChg chg="add mod">
          <ac:chgData name="Adam Daly" userId="d51ba8a8-e53d-4073-87a2-94c89be91f1a" providerId="ADAL" clId="{F4EB4C5E-471C-49E2-BE5B-1FE001796AF4}" dt="2022-04-28T20:00:52.352" v="9960" actId="465"/>
          <ac:grpSpMkLst>
            <pc:docMk/>
            <pc:sldMk cId="2740970906" sldId="344"/>
            <ac:grpSpMk id="3" creationId="{EA5743EC-95CC-4E3F-BF7F-4F0D86F7EA06}"/>
          </ac:grpSpMkLst>
        </pc:grpChg>
        <pc:grpChg chg="add mod">
          <ac:chgData name="Adam Daly" userId="d51ba8a8-e53d-4073-87a2-94c89be91f1a" providerId="ADAL" clId="{F4EB4C5E-471C-49E2-BE5B-1FE001796AF4}" dt="2022-04-28T20:00:48.343" v="9959" actId="164"/>
          <ac:grpSpMkLst>
            <pc:docMk/>
            <pc:sldMk cId="2740970906" sldId="344"/>
            <ac:grpSpMk id="5" creationId="{442D964A-E702-4F7D-9379-5F5FE0B6B117}"/>
          </ac:grpSpMkLst>
        </pc:grpChg>
        <pc:grpChg chg="add mod">
          <ac:chgData name="Adam Daly" userId="d51ba8a8-e53d-4073-87a2-94c89be91f1a" providerId="ADAL" clId="{F4EB4C5E-471C-49E2-BE5B-1FE001796AF4}" dt="2022-04-28T20:02:03.434" v="10002" actId="1036"/>
          <ac:grpSpMkLst>
            <pc:docMk/>
            <pc:sldMk cId="2740970906" sldId="344"/>
            <ac:grpSpMk id="8" creationId="{9EDB44F7-90DA-4876-9F37-B1BC89A7970A}"/>
          </ac:grpSpMkLst>
        </pc:grpChg>
        <pc:grpChg chg="add mod">
          <ac:chgData name="Adam Daly" userId="d51ba8a8-e53d-4073-87a2-94c89be91f1a" providerId="ADAL" clId="{F4EB4C5E-471C-49E2-BE5B-1FE001796AF4}" dt="2022-04-28T20:02:07.756" v="10003" actId="465"/>
          <ac:grpSpMkLst>
            <pc:docMk/>
            <pc:sldMk cId="2740970906" sldId="344"/>
            <ac:grpSpMk id="10" creationId="{0ABAE636-5417-4819-8B07-E8CB8736A1B9}"/>
          </ac:grpSpMkLst>
        </pc:grpChg>
        <pc:grpChg chg="add mod">
          <ac:chgData name="Adam Daly" userId="d51ba8a8-e53d-4073-87a2-94c89be91f1a" providerId="ADAL" clId="{F4EB4C5E-471C-49E2-BE5B-1FE001796AF4}" dt="2022-04-28T20:01:34.205" v="9970" actId="164"/>
          <ac:grpSpMkLst>
            <pc:docMk/>
            <pc:sldMk cId="2740970906" sldId="344"/>
            <ac:grpSpMk id="11" creationId="{AB7B6B0B-0945-4B68-A841-E3017638DB2B}"/>
          </ac:grpSpMkLst>
        </pc:grpChg>
      </pc:sldChg>
      <pc:sldChg chg="addSp delSp modSp mod addCm delCm modCm">
        <pc:chgData name="Adam Daly" userId="d51ba8a8-e53d-4073-87a2-94c89be91f1a" providerId="ADAL" clId="{F4EB4C5E-471C-49E2-BE5B-1FE001796AF4}" dt="2022-04-28T19:56:59.773" v="9887" actId="12788"/>
        <pc:sldMkLst>
          <pc:docMk/>
          <pc:sldMk cId="3604575181" sldId="346"/>
        </pc:sldMkLst>
        <pc:spChg chg="del">
          <ac:chgData name="Adam Daly" userId="d51ba8a8-e53d-4073-87a2-94c89be91f1a" providerId="ADAL" clId="{F4EB4C5E-471C-49E2-BE5B-1FE001796AF4}" dt="2022-04-26T21:51:58.499" v="956" actId="478"/>
          <ac:spMkLst>
            <pc:docMk/>
            <pc:sldMk cId="3604575181" sldId="346"/>
            <ac:spMk id="2" creationId="{7C2B1CAC-2155-472C-B71B-02BC96DAE9D2}"/>
          </ac:spMkLst>
        </pc:spChg>
        <pc:spChg chg="mod">
          <ac:chgData name="Adam Daly" userId="d51ba8a8-e53d-4073-87a2-94c89be91f1a" providerId="ADAL" clId="{F4EB4C5E-471C-49E2-BE5B-1FE001796AF4}" dt="2022-04-28T19:52:40.187" v="9822" actId="12788"/>
          <ac:spMkLst>
            <pc:docMk/>
            <pc:sldMk cId="3604575181" sldId="346"/>
            <ac:spMk id="4" creationId="{63648783-0AE5-4DDC-9A6D-4B7EE7F9A174}"/>
          </ac:spMkLst>
        </pc:spChg>
        <pc:spChg chg="add mod">
          <ac:chgData name="Adam Daly" userId="d51ba8a8-e53d-4073-87a2-94c89be91f1a" providerId="ADAL" clId="{F4EB4C5E-471C-49E2-BE5B-1FE001796AF4}" dt="2022-04-28T19:56:28.079" v="9880" actId="164"/>
          <ac:spMkLst>
            <pc:docMk/>
            <pc:sldMk cId="3604575181" sldId="346"/>
            <ac:spMk id="34" creationId="{8777278E-C817-4FB2-A918-58935E5FE49D}"/>
          </ac:spMkLst>
        </pc:spChg>
        <pc:spChg chg="add mod">
          <ac:chgData name="Adam Daly" userId="d51ba8a8-e53d-4073-87a2-94c89be91f1a" providerId="ADAL" clId="{F4EB4C5E-471C-49E2-BE5B-1FE001796AF4}" dt="2022-04-28T19:56:42.874" v="9884" actId="14100"/>
          <ac:spMkLst>
            <pc:docMk/>
            <pc:sldMk cId="3604575181" sldId="346"/>
            <ac:spMk id="37" creationId="{C80BFFF5-A138-4840-B27B-81E27A06DCC5}"/>
          </ac:spMkLst>
        </pc:spChg>
        <pc:spChg chg="add mod">
          <ac:chgData name="Adam Daly" userId="d51ba8a8-e53d-4073-87a2-94c89be91f1a" providerId="ADAL" clId="{F4EB4C5E-471C-49E2-BE5B-1FE001796AF4}" dt="2022-04-28T19:56:04.530" v="9874" actId="14100"/>
          <ac:spMkLst>
            <pc:docMk/>
            <pc:sldMk cId="3604575181" sldId="346"/>
            <ac:spMk id="38" creationId="{403790EF-635C-4FF1-B245-1A3AACAA4B48}"/>
          </ac:spMkLst>
        </pc:spChg>
        <pc:spChg chg="mod">
          <ac:chgData name="Adam Daly" userId="d51ba8a8-e53d-4073-87a2-94c89be91f1a" providerId="ADAL" clId="{F4EB4C5E-471C-49E2-BE5B-1FE001796AF4}" dt="2022-04-28T19:55:29.426" v="9866" actId="164"/>
          <ac:spMkLst>
            <pc:docMk/>
            <pc:sldMk cId="3604575181" sldId="346"/>
            <ac:spMk id="43" creationId="{63379063-00DC-405F-BB66-CBDCFFA5C001}"/>
          </ac:spMkLst>
        </pc:spChg>
        <pc:spChg chg="mod">
          <ac:chgData name="Adam Daly" userId="d51ba8a8-e53d-4073-87a2-94c89be91f1a" providerId="ADAL" clId="{F4EB4C5E-471C-49E2-BE5B-1FE001796AF4}" dt="2022-04-28T19:56:59.773" v="9887" actId="12788"/>
          <ac:spMkLst>
            <pc:docMk/>
            <pc:sldMk cId="3604575181" sldId="346"/>
            <ac:spMk id="46" creationId="{8E0B9B8D-31BE-4AF6-AC1E-938CFA161177}"/>
          </ac:spMkLst>
        </pc:spChg>
        <pc:spChg chg="mod">
          <ac:chgData name="Adam Daly" userId="d51ba8a8-e53d-4073-87a2-94c89be91f1a" providerId="ADAL" clId="{F4EB4C5E-471C-49E2-BE5B-1FE001796AF4}" dt="2022-04-28T19:56:59.773" v="9887" actId="12788"/>
          <ac:spMkLst>
            <pc:docMk/>
            <pc:sldMk cId="3604575181" sldId="346"/>
            <ac:spMk id="48" creationId="{3C8C98B9-E072-4706-B41C-27CBA62ED213}"/>
          </ac:spMkLst>
        </pc:spChg>
        <pc:spChg chg="mod">
          <ac:chgData name="Adam Daly" userId="d51ba8a8-e53d-4073-87a2-94c89be91f1a" providerId="ADAL" clId="{F4EB4C5E-471C-49E2-BE5B-1FE001796AF4}" dt="2022-04-28T19:55:59.843" v="9873" actId="14100"/>
          <ac:spMkLst>
            <pc:docMk/>
            <pc:sldMk cId="3604575181" sldId="346"/>
            <ac:spMk id="49" creationId="{4B7595E6-DEE9-4694-A3C1-0EC21BC0E54E}"/>
          </ac:spMkLst>
        </pc:spChg>
        <pc:spChg chg="mod">
          <ac:chgData name="Adam Daly" userId="d51ba8a8-e53d-4073-87a2-94c89be91f1a" providerId="ADAL" clId="{F4EB4C5E-471C-49E2-BE5B-1FE001796AF4}" dt="2022-04-28T19:56:08.740" v="9875" actId="14100"/>
          <ac:spMkLst>
            <pc:docMk/>
            <pc:sldMk cId="3604575181" sldId="346"/>
            <ac:spMk id="50" creationId="{B8751FB6-CE84-407A-9E37-B342F945F8AF}"/>
          </ac:spMkLst>
        </pc:spChg>
        <pc:spChg chg="del mod">
          <ac:chgData name="Adam Daly" userId="d51ba8a8-e53d-4073-87a2-94c89be91f1a" providerId="ADAL" clId="{F4EB4C5E-471C-49E2-BE5B-1FE001796AF4}" dt="2022-04-28T19:55:00.545" v="9860" actId="478"/>
          <ac:spMkLst>
            <pc:docMk/>
            <pc:sldMk cId="3604575181" sldId="346"/>
            <ac:spMk id="52" creationId="{13666C83-5082-4BB7-80F4-DADBFBC23C11}"/>
          </ac:spMkLst>
        </pc:spChg>
        <pc:spChg chg="mod">
          <ac:chgData name="Adam Daly" userId="d51ba8a8-e53d-4073-87a2-94c89be91f1a" providerId="ADAL" clId="{F4EB4C5E-471C-49E2-BE5B-1FE001796AF4}" dt="2022-04-28T19:56:45.594" v="9885" actId="14100"/>
          <ac:spMkLst>
            <pc:docMk/>
            <pc:sldMk cId="3604575181" sldId="346"/>
            <ac:spMk id="53" creationId="{4D847DBF-BECA-4D03-A9A8-F4E0A0EA4B2E}"/>
          </ac:spMkLst>
        </pc:spChg>
        <pc:spChg chg="del">
          <ac:chgData name="Adam Daly" userId="d51ba8a8-e53d-4073-87a2-94c89be91f1a" providerId="ADAL" clId="{F4EB4C5E-471C-49E2-BE5B-1FE001796AF4}" dt="2022-04-26T21:52:06.868" v="987" actId="478"/>
          <ac:spMkLst>
            <pc:docMk/>
            <pc:sldMk cId="3604575181" sldId="346"/>
            <ac:spMk id="55" creationId="{F45B2502-D43D-4A32-85A9-30E91CCF1F21}"/>
          </ac:spMkLst>
        </pc:spChg>
        <pc:spChg chg="mod">
          <ac:chgData name="Adam Daly" userId="d51ba8a8-e53d-4073-87a2-94c89be91f1a" providerId="ADAL" clId="{F4EB4C5E-471C-49E2-BE5B-1FE001796AF4}" dt="2022-04-28T19:55:29.426" v="9866" actId="164"/>
          <ac:spMkLst>
            <pc:docMk/>
            <pc:sldMk cId="3604575181" sldId="346"/>
            <ac:spMk id="59" creationId="{2238AAB9-60EE-4E75-A04A-93C897F4BFC6}"/>
          </ac:spMkLst>
        </pc:spChg>
        <pc:spChg chg="mod">
          <ac:chgData name="Adam Daly" userId="d51ba8a8-e53d-4073-87a2-94c89be91f1a" providerId="ADAL" clId="{F4EB4C5E-471C-49E2-BE5B-1FE001796AF4}" dt="2022-04-28T19:55:37.887" v="9868" actId="164"/>
          <ac:spMkLst>
            <pc:docMk/>
            <pc:sldMk cId="3604575181" sldId="346"/>
            <ac:spMk id="60" creationId="{1EB5F6F4-1C9E-40C4-BCA0-36AADB020C82}"/>
          </ac:spMkLst>
        </pc:spChg>
        <pc:spChg chg="mod">
          <ac:chgData name="Adam Daly" userId="d51ba8a8-e53d-4073-87a2-94c89be91f1a" providerId="ADAL" clId="{F4EB4C5E-471C-49E2-BE5B-1FE001796AF4}" dt="2022-04-28T19:56:38.447" v="9883" actId="164"/>
          <ac:spMkLst>
            <pc:docMk/>
            <pc:sldMk cId="3604575181" sldId="346"/>
            <ac:spMk id="61" creationId="{0F99613C-B098-411B-A8C3-50D879D0821F}"/>
          </ac:spMkLst>
        </pc:spChg>
        <pc:spChg chg="mod">
          <ac:chgData name="Adam Daly" userId="d51ba8a8-e53d-4073-87a2-94c89be91f1a" providerId="ADAL" clId="{F4EB4C5E-471C-49E2-BE5B-1FE001796AF4}" dt="2022-04-28T19:55:29.426" v="9866" actId="164"/>
          <ac:spMkLst>
            <pc:docMk/>
            <pc:sldMk cId="3604575181" sldId="346"/>
            <ac:spMk id="62" creationId="{BFEE2A78-DB45-43B6-9018-F981D08D2C0E}"/>
          </ac:spMkLst>
        </pc:spChg>
        <pc:spChg chg="mod">
          <ac:chgData name="Adam Daly" userId="d51ba8a8-e53d-4073-87a2-94c89be91f1a" providerId="ADAL" clId="{F4EB4C5E-471C-49E2-BE5B-1FE001796AF4}" dt="2022-04-28T19:55:29.426" v="9866" actId="164"/>
          <ac:spMkLst>
            <pc:docMk/>
            <pc:sldMk cId="3604575181" sldId="346"/>
            <ac:spMk id="63" creationId="{1F57D0D1-C874-4D1B-B008-34AA2A1ADA20}"/>
          </ac:spMkLst>
        </pc:spChg>
        <pc:spChg chg="mod">
          <ac:chgData name="Adam Daly" userId="d51ba8a8-e53d-4073-87a2-94c89be91f1a" providerId="ADAL" clId="{F4EB4C5E-471C-49E2-BE5B-1FE001796AF4}" dt="2022-04-28T19:55:37.887" v="9868" actId="164"/>
          <ac:spMkLst>
            <pc:docMk/>
            <pc:sldMk cId="3604575181" sldId="346"/>
            <ac:spMk id="64" creationId="{C79440A1-5682-4FCA-BA45-5B9991CE5CC2}"/>
          </ac:spMkLst>
        </pc:spChg>
        <pc:grpChg chg="add mod">
          <ac:chgData name="Adam Daly" userId="d51ba8a8-e53d-4073-87a2-94c89be91f1a" providerId="ADAL" clId="{F4EB4C5E-471C-49E2-BE5B-1FE001796AF4}" dt="2022-04-28T19:55:29.426" v="9866" actId="164"/>
          <ac:grpSpMkLst>
            <pc:docMk/>
            <pc:sldMk cId="3604575181" sldId="346"/>
            <ac:grpSpMk id="2" creationId="{6FF27694-2593-4998-92FA-0C8245A7E581}"/>
          </ac:grpSpMkLst>
        </pc:grpChg>
        <pc:grpChg chg="add mod">
          <ac:chgData name="Adam Daly" userId="d51ba8a8-e53d-4073-87a2-94c89be91f1a" providerId="ADAL" clId="{F4EB4C5E-471C-49E2-BE5B-1FE001796AF4}" dt="2022-04-28T19:56:54.420" v="9886" actId="465"/>
          <ac:grpSpMkLst>
            <pc:docMk/>
            <pc:sldMk cId="3604575181" sldId="346"/>
            <ac:grpSpMk id="3" creationId="{FD4705E5-D253-458A-BDC1-1B58295CD75C}"/>
          </ac:grpSpMkLst>
        </pc:grpChg>
        <pc:grpChg chg="add mod">
          <ac:chgData name="Adam Daly" userId="d51ba8a8-e53d-4073-87a2-94c89be91f1a" providerId="ADAL" clId="{F4EB4C5E-471C-49E2-BE5B-1FE001796AF4}" dt="2022-04-28T19:56:54.420" v="9886" actId="465"/>
          <ac:grpSpMkLst>
            <pc:docMk/>
            <pc:sldMk cId="3604575181" sldId="346"/>
            <ac:grpSpMk id="5" creationId="{4D0BF40A-121A-46DC-9BC5-452FCCA6F5C3}"/>
          </ac:grpSpMkLst>
        </pc:grpChg>
        <pc:grpChg chg="add mod">
          <ac:chgData name="Adam Daly" userId="d51ba8a8-e53d-4073-87a2-94c89be91f1a" providerId="ADAL" clId="{F4EB4C5E-471C-49E2-BE5B-1FE001796AF4}" dt="2022-04-28T19:56:38.447" v="9883" actId="164"/>
          <ac:grpSpMkLst>
            <pc:docMk/>
            <pc:sldMk cId="3604575181" sldId="346"/>
            <ac:grpSpMk id="6" creationId="{F0778293-3AE0-46E2-8025-F83D7F0EAA28}"/>
          </ac:grpSpMkLst>
        </pc:grpChg>
      </pc:sldChg>
      <pc:sldChg chg="addSp modSp mod">
        <pc:chgData name="Adam Daly" userId="d51ba8a8-e53d-4073-87a2-94c89be91f1a" providerId="ADAL" clId="{F4EB4C5E-471C-49E2-BE5B-1FE001796AF4}" dt="2022-04-28T21:25:54.171" v="10046" actId="554"/>
        <pc:sldMkLst>
          <pc:docMk/>
          <pc:sldMk cId="1467667349" sldId="347"/>
        </pc:sldMkLst>
        <pc:spChg chg="mod">
          <ac:chgData name="Adam Daly" userId="d51ba8a8-e53d-4073-87a2-94c89be91f1a" providerId="ADAL" clId="{F4EB4C5E-471C-49E2-BE5B-1FE001796AF4}" dt="2022-04-28T19:08:52.527" v="9064" actId="20577"/>
          <ac:spMkLst>
            <pc:docMk/>
            <pc:sldMk cId="1467667349" sldId="347"/>
            <ac:spMk id="2" creationId="{085CCF9A-5FFD-4438-9CFD-EEB06C9EBC2A}"/>
          </ac:spMkLst>
        </pc:spChg>
        <pc:spChg chg="mod">
          <ac:chgData name="Adam Daly" userId="d51ba8a8-e53d-4073-87a2-94c89be91f1a" providerId="ADAL" clId="{F4EB4C5E-471C-49E2-BE5B-1FE001796AF4}" dt="2022-04-28T19:09:30.514" v="9070" actId="20577"/>
          <ac:spMkLst>
            <pc:docMk/>
            <pc:sldMk cId="1467667349" sldId="347"/>
            <ac:spMk id="33" creationId="{FA7575AA-C4E8-48F3-A29E-4DE803BE898C}"/>
          </ac:spMkLst>
        </pc:spChg>
        <pc:spChg chg="mod">
          <ac:chgData name="Adam Daly" userId="d51ba8a8-e53d-4073-87a2-94c89be91f1a" providerId="ADAL" clId="{F4EB4C5E-471C-49E2-BE5B-1FE001796AF4}" dt="2022-04-28T19:09:26.680" v="9069" actId="12788"/>
          <ac:spMkLst>
            <pc:docMk/>
            <pc:sldMk cId="1467667349" sldId="347"/>
            <ac:spMk id="44" creationId="{44F8137F-6E09-4E3D-A70E-4A1985CF5BB8}"/>
          </ac:spMkLst>
        </pc:spChg>
        <pc:spChg chg="mod">
          <ac:chgData name="Adam Daly" userId="d51ba8a8-e53d-4073-87a2-94c89be91f1a" providerId="ADAL" clId="{F4EB4C5E-471C-49E2-BE5B-1FE001796AF4}" dt="2022-04-28T19:09:26.680" v="9069" actId="12788"/>
          <ac:spMkLst>
            <pc:docMk/>
            <pc:sldMk cId="1467667349" sldId="347"/>
            <ac:spMk id="45" creationId="{0F17B063-352A-4671-973E-C221B59335E6}"/>
          </ac:spMkLst>
        </pc:spChg>
        <pc:spChg chg="mod">
          <ac:chgData name="Adam Daly" userId="d51ba8a8-e53d-4073-87a2-94c89be91f1a" providerId="ADAL" clId="{F4EB4C5E-471C-49E2-BE5B-1FE001796AF4}" dt="2022-04-28T18:55:44.216" v="8591" actId="552"/>
          <ac:spMkLst>
            <pc:docMk/>
            <pc:sldMk cId="1467667349" sldId="347"/>
            <ac:spMk id="46" creationId="{708484C9-41E1-4A1E-A074-F3B404BF7B0B}"/>
          </ac:spMkLst>
        </pc:spChg>
        <pc:spChg chg="mod">
          <ac:chgData name="Adam Daly" userId="d51ba8a8-e53d-4073-87a2-94c89be91f1a" providerId="ADAL" clId="{F4EB4C5E-471C-49E2-BE5B-1FE001796AF4}" dt="2022-04-28T18:56:27.929" v="8609" actId="408"/>
          <ac:spMkLst>
            <pc:docMk/>
            <pc:sldMk cId="1467667349" sldId="347"/>
            <ac:spMk id="47" creationId="{7265EA02-59B1-4AD6-A72A-2E3B33A98814}"/>
          </ac:spMkLst>
        </pc:spChg>
        <pc:spChg chg="mod">
          <ac:chgData name="Adam Daly" userId="d51ba8a8-e53d-4073-87a2-94c89be91f1a" providerId="ADAL" clId="{F4EB4C5E-471C-49E2-BE5B-1FE001796AF4}" dt="2022-04-28T18:55:44.216" v="8591" actId="552"/>
          <ac:spMkLst>
            <pc:docMk/>
            <pc:sldMk cId="1467667349" sldId="347"/>
            <ac:spMk id="48" creationId="{40BA8D98-AF8A-4EB0-A3F6-143A9AD2E9AD}"/>
          </ac:spMkLst>
        </pc:spChg>
        <pc:spChg chg="mod">
          <ac:chgData name="Adam Daly" userId="d51ba8a8-e53d-4073-87a2-94c89be91f1a" providerId="ADAL" clId="{F4EB4C5E-471C-49E2-BE5B-1FE001796AF4}" dt="2022-04-28T18:56:13.805" v="8607" actId="1037"/>
          <ac:spMkLst>
            <pc:docMk/>
            <pc:sldMk cId="1467667349" sldId="347"/>
            <ac:spMk id="49" creationId="{1D1224B8-0BE2-4BC8-8A33-CE7E14519B55}"/>
          </ac:spMkLst>
        </pc:spChg>
        <pc:spChg chg="mod">
          <ac:chgData name="Adam Daly" userId="d51ba8a8-e53d-4073-87a2-94c89be91f1a" providerId="ADAL" clId="{F4EB4C5E-471C-49E2-BE5B-1FE001796AF4}" dt="2022-04-28T18:56:22.898" v="8608" actId="408"/>
          <ac:spMkLst>
            <pc:docMk/>
            <pc:sldMk cId="1467667349" sldId="347"/>
            <ac:spMk id="50" creationId="{43DAE735-6B5D-49FD-9498-ED8A824E93F9}"/>
          </ac:spMkLst>
        </pc:spChg>
        <pc:spChg chg="mod">
          <ac:chgData name="Adam Daly" userId="d51ba8a8-e53d-4073-87a2-94c89be91f1a" providerId="ADAL" clId="{F4EB4C5E-471C-49E2-BE5B-1FE001796AF4}" dt="2022-04-28T18:56:13.805" v="8607" actId="1037"/>
          <ac:spMkLst>
            <pc:docMk/>
            <pc:sldMk cId="1467667349" sldId="347"/>
            <ac:spMk id="51" creationId="{165343D5-04FF-42A6-9A27-8A99709EEABE}"/>
          </ac:spMkLst>
        </pc:spChg>
        <pc:spChg chg="mod">
          <ac:chgData name="Adam Daly" userId="d51ba8a8-e53d-4073-87a2-94c89be91f1a" providerId="ADAL" clId="{F4EB4C5E-471C-49E2-BE5B-1FE001796AF4}" dt="2022-04-28T19:09:21.576" v="9068" actId="12788"/>
          <ac:spMkLst>
            <pc:docMk/>
            <pc:sldMk cId="1467667349" sldId="347"/>
            <ac:spMk id="52" creationId="{23D4854F-C110-4F1B-8963-DFB4D143AE33}"/>
          </ac:spMkLst>
        </pc:spChg>
        <pc:spChg chg="mod">
          <ac:chgData name="Adam Daly" userId="d51ba8a8-e53d-4073-87a2-94c89be91f1a" providerId="ADAL" clId="{F4EB4C5E-471C-49E2-BE5B-1FE001796AF4}" dt="2022-04-28T19:09:21.576" v="9068" actId="12788"/>
          <ac:spMkLst>
            <pc:docMk/>
            <pc:sldMk cId="1467667349" sldId="347"/>
            <ac:spMk id="53" creationId="{608BDC7F-C6E8-414C-B521-21EA4A1F4B2B}"/>
          </ac:spMkLst>
        </pc:spChg>
        <pc:spChg chg="mod">
          <ac:chgData name="Adam Daly" userId="d51ba8a8-e53d-4073-87a2-94c89be91f1a" providerId="ADAL" clId="{F4EB4C5E-471C-49E2-BE5B-1FE001796AF4}" dt="2022-04-28T18:52:17.851" v="8502" actId="408"/>
          <ac:spMkLst>
            <pc:docMk/>
            <pc:sldMk cId="1467667349" sldId="347"/>
            <ac:spMk id="54" creationId="{F4D2C9E0-7AEA-4C07-AD66-44375AD10194}"/>
          </ac:spMkLst>
        </pc:spChg>
        <pc:spChg chg="mod">
          <ac:chgData name="Adam Daly" userId="d51ba8a8-e53d-4073-87a2-94c89be91f1a" providerId="ADAL" clId="{F4EB4C5E-471C-49E2-BE5B-1FE001796AF4}" dt="2022-04-28T18:52:12.088" v="8501" actId="408"/>
          <ac:spMkLst>
            <pc:docMk/>
            <pc:sldMk cId="1467667349" sldId="347"/>
            <ac:spMk id="55" creationId="{65117287-C7AF-4455-B924-FF2EB8DF405D}"/>
          </ac:spMkLst>
        </pc:spChg>
        <pc:spChg chg="mod">
          <ac:chgData name="Adam Daly" userId="d51ba8a8-e53d-4073-87a2-94c89be91f1a" providerId="ADAL" clId="{F4EB4C5E-471C-49E2-BE5B-1FE001796AF4}" dt="2022-04-28T18:51:57.663" v="8499" actId="1037"/>
          <ac:spMkLst>
            <pc:docMk/>
            <pc:sldMk cId="1467667349" sldId="347"/>
            <ac:spMk id="56" creationId="{CEA82437-6FC2-4870-B54D-FDFEDD9532B5}"/>
          </ac:spMkLst>
        </pc:spChg>
        <pc:spChg chg="mod">
          <ac:chgData name="Adam Daly" userId="d51ba8a8-e53d-4073-87a2-94c89be91f1a" providerId="ADAL" clId="{F4EB4C5E-471C-49E2-BE5B-1FE001796AF4}" dt="2022-04-28T21:25:27.082" v="10040" actId="554"/>
          <ac:spMkLst>
            <pc:docMk/>
            <pc:sldMk cId="1467667349" sldId="347"/>
            <ac:spMk id="58" creationId="{D26F8722-D583-41D8-8BE6-C1EA3AB72DBD}"/>
          </ac:spMkLst>
        </pc:spChg>
        <pc:spChg chg="mod">
          <ac:chgData name="Adam Daly" userId="d51ba8a8-e53d-4073-87a2-94c89be91f1a" providerId="ADAL" clId="{F4EB4C5E-471C-49E2-BE5B-1FE001796AF4}" dt="2022-04-27T15:25:07.562" v="7539" actId="1076"/>
          <ac:spMkLst>
            <pc:docMk/>
            <pc:sldMk cId="1467667349" sldId="347"/>
            <ac:spMk id="59" creationId="{2B1C582D-6B7D-49F5-A5CB-0FE43FF5BE05}"/>
          </ac:spMkLst>
        </pc:spChg>
        <pc:spChg chg="mod">
          <ac:chgData name="Adam Daly" userId="d51ba8a8-e53d-4073-87a2-94c89be91f1a" providerId="ADAL" clId="{F4EB4C5E-471C-49E2-BE5B-1FE001796AF4}" dt="2022-04-27T15:24:39.083" v="7534" actId="1076"/>
          <ac:spMkLst>
            <pc:docMk/>
            <pc:sldMk cId="1467667349" sldId="347"/>
            <ac:spMk id="60" creationId="{6BE028D3-792B-4214-9B6D-F8F89722EA0A}"/>
          </ac:spMkLst>
        </pc:spChg>
        <pc:spChg chg="mod">
          <ac:chgData name="Adam Daly" userId="d51ba8a8-e53d-4073-87a2-94c89be91f1a" providerId="ADAL" clId="{F4EB4C5E-471C-49E2-BE5B-1FE001796AF4}" dt="2022-04-28T21:24:58.080" v="10030" actId="14100"/>
          <ac:spMkLst>
            <pc:docMk/>
            <pc:sldMk cId="1467667349" sldId="347"/>
            <ac:spMk id="61" creationId="{AEB38E0F-D1F3-45EB-B112-C5D1F3E1457E}"/>
          </ac:spMkLst>
        </pc:spChg>
        <pc:spChg chg="mod">
          <ac:chgData name="Adam Daly" userId="d51ba8a8-e53d-4073-87a2-94c89be91f1a" providerId="ADAL" clId="{F4EB4C5E-471C-49E2-BE5B-1FE001796AF4}" dt="2022-04-28T19:09:34.109" v="9071" actId="20577"/>
          <ac:spMkLst>
            <pc:docMk/>
            <pc:sldMk cId="1467667349" sldId="347"/>
            <ac:spMk id="64" creationId="{C31CFA9D-E703-440E-8DBC-D4CE292289DE}"/>
          </ac:spMkLst>
        </pc:spChg>
        <pc:spChg chg="mod">
          <ac:chgData name="Adam Daly" userId="d51ba8a8-e53d-4073-87a2-94c89be91f1a" providerId="ADAL" clId="{F4EB4C5E-471C-49E2-BE5B-1FE001796AF4}" dt="2022-04-28T21:25:54.171" v="10046" actId="554"/>
          <ac:spMkLst>
            <pc:docMk/>
            <pc:sldMk cId="1467667349" sldId="347"/>
            <ac:spMk id="65" creationId="{07750317-F097-4C35-9EAB-76E98330400E}"/>
          </ac:spMkLst>
        </pc:spChg>
        <pc:spChg chg="mod">
          <ac:chgData name="Adam Daly" userId="d51ba8a8-e53d-4073-87a2-94c89be91f1a" providerId="ADAL" clId="{F4EB4C5E-471C-49E2-BE5B-1FE001796AF4}" dt="2022-04-28T21:25:54.171" v="10046" actId="554"/>
          <ac:spMkLst>
            <pc:docMk/>
            <pc:sldMk cId="1467667349" sldId="347"/>
            <ac:spMk id="66" creationId="{0CE08627-168D-49DF-B259-896EDEDD1F94}"/>
          </ac:spMkLst>
        </pc:spChg>
        <pc:spChg chg="add mod">
          <ac:chgData name="Adam Daly" userId="d51ba8a8-e53d-4073-87a2-94c89be91f1a" providerId="ADAL" clId="{F4EB4C5E-471C-49E2-BE5B-1FE001796AF4}" dt="2022-04-28T18:56:27.929" v="8609" actId="408"/>
          <ac:spMkLst>
            <pc:docMk/>
            <pc:sldMk cId="1467667349" sldId="347"/>
            <ac:spMk id="70" creationId="{B5E73589-6E52-46E1-B60F-EA97D0B92DF8}"/>
          </ac:spMkLst>
        </pc:spChg>
        <pc:spChg chg="mod">
          <ac:chgData name="Adam Daly" userId="d51ba8a8-e53d-4073-87a2-94c89be91f1a" providerId="ADAL" clId="{F4EB4C5E-471C-49E2-BE5B-1FE001796AF4}" dt="2022-04-28T21:25:27.082" v="10040" actId="554"/>
          <ac:spMkLst>
            <pc:docMk/>
            <pc:sldMk cId="1467667349" sldId="347"/>
            <ac:spMk id="104" creationId="{57748DE5-5648-4A56-9547-E3E845CF5608}"/>
          </ac:spMkLst>
        </pc:spChg>
      </pc:sldChg>
      <pc:sldChg chg="modSp mod delCm">
        <pc:chgData name="Adam Daly" userId="d51ba8a8-e53d-4073-87a2-94c89be91f1a" providerId="ADAL" clId="{F4EB4C5E-471C-49E2-BE5B-1FE001796AF4}" dt="2022-04-28T19:11:27.074" v="9100" actId="12788"/>
        <pc:sldMkLst>
          <pc:docMk/>
          <pc:sldMk cId="3361311974" sldId="348"/>
        </pc:sldMkLst>
        <pc:spChg chg="mod">
          <ac:chgData name="Adam Daly" userId="d51ba8a8-e53d-4073-87a2-94c89be91f1a" providerId="ADAL" clId="{F4EB4C5E-471C-49E2-BE5B-1FE001796AF4}" dt="2022-04-28T19:10:57.759" v="9096" actId="554"/>
          <ac:spMkLst>
            <pc:docMk/>
            <pc:sldMk cId="3361311974" sldId="348"/>
            <ac:spMk id="2" creationId="{085CCF9A-5FFD-4438-9CFD-EEB06C9EBC2A}"/>
          </ac:spMkLst>
        </pc:spChg>
        <pc:spChg chg="mod">
          <ac:chgData name="Adam Daly" userId="d51ba8a8-e53d-4073-87a2-94c89be91f1a" providerId="ADAL" clId="{F4EB4C5E-471C-49E2-BE5B-1FE001796AF4}" dt="2022-04-28T19:10:28.094" v="9085" actId="554"/>
          <ac:spMkLst>
            <pc:docMk/>
            <pc:sldMk cId="3361311974" sldId="348"/>
            <ac:spMk id="32" creationId="{755F7A70-134E-4D8A-9092-638F0738181E}"/>
          </ac:spMkLst>
        </pc:spChg>
        <pc:spChg chg="mod">
          <ac:chgData name="Adam Daly" userId="d51ba8a8-e53d-4073-87a2-94c89be91f1a" providerId="ADAL" clId="{F4EB4C5E-471C-49E2-BE5B-1FE001796AF4}" dt="2022-04-28T19:10:28.094" v="9085" actId="554"/>
          <ac:spMkLst>
            <pc:docMk/>
            <pc:sldMk cId="3361311974" sldId="348"/>
            <ac:spMk id="33" creationId="{FA7575AA-C4E8-48F3-A29E-4DE803BE898C}"/>
          </ac:spMkLst>
        </pc:spChg>
        <pc:spChg chg="mod">
          <ac:chgData name="Adam Daly" userId="d51ba8a8-e53d-4073-87a2-94c89be91f1a" providerId="ADAL" clId="{F4EB4C5E-471C-49E2-BE5B-1FE001796AF4}" dt="2022-04-27T15:29:46.033" v="7618" actId="207"/>
          <ac:spMkLst>
            <pc:docMk/>
            <pc:sldMk cId="3361311974" sldId="348"/>
            <ac:spMk id="35" creationId="{A0CFEF79-75E1-41CE-8AAF-478EDC59AAC8}"/>
          </ac:spMkLst>
        </pc:spChg>
        <pc:spChg chg="mod">
          <ac:chgData name="Adam Daly" userId="d51ba8a8-e53d-4073-87a2-94c89be91f1a" providerId="ADAL" clId="{F4EB4C5E-471C-49E2-BE5B-1FE001796AF4}" dt="2022-04-27T15:29:42.555" v="7617" actId="207"/>
          <ac:spMkLst>
            <pc:docMk/>
            <pc:sldMk cId="3361311974" sldId="348"/>
            <ac:spMk id="36" creationId="{917C28FF-09C6-4038-BF28-BD9CA472D890}"/>
          </ac:spMkLst>
        </pc:spChg>
        <pc:spChg chg="mod">
          <ac:chgData name="Adam Daly" userId="d51ba8a8-e53d-4073-87a2-94c89be91f1a" providerId="ADAL" clId="{F4EB4C5E-471C-49E2-BE5B-1FE001796AF4}" dt="2022-04-27T15:30:44.404" v="7619" actId="207"/>
          <ac:spMkLst>
            <pc:docMk/>
            <pc:sldMk cId="3361311974" sldId="348"/>
            <ac:spMk id="39" creationId="{BCD02EDC-AED9-43A8-BF41-43AFE3B8088F}"/>
          </ac:spMkLst>
        </pc:spChg>
        <pc:spChg chg="mod">
          <ac:chgData name="Adam Daly" userId="d51ba8a8-e53d-4073-87a2-94c89be91f1a" providerId="ADAL" clId="{F4EB4C5E-471C-49E2-BE5B-1FE001796AF4}" dt="2022-04-28T19:11:11.296" v="9097" actId="553"/>
          <ac:spMkLst>
            <pc:docMk/>
            <pc:sldMk cId="3361311974" sldId="348"/>
            <ac:spMk id="51" creationId="{39BC988F-B9CE-4267-BAE4-D11816726943}"/>
          </ac:spMkLst>
        </pc:spChg>
        <pc:spChg chg="mod">
          <ac:chgData name="Adam Daly" userId="d51ba8a8-e53d-4073-87a2-94c89be91f1a" providerId="ADAL" clId="{F4EB4C5E-471C-49E2-BE5B-1FE001796AF4}" dt="2022-04-28T19:10:22.745" v="9083" actId="554"/>
          <ac:spMkLst>
            <pc:docMk/>
            <pc:sldMk cId="3361311974" sldId="348"/>
            <ac:spMk id="60" creationId="{6C12B642-1E8D-4BF7-A947-63D183981FE8}"/>
          </ac:spMkLst>
        </pc:spChg>
        <pc:spChg chg="mod">
          <ac:chgData name="Adam Daly" userId="d51ba8a8-e53d-4073-87a2-94c89be91f1a" providerId="ADAL" clId="{F4EB4C5E-471C-49E2-BE5B-1FE001796AF4}" dt="2022-04-28T19:11:27.074" v="9100" actId="12788"/>
          <ac:spMkLst>
            <pc:docMk/>
            <pc:sldMk cId="3361311974" sldId="348"/>
            <ac:spMk id="61" creationId="{1BAD91BB-6CB1-4844-A435-0BD963A0DCB6}"/>
          </ac:spMkLst>
        </pc:spChg>
        <pc:spChg chg="mod">
          <ac:chgData name="Adam Daly" userId="d51ba8a8-e53d-4073-87a2-94c89be91f1a" providerId="ADAL" clId="{F4EB4C5E-471C-49E2-BE5B-1FE001796AF4}" dt="2022-04-28T19:11:27.074" v="9100" actId="12788"/>
          <ac:spMkLst>
            <pc:docMk/>
            <pc:sldMk cId="3361311974" sldId="348"/>
            <ac:spMk id="62" creationId="{77EDC7EE-F511-4A47-8C5C-BF1772C68FAE}"/>
          </ac:spMkLst>
        </pc:spChg>
        <pc:spChg chg="mod">
          <ac:chgData name="Adam Daly" userId="d51ba8a8-e53d-4073-87a2-94c89be91f1a" providerId="ADAL" clId="{F4EB4C5E-471C-49E2-BE5B-1FE001796AF4}" dt="2022-04-26T22:03:51.747" v="1169" actId="207"/>
          <ac:spMkLst>
            <pc:docMk/>
            <pc:sldMk cId="3361311974" sldId="348"/>
            <ac:spMk id="65" creationId="{BBD20897-5736-4A97-B5B2-8DE7DF4B42AB}"/>
          </ac:spMkLst>
        </pc:spChg>
        <pc:spChg chg="mod">
          <ac:chgData name="Adam Daly" userId="d51ba8a8-e53d-4073-87a2-94c89be91f1a" providerId="ADAL" clId="{F4EB4C5E-471C-49E2-BE5B-1FE001796AF4}" dt="2022-04-27T15:28:41.855" v="7613" actId="207"/>
          <ac:spMkLst>
            <pc:docMk/>
            <pc:sldMk cId="3361311974" sldId="348"/>
            <ac:spMk id="69" creationId="{74E3B62F-AC25-4F4D-91E3-887603D89827}"/>
          </ac:spMkLst>
        </pc:spChg>
        <pc:spChg chg="mod">
          <ac:chgData name="Adam Daly" userId="d51ba8a8-e53d-4073-87a2-94c89be91f1a" providerId="ADAL" clId="{F4EB4C5E-471C-49E2-BE5B-1FE001796AF4}" dt="2022-04-28T19:10:57.759" v="9096" actId="554"/>
          <ac:spMkLst>
            <pc:docMk/>
            <pc:sldMk cId="3361311974" sldId="348"/>
            <ac:spMk id="95" creationId="{3C6F8285-0CDD-43D3-8541-6FCCBD1E44C8}"/>
          </ac:spMkLst>
        </pc:spChg>
      </pc:sldChg>
      <pc:sldChg chg="addSp delSp modSp mod">
        <pc:chgData name="Adam Daly" userId="d51ba8a8-e53d-4073-87a2-94c89be91f1a" providerId="ADAL" clId="{F4EB4C5E-471C-49E2-BE5B-1FE001796AF4}" dt="2022-04-28T21:24:39.717" v="10029" actId="554"/>
        <pc:sldMkLst>
          <pc:docMk/>
          <pc:sldMk cId="970923477" sldId="350"/>
        </pc:sldMkLst>
        <pc:spChg chg="mod">
          <ac:chgData name="Adam Daly" userId="d51ba8a8-e53d-4073-87a2-94c89be91f1a" providerId="ADAL" clId="{F4EB4C5E-471C-49E2-BE5B-1FE001796AF4}" dt="2022-04-28T21:24:22.409" v="10025" actId="554"/>
          <ac:spMkLst>
            <pc:docMk/>
            <pc:sldMk cId="970923477" sldId="350"/>
            <ac:spMk id="10" creationId="{BE120813-DBA0-44EC-A23B-D5FA7143371E}"/>
          </ac:spMkLst>
        </pc:spChg>
        <pc:spChg chg="mod">
          <ac:chgData name="Adam Daly" userId="d51ba8a8-e53d-4073-87a2-94c89be91f1a" providerId="ADAL" clId="{F4EB4C5E-471C-49E2-BE5B-1FE001796AF4}" dt="2022-04-28T19:07:47.313" v="8963" actId="408"/>
          <ac:spMkLst>
            <pc:docMk/>
            <pc:sldMk cId="970923477" sldId="350"/>
            <ac:spMk id="15" creationId="{3B1AC8B6-B384-4396-910F-DAD99BDBAC08}"/>
          </ac:spMkLst>
        </pc:spChg>
        <pc:spChg chg="mod">
          <ac:chgData name="Adam Daly" userId="d51ba8a8-e53d-4073-87a2-94c89be91f1a" providerId="ADAL" clId="{F4EB4C5E-471C-49E2-BE5B-1FE001796AF4}" dt="2022-04-28T19:07:39.055" v="8960" actId="554"/>
          <ac:spMkLst>
            <pc:docMk/>
            <pc:sldMk cId="970923477" sldId="350"/>
            <ac:spMk id="16" creationId="{AE671CB4-10AF-4654-84FC-AB31B0FA3B48}"/>
          </ac:spMkLst>
        </pc:spChg>
        <pc:spChg chg="mod">
          <ac:chgData name="Adam Daly" userId="d51ba8a8-e53d-4073-87a2-94c89be91f1a" providerId="ADAL" clId="{F4EB4C5E-471C-49E2-BE5B-1FE001796AF4}" dt="2022-04-28T21:24:18.618" v="10024" actId="554"/>
          <ac:spMkLst>
            <pc:docMk/>
            <pc:sldMk cId="970923477" sldId="350"/>
            <ac:spMk id="29" creationId="{EA70B8E5-B141-4F25-A9B8-3378CD99BF82}"/>
          </ac:spMkLst>
        </pc:spChg>
        <pc:spChg chg="mod">
          <ac:chgData name="Adam Daly" userId="d51ba8a8-e53d-4073-87a2-94c89be91f1a" providerId="ADAL" clId="{F4EB4C5E-471C-49E2-BE5B-1FE001796AF4}" dt="2022-04-28T19:07:53.608" v="8964" actId="554"/>
          <ac:spMkLst>
            <pc:docMk/>
            <pc:sldMk cId="970923477" sldId="350"/>
            <ac:spMk id="39" creationId="{5DD5D7FB-BEE1-4D40-92C6-65AB2435EDC8}"/>
          </ac:spMkLst>
        </pc:spChg>
        <pc:spChg chg="mod">
          <ac:chgData name="Adam Daly" userId="d51ba8a8-e53d-4073-87a2-94c89be91f1a" providerId="ADAL" clId="{F4EB4C5E-471C-49E2-BE5B-1FE001796AF4}" dt="2022-04-28T19:07:40.637" v="8961" actId="408"/>
          <ac:spMkLst>
            <pc:docMk/>
            <pc:sldMk cId="970923477" sldId="350"/>
            <ac:spMk id="40" creationId="{E3716868-D0BF-4A61-8D49-6ACCF07CA5AA}"/>
          </ac:spMkLst>
        </pc:spChg>
        <pc:spChg chg="add del mod">
          <ac:chgData name="Adam Daly" userId="d51ba8a8-e53d-4073-87a2-94c89be91f1a" providerId="ADAL" clId="{F4EB4C5E-471C-49E2-BE5B-1FE001796AF4}" dt="2022-04-27T15:42:31.086" v="7642" actId="478"/>
          <ac:spMkLst>
            <pc:docMk/>
            <pc:sldMk cId="970923477" sldId="350"/>
            <ac:spMk id="41" creationId="{41286335-CDCE-4DC0-AEFE-1D73A5172430}"/>
          </ac:spMkLst>
        </pc:spChg>
        <pc:spChg chg="add mod">
          <ac:chgData name="Adam Daly" userId="d51ba8a8-e53d-4073-87a2-94c89be91f1a" providerId="ADAL" clId="{F4EB4C5E-471C-49E2-BE5B-1FE001796AF4}" dt="2022-04-28T21:24:39.717" v="10029" actId="554"/>
          <ac:spMkLst>
            <pc:docMk/>
            <pc:sldMk cId="970923477" sldId="350"/>
            <ac:spMk id="42" creationId="{A5BAD49F-DEC8-4A70-A1D9-A2298BCBBC9E}"/>
          </ac:spMkLst>
        </pc:spChg>
        <pc:spChg chg="mod">
          <ac:chgData name="Adam Daly" userId="d51ba8a8-e53d-4073-87a2-94c89be91f1a" providerId="ADAL" clId="{F4EB4C5E-471C-49E2-BE5B-1FE001796AF4}" dt="2022-04-28T19:07:55.153" v="8965" actId="408"/>
          <ac:spMkLst>
            <pc:docMk/>
            <pc:sldMk cId="970923477" sldId="350"/>
            <ac:spMk id="43" creationId="{1E4B0BA5-F0F2-4D58-BA7D-8E9C7A35EA0B}"/>
          </ac:spMkLst>
        </pc:spChg>
        <pc:spChg chg="mod">
          <ac:chgData name="Adam Daly" userId="d51ba8a8-e53d-4073-87a2-94c89be91f1a" providerId="ADAL" clId="{F4EB4C5E-471C-49E2-BE5B-1FE001796AF4}" dt="2022-04-28T19:07:47.313" v="8963" actId="408"/>
          <ac:spMkLst>
            <pc:docMk/>
            <pc:sldMk cId="970923477" sldId="350"/>
            <ac:spMk id="45" creationId="{50AEA09B-037C-4EA9-948E-3D5108ED343F}"/>
          </ac:spMkLst>
        </pc:spChg>
        <pc:spChg chg="mod">
          <ac:chgData name="Adam Daly" userId="d51ba8a8-e53d-4073-87a2-94c89be91f1a" providerId="ADAL" clId="{F4EB4C5E-471C-49E2-BE5B-1FE001796AF4}" dt="2022-04-28T19:12:00.417" v="9106" actId="12788"/>
          <ac:spMkLst>
            <pc:docMk/>
            <pc:sldMk cId="970923477" sldId="350"/>
            <ac:spMk id="47" creationId="{4CE6091E-45C9-41CE-A3BD-86E0EB229194}"/>
          </ac:spMkLst>
        </pc:spChg>
        <pc:spChg chg="mod">
          <ac:chgData name="Adam Daly" userId="d51ba8a8-e53d-4073-87a2-94c89be91f1a" providerId="ADAL" clId="{F4EB4C5E-471C-49E2-BE5B-1FE001796AF4}" dt="2022-04-28T19:07:39.055" v="8960" actId="554"/>
          <ac:spMkLst>
            <pc:docMk/>
            <pc:sldMk cId="970923477" sldId="350"/>
            <ac:spMk id="48" creationId="{E0F81C47-5626-49A4-8E61-95E706A22D13}"/>
          </ac:spMkLst>
        </pc:spChg>
        <pc:spChg chg="mod">
          <ac:chgData name="Adam Daly" userId="d51ba8a8-e53d-4073-87a2-94c89be91f1a" providerId="ADAL" clId="{F4EB4C5E-471C-49E2-BE5B-1FE001796AF4}" dt="2022-04-28T19:11:54.423" v="9105" actId="12788"/>
          <ac:spMkLst>
            <pc:docMk/>
            <pc:sldMk cId="970923477" sldId="350"/>
            <ac:spMk id="49" creationId="{1D7455C9-9F2C-4EDA-B75F-DCEF503BBDA5}"/>
          </ac:spMkLst>
        </pc:spChg>
        <pc:spChg chg="mod">
          <ac:chgData name="Adam Daly" userId="d51ba8a8-e53d-4073-87a2-94c89be91f1a" providerId="ADAL" clId="{F4EB4C5E-471C-49E2-BE5B-1FE001796AF4}" dt="2022-04-28T19:07:55.153" v="8965" actId="408"/>
          <ac:spMkLst>
            <pc:docMk/>
            <pc:sldMk cId="970923477" sldId="350"/>
            <ac:spMk id="52" creationId="{376E66C7-DB0F-45A7-898E-D0CF58BDC03A}"/>
          </ac:spMkLst>
        </pc:spChg>
        <pc:spChg chg="mod">
          <ac:chgData name="Adam Daly" userId="d51ba8a8-e53d-4073-87a2-94c89be91f1a" providerId="ADAL" clId="{F4EB4C5E-471C-49E2-BE5B-1FE001796AF4}" dt="2022-04-28T21:24:18.618" v="10024" actId="554"/>
          <ac:spMkLst>
            <pc:docMk/>
            <pc:sldMk cId="970923477" sldId="350"/>
            <ac:spMk id="53" creationId="{AF4C9648-CA70-4ED4-922C-4D56C3795868}"/>
          </ac:spMkLst>
        </pc:spChg>
        <pc:spChg chg="mod">
          <ac:chgData name="Adam Daly" userId="d51ba8a8-e53d-4073-87a2-94c89be91f1a" providerId="ADAL" clId="{F4EB4C5E-471C-49E2-BE5B-1FE001796AF4}" dt="2022-04-28T21:23:23.537" v="10017" actId="14100"/>
          <ac:spMkLst>
            <pc:docMk/>
            <pc:sldMk cId="970923477" sldId="350"/>
            <ac:spMk id="54" creationId="{6A0765E7-877F-45A0-A2F2-53F2D6F17ED6}"/>
          </ac:spMkLst>
        </pc:spChg>
        <pc:spChg chg="mod">
          <ac:chgData name="Adam Daly" userId="d51ba8a8-e53d-4073-87a2-94c89be91f1a" providerId="ADAL" clId="{F4EB4C5E-471C-49E2-BE5B-1FE001796AF4}" dt="2022-04-28T21:24:39.717" v="10029" actId="554"/>
          <ac:spMkLst>
            <pc:docMk/>
            <pc:sldMk cId="970923477" sldId="350"/>
            <ac:spMk id="56" creationId="{10B58B04-B1CD-44C7-9803-85D1C0802D48}"/>
          </ac:spMkLst>
        </pc:spChg>
        <pc:spChg chg="mod">
          <ac:chgData name="Adam Daly" userId="d51ba8a8-e53d-4073-87a2-94c89be91f1a" providerId="ADAL" clId="{F4EB4C5E-471C-49E2-BE5B-1FE001796AF4}" dt="2022-04-28T19:07:47.313" v="8963" actId="408"/>
          <ac:spMkLst>
            <pc:docMk/>
            <pc:sldMk cId="970923477" sldId="350"/>
            <ac:spMk id="59" creationId="{1FD1A325-408C-40B9-A314-71966902598D}"/>
          </ac:spMkLst>
        </pc:spChg>
        <pc:spChg chg="mod">
          <ac:chgData name="Adam Daly" userId="d51ba8a8-e53d-4073-87a2-94c89be91f1a" providerId="ADAL" clId="{F4EB4C5E-471C-49E2-BE5B-1FE001796AF4}" dt="2022-04-28T21:23:20.163" v="10016" actId="14100"/>
          <ac:spMkLst>
            <pc:docMk/>
            <pc:sldMk cId="970923477" sldId="350"/>
            <ac:spMk id="60" creationId="{C201E6A2-E887-4EFB-A8E4-180D39425BF4}"/>
          </ac:spMkLst>
        </pc:spChg>
        <pc:spChg chg="mod">
          <ac:chgData name="Adam Daly" userId="d51ba8a8-e53d-4073-87a2-94c89be91f1a" providerId="ADAL" clId="{F4EB4C5E-471C-49E2-BE5B-1FE001796AF4}" dt="2022-04-28T19:07:45.943" v="8962" actId="554"/>
          <ac:spMkLst>
            <pc:docMk/>
            <pc:sldMk cId="970923477" sldId="350"/>
            <ac:spMk id="61" creationId="{2DA3482C-7C2D-475F-8310-552D8AF910BE}"/>
          </ac:spMkLst>
        </pc:spChg>
        <pc:spChg chg="mod">
          <ac:chgData name="Adam Daly" userId="d51ba8a8-e53d-4073-87a2-94c89be91f1a" providerId="ADAL" clId="{F4EB4C5E-471C-49E2-BE5B-1FE001796AF4}" dt="2022-04-28T21:24:22.409" v="10025" actId="554"/>
          <ac:spMkLst>
            <pc:docMk/>
            <pc:sldMk cId="970923477" sldId="350"/>
            <ac:spMk id="62" creationId="{48AEA31D-0641-4986-A77A-A4B7D240A57D}"/>
          </ac:spMkLst>
        </pc:spChg>
        <pc:spChg chg="mod">
          <ac:chgData name="Adam Daly" userId="d51ba8a8-e53d-4073-87a2-94c89be91f1a" providerId="ADAL" clId="{F4EB4C5E-471C-49E2-BE5B-1FE001796AF4}" dt="2022-04-28T19:07:40.637" v="8961" actId="408"/>
          <ac:spMkLst>
            <pc:docMk/>
            <pc:sldMk cId="970923477" sldId="350"/>
            <ac:spMk id="65" creationId="{A8FA9BBB-5526-4635-95C5-2A43999860A7}"/>
          </ac:spMkLst>
        </pc:spChg>
        <pc:spChg chg="mod">
          <ac:chgData name="Adam Daly" userId="d51ba8a8-e53d-4073-87a2-94c89be91f1a" providerId="ADAL" clId="{F4EB4C5E-471C-49E2-BE5B-1FE001796AF4}" dt="2022-04-28T19:07:40.637" v="8961" actId="408"/>
          <ac:spMkLst>
            <pc:docMk/>
            <pc:sldMk cId="970923477" sldId="350"/>
            <ac:spMk id="67" creationId="{D0C849CB-5870-4399-B7C9-5F6F95F56609}"/>
          </ac:spMkLst>
        </pc:spChg>
        <pc:spChg chg="mod">
          <ac:chgData name="Adam Daly" userId="d51ba8a8-e53d-4073-87a2-94c89be91f1a" providerId="ADAL" clId="{F4EB4C5E-471C-49E2-BE5B-1FE001796AF4}" dt="2022-04-28T19:07:53.608" v="8964" actId="554"/>
          <ac:spMkLst>
            <pc:docMk/>
            <pc:sldMk cId="970923477" sldId="350"/>
            <ac:spMk id="113" creationId="{FDC783CC-678C-4A33-AADE-406BA4858B64}"/>
          </ac:spMkLst>
        </pc:spChg>
      </pc:sldChg>
      <pc:sldChg chg="addSp delSp modSp mod">
        <pc:chgData name="Adam Daly" userId="d51ba8a8-e53d-4073-87a2-94c89be91f1a" providerId="ADAL" clId="{F4EB4C5E-471C-49E2-BE5B-1FE001796AF4}" dt="2022-04-28T20:03:11.090" v="10006" actId="14100"/>
        <pc:sldMkLst>
          <pc:docMk/>
          <pc:sldMk cId="322431617" sldId="351"/>
        </pc:sldMkLst>
        <pc:spChg chg="mod">
          <ac:chgData name="Adam Daly" userId="d51ba8a8-e53d-4073-87a2-94c89be91f1a" providerId="ADAL" clId="{F4EB4C5E-471C-49E2-BE5B-1FE001796AF4}" dt="2022-04-28T19:51:12.853" v="9794" actId="12788"/>
          <ac:spMkLst>
            <pc:docMk/>
            <pc:sldMk cId="322431617" sldId="351"/>
            <ac:spMk id="4" creationId="{63648783-0AE5-4DDC-9A6D-4B7EE7F9A174}"/>
          </ac:spMkLst>
        </pc:spChg>
        <pc:spChg chg="mod">
          <ac:chgData name="Adam Daly" userId="d51ba8a8-e53d-4073-87a2-94c89be91f1a" providerId="ADAL" clId="{F4EB4C5E-471C-49E2-BE5B-1FE001796AF4}" dt="2022-04-28T20:03:11.090" v="10006" actId="14100"/>
          <ac:spMkLst>
            <pc:docMk/>
            <pc:sldMk cId="322431617" sldId="351"/>
            <ac:spMk id="5" creationId="{DE0B7CB2-0206-4A3E-90FC-EDC8FEE35136}"/>
          </ac:spMkLst>
        </pc:spChg>
        <pc:spChg chg="mod">
          <ac:chgData name="Adam Daly" userId="d51ba8a8-e53d-4073-87a2-94c89be91f1a" providerId="ADAL" clId="{F4EB4C5E-471C-49E2-BE5B-1FE001796AF4}" dt="2022-04-28T19:12:42.020" v="9113" actId="552"/>
          <ac:spMkLst>
            <pc:docMk/>
            <pc:sldMk cId="322431617" sldId="351"/>
            <ac:spMk id="6" creationId="{9B7EFD91-2FBB-48F0-AF56-18CBAE2A31EE}"/>
          </ac:spMkLst>
        </pc:spChg>
        <pc:spChg chg="mod">
          <ac:chgData name="Adam Daly" userId="d51ba8a8-e53d-4073-87a2-94c89be91f1a" providerId="ADAL" clId="{F4EB4C5E-471C-49E2-BE5B-1FE001796AF4}" dt="2022-04-28T19:13:15.326" v="9119" actId="12788"/>
          <ac:spMkLst>
            <pc:docMk/>
            <pc:sldMk cId="322431617" sldId="351"/>
            <ac:spMk id="7" creationId="{54AF41FD-884F-454D-9A81-45EFB1487BBA}"/>
          </ac:spMkLst>
        </pc:spChg>
        <pc:spChg chg="mod">
          <ac:chgData name="Adam Daly" userId="d51ba8a8-e53d-4073-87a2-94c89be91f1a" providerId="ADAL" clId="{F4EB4C5E-471C-49E2-BE5B-1FE001796AF4}" dt="2022-04-28T19:13:29.837" v="9122" actId="20577"/>
          <ac:spMkLst>
            <pc:docMk/>
            <pc:sldMk cId="322431617" sldId="351"/>
            <ac:spMk id="9" creationId="{58D320CB-8F69-45FA-B534-177B6853C870}"/>
          </ac:spMkLst>
        </pc:spChg>
        <pc:spChg chg="del">
          <ac:chgData name="Adam Daly" userId="d51ba8a8-e53d-4073-87a2-94c89be91f1a" providerId="ADAL" clId="{F4EB4C5E-471C-49E2-BE5B-1FE001796AF4}" dt="2022-04-26T21:50:09.114" v="918" actId="478"/>
          <ac:spMkLst>
            <pc:docMk/>
            <pc:sldMk cId="322431617" sldId="351"/>
            <ac:spMk id="10" creationId="{B1DDB6A8-23F2-431A-95B1-CA32FAA7B7FB}"/>
          </ac:spMkLst>
        </pc:spChg>
        <pc:spChg chg="mod">
          <ac:chgData name="Adam Daly" userId="d51ba8a8-e53d-4073-87a2-94c89be91f1a" providerId="ADAL" clId="{F4EB4C5E-471C-49E2-BE5B-1FE001796AF4}" dt="2022-04-27T15:09:13.068" v="7231" actId="20577"/>
          <ac:spMkLst>
            <pc:docMk/>
            <pc:sldMk cId="322431617" sldId="351"/>
            <ac:spMk id="20" creationId="{878F6C87-0DBB-41ED-AEFF-670DCEF74921}"/>
          </ac:spMkLst>
        </pc:spChg>
        <pc:spChg chg="mod">
          <ac:chgData name="Adam Daly" userId="d51ba8a8-e53d-4073-87a2-94c89be91f1a" providerId="ADAL" clId="{F4EB4C5E-471C-49E2-BE5B-1FE001796AF4}" dt="2022-04-26T21:35:57.389" v="142" actId="207"/>
          <ac:spMkLst>
            <pc:docMk/>
            <pc:sldMk cId="322431617" sldId="351"/>
            <ac:spMk id="22" creationId="{7BA402B0-CFFD-4BFC-A695-0A004AAC4C6F}"/>
          </ac:spMkLst>
        </pc:spChg>
        <pc:spChg chg="mod">
          <ac:chgData name="Adam Daly" userId="d51ba8a8-e53d-4073-87a2-94c89be91f1a" providerId="ADAL" clId="{F4EB4C5E-471C-49E2-BE5B-1FE001796AF4}" dt="2022-04-28T19:13:20.256" v="9120" actId="12788"/>
          <ac:spMkLst>
            <pc:docMk/>
            <pc:sldMk cId="322431617" sldId="351"/>
            <ac:spMk id="38" creationId="{B27E231B-C72F-4741-97A4-E06E06B20646}"/>
          </ac:spMkLst>
        </pc:spChg>
        <pc:spChg chg="mod">
          <ac:chgData name="Adam Daly" userId="d51ba8a8-e53d-4073-87a2-94c89be91f1a" providerId="ADAL" clId="{F4EB4C5E-471C-49E2-BE5B-1FE001796AF4}" dt="2022-04-28T19:13:22.482" v="9121" actId="20577"/>
          <ac:spMkLst>
            <pc:docMk/>
            <pc:sldMk cId="322431617" sldId="351"/>
            <ac:spMk id="40" creationId="{A75D0D68-47AD-4F61-8081-2EC2E582DE75}"/>
          </ac:spMkLst>
        </pc:spChg>
        <pc:spChg chg="mod">
          <ac:chgData name="Adam Daly" userId="d51ba8a8-e53d-4073-87a2-94c89be91f1a" providerId="ADAL" clId="{F4EB4C5E-471C-49E2-BE5B-1FE001796AF4}" dt="2022-04-28T19:14:10.146" v="9125" actId="20577"/>
          <ac:spMkLst>
            <pc:docMk/>
            <pc:sldMk cId="322431617" sldId="351"/>
            <ac:spMk id="41" creationId="{306F2049-B2A2-4A6F-A59C-8A56338848DB}"/>
          </ac:spMkLst>
        </pc:spChg>
        <pc:spChg chg="mod">
          <ac:chgData name="Adam Daly" userId="d51ba8a8-e53d-4073-87a2-94c89be91f1a" providerId="ADAL" clId="{F4EB4C5E-471C-49E2-BE5B-1FE001796AF4}" dt="2022-04-28T19:37:08.966" v="9471" actId="164"/>
          <ac:spMkLst>
            <pc:docMk/>
            <pc:sldMk cId="322431617" sldId="351"/>
            <ac:spMk id="42" creationId="{DB98F275-9D8E-4496-B87C-D94F4F20BB60}"/>
          </ac:spMkLst>
        </pc:spChg>
        <pc:spChg chg="mod">
          <ac:chgData name="Adam Daly" userId="d51ba8a8-e53d-4073-87a2-94c89be91f1a" providerId="ADAL" clId="{F4EB4C5E-471C-49E2-BE5B-1FE001796AF4}" dt="2022-04-28T19:37:05.766" v="9470" actId="164"/>
          <ac:spMkLst>
            <pc:docMk/>
            <pc:sldMk cId="322431617" sldId="351"/>
            <ac:spMk id="43" creationId="{6E1E4932-597E-4F73-91D1-7E4BA15F17A8}"/>
          </ac:spMkLst>
        </pc:spChg>
        <pc:spChg chg="mod">
          <ac:chgData name="Adam Daly" userId="d51ba8a8-e53d-4073-87a2-94c89be91f1a" providerId="ADAL" clId="{F4EB4C5E-471C-49E2-BE5B-1FE001796AF4}" dt="2022-04-28T19:37:05.766" v="9470" actId="164"/>
          <ac:spMkLst>
            <pc:docMk/>
            <pc:sldMk cId="322431617" sldId="351"/>
            <ac:spMk id="44" creationId="{5CD733FA-8844-4307-A224-9041E98D0FB2}"/>
          </ac:spMkLst>
        </pc:spChg>
        <pc:spChg chg="mod">
          <ac:chgData name="Adam Daly" userId="d51ba8a8-e53d-4073-87a2-94c89be91f1a" providerId="ADAL" clId="{F4EB4C5E-471C-49E2-BE5B-1FE001796AF4}" dt="2022-04-28T19:37:08.966" v="9471" actId="164"/>
          <ac:spMkLst>
            <pc:docMk/>
            <pc:sldMk cId="322431617" sldId="351"/>
            <ac:spMk id="45" creationId="{37AE8FF2-965C-4CF3-BED4-71C7C74C8A83}"/>
          </ac:spMkLst>
        </pc:spChg>
        <pc:grpChg chg="add mod">
          <ac:chgData name="Adam Daly" userId="d51ba8a8-e53d-4073-87a2-94c89be91f1a" providerId="ADAL" clId="{F4EB4C5E-471C-49E2-BE5B-1FE001796AF4}" dt="2022-04-28T19:37:05.766" v="9470" actId="164"/>
          <ac:grpSpMkLst>
            <pc:docMk/>
            <pc:sldMk cId="322431617" sldId="351"/>
            <ac:grpSpMk id="2" creationId="{5C84DC14-4AE8-41D2-9A0E-E9320D0631B8}"/>
          </ac:grpSpMkLst>
        </pc:grpChg>
        <pc:grpChg chg="add mod">
          <ac:chgData name="Adam Daly" userId="d51ba8a8-e53d-4073-87a2-94c89be91f1a" providerId="ADAL" clId="{F4EB4C5E-471C-49E2-BE5B-1FE001796AF4}" dt="2022-04-28T19:37:08.966" v="9471" actId="164"/>
          <ac:grpSpMkLst>
            <pc:docMk/>
            <pc:sldMk cId="322431617" sldId="351"/>
            <ac:grpSpMk id="3" creationId="{C1515F2B-060E-40BE-9A0F-7DE4285B51AD}"/>
          </ac:grpSpMkLst>
        </pc:grpChg>
      </pc:sldChg>
      <pc:sldChg chg="addSp delSp modSp mod">
        <pc:chgData name="Adam Daly" userId="d51ba8a8-e53d-4073-87a2-94c89be91f1a" providerId="ADAL" clId="{F4EB4C5E-471C-49E2-BE5B-1FE001796AF4}" dt="2022-04-28T19:50:55.196" v="9790" actId="12788"/>
        <pc:sldMkLst>
          <pc:docMk/>
          <pc:sldMk cId="4021405393" sldId="353"/>
        </pc:sldMkLst>
        <pc:spChg chg="mod">
          <ac:chgData name="Adam Daly" userId="d51ba8a8-e53d-4073-87a2-94c89be91f1a" providerId="ADAL" clId="{F4EB4C5E-471C-49E2-BE5B-1FE001796AF4}" dt="2022-04-28T19:31:16.015" v="9404" actId="12788"/>
          <ac:spMkLst>
            <pc:docMk/>
            <pc:sldMk cId="4021405393" sldId="353"/>
            <ac:spMk id="7" creationId="{54AF41FD-884F-454D-9A81-45EFB1487BBA}"/>
          </ac:spMkLst>
        </pc:spChg>
        <pc:spChg chg="mod">
          <ac:chgData name="Adam Daly" userId="d51ba8a8-e53d-4073-87a2-94c89be91f1a" providerId="ADAL" clId="{F4EB4C5E-471C-49E2-BE5B-1FE001796AF4}" dt="2022-04-28T19:31:16.015" v="9404" actId="12788"/>
          <ac:spMkLst>
            <pc:docMk/>
            <pc:sldMk cId="4021405393" sldId="353"/>
            <ac:spMk id="9" creationId="{58D320CB-8F69-45FA-B534-177B6853C870}"/>
          </ac:spMkLst>
        </pc:spChg>
        <pc:spChg chg="mod">
          <ac:chgData name="Adam Daly" userId="d51ba8a8-e53d-4073-87a2-94c89be91f1a" providerId="ADAL" clId="{F4EB4C5E-471C-49E2-BE5B-1FE001796AF4}" dt="2022-04-28T19:36:01.788" v="9453" actId="3064"/>
          <ac:spMkLst>
            <pc:docMk/>
            <pc:sldMk cId="4021405393" sldId="353"/>
            <ac:spMk id="16" creationId="{03DA54AF-2BEA-43B4-B72A-116D3A00C2C2}"/>
          </ac:spMkLst>
        </pc:spChg>
        <pc:spChg chg="mod">
          <ac:chgData name="Adam Daly" userId="d51ba8a8-e53d-4073-87a2-94c89be91f1a" providerId="ADAL" clId="{F4EB4C5E-471C-49E2-BE5B-1FE001796AF4}" dt="2022-04-28T19:25:56.591" v="9320" actId="164"/>
          <ac:spMkLst>
            <pc:docMk/>
            <pc:sldMk cId="4021405393" sldId="353"/>
            <ac:spMk id="34" creationId="{9292D079-0C42-4504-8E79-748E6B15985B}"/>
          </ac:spMkLst>
        </pc:spChg>
        <pc:spChg chg="del">
          <ac:chgData name="Adam Daly" userId="d51ba8a8-e53d-4073-87a2-94c89be91f1a" providerId="ADAL" clId="{F4EB4C5E-471C-49E2-BE5B-1FE001796AF4}" dt="2022-04-26T23:11:32.738" v="3034" actId="478"/>
          <ac:spMkLst>
            <pc:docMk/>
            <pc:sldMk cId="4021405393" sldId="353"/>
            <ac:spMk id="35" creationId="{CE897F9B-D65A-4687-B39F-7669AF3C44A4}"/>
          </ac:spMkLst>
        </pc:spChg>
        <pc:spChg chg="del mod">
          <ac:chgData name="Adam Daly" userId="d51ba8a8-e53d-4073-87a2-94c89be91f1a" providerId="ADAL" clId="{F4EB4C5E-471C-49E2-BE5B-1FE001796AF4}" dt="2022-04-26T22:54:16.593" v="2068" actId="478"/>
          <ac:spMkLst>
            <pc:docMk/>
            <pc:sldMk cId="4021405393" sldId="353"/>
            <ac:spMk id="36" creationId="{D12D7836-67AF-4308-9615-17CD850034CD}"/>
          </ac:spMkLst>
        </pc:spChg>
        <pc:spChg chg="add mod">
          <ac:chgData name="Adam Daly" userId="d51ba8a8-e53d-4073-87a2-94c89be91f1a" providerId="ADAL" clId="{F4EB4C5E-471C-49E2-BE5B-1FE001796AF4}" dt="2022-04-28T19:24:16.382" v="9266" actId="164"/>
          <ac:spMkLst>
            <pc:docMk/>
            <pc:sldMk cId="4021405393" sldId="353"/>
            <ac:spMk id="37" creationId="{2176E940-1785-418F-BA59-0F4B15F0C04B}"/>
          </ac:spMkLst>
        </pc:spChg>
        <pc:spChg chg="mod">
          <ac:chgData name="Adam Daly" userId="d51ba8a8-e53d-4073-87a2-94c89be91f1a" providerId="ADAL" clId="{F4EB4C5E-471C-49E2-BE5B-1FE001796AF4}" dt="2022-04-28T19:50:55.196" v="9790" actId="12788"/>
          <ac:spMkLst>
            <pc:docMk/>
            <pc:sldMk cId="4021405393" sldId="353"/>
            <ac:spMk id="44" creationId="{927FCCED-4FEA-4D0F-8471-2BD115F81216}"/>
          </ac:spMkLst>
        </pc:spChg>
        <pc:spChg chg="add mod">
          <ac:chgData name="Adam Daly" userId="d51ba8a8-e53d-4073-87a2-94c89be91f1a" providerId="ADAL" clId="{F4EB4C5E-471C-49E2-BE5B-1FE001796AF4}" dt="2022-04-28T19:36:03.640" v="9454" actId="3064"/>
          <ac:spMkLst>
            <pc:docMk/>
            <pc:sldMk cId="4021405393" sldId="353"/>
            <ac:spMk id="45" creationId="{EB97C19E-2A57-4F4B-B9CE-39C5198056FD}"/>
          </ac:spMkLst>
        </pc:spChg>
        <pc:spChg chg="del">
          <ac:chgData name="Adam Daly" userId="d51ba8a8-e53d-4073-87a2-94c89be91f1a" providerId="ADAL" clId="{F4EB4C5E-471C-49E2-BE5B-1FE001796AF4}" dt="2022-04-26T22:48:10.867" v="1366" actId="478"/>
          <ac:spMkLst>
            <pc:docMk/>
            <pc:sldMk cId="4021405393" sldId="353"/>
            <ac:spMk id="46" creationId="{C2C48486-B2E5-448A-AFDF-209E6C16D122}"/>
          </ac:spMkLst>
        </pc:spChg>
        <pc:spChg chg="del">
          <ac:chgData name="Adam Daly" userId="d51ba8a8-e53d-4073-87a2-94c89be91f1a" providerId="ADAL" clId="{F4EB4C5E-471C-49E2-BE5B-1FE001796AF4}" dt="2022-04-26T22:48:08.196" v="1365" actId="478"/>
          <ac:spMkLst>
            <pc:docMk/>
            <pc:sldMk cId="4021405393" sldId="353"/>
            <ac:spMk id="47" creationId="{FCCFFAB3-609E-4DE3-8EC5-457EA8685519}"/>
          </ac:spMkLst>
        </pc:spChg>
        <pc:spChg chg="mod">
          <ac:chgData name="Adam Daly" userId="d51ba8a8-e53d-4073-87a2-94c89be91f1a" providerId="ADAL" clId="{F4EB4C5E-471C-49E2-BE5B-1FE001796AF4}" dt="2022-04-28T19:24:19.524" v="9267" actId="164"/>
          <ac:spMkLst>
            <pc:docMk/>
            <pc:sldMk cId="4021405393" sldId="353"/>
            <ac:spMk id="48" creationId="{A59EA8DD-F0FC-4660-8A54-94E82ABA45E0}"/>
          </ac:spMkLst>
        </pc:spChg>
        <pc:spChg chg="del">
          <ac:chgData name="Adam Daly" userId="d51ba8a8-e53d-4073-87a2-94c89be91f1a" providerId="ADAL" clId="{F4EB4C5E-471C-49E2-BE5B-1FE001796AF4}" dt="2022-04-26T22:45:31.555" v="1197" actId="478"/>
          <ac:spMkLst>
            <pc:docMk/>
            <pc:sldMk cId="4021405393" sldId="353"/>
            <ac:spMk id="49" creationId="{42D20A67-683D-4715-8E30-283AFDE57EFE}"/>
          </ac:spMkLst>
        </pc:spChg>
        <pc:spChg chg="mod">
          <ac:chgData name="Adam Daly" userId="d51ba8a8-e53d-4073-87a2-94c89be91f1a" providerId="ADAL" clId="{F4EB4C5E-471C-49E2-BE5B-1FE001796AF4}" dt="2022-04-28T19:24:13.210" v="9265" actId="164"/>
          <ac:spMkLst>
            <pc:docMk/>
            <pc:sldMk cId="4021405393" sldId="353"/>
            <ac:spMk id="50" creationId="{E496BD43-92DA-4DF0-8144-B6B07C2F7B3A}"/>
          </ac:spMkLst>
        </pc:spChg>
        <pc:spChg chg="add mod">
          <ac:chgData name="Adam Daly" userId="d51ba8a8-e53d-4073-87a2-94c89be91f1a" providerId="ADAL" clId="{F4EB4C5E-471C-49E2-BE5B-1FE001796AF4}" dt="2022-04-28T19:24:07.930" v="9264" actId="164"/>
          <ac:spMkLst>
            <pc:docMk/>
            <pc:sldMk cId="4021405393" sldId="353"/>
            <ac:spMk id="51" creationId="{64CCF619-EB02-4767-92B0-B503102C4495}"/>
          </ac:spMkLst>
        </pc:spChg>
        <pc:spChg chg="del">
          <ac:chgData name="Adam Daly" userId="d51ba8a8-e53d-4073-87a2-94c89be91f1a" providerId="ADAL" clId="{F4EB4C5E-471C-49E2-BE5B-1FE001796AF4}" dt="2022-04-26T22:45:19.682" v="1170" actId="478"/>
          <ac:spMkLst>
            <pc:docMk/>
            <pc:sldMk cId="4021405393" sldId="353"/>
            <ac:spMk id="52" creationId="{91560828-A90E-4AB9-9B87-36EC4D8B9D0E}"/>
          </ac:spMkLst>
        </pc:spChg>
        <pc:spChg chg="del">
          <ac:chgData name="Adam Daly" userId="d51ba8a8-e53d-4073-87a2-94c89be91f1a" providerId="ADAL" clId="{F4EB4C5E-471C-49E2-BE5B-1FE001796AF4}" dt="2022-04-26T22:55:09.759" v="2080" actId="478"/>
          <ac:spMkLst>
            <pc:docMk/>
            <pc:sldMk cId="4021405393" sldId="353"/>
            <ac:spMk id="53" creationId="{629843BB-C958-4005-94C7-E4AD7B2DAB6C}"/>
          </ac:spMkLst>
        </pc:spChg>
        <pc:spChg chg="del">
          <ac:chgData name="Adam Daly" userId="d51ba8a8-e53d-4073-87a2-94c89be91f1a" providerId="ADAL" clId="{F4EB4C5E-471C-49E2-BE5B-1FE001796AF4}" dt="2022-04-26T22:55:08.115" v="2078" actId="478"/>
          <ac:spMkLst>
            <pc:docMk/>
            <pc:sldMk cId="4021405393" sldId="353"/>
            <ac:spMk id="54" creationId="{8456C8B5-B24F-44A6-AFB1-9D6F8233FECF}"/>
          </ac:spMkLst>
        </pc:spChg>
        <pc:spChg chg="del">
          <ac:chgData name="Adam Daly" userId="d51ba8a8-e53d-4073-87a2-94c89be91f1a" providerId="ADAL" clId="{F4EB4C5E-471C-49E2-BE5B-1FE001796AF4}" dt="2022-04-26T22:55:09.024" v="2079" actId="478"/>
          <ac:spMkLst>
            <pc:docMk/>
            <pc:sldMk cId="4021405393" sldId="353"/>
            <ac:spMk id="55" creationId="{F56D1D38-2655-478F-A62B-70770546B10F}"/>
          </ac:spMkLst>
        </pc:spChg>
        <pc:spChg chg="del">
          <ac:chgData name="Adam Daly" userId="d51ba8a8-e53d-4073-87a2-94c89be91f1a" providerId="ADAL" clId="{F4EB4C5E-471C-49E2-BE5B-1FE001796AF4}" dt="2022-04-26T22:55:10.434" v="2081" actId="478"/>
          <ac:spMkLst>
            <pc:docMk/>
            <pc:sldMk cId="4021405393" sldId="353"/>
            <ac:spMk id="56" creationId="{7FBC11A6-0FB6-46CF-BFD4-12A9FD4E4347}"/>
          </ac:spMkLst>
        </pc:spChg>
        <pc:spChg chg="mod">
          <ac:chgData name="Adam Daly" userId="d51ba8a8-e53d-4073-87a2-94c89be91f1a" providerId="ADAL" clId="{F4EB4C5E-471C-49E2-BE5B-1FE001796AF4}" dt="2022-04-28T19:25:52.280" v="9319" actId="164"/>
          <ac:spMkLst>
            <pc:docMk/>
            <pc:sldMk cId="4021405393" sldId="353"/>
            <ac:spMk id="57" creationId="{47FD37B2-CB23-462A-AEA3-51CB45023178}"/>
          </ac:spMkLst>
        </pc:spChg>
        <pc:spChg chg="add mod">
          <ac:chgData name="Adam Daly" userId="d51ba8a8-e53d-4073-87a2-94c89be91f1a" providerId="ADAL" clId="{F4EB4C5E-471C-49E2-BE5B-1FE001796AF4}" dt="2022-04-28T19:36:11.882" v="9458" actId="3064"/>
          <ac:spMkLst>
            <pc:docMk/>
            <pc:sldMk cId="4021405393" sldId="353"/>
            <ac:spMk id="58" creationId="{75BDCE8C-6CC3-4C54-926B-75B0A5CBDDA0}"/>
          </ac:spMkLst>
        </pc:spChg>
        <pc:spChg chg="add mod">
          <ac:chgData name="Adam Daly" userId="d51ba8a8-e53d-4073-87a2-94c89be91f1a" providerId="ADAL" clId="{F4EB4C5E-471C-49E2-BE5B-1FE001796AF4}" dt="2022-04-28T19:36:07.917" v="9456" actId="3064"/>
          <ac:spMkLst>
            <pc:docMk/>
            <pc:sldMk cId="4021405393" sldId="353"/>
            <ac:spMk id="59" creationId="{4BB2AD1B-CC26-4CD0-92EB-5CFFD524431B}"/>
          </ac:spMkLst>
        </pc:spChg>
        <pc:spChg chg="add mod">
          <ac:chgData name="Adam Daly" userId="d51ba8a8-e53d-4073-87a2-94c89be91f1a" providerId="ADAL" clId="{F4EB4C5E-471C-49E2-BE5B-1FE001796AF4}" dt="2022-04-28T19:36:09.816" v="9457" actId="3064"/>
          <ac:spMkLst>
            <pc:docMk/>
            <pc:sldMk cId="4021405393" sldId="353"/>
            <ac:spMk id="60" creationId="{0267B815-C8AD-42BD-BE91-71A8F3953D4F}"/>
          </ac:spMkLst>
        </pc:spChg>
        <pc:spChg chg="add mod">
          <ac:chgData name="Adam Daly" userId="d51ba8a8-e53d-4073-87a2-94c89be91f1a" providerId="ADAL" clId="{F4EB4C5E-471C-49E2-BE5B-1FE001796AF4}" dt="2022-04-28T19:25:25.842" v="9284" actId="164"/>
          <ac:spMkLst>
            <pc:docMk/>
            <pc:sldMk cId="4021405393" sldId="353"/>
            <ac:spMk id="61" creationId="{39D5E505-4A74-4CC2-8319-97099CD7C1C8}"/>
          </ac:spMkLst>
        </pc:spChg>
        <pc:spChg chg="add mod">
          <ac:chgData name="Adam Daly" userId="d51ba8a8-e53d-4073-87a2-94c89be91f1a" providerId="ADAL" clId="{F4EB4C5E-471C-49E2-BE5B-1FE001796AF4}" dt="2022-04-28T19:36:14.010" v="9459" actId="3064"/>
          <ac:spMkLst>
            <pc:docMk/>
            <pc:sldMk cId="4021405393" sldId="353"/>
            <ac:spMk id="62" creationId="{821F79DD-D1CE-4BB0-B372-14B7F20E04B0}"/>
          </ac:spMkLst>
        </pc:spChg>
        <pc:spChg chg="mod">
          <ac:chgData name="Adam Daly" userId="d51ba8a8-e53d-4073-87a2-94c89be91f1a" providerId="ADAL" clId="{F4EB4C5E-471C-49E2-BE5B-1FE001796AF4}" dt="2022-04-28T19:27:22.113" v="9345" actId="20577"/>
          <ac:spMkLst>
            <pc:docMk/>
            <pc:sldMk cId="4021405393" sldId="353"/>
            <ac:spMk id="72" creationId="{922BAB1D-5DB7-46C2-B5BF-4EDF36199FB0}"/>
          </ac:spMkLst>
        </pc:spChg>
        <pc:spChg chg="mod">
          <ac:chgData name="Adam Daly" userId="d51ba8a8-e53d-4073-87a2-94c89be91f1a" providerId="ADAL" clId="{F4EB4C5E-471C-49E2-BE5B-1FE001796AF4}" dt="2022-04-28T19:36:05.706" v="9455" actId="3064"/>
          <ac:spMkLst>
            <pc:docMk/>
            <pc:sldMk cId="4021405393" sldId="353"/>
            <ac:spMk id="79" creationId="{87A5A0FA-59EB-46E8-BB0A-64DDB279BB26}"/>
          </ac:spMkLst>
        </pc:spChg>
        <pc:spChg chg="mod">
          <ac:chgData name="Adam Daly" userId="d51ba8a8-e53d-4073-87a2-94c89be91f1a" providerId="ADAL" clId="{F4EB4C5E-471C-49E2-BE5B-1FE001796AF4}" dt="2022-04-28T19:37:25.627" v="9472" actId="14100"/>
          <ac:spMkLst>
            <pc:docMk/>
            <pc:sldMk cId="4021405393" sldId="353"/>
            <ac:spMk id="84" creationId="{28EB6797-258C-426F-AA4F-87A295951E1C}"/>
          </ac:spMkLst>
        </pc:spChg>
        <pc:spChg chg="del">
          <ac:chgData name="Adam Daly" userId="d51ba8a8-e53d-4073-87a2-94c89be91f1a" providerId="ADAL" clId="{F4EB4C5E-471C-49E2-BE5B-1FE001796AF4}" dt="2022-04-26T23:11:37.184" v="3035" actId="478"/>
          <ac:spMkLst>
            <pc:docMk/>
            <pc:sldMk cId="4021405393" sldId="353"/>
            <ac:spMk id="89" creationId="{A97DCE8F-8B5B-4B35-9965-EFC9129525A0}"/>
          </ac:spMkLst>
        </pc:spChg>
        <pc:spChg chg="del">
          <ac:chgData name="Adam Daly" userId="d51ba8a8-e53d-4073-87a2-94c89be91f1a" providerId="ADAL" clId="{F4EB4C5E-471C-49E2-BE5B-1FE001796AF4}" dt="2022-04-26T23:11:37.855" v="3036" actId="478"/>
          <ac:spMkLst>
            <pc:docMk/>
            <pc:sldMk cId="4021405393" sldId="353"/>
            <ac:spMk id="90" creationId="{2C7B7CB9-774F-49E8-89DD-E4F2BB352C1D}"/>
          </ac:spMkLst>
        </pc:spChg>
        <pc:grpChg chg="add mod">
          <ac:chgData name="Adam Daly" userId="d51ba8a8-e53d-4073-87a2-94c89be91f1a" providerId="ADAL" clId="{F4EB4C5E-471C-49E2-BE5B-1FE001796AF4}" dt="2022-04-28T19:24:07.930" v="9264" actId="164"/>
          <ac:grpSpMkLst>
            <pc:docMk/>
            <pc:sldMk cId="4021405393" sldId="353"/>
            <ac:grpSpMk id="2" creationId="{BD3EB3DB-7E31-4D35-8735-385ED1FDD451}"/>
          </ac:grpSpMkLst>
        </pc:grpChg>
        <pc:grpChg chg="add mod">
          <ac:chgData name="Adam Daly" userId="d51ba8a8-e53d-4073-87a2-94c89be91f1a" providerId="ADAL" clId="{F4EB4C5E-471C-49E2-BE5B-1FE001796AF4}" dt="2022-04-28T19:24:34.303" v="9274" actId="465"/>
          <ac:grpSpMkLst>
            <pc:docMk/>
            <pc:sldMk cId="4021405393" sldId="353"/>
            <ac:grpSpMk id="3" creationId="{F7C6EC48-7F27-4002-92C4-CE6A43D8D77D}"/>
          </ac:grpSpMkLst>
        </pc:grpChg>
        <pc:grpChg chg="add mod">
          <ac:chgData name="Adam Daly" userId="d51ba8a8-e53d-4073-87a2-94c89be91f1a" providerId="ADAL" clId="{F4EB4C5E-471C-49E2-BE5B-1FE001796AF4}" dt="2022-04-28T19:24:34.303" v="9274" actId="465"/>
          <ac:grpSpMkLst>
            <pc:docMk/>
            <pc:sldMk cId="4021405393" sldId="353"/>
            <ac:grpSpMk id="4" creationId="{80F61ECB-E7E6-4B91-A7F8-56EF83E9B921}"/>
          </ac:grpSpMkLst>
        </pc:grpChg>
        <pc:grpChg chg="add mod">
          <ac:chgData name="Adam Daly" userId="d51ba8a8-e53d-4073-87a2-94c89be91f1a" providerId="ADAL" clId="{F4EB4C5E-471C-49E2-BE5B-1FE001796AF4}" dt="2022-04-28T19:26:59.278" v="9341" actId="1036"/>
          <ac:grpSpMkLst>
            <pc:docMk/>
            <pc:sldMk cId="4021405393" sldId="353"/>
            <ac:grpSpMk id="5" creationId="{8254DE5D-DBBA-44B1-A639-F691F8C96B9C}"/>
          </ac:grpSpMkLst>
        </pc:grpChg>
        <pc:grpChg chg="add mod">
          <ac:chgData name="Adam Daly" userId="d51ba8a8-e53d-4073-87a2-94c89be91f1a" providerId="ADAL" clId="{F4EB4C5E-471C-49E2-BE5B-1FE001796AF4}" dt="2022-04-28T19:27:08.376" v="9343" actId="465"/>
          <ac:grpSpMkLst>
            <pc:docMk/>
            <pc:sldMk cId="4021405393" sldId="353"/>
            <ac:grpSpMk id="8" creationId="{02544AFE-7E56-4AFD-B404-37D69B3DA67C}"/>
          </ac:grpSpMkLst>
        </pc:grpChg>
        <pc:grpChg chg="add mod">
          <ac:chgData name="Adam Daly" userId="d51ba8a8-e53d-4073-87a2-94c89be91f1a" providerId="ADAL" clId="{F4EB4C5E-471C-49E2-BE5B-1FE001796AF4}" dt="2022-04-28T19:27:06.744" v="9342" actId="552"/>
          <ac:grpSpMkLst>
            <pc:docMk/>
            <pc:sldMk cId="4021405393" sldId="353"/>
            <ac:grpSpMk id="10" creationId="{2E0A4DD1-A05F-4A6A-B914-409DE8BBC5DD}"/>
          </ac:grpSpMkLst>
        </pc:grpChg>
        <pc:grpChg chg="add mod">
          <ac:chgData name="Adam Daly" userId="d51ba8a8-e53d-4073-87a2-94c89be91f1a" providerId="ADAL" clId="{F4EB4C5E-471C-49E2-BE5B-1FE001796AF4}" dt="2022-04-28T19:27:08.376" v="9343" actId="465"/>
          <ac:grpSpMkLst>
            <pc:docMk/>
            <pc:sldMk cId="4021405393" sldId="353"/>
            <ac:grpSpMk id="11" creationId="{903E1799-60FA-41C4-8B65-2298CE818987}"/>
          </ac:grpSpMkLst>
        </pc:grpChg>
        <pc:grpChg chg="add mod">
          <ac:chgData name="Adam Daly" userId="d51ba8a8-e53d-4073-87a2-94c89be91f1a" providerId="ADAL" clId="{F4EB4C5E-471C-49E2-BE5B-1FE001796AF4}" dt="2022-04-28T19:27:06.744" v="9342" actId="552"/>
          <ac:grpSpMkLst>
            <pc:docMk/>
            <pc:sldMk cId="4021405393" sldId="353"/>
            <ac:grpSpMk id="12" creationId="{8526958C-995C-4802-A3DA-EE035F4ED461}"/>
          </ac:grpSpMkLst>
        </pc:grpChg>
      </pc:sldChg>
      <pc:sldChg chg="addSp delSp modSp mod">
        <pc:chgData name="Adam Daly" userId="d51ba8a8-e53d-4073-87a2-94c89be91f1a" providerId="ADAL" clId="{F4EB4C5E-471C-49E2-BE5B-1FE001796AF4}" dt="2022-04-28T19:52:22.459" v="9820" actId="1035"/>
        <pc:sldMkLst>
          <pc:docMk/>
          <pc:sldMk cId="4032781904" sldId="354"/>
        </pc:sldMkLst>
        <pc:spChg chg="mod">
          <ac:chgData name="Adam Daly" userId="d51ba8a8-e53d-4073-87a2-94c89be91f1a" providerId="ADAL" clId="{F4EB4C5E-471C-49E2-BE5B-1FE001796AF4}" dt="2022-04-28T19:52:22.459" v="9820" actId="1035"/>
          <ac:spMkLst>
            <pc:docMk/>
            <pc:sldMk cId="4032781904" sldId="354"/>
            <ac:spMk id="4" creationId="{63648783-0AE5-4DDC-9A6D-4B7EE7F9A174}"/>
          </ac:spMkLst>
        </pc:spChg>
        <pc:spChg chg="mod">
          <ac:chgData name="Adam Daly" userId="d51ba8a8-e53d-4073-87a2-94c89be91f1a" providerId="ADAL" clId="{F4EB4C5E-471C-49E2-BE5B-1FE001796AF4}" dt="2022-04-28T19:52:00.099" v="9805" actId="1035"/>
          <ac:spMkLst>
            <pc:docMk/>
            <pc:sldMk cId="4032781904" sldId="354"/>
            <ac:spMk id="6" creationId="{9B7EFD91-2FBB-48F0-AF56-18CBAE2A31EE}"/>
          </ac:spMkLst>
        </pc:spChg>
        <pc:spChg chg="mod">
          <ac:chgData name="Adam Daly" userId="d51ba8a8-e53d-4073-87a2-94c89be91f1a" providerId="ADAL" clId="{F4EB4C5E-471C-49E2-BE5B-1FE001796AF4}" dt="2022-04-28T19:52:00.099" v="9805" actId="1035"/>
          <ac:spMkLst>
            <pc:docMk/>
            <pc:sldMk cId="4032781904" sldId="354"/>
            <ac:spMk id="7" creationId="{54AF41FD-884F-454D-9A81-45EFB1487BBA}"/>
          </ac:spMkLst>
        </pc:spChg>
        <pc:spChg chg="mod">
          <ac:chgData name="Adam Daly" userId="d51ba8a8-e53d-4073-87a2-94c89be91f1a" providerId="ADAL" clId="{F4EB4C5E-471C-49E2-BE5B-1FE001796AF4}" dt="2022-04-28T19:52:00.099" v="9805" actId="1035"/>
          <ac:spMkLst>
            <pc:docMk/>
            <pc:sldMk cId="4032781904" sldId="354"/>
            <ac:spMk id="9" creationId="{58D320CB-8F69-45FA-B534-177B6853C870}"/>
          </ac:spMkLst>
        </pc:spChg>
        <pc:spChg chg="mod">
          <ac:chgData name="Adam Daly" userId="d51ba8a8-e53d-4073-87a2-94c89be91f1a" providerId="ADAL" clId="{F4EB4C5E-471C-49E2-BE5B-1FE001796AF4}" dt="2022-04-28T19:39:41.686" v="9498" actId="164"/>
          <ac:spMkLst>
            <pc:docMk/>
            <pc:sldMk cId="4032781904" sldId="354"/>
            <ac:spMk id="34" creationId="{82718328-CDB7-4E79-A415-5832A2ED24C5}"/>
          </ac:spMkLst>
        </pc:spChg>
        <pc:spChg chg="mod">
          <ac:chgData name="Adam Daly" userId="d51ba8a8-e53d-4073-87a2-94c89be91f1a" providerId="ADAL" clId="{F4EB4C5E-471C-49E2-BE5B-1FE001796AF4}" dt="2022-04-28T19:39:36.155" v="9496" actId="164"/>
          <ac:spMkLst>
            <pc:docMk/>
            <pc:sldMk cId="4032781904" sldId="354"/>
            <ac:spMk id="37" creationId="{8B313EBB-BC91-4E6E-9189-CA50EA49571E}"/>
          </ac:spMkLst>
        </pc:spChg>
        <pc:spChg chg="mod">
          <ac:chgData name="Adam Daly" userId="d51ba8a8-e53d-4073-87a2-94c89be91f1a" providerId="ADAL" clId="{F4EB4C5E-471C-49E2-BE5B-1FE001796AF4}" dt="2022-04-28T19:40:05.771" v="9507" actId="14100"/>
          <ac:spMkLst>
            <pc:docMk/>
            <pc:sldMk cId="4032781904" sldId="354"/>
            <ac:spMk id="38" creationId="{7FC149F3-792D-4928-A9DD-1E61BBE63396}"/>
          </ac:spMkLst>
        </pc:spChg>
        <pc:spChg chg="mod">
          <ac:chgData name="Adam Daly" userId="d51ba8a8-e53d-4073-87a2-94c89be91f1a" providerId="ADAL" clId="{F4EB4C5E-471C-49E2-BE5B-1FE001796AF4}" dt="2022-04-28T19:39:55.839" v="9504" actId="164"/>
          <ac:spMkLst>
            <pc:docMk/>
            <pc:sldMk cId="4032781904" sldId="354"/>
            <ac:spMk id="39" creationId="{3C7E74C9-65DA-47C6-8921-55373E8B4B84}"/>
          </ac:spMkLst>
        </pc:spChg>
        <pc:spChg chg="del">
          <ac:chgData name="Adam Daly" userId="d51ba8a8-e53d-4073-87a2-94c89be91f1a" providerId="ADAL" clId="{F4EB4C5E-471C-49E2-BE5B-1FE001796AF4}" dt="2022-04-27T02:52:59.062" v="4562" actId="478"/>
          <ac:spMkLst>
            <pc:docMk/>
            <pc:sldMk cId="4032781904" sldId="354"/>
            <ac:spMk id="40" creationId="{6885EFCA-D33A-4B8A-A6F7-2034E5D704BA}"/>
          </ac:spMkLst>
        </pc:spChg>
        <pc:spChg chg="mod">
          <ac:chgData name="Adam Daly" userId="d51ba8a8-e53d-4073-87a2-94c89be91f1a" providerId="ADAL" clId="{F4EB4C5E-471C-49E2-BE5B-1FE001796AF4}" dt="2022-04-28T19:39:27.044" v="9492" actId="164"/>
          <ac:spMkLst>
            <pc:docMk/>
            <pc:sldMk cId="4032781904" sldId="354"/>
            <ac:spMk id="41" creationId="{684D69BD-B394-4842-BE86-2A481C6A0413}"/>
          </ac:spMkLst>
        </pc:spChg>
        <pc:spChg chg="mod">
          <ac:chgData name="Adam Daly" userId="d51ba8a8-e53d-4073-87a2-94c89be91f1a" providerId="ADAL" clId="{F4EB4C5E-471C-49E2-BE5B-1FE001796AF4}" dt="2022-04-28T19:39:51.120" v="9502" actId="164"/>
          <ac:spMkLst>
            <pc:docMk/>
            <pc:sldMk cId="4032781904" sldId="354"/>
            <ac:spMk id="42" creationId="{D81A2CC6-3D0A-4C0C-A3E9-2977F3485BF5}"/>
          </ac:spMkLst>
        </pc:spChg>
        <pc:spChg chg="del mod">
          <ac:chgData name="Adam Daly" userId="d51ba8a8-e53d-4073-87a2-94c89be91f1a" providerId="ADAL" clId="{F4EB4C5E-471C-49E2-BE5B-1FE001796AF4}" dt="2022-04-27T02:55:55.540" v="4775" actId="478"/>
          <ac:spMkLst>
            <pc:docMk/>
            <pc:sldMk cId="4032781904" sldId="354"/>
            <ac:spMk id="43" creationId="{BFE2BB9E-6F48-4CAD-979D-7601EE5C21AE}"/>
          </ac:spMkLst>
        </pc:spChg>
        <pc:spChg chg="del">
          <ac:chgData name="Adam Daly" userId="d51ba8a8-e53d-4073-87a2-94c89be91f1a" providerId="ADAL" clId="{F4EB4C5E-471C-49E2-BE5B-1FE001796AF4}" dt="2022-04-27T02:55:57.669" v="4776" actId="478"/>
          <ac:spMkLst>
            <pc:docMk/>
            <pc:sldMk cId="4032781904" sldId="354"/>
            <ac:spMk id="44" creationId="{459AE081-C2AB-457A-8569-D2BBE93CC8DE}"/>
          </ac:spMkLst>
        </pc:spChg>
        <pc:spChg chg="del">
          <ac:chgData name="Adam Daly" userId="d51ba8a8-e53d-4073-87a2-94c89be91f1a" providerId="ADAL" clId="{F4EB4C5E-471C-49E2-BE5B-1FE001796AF4}" dt="2022-04-27T02:55:44.645" v="4746" actId="478"/>
          <ac:spMkLst>
            <pc:docMk/>
            <pc:sldMk cId="4032781904" sldId="354"/>
            <ac:spMk id="45" creationId="{3793C42B-384D-4BEA-BC21-16E265556DB6}"/>
          </ac:spMkLst>
        </pc:spChg>
        <pc:spChg chg="mod">
          <ac:chgData name="Adam Daly" userId="d51ba8a8-e53d-4073-87a2-94c89be91f1a" providerId="ADAL" clId="{F4EB4C5E-471C-49E2-BE5B-1FE001796AF4}" dt="2022-04-28T19:39:46.038" v="9500" actId="164"/>
          <ac:spMkLst>
            <pc:docMk/>
            <pc:sldMk cId="4032781904" sldId="354"/>
            <ac:spMk id="46" creationId="{692832E0-62AB-4256-81E9-7D44665419B8}"/>
          </ac:spMkLst>
        </pc:spChg>
        <pc:spChg chg="mod">
          <ac:chgData name="Adam Daly" userId="d51ba8a8-e53d-4073-87a2-94c89be91f1a" providerId="ADAL" clId="{F4EB4C5E-471C-49E2-BE5B-1FE001796AF4}" dt="2022-04-28T19:39:41.686" v="9498" actId="164"/>
          <ac:spMkLst>
            <pc:docMk/>
            <pc:sldMk cId="4032781904" sldId="354"/>
            <ac:spMk id="47" creationId="{05BE6ABB-9AE0-4B38-9F77-B63298923EF2}"/>
          </ac:spMkLst>
        </pc:spChg>
        <pc:spChg chg="add mod">
          <ac:chgData name="Adam Daly" userId="d51ba8a8-e53d-4073-87a2-94c89be91f1a" providerId="ADAL" clId="{F4EB4C5E-471C-49E2-BE5B-1FE001796AF4}" dt="2022-04-28T19:39:55.839" v="9504" actId="164"/>
          <ac:spMkLst>
            <pc:docMk/>
            <pc:sldMk cId="4032781904" sldId="354"/>
            <ac:spMk id="48" creationId="{BEAA9561-8F29-4094-B50E-7CE34628C18D}"/>
          </ac:spMkLst>
        </pc:spChg>
        <pc:spChg chg="add del mod">
          <ac:chgData name="Adam Daly" userId="d51ba8a8-e53d-4073-87a2-94c89be91f1a" providerId="ADAL" clId="{F4EB4C5E-471C-49E2-BE5B-1FE001796AF4}" dt="2022-04-27T02:55:54.101" v="4774" actId="478"/>
          <ac:spMkLst>
            <pc:docMk/>
            <pc:sldMk cId="4032781904" sldId="354"/>
            <ac:spMk id="49" creationId="{3870FC4F-0C71-4016-96A5-F6F9B89B9857}"/>
          </ac:spMkLst>
        </pc:spChg>
        <pc:spChg chg="add mod">
          <ac:chgData name="Adam Daly" userId="d51ba8a8-e53d-4073-87a2-94c89be91f1a" providerId="ADAL" clId="{F4EB4C5E-471C-49E2-BE5B-1FE001796AF4}" dt="2022-04-28T19:39:31.480" v="9494" actId="164"/>
          <ac:spMkLst>
            <pc:docMk/>
            <pc:sldMk cId="4032781904" sldId="354"/>
            <ac:spMk id="50" creationId="{54898F69-E5F4-44F8-B3D3-FC16FCD65203}"/>
          </ac:spMkLst>
        </pc:spChg>
        <pc:spChg chg="add mod">
          <ac:chgData name="Adam Daly" userId="d51ba8a8-e53d-4073-87a2-94c89be91f1a" providerId="ADAL" clId="{F4EB4C5E-471C-49E2-BE5B-1FE001796AF4}" dt="2022-04-28T19:39:31.480" v="9494" actId="164"/>
          <ac:spMkLst>
            <pc:docMk/>
            <pc:sldMk cId="4032781904" sldId="354"/>
            <ac:spMk id="51" creationId="{5D825C23-EB52-445E-A594-D640FE0DB223}"/>
          </ac:spMkLst>
        </pc:spChg>
        <pc:spChg chg="mod">
          <ac:chgData name="Adam Daly" userId="d51ba8a8-e53d-4073-87a2-94c89be91f1a" providerId="ADAL" clId="{F4EB4C5E-471C-49E2-BE5B-1FE001796AF4}" dt="2022-04-28T19:39:27.044" v="9492" actId="164"/>
          <ac:spMkLst>
            <pc:docMk/>
            <pc:sldMk cId="4032781904" sldId="354"/>
            <ac:spMk id="55" creationId="{320E5566-5850-4E72-93C6-F354AFBC2D07}"/>
          </ac:spMkLst>
        </pc:spChg>
        <pc:spChg chg="mod">
          <ac:chgData name="Adam Daly" userId="d51ba8a8-e53d-4073-87a2-94c89be91f1a" providerId="ADAL" clId="{F4EB4C5E-471C-49E2-BE5B-1FE001796AF4}" dt="2022-04-28T19:39:46.038" v="9500" actId="164"/>
          <ac:spMkLst>
            <pc:docMk/>
            <pc:sldMk cId="4032781904" sldId="354"/>
            <ac:spMk id="56" creationId="{50489892-19B4-424C-A2F2-D90FB9ABD351}"/>
          </ac:spMkLst>
        </pc:spChg>
        <pc:spChg chg="mod">
          <ac:chgData name="Adam Daly" userId="d51ba8a8-e53d-4073-87a2-94c89be91f1a" providerId="ADAL" clId="{F4EB4C5E-471C-49E2-BE5B-1FE001796AF4}" dt="2022-04-28T19:39:51.120" v="9502" actId="164"/>
          <ac:spMkLst>
            <pc:docMk/>
            <pc:sldMk cId="4032781904" sldId="354"/>
            <ac:spMk id="57" creationId="{18BDB6D0-2F8F-4392-8DC0-F231C0EADC1B}"/>
          </ac:spMkLst>
        </pc:spChg>
        <pc:spChg chg="del mod">
          <ac:chgData name="Adam Daly" userId="d51ba8a8-e53d-4073-87a2-94c89be91f1a" providerId="ADAL" clId="{F4EB4C5E-471C-49E2-BE5B-1FE001796AF4}" dt="2022-04-26T21:51:14.726" v="937" actId="478"/>
          <ac:spMkLst>
            <pc:docMk/>
            <pc:sldMk cId="4032781904" sldId="354"/>
            <ac:spMk id="58" creationId="{F8424165-A555-4834-8203-7497C2BDDCBC}"/>
          </ac:spMkLst>
        </pc:spChg>
        <pc:grpChg chg="add mod">
          <ac:chgData name="Adam Daly" userId="d51ba8a8-e53d-4073-87a2-94c89be91f1a" providerId="ADAL" clId="{F4EB4C5E-471C-49E2-BE5B-1FE001796AF4}" dt="2022-04-28T19:39:20.496" v="9490" actId="164"/>
          <ac:grpSpMkLst>
            <pc:docMk/>
            <pc:sldMk cId="4032781904" sldId="354"/>
            <ac:grpSpMk id="2" creationId="{5793E9A7-6293-4929-91EB-5CBFF246A17A}"/>
          </ac:grpSpMkLst>
        </pc:grpChg>
        <pc:grpChg chg="add mod">
          <ac:chgData name="Adam Daly" userId="d51ba8a8-e53d-4073-87a2-94c89be91f1a" providerId="ADAL" clId="{F4EB4C5E-471C-49E2-BE5B-1FE001796AF4}" dt="2022-04-28T19:39:19.682" v="9489" actId="164"/>
          <ac:grpSpMkLst>
            <pc:docMk/>
            <pc:sldMk cId="4032781904" sldId="354"/>
            <ac:grpSpMk id="3" creationId="{5040AB76-5EF6-46F3-9DE5-9814946B3F4F}"/>
          </ac:grpSpMkLst>
        </pc:grpChg>
        <pc:grpChg chg="add mod">
          <ac:chgData name="Adam Daly" userId="d51ba8a8-e53d-4073-87a2-94c89be91f1a" providerId="ADAL" clId="{F4EB4C5E-471C-49E2-BE5B-1FE001796AF4}" dt="2022-04-28T19:39:18.673" v="9488" actId="164"/>
          <ac:grpSpMkLst>
            <pc:docMk/>
            <pc:sldMk cId="4032781904" sldId="354"/>
            <ac:grpSpMk id="5" creationId="{879E6060-6860-4FB9-8FEB-6D69BAA692A4}"/>
          </ac:grpSpMkLst>
        </pc:grpChg>
        <pc:grpChg chg="add mod">
          <ac:chgData name="Adam Daly" userId="d51ba8a8-e53d-4073-87a2-94c89be91f1a" providerId="ADAL" clId="{F4EB4C5E-471C-49E2-BE5B-1FE001796AF4}" dt="2022-04-28T19:52:00.099" v="9805" actId="1035"/>
          <ac:grpSpMkLst>
            <pc:docMk/>
            <pc:sldMk cId="4032781904" sldId="354"/>
            <ac:grpSpMk id="8" creationId="{C338A178-A0DD-4298-9155-68F1C16CF584}"/>
          </ac:grpSpMkLst>
        </pc:grpChg>
        <pc:grpChg chg="add mod">
          <ac:chgData name="Adam Daly" userId="d51ba8a8-e53d-4073-87a2-94c89be91f1a" providerId="ADAL" clId="{F4EB4C5E-471C-49E2-BE5B-1FE001796AF4}" dt="2022-04-28T19:52:00.099" v="9805" actId="1035"/>
          <ac:grpSpMkLst>
            <pc:docMk/>
            <pc:sldMk cId="4032781904" sldId="354"/>
            <ac:grpSpMk id="10" creationId="{53D81F98-1424-4E5E-B0DE-5FCB2FE606F2}"/>
          </ac:grpSpMkLst>
        </pc:grpChg>
        <pc:grpChg chg="add mod">
          <ac:chgData name="Adam Daly" userId="d51ba8a8-e53d-4073-87a2-94c89be91f1a" providerId="ADAL" clId="{F4EB4C5E-471C-49E2-BE5B-1FE001796AF4}" dt="2022-04-28T19:52:00.099" v="9805" actId="1035"/>
          <ac:grpSpMkLst>
            <pc:docMk/>
            <pc:sldMk cId="4032781904" sldId="354"/>
            <ac:grpSpMk id="11" creationId="{F665C461-ECA2-4F3A-8B7E-59019461F270}"/>
          </ac:grpSpMkLst>
        </pc:grpChg>
        <pc:grpChg chg="add mod">
          <ac:chgData name="Adam Daly" userId="d51ba8a8-e53d-4073-87a2-94c89be91f1a" providerId="ADAL" clId="{F4EB4C5E-471C-49E2-BE5B-1FE001796AF4}" dt="2022-04-28T19:52:00.099" v="9805" actId="1035"/>
          <ac:grpSpMkLst>
            <pc:docMk/>
            <pc:sldMk cId="4032781904" sldId="354"/>
            <ac:grpSpMk id="12" creationId="{1F7A99F7-20E0-4651-8C7B-36633920D471}"/>
          </ac:grpSpMkLst>
        </pc:grpChg>
        <pc:grpChg chg="add mod">
          <ac:chgData name="Adam Daly" userId="d51ba8a8-e53d-4073-87a2-94c89be91f1a" providerId="ADAL" clId="{F4EB4C5E-471C-49E2-BE5B-1FE001796AF4}" dt="2022-04-28T19:52:00.099" v="9805" actId="1035"/>
          <ac:grpSpMkLst>
            <pc:docMk/>
            <pc:sldMk cId="4032781904" sldId="354"/>
            <ac:grpSpMk id="13" creationId="{77798CB1-3A0E-4195-85BE-34038F356638}"/>
          </ac:grpSpMkLst>
        </pc:grpChg>
        <pc:grpChg chg="add mod">
          <ac:chgData name="Adam Daly" userId="d51ba8a8-e53d-4073-87a2-94c89be91f1a" providerId="ADAL" clId="{F4EB4C5E-471C-49E2-BE5B-1FE001796AF4}" dt="2022-04-28T19:52:00.099" v="9805" actId="1035"/>
          <ac:grpSpMkLst>
            <pc:docMk/>
            <pc:sldMk cId="4032781904" sldId="354"/>
            <ac:grpSpMk id="14" creationId="{0AE6EAF3-8240-4D8D-B88D-4CD87A15EB83}"/>
          </ac:grpSpMkLst>
        </pc:grpChg>
        <pc:grpChg chg="add mod">
          <ac:chgData name="Adam Daly" userId="d51ba8a8-e53d-4073-87a2-94c89be91f1a" providerId="ADAL" clId="{F4EB4C5E-471C-49E2-BE5B-1FE001796AF4}" dt="2022-04-28T19:52:00.099" v="9805" actId="1035"/>
          <ac:grpSpMkLst>
            <pc:docMk/>
            <pc:sldMk cId="4032781904" sldId="354"/>
            <ac:grpSpMk id="15" creationId="{C9ABDE22-7668-42EE-96E5-51FC15BECB98}"/>
          </ac:grpSpMkLst>
        </pc:grpChg>
      </pc:sldChg>
      <pc:sldChg chg="addSp delSp modSp mod">
        <pc:chgData name="Adam Daly" userId="d51ba8a8-e53d-4073-87a2-94c89be91f1a" providerId="ADAL" clId="{F4EB4C5E-471C-49E2-BE5B-1FE001796AF4}" dt="2022-04-28T19:50:01.703" v="9780" actId="12788"/>
        <pc:sldMkLst>
          <pc:docMk/>
          <pc:sldMk cId="3973421552" sldId="355"/>
        </pc:sldMkLst>
        <pc:spChg chg="mod">
          <ac:chgData name="Adam Daly" userId="d51ba8a8-e53d-4073-87a2-94c89be91f1a" providerId="ADAL" clId="{F4EB4C5E-471C-49E2-BE5B-1FE001796AF4}" dt="2022-04-28T19:44:31.119" v="9647" actId="164"/>
          <ac:spMkLst>
            <pc:docMk/>
            <pc:sldMk cId="3973421552" sldId="355"/>
            <ac:spMk id="3" creationId="{C85F78F9-3155-4E40-B68B-8ECBFD245F6F}"/>
          </ac:spMkLst>
        </pc:spChg>
        <pc:spChg chg="mod">
          <ac:chgData name="Adam Daly" userId="d51ba8a8-e53d-4073-87a2-94c89be91f1a" providerId="ADAL" clId="{F4EB4C5E-471C-49E2-BE5B-1FE001796AF4}" dt="2022-04-28T19:50:01.703" v="9780" actId="12788"/>
          <ac:spMkLst>
            <pc:docMk/>
            <pc:sldMk cId="3973421552" sldId="355"/>
            <ac:spMk id="4" creationId="{63648783-0AE5-4DDC-9A6D-4B7EE7F9A174}"/>
          </ac:spMkLst>
        </pc:spChg>
        <pc:spChg chg="mod">
          <ac:chgData name="Adam Daly" userId="d51ba8a8-e53d-4073-87a2-94c89be91f1a" providerId="ADAL" clId="{F4EB4C5E-471C-49E2-BE5B-1FE001796AF4}" dt="2022-04-28T19:46:01.407" v="9708" actId="12788"/>
          <ac:spMkLst>
            <pc:docMk/>
            <pc:sldMk cId="3973421552" sldId="355"/>
            <ac:spMk id="7" creationId="{54AF41FD-884F-454D-9A81-45EFB1487BBA}"/>
          </ac:spMkLst>
        </pc:spChg>
        <pc:spChg chg="mod">
          <ac:chgData name="Adam Daly" userId="d51ba8a8-e53d-4073-87a2-94c89be91f1a" providerId="ADAL" clId="{F4EB4C5E-471C-49E2-BE5B-1FE001796AF4}" dt="2022-04-28T19:46:01.407" v="9708" actId="12788"/>
          <ac:spMkLst>
            <pc:docMk/>
            <pc:sldMk cId="3973421552" sldId="355"/>
            <ac:spMk id="9" creationId="{58D320CB-8F69-45FA-B534-177B6853C870}"/>
          </ac:spMkLst>
        </pc:spChg>
        <pc:spChg chg="mod">
          <ac:chgData name="Adam Daly" userId="d51ba8a8-e53d-4073-87a2-94c89be91f1a" providerId="ADAL" clId="{F4EB4C5E-471C-49E2-BE5B-1FE001796AF4}" dt="2022-04-28T19:44:36.936" v="9649" actId="164"/>
          <ac:spMkLst>
            <pc:docMk/>
            <pc:sldMk cId="3973421552" sldId="355"/>
            <ac:spMk id="34" creationId="{A99B510A-678D-45BE-A753-2DF93CF41EEA}"/>
          </ac:spMkLst>
        </pc:spChg>
        <pc:spChg chg="add mod">
          <ac:chgData name="Adam Daly" userId="d51ba8a8-e53d-4073-87a2-94c89be91f1a" providerId="ADAL" clId="{F4EB4C5E-471C-49E2-BE5B-1FE001796AF4}" dt="2022-04-28T19:44:46.206" v="9653" actId="164"/>
          <ac:spMkLst>
            <pc:docMk/>
            <pc:sldMk cId="3973421552" sldId="355"/>
            <ac:spMk id="37" creationId="{CB1CEF3D-8128-49A9-9276-F0B92328F4FF}"/>
          </ac:spMkLst>
        </pc:spChg>
        <pc:spChg chg="mod">
          <ac:chgData name="Adam Daly" userId="d51ba8a8-e53d-4073-87a2-94c89be91f1a" providerId="ADAL" clId="{F4EB4C5E-471C-49E2-BE5B-1FE001796AF4}" dt="2022-04-28T19:44:26.189" v="9645" actId="164"/>
          <ac:spMkLst>
            <pc:docMk/>
            <pc:sldMk cId="3973421552" sldId="355"/>
            <ac:spMk id="38" creationId="{2BA1EA2F-9E0B-49F7-8BA6-AB5F388FECCB}"/>
          </ac:spMkLst>
        </pc:spChg>
        <pc:spChg chg="mod">
          <ac:chgData name="Adam Daly" userId="d51ba8a8-e53d-4073-87a2-94c89be91f1a" providerId="ADAL" clId="{F4EB4C5E-471C-49E2-BE5B-1FE001796AF4}" dt="2022-04-28T19:44:26.189" v="9645" actId="164"/>
          <ac:spMkLst>
            <pc:docMk/>
            <pc:sldMk cId="3973421552" sldId="355"/>
            <ac:spMk id="39" creationId="{07EB456A-7F1C-42ED-9477-C95CBFB8D13B}"/>
          </ac:spMkLst>
        </pc:spChg>
        <pc:spChg chg="mod">
          <ac:chgData name="Adam Daly" userId="d51ba8a8-e53d-4073-87a2-94c89be91f1a" providerId="ADAL" clId="{F4EB4C5E-471C-49E2-BE5B-1FE001796AF4}" dt="2022-04-28T19:44:31.119" v="9647" actId="164"/>
          <ac:spMkLst>
            <pc:docMk/>
            <pc:sldMk cId="3973421552" sldId="355"/>
            <ac:spMk id="40" creationId="{5D0EA2E6-E288-4AB2-8940-1A37BD5A6BEE}"/>
          </ac:spMkLst>
        </pc:spChg>
        <pc:spChg chg="mod">
          <ac:chgData name="Adam Daly" userId="d51ba8a8-e53d-4073-87a2-94c89be91f1a" providerId="ADAL" clId="{F4EB4C5E-471C-49E2-BE5B-1FE001796AF4}" dt="2022-04-28T19:44:15.635" v="9641" actId="164"/>
          <ac:spMkLst>
            <pc:docMk/>
            <pc:sldMk cId="3973421552" sldId="355"/>
            <ac:spMk id="41" creationId="{34F25E72-CD31-4572-BE96-71EC0125C75B}"/>
          </ac:spMkLst>
        </pc:spChg>
        <pc:spChg chg="add mod">
          <ac:chgData name="Adam Daly" userId="d51ba8a8-e53d-4073-87a2-94c89be91f1a" providerId="ADAL" clId="{F4EB4C5E-471C-49E2-BE5B-1FE001796AF4}" dt="2022-04-28T19:44:46.206" v="9653" actId="164"/>
          <ac:spMkLst>
            <pc:docMk/>
            <pc:sldMk cId="3973421552" sldId="355"/>
            <ac:spMk id="42" creationId="{82B11EDC-3BE2-40D4-9BF0-1752FC4454CB}"/>
          </ac:spMkLst>
        </pc:spChg>
        <pc:spChg chg="mod">
          <ac:chgData name="Adam Daly" userId="d51ba8a8-e53d-4073-87a2-94c89be91f1a" providerId="ADAL" clId="{F4EB4C5E-471C-49E2-BE5B-1FE001796AF4}" dt="2022-04-28T19:44:15.635" v="9641" actId="164"/>
          <ac:spMkLst>
            <pc:docMk/>
            <pc:sldMk cId="3973421552" sldId="355"/>
            <ac:spMk id="47" creationId="{5C7AEFE5-7ED5-44CB-8EE4-B2F877235DB1}"/>
          </ac:spMkLst>
        </pc:spChg>
        <pc:spChg chg="del">
          <ac:chgData name="Adam Daly" userId="d51ba8a8-e53d-4073-87a2-94c89be91f1a" providerId="ADAL" clId="{F4EB4C5E-471C-49E2-BE5B-1FE001796AF4}" dt="2022-04-27T03:04:44.132" v="5624" actId="478"/>
          <ac:spMkLst>
            <pc:docMk/>
            <pc:sldMk cId="3973421552" sldId="355"/>
            <ac:spMk id="49" creationId="{E25EF878-B2F9-40BB-96BC-9A03A9E5AE7F}"/>
          </ac:spMkLst>
        </pc:spChg>
        <pc:spChg chg="mod">
          <ac:chgData name="Adam Daly" userId="d51ba8a8-e53d-4073-87a2-94c89be91f1a" providerId="ADAL" clId="{F4EB4C5E-471C-49E2-BE5B-1FE001796AF4}" dt="2022-04-28T19:44:51.086" v="9655" actId="164"/>
          <ac:spMkLst>
            <pc:docMk/>
            <pc:sldMk cId="3973421552" sldId="355"/>
            <ac:spMk id="50" creationId="{923D9E67-954C-44D7-B93B-C735A2ECAA7D}"/>
          </ac:spMkLst>
        </pc:spChg>
        <pc:spChg chg="mod">
          <ac:chgData name="Adam Daly" userId="d51ba8a8-e53d-4073-87a2-94c89be91f1a" providerId="ADAL" clId="{F4EB4C5E-471C-49E2-BE5B-1FE001796AF4}" dt="2022-04-28T19:44:36.936" v="9649" actId="164"/>
          <ac:spMkLst>
            <pc:docMk/>
            <pc:sldMk cId="3973421552" sldId="355"/>
            <ac:spMk id="51" creationId="{E30608C3-6C99-49A3-9B61-CC9D075193CF}"/>
          </ac:spMkLst>
        </pc:spChg>
        <pc:spChg chg="mod">
          <ac:chgData name="Adam Daly" userId="d51ba8a8-e53d-4073-87a2-94c89be91f1a" providerId="ADAL" clId="{F4EB4C5E-471C-49E2-BE5B-1FE001796AF4}" dt="2022-04-28T19:44:42.015" v="9651" actId="164"/>
          <ac:spMkLst>
            <pc:docMk/>
            <pc:sldMk cId="3973421552" sldId="355"/>
            <ac:spMk id="53" creationId="{2CF6A864-C00F-4784-9E2A-14DF75A5E921}"/>
          </ac:spMkLst>
        </pc:spChg>
        <pc:spChg chg="mod">
          <ac:chgData name="Adam Daly" userId="d51ba8a8-e53d-4073-87a2-94c89be91f1a" providerId="ADAL" clId="{F4EB4C5E-471C-49E2-BE5B-1FE001796AF4}" dt="2022-04-28T19:44:20.887" v="9643" actId="164"/>
          <ac:spMkLst>
            <pc:docMk/>
            <pc:sldMk cId="3973421552" sldId="355"/>
            <ac:spMk id="55" creationId="{5B4CCE26-AE62-418F-8945-17ECE9F35631}"/>
          </ac:spMkLst>
        </pc:spChg>
        <pc:spChg chg="mod">
          <ac:chgData name="Adam Daly" userId="d51ba8a8-e53d-4073-87a2-94c89be91f1a" providerId="ADAL" clId="{F4EB4C5E-471C-49E2-BE5B-1FE001796AF4}" dt="2022-04-28T19:44:42.015" v="9651" actId="164"/>
          <ac:spMkLst>
            <pc:docMk/>
            <pc:sldMk cId="3973421552" sldId="355"/>
            <ac:spMk id="59" creationId="{29EB0731-8FAE-4B32-92C1-6DC608F62A68}"/>
          </ac:spMkLst>
        </pc:spChg>
        <pc:spChg chg="mod">
          <ac:chgData name="Adam Daly" userId="d51ba8a8-e53d-4073-87a2-94c89be91f1a" providerId="ADAL" clId="{F4EB4C5E-471C-49E2-BE5B-1FE001796AF4}" dt="2022-04-28T19:44:51.086" v="9655" actId="164"/>
          <ac:spMkLst>
            <pc:docMk/>
            <pc:sldMk cId="3973421552" sldId="355"/>
            <ac:spMk id="61" creationId="{B93788BD-B51D-4DC9-9A69-08A41E5B21D1}"/>
          </ac:spMkLst>
        </pc:spChg>
        <pc:spChg chg="mod">
          <ac:chgData name="Adam Daly" userId="d51ba8a8-e53d-4073-87a2-94c89be91f1a" providerId="ADAL" clId="{F4EB4C5E-471C-49E2-BE5B-1FE001796AF4}" dt="2022-04-28T19:44:20.887" v="9643" actId="164"/>
          <ac:spMkLst>
            <pc:docMk/>
            <pc:sldMk cId="3973421552" sldId="355"/>
            <ac:spMk id="64" creationId="{FA74E053-EBAB-481A-9DBA-45376FCDC754}"/>
          </ac:spMkLst>
        </pc:spChg>
        <pc:grpChg chg="add mod">
          <ac:chgData name="Adam Daly" userId="d51ba8a8-e53d-4073-87a2-94c89be91f1a" providerId="ADAL" clId="{F4EB4C5E-471C-49E2-BE5B-1FE001796AF4}" dt="2022-04-28T19:45:48.286" v="9705" actId="552"/>
          <ac:grpSpMkLst>
            <pc:docMk/>
            <pc:sldMk cId="3973421552" sldId="355"/>
            <ac:grpSpMk id="2" creationId="{CCC05381-94CC-41FC-8D3F-39533954E86E}"/>
          </ac:grpSpMkLst>
        </pc:grpChg>
        <pc:grpChg chg="add mod">
          <ac:chgData name="Adam Daly" userId="d51ba8a8-e53d-4073-87a2-94c89be91f1a" providerId="ADAL" clId="{F4EB4C5E-471C-49E2-BE5B-1FE001796AF4}" dt="2022-04-28T19:45:49.896" v="9706" actId="465"/>
          <ac:grpSpMkLst>
            <pc:docMk/>
            <pc:sldMk cId="3973421552" sldId="355"/>
            <ac:grpSpMk id="5" creationId="{54E9DBBB-9F52-4063-A303-1822C4AB9B9F}"/>
          </ac:grpSpMkLst>
        </pc:grpChg>
        <pc:grpChg chg="add mod">
          <ac:chgData name="Adam Daly" userId="d51ba8a8-e53d-4073-87a2-94c89be91f1a" providerId="ADAL" clId="{F4EB4C5E-471C-49E2-BE5B-1FE001796AF4}" dt="2022-04-28T19:45:49.896" v="9706" actId="465"/>
          <ac:grpSpMkLst>
            <pc:docMk/>
            <pc:sldMk cId="3973421552" sldId="355"/>
            <ac:grpSpMk id="8" creationId="{4F7647D6-A52D-4021-9390-3B30C53FD1CB}"/>
          </ac:grpSpMkLst>
        </pc:grpChg>
        <pc:grpChg chg="add mod">
          <ac:chgData name="Adam Daly" userId="d51ba8a8-e53d-4073-87a2-94c89be91f1a" providerId="ADAL" clId="{F4EB4C5E-471C-49E2-BE5B-1FE001796AF4}" dt="2022-04-28T19:45:48.286" v="9705" actId="552"/>
          <ac:grpSpMkLst>
            <pc:docMk/>
            <pc:sldMk cId="3973421552" sldId="355"/>
            <ac:grpSpMk id="10" creationId="{9710152D-7420-440A-9C5C-415776870B47}"/>
          </ac:grpSpMkLst>
        </pc:grpChg>
        <pc:grpChg chg="add mod">
          <ac:chgData name="Adam Daly" userId="d51ba8a8-e53d-4073-87a2-94c89be91f1a" providerId="ADAL" clId="{F4EB4C5E-471C-49E2-BE5B-1FE001796AF4}" dt="2022-04-28T19:45:37.099" v="9703" actId="1035"/>
          <ac:grpSpMkLst>
            <pc:docMk/>
            <pc:sldMk cId="3973421552" sldId="355"/>
            <ac:grpSpMk id="11" creationId="{92AB30D2-0814-4F28-9072-D835E6909C52}"/>
          </ac:grpSpMkLst>
        </pc:grpChg>
        <pc:grpChg chg="add mod">
          <ac:chgData name="Adam Daly" userId="d51ba8a8-e53d-4073-87a2-94c89be91f1a" providerId="ADAL" clId="{F4EB4C5E-471C-49E2-BE5B-1FE001796AF4}" dt="2022-04-28T19:45:43.327" v="9704" actId="465"/>
          <ac:grpSpMkLst>
            <pc:docMk/>
            <pc:sldMk cId="3973421552" sldId="355"/>
            <ac:grpSpMk id="12" creationId="{ACD76A59-4841-4C8B-A26F-596C3C62747F}"/>
          </ac:grpSpMkLst>
        </pc:grpChg>
        <pc:grpChg chg="add mod">
          <ac:chgData name="Adam Daly" userId="d51ba8a8-e53d-4073-87a2-94c89be91f1a" providerId="ADAL" clId="{F4EB4C5E-471C-49E2-BE5B-1FE001796AF4}" dt="2022-04-28T19:45:43.327" v="9704" actId="465"/>
          <ac:grpSpMkLst>
            <pc:docMk/>
            <pc:sldMk cId="3973421552" sldId="355"/>
            <ac:grpSpMk id="13" creationId="{73567E50-248F-4038-B602-98152E82C971}"/>
          </ac:grpSpMkLst>
        </pc:grpChg>
        <pc:grpChg chg="add mod">
          <ac:chgData name="Adam Daly" userId="d51ba8a8-e53d-4073-87a2-94c89be91f1a" providerId="ADAL" clId="{F4EB4C5E-471C-49E2-BE5B-1FE001796AF4}" dt="2022-04-28T19:45:23.300" v="9694" actId="555"/>
          <ac:grpSpMkLst>
            <pc:docMk/>
            <pc:sldMk cId="3973421552" sldId="355"/>
            <ac:grpSpMk id="14" creationId="{CFDBE35A-1A93-45CD-9C74-DCBCED1A8B7F}"/>
          </ac:grpSpMkLst>
        </pc:grpChg>
      </pc:sldChg>
      <pc:sldChg chg="addSp delSp modSp mod">
        <pc:chgData name="Adam Daly" userId="d51ba8a8-e53d-4073-87a2-94c89be91f1a" providerId="ADAL" clId="{F4EB4C5E-471C-49E2-BE5B-1FE001796AF4}" dt="2022-04-28T19:50:12.088" v="9782" actId="12788"/>
        <pc:sldMkLst>
          <pc:docMk/>
          <pc:sldMk cId="2501598801" sldId="356"/>
        </pc:sldMkLst>
        <pc:spChg chg="mod">
          <ac:chgData name="Adam Daly" userId="d51ba8a8-e53d-4073-87a2-94c89be91f1a" providerId="ADAL" clId="{F4EB4C5E-471C-49E2-BE5B-1FE001796AF4}" dt="2022-04-28T19:50:12.088" v="9782" actId="12788"/>
          <ac:spMkLst>
            <pc:docMk/>
            <pc:sldMk cId="2501598801" sldId="356"/>
            <ac:spMk id="4" creationId="{63648783-0AE5-4DDC-9A6D-4B7EE7F9A174}"/>
          </ac:spMkLst>
        </pc:spChg>
        <pc:spChg chg="mod">
          <ac:chgData name="Adam Daly" userId="d51ba8a8-e53d-4073-87a2-94c89be91f1a" providerId="ADAL" clId="{F4EB4C5E-471C-49E2-BE5B-1FE001796AF4}" dt="2022-04-28T19:43:06.444" v="9618" actId="14100"/>
          <ac:spMkLst>
            <pc:docMk/>
            <pc:sldMk cId="2501598801" sldId="356"/>
            <ac:spMk id="6" creationId="{9B7EFD91-2FBB-48F0-AF56-18CBAE2A31EE}"/>
          </ac:spMkLst>
        </pc:spChg>
        <pc:spChg chg="mod">
          <ac:chgData name="Adam Daly" userId="d51ba8a8-e53d-4073-87a2-94c89be91f1a" providerId="ADAL" clId="{F4EB4C5E-471C-49E2-BE5B-1FE001796AF4}" dt="2022-04-28T19:43:31.863" v="9631" actId="12788"/>
          <ac:spMkLst>
            <pc:docMk/>
            <pc:sldMk cId="2501598801" sldId="356"/>
            <ac:spMk id="7" creationId="{54AF41FD-884F-454D-9A81-45EFB1487BBA}"/>
          </ac:spMkLst>
        </pc:spChg>
        <pc:spChg chg="mod">
          <ac:chgData name="Adam Daly" userId="d51ba8a8-e53d-4073-87a2-94c89be91f1a" providerId="ADAL" clId="{F4EB4C5E-471C-49E2-BE5B-1FE001796AF4}" dt="2022-04-28T19:43:31.863" v="9631" actId="12788"/>
          <ac:spMkLst>
            <pc:docMk/>
            <pc:sldMk cId="2501598801" sldId="356"/>
            <ac:spMk id="9" creationId="{58D320CB-8F69-45FA-B534-177B6853C870}"/>
          </ac:spMkLst>
        </pc:spChg>
        <pc:spChg chg="mod">
          <ac:chgData name="Adam Daly" userId="d51ba8a8-e53d-4073-87a2-94c89be91f1a" providerId="ADAL" clId="{F4EB4C5E-471C-49E2-BE5B-1FE001796AF4}" dt="2022-04-28T19:42:07.838" v="9589" actId="164"/>
          <ac:spMkLst>
            <pc:docMk/>
            <pc:sldMk cId="2501598801" sldId="356"/>
            <ac:spMk id="43" creationId="{EEC67623-4240-4AD9-8CAA-21F0700F8CA1}"/>
          </ac:spMkLst>
        </pc:spChg>
        <pc:spChg chg="mod">
          <ac:chgData name="Adam Daly" userId="d51ba8a8-e53d-4073-87a2-94c89be91f1a" providerId="ADAL" clId="{F4EB4C5E-471C-49E2-BE5B-1FE001796AF4}" dt="2022-04-28T19:42:50.612" v="9600" actId="14100"/>
          <ac:spMkLst>
            <pc:docMk/>
            <pc:sldMk cId="2501598801" sldId="356"/>
            <ac:spMk id="44" creationId="{499D1CEF-A0C6-4791-8416-FEAC6E328E57}"/>
          </ac:spMkLst>
        </pc:spChg>
        <pc:spChg chg="mod">
          <ac:chgData name="Adam Daly" userId="d51ba8a8-e53d-4073-87a2-94c89be91f1a" providerId="ADAL" clId="{F4EB4C5E-471C-49E2-BE5B-1FE001796AF4}" dt="2022-04-28T19:42:36.957" v="9597" actId="14100"/>
          <ac:spMkLst>
            <pc:docMk/>
            <pc:sldMk cId="2501598801" sldId="356"/>
            <ac:spMk id="45" creationId="{D041B2B5-D8C6-4AD8-96AE-ED498362E197}"/>
          </ac:spMkLst>
        </pc:spChg>
        <pc:spChg chg="mod">
          <ac:chgData name="Adam Daly" userId="d51ba8a8-e53d-4073-87a2-94c89be91f1a" providerId="ADAL" clId="{F4EB4C5E-471C-49E2-BE5B-1FE001796AF4}" dt="2022-04-28T19:42:43.642" v="9598" actId="14100"/>
          <ac:spMkLst>
            <pc:docMk/>
            <pc:sldMk cId="2501598801" sldId="356"/>
            <ac:spMk id="48" creationId="{F8ECD816-A64E-4453-AC69-92EBDA8F2400}"/>
          </ac:spMkLst>
        </pc:spChg>
        <pc:spChg chg="mod">
          <ac:chgData name="Adam Daly" userId="d51ba8a8-e53d-4073-87a2-94c89be91f1a" providerId="ADAL" clId="{F4EB4C5E-471C-49E2-BE5B-1FE001796AF4}" dt="2022-04-28T19:42:47.324" v="9599" actId="14100"/>
          <ac:spMkLst>
            <pc:docMk/>
            <pc:sldMk cId="2501598801" sldId="356"/>
            <ac:spMk id="49" creationId="{F4B9738F-29CC-44C1-B6AD-30D6B5193410}"/>
          </ac:spMkLst>
        </pc:spChg>
        <pc:spChg chg="mod">
          <ac:chgData name="Adam Daly" userId="d51ba8a8-e53d-4073-87a2-94c89be91f1a" providerId="ADAL" clId="{F4EB4C5E-471C-49E2-BE5B-1FE001796AF4}" dt="2022-04-28T19:42:00.597" v="9587" actId="164"/>
          <ac:spMkLst>
            <pc:docMk/>
            <pc:sldMk cId="2501598801" sldId="356"/>
            <ac:spMk id="50" creationId="{9482D680-A070-4C79-A095-F212CDDD1B52}"/>
          </ac:spMkLst>
        </pc:spChg>
        <pc:spChg chg="del">
          <ac:chgData name="Adam Daly" userId="d51ba8a8-e53d-4073-87a2-94c89be91f1a" providerId="ADAL" clId="{F4EB4C5E-471C-49E2-BE5B-1FE001796AF4}" dt="2022-04-26T21:51:24.503" v="940" actId="478"/>
          <ac:spMkLst>
            <pc:docMk/>
            <pc:sldMk cId="2501598801" sldId="356"/>
            <ac:spMk id="51" creationId="{F41CB00D-3E05-4171-818F-697F7A404768}"/>
          </ac:spMkLst>
        </pc:spChg>
        <pc:spChg chg="mod">
          <ac:chgData name="Adam Daly" userId="d51ba8a8-e53d-4073-87a2-94c89be91f1a" providerId="ADAL" clId="{F4EB4C5E-471C-49E2-BE5B-1FE001796AF4}" dt="2022-04-28T19:42:26.758" v="9595" actId="164"/>
          <ac:spMkLst>
            <pc:docMk/>
            <pc:sldMk cId="2501598801" sldId="356"/>
            <ac:spMk id="52" creationId="{A64576DB-E814-4E79-8A0F-02FCD7A3F96D}"/>
          </ac:spMkLst>
        </pc:spChg>
        <pc:spChg chg="mod">
          <ac:chgData name="Adam Daly" userId="d51ba8a8-e53d-4073-87a2-94c89be91f1a" providerId="ADAL" clId="{F4EB4C5E-471C-49E2-BE5B-1FE001796AF4}" dt="2022-04-28T19:42:18.254" v="9592" actId="164"/>
          <ac:spMkLst>
            <pc:docMk/>
            <pc:sldMk cId="2501598801" sldId="356"/>
            <ac:spMk id="53" creationId="{374D0F55-3537-41F9-99A5-E6642B30DFC4}"/>
          </ac:spMkLst>
        </pc:spChg>
        <pc:spChg chg="del">
          <ac:chgData name="Adam Daly" userId="d51ba8a8-e53d-4073-87a2-94c89be91f1a" providerId="ADAL" clId="{F4EB4C5E-471C-49E2-BE5B-1FE001796AF4}" dt="2022-04-26T21:51:22.743" v="939" actId="478"/>
          <ac:spMkLst>
            <pc:docMk/>
            <pc:sldMk cId="2501598801" sldId="356"/>
            <ac:spMk id="54" creationId="{12A83AAA-4571-4F0F-AE34-30962B29BA57}"/>
          </ac:spMkLst>
        </pc:spChg>
        <pc:spChg chg="del">
          <ac:chgData name="Adam Daly" userId="d51ba8a8-e53d-4073-87a2-94c89be91f1a" providerId="ADAL" clId="{F4EB4C5E-471C-49E2-BE5B-1FE001796AF4}" dt="2022-04-26T21:51:20.435" v="938" actId="478"/>
          <ac:spMkLst>
            <pc:docMk/>
            <pc:sldMk cId="2501598801" sldId="356"/>
            <ac:spMk id="55" creationId="{ABD9F387-B728-42C1-AB4A-93B222151D63}"/>
          </ac:spMkLst>
        </pc:spChg>
        <pc:grpChg chg="add mod">
          <ac:chgData name="Adam Daly" userId="d51ba8a8-e53d-4073-87a2-94c89be91f1a" providerId="ADAL" clId="{F4EB4C5E-471C-49E2-BE5B-1FE001796AF4}" dt="2022-04-28T19:42:55.967" v="9616" actId="1035"/>
          <ac:grpSpMkLst>
            <pc:docMk/>
            <pc:sldMk cId="2501598801" sldId="356"/>
            <ac:grpSpMk id="2" creationId="{48670767-5738-4017-8F22-2A93303CDE5B}"/>
          </ac:grpSpMkLst>
        </pc:grpChg>
        <pc:grpChg chg="add mod">
          <ac:chgData name="Adam Daly" userId="d51ba8a8-e53d-4073-87a2-94c89be91f1a" providerId="ADAL" clId="{F4EB4C5E-471C-49E2-BE5B-1FE001796AF4}" dt="2022-04-28T19:43:20.902" v="9629" actId="465"/>
          <ac:grpSpMkLst>
            <pc:docMk/>
            <pc:sldMk cId="2501598801" sldId="356"/>
            <ac:grpSpMk id="3" creationId="{23AB4FCE-6350-4C29-B53E-A42BE268C588}"/>
          </ac:grpSpMkLst>
        </pc:grpChg>
        <pc:grpChg chg="add mod">
          <ac:chgData name="Adam Daly" userId="d51ba8a8-e53d-4073-87a2-94c89be91f1a" providerId="ADAL" clId="{F4EB4C5E-471C-49E2-BE5B-1FE001796AF4}" dt="2022-04-28T19:43:20.902" v="9629" actId="465"/>
          <ac:grpSpMkLst>
            <pc:docMk/>
            <pc:sldMk cId="2501598801" sldId="356"/>
            <ac:grpSpMk id="5" creationId="{029B1D6B-DC44-48F3-B2BC-0499355BE09A}"/>
          </ac:grpSpMkLst>
        </pc:grpChg>
        <pc:grpChg chg="add mod">
          <ac:chgData name="Adam Daly" userId="d51ba8a8-e53d-4073-87a2-94c89be91f1a" providerId="ADAL" clId="{F4EB4C5E-471C-49E2-BE5B-1FE001796AF4}" dt="2022-04-28T19:43:13.324" v="9628" actId="1036"/>
          <ac:grpSpMkLst>
            <pc:docMk/>
            <pc:sldMk cId="2501598801" sldId="356"/>
            <ac:grpSpMk id="8" creationId="{AE303D8F-6CE6-44ED-8965-B0414DD57B07}"/>
          </ac:grpSpMkLst>
        </pc:grpChg>
      </pc:sldChg>
      <pc:sldChg chg="addSp delSp modSp mod addCm delCm modCm">
        <pc:chgData name="Adam Daly" userId="d51ba8a8-e53d-4073-87a2-94c89be91f1a" providerId="ADAL" clId="{F4EB4C5E-471C-49E2-BE5B-1FE001796AF4}" dt="2022-04-28T19:49:51.686" v="9778" actId="122"/>
        <pc:sldMkLst>
          <pc:docMk/>
          <pc:sldMk cId="3260129393" sldId="357"/>
        </pc:sldMkLst>
        <pc:spChg chg="mod">
          <ac:chgData name="Adam Daly" userId="d51ba8a8-e53d-4073-87a2-94c89be91f1a" providerId="ADAL" clId="{F4EB4C5E-471C-49E2-BE5B-1FE001796AF4}" dt="2022-04-28T19:49:51.686" v="9778" actId="122"/>
          <ac:spMkLst>
            <pc:docMk/>
            <pc:sldMk cId="3260129393" sldId="357"/>
            <ac:spMk id="4" creationId="{63648783-0AE5-4DDC-9A6D-4B7EE7F9A174}"/>
          </ac:spMkLst>
        </pc:spChg>
        <pc:spChg chg="mod">
          <ac:chgData name="Adam Daly" userId="d51ba8a8-e53d-4073-87a2-94c89be91f1a" providerId="ADAL" clId="{F4EB4C5E-471C-49E2-BE5B-1FE001796AF4}" dt="2022-04-28T19:49:26.737" v="9776" actId="12788"/>
          <ac:spMkLst>
            <pc:docMk/>
            <pc:sldMk cId="3260129393" sldId="357"/>
            <ac:spMk id="7" creationId="{54AF41FD-884F-454D-9A81-45EFB1487BBA}"/>
          </ac:spMkLst>
        </pc:spChg>
        <pc:spChg chg="mod">
          <ac:chgData name="Adam Daly" userId="d51ba8a8-e53d-4073-87a2-94c89be91f1a" providerId="ADAL" clId="{F4EB4C5E-471C-49E2-BE5B-1FE001796AF4}" dt="2022-04-28T19:49:26.737" v="9776" actId="12788"/>
          <ac:spMkLst>
            <pc:docMk/>
            <pc:sldMk cId="3260129393" sldId="357"/>
            <ac:spMk id="9" creationId="{58D320CB-8F69-45FA-B534-177B6853C870}"/>
          </ac:spMkLst>
        </pc:spChg>
        <pc:spChg chg="add mod">
          <ac:chgData name="Adam Daly" userId="d51ba8a8-e53d-4073-87a2-94c89be91f1a" providerId="ADAL" clId="{F4EB4C5E-471C-49E2-BE5B-1FE001796AF4}" dt="2022-04-28T19:48:01.805" v="9743" actId="164"/>
          <ac:spMkLst>
            <pc:docMk/>
            <pc:sldMk cId="3260129393" sldId="357"/>
            <ac:spMk id="34" creationId="{467A5592-C1F5-48D9-9F7C-25F7AE4436A9}"/>
          </ac:spMkLst>
        </pc:spChg>
        <pc:spChg chg="add mod">
          <ac:chgData name="Adam Daly" userId="d51ba8a8-e53d-4073-87a2-94c89be91f1a" providerId="ADAL" clId="{F4EB4C5E-471C-49E2-BE5B-1FE001796AF4}" dt="2022-04-28T19:48:01.805" v="9743" actId="164"/>
          <ac:spMkLst>
            <pc:docMk/>
            <pc:sldMk cId="3260129393" sldId="357"/>
            <ac:spMk id="37" creationId="{DDB1DD45-2016-4B01-9D0C-C4658E063D1B}"/>
          </ac:spMkLst>
        </pc:spChg>
        <pc:spChg chg="add mod">
          <ac:chgData name="Adam Daly" userId="d51ba8a8-e53d-4073-87a2-94c89be91f1a" providerId="ADAL" clId="{F4EB4C5E-471C-49E2-BE5B-1FE001796AF4}" dt="2022-04-28T19:48:28.716" v="9762" actId="14100"/>
          <ac:spMkLst>
            <pc:docMk/>
            <pc:sldMk cId="3260129393" sldId="357"/>
            <ac:spMk id="38" creationId="{30B57BE5-9BD3-4381-9899-8DBCA24510EE}"/>
          </ac:spMkLst>
        </pc:spChg>
        <pc:spChg chg="mod">
          <ac:chgData name="Adam Daly" userId="d51ba8a8-e53d-4073-87a2-94c89be91f1a" providerId="ADAL" clId="{F4EB4C5E-471C-49E2-BE5B-1FE001796AF4}" dt="2022-04-28T19:47:17.854" v="9729" actId="164"/>
          <ac:spMkLst>
            <pc:docMk/>
            <pc:sldMk cId="3260129393" sldId="357"/>
            <ac:spMk id="39" creationId="{F09F8009-EFB8-4B6E-9B4A-992C80A54CFE}"/>
          </ac:spMkLst>
        </pc:spChg>
        <pc:spChg chg="del">
          <ac:chgData name="Adam Daly" userId="d51ba8a8-e53d-4073-87a2-94c89be91f1a" providerId="ADAL" clId="{F4EB4C5E-471C-49E2-BE5B-1FE001796AF4}" dt="2022-04-27T03:05:17.780" v="5625" actId="478"/>
          <ac:spMkLst>
            <pc:docMk/>
            <pc:sldMk cId="3260129393" sldId="357"/>
            <ac:spMk id="40" creationId="{8B17885F-CEE2-4293-8643-69DBD8E3F6DD}"/>
          </ac:spMkLst>
        </pc:spChg>
        <pc:spChg chg="mod">
          <ac:chgData name="Adam Daly" userId="d51ba8a8-e53d-4073-87a2-94c89be91f1a" providerId="ADAL" clId="{F4EB4C5E-471C-49E2-BE5B-1FE001796AF4}" dt="2022-04-28T19:47:22.403" v="9731" actId="164"/>
          <ac:spMkLst>
            <pc:docMk/>
            <pc:sldMk cId="3260129393" sldId="357"/>
            <ac:spMk id="42" creationId="{6E7277D0-008D-4E68-9529-9B284E281AAE}"/>
          </ac:spMkLst>
        </pc:spChg>
        <pc:spChg chg="mod">
          <ac:chgData name="Adam Daly" userId="d51ba8a8-e53d-4073-87a2-94c89be91f1a" providerId="ADAL" clId="{F4EB4C5E-471C-49E2-BE5B-1FE001796AF4}" dt="2022-04-28T19:46:50.216" v="9722" actId="164"/>
          <ac:spMkLst>
            <pc:docMk/>
            <pc:sldMk cId="3260129393" sldId="357"/>
            <ac:spMk id="43" creationId="{AEB992EF-8ABB-4683-A0B0-1609533E836C}"/>
          </ac:spMkLst>
        </pc:spChg>
        <pc:spChg chg="mod">
          <ac:chgData name="Adam Daly" userId="d51ba8a8-e53d-4073-87a2-94c89be91f1a" providerId="ADAL" clId="{F4EB4C5E-471C-49E2-BE5B-1FE001796AF4}" dt="2022-04-28T19:47:34.942" v="9734" actId="164"/>
          <ac:spMkLst>
            <pc:docMk/>
            <pc:sldMk cId="3260129393" sldId="357"/>
            <ac:spMk id="44" creationId="{C6CFC4DD-3B97-4A21-928C-902ECDF13E57}"/>
          </ac:spMkLst>
        </pc:spChg>
        <pc:spChg chg="mod">
          <ac:chgData name="Adam Daly" userId="d51ba8a8-e53d-4073-87a2-94c89be91f1a" providerId="ADAL" clId="{F4EB4C5E-471C-49E2-BE5B-1FE001796AF4}" dt="2022-04-28T19:48:25.802" v="9761" actId="14100"/>
          <ac:spMkLst>
            <pc:docMk/>
            <pc:sldMk cId="3260129393" sldId="357"/>
            <ac:spMk id="45" creationId="{C9C4EAF5-C0DF-4513-AC5E-33A4532847D4}"/>
          </ac:spMkLst>
        </pc:spChg>
        <pc:spChg chg="mod">
          <ac:chgData name="Adam Daly" userId="d51ba8a8-e53d-4073-87a2-94c89be91f1a" providerId="ADAL" clId="{F4EB4C5E-471C-49E2-BE5B-1FE001796AF4}" dt="2022-04-28T19:47:10.160" v="9727" actId="164"/>
          <ac:spMkLst>
            <pc:docMk/>
            <pc:sldMk cId="3260129393" sldId="357"/>
            <ac:spMk id="47" creationId="{F246679A-A4F3-4AD2-A323-41C4F35EFF85}"/>
          </ac:spMkLst>
        </pc:spChg>
        <pc:spChg chg="mod">
          <ac:chgData name="Adam Daly" userId="d51ba8a8-e53d-4073-87a2-94c89be91f1a" providerId="ADAL" clId="{F4EB4C5E-471C-49E2-BE5B-1FE001796AF4}" dt="2022-04-28T19:49:10.219" v="9773" actId="14100"/>
          <ac:spMkLst>
            <pc:docMk/>
            <pc:sldMk cId="3260129393" sldId="357"/>
            <ac:spMk id="48" creationId="{85EEFD1F-3E13-4220-B45C-BB0A160E1C7B}"/>
          </ac:spMkLst>
        </pc:spChg>
        <pc:spChg chg="mod">
          <ac:chgData name="Adam Daly" userId="d51ba8a8-e53d-4073-87a2-94c89be91f1a" providerId="ADAL" clId="{F4EB4C5E-471C-49E2-BE5B-1FE001796AF4}" dt="2022-04-28T19:49:15.780" v="9774" actId="14100"/>
          <ac:spMkLst>
            <pc:docMk/>
            <pc:sldMk cId="3260129393" sldId="357"/>
            <ac:spMk id="49" creationId="{8FE4E9F9-84A1-47C5-B209-98DF288192AE}"/>
          </ac:spMkLst>
        </pc:spChg>
        <pc:spChg chg="mod">
          <ac:chgData name="Adam Daly" userId="d51ba8a8-e53d-4073-87a2-94c89be91f1a" providerId="ADAL" clId="{F4EB4C5E-471C-49E2-BE5B-1FE001796AF4}" dt="2022-04-28T19:47:55.527" v="9741" actId="164"/>
          <ac:spMkLst>
            <pc:docMk/>
            <pc:sldMk cId="3260129393" sldId="357"/>
            <ac:spMk id="50" creationId="{86796009-E277-4158-BF1E-0EC440A74D1C}"/>
          </ac:spMkLst>
        </pc:spChg>
        <pc:spChg chg="mod">
          <ac:chgData name="Adam Daly" userId="d51ba8a8-e53d-4073-87a2-94c89be91f1a" providerId="ADAL" clId="{F4EB4C5E-471C-49E2-BE5B-1FE001796AF4}" dt="2022-04-28T19:48:20.803" v="9759" actId="14100"/>
          <ac:spMkLst>
            <pc:docMk/>
            <pc:sldMk cId="3260129393" sldId="357"/>
            <ac:spMk id="52" creationId="{82AB113B-DBA1-48BC-BED4-BAE3756DF106}"/>
          </ac:spMkLst>
        </pc:spChg>
        <pc:spChg chg="mod">
          <ac:chgData name="Adam Daly" userId="d51ba8a8-e53d-4073-87a2-94c89be91f1a" providerId="ADAL" clId="{F4EB4C5E-471C-49E2-BE5B-1FE001796AF4}" dt="2022-04-28T19:48:23.499" v="9760" actId="14100"/>
          <ac:spMkLst>
            <pc:docMk/>
            <pc:sldMk cId="3260129393" sldId="357"/>
            <ac:spMk id="53" creationId="{07633990-5BFA-4212-A970-76E51C518614}"/>
          </ac:spMkLst>
        </pc:spChg>
        <pc:spChg chg="del">
          <ac:chgData name="Adam Daly" userId="d51ba8a8-e53d-4073-87a2-94c89be91f1a" providerId="ADAL" clId="{F4EB4C5E-471C-49E2-BE5B-1FE001796AF4}" dt="2022-04-27T03:13:58.867" v="6471" actId="478"/>
          <ac:spMkLst>
            <pc:docMk/>
            <pc:sldMk cId="3260129393" sldId="357"/>
            <ac:spMk id="55" creationId="{29D00E4C-70EA-4F80-9E28-BB5E2BAAC28F}"/>
          </ac:spMkLst>
        </pc:spChg>
        <pc:spChg chg="mod">
          <ac:chgData name="Adam Daly" userId="d51ba8a8-e53d-4073-87a2-94c89be91f1a" providerId="ADAL" clId="{F4EB4C5E-471C-49E2-BE5B-1FE001796AF4}" dt="2022-04-28T19:47:55.527" v="9741" actId="164"/>
          <ac:spMkLst>
            <pc:docMk/>
            <pc:sldMk cId="3260129393" sldId="357"/>
            <ac:spMk id="60" creationId="{39BCBA53-F9B0-424F-949B-5BA150719096}"/>
          </ac:spMkLst>
        </pc:spChg>
        <pc:spChg chg="mod">
          <ac:chgData name="Adam Daly" userId="d51ba8a8-e53d-4073-87a2-94c89be91f1a" providerId="ADAL" clId="{F4EB4C5E-471C-49E2-BE5B-1FE001796AF4}" dt="2022-04-28T19:47:44.522" v="9738" actId="164"/>
          <ac:spMkLst>
            <pc:docMk/>
            <pc:sldMk cId="3260129393" sldId="357"/>
            <ac:spMk id="65" creationId="{551FB90F-4CC3-4989-9C12-E4BC562B88E6}"/>
          </ac:spMkLst>
        </pc:spChg>
        <pc:grpChg chg="add mod">
          <ac:chgData name="Adam Daly" userId="d51ba8a8-e53d-4073-87a2-94c89be91f1a" providerId="ADAL" clId="{F4EB4C5E-471C-49E2-BE5B-1FE001796AF4}" dt="2022-04-28T19:48:45.053" v="9765" actId="554"/>
          <ac:grpSpMkLst>
            <pc:docMk/>
            <pc:sldMk cId="3260129393" sldId="357"/>
            <ac:grpSpMk id="2" creationId="{FB2AA4BF-9A8B-406A-B13C-AF3610E242A8}"/>
          </ac:grpSpMkLst>
        </pc:grpChg>
        <pc:grpChg chg="add mod">
          <ac:chgData name="Adam Daly" userId="d51ba8a8-e53d-4073-87a2-94c89be91f1a" providerId="ADAL" clId="{F4EB4C5E-471C-49E2-BE5B-1FE001796AF4}" dt="2022-04-28T19:48:35.519" v="9763" actId="552"/>
          <ac:grpSpMkLst>
            <pc:docMk/>
            <pc:sldMk cId="3260129393" sldId="357"/>
            <ac:grpSpMk id="3" creationId="{3F228E3C-704B-4A37-A4D8-D2A22457C112}"/>
          </ac:grpSpMkLst>
        </pc:grpChg>
        <pc:grpChg chg="add mod">
          <ac:chgData name="Adam Daly" userId="d51ba8a8-e53d-4073-87a2-94c89be91f1a" providerId="ADAL" clId="{F4EB4C5E-471C-49E2-BE5B-1FE001796AF4}" dt="2022-04-28T19:48:39.809" v="9764" actId="465"/>
          <ac:grpSpMkLst>
            <pc:docMk/>
            <pc:sldMk cId="3260129393" sldId="357"/>
            <ac:grpSpMk id="5" creationId="{A383E965-0E11-4D9D-BBEE-2E90D0D805C6}"/>
          </ac:grpSpMkLst>
        </pc:grpChg>
        <pc:grpChg chg="add mod">
          <ac:chgData name="Adam Daly" userId="d51ba8a8-e53d-4073-87a2-94c89be91f1a" providerId="ADAL" clId="{F4EB4C5E-471C-49E2-BE5B-1FE001796AF4}" dt="2022-04-28T19:48:39.809" v="9764" actId="465"/>
          <ac:grpSpMkLst>
            <pc:docMk/>
            <pc:sldMk cId="3260129393" sldId="357"/>
            <ac:grpSpMk id="8" creationId="{6ADD95E0-9208-4DE3-8E12-FD60D99FCF27}"/>
          </ac:grpSpMkLst>
        </pc:grpChg>
        <pc:grpChg chg="add mod">
          <ac:chgData name="Adam Daly" userId="d51ba8a8-e53d-4073-87a2-94c89be91f1a" providerId="ADAL" clId="{F4EB4C5E-471C-49E2-BE5B-1FE001796AF4}" dt="2022-04-28T19:49:04.318" v="9772" actId="1037"/>
          <ac:grpSpMkLst>
            <pc:docMk/>
            <pc:sldMk cId="3260129393" sldId="357"/>
            <ac:grpSpMk id="10" creationId="{C2C156ED-1515-46FE-9CDB-B0620CCA69DF}"/>
          </ac:grpSpMkLst>
        </pc:grpChg>
        <pc:grpChg chg="add mod">
          <ac:chgData name="Adam Daly" userId="d51ba8a8-e53d-4073-87a2-94c89be91f1a" providerId="ADAL" clId="{F4EB4C5E-471C-49E2-BE5B-1FE001796AF4}" dt="2022-04-28T19:49:04.318" v="9772" actId="1037"/>
          <ac:grpSpMkLst>
            <pc:docMk/>
            <pc:sldMk cId="3260129393" sldId="357"/>
            <ac:grpSpMk id="11" creationId="{E59C1946-78B4-4AF4-A676-8B12F65D9EDA}"/>
          </ac:grpSpMkLst>
        </pc:grpChg>
        <pc:grpChg chg="add mod">
          <ac:chgData name="Adam Daly" userId="d51ba8a8-e53d-4073-87a2-94c89be91f1a" providerId="ADAL" clId="{F4EB4C5E-471C-49E2-BE5B-1FE001796AF4}" dt="2022-04-28T19:49:04.318" v="9772" actId="1037"/>
          <ac:grpSpMkLst>
            <pc:docMk/>
            <pc:sldMk cId="3260129393" sldId="357"/>
            <ac:grpSpMk id="12" creationId="{F5CC8E6D-B385-4BE4-93D7-DAAB62C3109E}"/>
          </ac:grpSpMkLst>
        </pc:grpChg>
        <pc:grpChg chg="add mod">
          <ac:chgData name="Adam Daly" userId="d51ba8a8-e53d-4073-87a2-94c89be91f1a" providerId="ADAL" clId="{F4EB4C5E-471C-49E2-BE5B-1FE001796AF4}" dt="2022-04-28T19:49:04.318" v="9772" actId="1037"/>
          <ac:grpSpMkLst>
            <pc:docMk/>
            <pc:sldMk cId="3260129393" sldId="357"/>
            <ac:grpSpMk id="13" creationId="{27CB3C93-5B84-4DA7-9689-F4AAB2945482}"/>
          </ac:grpSpMkLst>
        </pc:grpChg>
      </pc:sldChg>
      <pc:sldChg chg="addSp modSp mod">
        <pc:chgData name="Adam Daly" userId="d51ba8a8-e53d-4073-87a2-94c89be91f1a" providerId="ADAL" clId="{F4EB4C5E-471C-49E2-BE5B-1FE001796AF4}" dt="2022-04-28T20:02:49.746" v="10005" actId="14100"/>
        <pc:sldMkLst>
          <pc:docMk/>
          <pc:sldMk cId="2811506843" sldId="360"/>
        </pc:sldMkLst>
        <pc:spChg chg="mod">
          <ac:chgData name="Adam Daly" userId="d51ba8a8-e53d-4073-87a2-94c89be91f1a" providerId="ADAL" clId="{F4EB4C5E-471C-49E2-BE5B-1FE001796AF4}" dt="2022-04-27T15:54:20.789" v="7816" actId="403"/>
          <ac:spMkLst>
            <pc:docMk/>
            <pc:sldMk cId="2811506843" sldId="360"/>
            <ac:spMk id="2" creationId="{70A5FE32-28C6-4530-8719-0F0150B0AAEE}"/>
          </ac:spMkLst>
        </pc:spChg>
        <pc:spChg chg="mod">
          <ac:chgData name="Adam Daly" userId="d51ba8a8-e53d-4073-87a2-94c89be91f1a" providerId="ADAL" clId="{F4EB4C5E-471C-49E2-BE5B-1FE001796AF4}" dt="2022-04-28T19:33:21.215" v="9412" actId="408"/>
          <ac:spMkLst>
            <pc:docMk/>
            <pc:sldMk cId="2811506843" sldId="360"/>
            <ac:spMk id="3" creationId="{E57E5100-7C04-4DA9-A863-D1054F784A39}"/>
          </ac:spMkLst>
        </pc:spChg>
        <pc:spChg chg="mod">
          <ac:chgData name="Adam Daly" userId="d51ba8a8-e53d-4073-87a2-94c89be91f1a" providerId="ADAL" clId="{F4EB4C5E-471C-49E2-BE5B-1FE001796AF4}" dt="2022-04-28T19:32:52.235" v="9407" actId="555"/>
          <ac:spMkLst>
            <pc:docMk/>
            <pc:sldMk cId="2811506843" sldId="360"/>
            <ac:spMk id="5" creationId="{6E3169FD-31C3-448C-B61D-FBB3616A8E4D}"/>
          </ac:spMkLst>
        </pc:spChg>
        <pc:spChg chg="mod">
          <ac:chgData name="Adam Daly" userId="d51ba8a8-e53d-4073-87a2-94c89be91f1a" providerId="ADAL" clId="{F4EB4C5E-471C-49E2-BE5B-1FE001796AF4}" dt="2022-04-28T19:32:33.559" v="9406" actId="12788"/>
          <ac:spMkLst>
            <pc:docMk/>
            <pc:sldMk cId="2811506843" sldId="360"/>
            <ac:spMk id="7" creationId="{54AF41FD-884F-454D-9A81-45EFB1487BBA}"/>
          </ac:spMkLst>
        </pc:spChg>
        <pc:spChg chg="mod">
          <ac:chgData name="Adam Daly" userId="d51ba8a8-e53d-4073-87a2-94c89be91f1a" providerId="ADAL" clId="{F4EB4C5E-471C-49E2-BE5B-1FE001796AF4}" dt="2022-04-27T15:54:50.437" v="7823" actId="403"/>
          <ac:spMkLst>
            <pc:docMk/>
            <pc:sldMk cId="2811506843" sldId="360"/>
            <ac:spMk id="8" creationId="{C9C1E25B-BE95-44E2-967E-EFD77C0B7E77}"/>
          </ac:spMkLst>
        </pc:spChg>
        <pc:spChg chg="mod">
          <ac:chgData name="Adam Daly" userId="d51ba8a8-e53d-4073-87a2-94c89be91f1a" providerId="ADAL" clId="{F4EB4C5E-471C-49E2-BE5B-1FE001796AF4}" dt="2022-04-28T19:32:33.559" v="9406" actId="12788"/>
          <ac:spMkLst>
            <pc:docMk/>
            <pc:sldMk cId="2811506843" sldId="360"/>
            <ac:spMk id="9" creationId="{58D320CB-8F69-45FA-B534-177B6853C870}"/>
          </ac:spMkLst>
        </pc:spChg>
        <pc:spChg chg="mod">
          <ac:chgData name="Adam Daly" userId="d51ba8a8-e53d-4073-87a2-94c89be91f1a" providerId="ADAL" clId="{F4EB4C5E-471C-49E2-BE5B-1FE001796AF4}" dt="2022-04-28T19:33:16.426" v="9411" actId="408"/>
          <ac:spMkLst>
            <pc:docMk/>
            <pc:sldMk cId="2811506843" sldId="360"/>
            <ac:spMk id="10" creationId="{8CF00DB7-E91B-4742-90D1-0A517B904F70}"/>
          </ac:spMkLst>
        </pc:spChg>
        <pc:spChg chg="mod">
          <ac:chgData name="Adam Daly" userId="d51ba8a8-e53d-4073-87a2-94c89be91f1a" providerId="ADAL" clId="{F4EB4C5E-471C-49E2-BE5B-1FE001796AF4}" dt="2022-04-28T19:32:52.235" v="9407" actId="555"/>
          <ac:spMkLst>
            <pc:docMk/>
            <pc:sldMk cId="2811506843" sldId="360"/>
            <ac:spMk id="11" creationId="{15D6FDB5-3727-411A-84F0-BB0C217A2523}"/>
          </ac:spMkLst>
        </pc:spChg>
        <pc:spChg chg="mod">
          <ac:chgData name="Adam Daly" userId="d51ba8a8-e53d-4073-87a2-94c89be91f1a" providerId="ADAL" clId="{F4EB4C5E-471C-49E2-BE5B-1FE001796AF4}" dt="2022-04-28T19:35:53.547" v="9452" actId="3064"/>
          <ac:spMkLst>
            <pc:docMk/>
            <pc:sldMk cId="2811506843" sldId="360"/>
            <ac:spMk id="23" creationId="{004BC38A-D93F-4D03-A186-9F057CB69933}"/>
          </ac:spMkLst>
        </pc:spChg>
        <pc:spChg chg="mod">
          <ac:chgData name="Adam Daly" userId="d51ba8a8-e53d-4073-87a2-94c89be91f1a" providerId="ADAL" clId="{F4EB4C5E-471C-49E2-BE5B-1FE001796AF4}" dt="2022-04-28T20:02:49.746" v="10005" actId="14100"/>
          <ac:spMkLst>
            <pc:docMk/>
            <pc:sldMk cId="2811506843" sldId="360"/>
            <ac:spMk id="24" creationId="{AC8D51B0-3AED-4E61-ABC1-1352F34E801D}"/>
          </ac:spMkLst>
        </pc:spChg>
        <pc:spChg chg="mod">
          <ac:chgData name="Adam Daly" userId="d51ba8a8-e53d-4073-87a2-94c89be91f1a" providerId="ADAL" clId="{F4EB4C5E-471C-49E2-BE5B-1FE001796AF4}" dt="2022-04-28T19:34:11.588" v="9431" actId="14100"/>
          <ac:spMkLst>
            <pc:docMk/>
            <pc:sldMk cId="2811506843" sldId="360"/>
            <ac:spMk id="25" creationId="{F0CB3AD7-FCAF-45C0-A30E-5D014BD607F7}"/>
          </ac:spMkLst>
        </pc:spChg>
        <pc:spChg chg="mod">
          <ac:chgData name="Adam Daly" userId="d51ba8a8-e53d-4073-87a2-94c89be91f1a" providerId="ADAL" clId="{F4EB4C5E-471C-49E2-BE5B-1FE001796AF4}" dt="2022-04-28T19:41:21.308" v="9580" actId="20577"/>
          <ac:spMkLst>
            <pc:docMk/>
            <pc:sldMk cId="2811506843" sldId="360"/>
            <ac:spMk id="27" creationId="{A231A07C-9954-4C96-A7F1-532E960756E0}"/>
          </ac:spMkLst>
        </pc:spChg>
        <pc:spChg chg="mod">
          <ac:chgData name="Adam Daly" userId="d51ba8a8-e53d-4073-87a2-94c89be91f1a" providerId="ADAL" clId="{F4EB4C5E-471C-49E2-BE5B-1FE001796AF4}" dt="2022-04-28T19:34:00.052" v="9420" actId="164"/>
          <ac:spMkLst>
            <pc:docMk/>
            <pc:sldMk cId="2811506843" sldId="360"/>
            <ac:spMk id="28" creationId="{2E41E208-0E4E-480A-AE29-032C2A484704}"/>
          </ac:spMkLst>
        </pc:spChg>
        <pc:spChg chg="mod">
          <ac:chgData name="Adam Daly" userId="d51ba8a8-e53d-4073-87a2-94c89be91f1a" providerId="ADAL" clId="{F4EB4C5E-471C-49E2-BE5B-1FE001796AF4}" dt="2022-04-28T19:33:54.599" v="9418" actId="164"/>
          <ac:spMkLst>
            <pc:docMk/>
            <pc:sldMk cId="2811506843" sldId="360"/>
            <ac:spMk id="29" creationId="{04DC792E-D750-4B89-819A-D38876E611C7}"/>
          </ac:spMkLst>
        </pc:spChg>
        <pc:spChg chg="mod">
          <ac:chgData name="Adam Daly" userId="d51ba8a8-e53d-4073-87a2-94c89be91f1a" providerId="ADAL" clId="{F4EB4C5E-471C-49E2-BE5B-1FE001796AF4}" dt="2022-04-28T19:33:48.607" v="9416" actId="164"/>
          <ac:spMkLst>
            <pc:docMk/>
            <pc:sldMk cId="2811506843" sldId="360"/>
            <ac:spMk id="34" creationId="{82474776-256B-4B12-A2A7-3146F00EBAC2}"/>
          </ac:spMkLst>
        </pc:spChg>
        <pc:spChg chg="mod">
          <ac:chgData name="Adam Daly" userId="d51ba8a8-e53d-4073-87a2-94c89be91f1a" providerId="ADAL" clId="{F4EB4C5E-471C-49E2-BE5B-1FE001796AF4}" dt="2022-04-28T19:33:43.378" v="9414" actId="164"/>
          <ac:spMkLst>
            <pc:docMk/>
            <pc:sldMk cId="2811506843" sldId="360"/>
            <ac:spMk id="35" creationId="{6B8AE634-738B-45F5-A4D2-BE381EC8ECA8}"/>
          </ac:spMkLst>
        </pc:spChg>
        <pc:spChg chg="mod">
          <ac:chgData name="Adam Daly" userId="d51ba8a8-e53d-4073-87a2-94c89be91f1a" providerId="ADAL" clId="{F4EB4C5E-471C-49E2-BE5B-1FE001796AF4}" dt="2022-04-28T19:35:49.062" v="9451" actId="3064"/>
          <ac:spMkLst>
            <pc:docMk/>
            <pc:sldMk cId="2811506843" sldId="360"/>
            <ac:spMk id="36" creationId="{6E01AD0E-D197-4603-8C2A-D74A9B758907}"/>
          </ac:spMkLst>
        </pc:spChg>
        <pc:spChg chg="mod">
          <ac:chgData name="Adam Daly" userId="d51ba8a8-e53d-4073-87a2-94c89be91f1a" providerId="ADAL" clId="{F4EB4C5E-471C-49E2-BE5B-1FE001796AF4}" dt="2022-04-28T19:35:45.364" v="9449" actId="3064"/>
          <ac:spMkLst>
            <pc:docMk/>
            <pc:sldMk cId="2811506843" sldId="360"/>
            <ac:spMk id="37" creationId="{601BC4F4-C1FF-448F-9A9D-4E47F637D7C1}"/>
          </ac:spMkLst>
        </pc:spChg>
        <pc:spChg chg="mod">
          <ac:chgData name="Adam Daly" userId="d51ba8a8-e53d-4073-87a2-94c89be91f1a" providerId="ADAL" clId="{F4EB4C5E-471C-49E2-BE5B-1FE001796AF4}" dt="2022-04-28T19:50:36.183" v="9785" actId="12788"/>
          <ac:spMkLst>
            <pc:docMk/>
            <pc:sldMk cId="2811506843" sldId="360"/>
            <ac:spMk id="44" creationId="{927FCCED-4FEA-4D0F-8471-2BD115F81216}"/>
          </ac:spMkLst>
        </pc:spChg>
        <pc:spChg chg="mod">
          <ac:chgData name="Adam Daly" userId="d51ba8a8-e53d-4073-87a2-94c89be91f1a" providerId="ADAL" clId="{F4EB4C5E-471C-49E2-BE5B-1FE001796AF4}" dt="2022-04-28T19:35:47.025" v="9450" actId="3064"/>
          <ac:spMkLst>
            <pc:docMk/>
            <pc:sldMk cId="2811506843" sldId="360"/>
            <ac:spMk id="45" creationId="{3640325B-ABC1-4BF7-B9A2-943CBBB6616C}"/>
          </ac:spMkLst>
        </pc:spChg>
        <pc:spChg chg="mod">
          <ac:chgData name="Adam Daly" userId="d51ba8a8-e53d-4073-87a2-94c89be91f1a" providerId="ADAL" clId="{F4EB4C5E-471C-49E2-BE5B-1FE001796AF4}" dt="2022-04-28T19:35:43.476" v="9448" actId="3064"/>
          <ac:spMkLst>
            <pc:docMk/>
            <pc:sldMk cId="2811506843" sldId="360"/>
            <ac:spMk id="46" creationId="{1943A6A7-372F-47BC-BDEF-499098C57C46}"/>
          </ac:spMkLst>
        </pc:spChg>
        <pc:grpChg chg="add mod">
          <ac:chgData name="Adam Daly" userId="d51ba8a8-e53d-4073-87a2-94c89be91f1a" providerId="ADAL" clId="{F4EB4C5E-471C-49E2-BE5B-1FE001796AF4}" dt="2022-04-28T19:33:43.378" v="9414" actId="164"/>
          <ac:grpSpMkLst>
            <pc:docMk/>
            <pc:sldMk cId="2811506843" sldId="360"/>
            <ac:grpSpMk id="4" creationId="{921FAA13-C9B7-429C-A439-39EDCCE4777A}"/>
          </ac:grpSpMkLst>
        </pc:grpChg>
        <pc:grpChg chg="add mod">
          <ac:chgData name="Adam Daly" userId="d51ba8a8-e53d-4073-87a2-94c89be91f1a" providerId="ADAL" clId="{F4EB4C5E-471C-49E2-BE5B-1FE001796AF4}" dt="2022-04-28T19:37:55.104" v="9473" actId="555"/>
          <ac:grpSpMkLst>
            <pc:docMk/>
            <pc:sldMk cId="2811506843" sldId="360"/>
            <ac:grpSpMk id="12" creationId="{B17CA4D6-F778-489F-BE96-E32233988FDD}"/>
          </ac:grpSpMkLst>
        </pc:grpChg>
        <pc:grpChg chg="add mod">
          <ac:chgData name="Adam Daly" userId="d51ba8a8-e53d-4073-87a2-94c89be91f1a" providerId="ADAL" clId="{F4EB4C5E-471C-49E2-BE5B-1FE001796AF4}" dt="2022-04-28T19:37:55.104" v="9473" actId="555"/>
          <ac:grpSpMkLst>
            <pc:docMk/>
            <pc:sldMk cId="2811506843" sldId="360"/>
            <ac:grpSpMk id="13" creationId="{8BF83968-6359-4C5B-9119-0AE015F46269}"/>
          </ac:grpSpMkLst>
        </pc:grpChg>
        <pc:grpChg chg="add mod">
          <ac:chgData name="Adam Daly" userId="d51ba8a8-e53d-4073-87a2-94c89be91f1a" providerId="ADAL" clId="{F4EB4C5E-471C-49E2-BE5B-1FE001796AF4}" dt="2022-04-28T19:34:28.848" v="9438" actId="552"/>
          <ac:grpSpMkLst>
            <pc:docMk/>
            <pc:sldMk cId="2811506843" sldId="360"/>
            <ac:grpSpMk id="14" creationId="{250642D2-8515-4053-AB17-67D56F49B06B}"/>
          </ac:grpSpMkLst>
        </pc:grpChg>
      </pc:sldChg>
      <pc:sldChg chg="addSp delSp modSp mod addCm delCm modCm">
        <pc:chgData name="Adam Daly" userId="d51ba8a8-e53d-4073-87a2-94c89be91f1a" providerId="ADAL" clId="{F4EB4C5E-471C-49E2-BE5B-1FE001796AF4}" dt="2022-04-28T21:03:24.569" v="10010" actId="20577"/>
        <pc:sldMkLst>
          <pc:docMk/>
          <pc:sldMk cId="860744931" sldId="361"/>
        </pc:sldMkLst>
        <pc:spChg chg="mod">
          <ac:chgData name="Adam Daly" userId="d51ba8a8-e53d-4073-87a2-94c89be91f1a" providerId="ADAL" clId="{F4EB4C5E-471C-49E2-BE5B-1FE001796AF4}" dt="2022-04-28T19:31:01.389" v="9403" actId="12788"/>
          <ac:spMkLst>
            <pc:docMk/>
            <pc:sldMk cId="860744931" sldId="361"/>
            <ac:spMk id="7" creationId="{54AF41FD-884F-454D-9A81-45EFB1487BBA}"/>
          </ac:spMkLst>
        </pc:spChg>
        <pc:spChg chg="mod">
          <ac:chgData name="Adam Daly" userId="d51ba8a8-e53d-4073-87a2-94c89be91f1a" providerId="ADAL" clId="{F4EB4C5E-471C-49E2-BE5B-1FE001796AF4}" dt="2022-04-28T19:31:01.389" v="9403" actId="12788"/>
          <ac:spMkLst>
            <pc:docMk/>
            <pc:sldMk cId="860744931" sldId="361"/>
            <ac:spMk id="9" creationId="{58D320CB-8F69-45FA-B534-177B6853C870}"/>
          </ac:spMkLst>
        </pc:spChg>
        <pc:spChg chg="add mod">
          <ac:chgData name="Adam Daly" userId="d51ba8a8-e53d-4073-87a2-94c89be91f1a" providerId="ADAL" clId="{F4EB4C5E-471C-49E2-BE5B-1FE001796AF4}" dt="2022-04-28T19:29:45.832" v="9375" actId="164"/>
          <ac:spMkLst>
            <pc:docMk/>
            <pc:sldMk cId="860744931" sldId="361"/>
            <ac:spMk id="28" creationId="{9C96B2EB-66C3-44D5-A935-E6D884D2DE88}"/>
          </ac:spMkLst>
        </pc:spChg>
        <pc:spChg chg="add mod">
          <ac:chgData name="Adam Daly" userId="d51ba8a8-e53d-4073-87a2-94c89be91f1a" providerId="ADAL" clId="{F4EB4C5E-471C-49E2-BE5B-1FE001796AF4}" dt="2022-04-28T19:29:50.566" v="9377" actId="164"/>
          <ac:spMkLst>
            <pc:docMk/>
            <pc:sldMk cId="860744931" sldId="361"/>
            <ac:spMk id="29" creationId="{0E747CBA-E775-48BD-B8E0-61130F019E05}"/>
          </ac:spMkLst>
        </pc:spChg>
        <pc:spChg chg="add mod">
          <ac:chgData name="Adam Daly" userId="d51ba8a8-e53d-4073-87a2-94c89be91f1a" providerId="ADAL" clId="{F4EB4C5E-471C-49E2-BE5B-1FE001796AF4}" dt="2022-04-28T21:03:24.569" v="10010" actId="20577"/>
          <ac:spMkLst>
            <pc:docMk/>
            <pc:sldMk cId="860744931" sldId="361"/>
            <ac:spMk id="34" creationId="{C2F10CEE-2A0D-436B-B686-248C49ED2BEA}"/>
          </ac:spMkLst>
        </pc:spChg>
        <pc:spChg chg="add del mod">
          <ac:chgData name="Adam Daly" userId="d51ba8a8-e53d-4073-87a2-94c89be91f1a" providerId="ADAL" clId="{F4EB4C5E-471C-49E2-BE5B-1FE001796AF4}" dt="2022-04-27T02:40:38.981" v="3627" actId="478"/>
          <ac:spMkLst>
            <pc:docMk/>
            <pc:sldMk cId="860744931" sldId="361"/>
            <ac:spMk id="35" creationId="{0532B02C-C26A-4B8D-84D4-C1C7F4E7AD88}"/>
          </ac:spMkLst>
        </pc:spChg>
        <pc:spChg chg="add mod">
          <ac:chgData name="Adam Daly" userId="d51ba8a8-e53d-4073-87a2-94c89be91f1a" providerId="ADAL" clId="{F4EB4C5E-471C-49E2-BE5B-1FE001796AF4}" dt="2022-04-28T19:29:10.302" v="9363" actId="164"/>
          <ac:spMkLst>
            <pc:docMk/>
            <pc:sldMk cId="860744931" sldId="361"/>
            <ac:spMk id="35" creationId="{E6F2D35B-04E5-4409-9B68-9C5CA7D1E33E}"/>
          </ac:spMkLst>
        </pc:spChg>
        <pc:spChg chg="add mod">
          <ac:chgData name="Adam Daly" userId="d51ba8a8-e53d-4073-87a2-94c89be91f1a" providerId="ADAL" clId="{F4EB4C5E-471C-49E2-BE5B-1FE001796AF4}" dt="2022-04-28T19:35:27.156" v="9445" actId="3064"/>
          <ac:spMkLst>
            <pc:docMk/>
            <pc:sldMk cId="860744931" sldId="361"/>
            <ac:spMk id="36" creationId="{4588022A-3FD8-4E18-8C8A-CF86A70AE2D1}"/>
          </ac:spMkLst>
        </pc:spChg>
        <pc:spChg chg="add mod">
          <ac:chgData name="Adam Daly" userId="d51ba8a8-e53d-4073-87a2-94c89be91f1a" providerId="ADAL" clId="{F4EB4C5E-471C-49E2-BE5B-1FE001796AF4}" dt="2022-04-28T19:35:23.229" v="9443" actId="3064"/>
          <ac:spMkLst>
            <pc:docMk/>
            <pc:sldMk cId="860744931" sldId="361"/>
            <ac:spMk id="37" creationId="{BAC900E2-8B84-4322-BB2C-CD3A0D677D64}"/>
          </ac:spMkLst>
        </pc:spChg>
        <pc:spChg chg="mod">
          <ac:chgData name="Adam Daly" userId="d51ba8a8-e53d-4073-87a2-94c89be91f1a" providerId="ADAL" clId="{F4EB4C5E-471C-49E2-BE5B-1FE001796AF4}" dt="2022-04-28T19:50:46.169" v="9788" actId="12788"/>
          <ac:spMkLst>
            <pc:docMk/>
            <pc:sldMk cId="860744931" sldId="361"/>
            <ac:spMk id="44" creationId="{927FCCED-4FEA-4D0F-8471-2BD115F81216}"/>
          </ac:spMkLst>
        </pc:spChg>
        <pc:spChg chg="mod">
          <ac:chgData name="Adam Daly" userId="d51ba8a8-e53d-4073-87a2-94c89be91f1a" providerId="ADAL" clId="{F4EB4C5E-471C-49E2-BE5B-1FE001796AF4}" dt="2022-04-28T19:29:20.962" v="9367" actId="164"/>
          <ac:spMkLst>
            <pc:docMk/>
            <pc:sldMk cId="860744931" sldId="361"/>
            <ac:spMk id="45" creationId="{9BB1A47A-6E3D-4098-938A-F88CE9BB4F21}"/>
          </ac:spMkLst>
        </pc:spChg>
        <pc:spChg chg="add mod">
          <ac:chgData name="Adam Daly" userId="d51ba8a8-e53d-4073-87a2-94c89be91f1a" providerId="ADAL" clId="{F4EB4C5E-471C-49E2-BE5B-1FE001796AF4}" dt="2022-04-28T19:35:21.504" v="9442" actId="3064"/>
          <ac:spMkLst>
            <pc:docMk/>
            <pc:sldMk cId="860744931" sldId="361"/>
            <ac:spMk id="46" creationId="{E9597C3F-0362-4AFE-A3A1-1D181B324661}"/>
          </ac:spMkLst>
        </pc:spChg>
        <pc:spChg chg="mod">
          <ac:chgData name="Adam Daly" userId="d51ba8a8-e53d-4073-87a2-94c89be91f1a" providerId="ADAL" clId="{F4EB4C5E-471C-49E2-BE5B-1FE001796AF4}" dt="2022-04-28T19:29:30.465" v="9369" actId="164"/>
          <ac:spMkLst>
            <pc:docMk/>
            <pc:sldMk cId="860744931" sldId="361"/>
            <ac:spMk id="51" creationId="{E442FF3C-7366-464D-99FD-1B8B1F0DD48A}"/>
          </ac:spMkLst>
        </pc:spChg>
        <pc:spChg chg="mod">
          <ac:chgData name="Adam Daly" userId="d51ba8a8-e53d-4073-87a2-94c89be91f1a" providerId="ADAL" clId="{F4EB4C5E-471C-49E2-BE5B-1FE001796AF4}" dt="2022-04-28T19:35:25.238" v="9444" actId="3064"/>
          <ac:spMkLst>
            <pc:docMk/>
            <pc:sldMk cId="860744931" sldId="361"/>
            <ac:spMk id="58" creationId="{BEC415C0-4F37-4C70-9490-01D3128F8F8F}"/>
          </ac:spMkLst>
        </pc:spChg>
        <pc:spChg chg="del">
          <ac:chgData name="Adam Daly" userId="d51ba8a8-e53d-4073-87a2-94c89be91f1a" providerId="ADAL" clId="{F4EB4C5E-471C-49E2-BE5B-1FE001796AF4}" dt="2022-04-27T02:44:36.853" v="4055" actId="478"/>
          <ac:spMkLst>
            <pc:docMk/>
            <pc:sldMk cId="860744931" sldId="361"/>
            <ac:spMk id="59" creationId="{03674B96-74C7-4DC1-8864-F156F0CAA18E}"/>
          </ac:spMkLst>
        </pc:spChg>
        <pc:spChg chg="mod">
          <ac:chgData name="Adam Daly" userId="d51ba8a8-e53d-4073-87a2-94c89be91f1a" providerId="ADAL" clId="{F4EB4C5E-471C-49E2-BE5B-1FE001796AF4}" dt="2022-04-28T19:29:05.533" v="9361" actId="164"/>
          <ac:spMkLst>
            <pc:docMk/>
            <pc:sldMk cId="860744931" sldId="361"/>
            <ac:spMk id="60" creationId="{52418A78-0AD4-4F81-9247-E78ACBB4D36F}"/>
          </ac:spMkLst>
        </pc:spChg>
        <pc:spChg chg="mod">
          <ac:chgData name="Adam Daly" userId="d51ba8a8-e53d-4073-87a2-94c89be91f1a" providerId="ADAL" clId="{F4EB4C5E-471C-49E2-BE5B-1FE001796AF4}" dt="2022-04-28T19:29:16.271" v="9365" actId="164"/>
          <ac:spMkLst>
            <pc:docMk/>
            <pc:sldMk cId="860744931" sldId="361"/>
            <ac:spMk id="61" creationId="{7E64B617-3C9B-4094-87B2-DC8C21179184}"/>
          </ac:spMkLst>
        </pc:spChg>
        <pc:spChg chg="mod">
          <ac:chgData name="Adam Daly" userId="d51ba8a8-e53d-4073-87a2-94c89be91f1a" providerId="ADAL" clId="{F4EB4C5E-471C-49E2-BE5B-1FE001796AF4}" dt="2022-04-28T19:35:19.345" v="9441" actId="3064"/>
          <ac:spMkLst>
            <pc:docMk/>
            <pc:sldMk cId="860744931" sldId="361"/>
            <ac:spMk id="62" creationId="{45681E9E-AC7A-4FA1-937C-CC62BED306FD}"/>
          </ac:spMkLst>
        </pc:spChg>
        <pc:spChg chg="mod">
          <ac:chgData name="Adam Daly" userId="d51ba8a8-e53d-4073-87a2-94c89be91f1a" providerId="ADAL" clId="{F4EB4C5E-471C-49E2-BE5B-1FE001796AF4}" dt="2022-04-28T19:29:40.254" v="9373" actId="164"/>
          <ac:spMkLst>
            <pc:docMk/>
            <pc:sldMk cId="860744931" sldId="361"/>
            <ac:spMk id="69" creationId="{33776BB8-1B5F-4FA8-A08C-CA62F116561E}"/>
          </ac:spMkLst>
        </pc:spChg>
        <pc:spChg chg="mod">
          <ac:chgData name="Adam Daly" userId="d51ba8a8-e53d-4073-87a2-94c89be91f1a" providerId="ADAL" clId="{F4EB4C5E-471C-49E2-BE5B-1FE001796AF4}" dt="2022-04-28T19:29:35.494" v="9371" actId="164"/>
          <ac:spMkLst>
            <pc:docMk/>
            <pc:sldMk cId="860744931" sldId="361"/>
            <ac:spMk id="71" creationId="{1B01D6D3-8793-49D5-B03B-43723F38DE35}"/>
          </ac:spMkLst>
        </pc:spChg>
        <pc:spChg chg="mod">
          <ac:chgData name="Adam Daly" userId="d51ba8a8-e53d-4073-87a2-94c89be91f1a" providerId="ADAL" clId="{F4EB4C5E-471C-49E2-BE5B-1FE001796AF4}" dt="2022-04-28T19:35:16.895" v="9440" actId="3064"/>
          <ac:spMkLst>
            <pc:docMk/>
            <pc:sldMk cId="860744931" sldId="361"/>
            <ac:spMk id="80" creationId="{C34BC88E-4BD3-4C75-84AE-2DDC050C75A4}"/>
          </ac:spMkLst>
        </pc:spChg>
        <pc:spChg chg="mod">
          <ac:chgData name="Adam Daly" userId="d51ba8a8-e53d-4073-87a2-94c89be91f1a" providerId="ADAL" clId="{F4EB4C5E-471C-49E2-BE5B-1FE001796AF4}" dt="2022-04-28T19:35:12.005" v="9439" actId="3064"/>
          <ac:spMkLst>
            <pc:docMk/>
            <pc:sldMk cId="860744931" sldId="361"/>
            <ac:spMk id="81" creationId="{AFFD2771-3FE8-4CFD-B519-10D2BFF888F3}"/>
          </ac:spMkLst>
        </pc:spChg>
        <pc:spChg chg="mod">
          <ac:chgData name="Adam Daly" userId="d51ba8a8-e53d-4073-87a2-94c89be91f1a" providerId="ADAL" clId="{F4EB4C5E-471C-49E2-BE5B-1FE001796AF4}" dt="2022-04-28T19:35:32.661" v="9447" actId="3064"/>
          <ac:spMkLst>
            <pc:docMk/>
            <pc:sldMk cId="860744931" sldId="361"/>
            <ac:spMk id="83" creationId="{CD90A2CD-4648-4A43-A62F-F65D4604D0CE}"/>
          </ac:spMkLst>
        </pc:spChg>
        <pc:grpChg chg="add mod">
          <ac:chgData name="Adam Daly" userId="d51ba8a8-e53d-4073-87a2-94c89be91f1a" providerId="ADAL" clId="{F4EB4C5E-471C-49E2-BE5B-1FE001796AF4}" dt="2022-04-28T19:30:37.991" v="9400" actId="554"/>
          <ac:grpSpMkLst>
            <pc:docMk/>
            <pc:sldMk cId="860744931" sldId="361"/>
            <ac:grpSpMk id="2" creationId="{82A99D76-8F38-462A-9529-0C8106CC9853}"/>
          </ac:grpSpMkLst>
        </pc:grpChg>
        <pc:grpChg chg="add mod">
          <ac:chgData name="Adam Daly" userId="d51ba8a8-e53d-4073-87a2-94c89be91f1a" providerId="ADAL" clId="{F4EB4C5E-471C-49E2-BE5B-1FE001796AF4}" dt="2022-04-28T19:30:44.581" v="9401" actId="465"/>
          <ac:grpSpMkLst>
            <pc:docMk/>
            <pc:sldMk cId="860744931" sldId="361"/>
            <ac:grpSpMk id="3" creationId="{464E0855-6EFB-44E6-AB12-4FC499680D6F}"/>
          </ac:grpSpMkLst>
        </pc:grpChg>
        <pc:grpChg chg="add mod">
          <ac:chgData name="Adam Daly" userId="d51ba8a8-e53d-4073-87a2-94c89be91f1a" providerId="ADAL" clId="{F4EB4C5E-471C-49E2-BE5B-1FE001796AF4}" dt="2022-04-28T19:30:44.581" v="9401" actId="465"/>
          <ac:grpSpMkLst>
            <pc:docMk/>
            <pc:sldMk cId="860744931" sldId="361"/>
            <ac:grpSpMk id="4" creationId="{C89CC40A-FA55-47DD-BAFF-542785160AFB}"/>
          </ac:grpSpMkLst>
        </pc:grpChg>
        <pc:grpChg chg="add mod">
          <ac:chgData name="Adam Daly" userId="d51ba8a8-e53d-4073-87a2-94c89be91f1a" providerId="ADAL" clId="{F4EB4C5E-471C-49E2-BE5B-1FE001796AF4}" dt="2022-04-28T19:30:24.042" v="9390" actId="555"/>
          <ac:grpSpMkLst>
            <pc:docMk/>
            <pc:sldMk cId="860744931" sldId="361"/>
            <ac:grpSpMk id="5" creationId="{02514BD7-BC60-4046-B74F-953775838D82}"/>
          </ac:grpSpMkLst>
        </pc:grpChg>
        <pc:grpChg chg="add mod">
          <ac:chgData name="Adam Daly" userId="d51ba8a8-e53d-4073-87a2-94c89be91f1a" providerId="ADAL" clId="{F4EB4C5E-471C-49E2-BE5B-1FE001796AF4}" dt="2022-04-28T19:30:37.991" v="9400" actId="554"/>
          <ac:grpSpMkLst>
            <pc:docMk/>
            <pc:sldMk cId="860744931" sldId="361"/>
            <ac:grpSpMk id="8" creationId="{34C69034-025E-4273-958B-C64E07EA6170}"/>
          </ac:grpSpMkLst>
        </pc:grpChg>
        <pc:grpChg chg="add mod">
          <ac:chgData name="Adam Daly" userId="d51ba8a8-e53d-4073-87a2-94c89be91f1a" providerId="ADAL" clId="{F4EB4C5E-471C-49E2-BE5B-1FE001796AF4}" dt="2022-04-28T19:30:10.096" v="9388" actId="465"/>
          <ac:grpSpMkLst>
            <pc:docMk/>
            <pc:sldMk cId="860744931" sldId="361"/>
            <ac:grpSpMk id="10" creationId="{361CC395-9A89-4E81-8022-495FF68FAD08}"/>
          </ac:grpSpMkLst>
        </pc:grpChg>
        <pc:grpChg chg="add mod">
          <ac:chgData name="Adam Daly" userId="d51ba8a8-e53d-4073-87a2-94c89be91f1a" providerId="ADAL" clId="{F4EB4C5E-471C-49E2-BE5B-1FE001796AF4}" dt="2022-04-28T19:30:10.096" v="9388" actId="465"/>
          <ac:grpSpMkLst>
            <pc:docMk/>
            <pc:sldMk cId="860744931" sldId="361"/>
            <ac:grpSpMk id="11" creationId="{8F88AC38-8445-4D4F-B495-E686A1796A9C}"/>
          </ac:grpSpMkLst>
        </pc:grpChg>
        <pc:grpChg chg="add mod">
          <ac:chgData name="Adam Daly" userId="d51ba8a8-e53d-4073-87a2-94c89be91f1a" providerId="ADAL" clId="{F4EB4C5E-471C-49E2-BE5B-1FE001796AF4}" dt="2022-04-28T19:30:10.096" v="9388" actId="465"/>
          <ac:grpSpMkLst>
            <pc:docMk/>
            <pc:sldMk cId="860744931" sldId="361"/>
            <ac:grpSpMk id="12" creationId="{7EBB06F8-7171-4609-B05D-1B1B41F3F1B0}"/>
          </ac:grpSpMkLst>
        </pc:grpChg>
        <pc:grpChg chg="add mod">
          <ac:chgData name="Adam Daly" userId="d51ba8a8-e53d-4073-87a2-94c89be91f1a" providerId="ADAL" clId="{F4EB4C5E-471C-49E2-BE5B-1FE001796AF4}" dt="2022-04-28T19:30:24.042" v="9390" actId="555"/>
          <ac:grpSpMkLst>
            <pc:docMk/>
            <pc:sldMk cId="860744931" sldId="361"/>
            <ac:grpSpMk id="13" creationId="{F22D0446-CA08-41D9-AD2C-4CA845AC6AE1}"/>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27916C-53E4-4F07-BDF4-44AB4FB1FC79}" type="datetimeFigureOut">
              <a:rPr lang="en-US" smtClean="0"/>
              <a:t>4/28/2022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33787B-7F84-4C58-95A4-4C41CD7BF81F}" type="slidenum">
              <a:rPr lang="en-US" smtClean="0"/>
              <a:t>‹#›</a:t>
            </a:fld>
            <a:endParaRPr lang="en-US"/>
          </a:p>
        </p:txBody>
      </p:sp>
    </p:spTree>
    <p:extLst>
      <p:ext uri="{BB962C8B-B14F-4D97-AF65-F5344CB8AC3E}">
        <p14:creationId xmlns:p14="http://schemas.microsoft.com/office/powerpoint/2010/main" val="3976158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B7CB773-E146-4AEA-9489-0D5016C15A55}" type="slidenum">
              <a:rPr lang="en-US" smtClean="0"/>
              <a:t>1</a:t>
            </a:fld>
            <a:endParaRPr lang="en-US"/>
          </a:p>
        </p:txBody>
      </p:sp>
    </p:spTree>
    <p:extLst>
      <p:ext uri="{BB962C8B-B14F-4D97-AF65-F5344CB8AC3E}">
        <p14:creationId xmlns:p14="http://schemas.microsoft.com/office/powerpoint/2010/main" val="1066969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2</a:t>
            </a:fld>
            <a:endParaRPr lang="en-US"/>
          </a:p>
        </p:txBody>
      </p:sp>
    </p:spTree>
    <p:extLst>
      <p:ext uri="{BB962C8B-B14F-4D97-AF65-F5344CB8AC3E}">
        <p14:creationId xmlns:p14="http://schemas.microsoft.com/office/powerpoint/2010/main" val="4099255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6</a:t>
            </a:fld>
            <a:endParaRPr lang="en-US"/>
          </a:p>
        </p:txBody>
      </p:sp>
    </p:spTree>
    <p:extLst>
      <p:ext uri="{BB962C8B-B14F-4D97-AF65-F5344CB8AC3E}">
        <p14:creationId xmlns:p14="http://schemas.microsoft.com/office/powerpoint/2010/main" val="2575712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7</a:t>
            </a:fld>
            <a:endParaRPr lang="en-US"/>
          </a:p>
        </p:txBody>
      </p:sp>
    </p:spTree>
    <p:extLst>
      <p:ext uri="{BB962C8B-B14F-4D97-AF65-F5344CB8AC3E}">
        <p14:creationId xmlns:p14="http://schemas.microsoft.com/office/powerpoint/2010/main" val="3163158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8</a:t>
            </a:fld>
            <a:endParaRPr lang="en-US"/>
          </a:p>
        </p:txBody>
      </p:sp>
    </p:spTree>
    <p:extLst>
      <p:ext uri="{BB962C8B-B14F-4D97-AF65-F5344CB8AC3E}">
        <p14:creationId xmlns:p14="http://schemas.microsoft.com/office/powerpoint/2010/main" val="2937439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9</a:t>
            </a:fld>
            <a:endParaRPr lang="en-US"/>
          </a:p>
        </p:txBody>
      </p:sp>
    </p:spTree>
    <p:extLst>
      <p:ext uri="{BB962C8B-B14F-4D97-AF65-F5344CB8AC3E}">
        <p14:creationId xmlns:p14="http://schemas.microsoft.com/office/powerpoint/2010/main" val="1590155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14</a:t>
            </a:fld>
            <a:endParaRPr lang="en-US"/>
          </a:p>
        </p:txBody>
      </p:sp>
    </p:spTree>
    <p:extLst>
      <p:ext uri="{BB962C8B-B14F-4D97-AF65-F5344CB8AC3E}">
        <p14:creationId xmlns:p14="http://schemas.microsoft.com/office/powerpoint/2010/main" val="3276332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15</a:t>
            </a:fld>
            <a:endParaRPr lang="en-US"/>
          </a:p>
        </p:txBody>
      </p:sp>
    </p:spTree>
    <p:extLst>
      <p:ext uri="{BB962C8B-B14F-4D97-AF65-F5344CB8AC3E}">
        <p14:creationId xmlns:p14="http://schemas.microsoft.com/office/powerpoint/2010/main" val="2415303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DE2E4-73A1-4E4C-BC76-4FD5EF85E2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EF95D90-3F90-4A06-A6BC-D172C8C237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4FCD92-7E56-40F8-8676-748DEABA2759}"/>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5" name="Footer Placeholder 4">
            <a:extLst>
              <a:ext uri="{FF2B5EF4-FFF2-40B4-BE49-F238E27FC236}">
                <a16:creationId xmlns:a16="http://schemas.microsoft.com/office/drawing/2014/main" id="{E16AFA02-CC5B-4537-8C3A-423B5AA4A4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C94378-1124-4198-B68B-603E638A46F5}"/>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254682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85C35-9CD9-42DD-A41A-8CB05CA559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F62973-7DB1-4D8A-8530-EE214419AB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A7E4B2-28EC-4DD1-9168-D87695AB780A}"/>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5" name="Footer Placeholder 4">
            <a:extLst>
              <a:ext uri="{FF2B5EF4-FFF2-40B4-BE49-F238E27FC236}">
                <a16:creationId xmlns:a16="http://schemas.microsoft.com/office/drawing/2014/main" id="{9B72574C-532D-4641-9D49-D1CC559F57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DF43FB-D2E1-4F48-AC0D-7FE0357108B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0579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28454-6FC0-47F2-86DE-B7E9D39B79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F11D4FB-C95D-4F99-A749-C49141999D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895167-6097-4271-8667-3B7E1C35CB0B}"/>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5" name="Footer Placeholder 4">
            <a:extLst>
              <a:ext uri="{FF2B5EF4-FFF2-40B4-BE49-F238E27FC236}">
                <a16:creationId xmlns:a16="http://schemas.microsoft.com/office/drawing/2014/main" id="{69FE6F8A-CE8B-4FE6-BC83-D58631BDDF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261A10-99CF-43B3-BD69-62AA8DF82AD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619560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7E0D-C98E-43F7-805E-CD797B5824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084C92-8740-4031-A2F5-016B77FD34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9D049F-8111-40D3-BB37-94E2C8F8B6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0DF619B-122C-4567-A8EA-65A33B90C58C}"/>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6" name="Footer Placeholder 5">
            <a:extLst>
              <a:ext uri="{FF2B5EF4-FFF2-40B4-BE49-F238E27FC236}">
                <a16:creationId xmlns:a16="http://schemas.microsoft.com/office/drawing/2014/main" id="{785F7473-3581-4090-8C89-4C21CD7FC4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B2DD9F-FFF9-4303-8CA1-7DB18DB98EAE}"/>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39501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EE01B-11BC-402A-968F-6915E991119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FF04389-977F-4BCE-B026-378A6F42BA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286A70-8744-44D7-BAED-6F3A14BBC4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0C8DC2-10C0-4E57-8F70-7C264B22A5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8E8049-8355-4C43-98B0-E477EBD130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04416E-760C-4705-A0D8-22C91DEF5954}"/>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8" name="Footer Placeholder 7">
            <a:extLst>
              <a:ext uri="{FF2B5EF4-FFF2-40B4-BE49-F238E27FC236}">
                <a16:creationId xmlns:a16="http://schemas.microsoft.com/office/drawing/2014/main" id="{CAC53B87-40B1-4B20-8AC3-329ADD7B360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47A809-B8AF-4CD4-B609-0CE79E5E95AB}"/>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751243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8419F-8D8A-4423-AFB7-103338C316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E652C1-67B5-474D-B32D-AF07DB1B3E59}"/>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4" name="Footer Placeholder 3">
            <a:extLst>
              <a:ext uri="{FF2B5EF4-FFF2-40B4-BE49-F238E27FC236}">
                <a16:creationId xmlns:a16="http://schemas.microsoft.com/office/drawing/2014/main" id="{9557DF4D-EB0F-421D-B803-5460158038D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3178AE2-4846-4EB2-9D82-5E402A1AC2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9924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AAA2F4-DB5A-4FC0-9082-4797B36FEA3C}"/>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3" name="Footer Placeholder 2">
            <a:extLst>
              <a:ext uri="{FF2B5EF4-FFF2-40B4-BE49-F238E27FC236}">
                <a16:creationId xmlns:a16="http://schemas.microsoft.com/office/drawing/2014/main" id="{2E322A9C-AF98-445F-BAB3-9B8F43FCF58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068C25-0703-407C-A7A5-273B81761A1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932753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AD8E0-7FF7-4C48-AF25-3E9814A07E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765AEF-45EB-480C-8FB7-2E3C775C5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0373194-90F9-4950-867D-73B9D027E4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E1A8CD-3B6A-49AC-A1A1-9A69FDFC22F9}"/>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6" name="Footer Placeholder 5">
            <a:extLst>
              <a:ext uri="{FF2B5EF4-FFF2-40B4-BE49-F238E27FC236}">
                <a16:creationId xmlns:a16="http://schemas.microsoft.com/office/drawing/2014/main" id="{981B2C7A-5099-4BFE-AD39-1AE15E5562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096762-3A45-4489-9A82-5262B5783501}"/>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540920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76B34-5427-4AC6-BFF6-4BFFC8B509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5D620A-09E9-4BA9-99B7-3A6D535CD5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85210F6-188B-4F22-9892-7AD5856131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0288AD-0693-4237-887D-2E0FC847A49E}"/>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6" name="Footer Placeholder 5">
            <a:extLst>
              <a:ext uri="{FF2B5EF4-FFF2-40B4-BE49-F238E27FC236}">
                <a16:creationId xmlns:a16="http://schemas.microsoft.com/office/drawing/2014/main" id="{D8645673-E02F-4156-918F-023AE30AC0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1E2990-5E3D-403C-8885-A57D9CB1AE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18526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61C8A-10CB-4C0B-999C-5B8557509C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F9AE19-ADBE-4152-AEFE-649EB79B8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1CB56A-1AD6-4E12-B36D-2F12AC963650}"/>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5" name="Footer Placeholder 4">
            <a:extLst>
              <a:ext uri="{FF2B5EF4-FFF2-40B4-BE49-F238E27FC236}">
                <a16:creationId xmlns:a16="http://schemas.microsoft.com/office/drawing/2014/main" id="{045D46E5-0EEA-41B8-8D23-7134DFB73A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5C3104-44CA-4DE3-8119-0011ED9E764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877520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851E6A-9515-4E51-9F36-81107B1C880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07336C9-9878-4431-AA95-2B4BBC62C2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342964-E596-4548-9001-285732D0FF37}"/>
              </a:ext>
            </a:extLst>
          </p:cNvPr>
          <p:cNvSpPr>
            <a:spLocks noGrp="1"/>
          </p:cNvSpPr>
          <p:nvPr>
            <p:ph type="dt" sz="half" idx="10"/>
          </p:nvPr>
        </p:nvSpPr>
        <p:spPr/>
        <p:txBody>
          <a:bodyPr/>
          <a:lstStyle/>
          <a:p>
            <a:fld id="{65DEA992-3A94-4BE5-A186-29660D499A32}" type="datetimeFigureOut">
              <a:rPr lang="en-US" smtClean="0"/>
              <a:t>4/28/2022</a:t>
            </a:fld>
            <a:endParaRPr lang="en-US"/>
          </a:p>
        </p:txBody>
      </p:sp>
      <p:sp>
        <p:nvSpPr>
          <p:cNvPr id="5" name="Footer Placeholder 4">
            <a:extLst>
              <a:ext uri="{FF2B5EF4-FFF2-40B4-BE49-F238E27FC236}">
                <a16:creationId xmlns:a16="http://schemas.microsoft.com/office/drawing/2014/main" id="{1B6B5DE3-3089-47C3-A34E-1975C75149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45B049-41E4-4BDE-AD7C-B062B6CA1B60}"/>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8314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359762004"/>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5340759"/>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1A7B3B-7850-4696-9891-871B1C7117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9A0865-BBA9-4C6F-B48A-60C0681F2B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2C1592-A95B-4D9E-8195-3635E4F61E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DEA992-3A94-4BE5-A186-29660D499A32}" type="datetimeFigureOut">
              <a:rPr lang="en-US" smtClean="0"/>
              <a:t>4/28/2022</a:t>
            </a:fld>
            <a:endParaRPr lang="en-US"/>
          </a:p>
        </p:txBody>
      </p:sp>
      <p:sp>
        <p:nvSpPr>
          <p:cNvPr id="5" name="Footer Placeholder 4">
            <a:extLst>
              <a:ext uri="{FF2B5EF4-FFF2-40B4-BE49-F238E27FC236}">
                <a16:creationId xmlns:a16="http://schemas.microsoft.com/office/drawing/2014/main" id="{BDEF76D4-3C93-4BF7-B2E5-9EA297566E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32DFA83-5B72-497A-813C-1528202175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C5CEC1-F98F-4B04-9F17-951FA7D5EF01}" type="slidenum">
              <a:rPr lang="en-US" smtClean="0"/>
              <a:t>‹#›</a:t>
            </a:fld>
            <a:endParaRPr lang="en-US"/>
          </a:p>
        </p:txBody>
      </p:sp>
    </p:spTree>
    <p:extLst>
      <p:ext uri="{BB962C8B-B14F-4D97-AF65-F5344CB8AC3E}">
        <p14:creationId xmlns:p14="http://schemas.microsoft.com/office/powerpoint/2010/main" val="4227050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VES PPT Corporate slide.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924561" y="0"/>
            <a:ext cx="9956800" cy="6858000"/>
          </a:xfrm>
          <a:prstGeom prst="rect">
            <a:avLst/>
          </a:prstGeom>
        </p:spPr>
      </p:pic>
      <p:sp>
        <p:nvSpPr>
          <p:cNvPr id="4" name="TextBox 4"/>
          <p:cNvSpPr txBox="1"/>
          <p:nvPr/>
        </p:nvSpPr>
        <p:spPr>
          <a:xfrm>
            <a:off x="1546549" y="2956508"/>
            <a:ext cx="8712824" cy="390876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a:effectLst>
                  <a:outerShdw blurRad="38100" dist="38100" dir="2700000" algn="tl">
                    <a:srgbClr val="000000">
                      <a:alpha val="43137"/>
                    </a:srgbClr>
                  </a:outerShdw>
                </a:effectLst>
              </a:rPr>
              <a:t>Wildfire Mitigation Plan </a:t>
            </a:r>
          </a:p>
          <a:p>
            <a:pPr algn="ctr"/>
            <a:r>
              <a:rPr lang="en-US" sz="4000" b="1">
                <a:effectLst>
                  <a:outerShdw blurRad="38100" dist="38100" dir="2700000" algn="tl">
                    <a:srgbClr val="000000">
                      <a:alpha val="43137"/>
                    </a:srgbClr>
                  </a:outerShdw>
                </a:effectLst>
              </a:rPr>
              <a:t>Quarterly Advice Letter </a:t>
            </a:r>
          </a:p>
          <a:p>
            <a:pPr algn="ctr"/>
            <a:r>
              <a:rPr lang="en-US" sz="4000" b="1">
                <a:effectLst>
                  <a:outerShdw blurRad="38100" dist="38100" dir="2700000" algn="tl">
                    <a:srgbClr val="000000">
                      <a:alpha val="43137"/>
                    </a:srgbClr>
                  </a:outerShdw>
                </a:effectLst>
              </a:rPr>
              <a:t> </a:t>
            </a:r>
            <a:r>
              <a:rPr lang="en-US" sz="2400" b="1">
                <a:effectLst>
                  <a:outerShdw blurRad="38100" dist="38100" dir="2700000" algn="tl">
                    <a:srgbClr val="000000">
                      <a:alpha val="43137"/>
                    </a:srgbClr>
                  </a:outerShdw>
                </a:effectLst>
              </a:rPr>
              <a:t>(now an Information Only Report)</a:t>
            </a:r>
          </a:p>
          <a:p>
            <a:pPr algn="ctr"/>
            <a:r>
              <a:rPr lang="en-US" sz="3600" b="1">
                <a:effectLst>
                  <a:outerShdw blurRad="38100" dist="38100" dir="2700000" algn="tl">
                    <a:srgbClr val="000000">
                      <a:alpha val="43137"/>
                    </a:srgbClr>
                  </a:outerShdw>
                </a:effectLst>
              </a:rPr>
              <a:t>Initiatives Update</a:t>
            </a:r>
            <a:endParaRPr lang="en-US" sz="3200" b="1">
              <a:effectLst>
                <a:outerShdw blurRad="38100" dist="38100" dir="2700000" algn="tl">
                  <a:srgbClr val="000000">
                    <a:alpha val="43137"/>
                  </a:srgbClr>
                </a:outerShdw>
              </a:effectLst>
            </a:endParaRPr>
          </a:p>
          <a:p>
            <a:pPr algn="ctr"/>
            <a:endParaRPr lang="en-US" sz="2400" b="1">
              <a:effectLst>
                <a:outerShdw blurRad="38100" dist="38100" dir="2700000" algn="tl">
                  <a:srgbClr val="000000">
                    <a:alpha val="43137"/>
                  </a:srgbClr>
                </a:outerShdw>
              </a:effectLst>
            </a:endParaRPr>
          </a:p>
          <a:p>
            <a:pPr algn="ctr"/>
            <a:r>
              <a:rPr lang="en-US" sz="3600" b="1">
                <a:effectLst>
                  <a:outerShdw blurRad="38100" dist="38100" dir="2700000" algn="tl">
                    <a:srgbClr val="000000">
                      <a:alpha val="43137"/>
                    </a:srgbClr>
                  </a:outerShdw>
                </a:effectLst>
              </a:rPr>
              <a:t>Bear Valley Electric Service, Inc.</a:t>
            </a:r>
          </a:p>
          <a:p>
            <a:pPr algn="ctr"/>
            <a:r>
              <a:rPr lang="en-US" sz="2800" b="1" i="1">
                <a:solidFill>
                  <a:schemeClr val="bg1"/>
                </a:solidFill>
              </a:rPr>
              <a:t>Q1 2022</a:t>
            </a:r>
          </a:p>
        </p:txBody>
      </p:sp>
    </p:spTree>
    <p:extLst>
      <p:ext uri="{BB962C8B-B14F-4D97-AF65-F5344CB8AC3E}">
        <p14:creationId xmlns:p14="http://schemas.microsoft.com/office/powerpoint/2010/main" val="1345829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123003" y="1061093"/>
            <a:ext cx="11910211" cy="212405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3187172" y="1061091"/>
            <a:ext cx="5781873" cy="338554"/>
          </a:xfrm>
          <a:prstGeom prst="rect">
            <a:avLst/>
          </a:prstGeom>
          <a:noFill/>
        </p:spPr>
        <p:txBody>
          <a:bodyPr wrap="square" lIns="91440" tIns="45720" rIns="91440" bIns="45720" rtlCol="0" anchor="t">
            <a:spAutoFit/>
          </a:bodyPr>
          <a:lstStyle/>
          <a:p>
            <a:pPr algn="ctr"/>
            <a:r>
              <a:rPr lang="en-US" sz="1600" b="1"/>
              <a:t>7.3.4 - Asset Management &amp; Inspections </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8922398" y="1435716"/>
            <a:ext cx="1353653"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LiDAR inspections of distribution electric lines and equipment </a:t>
            </a:r>
          </a:p>
          <a:p>
            <a:r>
              <a:rPr lang="en-US"/>
              <a:t>7.3.4.7</a:t>
            </a:r>
          </a:p>
        </p:txBody>
      </p:sp>
      <p:sp>
        <p:nvSpPr>
          <p:cNvPr id="63" name="TextBox 62">
            <a:extLst>
              <a:ext uri="{FF2B5EF4-FFF2-40B4-BE49-F238E27FC236}">
                <a16:creationId xmlns:a16="http://schemas.microsoft.com/office/drawing/2014/main" id="{C2CE0AA0-C1EB-4BA7-BB9A-C877341D861A}"/>
              </a:ext>
            </a:extLst>
          </p:cNvPr>
          <p:cNvSpPr txBox="1"/>
          <p:nvPr/>
        </p:nvSpPr>
        <p:spPr>
          <a:xfrm>
            <a:off x="287112" y="2365230"/>
            <a:ext cx="2620008"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discretionary inspection of distribution electric lines and equipment, beyond inspections mandated by rules and regulations </a:t>
            </a:r>
          </a:p>
          <a:p>
            <a:r>
              <a:rPr lang="en-US"/>
              <a:t>7.3.4.9</a:t>
            </a:r>
          </a:p>
        </p:txBody>
      </p:sp>
      <p:sp>
        <p:nvSpPr>
          <p:cNvPr id="57" name="TextBox 56">
            <a:extLst>
              <a:ext uri="{FF2B5EF4-FFF2-40B4-BE49-F238E27FC236}">
                <a16:creationId xmlns:a16="http://schemas.microsoft.com/office/drawing/2014/main" id="{946ABB47-26CE-4CBA-A2FD-376F5649ACD9}"/>
              </a:ext>
            </a:extLst>
          </p:cNvPr>
          <p:cNvSpPr txBox="1"/>
          <p:nvPr/>
        </p:nvSpPr>
        <p:spPr>
          <a:xfrm>
            <a:off x="7870987" y="1435716"/>
            <a:ext cx="79626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Intrusive Pole Inspections</a:t>
            </a:r>
            <a:endParaRPr lang="en-US" sz="1000">
              <a:cs typeface="Calibri"/>
            </a:endParaRPr>
          </a:p>
          <a:p>
            <a:pPr algn="ctr"/>
            <a:r>
              <a:rPr lang="en-US" sz="1000">
                <a:cs typeface="Calibri"/>
              </a:rPr>
              <a:t>7.3.4.6</a:t>
            </a:r>
          </a:p>
        </p:txBody>
      </p:sp>
      <p:sp>
        <p:nvSpPr>
          <p:cNvPr id="58" name="TextBox 57">
            <a:extLst>
              <a:ext uri="{FF2B5EF4-FFF2-40B4-BE49-F238E27FC236}">
                <a16:creationId xmlns:a16="http://schemas.microsoft.com/office/drawing/2014/main" id="{D26F8722-D583-41D8-8BE6-C1EA3AB72DBD}"/>
              </a:ext>
            </a:extLst>
          </p:cNvPr>
          <p:cNvSpPr txBox="1"/>
          <p:nvPr/>
        </p:nvSpPr>
        <p:spPr>
          <a:xfrm>
            <a:off x="9654530" y="2365230"/>
            <a:ext cx="1113764"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Quality assurance / quality control of inspections</a:t>
            </a:r>
          </a:p>
          <a:p>
            <a:r>
              <a:rPr lang="en-US"/>
              <a:t>7.3.4.14</a:t>
            </a:r>
          </a:p>
        </p:txBody>
      </p:sp>
      <p:sp>
        <p:nvSpPr>
          <p:cNvPr id="84" name="TextBox 83">
            <a:extLst>
              <a:ext uri="{FF2B5EF4-FFF2-40B4-BE49-F238E27FC236}">
                <a16:creationId xmlns:a16="http://schemas.microsoft.com/office/drawing/2014/main" id="{4093A48E-D2CF-446F-81C8-E857BAC92012}"/>
              </a:ext>
            </a:extLst>
          </p:cNvPr>
          <p:cNvSpPr txBox="1"/>
          <p:nvPr/>
        </p:nvSpPr>
        <p:spPr>
          <a:xfrm>
            <a:off x="3136212" y="2365230"/>
            <a:ext cx="1542947" cy="690574"/>
          </a:xfrm>
          <a:prstGeom prst="rect">
            <a:avLst/>
          </a:prstGeom>
          <a:solidFill>
            <a:schemeClr val="accent2"/>
          </a:solidFill>
          <a:ln w="12192">
            <a:solidFill>
              <a:schemeClr val="tx1">
                <a:lumMod val="85000"/>
                <a:lumOff val="15000"/>
              </a:schemeClr>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b="0">
                <a:latin typeface="+mn-lt"/>
              </a:rPr>
              <a:t>Other discretionary inspection of transmission electric lines and </a:t>
            </a:r>
            <a:endParaRPr lang="en-US" sz="1000">
              <a:latin typeface="+mn-lt"/>
            </a:endParaRPr>
          </a:p>
          <a:p>
            <a:r>
              <a:rPr lang="en-US" sz="1000" b="0">
                <a:latin typeface="+mn-lt"/>
              </a:rPr>
              <a:t>7.3.4.10</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600559"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
        <p:nvSpPr>
          <p:cNvPr id="88" name="TextBox 1">
            <a:extLst>
              <a:ext uri="{FF2B5EF4-FFF2-40B4-BE49-F238E27FC236}">
                <a16:creationId xmlns:a16="http://schemas.microsoft.com/office/drawing/2014/main" id="{476EDE81-19D4-4E6A-925E-CD1666D944AA}"/>
              </a:ext>
            </a:extLst>
          </p:cNvPr>
          <p:cNvSpPr txBox="1"/>
          <p:nvPr/>
        </p:nvSpPr>
        <p:spPr>
          <a:xfrm>
            <a:off x="6220277" y="1435716"/>
            <a:ext cx="1395563"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transmission electric lines and equipment</a:t>
            </a:r>
          </a:p>
          <a:p>
            <a:pPr algn="ctr"/>
            <a:r>
              <a:rPr lang="en-US" sz="1000">
                <a:cs typeface="Calibri"/>
              </a:rPr>
              <a:t>7.3.4.5</a:t>
            </a:r>
          </a:p>
        </p:txBody>
      </p:sp>
      <p:sp>
        <p:nvSpPr>
          <p:cNvPr id="86" name="TextBox 1">
            <a:extLst>
              <a:ext uri="{FF2B5EF4-FFF2-40B4-BE49-F238E27FC236}">
                <a16:creationId xmlns:a16="http://schemas.microsoft.com/office/drawing/2014/main" id="{476EDE81-19D4-4E6A-925E-CD1666D944AA}"/>
              </a:ext>
            </a:extLst>
          </p:cNvPr>
          <p:cNvSpPr txBox="1"/>
          <p:nvPr/>
        </p:nvSpPr>
        <p:spPr>
          <a:xfrm>
            <a:off x="4555190" y="1435716"/>
            <a:ext cx="140994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distribution electric lines and equipment</a:t>
            </a:r>
          </a:p>
          <a:p>
            <a:pPr algn="ctr"/>
            <a:r>
              <a:rPr lang="en-US" sz="1000">
                <a:cs typeface="Calibri"/>
              </a:rPr>
              <a:t>7.3.4.4</a:t>
            </a:r>
          </a:p>
        </p:txBody>
      </p:sp>
      <p:sp>
        <p:nvSpPr>
          <p:cNvPr id="89" name="TextBox 1">
            <a:extLst>
              <a:ext uri="{FF2B5EF4-FFF2-40B4-BE49-F238E27FC236}">
                <a16:creationId xmlns:a16="http://schemas.microsoft.com/office/drawing/2014/main" id="{476EDE81-19D4-4E6A-925E-CD1666D944AA}"/>
              </a:ext>
            </a:extLst>
          </p:cNvPr>
          <p:cNvSpPr txBox="1"/>
          <p:nvPr/>
        </p:nvSpPr>
        <p:spPr>
          <a:xfrm>
            <a:off x="287112" y="1435716"/>
            <a:ext cx="1362145"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distribution electric lines and equipment </a:t>
            </a:r>
          </a:p>
          <a:p>
            <a:pPr algn="ctr"/>
            <a:r>
              <a:rPr lang="en-US" sz="1000">
                <a:cs typeface="Calibri"/>
              </a:rPr>
              <a:t>7.3.4.1</a:t>
            </a:r>
          </a:p>
        </p:txBody>
      </p:sp>
      <p:sp>
        <p:nvSpPr>
          <p:cNvPr id="90" name="TextBox 1">
            <a:extLst>
              <a:ext uri="{FF2B5EF4-FFF2-40B4-BE49-F238E27FC236}">
                <a16:creationId xmlns:a16="http://schemas.microsoft.com/office/drawing/2014/main" id="{476EDE81-19D4-4E6A-925E-CD1666D944AA}"/>
              </a:ext>
            </a:extLst>
          </p:cNvPr>
          <p:cNvSpPr txBox="1"/>
          <p:nvPr/>
        </p:nvSpPr>
        <p:spPr>
          <a:xfrm>
            <a:off x="1904404" y="1435716"/>
            <a:ext cx="136214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transmission electric lines and equipment</a:t>
            </a:r>
          </a:p>
          <a:p>
            <a:pPr algn="ctr"/>
            <a:r>
              <a:rPr lang="en-US" sz="1000">
                <a:cs typeface="Calibri"/>
              </a:rPr>
              <a:t>7.3.4.2</a:t>
            </a:r>
          </a:p>
        </p:txBody>
      </p:sp>
      <p:sp>
        <p:nvSpPr>
          <p:cNvPr id="103" name="TextBox 102">
            <a:extLst>
              <a:ext uri="{FF2B5EF4-FFF2-40B4-BE49-F238E27FC236}">
                <a16:creationId xmlns:a16="http://schemas.microsoft.com/office/drawing/2014/main" id="{D11C29C6-7B28-4274-88A4-4A38EECD2E3A}"/>
              </a:ext>
            </a:extLst>
          </p:cNvPr>
          <p:cNvSpPr txBox="1"/>
          <p:nvPr/>
        </p:nvSpPr>
        <p:spPr>
          <a:xfrm>
            <a:off x="6412229" y="2365230"/>
            <a:ext cx="1274886"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p>
            <a:pPr algn="ctr"/>
            <a:r>
              <a:rPr lang="en-US" sz="1000">
                <a:ea typeface="+mn-lt"/>
                <a:cs typeface="+mn-lt"/>
              </a:rPr>
              <a:t>Patrol inspections of transmission electric lines and equipment </a:t>
            </a:r>
            <a:endParaRPr lang="en-US">
              <a:ea typeface="+mn-lt"/>
              <a:cs typeface="+mn-lt"/>
            </a:endParaRPr>
          </a:p>
          <a:p>
            <a:pPr algn="ctr"/>
            <a:r>
              <a:rPr lang="en-US" sz="1000">
                <a:cs typeface="Calibri"/>
              </a:rPr>
              <a:t>7.3.4.12</a:t>
            </a:r>
          </a:p>
        </p:txBody>
      </p:sp>
      <p:sp>
        <p:nvSpPr>
          <p:cNvPr id="104" name="TextBox 103">
            <a:extLst>
              <a:ext uri="{FF2B5EF4-FFF2-40B4-BE49-F238E27FC236}">
                <a16:creationId xmlns:a16="http://schemas.microsoft.com/office/drawing/2014/main" id="{57748DE5-5648-4A56-9547-E3E845CF5608}"/>
              </a:ext>
            </a:extLst>
          </p:cNvPr>
          <p:cNvSpPr txBox="1"/>
          <p:nvPr/>
        </p:nvSpPr>
        <p:spPr>
          <a:xfrm>
            <a:off x="10997384" y="2365230"/>
            <a:ext cx="887463"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lvl1pPr>
          </a:lstStyle>
          <a:p>
            <a:r>
              <a:rPr lang="en-US"/>
              <a:t>Substation inspections </a:t>
            </a:r>
          </a:p>
          <a:p>
            <a:r>
              <a:rPr lang="en-US"/>
              <a:t>7.3.4.15</a:t>
            </a:r>
          </a:p>
        </p:txBody>
      </p:sp>
      <p:sp>
        <p:nvSpPr>
          <p:cNvPr id="105" name="TextBox 104">
            <a:extLst>
              <a:ext uri="{FF2B5EF4-FFF2-40B4-BE49-F238E27FC236}">
                <a16:creationId xmlns:a16="http://schemas.microsoft.com/office/drawing/2014/main" id="{966CBE38-4D39-4B68-A147-1764F77FC113}"/>
              </a:ext>
            </a:extLst>
          </p:cNvPr>
          <p:cNvSpPr txBox="1"/>
          <p:nvPr/>
        </p:nvSpPr>
        <p:spPr>
          <a:xfrm>
            <a:off x="10531195" y="1435716"/>
            <a:ext cx="1353652"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LiDAR inspections of transmission electric lines and equipment </a:t>
            </a:r>
            <a:endParaRPr lang="en-US">
              <a:ea typeface="+mn-lt"/>
              <a:cs typeface="+mn-lt"/>
            </a:endParaRPr>
          </a:p>
          <a:p>
            <a:r>
              <a:rPr lang="en-US" sz="1000">
                <a:cs typeface="Calibri"/>
              </a:rPr>
              <a:t>7.3.4.8</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908251" y="2365230"/>
            <a:ext cx="1274886"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Patrol inspections of distribution electric lines and equipment </a:t>
            </a:r>
            <a:endParaRPr lang="en-US">
              <a:ea typeface="+mn-lt"/>
              <a:cs typeface="+mn-lt"/>
            </a:endParaRPr>
          </a:p>
          <a:p>
            <a:pPr algn="ctr"/>
            <a:r>
              <a:rPr lang="en-US" sz="1000">
                <a:cs typeface="Calibri"/>
              </a:rPr>
              <a:t>7.3.4.11</a:t>
            </a:r>
          </a:p>
        </p:txBody>
      </p:sp>
      <p:sp>
        <p:nvSpPr>
          <p:cNvPr id="107" name="TextBox 106">
            <a:extLst>
              <a:ext uri="{FF2B5EF4-FFF2-40B4-BE49-F238E27FC236}">
                <a16:creationId xmlns:a16="http://schemas.microsoft.com/office/drawing/2014/main" id="{0CFE2772-588A-4494-9A28-11624DBAAAB4}"/>
              </a:ext>
            </a:extLst>
          </p:cNvPr>
          <p:cNvSpPr txBox="1"/>
          <p:nvPr/>
        </p:nvSpPr>
        <p:spPr>
          <a:xfrm>
            <a:off x="7916207" y="2365230"/>
            <a:ext cx="1509231"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Pole loading assessment program to determine safety factor </a:t>
            </a:r>
            <a:endParaRPr lang="en-US">
              <a:ea typeface="+mn-lt"/>
              <a:cs typeface="+mn-lt"/>
            </a:endParaRPr>
          </a:p>
          <a:p>
            <a:pPr algn="ctr"/>
            <a:r>
              <a:rPr lang="en-US" sz="1000">
                <a:cs typeface="Calibri"/>
              </a:rPr>
              <a:t>7.3.4.13</a:t>
            </a:r>
          </a:p>
        </p:txBody>
      </p:sp>
      <p:sp>
        <p:nvSpPr>
          <p:cNvPr id="32" name="object 91">
            <a:extLst>
              <a:ext uri="{FF2B5EF4-FFF2-40B4-BE49-F238E27FC236}">
                <a16:creationId xmlns:a16="http://schemas.microsoft.com/office/drawing/2014/main" id="{755F7A70-134E-4D8A-9092-638F0738181E}"/>
              </a:ext>
            </a:extLst>
          </p:cNvPr>
          <p:cNvSpPr/>
          <p:nvPr/>
        </p:nvSpPr>
        <p:spPr>
          <a:xfrm>
            <a:off x="123003" y="5385585"/>
            <a:ext cx="5723156"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794204" y="5385585"/>
            <a:ext cx="4380754" cy="338554"/>
          </a:xfrm>
          <a:prstGeom prst="rect">
            <a:avLst/>
          </a:prstGeom>
          <a:noFill/>
        </p:spPr>
        <p:txBody>
          <a:bodyPr wrap="square" lIns="91440" tIns="45720" rIns="91440" bIns="45720" rtlCol="0" anchor="t">
            <a:spAutoFit/>
          </a:bodyPr>
          <a:lstStyle/>
          <a:p>
            <a:pPr algn="ctr"/>
            <a:r>
              <a:rPr lang="en-US" sz="1600" b="1"/>
              <a:t>7.3.7 - Data Governance </a:t>
            </a:r>
          </a:p>
        </p:txBody>
      </p:sp>
      <p:sp>
        <p:nvSpPr>
          <p:cNvPr id="34" name="TextBox 33">
            <a:extLst>
              <a:ext uri="{FF2B5EF4-FFF2-40B4-BE49-F238E27FC236}">
                <a16:creationId xmlns:a16="http://schemas.microsoft.com/office/drawing/2014/main" id="{2051D7F1-419A-4F44-B81B-DBD2E04C1242}"/>
              </a:ext>
            </a:extLst>
          </p:cNvPr>
          <p:cNvSpPr txBox="1"/>
          <p:nvPr/>
        </p:nvSpPr>
        <p:spPr>
          <a:xfrm>
            <a:off x="4725503" y="5726043"/>
            <a:ext cx="99382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Tracking and Analysis of Near Miss Data</a:t>
            </a:r>
          </a:p>
          <a:p>
            <a:r>
              <a:rPr lang="en-US"/>
              <a:t>7.3.7.4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267580" y="5726043"/>
            <a:ext cx="1394890"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Collaborative Research on Utility Ignition and/or Wildfire</a:t>
            </a:r>
          </a:p>
          <a:p>
            <a:pPr algn="ctr"/>
            <a:r>
              <a:rPr lang="en-US" sz="1000">
                <a:cs typeface="Calibri"/>
              </a:rPr>
              <a:t>7.3.7.2</a:t>
            </a:r>
          </a:p>
        </p:txBody>
      </p:sp>
      <p:sp>
        <p:nvSpPr>
          <p:cNvPr id="36" name="TextBox 1">
            <a:extLst>
              <a:ext uri="{FF2B5EF4-FFF2-40B4-BE49-F238E27FC236}">
                <a16:creationId xmlns:a16="http://schemas.microsoft.com/office/drawing/2014/main" id="{917C28FF-09C6-4038-BF28-BD9CA472D890}"/>
              </a:ext>
            </a:extLst>
          </p:cNvPr>
          <p:cNvSpPr txBox="1"/>
          <p:nvPr/>
        </p:nvSpPr>
        <p:spPr>
          <a:xfrm>
            <a:off x="290725" y="5726043"/>
            <a:ext cx="77903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Centralized Repository for Data</a:t>
            </a:r>
          </a:p>
          <a:p>
            <a:r>
              <a:rPr lang="en-US"/>
              <a:t>7.3.7.1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2860295" y="5726043"/>
            <a:ext cx="1667383"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Documentation and Disclosure of Wildfire-Related Data and Algorithms</a:t>
            </a:r>
            <a:endParaRPr lang="en-US">
              <a:ea typeface="+mn-lt"/>
              <a:cs typeface="+mn-lt"/>
            </a:endParaRPr>
          </a:p>
          <a:p>
            <a:r>
              <a:rPr lang="en-US" sz="1000">
                <a:cs typeface="Calibri"/>
              </a:rPr>
              <a:t>7.3.7.3</a:t>
            </a:r>
          </a:p>
        </p:txBody>
      </p:sp>
      <p:sp>
        <p:nvSpPr>
          <p:cNvPr id="44" name="object 91">
            <a:extLst>
              <a:ext uri="{FF2B5EF4-FFF2-40B4-BE49-F238E27FC236}">
                <a16:creationId xmlns:a16="http://schemas.microsoft.com/office/drawing/2014/main" id="{44F8137F-6E09-4E3D-A70E-4A1985CF5BB8}"/>
              </a:ext>
            </a:extLst>
          </p:cNvPr>
          <p:cNvSpPr/>
          <p:nvPr/>
        </p:nvSpPr>
        <p:spPr>
          <a:xfrm>
            <a:off x="127344" y="3243461"/>
            <a:ext cx="5641161" cy="203163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45" name="TextBox 44">
            <a:extLst>
              <a:ext uri="{FF2B5EF4-FFF2-40B4-BE49-F238E27FC236}">
                <a16:creationId xmlns:a16="http://schemas.microsoft.com/office/drawing/2014/main" id="{0F17B063-352A-4671-973E-C221B59335E6}"/>
              </a:ext>
            </a:extLst>
          </p:cNvPr>
          <p:cNvSpPr txBox="1"/>
          <p:nvPr/>
        </p:nvSpPr>
        <p:spPr>
          <a:xfrm>
            <a:off x="1125357" y="3259723"/>
            <a:ext cx="3645134" cy="338554"/>
          </a:xfrm>
          <a:prstGeom prst="rect">
            <a:avLst/>
          </a:prstGeom>
          <a:noFill/>
        </p:spPr>
        <p:txBody>
          <a:bodyPr wrap="square" lIns="91440" tIns="45720" rIns="91440" bIns="45720" rtlCol="0" anchor="t">
            <a:spAutoFit/>
          </a:bodyPr>
          <a:lstStyle/>
          <a:p>
            <a:pPr algn="ctr"/>
            <a:r>
              <a:rPr lang="en-US" sz="1600" b="1"/>
              <a:t>7.3.6 - Grid Operations &amp; Protocols</a:t>
            </a:r>
          </a:p>
        </p:txBody>
      </p:sp>
      <p:sp>
        <p:nvSpPr>
          <p:cNvPr id="46" name="TextBox 45">
            <a:extLst>
              <a:ext uri="{FF2B5EF4-FFF2-40B4-BE49-F238E27FC236}">
                <a16:creationId xmlns:a16="http://schemas.microsoft.com/office/drawing/2014/main" id="{708484C9-41E1-4A1E-A074-F3B404BF7B0B}"/>
              </a:ext>
            </a:extLst>
          </p:cNvPr>
          <p:cNvSpPr txBox="1"/>
          <p:nvPr/>
        </p:nvSpPr>
        <p:spPr>
          <a:xfrm>
            <a:off x="231400" y="4423919"/>
            <a:ext cx="87071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for PSPS Re-Energization</a:t>
            </a:r>
          </a:p>
          <a:p>
            <a:r>
              <a:rPr lang="en-US"/>
              <a:t>7.3.6.5</a:t>
            </a:r>
          </a:p>
        </p:txBody>
      </p:sp>
      <p:sp>
        <p:nvSpPr>
          <p:cNvPr id="47" name="TextBox 1">
            <a:extLst>
              <a:ext uri="{FF2B5EF4-FFF2-40B4-BE49-F238E27FC236}">
                <a16:creationId xmlns:a16="http://schemas.microsoft.com/office/drawing/2014/main" id="{7265EA02-59B1-4AD6-A72A-2E3B33A98814}"/>
              </a:ext>
            </a:extLst>
          </p:cNvPr>
          <p:cNvSpPr txBox="1"/>
          <p:nvPr/>
        </p:nvSpPr>
        <p:spPr>
          <a:xfrm>
            <a:off x="2347822" y="3588564"/>
            <a:ext cx="1762976" cy="70788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Crew-Accompanying Ignition Prevention and Suppression Resources and Services</a:t>
            </a:r>
          </a:p>
          <a:p>
            <a:r>
              <a:rPr lang="en-US"/>
              <a:t>7.3.6.3</a:t>
            </a:r>
          </a:p>
        </p:txBody>
      </p:sp>
      <p:sp>
        <p:nvSpPr>
          <p:cNvPr id="48" name="TextBox 1">
            <a:extLst>
              <a:ext uri="{FF2B5EF4-FFF2-40B4-BE49-F238E27FC236}">
                <a16:creationId xmlns:a16="http://schemas.microsoft.com/office/drawing/2014/main" id="{40BA8D98-AF8A-4EB0-A3F6-143A9AD2E9AD}"/>
              </a:ext>
            </a:extLst>
          </p:cNvPr>
          <p:cNvSpPr txBox="1"/>
          <p:nvPr/>
        </p:nvSpPr>
        <p:spPr>
          <a:xfrm>
            <a:off x="231400" y="3588564"/>
            <a:ext cx="759713" cy="731520"/>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Automatic Recloser Operations</a:t>
            </a:r>
          </a:p>
          <a:p>
            <a:r>
              <a:rPr lang="en-US"/>
              <a:t>7.3.6.1</a:t>
            </a:r>
          </a:p>
        </p:txBody>
      </p:sp>
      <p:sp>
        <p:nvSpPr>
          <p:cNvPr id="49" name="TextBox 48">
            <a:extLst>
              <a:ext uri="{FF2B5EF4-FFF2-40B4-BE49-F238E27FC236}">
                <a16:creationId xmlns:a16="http://schemas.microsoft.com/office/drawing/2014/main" id="{1D1224B8-0BE2-4BC8-8A33-CE7E14519B55}"/>
              </a:ext>
            </a:extLst>
          </p:cNvPr>
          <p:cNvSpPr txBox="1"/>
          <p:nvPr/>
        </p:nvSpPr>
        <p:spPr>
          <a:xfrm>
            <a:off x="4284388" y="3588564"/>
            <a:ext cx="1376728" cy="86177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Personnel Work Procedures and Training in Conditions of Elevated Fire Risk</a:t>
            </a:r>
          </a:p>
          <a:p>
            <a:r>
              <a:rPr lang="en-US"/>
              <a:t>7.3.6.4</a:t>
            </a:r>
          </a:p>
        </p:txBody>
      </p:sp>
      <p:sp>
        <p:nvSpPr>
          <p:cNvPr id="50" name="TextBox 49">
            <a:extLst>
              <a:ext uri="{FF2B5EF4-FFF2-40B4-BE49-F238E27FC236}">
                <a16:creationId xmlns:a16="http://schemas.microsoft.com/office/drawing/2014/main" id="{43DAE735-6B5D-49FD-9498-ED8A824E93F9}"/>
              </a:ext>
            </a:extLst>
          </p:cNvPr>
          <p:cNvSpPr txBox="1"/>
          <p:nvPr/>
        </p:nvSpPr>
        <p:spPr>
          <a:xfrm>
            <a:off x="1632993" y="4419219"/>
            <a:ext cx="100953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PSPS Events and Mitigation of PSPS Impacts</a:t>
            </a:r>
          </a:p>
          <a:p>
            <a:r>
              <a:rPr lang="en-US"/>
              <a:t>7.3.6.6</a:t>
            </a:r>
          </a:p>
        </p:txBody>
      </p:sp>
      <p:sp>
        <p:nvSpPr>
          <p:cNvPr id="51" name="TextBox 50">
            <a:extLst>
              <a:ext uri="{FF2B5EF4-FFF2-40B4-BE49-F238E27FC236}">
                <a16:creationId xmlns:a16="http://schemas.microsoft.com/office/drawing/2014/main" id="{165343D5-04FF-42A6-9A27-8A99709EEABE}"/>
              </a:ext>
            </a:extLst>
          </p:cNvPr>
          <p:cNvSpPr txBox="1"/>
          <p:nvPr/>
        </p:nvSpPr>
        <p:spPr>
          <a:xfrm>
            <a:off x="3173398" y="4593131"/>
            <a:ext cx="2487718"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Stationed and On-Call Ignition Prevention and Suppression Resources and Services</a:t>
            </a:r>
          </a:p>
          <a:p>
            <a:r>
              <a:rPr lang="en-US"/>
              <a:t>7.3.6.7</a:t>
            </a:r>
          </a:p>
        </p:txBody>
      </p:sp>
      <p:sp>
        <p:nvSpPr>
          <p:cNvPr id="52" name="object 91">
            <a:extLst>
              <a:ext uri="{FF2B5EF4-FFF2-40B4-BE49-F238E27FC236}">
                <a16:creationId xmlns:a16="http://schemas.microsoft.com/office/drawing/2014/main" id="{23D4854F-C110-4F1B-8963-DFB4D143AE33}"/>
              </a:ext>
            </a:extLst>
          </p:cNvPr>
          <p:cNvSpPr/>
          <p:nvPr/>
        </p:nvSpPr>
        <p:spPr>
          <a:xfrm>
            <a:off x="5846159" y="3243461"/>
            <a:ext cx="6187056" cy="202996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608BDC7F-C6E8-414C-B521-21EA4A1F4B2B}"/>
              </a:ext>
            </a:extLst>
          </p:cNvPr>
          <p:cNvSpPr txBox="1"/>
          <p:nvPr/>
        </p:nvSpPr>
        <p:spPr>
          <a:xfrm>
            <a:off x="6411437" y="3243460"/>
            <a:ext cx="5056501" cy="338554"/>
          </a:xfrm>
          <a:prstGeom prst="rect">
            <a:avLst/>
          </a:prstGeom>
          <a:noFill/>
        </p:spPr>
        <p:txBody>
          <a:bodyPr wrap="square" lIns="91440" tIns="45720" rIns="91440" bIns="45720" rtlCol="0" anchor="t">
            <a:spAutoFit/>
          </a:bodyPr>
          <a:lstStyle/>
          <a:p>
            <a:pPr algn="ctr"/>
            <a:r>
              <a:rPr lang="en-US" sz="1600" b="1"/>
              <a:t>7.3.1 - Risk Assessment &amp; Mapping </a:t>
            </a:r>
          </a:p>
        </p:txBody>
      </p:sp>
      <p:sp>
        <p:nvSpPr>
          <p:cNvPr id="54" name="TextBox 53">
            <a:extLst>
              <a:ext uri="{FF2B5EF4-FFF2-40B4-BE49-F238E27FC236}">
                <a16:creationId xmlns:a16="http://schemas.microsoft.com/office/drawing/2014/main" id="{F4D2C9E0-7AEA-4C07-AD66-44375AD10194}"/>
              </a:ext>
            </a:extLst>
          </p:cNvPr>
          <p:cNvSpPr txBox="1"/>
          <p:nvPr/>
        </p:nvSpPr>
        <p:spPr>
          <a:xfrm>
            <a:off x="7499072" y="4423973"/>
            <a:ext cx="165247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Initiative Mapping and Estimation of Wildfire and PSPS Risk-Reduction Impact</a:t>
            </a:r>
          </a:p>
          <a:p>
            <a:r>
              <a:rPr lang="en-US"/>
              <a:t>7.3.1.4</a:t>
            </a:r>
          </a:p>
        </p:txBody>
      </p:sp>
      <p:sp>
        <p:nvSpPr>
          <p:cNvPr id="55" name="TextBox 1">
            <a:extLst>
              <a:ext uri="{FF2B5EF4-FFF2-40B4-BE49-F238E27FC236}">
                <a16:creationId xmlns:a16="http://schemas.microsoft.com/office/drawing/2014/main" id="{65117287-C7AF-4455-B924-FF2EB8DF405D}"/>
              </a:ext>
            </a:extLst>
          </p:cNvPr>
          <p:cNvSpPr txBox="1"/>
          <p:nvPr/>
        </p:nvSpPr>
        <p:spPr>
          <a:xfrm>
            <a:off x="7635407" y="3595114"/>
            <a:ext cx="1750571"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Climate-Driven Risk Map and Modeling Based on Various Relevant Weather Scenarios</a:t>
            </a:r>
          </a:p>
          <a:p>
            <a:r>
              <a:rPr lang="en-US"/>
              <a:t>7.3.1.2</a:t>
            </a:r>
          </a:p>
        </p:txBody>
      </p:sp>
      <p:sp>
        <p:nvSpPr>
          <p:cNvPr id="56" name="TextBox 1">
            <a:extLst>
              <a:ext uri="{FF2B5EF4-FFF2-40B4-BE49-F238E27FC236}">
                <a16:creationId xmlns:a16="http://schemas.microsoft.com/office/drawing/2014/main" id="{CEA82437-6FC2-4870-B54D-FDFEDD9532B5}"/>
              </a:ext>
            </a:extLst>
          </p:cNvPr>
          <p:cNvSpPr txBox="1"/>
          <p:nvPr/>
        </p:nvSpPr>
        <p:spPr>
          <a:xfrm>
            <a:off x="5955088" y="3624474"/>
            <a:ext cx="1357401" cy="147732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nchor="ctr" anchorCtr="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 Summarized Risk Map That Shows the Overall Ignition Probability and Estimated Wildfire Consequence Along the Electric Lines and Equipment</a:t>
            </a:r>
          </a:p>
          <a:p>
            <a:r>
              <a:rPr lang="en-US"/>
              <a:t>7.3.1.1</a:t>
            </a:r>
          </a:p>
        </p:txBody>
      </p:sp>
      <p:sp>
        <p:nvSpPr>
          <p:cNvPr id="59" name="TextBox 58">
            <a:extLst>
              <a:ext uri="{FF2B5EF4-FFF2-40B4-BE49-F238E27FC236}">
                <a16:creationId xmlns:a16="http://schemas.microsoft.com/office/drawing/2014/main" id="{2B1C582D-6B7D-49F5-A5CB-0FE43FF5BE05}"/>
              </a:ext>
            </a:extLst>
          </p:cNvPr>
          <p:cNvSpPr txBox="1"/>
          <p:nvPr/>
        </p:nvSpPr>
        <p:spPr>
          <a:xfrm>
            <a:off x="9708895" y="3595114"/>
            <a:ext cx="221411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Ignition Probability Mapping Showing the Probability of Ignition Along the Electric Lines and Equipment</a:t>
            </a:r>
          </a:p>
          <a:p>
            <a:r>
              <a:rPr lang="en-US"/>
              <a:t>7.3.1.3</a:t>
            </a:r>
          </a:p>
        </p:txBody>
      </p:sp>
      <p:sp>
        <p:nvSpPr>
          <p:cNvPr id="60" name="TextBox 59">
            <a:extLst>
              <a:ext uri="{FF2B5EF4-FFF2-40B4-BE49-F238E27FC236}">
                <a16:creationId xmlns:a16="http://schemas.microsoft.com/office/drawing/2014/main" id="{6BE028D3-792B-4214-9B6D-F8F89722EA0A}"/>
              </a:ext>
            </a:extLst>
          </p:cNvPr>
          <p:cNvSpPr txBox="1"/>
          <p:nvPr/>
        </p:nvSpPr>
        <p:spPr>
          <a:xfrm>
            <a:off x="9338131" y="4423918"/>
            <a:ext cx="259504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Match Drop Simulations Showing the Potential Wildfire Consequence of Ignitions that Occurs Along the Electric Lines and Equipment</a:t>
            </a:r>
          </a:p>
          <a:p>
            <a:r>
              <a:rPr lang="en-US"/>
              <a:t>7.3.1.5</a:t>
            </a:r>
          </a:p>
        </p:txBody>
      </p:sp>
      <p:sp>
        <p:nvSpPr>
          <p:cNvPr id="61" name="TextBox 60">
            <a:extLst>
              <a:ext uri="{FF2B5EF4-FFF2-40B4-BE49-F238E27FC236}">
                <a16:creationId xmlns:a16="http://schemas.microsoft.com/office/drawing/2014/main" id="{AEB38E0F-D1F3-45EB-B112-C5D1F3E1457E}"/>
              </a:ext>
            </a:extLst>
          </p:cNvPr>
          <p:cNvSpPr txBox="1"/>
          <p:nvPr/>
        </p:nvSpPr>
        <p:spPr>
          <a:xfrm>
            <a:off x="3521696" y="1435716"/>
            <a:ext cx="778347"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sz="800"/>
              <a:t>Improvement</a:t>
            </a:r>
            <a:r>
              <a:rPr lang="en-US"/>
              <a:t> of Inspections</a:t>
            </a:r>
          </a:p>
          <a:p>
            <a:r>
              <a:rPr lang="en-US"/>
              <a:t>7.3.4.3</a:t>
            </a:r>
          </a:p>
        </p:txBody>
      </p:sp>
      <p:sp>
        <p:nvSpPr>
          <p:cNvPr id="62" name="object 91">
            <a:extLst>
              <a:ext uri="{FF2B5EF4-FFF2-40B4-BE49-F238E27FC236}">
                <a16:creationId xmlns:a16="http://schemas.microsoft.com/office/drawing/2014/main" id="{D3F28061-C3AD-475B-B4C5-831791471F13}"/>
              </a:ext>
            </a:extLst>
          </p:cNvPr>
          <p:cNvSpPr/>
          <p:nvPr/>
        </p:nvSpPr>
        <p:spPr>
          <a:xfrm>
            <a:off x="5933778" y="5385584"/>
            <a:ext cx="6099435"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4" name="TextBox 63">
            <a:extLst>
              <a:ext uri="{FF2B5EF4-FFF2-40B4-BE49-F238E27FC236}">
                <a16:creationId xmlns:a16="http://schemas.microsoft.com/office/drawing/2014/main" id="{C31CFA9D-E703-440E-8DBC-D4CE292289DE}"/>
              </a:ext>
            </a:extLst>
          </p:cNvPr>
          <p:cNvSpPr txBox="1"/>
          <p:nvPr/>
        </p:nvSpPr>
        <p:spPr>
          <a:xfrm>
            <a:off x="6241433" y="5389291"/>
            <a:ext cx="5484123" cy="338554"/>
          </a:xfrm>
          <a:prstGeom prst="rect">
            <a:avLst/>
          </a:prstGeom>
          <a:noFill/>
        </p:spPr>
        <p:txBody>
          <a:bodyPr wrap="square" rtlCol="0">
            <a:spAutoFit/>
          </a:bodyPr>
          <a:lstStyle/>
          <a:p>
            <a:pPr algn="ctr"/>
            <a:r>
              <a:rPr lang="en-US" sz="1600" b="1"/>
              <a:t>7.3.10 - Stakeholder Cooperation &amp; Community Outreach  </a:t>
            </a:r>
          </a:p>
        </p:txBody>
      </p:sp>
      <p:sp>
        <p:nvSpPr>
          <p:cNvPr id="65" name="TextBox 64">
            <a:extLst>
              <a:ext uri="{FF2B5EF4-FFF2-40B4-BE49-F238E27FC236}">
                <a16:creationId xmlns:a16="http://schemas.microsoft.com/office/drawing/2014/main" id="{07750317-F097-4C35-9EAB-76E98330400E}"/>
              </a:ext>
            </a:extLst>
          </p:cNvPr>
          <p:cNvSpPr txBox="1"/>
          <p:nvPr/>
        </p:nvSpPr>
        <p:spPr>
          <a:xfrm>
            <a:off x="7303816" y="5726043"/>
            <a:ext cx="1383522"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7.3.10.2</a:t>
            </a:r>
          </a:p>
        </p:txBody>
      </p:sp>
      <p:sp>
        <p:nvSpPr>
          <p:cNvPr id="66" name="TextBox 65">
            <a:extLst>
              <a:ext uri="{FF2B5EF4-FFF2-40B4-BE49-F238E27FC236}">
                <a16:creationId xmlns:a16="http://schemas.microsoft.com/office/drawing/2014/main" id="{0CE08627-168D-49DF-B259-896EDEDD1F94}"/>
              </a:ext>
            </a:extLst>
          </p:cNvPr>
          <p:cNvSpPr txBox="1"/>
          <p:nvPr/>
        </p:nvSpPr>
        <p:spPr>
          <a:xfrm>
            <a:off x="6059190" y="5726043"/>
            <a:ext cx="852887"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Community Engagement</a:t>
            </a:r>
          </a:p>
          <a:p>
            <a:r>
              <a:rPr lang="en-US"/>
              <a:t>7.3.10.1</a:t>
            </a:r>
          </a:p>
        </p:txBody>
      </p:sp>
      <p:sp>
        <p:nvSpPr>
          <p:cNvPr id="67" name="TextBox 66">
            <a:extLst>
              <a:ext uri="{FF2B5EF4-FFF2-40B4-BE49-F238E27FC236}">
                <a16:creationId xmlns:a16="http://schemas.microsoft.com/office/drawing/2014/main" id="{23BC8C4B-0C78-45D1-A771-5F27485759C3}"/>
              </a:ext>
            </a:extLst>
          </p:cNvPr>
          <p:cNvSpPr txBox="1"/>
          <p:nvPr/>
        </p:nvSpPr>
        <p:spPr>
          <a:xfrm>
            <a:off x="10531195" y="5726043"/>
            <a:ext cx="1348817"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Forest service and fuel reduction cooperation and joint roadmap</a:t>
            </a:r>
          </a:p>
          <a:p>
            <a:pPr algn="ctr"/>
            <a:r>
              <a:rPr lang="en-US" sz="1000">
                <a:cs typeface="Calibri"/>
              </a:rPr>
              <a:t>7.3.10.4</a:t>
            </a:r>
          </a:p>
        </p:txBody>
      </p:sp>
      <p:sp>
        <p:nvSpPr>
          <p:cNvPr id="68" name="TextBox 67">
            <a:extLst>
              <a:ext uri="{FF2B5EF4-FFF2-40B4-BE49-F238E27FC236}">
                <a16:creationId xmlns:a16="http://schemas.microsoft.com/office/drawing/2014/main" id="{9768A0AE-A2A0-4FF2-BF60-D7EE8E638904}"/>
              </a:ext>
            </a:extLst>
          </p:cNvPr>
          <p:cNvSpPr txBox="1"/>
          <p:nvPr/>
        </p:nvSpPr>
        <p:spPr>
          <a:xfrm>
            <a:off x="9079077" y="5726043"/>
            <a:ext cx="1060380" cy="731520"/>
          </a:xfrm>
          <a:prstGeom prst="rect">
            <a:avLst/>
          </a:prstGeom>
          <a:solidFill>
            <a:srgbClr val="92D050"/>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7.3.10.3</a:t>
            </a:r>
          </a:p>
        </p:txBody>
      </p:sp>
      <p:sp>
        <p:nvSpPr>
          <p:cNvPr id="69" name="object 17">
            <a:extLst>
              <a:ext uri="{FF2B5EF4-FFF2-40B4-BE49-F238E27FC236}">
                <a16:creationId xmlns:a16="http://schemas.microsoft.com/office/drawing/2014/main" id="{B10FA26B-7740-4775-9F84-77910842F07A}"/>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a:solidFill>
                  <a:srgbClr val="002776"/>
                </a:solidFill>
                <a:latin typeface="Segoe UI Light"/>
                <a:cs typeface="Segoe UI Light"/>
              </a:rPr>
              <a:t>(*) Not Currently Scheduled </a:t>
            </a:r>
            <a:r>
              <a:rPr lang="en-US" sz="900" spc="-5">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a:latin typeface="Segoe UI Light"/>
              <a:cs typeface="Segoe UI Light"/>
            </a:endParaRPr>
          </a:p>
        </p:txBody>
      </p:sp>
      <p:sp>
        <p:nvSpPr>
          <p:cNvPr id="70" name="TextBox 69">
            <a:extLst>
              <a:ext uri="{FF2B5EF4-FFF2-40B4-BE49-F238E27FC236}">
                <a16:creationId xmlns:a16="http://schemas.microsoft.com/office/drawing/2014/main" id="{B5E73589-6E52-46E1-B60F-EA97D0B92DF8}"/>
              </a:ext>
            </a:extLst>
          </p:cNvPr>
          <p:cNvSpPr txBox="1"/>
          <p:nvPr/>
        </p:nvSpPr>
        <p:spPr>
          <a:xfrm>
            <a:off x="1164702" y="3588564"/>
            <a:ext cx="1009531" cy="707886"/>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Protective Equipment and Device Settings</a:t>
            </a:r>
          </a:p>
          <a:p>
            <a:r>
              <a:rPr lang="en-US"/>
              <a:t>7.3.6.2</a:t>
            </a:r>
          </a:p>
        </p:txBody>
      </p:sp>
    </p:spTree>
    <p:extLst>
      <p:ext uri="{BB962C8B-B14F-4D97-AF65-F5344CB8AC3E}">
        <p14:creationId xmlns:p14="http://schemas.microsoft.com/office/powerpoint/2010/main" val="1467667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234928" y="1060038"/>
            <a:ext cx="5781873"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587353" y="1060038"/>
            <a:ext cx="5077023" cy="338554"/>
          </a:xfrm>
          <a:prstGeom prst="rect">
            <a:avLst/>
          </a:prstGeom>
          <a:noFill/>
        </p:spPr>
        <p:txBody>
          <a:bodyPr wrap="square" lIns="91440" tIns="45720" rIns="91440" bIns="45720" rtlCol="0" anchor="t">
            <a:spAutoFit/>
          </a:bodyPr>
          <a:lstStyle/>
          <a:p>
            <a:pPr algn="ctr"/>
            <a:r>
              <a:rPr lang="en-US" sz="1600" b="1"/>
              <a:t>7.3.9 - Emergency Planning &amp; Preparedness</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3366293" y="2392018"/>
            <a:ext cx="111959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in Place to Learn  from Wildfire Events</a:t>
            </a:r>
          </a:p>
          <a:p>
            <a:r>
              <a:rPr lang="en-US"/>
              <a:t>7.3.9.6</a:t>
            </a:r>
          </a:p>
        </p:txBody>
      </p:sp>
      <p:sp>
        <p:nvSpPr>
          <p:cNvPr id="57" name="TextBox 56">
            <a:extLst>
              <a:ext uri="{FF2B5EF4-FFF2-40B4-BE49-F238E27FC236}">
                <a16:creationId xmlns:a16="http://schemas.microsoft.com/office/drawing/2014/main" id="{946ABB47-26CE-4CBA-A2FD-376F5649ACD9}"/>
              </a:ext>
            </a:extLst>
          </p:cNvPr>
          <p:cNvSpPr txBox="1"/>
          <p:nvPr/>
        </p:nvSpPr>
        <p:spPr>
          <a:xfrm>
            <a:off x="3671294" y="1532598"/>
            <a:ext cx="9160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Customer Support in Emergencies</a:t>
            </a:r>
            <a:endParaRPr lang="en-US" sz="1000">
              <a:cs typeface="Calibri"/>
            </a:endParaRPr>
          </a:p>
          <a:p>
            <a:pPr algn="ctr"/>
            <a:r>
              <a:rPr lang="en-US" sz="1000">
                <a:cs typeface="Calibri"/>
              </a:rPr>
              <a:t>7.3.9.3</a:t>
            </a:r>
          </a:p>
        </p:txBody>
      </p:sp>
      <p:sp>
        <p:nvSpPr>
          <p:cNvPr id="58" name="TextBox 57">
            <a:extLst>
              <a:ext uri="{FF2B5EF4-FFF2-40B4-BE49-F238E27FC236}">
                <a16:creationId xmlns:a16="http://schemas.microsoft.com/office/drawing/2014/main" id="{D26F8722-D583-41D8-8BE6-C1EA3AB72DBD}"/>
              </a:ext>
            </a:extLst>
          </p:cNvPr>
          <p:cNvSpPr txBox="1"/>
          <p:nvPr/>
        </p:nvSpPr>
        <p:spPr>
          <a:xfrm>
            <a:off x="2003303" y="2392018"/>
            <a:ext cx="120190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Preparedness and Planning for Service Restoration</a:t>
            </a:r>
            <a:endParaRPr lang="en-US" sz="1000">
              <a:cs typeface="Calibri"/>
            </a:endParaRPr>
          </a:p>
          <a:p>
            <a:pPr algn="ctr"/>
            <a:r>
              <a:rPr lang="en-US" sz="1000">
                <a:cs typeface="Calibri"/>
              </a:rPr>
              <a:t>7.3.9.5</a:t>
            </a:r>
            <a:endParaRPr lang="en-US"/>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26113" cy="307777"/>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lang="en-US" sz="1000">
              <a:latin typeface="Segoe UI Light"/>
              <a:cs typeface="Segoe UI Light"/>
            </a:endParaRPr>
          </a:p>
          <a:p>
            <a:pPr marL="12700"/>
            <a:endParaRPr sz="1000">
              <a:latin typeface="Segoe UI Light"/>
              <a:cs typeface="Segoe UI Light"/>
            </a:endParaRPr>
          </a:p>
        </p:txBody>
      </p:sp>
      <p:sp>
        <p:nvSpPr>
          <p:cNvPr id="86" name="TextBox 1">
            <a:extLst>
              <a:ext uri="{FF2B5EF4-FFF2-40B4-BE49-F238E27FC236}">
                <a16:creationId xmlns:a16="http://schemas.microsoft.com/office/drawing/2014/main" id="{476EDE81-19D4-4E6A-925E-CD1666D944AA}"/>
              </a:ext>
            </a:extLst>
          </p:cNvPr>
          <p:cNvSpPr txBox="1"/>
          <p:nvPr/>
        </p:nvSpPr>
        <p:spPr>
          <a:xfrm>
            <a:off x="1893192" y="1532598"/>
            <a:ext cx="1614222"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Community Outreach, Public Awareness, and Communications Efforts</a:t>
            </a:r>
          </a:p>
          <a:p>
            <a:pPr algn="ctr"/>
            <a:r>
              <a:rPr lang="en-US" sz="1000">
                <a:cs typeface="Calibri"/>
              </a:rPr>
              <a:t>7.3.9.2</a:t>
            </a:r>
          </a:p>
        </p:txBody>
      </p:sp>
      <p:sp>
        <p:nvSpPr>
          <p:cNvPr id="89" name="TextBox 1">
            <a:extLst>
              <a:ext uri="{FF2B5EF4-FFF2-40B4-BE49-F238E27FC236}">
                <a16:creationId xmlns:a16="http://schemas.microsoft.com/office/drawing/2014/main" id="{476EDE81-19D4-4E6A-925E-CD1666D944AA}"/>
              </a:ext>
            </a:extLst>
          </p:cNvPr>
          <p:cNvSpPr txBox="1"/>
          <p:nvPr/>
        </p:nvSpPr>
        <p:spPr>
          <a:xfrm>
            <a:off x="390810" y="1532598"/>
            <a:ext cx="133850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Adequate and Trained Workforce for service Restoration</a:t>
            </a:r>
          </a:p>
          <a:p>
            <a:r>
              <a:rPr lang="en-US"/>
              <a:t>7.3.9.1</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751196" y="1532598"/>
            <a:ext cx="115934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Disaster and Emergency Preparedness Plan</a:t>
            </a:r>
            <a:endParaRPr lang="en-US">
              <a:ea typeface="+mn-lt"/>
              <a:cs typeface="+mn-lt"/>
            </a:endParaRPr>
          </a:p>
          <a:p>
            <a:pPr algn="ctr"/>
            <a:r>
              <a:rPr lang="en-US" sz="1000">
                <a:cs typeface="Calibri"/>
              </a:rPr>
              <a:t>7.3.9.4</a:t>
            </a:r>
          </a:p>
        </p:txBody>
      </p:sp>
      <p:sp>
        <p:nvSpPr>
          <p:cNvPr id="32" name="object 91">
            <a:extLst>
              <a:ext uri="{FF2B5EF4-FFF2-40B4-BE49-F238E27FC236}">
                <a16:creationId xmlns:a16="http://schemas.microsoft.com/office/drawing/2014/main" id="{755F7A70-134E-4D8A-9092-638F0738181E}"/>
              </a:ext>
            </a:extLst>
          </p:cNvPr>
          <p:cNvSpPr/>
          <p:nvPr/>
        </p:nvSpPr>
        <p:spPr>
          <a:xfrm>
            <a:off x="203687" y="3357729"/>
            <a:ext cx="9338982" cy="2984077"/>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2682801" y="3357729"/>
            <a:ext cx="4380754" cy="338554"/>
          </a:xfrm>
          <a:prstGeom prst="rect">
            <a:avLst/>
          </a:prstGeom>
          <a:noFill/>
        </p:spPr>
        <p:txBody>
          <a:bodyPr wrap="square" lIns="91440" tIns="45720" rIns="91440" bIns="45720" rtlCol="0" anchor="t">
            <a:spAutoFit/>
          </a:bodyPr>
          <a:lstStyle/>
          <a:p>
            <a:pPr algn="ctr"/>
            <a:r>
              <a:rPr lang="en-US" sz="1600" b="1"/>
              <a:t>7.3.3 - Grid Design &amp; System Hardening</a:t>
            </a:r>
          </a:p>
        </p:txBody>
      </p:sp>
      <p:sp>
        <p:nvSpPr>
          <p:cNvPr id="34" name="TextBox 33">
            <a:extLst>
              <a:ext uri="{FF2B5EF4-FFF2-40B4-BE49-F238E27FC236}">
                <a16:creationId xmlns:a16="http://schemas.microsoft.com/office/drawing/2014/main" id="{2051D7F1-419A-4F44-B81B-DBD2E04C1242}"/>
              </a:ext>
            </a:extLst>
          </p:cNvPr>
          <p:cNvSpPr txBox="1"/>
          <p:nvPr/>
        </p:nvSpPr>
        <p:spPr>
          <a:xfrm>
            <a:off x="5012395" y="3761693"/>
            <a:ext cx="877177"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Maintenance</a:t>
            </a:r>
          </a:p>
          <a:p>
            <a:r>
              <a:rPr lang="en-US"/>
              <a:t>7.3.3.4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919634" y="3761693"/>
            <a:ext cx="183493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Circuit Breaker Maintenance and Installation to De-Energize Lines Upon Detecting a Fault</a:t>
            </a:r>
          </a:p>
          <a:p>
            <a:pPr algn="ctr"/>
            <a:r>
              <a:rPr lang="en-US" sz="1000">
                <a:cs typeface="Calibri"/>
              </a:rPr>
              <a:t>7.3.3.2</a:t>
            </a:r>
          </a:p>
        </p:txBody>
      </p:sp>
      <p:sp>
        <p:nvSpPr>
          <p:cNvPr id="36" name="TextBox 1">
            <a:extLst>
              <a:ext uri="{FF2B5EF4-FFF2-40B4-BE49-F238E27FC236}">
                <a16:creationId xmlns:a16="http://schemas.microsoft.com/office/drawing/2014/main" id="{917C28FF-09C6-4038-BF28-BD9CA472D890}"/>
              </a:ext>
            </a:extLst>
          </p:cNvPr>
          <p:cNvSpPr txBox="1"/>
          <p:nvPr/>
        </p:nvSpPr>
        <p:spPr>
          <a:xfrm>
            <a:off x="379223" y="3761693"/>
            <a:ext cx="135008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Capacitor Maintenance and Replacement Program</a:t>
            </a:r>
          </a:p>
          <a:p>
            <a:r>
              <a:rPr lang="en-US"/>
              <a:t>7.3.3.1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3944895" y="3761693"/>
            <a:ext cx="877178"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Installation</a:t>
            </a:r>
          </a:p>
          <a:p>
            <a:r>
              <a:rPr lang="en-US"/>
              <a:t>7.3.3.3</a:t>
            </a:r>
          </a:p>
        </p:txBody>
      </p:sp>
      <p:sp>
        <p:nvSpPr>
          <p:cNvPr id="38" name="TextBox 37">
            <a:extLst>
              <a:ext uri="{FF2B5EF4-FFF2-40B4-BE49-F238E27FC236}">
                <a16:creationId xmlns:a16="http://schemas.microsoft.com/office/drawing/2014/main" id="{E2343F60-9A85-4708-8600-CFE12922B45D}"/>
              </a:ext>
            </a:extLst>
          </p:cNvPr>
          <p:cNvSpPr txBox="1"/>
          <p:nvPr/>
        </p:nvSpPr>
        <p:spPr>
          <a:xfrm>
            <a:off x="6079894" y="3761693"/>
            <a:ext cx="132244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Crossarm Maintenance, Repair, and Replacement</a:t>
            </a:r>
          </a:p>
          <a:p>
            <a:r>
              <a:rPr lang="en-US"/>
              <a:t>7.3.3.5</a:t>
            </a:r>
          </a:p>
        </p:txBody>
      </p:sp>
      <p:sp>
        <p:nvSpPr>
          <p:cNvPr id="39" name="TextBox 38">
            <a:extLst>
              <a:ext uri="{FF2B5EF4-FFF2-40B4-BE49-F238E27FC236}">
                <a16:creationId xmlns:a16="http://schemas.microsoft.com/office/drawing/2014/main" id="{BCD02EDC-AED9-43A8-BF41-43AFE3B8088F}"/>
              </a:ext>
            </a:extLst>
          </p:cNvPr>
          <p:cNvSpPr txBox="1"/>
          <p:nvPr/>
        </p:nvSpPr>
        <p:spPr>
          <a:xfrm>
            <a:off x="7592661" y="3761693"/>
            <a:ext cx="182880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Distribution Pole Replacement and Reinforcement, Including with Composite Poles</a:t>
            </a:r>
          </a:p>
          <a:p>
            <a:r>
              <a:rPr lang="en-US"/>
              <a:t>7.3.3.6</a:t>
            </a:r>
          </a:p>
        </p:txBody>
      </p:sp>
      <p:sp>
        <p:nvSpPr>
          <p:cNvPr id="40" name="TextBox 39">
            <a:extLst>
              <a:ext uri="{FF2B5EF4-FFF2-40B4-BE49-F238E27FC236}">
                <a16:creationId xmlns:a16="http://schemas.microsoft.com/office/drawing/2014/main" id="{159DED83-BAA2-4E9B-B20C-88198619C09A}"/>
              </a:ext>
            </a:extLst>
          </p:cNvPr>
          <p:cNvSpPr txBox="1"/>
          <p:nvPr/>
        </p:nvSpPr>
        <p:spPr>
          <a:xfrm>
            <a:off x="379223" y="4612873"/>
            <a:ext cx="903400"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Expulsion Fuse Replacement</a:t>
            </a:r>
          </a:p>
          <a:p>
            <a:r>
              <a:rPr lang="en-US"/>
              <a:t>7.3.3.7</a:t>
            </a:r>
          </a:p>
        </p:txBody>
      </p:sp>
      <p:sp>
        <p:nvSpPr>
          <p:cNvPr id="41" name="TextBox 40">
            <a:extLst>
              <a:ext uri="{FF2B5EF4-FFF2-40B4-BE49-F238E27FC236}">
                <a16:creationId xmlns:a16="http://schemas.microsoft.com/office/drawing/2014/main" id="{B091585B-2CBF-4DA9-9C16-0B7024DD7A4E}"/>
              </a:ext>
            </a:extLst>
          </p:cNvPr>
          <p:cNvSpPr txBox="1"/>
          <p:nvPr/>
        </p:nvSpPr>
        <p:spPr>
          <a:xfrm>
            <a:off x="1493368" y="4612873"/>
            <a:ext cx="1495606"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Grid Topology Improvement to Mitigate or Reduce PSPS events</a:t>
            </a:r>
          </a:p>
          <a:p>
            <a:r>
              <a:rPr lang="en-US"/>
              <a:t>7.3.3.8</a:t>
            </a:r>
          </a:p>
        </p:txBody>
      </p:sp>
      <p:sp>
        <p:nvSpPr>
          <p:cNvPr id="42" name="TextBox 41">
            <a:extLst>
              <a:ext uri="{FF2B5EF4-FFF2-40B4-BE49-F238E27FC236}">
                <a16:creationId xmlns:a16="http://schemas.microsoft.com/office/drawing/2014/main" id="{C89AC8F7-0F8B-407D-8EE7-A178CDB9F594}"/>
              </a:ext>
            </a:extLst>
          </p:cNvPr>
          <p:cNvSpPr txBox="1"/>
          <p:nvPr/>
        </p:nvSpPr>
        <p:spPr>
          <a:xfrm>
            <a:off x="3199719" y="4612873"/>
            <a:ext cx="127488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Installation of System Automation Equipment</a:t>
            </a:r>
          </a:p>
          <a:p>
            <a:r>
              <a:rPr lang="en-US"/>
              <a:t>7.3.3.9</a:t>
            </a:r>
          </a:p>
        </p:txBody>
      </p:sp>
      <p:sp>
        <p:nvSpPr>
          <p:cNvPr id="43" name="TextBox 42">
            <a:extLst>
              <a:ext uri="{FF2B5EF4-FFF2-40B4-BE49-F238E27FC236}">
                <a16:creationId xmlns:a16="http://schemas.microsoft.com/office/drawing/2014/main" id="{6D7BC6E5-E3D3-4694-A7CB-61287120F2DD}"/>
              </a:ext>
            </a:extLst>
          </p:cNvPr>
          <p:cNvSpPr txBox="1"/>
          <p:nvPr/>
        </p:nvSpPr>
        <p:spPr>
          <a:xfrm>
            <a:off x="4685348" y="4612873"/>
            <a:ext cx="165331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Maintenance, Repair, and Replacement of Connectors, Including Hotline Clamps</a:t>
            </a:r>
          </a:p>
          <a:p>
            <a:r>
              <a:rPr lang="en-US"/>
              <a:t>7.3.3.10</a:t>
            </a:r>
          </a:p>
        </p:txBody>
      </p:sp>
      <p:sp>
        <p:nvSpPr>
          <p:cNvPr id="44" name="TextBox 43">
            <a:extLst>
              <a:ext uri="{FF2B5EF4-FFF2-40B4-BE49-F238E27FC236}">
                <a16:creationId xmlns:a16="http://schemas.microsoft.com/office/drawing/2014/main" id="{00AE0FCE-39BD-4F3A-9116-C10D74DA7ED3}"/>
              </a:ext>
            </a:extLst>
          </p:cNvPr>
          <p:cNvSpPr txBox="1"/>
          <p:nvPr/>
        </p:nvSpPr>
        <p:spPr>
          <a:xfrm>
            <a:off x="6549405" y="4612873"/>
            <a:ext cx="1828799"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Mitigation of Impact on Customers and Other Residents Affected During PSPS Events</a:t>
            </a:r>
          </a:p>
          <a:p>
            <a:r>
              <a:rPr lang="en-US"/>
              <a:t>7.3.3.11</a:t>
            </a:r>
          </a:p>
        </p:txBody>
      </p:sp>
      <p:sp>
        <p:nvSpPr>
          <p:cNvPr id="45" name="TextBox 44">
            <a:extLst>
              <a:ext uri="{FF2B5EF4-FFF2-40B4-BE49-F238E27FC236}">
                <a16:creationId xmlns:a16="http://schemas.microsoft.com/office/drawing/2014/main" id="{EF2A275C-220A-4419-A090-280BE821DB67}"/>
              </a:ext>
            </a:extLst>
          </p:cNvPr>
          <p:cNvSpPr txBox="1"/>
          <p:nvPr/>
        </p:nvSpPr>
        <p:spPr>
          <a:xfrm>
            <a:off x="8588948" y="4612873"/>
            <a:ext cx="83251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Corrective Action</a:t>
            </a:r>
          </a:p>
          <a:p>
            <a:r>
              <a:rPr lang="en-US"/>
              <a:t>7.3.3.12</a:t>
            </a:r>
          </a:p>
        </p:txBody>
      </p:sp>
      <p:sp>
        <p:nvSpPr>
          <p:cNvPr id="46" name="TextBox 45">
            <a:extLst>
              <a:ext uri="{FF2B5EF4-FFF2-40B4-BE49-F238E27FC236}">
                <a16:creationId xmlns:a16="http://schemas.microsoft.com/office/drawing/2014/main" id="{C5937828-C80C-44DD-9F54-F058DA4011D3}"/>
              </a:ext>
            </a:extLst>
          </p:cNvPr>
          <p:cNvSpPr txBox="1"/>
          <p:nvPr/>
        </p:nvSpPr>
        <p:spPr>
          <a:xfrm>
            <a:off x="379223" y="5491795"/>
            <a:ext cx="2435868"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Pole Loading Infrastructure Hardening and Replacement Program Based on Pole Loading Assessment Program</a:t>
            </a:r>
          </a:p>
          <a:p>
            <a:r>
              <a:rPr lang="en-US"/>
              <a:t>7.3.3.13</a:t>
            </a:r>
          </a:p>
        </p:txBody>
      </p:sp>
      <p:sp>
        <p:nvSpPr>
          <p:cNvPr id="47" name="TextBox 46">
            <a:extLst>
              <a:ext uri="{FF2B5EF4-FFF2-40B4-BE49-F238E27FC236}">
                <a16:creationId xmlns:a16="http://schemas.microsoft.com/office/drawing/2014/main" id="{22605EB8-2D87-4291-B5BD-3740EA264116}"/>
              </a:ext>
            </a:extLst>
          </p:cNvPr>
          <p:cNvSpPr txBox="1"/>
          <p:nvPr/>
        </p:nvSpPr>
        <p:spPr>
          <a:xfrm>
            <a:off x="3128939" y="5491795"/>
            <a:ext cx="112691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Transformers Maintenance and Replacement</a:t>
            </a:r>
          </a:p>
          <a:p>
            <a:r>
              <a:rPr lang="en-US"/>
              <a:t>7.3.3.14</a:t>
            </a:r>
          </a:p>
        </p:txBody>
      </p:sp>
      <p:sp>
        <p:nvSpPr>
          <p:cNvPr id="48" name="TextBox 47">
            <a:extLst>
              <a:ext uri="{FF2B5EF4-FFF2-40B4-BE49-F238E27FC236}">
                <a16:creationId xmlns:a16="http://schemas.microsoft.com/office/drawing/2014/main" id="{6258630E-755E-4771-A06B-DE2E45FA8142}"/>
              </a:ext>
            </a:extLst>
          </p:cNvPr>
          <p:cNvSpPr txBox="1"/>
          <p:nvPr/>
        </p:nvSpPr>
        <p:spPr>
          <a:xfrm>
            <a:off x="45697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Transmission Tower Maintenance and Replacement</a:t>
            </a:r>
          </a:p>
          <a:p>
            <a:r>
              <a:rPr lang="en-US"/>
              <a:t>7.3.3.15</a:t>
            </a:r>
          </a:p>
        </p:txBody>
      </p:sp>
      <p:sp>
        <p:nvSpPr>
          <p:cNvPr id="49" name="TextBox 48">
            <a:extLst>
              <a:ext uri="{FF2B5EF4-FFF2-40B4-BE49-F238E27FC236}">
                <a16:creationId xmlns:a16="http://schemas.microsoft.com/office/drawing/2014/main" id="{A1F3979F-1960-474D-8774-92E555B58F88}"/>
              </a:ext>
            </a:extLst>
          </p:cNvPr>
          <p:cNvSpPr txBox="1"/>
          <p:nvPr/>
        </p:nvSpPr>
        <p:spPr>
          <a:xfrm>
            <a:off x="62372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Undergrounding of Electric Lines and/or Equipment</a:t>
            </a:r>
          </a:p>
          <a:p>
            <a:r>
              <a:rPr lang="en-US"/>
              <a:t>7.3.3.16</a:t>
            </a:r>
          </a:p>
        </p:txBody>
      </p:sp>
      <p:sp>
        <p:nvSpPr>
          <p:cNvPr id="50" name="TextBox 49">
            <a:extLst>
              <a:ext uri="{FF2B5EF4-FFF2-40B4-BE49-F238E27FC236}">
                <a16:creationId xmlns:a16="http://schemas.microsoft.com/office/drawing/2014/main" id="{A0102B12-B510-4A1B-9807-DD2C89C96A26}"/>
              </a:ext>
            </a:extLst>
          </p:cNvPr>
          <p:cNvSpPr txBox="1"/>
          <p:nvPr/>
        </p:nvSpPr>
        <p:spPr>
          <a:xfrm>
            <a:off x="7904699" y="5491795"/>
            <a:ext cx="151676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Updates to Grid Topology to Minimize Risk of Ignition in HFTDs</a:t>
            </a:r>
          </a:p>
          <a:p>
            <a:r>
              <a:rPr lang="en-US"/>
              <a:t>7.3.3.17</a:t>
            </a:r>
          </a:p>
        </p:txBody>
      </p:sp>
      <p:sp>
        <p:nvSpPr>
          <p:cNvPr id="51" name="object 91">
            <a:extLst>
              <a:ext uri="{FF2B5EF4-FFF2-40B4-BE49-F238E27FC236}">
                <a16:creationId xmlns:a16="http://schemas.microsoft.com/office/drawing/2014/main" id="{39BC988F-B9CE-4267-BAE4-D11816726943}"/>
              </a:ext>
            </a:extLst>
          </p:cNvPr>
          <p:cNvSpPr/>
          <p:nvPr/>
        </p:nvSpPr>
        <p:spPr>
          <a:xfrm>
            <a:off x="9680094" y="3357730"/>
            <a:ext cx="2360086" cy="298407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39FA2FFC-6D33-41CC-8AEF-9172FB70A8D6}"/>
              </a:ext>
            </a:extLst>
          </p:cNvPr>
          <p:cNvSpPr txBox="1"/>
          <p:nvPr/>
        </p:nvSpPr>
        <p:spPr>
          <a:xfrm>
            <a:off x="9994568" y="5823205"/>
            <a:ext cx="1828800"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Risk Spend Efficiency Analysis</a:t>
            </a:r>
          </a:p>
          <a:p>
            <a:r>
              <a:rPr lang="en-US"/>
              <a:t>7.3.8.3</a:t>
            </a:r>
          </a:p>
        </p:txBody>
      </p:sp>
      <p:sp>
        <p:nvSpPr>
          <p:cNvPr id="55" name="TextBox 1">
            <a:extLst>
              <a:ext uri="{FF2B5EF4-FFF2-40B4-BE49-F238E27FC236}">
                <a16:creationId xmlns:a16="http://schemas.microsoft.com/office/drawing/2014/main" id="{5ACD6AAD-8CA6-4AD6-A044-7FF421E524F9}"/>
              </a:ext>
            </a:extLst>
          </p:cNvPr>
          <p:cNvSpPr txBox="1"/>
          <p:nvPr/>
        </p:nvSpPr>
        <p:spPr>
          <a:xfrm>
            <a:off x="9994568" y="5059487"/>
            <a:ext cx="1828800"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Risk Reduction Scenario Development and Analysis</a:t>
            </a:r>
          </a:p>
          <a:p>
            <a:r>
              <a:rPr lang="en-US"/>
              <a:t>7.3.8.2</a:t>
            </a:r>
          </a:p>
        </p:txBody>
      </p:sp>
      <p:sp>
        <p:nvSpPr>
          <p:cNvPr id="56" name="TextBox 1">
            <a:extLst>
              <a:ext uri="{FF2B5EF4-FFF2-40B4-BE49-F238E27FC236}">
                <a16:creationId xmlns:a16="http://schemas.microsoft.com/office/drawing/2014/main" id="{5A8CB84D-043B-4E36-AB72-A4CD78C83E98}"/>
              </a:ext>
            </a:extLst>
          </p:cNvPr>
          <p:cNvSpPr txBox="1"/>
          <p:nvPr/>
        </p:nvSpPr>
        <p:spPr>
          <a:xfrm>
            <a:off x="9994568" y="4295769"/>
            <a:ext cx="182880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Allocation Methodology Development and Application</a:t>
            </a:r>
          </a:p>
          <a:p>
            <a:pPr algn="ctr"/>
            <a:r>
              <a:rPr lang="en-US" sz="1000">
                <a:cs typeface="Calibri"/>
              </a:rPr>
              <a:t>7.3.8.1</a:t>
            </a:r>
          </a:p>
        </p:txBody>
      </p:sp>
      <p:sp>
        <p:nvSpPr>
          <p:cNvPr id="60" name="TextBox 59">
            <a:extLst>
              <a:ext uri="{FF2B5EF4-FFF2-40B4-BE49-F238E27FC236}">
                <a16:creationId xmlns:a16="http://schemas.microsoft.com/office/drawing/2014/main" id="{6C12B642-1E8D-4BF7-A947-63D183981FE8}"/>
              </a:ext>
            </a:extLst>
          </p:cNvPr>
          <p:cNvSpPr txBox="1"/>
          <p:nvPr/>
        </p:nvSpPr>
        <p:spPr>
          <a:xfrm>
            <a:off x="9764411" y="3357730"/>
            <a:ext cx="2191452" cy="830997"/>
          </a:xfrm>
          <a:prstGeom prst="rect">
            <a:avLst/>
          </a:prstGeom>
          <a:noFill/>
        </p:spPr>
        <p:txBody>
          <a:bodyPr wrap="square" lIns="91440" tIns="45720" rIns="91440" bIns="45720" rtlCol="0" anchor="t">
            <a:spAutoFit/>
          </a:bodyPr>
          <a:lstStyle/>
          <a:p>
            <a:pPr algn="ctr"/>
            <a:r>
              <a:rPr lang="en-US" sz="1600" b="1"/>
              <a:t>7.3.8 - Resource Allocation Methodology </a:t>
            </a:r>
          </a:p>
        </p:txBody>
      </p:sp>
      <p:sp>
        <p:nvSpPr>
          <p:cNvPr id="61" name="object 91">
            <a:extLst>
              <a:ext uri="{FF2B5EF4-FFF2-40B4-BE49-F238E27FC236}">
                <a16:creationId xmlns:a16="http://schemas.microsoft.com/office/drawing/2014/main" id="{1BAD91BB-6CB1-4844-A435-0BD963A0DCB6}"/>
              </a:ext>
            </a:extLst>
          </p:cNvPr>
          <p:cNvSpPr/>
          <p:nvPr/>
        </p:nvSpPr>
        <p:spPr>
          <a:xfrm>
            <a:off x="6180681" y="1060038"/>
            <a:ext cx="5859499"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2" name="TextBox 61">
            <a:extLst>
              <a:ext uri="{FF2B5EF4-FFF2-40B4-BE49-F238E27FC236}">
                <a16:creationId xmlns:a16="http://schemas.microsoft.com/office/drawing/2014/main" id="{77EDC7EE-F511-4A47-8C5C-BF1772C68FAE}"/>
              </a:ext>
            </a:extLst>
          </p:cNvPr>
          <p:cNvSpPr txBox="1"/>
          <p:nvPr/>
        </p:nvSpPr>
        <p:spPr>
          <a:xfrm>
            <a:off x="6891909" y="1060038"/>
            <a:ext cx="4437043" cy="338554"/>
          </a:xfrm>
          <a:prstGeom prst="rect">
            <a:avLst/>
          </a:prstGeom>
          <a:noFill/>
        </p:spPr>
        <p:txBody>
          <a:bodyPr wrap="square" lIns="91440" tIns="45720" rIns="91440" bIns="45720" rtlCol="0" anchor="t">
            <a:spAutoFit/>
          </a:bodyPr>
          <a:lstStyle/>
          <a:p>
            <a:pPr algn="ctr"/>
            <a:r>
              <a:rPr lang="en-US" sz="1600" b="1"/>
              <a:t>7.3.2 - Situational Awareness &amp; Forecasting</a:t>
            </a:r>
          </a:p>
        </p:txBody>
      </p:sp>
      <p:sp>
        <p:nvSpPr>
          <p:cNvPr id="64" name="TextBox 63">
            <a:extLst>
              <a:ext uri="{FF2B5EF4-FFF2-40B4-BE49-F238E27FC236}">
                <a16:creationId xmlns:a16="http://schemas.microsoft.com/office/drawing/2014/main" id="{63E18B0F-8F91-47C3-9DAA-B4E0B23472FC}"/>
              </a:ext>
            </a:extLst>
          </p:cNvPr>
          <p:cNvSpPr txBox="1"/>
          <p:nvPr/>
        </p:nvSpPr>
        <p:spPr>
          <a:xfrm>
            <a:off x="10507024" y="1532598"/>
            <a:ext cx="1338176"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Forecast of a Fire Risk Index, Fire Potential Index, or Similar</a:t>
            </a:r>
          </a:p>
          <a:p>
            <a:r>
              <a:rPr lang="en-US"/>
              <a:t>7.3.2.4</a:t>
            </a:r>
          </a:p>
        </p:txBody>
      </p:sp>
      <p:sp>
        <p:nvSpPr>
          <p:cNvPr id="65" name="TextBox 64">
            <a:extLst>
              <a:ext uri="{FF2B5EF4-FFF2-40B4-BE49-F238E27FC236}">
                <a16:creationId xmlns:a16="http://schemas.microsoft.com/office/drawing/2014/main" id="{BBD20897-5736-4A97-B5B2-8DE7DF4B42AB}"/>
              </a:ext>
            </a:extLst>
          </p:cNvPr>
          <p:cNvSpPr txBox="1"/>
          <p:nvPr/>
        </p:nvSpPr>
        <p:spPr>
          <a:xfrm>
            <a:off x="8690514" y="1532598"/>
            <a:ext cx="166083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Fault Indicators for Detecting Faults on Electric Lines and Equipment</a:t>
            </a:r>
          </a:p>
          <a:p>
            <a:r>
              <a:rPr lang="en-US"/>
              <a:t>7.3.2.3</a:t>
            </a:r>
          </a:p>
        </p:txBody>
      </p:sp>
      <p:sp>
        <p:nvSpPr>
          <p:cNvPr id="66" name="TextBox 65">
            <a:extLst>
              <a:ext uri="{FF2B5EF4-FFF2-40B4-BE49-F238E27FC236}">
                <a16:creationId xmlns:a16="http://schemas.microsoft.com/office/drawing/2014/main" id="{EAF05E5C-FA3F-4935-A8FF-82E370A874CA}"/>
              </a:ext>
            </a:extLst>
          </p:cNvPr>
          <p:cNvSpPr txBox="1"/>
          <p:nvPr/>
        </p:nvSpPr>
        <p:spPr>
          <a:xfrm>
            <a:off x="7134699" y="2392018"/>
            <a:ext cx="187481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Personnel Monitoring Areas of Electric Lines and Equipment in Elevated Fire Risk Conditions</a:t>
            </a:r>
            <a:endParaRPr lang="en-US" sz="1000">
              <a:cs typeface="Calibri"/>
            </a:endParaRPr>
          </a:p>
          <a:p>
            <a:pPr algn="ctr"/>
            <a:r>
              <a:rPr lang="en-US" sz="1000">
                <a:cs typeface="Calibri"/>
              </a:rPr>
              <a:t>7.3.2.5</a:t>
            </a:r>
            <a:endParaRPr lang="en-US"/>
          </a:p>
        </p:txBody>
      </p:sp>
      <p:sp>
        <p:nvSpPr>
          <p:cNvPr id="67" name="TextBox 1">
            <a:extLst>
              <a:ext uri="{FF2B5EF4-FFF2-40B4-BE49-F238E27FC236}">
                <a16:creationId xmlns:a16="http://schemas.microsoft.com/office/drawing/2014/main" id="{D48C2D93-6C6D-4D2D-8E6D-8DA648D505F1}"/>
              </a:ext>
            </a:extLst>
          </p:cNvPr>
          <p:cNvSpPr txBox="1"/>
          <p:nvPr/>
        </p:nvSpPr>
        <p:spPr>
          <a:xfrm>
            <a:off x="7746524" y="1532598"/>
            <a:ext cx="78831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Continuous Monitoring Sensors</a:t>
            </a:r>
          </a:p>
          <a:p>
            <a:r>
              <a:rPr lang="en-US"/>
              <a:t>7.3.2.2</a:t>
            </a:r>
          </a:p>
        </p:txBody>
      </p:sp>
      <p:sp>
        <p:nvSpPr>
          <p:cNvPr id="68" name="TextBox 1">
            <a:extLst>
              <a:ext uri="{FF2B5EF4-FFF2-40B4-BE49-F238E27FC236}">
                <a16:creationId xmlns:a16="http://schemas.microsoft.com/office/drawing/2014/main" id="{8BB75B30-A64F-4CB5-A0A1-B7E5017C3E77}"/>
              </a:ext>
            </a:extLst>
          </p:cNvPr>
          <p:cNvSpPr txBox="1"/>
          <p:nvPr/>
        </p:nvSpPr>
        <p:spPr>
          <a:xfrm>
            <a:off x="6367782" y="1532598"/>
            <a:ext cx="1223071"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Advanced Weather Monitoring and Weather Stations</a:t>
            </a:r>
          </a:p>
          <a:p>
            <a:r>
              <a:rPr lang="en-US"/>
              <a:t>7.3.2.1</a:t>
            </a:r>
          </a:p>
        </p:txBody>
      </p:sp>
      <p:sp>
        <p:nvSpPr>
          <p:cNvPr id="69" name="TextBox 68">
            <a:extLst>
              <a:ext uri="{FF2B5EF4-FFF2-40B4-BE49-F238E27FC236}">
                <a16:creationId xmlns:a16="http://schemas.microsoft.com/office/drawing/2014/main" id="{74E3B62F-AC25-4F4D-91E3-887603D89827}"/>
              </a:ext>
            </a:extLst>
          </p:cNvPr>
          <p:cNvSpPr txBox="1"/>
          <p:nvPr/>
        </p:nvSpPr>
        <p:spPr>
          <a:xfrm>
            <a:off x="9166730" y="2392018"/>
            <a:ext cx="176597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Weather Forecasting and Estimating Impacts on Electrical Lines and Equipment</a:t>
            </a:r>
            <a:endParaRPr lang="en-US">
              <a:ea typeface="+mn-lt"/>
              <a:cs typeface="+mn-lt"/>
            </a:endParaRPr>
          </a:p>
          <a:p>
            <a:pPr algn="ctr"/>
            <a:r>
              <a:rPr lang="en-US" sz="1000">
                <a:cs typeface="Calibri"/>
              </a:rPr>
              <a:t>7.3.2.6</a:t>
            </a:r>
          </a:p>
        </p:txBody>
      </p:sp>
      <p:sp>
        <p:nvSpPr>
          <p:cNvPr id="59" name="object 17">
            <a:extLst>
              <a:ext uri="{FF2B5EF4-FFF2-40B4-BE49-F238E27FC236}">
                <a16:creationId xmlns:a16="http://schemas.microsoft.com/office/drawing/2014/main" id="{B9CAA4E3-00E8-4185-8966-C81961BA9C4B}"/>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a:solidFill>
                  <a:srgbClr val="002776"/>
                </a:solidFill>
                <a:latin typeface="Segoe UI Light"/>
                <a:cs typeface="Segoe UI Light"/>
              </a:rPr>
              <a:t>(*) Not Currently Scheduled </a:t>
            </a:r>
            <a:r>
              <a:rPr lang="en-US" sz="900" spc="-5">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a:latin typeface="Segoe UI Light"/>
              <a:cs typeface="Segoe UI Light"/>
            </a:endParaRPr>
          </a:p>
        </p:txBody>
      </p:sp>
    </p:spTree>
    <p:extLst>
      <p:ext uri="{BB962C8B-B14F-4D97-AF65-F5344CB8AC3E}">
        <p14:creationId xmlns:p14="http://schemas.microsoft.com/office/powerpoint/2010/main" val="336131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47" name="object 91">
            <a:extLst>
              <a:ext uri="{FF2B5EF4-FFF2-40B4-BE49-F238E27FC236}">
                <a16:creationId xmlns:a16="http://schemas.microsoft.com/office/drawing/2014/main" id="{4CE6091E-45C9-41CE-A3BD-86E0EB229194}"/>
              </a:ext>
            </a:extLst>
          </p:cNvPr>
          <p:cNvSpPr/>
          <p:nvPr/>
        </p:nvSpPr>
        <p:spPr>
          <a:xfrm>
            <a:off x="381000" y="964938"/>
            <a:ext cx="11430000" cy="393091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pPr algn="ctr"/>
            <a:endParaRPr lang="en-US"/>
          </a:p>
        </p:txBody>
      </p:sp>
      <p:sp>
        <p:nvSpPr>
          <p:cNvPr id="48" name="TextBox 47">
            <a:extLst>
              <a:ext uri="{FF2B5EF4-FFF2-40B4-BE49-F238E27FC236}">
                <a16:creationId xmlns:a16="http://schemas.microsoft.com/office/drawing/2014/main" id="{E0F81C47-5626-49A4-8E61-95E706A22D13}"/>
              </a:ext>
            </a:extLst>
          </p:cNvPr>
          <p:cNvSpPr txBox="1"/>
          <p:nvPr/>
        </p:nvSpPr>
        <p:spPr>
          <a:xfrm>
            <a:off x="537662" y="1349524"/>
            <a:ext cx="1464314" cy="731518"/>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Additional efforts to manage community and environmental impacts</a:t>
            </a:r>
          </a:p>
          <a:p>
            <a:pPr algn="ctr"/>
            <a:r>
              <a:rPr lang="en-US" sz="1000">
                <a:cs typeface="Calibri"/>
              </a:rPr>
              <a:t>7.3.5.1</a:t>
            </a:r>
          </a:p>
        </p:txBody>
      </p:sp>
      <p:sp>
        <p:nvSpPr>
          <p:cNvPr id="49" name="TextBox 48">
            <a:extLst>
              <a:ext uri="{FF2B5EF4-FFF2-40B4-BE49-F238E27FC236}">
                <a16:creationId xmlns:a16="http://schemas.microsoft.com/office/drawing/2014/main" id="{1D7455C9-9F2C-4EDA-B75F-DCEF503BBDA5}"/>
              </a:ext>
            </a:extLst>
          </p:cNvPr>
          <p:cNvSpPr txBox="1"/>
          <p:nvPr/>
        </p:nvSpPr>
        <p:spPr>
          <a:xfrm>
            <a:off x="3933110" y="964938"/>
            <a:ext cx="4325781" cy="338556"/>
          </a:xfrm>
          <a:prstGeom prst="rect">
            <a:avLst/>
          </a:prstGeom>
          <a:noFill/>
        </p:spPr>
        <p:txBody>
          <a:bodyPr wrap="square" rtlCol="0">
            <a:spAutoFit/>
          </a:bodyPr>
          <a:lstStyle/>
          <a:p>
            <a:pPr algn="ctr"/>
            <a:r>
              <a:rPr lang="en-US" sz="1600" b="1"/>
              <a:t>7.3.5 - Vegetation Management &amp; Inspections </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13113"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
        <p:nvSpPr>
          <p:cNvPr id="10" name="TextBox 9">
            <a:extLst>
              <a:ext uri="{FF2B5EF4-FFF2-40B4-BE49-F238E27FC236}">
                <a16:creationId xmlns:a16="http://schemas.microsoft.com/office/drawing/2014/main" id="{BE120813-DBA0-44EC-A23B-D5FA7143371E}"/>
              </a:ext>
            </a:extLst>
          </p:cNvPr>
          <p:cNvSpPr txBox="1"/>
          <p:nvPr/>
        </p:nvSpPr>
        <p:spPr>
          <a:xfrm>
            <a:off x="1730270" y="2226031"/>
            <a:ext cx="177150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Remote sensing inspections of vegetation around distribution electric lines and equipment</a:t>
            </a:r>
          </a:p>
          <a:p>
            <a:r>
              <a:rPr lang="en-US"/>
              <a:t>7.3.5.7</a:t>
            </a:r>
          </a:p>
        </p:txBody>
      </p:sp>
      <p:sp>
        <p:nvSpPr>
          <p:cNvPr id="15" name="TextBox 14">
            <a:extLst>
              <a:ext uri="{FF2B5EF4-FFF2-40B4-BE49-F238E27FC236}">
                <a16:creationId xmlns:a16="http://schemas.microsoft.com/office/drawing/2014/main" id="{3B1AC8B6-B384-4396-910F-DAD99BDBAC08}"/>
              </a:ext>
            </a:extLst>
          </p:cNvPr>
          <p:cNvSpPr txBox="1"/>
          <p:nvPr/>
        </p:nvSpPr>
        <p:spPr>
          <a:xfrm>
            <a:off x="8078808" y="2226031"/>
            <a:ext cx="155080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Other discretionary inspection of transmission electric lines and</a:t>
            </a:r>
          </a:p>
          <a:p>
            <a:r>
              <a:rPr lang="en-US"/>
              <a:t>7.3.5.10</a:t>
            </a:r>
          </a:p>
        </p:txBody>
      </p:sp>
      <p:sp>
        <p:nvSpPr>
          <p:cNvPr id="16" name="TextBox 15">
            <a:extLst>
              <a:ext uri="{FF2B5EF4-FFF2-40B4-BE49-F238E27FC236}">
                <a16:creationId xmlns:a16="http://schemas.microsoft.com/office/drawing/2014/main" id="{AE671CB4-10AF-4654-84FC-AB31B0FA3B48}"/>
              </a:ext>
            </a:extLst>
          </p:cNvPr>
          <p:cNvSpPr txBox="1"/>
          <p:nvPr/>
        </p:nvSpPr>
        <p:spPr>
          <a:xfrm>
            <a:off x="9096375" y="1349524"/>
            <a:ext cx="2571750" cy="70788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Fuel management (including all wood management) and management of “slash” from vegetation management activities</a:t>
            </a:r>
          </a:p>
          <a:p>
            <a:pPr algn="ctr"/>
            <a:r>
              <a:rPr lang="en-US" sz="1000">
                <a:cs typeface="Calibri"/>
              </a:rPr>
              <a:t>7.3.5.5</a:t>
            </a:r>
          </a:p>
        </p:txBody>
      </p:sp>
      <p:sp>
        <p:nvSpPr>
          <p:cNvPr id="29" name="TextBox 28">
            <a:extLst>
              <a:ext uri="{FF2B5EF4-FFF2-40B4-BE49-F238E27FC236}">
                <a16:creationId xmlns:a16="http://schemas.microsoft.com/office/drawing/2014/main" id="{EA70B8E5-B141-4F25-A9B8-3378CD99BF82}"/>
              </a:ext>
            </a:extLst>
          </p:cNvPr>
          <p:cNvSpPr txBox="1"/>
          <p:nvPr/>
        </p:nvSpPr>
        <p:spPr>
          <a:xfrm>
            <a:off x="7697872" y="3112844"/>
            <a:ext cx="1716472"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Removal and remediation of trees with strike potential to electric lines and equipment </a:t>
            </a:r>
          </a:p>
          <a:p>
            <a:r>
              <a:rPr lang="en-US"/>
              <a:t>7.3.5.16</a:t>
            </a:r>
          </a:p>
        </p:txBody>
      </p:sp>
      <p:sp>
        <p:nvSpPr>
          <p:cNvPr id="39" name="TextBox 38">
            <a:extLst>
              <a:ext uri="{FF2B5EF4-FFF2-40B4-BE49-F238E27FC236}">
                <a16:creationId xmlns:a16="http://schemas.microsoft.com/office/drawing/2014/main" id="{5DD5D7FB-BEE1-4D40-92C6-65AB2435EDC8}"/>
              </a:ext>
            </a:extLst>
          </p:cNvPr>
          <p:cNvSpPr txBox="1"/>
          <p:nvPr/>
        </p:nvSpPr>
        <p:spPr>
          <a:xfrm>
            <a:off x="537662" y="3112844"/>
            <a:ext cx="183855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Patrol inspections of vegetation around transmission electric lines and equipment</a:t>
            </a:r>
          </a:p>
          <a:p>
            <a:r>
              <a:rPr lang="en-US"/>
              <a:t>7.3.5.12</a:t>
            </a:r>
          </a:p>
        </p:txBody>
      </p:sp>
      <p:sp>
        <p:nvSpPr>
          <p:cNvPr id="40" name="TextBox 39">
            <a:extLst>
              <a:ext uri="{FF2B5EF4-FFF2-40B4-BE49-F238E27FC236}">
                <a16:creationId xmlns:a16="http://schemas.microsoft.com/office/drawing/2014/main" id="{E3716868-D0BF-4A61-8D49-6ACCF07CA5AA}"/>
              </a:ext>
            </a:extLst>
          </p:cNvPr>
          <p:cNvSpPr txBox="1"/>
          <p:nvPr/>
        </p:nvSpPr>
        <p:spPr>
          <a:xfrm>
            <a:off x="2335736" y="1349524"/>
            <a:ext cx="185741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Detailed inspections of vegetation around distribution electric lines and equipment </a:t>
            </a:r>
          </a:p>
          <a:p>
            <a:r>
              <a:rPr lang="en-US"/>
              <a:t>7.3.5.2</a:t>
            </a:r>
          </a:p>
        </p:txBody>
      </p:sp>
      <p:sp>
        <p:nvSpPr>
          <p:cNvPr id="43" name="TextBox 42">
            <a:extLst>
              <a:ext uri="{FF2B5EF4-FFF2-40B4-BE49-F238E27FC236}">
                <a16:creationId xmlns:a16="http://schemas.microsoft.com/office/drawing/2014/main" id="{1E4B0BA5-F0F2-4D58-BA7D-8E9C7A35EA0B}"/>
              </a:ext>
            </a:extLst>
          </p:cNvPr>
          <p:cNvSpPr txBox="1"/>
          <p:nvPr/>
        </p:nvSpPr>
        <p:spPr>
          <a:xfrm>
            <a:off x="4404258" y="3112844"/>
            <a:ext cx="146304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Recruiting and training of vegetation management personnel</a:t>
            </a:r>
          </a:p>
          <a:p>
            <a:r>
              <a:rPr lang="en-US"/>
              <a:t>7.3.5.14</a:t>
            </a:r>
          </a:p>
        </p:txBody>
      </p:sp>
      <p:sp>
        <p:nvSpPr>
          <p:cNvPr id="52" name="TextBox 51">
            <a:extLst>
              <a:ext uri="{FF2B5EF4-FFF2-40B4-BE49-F238E27FC236}">
                <a16:creationId xmlns:a16="http://schemas.microsoft.com/office/drawing/2014/main" id="{376E66C7-DB0F-45A7-898E-D0CF58BDC03A}"/>
              </a:ext>
            </a:extLst>
          </p:cNvPr>
          <p:cNvSpPr txBox="1"/>
          <p:nvPr/>
        </p:nvSpPr>
        <p:spPr>
          <a:xfrm>
            <a:off x="2674510" y="3112844"/>
            <a:ext cx="1431455" cy="731520"/>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Quality assurance / quality control of vegetation inspections</a:t>
            </a:r>
          </a:p>
          <a:p>
            <a:r>
              <a:rPr lang="en-US"/>
              <a:t>7.3.5.13</a:t>
            </a:r>
          </a:p>
        </p:txBody>
      </p:sp>
      <p:sp>
        <p:nvSpPr>
          <p:cNvPr id="53" name="TextBox 52">
            <a:extLst>
              <a:ext uri="{FF2B5EF4-FFF2-40B4-BE49-F238E27FC236}">
                <a16:creationId xmlns:a16="http://schemas.microsoft.com/office/drawing/2014/main" id="{AF4C9648-CA70-4ED4-922C-4D56C3795868}"/>
              </a:ext>
            </a:extLst>
          </p:cNvPr>
          <p:cNvSpPr txBox="1"/>
          <p:nvPr/>
        </p:nvSpPr>
        <p:spPr>
          <a:xfrm>
            <a:off x="9712637" y="3112844"/>
            <a:ext cx="766950"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ea typeface="+mn-lt"/>
                <a:cs typeface="+mn-lt"/>
              </a:rPr>
              <a:t>Substation inspection</a:t>
            </a:r>
          </a:p>
          <a:p>
            <a:pPr algn="ctr"/>
            <a:r>
              <a:rPr lang="en-US" sz="1000">
                <a:cs typeface="Calibri"/>
              </a:rPr>
              <a:t>7.3.5.17</a:t>
            </a:r>
          </a:p>
        </p:txBody>
      </p:sp>
      <p:sp>
        <p:nvSpPr>
          <p:cNvPr id="54" name="TextBox 53">
            <a:extLst>
              <a:ext uri="{FF2B5EF4-FFF2-40B4-BE49-F238E27FC236}">
                <a16:creationId xmlns:a16="http://schemas.microsoft.com/office/drawing/2014/main" id="{6A0765E7-877F-45A0-A2F2-53F2D6F17ED6}"/>
              </a:ext>
            </a:extLst>
          </p:cNvPr>
          <p:cNvSpPr txBox="1"/>
          <p:nvPr/>
        </p:nvSpPr>
        <p:spPr>
          <a:xfrm>
            <a:off x="6165591" y="3112844"/>
            <a:ext cx="1233988"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Identification and remediation of “at-risk species”</a:t>
            </a:r>
          </a:p>
          <a:p>
            <a:pPr algn="ctr"/>
            <a:r>
              <a:rPr lang="en-US" sz="1000">
                <a:cs typeface="Calibri"/>
              </a:rPr>
              <a:t>7.3.5.15</a:t>
            </a:r>
          </a:p>
        </p:txBody>
      </p:sp>
      <p:sp>
        <p:nvSpPr>
          <p:cNvPr id="56" name="TextBox 55">
            <a:extLst>
              <a:ext uri="{FF2B5EF4-FFF2-40B4-BE49-F238E27FC236}">
                <a16:creationId xmlns:a16="http://schemas.microsoft.com/office/drawing/2014/main" id="{10B58B04-B1CD-44C7-9803-85D1C0802D48}"/>
              </a:ext>
            </a:extLst>
          </p:cNvPr>
          <p:cNvSpPr txBox="1"/>
          <p:nvPr/>
        </p:nvSpPr>
        <p:spPr>
          <a:xfrm>
            <a:off x="5260258" y="4029447"/>
            <a:ext cx="1671484"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to achieve clearances around electric lines and equipment</a:t>
            </a:r>
          </a:p>
          <a:p>
            <a:pPr algn="ctr"/>
            <a:r>
              <a:rPr lang="en-US" sz="1000">
                <a:cs typeface="Calibri"/>
              </a:rPr>
              <a:t>7.3.5.20</a:t>
            </a:r>
          </a:p>
        </p:txBody>
      </p:sp>
      <p:sp>
        <p:nvSpPr>
          <p:cNvPr id="59" name="TextBox 58">
            <a:extLst>
              <a:ext uri="{FF2B5EF4-FFF2-40B4-BE49-F238E27FC236}">
                <a16:creationId xmlns:a16="http://schemas.microsoft.com/office/drawing/2014/main" id="{1FD1A325-408C-40B9-A314-71966902598D}"/>
              </a:ext>
            </a:extLst>
          </p:cNvPr>
          <p:cNvSpPr txBox="1"/>
          <p:nvPr/>
        </p:nvSpPr>
        <p:spPr>
          <a:xfrm>
            <a:off x="5893203" y="2226031"/>
            <a:ext cx="1918601" cy="731520"/>
          </a:xfrm>
          <a:prstGeom prst="rect">
            <a:avLst/>
          </a:prstGeom>
          <a:solidFill>
            <a:srgbClr val="92D050"/>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Other discretionary inspections of vegetation around distribution electric lines and equipment </a:t>
            </a:r>
          </a:p>
          <a:p>
            <a:r>
              <a:rPr lang="en-US"/>
              <a:t>7.3.5.9</a:t>
            </a:r>
          </a:p>
        </p:txBody>
      </p:sp>
      <p:sp>
        <p:nvSpPr>
          <p:cNvPr id="60" name="TextBox 59">
            <a:extLst>
              <a:ext uri="{FF2B5EF4-FFF2-40B4-BE49-F238E27FC236}">
                <a16:creationId xmlns:a16="http://schemas.microsoft.com/office/drawing/2014/main" id="{C201E6A2-E887-4EFB-A8E4-180D39425BF4}"/>
              </a:ext>
            </a:extLst>
          </p:cNvPr>
          <p:cNvSpPr txBox="1"/>
          <p:nvPr/>
        </p:nvSpPr>
        <p:spPr>
          <a:xfrm>
            <a:off x="3787090" y="4029447"/>
            <a:ext cx="1171575"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enterprise system</a:t>
            </a:r>
          </a:p>
          <a:p>
            <a:pPr algn="ctr"/>
            <a:r>
              <a:rPr lang="en-US" sz="1000">
                <a:cs typeface="Calibri"/>
              </a:rPr>
              <a:t>7.3.5.19</a:t>
            </a:r>
          </a:p>
        </p:txBody>
      </p:sp>
      <p:sp>
        <p:nvSpPr>
          <p:cNvPr id="61" name="TextBox 60">
            <a:extLst>
              <a:ext uri="{FF2B5EF4-FFF2-40B4-BE49-F238E27FC236}">
                <a16:creationId xmlns:a16="http://schemas.microsoft.com/office/drawing/2014/main" id="{2DA3482C-7C2D-475F-8310-552D8AF910BE}"/>
              </a:ext>
            </a:extLst>
          </p:cNvPr>
          <p:cNvSpPr txBox="1"/>
          <p:nvPr/>
        </p:nvSpPr>
        <p:spPr>
          <a:xfrm>
            <a:off x="9896616" y="2226031"/>
            <a:ext cx="1771509" cy="707886"/>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Patrol inspections of vegetation around distribution electric lines and equipment</a:t>
            </a:r>
          </a:p>
          <a:p>
            <a:r>
              <a:rPr lang="en-US"/>
              <a:t>7.3.5.11</a:t>
            </a:r>
          </a:p>
        </p:txBody>
      </p:sp>
      <p:sp>
        <p:nvSpPr>
          <p:cNvPr id="62" name="TextBox 61">
            <a:extLst>
              <a:ext uri="{FF2B5EF4-FFF2-40B4-BE49-F238E27FC236}">
                <a16:creationId xmlns:a16="http://schemas.microsoft.com/office/drawing/2014/main" id="{48AEA31D-0641-4986-A77A-A4B7D240A57D}"/>
              </a:ext>
            </a:extLst>
          </p:cNvPr>
          <p:cNvSpPr txBox="1"/>
          <p:nvPr/>
        </p:nvSpPr>
        <p:spPr>
          <a:xfrm>
            <a:off x="537662" y="2226031"/>
            <a:ext cx="925604"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ea typeface="+mn-lt"/>
                <a:cs typeface="+mn-lt"/>
              </a:rPr>
              <a:t>Improvement of inspections</a:t>
            </a:r>
          </a:p>
          <a:p>
            <a:pPr algn="ctr"/>
            <a:r>
              <a:rPr lang="en-US" sz="1000">
                <a:cs typeface="Calibri"/>
              </a:rPr>
              <a:t>7.3.5.6</a:t>
            </a:r>
          </a:p>
        </p:txBody>
      </p:sp>
      <p:sp>
        <p:nvSpPr>
          <p:cNvPr id="65" name="TextBox 64">
            <a:extLst>
              <a:ext uri="{FF2B5EF4-FFF2-40B4-BE49-F238E27FC236}">
                <a16:creationId xmlns:a16="http://schemas.microsoft.com/office/drawing/2014/main" id="{A8FA9BBB-5526-4635-95C5-2A43999860A7}"/>
              </a:ext>
            </a:extLst>
          </p:cNvPr>
          <p:cNvSpPr txBox="1"/>
          <p:nvPr/>
        </p:nvSpPr>
        <p:spPr>
          <a:xfrm>
            <a:off x="4526915" y="1349524"/>
            <a:ext cx="1857418" cy="731520"/>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Detailed inspections of vegetation around transmission electric lines and equipment </a:t>
            </a:r>
            <a:endParaRPr lang="en-US">
              <a:ea typeface="+mn-lt"/>
              <a:cs typeface="+mn-lt"/>
            </a:endParaRPr>
          </a:p>
          <a:p>
            <a:pPr algn="ctr"/>
            <a:r>
              <a:rPr lang="en-US" sz="1000">
                <a:cs typeface="Calibri"/>
              </a:rPr>
              <a:t>7.3.5.3</a:t>
            </a:r>
          </a:p>
        </p:txBody>
      </p:sp>
      <p:sp>
        <p:nvSpPr>
          <p:cNvPr id="67" name="TextBox 66">
            <a:extLst>
              <a:ext uri="{FF2B5EF4-FFF2-40B4-BE49-F238E27FC236}">
                <a16:creationId xmlns:a16="http://schemas.microsoft.com/office/drawing/2014/main" id="{D0C849CB-5870-4399-B7C9-5F6F95F56609}"/>
              </a:ext>
            </a:extLst>
          </p:cNvPr>
          <p:cNvSpPr txBox="1"/>
          <p:nvPr/>
        </p:nvSpPr>
        <p:spPr>
          <a:xfrm>
            <a:off x="6718093" y="1349524"/>
            <a:ext cx="2044522"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Emergency response vegetation management due to red flag warning or other urgent conditions</a:t>
            </a:r>
          </a:p>
          <a:p>
            <a:r>
              <a:rPr lang="en-US"/>
              <a:t>7.3.5.4</a:t>
            </a:r>
          </a:p>
        </p:txBody>
      </p:sp>
      <p:sp>
        <p:nvSpPr>
          <p:cNvPr id="113" name="TextBox 112">
            <a:extLst>
              <a:ext uri="{FF2B5EF4-FFF2-40B4-BE49-F238E27FC236}">
                <a16:creationId xmlns:a16="http://schemas.microsoft.com/office/drawing/2014/main" id="{FDC783CC-678C-4A33-AADE-406BA4858B64}"/>
              </a:ext>
            </a:extLst>
          </p:cNvPr>
          <p:cNvSpPr txBox="1"/>
          <p:nvPr/>
        </p:nvSpPr>
        <p:spPr>
          <a:xfrm>
            <a:off x="10777880" y="3112844"/>
            <a:ext cx="890245" cy="70788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Substation vegetation management</a:t>
            </a:r>
          </a:p>
          <a:p>
            <a:r>
              <a:rPr lang="en-US"/>
              <a:t>7.3.5.18</a:t>
            </a:r>
          </a:p>
        </p:txBody>
      </p:sp>
      <p:sp>
        <p:nvSpPr>
          <p:cNvPr id="45" name="TextBox 44">
            <a:extLst>
              <a:ext uri="{FF2B5EF4-FFF2-40B4-BE49-F238E27FC236}">
                <a16:creationId xmlns:a16="http://schemas.microsoft.com/office/drawing/2014/main" id="{50AEA09B-037C-4EA9-948E-3D5108ED343F}"/>
              </a:ext>
            </a:extLst>
          </p:cNvPr>
          <p:cNvSpPr txBox="1"/>
          <p:nvPr/>
        </p:nvSpPr>
        <p:spPr>
          <a:xfrm>
            <a:off x="3768783" y="2226031"/>
            <a:ext cx="1857416"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Remote sensing inspections of vegetation around transmission electric lines and equipment</a:t>
            </a:r>
          </a:p>
          <a:p>
            <a:r>
              <a:rPr lang="en-US"/>
              <a:t>7.3.5.8</a:t>
            </a:r>
          </a:p>
        </p:txBody>
      </p:sp>
      <p:sp>
        <p:nvSpPr>
          <p:cNvPr id="38" name="object 17">
            <a:extLst>
              <a:ext uri="{FF2B5EF4-FFF2-40B4-BE49-F238E27FC236}">
                <a16:creationId xmlns:a16="http://schemas.microsoft.com/office/drawing/2014/main" id="{531216B2-9F38-4742-B6D3-84E87FC8B826}"/>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a:solidFill>
                  <a:srgbClr val="002776"/>
                </a:solidFill>
                <a:latin typeface="Segoe UI Light"/>
                <a:cs typeface="Segoe UI Light"/>
              </a:rPr>
              <a:t>(*) Not Currently Scheduled </a:t>
            </a:r>
            <a:r>
              <a:rPr lang="en-US" sz="900" spc="-5">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a:latin typeface="Segoe UI Light"/>
              <a:cs typeface="Segoe UI Light"/>
            </a:endParaRPr>
          </a:p>
        </p:txBody>
      </p:sp>
      <p:sp>
        <p:nvSpPr>
          <p:cNvPr id="42" name="TextBox 41">
            <a:extLst>
              <a:ext uri="{FF2B5EF4-FFF2-40B4-BE49-F238E27FC236}">
                <a16:creationId xmlns:a16="http://schemas.microsoft.com/office/drawing/2014/main" id="{A5BAD49F-DEC8-4A70-A1D9-A2298BCBBC9E}"/>
              </a:ext>
            </a:extLst>
          </p:cNvPr>
          <p:cNvSpPr txBox="1"/>
          <p:nvPr/>
        </p:nvSpPr>
        <p:spPr>
          <a:xfrm>
            <a:off x="7246893" y="4029447"/>
            <a:ext cx="183855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stStyle>
          <a:p>
            <a:r>
              <a:rPr lang="en-US"/>
              <a:t>Vegetation management activities post-fire</a:t>
            </a:r>
          </a:p>
          <a:p>
            <a:r>
              <a:rPr lang="en-US"/>
              <a:t>7.3.5.21</a:t>
            </a:r>
          </a:p>
        </p:txBody>
      </p:sp>
    </p:spTree>
    <p:extLst>
      <p:ext uri="{BB962C8B-B14F-4D97-AF65-F5344CB8AC3E}">
        <p14:creationId xmlns:p14="http://schemas.microsoft.com/office/powerpoint/2010/main" val="970923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E0B7CB2-0206-4A3E-90FC-EDC8FEE35136}"/>
              </a:ext>
            </a:extLst>
          </p:cNvPr>
          <p:cNvSpPr/>
          <p:nvPr/>
        </p:nvSpPr>
        <p:spPr>
          <a:xfrm>
            <a:off x="259171" y="1222129"/>
            <a:ext cx="11611076" cy="317842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126466"/>
            <a:ext cx="11887200" cy="335589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6" y="738567"/>
            <a:ext cx="11887200" cy="401602"/>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46544" y="794199"/>
            <a:ext cx="4517965" cy="276999"/>
          </a:xfrm>
          <a:prstGeom prst="rect">
            <a:avLst/>
          </a:prstGeom>
        </p:spPr>
        <p:txBody>
          <a:bodyPr vert="horz" wrap="square" lIns="0" tIns="0" rIns="0" bIns="0" rtlCol="0" anchor="t">
            <a:spAutoFit/>
          </a:bodyPr>
          <a:lstStyle/>
          <a:p>
            <a:pPr marL="12700" algn="ctr"/>
            <a:r>
              <a:rPr lang="en-US" spc="-10">
                <a:solidFill>
                  <a:srgbClr val="FFFFFF"/>
                </a:solidFill>
                <a:latin typeface="Segoe UI"/>
                <a:cs typeface="Segoe UI"/>
              </a:rPr>
              <a:t>7.3.1 - Risk Assessment &amp; Mapping </a:t>
            </a:r>
          </a:p>
        </p:txBody>
      </p:sp>
      <p:sp>
        <p:nvSpPr>
          <p:cNvPr id="34" name="object 31">
            <a:extLst>
              <a:ext uri="{FF2B5EF4-FFF2-40B4-BE49-F238E27FC236}">
                <a16:creationId xmlns:a16="http://schemas.microsoft.com/office/drawing/2014/main" id="{3837D7EF-DB0E-4BE5-9625-C296CAFAF997}"/>
              </a:ext>
            </a:extLst>
          </p:cNvPr>
          <p:cNvSpPr txBox="1"/>
          <p:nvPr/>
        </p:nvSpPr>
        <p:spPr>
          <a:xfrm>
            <a:off x="324138" y="2930205"/>
            <a:ext cx="1920240" cy="1371600"/>
          </a:xfrm>
          <a:prstGeom prst="rect">
            <a:avLst/>
          </a:prstGeom>
          <a:solidFill>
            <a:srgbClr val="CC66FF"/>
          </a:solidFill>
          <a:ln w="12192">
            <a:solidFill>
              <a:schemeClr val="tx1"/>
            </a:solidFill>
          </a:ln>
        </p:spPr>
        <p:txBody>
          <a:bodyPr vert="horz" wrap="square" lIns="0" tIns="36195" rIns="0" bIns="0" rtlCol="0" anchor="t">
            <a:spAutoFit/>
          </a:bodyPr>
          <a:lstStyle/>
          <a:p>
            <a:pPr algn="ctr"/>
            <a:r>
              <a:rPr lang="en-US" sz="1000" spc="-5">
                <a:ea typeface="+mn-lt"/>
                <a:cs typeface="+mn-lt"/>
              </a:rPr>
              <a:t>Ignition Probability Mapping Showing the Probability of Ignition Along the Electric Lines and Equipment</a:t>
            </a:r>
          </a:p>
          <a:p>
            <a:pPr algn="ctr"/>
            <a:r>
              <a:rPr lang="en-US" sz="1000" spc="-5">
                <a:ea typeface="+mn-lt"/>
                <a:cs typeface="+mn-lt"/>
              </a:rPr>
              <a:t>7.3.1.3</a:t>
            </a:r>
          </a:p>
          <a:p>
            <a:pPr algn="ctr"/>
            <a:r>
              <a:rPr lang="en-US" sz="1050" b="1">
                <a:ea typeface="+mn-lt"/>
                <a:cs typeface="+mn-lt"/>
              </a:rPr>
              <a:t>Ignition Probability &amp; Wildfire Consequence Mapping Project</a:t>
            </a:r>
            <a:endParaRPr lang="en-US" sz="1050"/>
          </a:p>
          <a:p>
            <a:pPr algn="ctr"/>
            <a:r>
              <a:rPr lang="en-US" sz="1400" b="1"/>
              <a:t>Completed</a:t>
            </a:r>
            <a:endParaRPr lang="en-US" sz="1400" b="1" spc="-5">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20" name="TextBox 19">
            <a:extLst>
              <a:ext uri="{FF2B5EF4-FFF2-40B4-BE49-F238E27FC236}">
                <a16:creationId xmlns:a16="http://schemas.microsoft.com/office/drawing/2014/main" id="{878F6C87-0DBB-41ED-AEFF-670DCEF74921}"/>
              </a:ext>
            </a:extLst>
          </p:cNvPr>
          <p:cNvSpPr txBox="1"/>
          <p:nvPr/>
        </p:nvSpPr>
        <p:spPr>
          <a:xfrm>
            <a:off x="321753" y="1335976"/>
            <a:ext cx="1920240" cy="1536959"/>
          </a:xfrm>
          <a:prstGeom prst="rect">
            <a:avLst/>
          </a:prstGeom>
          <a:solidFill>
            <a:srgbClr val="CC66FF"/>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A Summarized Risk Map That Shows the Overall Ignition Probability and Estimated Wildfire Consequence Along the Electric Lines and Equipment</a:t>
            </a:r>
          </a:p>
          <a:p>
            <a:pPr marL="0" marR="0">
              <a:spcBef>
                <a:spcPts val="0"/>
              </a:spcBef>
            </a:pPr>
            <a:r>
              <a:rPr lang="en-US" sz="1000" b="0">
                <a:latin typeface="+mn-lt"/>
              </a:rPr>
              <a:t>7.3.1.1</a:t>
            </a:r>
          </a:p>
          <a:p>
            <a:pPr marL="0" marR="0">
              <a:spcBef>
                <a:spcPts val="0"/>
              </a:spcBef>
            </a:pPr>
            <a:r>
              <a:rPr lang="en-US" sz="1050">
                <a:latin typeface="+mn-lt"/>
              </a:rPr>
              <a:t>Ignition Probability &amp; Wildfire Consequence Mapping Project</a:t>
            </a:r>
            <a:endParaRPr lang="en-US" sz="1000">
              <a:solidFill>
                <a:schemeClr val="bg1"/>
              </a:solidFill>
              <a:latin typeface="+mn-lt"/>
            </a:endParaRPr>
          </a:p>
          <a:p>
            <a:r>
              <a:rPr lang="en-US" sz="1400">
                <a:latin typeface="+mn-lt"/>
              </a:rPr>
              <a:t> Completed</a:t>
            </a:r>
          </a:p>
        </p:txBody>
      </p:sp>
      <p:sp>
        <p:nvSpPr>
          <p:cNvPr id="21" name="TextBox 20">
            <a:extLst>
              <a:ext uri="{FF2B5EF4-FFF2-40B4-BE49-F238E27FC236}">
                <a16:creationId xmlns:a16="http://schemas.microsoft.com/office/drawing/2014/main" id="{ECE01B18-AB30-467B-BE7E-94804E602A58}"/>
              </a:ext>
            </a:extLst>
          </p:cNvPr>
          <p:cNvSpPr txBox="1"/>
          <p:nvPr/>
        </p:nvSpPr>
        <p:spPr>
          <a:xfrm>
            <a:off x="2396074" y="1335975"/>
            <a:ext cx="1920240" cy="1536192"/>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Climate-Driven Risk Map and Modeling Based on Various Relevant Weather Scenarios</a:t>
            </a:r>
          </a:p>
          <a:p>
            <a:r>
              <a:rPr lang="en-US" sz="1000">
                <a:ea typeface="+mn-lt"/>
                <a:cs typeface="+mn-lt"/>
              </a:rPr>
              <a:t>7.3.1.2</a:t>
            </a:r>
          </a:p>
          <a:p>
            <a:r>
              <a:rPr lang="en-US" sz="1050" b="1">
                <a:ea typeface="+mn-lt"/>
                <a:cs typeface="+mn-lt"/>
              </a:rPr>
              <a:t>Ignition Probability &amp; Wildfire Consequence Mapping Project</a:t>
            </a:r>
            <a:endParaRPr lang="en-US" sz="1050" b="1"/>
          </a:p>
          <a:p>
            <a:r>
              <a:rPr lang="en-US" b="1"/>
              <a:t>Completed</a:t>
            </a:r>
            <a:endParaRPr lang="en-US" b="1" spc="-5">
              <a:latin typeface="Segoe UI"/>
              <a:cs typeface="Segoe UI"/>
            </a:endParaRPr>
          </a:p>
        </p:txBody>
      </p:sp>
      <p:sp>
        <p:nvSpPr>
          <p:cNvPr id="22" name="TextBox 21">
            <a:extLst>
              <a:ext uri="{FF2B5EF4-FFF2-40B4-BE49-F238E27FC236}">
                <a16:creationId xmlns:a16="http://schemas.microsoft.com/office/drawing/2014/main" id="{7BA402B0-CFFD-4BFC-A695-0A004AAC4C6F}"/>
              </a:ext>
            </a:extLst>
          </p:cNvPr>
          <p:cNvSpPr txBox="1"/>
          <p:nvPr/>
        </p:nvSpPr>
        <p:spPr>
          <a:xfrm>
            <a:off x="4470396" y="1335975"/>
            <a:ext cx="1920240" cy="1536192"/>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Initiative Mapping and Estimation of Wildfire and PSPS Risk-Reduction Impact</a:t>
            </a:r>
          </a:p>
          <a:p>
            <a:pPr marL="0" marR="0">
              <a:spcBef>
                <a:spcPts val="0"/>
              </a:spcBef>
            </a:pPr>
            <a:r>
              <a:rPr lang="en-US" sz="1000" b="0">
                <a:latin typeface="+mn-lt"/>
              </a:rPr>
              <a:t>7.3.1.4</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On Track</a:t>
            </a:r>
            <a:endParaRPr lang="en-US" sz="1400" b="0">
              <a:latin typeface="+mn-lt"/>
            </a:endParaRPr>
          </a:p>
        </p:txBody>
      </p:sp>
      <p:sp>
        <p:nvSpPr>
          <p:cNvPr id="23" name="TextBox 22">
            <a:extLst>
              <a:ext uri="{FF2B5EF4-FFF2-40B4-BE49-F238E27FC236}">
                <a16:creationId xmlns:a16="http://schemas.microsoft.com/office/drawing/2014/main" id="{9D2F0057-C58D-48D4-A5B2-88121EAE85E5}"/>
              </a:ext>
            </a:extLst>
          </p:cNvPr>
          <p:cNvSpPr txBox="1"/>
          <p:nvPr/>
        </p:nvSpPr>
        <p:spPr>
          <a:xfrm>
            <a:off x="2396074" y="2924697"/>
            <a:ext cx="1920240" cy="1371600"/>
          </a:xfrm>
          <a:prstGeom prst="rect">
            <a:avLst/>
          </a:prstGeom>
          <a:solidFill>
            <a:srgbClr val="CC66FF"/>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Match Drop Simulations Showing the Potential Wildfire Consequence of Ignitions that Occurs Along the Electric Lines and Equipment</a:t>
            </a:r>
          </a:p>
          <a:p>
            <a:pPr marL="0" marR="0">
              <a:spcBef>
                <a:spcPts val="0"/>
              </a:spcBef>
            </a:pPr>
            <a:r>
              <a:rPr lang="en-US" sz="1000" b="0">
                <a:latin typeface="+mn-lt"/>
              </a:rPr>
              <a:t>7.3.1.5</a:t>
            </a:r>
            <a:r>
              <a:rPr lang="en-US" sz="1000">
                <a:latin typeface="+mn-lt"/>
              </a:rPr>
              <a:t> </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Completed</a:t>
            </a:r>
            <a:endParaRPr lang="en-US" sz="1400" b="0">
              <a:latin typeface="+mn-lt"/>
            </a:endParaRPr>
          </a:p>
        </p:txBody>
      </p:sp>
      <p:sp>
        <p:nvSpPr>
          <p:cNvPr id="41" name="Rectangle 40">
            <a:extLst>
              <a:ext uri="{FF2B5EF4-FFF2-40B4-BE49-F238E27FC236}">
                <a16:creationId xmlns:a16="http://schemas.microsoft.com/office/drawing/2014/main" id="{306F2049-B2A2-4A6F-A59C-8A56338848DB}"/>
              </a:ext>
            </a:extLst>
          </p:cNvPr>
          <p:cNvSpPr/>
          <p:nvPr/>
        </p:nvSpPr>
        <p:spPr>
          <a:xfrm>
            <a:off x="6524795" y="1250703"/>
            <a:ext cx="5408036" cy="1169551"/>
          </a:xfrm>
          <a:prstGeom prst="rect">
            <a:avLst/>
          </a:prstGeom>
        </p:spPr>
        <p:txBody>
          <a:bodyPr wrap="square" lIns="91440" tIns="45720" rIns="91440" bIns="45720" anchor="t">
            <a:spAutoFit/>
          </a:bodyPr>
          <a:lstStyle/>
          <a:p>
            <a:r>
              <a:rPr lang="en-US" sz="1000" b="1" u="sng">
                <a:latin typeface="Segoe UI"/>
                <a:cs typeface="Segoe UI"/>
              </a:rPr>
              <a:t>Contracting with Risk Mapping Resource:</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2022 Goal:  </a:t>
            </a:r>
            <a:r>
              <a:rPr lang="en-US" sz="1000">
                <a:latin typeface="Segoe UI"/>
                <a:cs typeface="Segoe UI"/>
              </a:rPr>
              <a:t>During 2021 in conjunction with the contracted resource BVES completed its initial Risk Mapping.  Due to a lack of historical data the PSPS risk reduction aspect was deferred.  For 2022 BVES plans to evaluate the best course of action to add this tool to its Risk Assessment &amp; Mapping program.</a:t>
            </a:r>
          </a:p>
          <a:p>
            <a:r>
              <a:rPr lang="en-US" sz="1000" b="1">
                <a:latin typeface="Segoe UI"/>
                <a:cs typeface="Segoe UI"/>
              </a:rPr>
              <a:t>Key Actions: </a:t>
            </a:r>
            <a:r>
              <a:rPr lang="en-US" sz="1000">
                <a:latin typeface="Segoe UI"/>
                <a:cs typeface="Segoe UI"/>
              </a:rPr>
              <a:t>BVES continues to evaluate the best course of action to add PSPS Risk Reduction mapping to its Risk Assessment &amp; Mapping program.</a:t>
            </a:r>
            <a:endParaRPr lang="en-US" sz="600">
              <a:latin typeface="Segoe UI"/>
              <a:cs typeface="Segoe UI"/>
            </a:endParaRPr>
          </a:p>
        </p:txBody>
      </p:sp>
      <p:sp>
        <p:nvSpPr>
          <p:cNvPr id="37" name="object 3">
            <a:extLst>
              <a:ext uri="{FF2B5EF4-FFF2-40B4-BE49-F238E27FC236}">
                <a16:creationId xmlns:a16="http://schemas.microsoft.com/office/drawing/2014/main" id="{E23F17B0-3CA5-432C-9B4C-8E19E4594924}"/>
              </a:ext>
            </a:extLst>
          </p:cNvPr>
          <p:cNvSpPr/>
          <p:nvPr/>
        </p:nvSpPr>
        <p:spPr>
          <a:xfrm>
            <a:off x="161926" y="5039370"/>
            <a:ext cx="11889584" cy="1276334"/>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8" name="object 4">
            <a:extLst>
              <a:ext uri="{FF2B5EF4-FFF2-40B4-BE49-F238E27FC236}">
                <a16:creationId xmlns:a16="http://schemas.microsoft.com/office/drawing/2014/main" id="{B27E231B-C72F-4741-97A4-E06E06B20646}"/>
              </a:ext>
            </a:extLst>
          </p:cNvPr>
          <p:cNvSpPr/>
          <p:nvPr/>
        </p:nvSpPr>
        <p:spPr>
          <a:xfrm>
            <a:off x="161926" y="4669223"/>
            <a:ext cx="11889584"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9" name="object 5">
            <a:extLst>
              <a:ext uri="{FF2B5EF4-FFF2-40B4-BE49-F238E27FC236}">
                <a16:creationId xmlns:a16="http://schemas.microsoft.com/office/drawing/2014/main" id="{D0E4A542-47C4-4405-B051-27C9AEC57861}"/>
              </a:ext>
            </a:extLst>
          </p:cNvPr>
          <p:cNvSpPr/>
          <p:nvPr/>
        </p:nvSpPr>
        <p:spPr>
          <a:xfrm>
            <a:off x="333663" y="4669223"/>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0" name="object 6">
            <a:extLst>
              <a:ext uri="{FF2B5EF4-FFF2-40B4-BE49-F238E27FC236}">
                <a16:creationId xmlns:a16="http://schemas.microsoft.com/office/drawing/2014/main" id="{A75D0D68-47AD-4F61-8081-2EC2E582DE75}"/>
              </a:ext>
            </a:extLst>
          </p:cNvPr>
          <p:cNvSpPr txBox="1"/>
          <p:nvPr/>
        </p:nvSpPr>
        <p:spPr>
          <a:xfrm>
            <a:off x="3185730" y="4711438"/>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7.3.7 - Data Governance </a:t>
            </a:r>
            <a:endParaRPr lang="en-US">
              <a:latin typeface="Segoe UI"/>
              <a:cs typeface="Segoe UI"/>
            </a:endParaRPr>
          </a:p>
        </p:txBody>
      </p:sp>
      <p:grpSp>
        <p:nvGrpSpPr>
          <p:cNvPr id="2" name="Group 1">
            <a:extLst>
              <a:ext uri="{FF2B5EF4-FFF2-40B4-BE49-F238E27FC236}">
                <a16:creationId xmlns:a16="http://schemas.microsoft.com/office/drawing/2014/main" id="{5C84DC14-4AE8-41D2-9A0E-E9320D0631B8}"/>
              </a:ext>
            </a:extLst>
          </p:cNvPr>
          <p:cNvGrpSpPr/>
          <p:nvPr/>
        </p:nvGrpSpPr>
        <p:grpSpPr>
          <a:xfrm>
            <a:off x="284578" y="5108477"/>
            <a:ext cx="5729534" cy="1092607"/>
            <a:chOff x="284578" y="5108477"/>
            <a:chExt cx="5729534" cy="1092607"/>
          </a:xfrm>
        </p:grpSpPr>
        <p:sp>
          <p:nvSpPr>
            <p:cNvPr id="43" name="TextBox 1">
              <a:extLst>
                <a:ext uri="{FF2B5EF4-FFF2-40B4-BE49-F238E27FC236}">
                  <a16:creationId xmlns:a16="http://schemas.microsoft.com/office/drawing/2014/main" id="{6E1E4932-597E-4F73-91D1-7E4BA15F17A8}"/>
                </a:ext>
              </a:extLst>
            </p:cNvPr>
            <p:cNvSpPr txBox="1"/>
            <p:nvPr/>
          </p:nvSpPr>
          <p:spPr>
            <a:xfrm>
              <a:off x="284578" y="5108477"/>
              <a:ext cx="155448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Centralized Repository for Data</a:t>
              </a:r>
            </a:p>
            <a:p>
              <a:r>
                <a:rPr lang="en-US"/>
                <a:t>7.3.7.1</a:t>
              </a:r>
            </a:p>
            <a:p>
              <a:r>
                <a:rPr lang="en-US" sz="1050" b="1"/>
                <a:t>GIS Data Collection &amp; Sharing</a:t>
              </a:r>
              <a:endParaRPr lang="en-US" b="1">
                <a:solidFill>
                  <a:schemeClr val="bg1"/>
                </a:solidFill>
              </a:endParaRPr>
            </a:p>
            <a:p>
              <a:r>
                <a:rPr lang="en-US" sz="1400" b="1"/>
                <a:t>On Track</a:t>
              </a:r>
            </a:p>
          </p:txBody>
        </p:sp>
        <p:sp>
          <p:nvSpPr>
            <p:cNvPr id="44" name="Rectangle 43">
              <a:extLst>
                <a:ext uri="{FF2B5EF4-FFF2-40B4-BE49-F238E27FC236}">
                  <a16:creationId xmlns:a16="http://schemas.microsoft.com/office/drawing/2014/main" id="{5CD733FA-8844-4307-A224-9041E98D0FB2}"/>
                </a:ext>
              </a:extLst>
            </p:cNvPr>
            <p:cNvSpPr/>
            <p:nvPr/>
          </p:nvSpPr>
          <p:spPr>
            <a:xfrm>
              <a:off x="1839058" y="5108477"/>
              <a:ext cx="4175054" cy="815608"/>
            </a:xfrm>
            <a:prstGeom prst="rect">
              <a:avLst/>
            </a:prstGeom>
          </p:spPr>
          <p:txBody>
            <a:bodyPr wrap="square" lIns="91440" tIns="0" rIns="91440" bIns="45720" anchor="t">
              <a:spAutoFit/>
            </a:bodyPr>
            <a:lstStyle/>
            <a:p>
              <a:r>
                <a:rPr lang="en-US" sz="1000" b="1" u="sng">
                  <a:latin typeface="Segoe UI"/>
                  <a:cs typeface="Segoe UI"/>
                </a:rPr>
                <a:t>GIS Data Collection &amp; Sharing Improvements:</a:t>
              </a:r>
              <a:endParaRPr lang="en-US" sz="1000" b="1" u="sng">
                <a:latin typeface="Segoe UI" panose="020B0502040204020203" pitchFamily="34" charset="0"/>
                <a:cs typeface="Segoe UI" panose="020B0502040204020203" pitchFamily="34" charset="0"/>
              </a:endParaRPr>
            </a:p>
            <a:p>
              <a:r>
                <a:rPr lang="en-US" sz="1000">
                  <a:latin typeface="Segoe UI"/>
                  <a:cs typeface="Segoe UI"/>
                </a:rPr>
                <a:t>BVES continues to work towards a class leading Data Repository.</a:t>
              </a:r>
            </a:p>
            <a:p>
              <a:r>
                <a:rPr lang="en-US" sz="1000" b="1">
                  <a:latin typeface="Segoe UI"/>
                  <a:cs typeface="Segoe UI"/>
                </a:rPr>
                <a:t>Key Actions: </a:t>
              </a:r>
              <a:r>
                <a:rPr lang="en-US" sz="1000">
                  <a:latin typeface="Segoe UI"/>
                  <a:cs typeface="Segoe UI"/>
                </a:rPr>
                <a:t>BVES continue to work with its contracted experts to update its GIS database as well as develop a more streamlines method for reporting and sharing of information</a:t>
              </a:r>
              <a:endParaRPr lang="en-US" sz="1000">
                <a:latin typeface="Segoe UI" panose="020B0502040204020203" pitchFamily="34" charset="0"/>
                <a:cs typeface="Segoe UI" panose="020B0502040204020203" pitchFamily="34" charset="0"/>
              </a:endParaRPr>
            </a:p>
          </p:txBody>
        </p:sp>
      </p:grpSp>
      <p:grpSp>
        <p:nvGrpSpPr>
          <p:cNvPr id="3" name="Group 2">
            <a:extLst>
              <a:ext uri="{FF2B5EF4-FFF2-40B4-BE49-F238E27FC236}">
                <a16:creationId xmlns:a16="http://schemas.microsoft.com/office/drawing/2014/main" id="{C1515F2B-060E-40BE-9A0F-7DE4285B51AD}"/>
              </a:ext>
            </a:extLst>
          </p:cNvPr>
          <p:cNvGrpSpPr/>
          <p:nvPr/>
        </p:nvGrpSpPr>
        <p:grpSpPr>
          <a:xfrm>
            <a:off x="6168044" y="5106140"/>
            <a:ext cx="5630185" cy="1097280"/>
            <a:chOff x="6168044" y="5106140"/>
            <a:chExt cx="5630185" cy="1097280"/>
          </a:xfrm>
        </p:grpSpPr>
        <p:sp>
          <p:nvSpPr>
            <p:cNvPr id="42" name="TextBox 41">
              <a:extLst>
                <a:ext uri="{FF2B5EF4-FFF2-40B4-BE49-F238E27FC236}">
                  <a16:creationId xmlns:a16="http://schemas.microsoft.com/office/drawing/2014/main" id="{DB98F275-9D8E-4496-B87C-D94F4F20BB60}"/>
                </a:ext>
              </a:extLst>
            </p:cNvPr>
            <p:cNvSpPr txBox="1"/>
            <p:nvPr/>
          </p:nvSpPr>
          <p:spPr>
            <a:xfrm>
              <a:off x="6168044" y="5106140"/>
              <a:ext cx="155448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Tracking and Analysis of Near Miss Data</a:t>
              </a:r>
            </a:p>
            <a:p>
              <a:r>
                <a:rPr lang="en-US"/>
                <a:t>7.3.7.4</a:t>
              </a:r>
            </a:p>
            <a:p>
              <a:r>
                <a:rPr lang="en-US" sz="1050" b="1"/>
                <a:t>WMP Metrics Tracking</a:t>
              </a:r>
            </a:p>
            <a:p>
              <a:r>
                <a:rPr lang="en-US" sz="1400" b="1"/>
                <a:t>Ongoing</a:t>
              </a:r>
            </a:p>
          </p:txBody>
        </p:sp>
        <p:sp>
          <p:nvSpPr>
            <p:cNvPr id="45" name="object 13">
              <a:extLst>
                <a:ext uri="{FF2B5EF4-FFF2-40B4-BE49-F238E27FC236}">
                  <a16:creationId xmlns:a16="http://schemas.microsoft.com/office/drawing/2014/main" id="{37AE8FF2-965C-4CF3-BED4-71C7C74C8A83}"/>
                </a:ext>
              </a:extLst>
            </p:cNvPr>
            <p:cNvSpPr txBox="1"/>
            <p:nvPr/>
          </p:nvSpPr>
          <p:spPr>
            <a:xfrm>
              <a:off x="7765651" y="5108477"/>
              <a:ext cx="4032578" cy="9694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WMP Metrics Tracking:</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Q1 of 2021 there were no compliance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recorded necessary metrics for inclusion in quarterly reporting</a:t>
              </a:r>
              <a:endParaRPr lang="en-US" sz="1000" b="1">
                <a:latin typeface="Segoe UI" panose="020B0502040204020203" pitchFamily="34" charset="0"/>
                <a:cs typeface="Segoe UI" panose="020B0502040204020203" pitchFamily="34" charset="0"/>
              </a:endParaRPr>
            </a:p>
          </p:txBody>
        </p:sp>
      </p:grpSp>
      <p:sp>
        <p:nvSpPr>
          <p:cNvPr id="46" name="object 16">
            <a:extLst>
              <a:ext uri="{FF2B5EF4-FFF2-40B4-BE49-F238E27FC236}">
                <a16:creationId xmlns:a16="http://schemas.microsoft.com/office/drawing/2014/main" id="{EFB4428E-5F47-44EB-BB34-5E6557B92178}"/>
              </a:ext>
            </a:extLst>
          </p:cNvPr>
          <p:cNvSpPr/>
          <p:nvPr/>
        </p:nvSpPr>
        <p:spPr>
          <a:xfrm>
            <a:off x="5265188" y="6510369"/>
            <a:ext cx="212107" cy="111144"/>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47" name="object 17">
            <a:extLst>
              <a:ext uri="{FF2B5EF4-FFF2-40B4-BE49-F238E27FC236}">
                <a16:creationId xmlns:a16="http://schemas.microsoft.com/office/drawing/2014/main" id="{89414E0E-ADBF-4051-AF99-2D85A8ED5CC4}"/>
              </a:ext>
            </a:extLst>
          </p:cNvPr>
          <p:cNvSpPr txBox="1"/>
          <p:nvPr/>
        </p:nvSpPr>
        <p:spPr>
          <a:xfrm>
            <a:off x="5542239" y="6486863"/>
            <a:ext cx="1413113"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Tree>
    <p:extLst>
      <p:ext uri="{BB962C8B-B14F-4D97-AF65-F5344CB8AC3E}">
        <p14:creationId xmlns:p14="http://schemas.microsoft.com/office/powerpoint/2010/main" val="322431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61925" y="1148149"/>
            <a:ext cx="11887200" cy="4561987"/>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78001"/>
            <a:ext cx="11887200" cy="396829"/>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8" name="object 5">
            <a:extLst>
              <a:ext uri="{FF2B5EF4-FFF2-40B4-BE49-F238E27FC236}">
                <a16:creationId xmlns:a16="http://schemas.microsoft.com/office/drawing/2014/main" id="{D7A0A1CA-59E0-4637-BDF8-071AC0005B29}"/>
              </a:ext>
            </a:extLst>
          </p:cNvPr>
          <p:cNvSpPr/>
          <p:nvPr/>
        </p:nvSpPr>
        <p:spPr>
          <a:xfrm>
            <a:off x="1615439" y="778001"/>
            <a:ext cx="8961120" cy="396829"/>
          </a:xfrm>
          <a:custGeom>
            <a:avLst/>
            <a:gdLst/>
            <a:ahLst/>
            <a:cxnLst/>
            <a:rect l="l" t="t" r="r" b="b"/>
            <a:pathLst>
              <a:path w="8961120" h="370840">
                <a:moveTo>
                  <a:pt x="0" y="0"/>
                </a:moveTo>
                <a:lnTo>
                  <a:pt x="8961120" y="0"/>
                </a:lnTo>
                <a:lnTo>
                  <a:pt x="8961120" y="370332"/>
                </a:lnTo>
                <a:lnTo>
                  <a:pt x="0" y="370332"/>
                </a:lnTo>
                <a:lnTo>
                  <a:pt x="0" y="0"/>
                </a:lnTo>
                <a:close/>
              </a:path>
            </a:pathLst>
          </a:custGeom>
          <a:noFill/>
          <a:ln w="12191">
            <a:noFill/>
          </a:ln>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820217"/>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7.3.2 - Situational Awareness &amp; Forecasting</a:t>
            </a:r>
            <a:endParaRPr lang="en-US">
              <a:latin typeface="Segoe UI"/>
              <a:cs typeface="Segoe UI"/>
            </a:endParaRPr>
          </a:p>
        </p:txBody>
      </p:sp>
      <p:sp>
        <p:nvSpPr>
          <p:cNvPr id="26" name="object 14">
            <a:extLst>
              <a:ext uri="{FF2B5EF4-FFF2-40B4-BE49-F238E27FC236}">
                <a16:creationId xmlns:a16="http://schemas.microsoft.com/office/drawing/2014/main" id="{C9909568-3C4D-4738-AAEF-83C2129AA97A}"/>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D53BE57D-CC25-47B0-9F33-5438BF31B237}"/>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B9F7E041-26CC-478F-A29C-6086E9E1795E}"/>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D471FD85-D791-42FF-B1C9-21F7F3761AD5}"/>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0BC9BE58-EAD5-4437-8FA9-79D98484963E}"/>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6E188DBF-F066-4186-94A2-988FF8F731EF}"/>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5A2A569F-ECAF-44E0-8569-AAC97333A738}"/>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E0D41803-9495-4C00-8B3F-3B61F4FDCBD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8EC78A87-EECD-4760-BCA9-ED20613D7FA2}"/>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F25674F4-C30D-4548-A7BC-E1A0972D05CB}"/>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7" name="Title 3">
            <a:extLst>
              <a:ext uri="{FF2B5EF4-FFF2-40B4-BE49-F238E27FC236}">
                <a16:creationId xmlns:a16="http://schemas.microsoft.com/office/drawing/2014/main" id="{23FC9A36-61D8-4450-9E9F-5C3F3796E678}"/>
              </a:ext>
            </a:extLst>
          </p:cNvPr>
          <p:cNvSpPr txBox="1">
            <a:spLocks/>
          </p:cNvSpPr>
          <p:nvPr/>
        </p:nvSpPr>
        <p:spPr>
          <a:xfrm>
            <a:off x="1866900" y="321461"/>
            <a:ext cx="8458200" cy="3932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grpSp>
        <p:nvGrpSpPr>
          <p:cNvPr id="5" name="Group 4">
            <a:extLst>
              <a:ext uri="{FF2B5EF4-FFF2-40B4-BE49-F238E27FC236}">
                <a16:creationId xmlns:a16="http://schemas.microsoft.com/office/drawing/2014/main" id="{F5CA8870-CDDB-4EEF-B44D-07D31A179D40}"/>
              </a:ext>
            </a:extLst>
          </p:cNvPr>
          <p:cNvGrpSpPr/>
          <p:nvPr/>
        </p:nvGrpSpPr>
        <p:grpSpPr>
          <a:xfrm>
            <a:off x="270888" y="1305793"/>
            <a:ext cx="5753289" cy="1292796"/>
            <a:chOff x="284564" y="1216212"/>
            <a:chExt cx="5753289" cy="1292796"/>
          </a:xfrm>
        </p:grpSpPr>
        <p:sp>
          <p:nvSpPr>
            <p:cNvPr id="38" name="object 13">
              <a:extLst>
                <a:ext uri="{FF2B5EF4-FFF2-40B4-BE49-F238E27FC236}">
                  <a16:creationId xmlns:a16="http://schemas.microsoft.com/office/drawing/2014/main" id="{69B4E7EE-CFC3-486D-9F9A-680C02D9B1FE}"/>
                </a:ext>
              </a:extLst>
            </p:cNvPr>
            <p:cNvSpPr txBox="1"/>
            <p:nvPr/>
          </p:nvSpPr>
          <p:spPr>
            <a:xfrm>
              <a:off x="2315629" y="1216212"/>
              <a:ext cx="3722224" cy="9694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Revised Schedule for 2021 Planned Deployment &amp; Additional Installation: </a:t>
              </a:r>
            </a:p>
            <a:p>
              <a:r>
                <a:rPr lang="en-US" sz="1000" b="1">
                  <a:latin typeface="Segoe UI"/>
                  <a:cs typeface="Segoe UI"/>
                </a:rPr>
                <a:t>Volume vs 2022 Goal:  </a:t>
              </a:r>
              <a:r>
                <a:rPr lang="en-US" sz="1000">
                  <a:latin typeface="Segoe UI" panose="020B0502040204020203" pitchFamily="34" charset="0"/>
                  <a:cs typeface="Segoe UI" panose="020B0502040204020203" pitchFamily="34" charset="0"/>
                </a:rPr>
                <a:t>BVES does not have any planned weather stations for 2022.</a:t>
              </a:r>
            </a:p>
            <a:p>
              <a:r>
                <a:rPr lang="en-US" sz="1000" b="1">
                  <a:latin typeface="Segoe UI"/>
                  <a:cs typeface="Segoe UI"/>
                </a:rPr>
                <a:t>Key Actions: </a:t>
              </a:r>
              <a:r>
                <a:rPr lang="en-US" sz="1000">
                  <a:latin typeface="Segoe UI"/>
                  <a:cs typeface="Segoe UI"/>
                </a:rPr>
                <a:t>BVES </a:t>
              </a:r>
              <a:r>
                <a:rPr lang="en-US" sz="1000">
                  <a:latin typeface="Segoe UI" panose="020B0502040204020203" pitchFamily="34" charset="0"/>
                  <a:cs typeface="Segoe UI" panose="020B0502040204020203" pitchFamily="34" charset="0"/>
                </a:rPr>
                <a:t>continues to evaluate the needed for future weathers stations in its operating territory.</a:t>
              </a:r>
              <a:endParaRPr sz="1000">
                <a:latin typeface="Segoe UI" panose="020B0502040204020203" pitchFamily="34" charset="0"/>
                <a:cs typeface="Segoe UI" panose="020B0502040204020203" pitchFamily="34" charset="0"/>
              </a:endParaRPr>
            </a:p>
          </p:txBody>
        </p:sp>
        <p:sp>
          <p:nvSpPr>
            <p:cNvPr id="43" name="TextBox 1">
              <a:extLst>
                <a:ext uri="{FF2B5EF4-FFF2-40B4-BE49-F238E27FC236}">
                  <a16:creationId xmlns:a16="http://schemas.microsoft.com/office/drawing/2014/main" id="{DB881BC7-104B-4404-8DC7-88E90143EEDE}"/>
                </a:ext>
              </a:extLst>
            </p:cNvPr>
            <p:cNvSpPr txBox="1"/>
            <p:nvPr/>
          </p:nvSpPr>
          <p:spPr>
            <a:xfrm>
              <a:off x="284564" y="1228848"/>
              <a:ext cx="2031067" cy="128016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Advanced Weather Monitoring and Weather Stations</a:t>
              </a:r>
            </a:p>
            <a:p>
              <a:r>
                <a:rPr lang="en-US"/>
                <a:t>7.3.2.1</a:t>
              </a:r>
            </a:p>
            <a:p>
              <a:r>
                <a:rPr lang="en-US" sz="1050" b="1"/>
                <a:t>Situational Awareness Hardware Program</a:t>
              </a:r>
              <a:endParaRPr lang="en-US" sz="1050" b="1">
                <a:solidFill>
                  <a:schemeClr val="bg1"/>
                </a:solidFill>
              </a:endParaRPr>
            </a:p>
            <a:p>
              <a:r>
                <a:rPr lang="en-US" sz="1400" b="1"/>
                <a:t>Completed</a:t>
              </a:r>
            </a:p>
          </p:txBody>
        </p:sp>
      </p:grpSp>
      <p:grpSp>
        <p:nvGrpSpPr>
          <p:cNvPr id="10" name="Group 9">
            <a:extLst>
              <a:ext uri="{FF2B5EF4-FFF2-40B4-BE49-F238E27FC236}">
                <a16:creationId xmlns:a16="http://schemas.microsoft.com/office/drawing/2014/main" id="{F5B67532-CA9E-4895-B4CF-F4669DD9539D}"/>
              </a:ext>
            </a:extLst>
          </p:cNvPr>
          <p:cNvGrpSpPr/>
          <p:nvPr/>
        </p:nvGrpSpPr>
        <p:grpSpPr>
          <a:xfrm>
            <a:off x="270888" y="2839024"/>
            <a:ext cx="5902229" cy="1284892"/>
            <a:chOff x="284563" y="2434850"/>
            <a:chExt cx="5902229" cy="1284892"/>
          </a:xfrm>
        </p:grpSpPr>
        <p:sp>
          <p:nvSpPr>
            <p:cNvPr id="42" name="TextBox 1">
              <a:extLst>
                <a:ext uri="{FF2B5EF4-FFF2-40B4-BE49-F238E27FC236}">
                  <a16:creationId xmlns:a16="http://schemas.microsoft.com/office/drawing/2014/main" id="{949859BD-0789-4C6A-9629-5E9F74075174}"/>
                </a:ext>
              </a:extLst>
            </p:cNvPr>
            <p:cNvSpPr txBox="1"/>
            <p:nvPr/>
          </p:nvSpPr>
          <p:spPr>
            <a:xfrm>
              <a:off x="284563" y="2439582"/>
              <a:ext cx="2031066" cy="128016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Continuous Monitoring Sensors</a:t>
              </a:r>
            </a:p>
            <a:p>
              <a:r>
                <a:rPr lang="en-US"/>
                <a:t>7.3.2.2</a:t>
              </a:r>
            </a:p>
            <a:p>
              <a:r>
                <a:rPr lang="en-US" sz="1050"/>
                <a:t>Situational Awareness Hardware Program </a:t>
              </a:r>
            </a:p>
            <a:p>
              <a:r>
                <a:rPr lang="en-US" sz="1400" b="1"/>
                <a:t>Completed</a:t>
              </a:r>
            </a:p>
          </p:txBody>
        </p:sp>
        <p:sp>
          <p:nvSpPr>
            <p:cNvPr id="45" name="object 13">
              <a:extLst>
                <a:ext uri="{FF2B5EF4-FFF2-40B4-BE49-F238E27FC236}">
                  <a16:creationId xmlns:a16="http://schemas.microsoft.com/office/drawing/2014/main" id="{DFA7F225-2F55-45F7-B541-C58147825CDA}"/>
                </a:ext>
              </a:extLst>
            </p:cNvPr>
            <p:cNvSpPr txBox="1"/>
            <p:nvPr/>
          </p:nvSpPr>
          <p:spPr>
            <a:xfrm>
              <a:off x="2315630" y="2434850"/>
              <a:ext cx="3871162" cy="815608"/>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Situational Awareness Hardware Program: </a:t>
              </a:r>
            </a:p>
            <a:p>
              <a:r>
                <a:rPr lang="en-US" sz="1000" b="1">
                  <a:latin typeface="Segoe UI"/>
                  <a:cs typeface="Segoe UI"/>
                </a:rPr>
                <a:t>Volume vs 2022 Goal:  </a:t>
              </a:r>
              <a:r>
                <a:rPr lang="en-US" sz="1000">
                  <a:latin typeface="Segoe UI" panose="020B0502040204020203" pitchFamily="34" charset="0"/>
                  <a:cs typeface="Segoe UI" panose="020B0502040204020203" pitchFamily="34" charset="0"/>
                </a:rPr>
                <a:t>BVES does not have any planned HD Cameras for 2022.</a:t>
              </a:r>
            </a:p>
            <a:p>
              <a:r>
                <a:rPr lang="en-US" sz="1000" b="1">
                  <a:latin typeface="Segoe UI"/>
                  <a:cs typeface="Segoe UI"/>
                </a:rPr>
                <a:t>Key Actions: </a:t>
              </a:r>
              <a:r>
                <a:rPr lang="en-US" sz="1000">
                  <a:latin typeface="Segoe UI"/>
                  <a:cs typeface="Segoe UI"/>
                </a:rPr>
                <a:t>BVES </a:t>
              </a:r>
              <a:r>
                <a:rPr lang="en-US" sz="1000">
                  <a:latin typeface="Segoe UI" panose="020B0502040204020203" pitchFamily="34" charset="0"/>
                  <a:cs typeface="Segoe UI" panose="020B0502040204020203" pitchFamily="34" charset="0"/>
                </a:rPr>
                <a:t>continues to evaluate the needed for future HD Cameras in its operating territory.</a:t>
              </a:r>
            </a:p>
          </p:txBody>
        </p:sp>
      </p:grpSp>
      <p:grpSp>
        <p:nvGrpSpPr>
          <p:cNvPr id="11" name="Group 10">
            <a:extLst>
              <a:ext uri="{FF2B5EF4-FFF2-40B4-BE49-F238E27FC236}">
                <a16:creationId xmlns:a16="http://schemas.microsoft.com/office/drawing/2014/main" id="{5B2221AE-7BDC-4AFB-BF49-63E7840DA474}"/>
              </a:ext>
            </a:extLst>
          </p:cNvPr>
          <p:cNvGrpSpPr/>
          <p:nvPr/>
        </p:nvGrpSpPr>
        <p:grpSpPr>
          <a:xfrm>
            <a:off x="270886" y="4368827"/>
            <a:ext cx="5753291" cy="1280160"/>
            <a:chOff x="270886" y="3620668"/>
            <a:chExt cx="5753291" cy="1280160"/>
          </a:xfrm>
        </p:grpSpPr>
        <p:sp>
          <p:nvSpPr>
            <p:cNvPr id="40" name="TextBox 39">
              <a:extLst>
                <a:ext uri="{FF2B5EF4-FFF2-40B4-BE49-F238E27FC236}">
                  <a16:creationId xmlns:a16="http://schemas.microsoft.com/office/drawing/2014/main" id="{8B21FCF3-0E5C-4190-AD4C-876BCB4223D6}"/>
                </a:ext>
              </a:extLst>
            </p:cNvPr>
            <p:cNvSpPr txBox="1"/>
            <p:nvPr/>
          </p:nvSpPr>
          <p:spPr>
            <a:xfrm>
              <a:off x="270886" y="3620668"/>
              <a:ext cx="2031067" cy="128016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defPPr>
                <a:defRPr lang="en-US"/>
              </a:defPPr>
              <a:lvl1pPr algn="ctr">
                <a:defRPr sz="1000"/>
              </a:lvl1pPr>
            </a:lstStyle>
            <a:p>
              <a:r>
                <a:rPr lang="en-US"/>
                <a:t>Fault Indicators for Detecting Faults on Electric Lines and Equipment</a:t>
              </a:r>
            </a:p>
            <a:p>
              <a:r>
                <a:rPr lang="en-US"/>
                <a:t>7.3.2.3</a:t>
              </a:r>
            </a:p>
            <a:p>
              <a:r>
                <a:rPr lang="en-US" sz="1050" b="1"/>
                <a:t>Situational Awareness Hardware Program</a:t>
              </a:r>
            </a:p>
            <a:p>
              <a:r>
                <a:rPr lang="en-US" sz="1400" b="1"/>
                <a:t>On Track</a:t>
              </a:r>
            </a:p>
          </p:txBody>
        </p:sp>
        <p:sp>
          <p:nvSpPr>
            <p:cNvPr id="46" name="object 13">
              <a:extLst>
                <a:ext uri="{FF2B5EF4-FFF2-40B4-BE49-F238E27FC236}">
                  <a16:creationId xmlns:a16="http://schemas.microsoft.com/office/drawing/2014/main" id="{1A35F2A7-DC30-4178-B17E-A861825A0C2B}"/>
                </a:ext>
              </a:extLst>
            </p:cNvPr>
            <p:cNvSpPr txBox="1"/>
            <p:nvPr/>
          </p:nvSpPr>
          <p:spPr>
            <a:xfrm>
              <a:off x="2315629" y="3621030"/>
              <a:ext cx="3708548" cy="815608"/>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Situational Awareness Hardware Program: </a:t>
              </a:r>
            </a:p>
            <a:p>
              <a:r>
                <a:rPr lang="en-US" sz="1000" b="1">
                  <a:latin typeface="Segoe UI" panose="020B0502040204020203" pitchFamily="34" charset="0"/>
                  <a:cs typeface="Segoe UI" panose="020B0502040204020203" pitchFamily="34" charset="0"/>
                </a:rPr>
                <a:t>Volume vs Q1 2022 Goal: </a:t>
              </a:r>
              <a:r>
                <a:rPr lang="en-US" sz="1000">
                  <a:latin typeface="Segoe UI" panose="020B0502040204020203" pitchFamily="34" charset="0"/>
                  <a:cs typeface="Segoe UI" panose="020B0502040204020203" pitchFamily="34" charset="0"/>
                </a:rPr>
                <a:t>BVES is scheduled to begin this program in Q3 with a target of 50 fault indicator instillations in 2022</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on track to begin work.</a:t>
              </a:r>
              <a:endParaRPr sz="1000">
                <a:latin typeface="Segoe UI" panose="020B0502040204020203" pitchFamily="34" charset="0"/>
                <a:cs typeface="Segoe UI" panose="020B0502040204020203" pitchFamily="34" charset="0"/>
              </a:endParaRPr>
            </a:p>
          </p:txBody>
        </p:sp>
      </p:grpSp>
      <p:grpSp>
        <p:nvGrpSpPr>
          <p:cNvPr id="2" name="Group 1">
            <a:extLst>
              <a:ext uri="{FF2B5EF4-FFF2-40B4-BE49-F238E27FC236}">
                <a16:creationId xmlns:a16="http://schemas.microsoft.com/office/drawing/2014/main" id="{36FA76E7-3050-41B8-B63A-5C1B3840A647}"/>
              </a:ext>
            </a:extLst>
          </p:cNvPr>
          <p:cNvGrpSpPr/>
          <p:nvPr/>
        </p:nvGrpSpPr>
        <p:grpSpPr>
          <a:xfrm>
            <a:off x="6177864" y="2845694"/>
            <a:ext cx="5551445" cy="1280160"/>
            <a:chOff x="6494464" y="2591275"/>
            <a:chExt cx="5551445" cy="1280160"/>
          </a:xfrm>
        </p:grpSpPr>
        <p:sp>
          <p:nvSpPr>
            <p:cNvPr id="41" name="TextBox 40">
              <a:extLst>
                <a:ext uri="{FF2B5EF4-FFF2-40B4-BE49-F238E27FC236}">
                  <a16:creationId xmlns:a16="http://schemas.microsoft.com/office/drawing/2014/main" id="{523670AA-9DAA-4AA4-9FA8-10AB05F8FF99}"/>
                </a:ext>
              </a:extLst>
            </p:cNvPr>
            <p:cNvSpPr txBox="1"/>
            <p:nvPr/>
          </p:nvSpPr>
          <p:spPr>
            <a:xfrm>
              <a:off x="6494464" y="2591275"/>
              <a:ext cx="2029968" cy="128016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ea typeface="+mn-lt"/>
                  <a:cs typeface="+mn-lt"/>
                </a:rPr>
                <a:t>Personnel Monitoring Areas of Electric Lines and Equipment in Elevated Fire Risk Conditions</a:t>
              </a:r>
              <a:endParaRPr lang="en-US" sz="1000">
                <a:cs typeface="Calibri"/>
              </a:endParaRPr>
            </a:p>
            <a:p>
              <a:pPr algn="ctr"/>
              <a:r>
                <a:rPr lang="en-US" sz="1000">
                  <a:cs typeface="Calibri"/>
                </a:rPr>
                <a:t>7.3.2.5</a:t>
              </a:r>
            </a:p>
            <a:p>
              <a:pPr algn="ctr"/>
              <a:r>
                <a:rPr lang="en-US" sz="1050" b="1">
                  <a:cs typeface="Calibri"/>
                </a:rPr>
                <a:t>Grid Operations &amp; Protocols</a:t>
              </a:r>
            </a:p>
            <a:p>
              <a:pPr algn="ctr"/>
              <a:r>
                <a:rPr lang="en-US" sz="1400" b="1">
                  <a:cs typeface="Calibri"/>
                </a:rPr>
                <a:t>No High-Risk Events Occurred</a:t>
              </a:r>
              <a:endParaRPr lang="en-US" sz="3200" b="1"/>
            </a:p>
          </p:txBody>
        </p:sp>
        <p:sp>
          <p:nvSpPr>
            <p:cNvPr id="48" name="object 13">
              <a:extLst>
                <a:ext uri="{FF2B5EF4-FFF2-40B4-BE49-F238E27FC236}">
                  <a16:creationId xmlns:a16="http://schemas.microsoft.com/office/drawing/2014/main" id="{66FF3540-E734-4247-B607-7B9538B10186}"/>
                </a:ext>
              </a:extLst>
            </p:cNvPr>
            <p:cNvSpPr txBox="1"/>
            <p:nvPr/>
          </p:nvSpPr>
          <p:spPr>
            <a:xfrm>
              <a:off x="8539643" y="2591275"/>
              <a:ext cx="3506266" cy="1123384"/>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Grid Operations &amp; Protocol: </a:t>
              </a:r>
            </a:p>
            <a:p>
              <a:r>
                <a:rPr lang="en-US" sz="1000" b="1">
                  <a:latin typeface="Segoe UI" panose="020B0502040204020203" pitchFamily="34" charset="0"/>
                  <a:cs typeface="Segoe UI" panose="020B0502040204020203" pitchFamily="34" charset="0"/>
                </a:rPr>
                <a:t>Volume vs 2022 Goal: </a:t>
              </a:r>
              <a:r>
                <a:rPr lang="en-US" sz="1000">
                  <a:latin typeface="Segoe UI" panose="020B0502040204020203" pitchFamily="34" charset="0"/>
                  <a:cs typeface="Segoe UI" panose="020B0502040204020203" pitchFamily="34" charset="0"/>
                </a:rPr>
                <a:t>BVES has established a resource allocation level for the instance where a high fire risk condition occurs.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currently has the resource pool available to combat high fire risk conditions in its operating area.</a:t>
              </a:r>
              <a:endParaRPr sz="1000">
                <a:latin typeface="Segoe UI" panose="020B0502040204020203" pitchFamily="34" charset="0"/>
                <a:cs typeface="Segoe UI" panose="020B0502040204020203" pitchFamily="34" charset="0"/>
              </a:endParaRPr>
            </a:p>
          </p:txBody>
        </p:sp>
      </p:grpSp>
      <p:grpSp>
        <p:nvGrpSpPr>
          <p:cNvPr id="3" name="Group 2">
            <a:extLst>
              <a:ext uri="{FF2B5EF4-FFF2-40B4-BE49-F238E27FC236}">
                <a16:creationId xmlns:a16="http://schemas.microsoft.com/office/drawing/2014/main" id="{EEE2B43A-D5A9-469C-A08B-5BA1DAFDE105}"/>
              </a:ext>
            </a:extLst>
          </p:cNvPr>
          <p:cNvGrpSpPr/>
          <p:nvPr/>
        </p:nvGrpSpPr>
        <p:grpSpPr>
          <a:xfrm>
            <a:off x="6209033" y="1305792"/>
            <a:ext cx="5586963" cy="1280160"/>
            <a:chOff x="6397624" y="1305792"/>
            <a:chExt cx="5586963" cy="1280160"/>
          </a:xfrm>
        </p:grpSpPr>
        <p:sp>
          <p:nvSpPr>
            <p:cNvPr id="34" name="TextBox 33">
              <a:extLst>
                <a:ext uri="{FF2B5EF4-FFF2-40B4-BE49-F238E27FC236}">
                  <a16:creationId xmlns:a16="http://schemas.microsoft.com/office/drawing/2014/main" id="{3D2CE19E-59CE-4508-91B1-66A80550086D}"/>
                </a:ext>
              </a:extLst>
            </p:cNvPr>
            <p:cNvSpPr txBox="1"/>
            <p:nvPr/>
          </p:nvSpPr>
          <p:spPr>
            <a:xfrm>
              <a:off x="6397624" y="1305792"/>
              <a:ext cx="2029968" cy="128016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Forecast of a Fire Risk Index, Fire Potential Index, or Similar</a:t>
              </a:r>
            </a:p>
            <a:p>
              <a:r>
                <a:rPr lang="en-US"/>
                <a:t>7.3.2.4</a:t>
              </a:r>
            </a:p>
            <a:p>
              <a:r>
                <a:rPr lang="en-US" sz="1050" b="1"/>
                <a:t>Weather Consultant / Risk Mapping</a:t>
              </a:r>
              <a:endParaRPr lang="en-US" b="1">
                <a:solidFill>
                  <a:schemeClr val="bg1"/>
                </a:solidFill>
              </a:endParaRPr>
            </a:p>
            <a:p>
              <a:r>
                <a:rPr lang="en-US" sz="1400" b="1"/>
                <a:t>Completed</a:t>
              </a:r>
              <a:endParaRPr lang="en-US" sz="1400" b="1">
                <a:cs typeface="Calibri"/>
              </a:endParaRPr>
            </a:p>
          </p:txBody>
        </p:sp>
        <p:sp>
          <p:nvSpPr>
            <p:cNvPr id="49" name="object 13">
              <a:extLst>
                <a:ext uri="{FF2B5EF4-FFF2-40B4-BE49-F238E27FC236}">
                  <a16:creationId xmlns:a16="http://schemas.microsoft.com/office/drawing/2014/main" id="{31B022B2-FA1F-400F-A1B8-DFDEAD16795D}"/>
                </a:ext>
              </a:extLst>
            </p:cNvPr>
            <p:cNvSpPr txBox="1"/>
            <p:nvPr/>
          </p:nvSpPr>
          <p:spPr>
            <a:xfrm>
              <a:off x="8416924" y="1305793"/>
              <a:ext cx="3567663" cy="969496"/>
            </a:xfrm>
            <a:prstGeom prst="rect">
              <a:avLst/>
            </a:prstGeom>
          </p:spPr>
          <p:txBody>
            <a:bodyPr vert="horz" wrap="square" lIns="91440" tIns="0" rIns="91440" bIns="45720" rtlCol="0">
              <a:spAutoFit/>
            </a:bodyPr>
            <a:lstStyle/>
            <a:p>
              <a:r>
                <a:rPr lang="en-US" sz="1000" b="1" u="sng">
                  <a:latin typeface="Segoe UI"/>
                  <a:cs typeface="Segoe UI"/>
                </a:rPr>
                <a:t>Contracting with Risk Mapping Resource:</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2022 Goal:  </a:t>
              </a:r>
              <a:r>
                <a:rPr lang="en-US" sz="1000">
                  <a:latin typeface="Segoe UI"/>
                  <a:cs typeface="Segoe UI"/>
                </a:rPr>
                <a:t>During 2021 in conjunction with the contracted resource BVES completed its initial Risk Mapping.  </a:t>
              </a:r>
            </a:p>
            <a:p>
              <a:r>
                <a:rPr lang="en-US" sz="1000">
                  <a:latin typeface="Segoe UI"/>
                  <a:cs typeface="Segoe UI"/>
                </a:rPr>
                <a:t> </a:t>
              </a:r>
              <a:r>
                <a:rPr lang="en-US" sz="1000" b="1">
                  <a:latin typeface="Segoe UI"/>
                  <a:cs typeface="Segoe UI"/>
                </a:rPr>
                <a:t>Key Actions: </a:t>
              </a:r>
              <a:r>
                <a:rPr lang="en-US" sz="1000">
                  <a:latin typeface="Segoe UI"/>
                  <a:cs typeface="Segoe UI"/>
                </a:rPr>
                <a:t>BVES continues to evaluate the need for future improvements to the designed system.</a:t>
              </a:r>
            </a:p>
          </p:txBody>
        </p:sp>
      </p:grpSp>
      <p:grpSp>
        <p:nvGrpSpPr>
          <p:cNvPr id="4" name="Group 3">
            <a:extLst>
              <a:ext uri="{FF2B5EF4-FFF2-40B4-BE49-F238E27FC236}">
                <a16:creationId xmlns:a16="http://schemas.microsoft.com/office/drawing/2014/main" id="{4B06987D-7BED-43E3-9F01-870E74542CA5}"/>
              </a:ext>
            </a:extLst>
          </p:cNvPr>
          <p:cNvGrpSpPr/>
          <p:nvPr/>
        </p:nvGrpSpPr>
        <p:grpSpPr>
          <a:xfrm>
            <a:off x="6186792" y="4368827"/>
            <a:ext cx="5436161" cy="1280160"/>
            <a:chOff x="6237608" y="4740252"/>
            <a:chExt cx="5436161" cy="1280160"/>
          </a:xfrm>
        </p:grpSpPr>
        <p:sp>
          <p:nvSpPr>
            <p:cNvPr id="44" name="TextBox 43">
              <a:extLst>
                <a:ext uri="{FF2B5EF4-FFF2-40B4-BE49-F238E27FC236}">
                  <a16:creationId xmlns:a16="http://schemas.microsoft.com/office/drawing/2014/main" id="{BBD7124A-3D16-4759-B17B-F71500E9EC01}"/>
                </a:ext>
              </a:extLst>
            </p:cNvPr>
            <p:cNvSpPr txBox="1"/>
            <p:nvPr/>
          </p:nvSpPr>
          <p:spPr>
            <a:xfrm>
              <a:off x="6237608" y="4740252"/>
              <a:ext cx="2029968" cy="128016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ea typeface="+mn-lt"/>
                  <a:cs typeface="+mn-lt"/>
                </a:rPr>
                <a:t>Weather Forecasting and Estimating Impacts on Electrical Lines and Equipment</a:t>
              </a:r>
              <a:endParaRPr lang="en-US">
                <a:ea typeface="+mn-lt"/>
                <a:cs typeface="+mn-lt"/>
              </a:endParaRPr>
            </a:p>
            <a:p>
              <a:pPr algn="ctr"/>
              <a:r>
                <a:rPr lang="en-US" sz="1000">
                  <a:cs typeface="Calibri"/>
                </a:rPr>
                <a:t>7.3.2.6</a:t>
              </a:r>
            </a:p>
            <a:p>
              <a:pPr algn="ctr"/>
              <a:r>
                <a:rPr lang="en-US" sz="1050" b="1">
                  <a:cs typeface="Calibri"/>
                </a:rPr>
                <a:t>Weather Consultant</a:t>
              </a:r>
            </a:p>
            <a:p>
              <a:pPr algn="ctr"/>
              <a:r>
                <a:rPr lang="en-US" sz="1400" b="1">
                  <a:cs typeface="Calibri"/>
                </a:rPr>
                <a:t>Support Requirement Met</a:t>
              </a:r>
            </a:p>
          </p:txBody>
        </p:sp>
        <p:sp>
          <p:nvSpPr>
            <p:cNvPr id="39" name="object 13">
              <a:extLst>
                <a:ext uri="{FF2B5EF4-FFF2-40B4-BE49-F238E27FC236}">
                  <a16:creationId xmlns:a16="http://schemas.microsoft.com/office/drawing/2014/main" id="{453EE06A-A2E1-4089-B525-BE5E0282CE4B}"/>
                </a:ext>
              </a:extLst>
            </p:cNvPr>
            <p:cNvSpPr txBox="1"/>
            <p:nvPr/>
          </p:nvSpPr>
          <p:spPr>
            <a:xfrm>
              <a:off x="8244686" y="4750350"/>
              <a:ext cx="3429083" cy="1123384"/>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Weather Consultant for Weekly Reporting: </a:t>
              </a:r>
            </a:p>
            <a:p>
              <a:r>
                <a:rPr lang="en-US" sz="1000" b="1">
                  <a:latin typeface="Segoe UI" panose="020B0502040204020203" pitchFamily="34" charset="0"/>
                  <a:cs typeface="Segoe UI" panose="020B0502040204020203" pitchFamily="34" charset="0"/>
                </a:rPr>
                <a:t>2022 Goal: </a:t>
              </a:r>
              <a:r>
                <a:rPr lang="en-US" sz="1000">
                  <a:latin typeface="Segoe UI" panose="020B0502040204020203" pitchFamily="34" charset="0"/>
                  <a:cs typeface="Segoe UI" panose="020B0502040204020203" pitchFamily="34" charset="0"/>
                </a:rPr>
                <a:t>BVES currently has a weather consultant on payroll who supports the weather forecasting and analysis necessary.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Additional task for quarterly aggregation of High Wind Warning and Red Flag Warning accounts to support Quarterly Data Reports.</a:t>
              </a:r>
            </a:p>
          </p:txBody>
        </p:sp>
      </p:grpSp>
    </p:spTree>
    <p:extLst>
      <p:ext uri="{BB962C8B-B14F-4D97-AF65-F5344CB8AC3E}">
        <p14:creationId xmlns:p14="http://schemas.microsoft.com/office/powerpoint/2010/main" val="985424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7.3.3 - Grid Design &amp; System Hardening Initiatives</a:t>
            </a:r>
            <a:endParaRPr>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grpSp>
        <p:nvGrpSpPr>
          <p:cNvPr id="5" name="Group 4">
            <a:extLst>
              <a:ext uri="{FF2B5EF4-FFF2-40B4-BE49-F238E27FC236}">
                <a16:creationId xmlns:a16="http://schemas.microsoft.com/office/drawing/2014/main" id="{8254DE5D-DBBA-44B1-A639-F691F8C96B9C}"/>
              </a:ext>
            </a:extLst>
          </p:cNvPr>
          <p:cNvGrpSpPr/>
          <p:nvPr/>
        </p:nvGrpSpPr>
        <p:grpSpPr>
          <a:xfrm>
            <a:off x="300625" y="1177105"/>
            <a:ext cx="5345845" cy="1188720"/>
            <a:chOff x="300625" y="1115433"/>
            <a:chExt cx="5345845" cy="1188720"/>
          </a:xfrm>
        </p:grpSpPr>
        <p:sp>
          <p:nvSpPr>
            <p:cNvPr id="16" name="object 13">
              <a:extLst>
                <a:ext uri="{FF2B5EF4-FFF2-40B4-BE49-F238E27FC236}">
                  <a16:creationId xmlns:a16="http://schemas.microsoft.com/office/drawing/2014/main" id="{03DA54AF-2BEA-43B4-B72A-116D3A00C2C2}"/>
                </a:ext>
              </a:extLst>
            </p:cNvPr>
            <p:cNvSpPr txBox="1"/>
            <p:nvPr/>
          </p:nvSpPr>
          <p:spPr>
            <a:xfrm>
              <a:off x="1805990" y="1115434"/>
              <a:ext cx="3840480" cy="1123384"/>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Covered Conductor Replacement Program: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Q1 2022 Goal: </a:t>
              </a:r>
              <a:r>
                <a:rPr lang="en-US" sz="1000">
                  <a:latin typeface="Segoe UI" panose="020B0502040204020203" pitchFamily="34" charset="0"/>
                  <a:cs typeface="Segoe UI" panose="020B0502040204020203" pitchFamily="34" charset="0"/>
                </a:rPr>
                <a:t>BVES planned to complete 0 circuit miles in Q1.  BVES was able to complete 2.3 circuit miles. The target for 2022 is 12.9 circuit miles.</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was able to complete 2.3 circuit miles of covered conductor instillation.  This puts this initiative ahead of schedule.</a:t>
              </a:r>
            </a:p>
          </p:txBody>
        </p:sp>
        <p:sp>
          <p:nvSpPr>
            <p:cNvPr id="48" name="TextBox 47">
              <a:extLst>
                <a:ext uri="{FF2B5EF4-FFF2-40B4-BE49-F238E27FC236}">
                  <a16:creationId xmlns:a16="http://schemas.microsoft.com/office/drawing/2014/main" id="{A59EA8DD-F0FC-4660-8A54-94E82ABA45E0}"/>
                </a:ext>
              </a:extLst>
            </p:cNvPr>
            <p:cNvSpPr txBox="1"/>
            <p:nvPr/>
          </p:nvSpPr>
          <p:spPr>
            <a:xfrm>
              <a:off x="300625" y="1115433"/>
              <a:ext cx="1505366" cy="11887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Installation</a:t>
              </a:r>
            </a:p>
            <a:p>
              <a:r>
                <a:rPr lang="en-US"/>
                <a:t>7.3.3.3.1</a:t>
              </a:r>
              <a:endParaRPr lang="en-US" sz="1050" b="1"/>
            </a:p>
            <a:p>
              <a:r>
                <a:rPr lang="en-US" sz="1050" b="1"/>
                <a:t>Covered Conductor Replacement Program</a:t>
              </a:r>
              <a:endParaRPr lang="en-US" sz="500" b="1"/>
            </a:p>
            <a:p>
              <a:r>
                <a:rPr lang="en-US" sz="1400" b="1"/>
                <a:t>Ahead of Plan</a:t>
              </a:r>
            </a:p>
          </p:txBody>
        </p:sp>
      </p:grpSp>
      <p:grpSp>
        <p:nvGrpSpPr>
          <p:cNvPr id="3" name="Group 2">
            <a:extLst>
              <a:ext uri="{FF2B5EF4-FFF2-40B4-BE49-F238E27FC236}">
                <a16:creationId xmlns:a16="http://schemas.microsoft.com/office/drawing/2014/main" id="{F7C6EC48-7F27-4002-92C4-CE6A43D8D77D}"/>
              </a:ext>
            </a:extLst>
          </p:cNvPr>
          <p:cNvGrpSpPr/>
          <p:nvPr/>
        </p:nvGrpSpPr>
        <p:grpSpPr>
          <a:xfrm>
            <a:off x="270092" y="3753002"/>
            <a:ext cx="5376377" cy="1280160"/>
            <a:chOff x="270092" y="3725491"/>
            <a:chExt cx="5376377" cy="1280160"/>
          </a:xfrm>
        </p:grpSpPr>
        <p:sp>
          <p:nvSpPr>
            <p:cNvPr id="50" name="TextBox 49">
              <a:extLst>
                <a:ext uri="{FF2B5EF4-FFF2-40B4-BE49-F238E27FC236}">
                  <a16:creationId xmlns:a16="http://schemas.microsoft.com/office/drawing/2014/main" id="{E496BD43-92DA-4DF0-8144-B6B07C2F7B3A}"/>
                </a:ext>
              </a:extLst>
            </p:cNvPr>
            <p:cNvSpPr txBox="1"/>
            <p:nvPr/>
          </p:nvSpPr>
          <p:spPr>
            <a:xfrm>
              <a:off x="270092" y="3725491"/>
              <a:ext cx="1796833" cy="128016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Distribution Pole Replacement and Reinforcement, Including with Composite Poles</a:t>
              </a:r>
            </a:p>
            <a:p>
              <a:r>
                <a:rPr lang="en-US"/>
                <a:t>7.3.3.6.1</a:t>
              </a:r>
            </a:p>
            <a:p>
              <a:r>
                <a:rPr lang="en-US" sz="1050" b="1"/>
                <a:t>Distribution Pole Replacement and Reinforcement – GO 95 Projects</a:t>
              </a:r>
            </a:p>
          </p:txBody>
        </p:sp>
        <p:sp>
          <p:nvSpPr>
            <p:cNvPr id="79" name="object 13">
              <a:extLst>
                <a:ext uri="{FF2B5EF4-FFF2-40B4-BE49-F238E27FC236}">
                  <a16:creationId xmlns:a16="http://schemas.microsoft.com/office/drawing/2014/main" id="{87A5A0FA-59EB-46E8-BB0A-64DDB279BB26}"/>
                </a:ext>
              </a:extLst>
            </p:cNvPr>
            <p:cNvSpPr txBox="1"/>
            <p:nvPr/>
          </p:nvSpPr>
          <p:spPr>
            <a:xfrm>
              <a:off x="2069770" y="3725491"/>
              <a:ext cx="3576699" cy="9694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Distribution Pole Replacement and Reinforcement – GO 95 Projects: </a:t>
              </a:r>
            </a:p>
            <a:p>
              <a:r>
                <a:rPr lang="en-US" sz="1000" b="1">
                  <a:latin typeface="Segoe UI"/>
                  <a:cs typeface="Segoe UI"/>
                </a:rPr>
                <a:t>Volume vs 2022 Goal:  </a:t>
              </a:r>
              <a:r>
                <a:rPr lang="en-US" sz="1000">
                  <a:latin typeface="Segoe UI" panose="020B0502040204020203" pitchFamily="34" charset="0"/>
                  <a:cs typeface="Segoe UI" panose="020B0502040204020203" pitchFamily="34" charset="0"/>
                </a:rPr>
                <a:t>There are no current targets for this initiative in 2022</a:t>
              </a:r>
            </a:p>
            <a:p>
              <a:r>
                <a:rPr lang="en-US" sz="1000" b="1">
                  <a:latin typeface="Segoe UI"/>
                  <a:cs typeface="Segoe UI"/>
                </a:rPr>
                <a:t>Key Actions: </a:t>
              </a:r>
              <a:r>
                <a:rPr lang="en-US" sz="1000">
                  <a:latin typeface="Segoe UI"/>
                  <a:cs typeface="Segoe UI"/>
                </a:rPr>
                <a:t>Initiative targets will be evaluated for future calendar years</a:t>
              </a:r>
            </a:p>
          </p:txBody>
        </p:sp>
      </p:grpSp>
      <p:grpSp>
        <p:nvGrpSpPr>
          <p:cNvPr id="10" name="Group 9">
            <a:extLst>
              <a:ext uri="{FF2B5EF4-FFF2-40B4-BE49-F238E27FC236}">
                <a16:creationId xmlns:a16="http://schemas.microsoft.com/office/drawing/2014/main" id="{2E0A4DD1-A05F-4A6A-B914-409DE8BBC5DD}"/>
              </a:ext>
            </a:extLst>
          </p:cNvPr>
          <p:cNvGrpSpPr/>
          <p:nvPr/>
        </p:nvGrpSpPr>
        <p:grpSpPr>
          <a:xfrm>
            <a:off x="6037978" y="1150139"/>
            <a:ext cx="5782490" cy="1188720"/>
            <a:chOff x="5639144" y="1090566"/>
            <a:chExt cx="5782490" cy="1188720"/>
          </a:xfrm>
        </p:grpSpPr>
        <p:sp>
          <p:nvSpPr>
            <p:cNvPr id="72" name="TextBox 71">
              <a:extLst>
                <a:ext uri="{FF2B5EF4-FFF2-40B4-BE49-F238E27FC236}">
                  <a16:creationId xmlns:a16="http://schemas.microsoft.com/office/drawing/2014/main" id="{922BAB1D-5DB7-46C2-B5BF-4EDF36199FB0}"/>
                </a:ext>
              </a:extLst>
            </p:cNvPr>
            <p:cNvSpPr txBox="1"/>
            <p:nvPr/>
          </p:nvSpPr>
          <p:spPr>
            <a:xfrm>
              <a:off x="5639144" y="1090566"/>
              <a:ext cx="1505366" cy="11887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Corrective Action</a:t>
              </a:r>
            </a:p>
            <a:p>
              <a:r>
                <a:rPr lang="en-US"/>
                <a:t>7.3.3.12.1</a:t>
              </a:r>
              <a:endParaRPr lang="en-US" sz="500" b="1"/>
            </a:p>
            <a:p>
              <a:r>
                <a:rPr lang="en-US" sz="1050" b="1"/>
                <a:t>Tree Attachment Removal Program</a:t>
              </a:r>
            </a:p>
            <a:p>
              <a:endParaRPr lang="en-US" sz="600" b="1"/>
            </a:p>
          </p:txBody>
        </p:sp>
        <p:sp>
          <p:nvSpPr>
            <p:cNvPr id="84" name="object 13">
              <a:extLst>
                <a:ext uri="{FF2B5EF4-FFF2-40B4-BE49-F238E27FC236}">
                  <a16:creationId xmlns:a16="http://schemas.microsoft.com/office/drawing/2014/main" id="{28EB6797-258C-426F-AA4F-87A295951E1C}"/>
                </a:ext>
              </a:extLst>
            </p:cNvPr>
            <p:cNvSpPr txBox="1"/>
            <p:nvPr/>
          </p:nvSpPr>
          <p:spPr>
            <a:xfrm>
              <a:off x="7144510" y="1109010"/>
              <a:ext cx="4277124" cy="907941"/>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Completion Toward 80 Attachment Removals for the Year: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Q1 2022 Goal: </a:t>
              </a:r>
              <a:r>
                <a:rPr lang="en-US" sz="1000">
                  <a:latin typeface="Segoe UI" panose="020B0502040204020203" pitchFamily="34" charset="0"/>
                  <a:cs typeface="Segoe UI" panose="020B0502040204020203" pitchFamily="34" charset="0"/>
                </a:rPr>
                <a:t>BVES planned to remove 0 tree attachments in Q1 of 2022.  No tree attachments were removed in Q1 of 2022.</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plans to remove all 80 tree attachments planned for 2022 in Q4 due to a variety of constraints. </a:t>
              </a:r>
            </a:p>
            <a:p>
              <a:endParaRPr lang="en-US" sz="600">
                <a:latin typeface="Segoe UI" panose="020B0502040204020203" pitchFamily="34" charset="0"/>
                <a:cs typeface="Segoe UI" panose="020B0502040204020203" pitchFamily="34" charset="0"/>
              </a:endParaRPr>
            </a:p>
          </p:txBody>
        </p:sp>
      </p:grpSp>
      <p:grpSp>
        <p:nvGrpSpPr>
          <p:cNvPr id="4" name="Group 3">
            <a:extLst>
              <a:ext uri="{FF2B5EF4-FFF2-40B4-BE49-F238E27FC236}">
                <a16:creationId xmlns:a16="http://schemas.microsoft.com/office/drawing/2014/main" id="{80F61ECB-E7E6-4B91-A7F8-56EF83E9B921}"/>
              </a:ext>
            </a:extLst>
          </p:cNvPr>
          <p:cNvGrpSpPr/>
          <p:nvPr/>
        </p:nvGrpSpPr>
        <p:grpSpPr>
          <a:xfrm>
            <a:off x="290779" y="2421083"/>
            <a:ext cx="5345577" cy="1188720"/>
            <a:chOff x="290779" y="2326214"/>
            <a:chExt cx="5345577" cy="1188720"/>
          </a:xfrm>
        </p:grpSpPr>
        <p:sp>
          <p:nvSpPr>
            <p:cNvPr id="37" name="TextBox 36">
              <a:extLst>
                <a:ext uri="{FF2B5EF4-FFF2-40B4-BE49-F238E27FC236}">
                  <a16:creationId xmlns:a16="http://schemas.microsoft.com/office/drawing/2014/main" id="{2176E940-1785-418F-BA59-0F4B15F0C04B}"/>
                </a:ext>
              </a:extLst>
            </p:cNvPr>
            <p:cNvSpPr txBox="1"/>
            <p:nvPr/>
          </p:nvSpPr>
          <p:spPr>
            <a:xfrm>
              <a:off x="290779" y="2326214"/>
              <a:ext cx="1505366" cy="11887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Installation</a:t>
              </a:r>
            </a:p>
            <a:p>
              <a:r>
                <a:rPr lang="en-US"/>
                <a:t>7.3.3.3.2</a:t>
              </a:r>
              <a:endParaRPr lang="en-US" sz="500" b="1"/>
            </a:p>
            <a:p>
              <a:r>
                <a:rPr lang="en-US" sz="1050" b="1"/>
                <a:t>Covered Conductor Replacement Program - Radford</a:t>
              </a:r>
            </a:p>
            <a:p>
              <a:r>
                <a:rPr lang="en-US" sz="1400" b="1"/>
                <a:t>On Track</a:t>
              </a:r>
            </a:p>
          </p:txBody>
        </p:sp>
        <p:sp>
          <p:nvSpPr>
            <p:cNvPr id="45" name="object 13">
              <a:extLst>
                <a:ext uri="{FF2B5EF4-FFF2-40B4-BE49-F238E27FC236}">
                  <a16:creationId xmlns:a16="http://schemas.microsoft.com/office/drawing/2014/main" id="{EB97C19E-2A57-4F4B-B9CE-39C5198056FD}"/>
                </a:ext>
              </a:extLst>
            </p:cNvPr>
            <p:cNvSpPr txBox="1"/>
            <p:nvPr/>
          </p:nvSpPr>
          <p:spPr>
            <a:xfrm>
              <a:off x="1795876" y="2326214"/>
              <a:ext cx="3840480" cy="9694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Covered Conductor Replacement Program - Radford: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Q1 2022 Goal: </a:t>
              </a:r>
              <a:r>
                <a:rPr lang="en-US" sz="1000">
                  <a:latin typeface="Segoe UI" panose="020B0502040204020203" pitchFamily="34" charset="0"/>
                  <a:cs typeface="Segoe UI" panose="020B0502040204020203" pitchFamily="34" charset="0"/>
                </a:rPr>
                <a:t>BVES planned to complete 0 circuit miles of covered conductor in Q1.  The target for 2022 is 2.7 circuit miles.</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 project is still on track to hit its target of 2.7 circuit miles in 2022</a:t>
              </a:r>
              <a:endParaRPr sz="300">
                <a:latin typeface="Segoe UI" panose="020B0502040204020203" pitchFamily="34" charset="0"/>
                <a:cs typeface="Segoe UI" panose="020B0502040204020203" pitchFamily="34" charset="0"/>
              </a:endParaRPr>
            </a:p>
          </p:txBody>
        </p:sp>
      </p:grpSp>
      <p:grpSp>
        <p:nvGrpSpPr>
          <p:cNvPr id="11" name="Group 10">
            <a:extLst>
              <a:ext uri="{FF2B5EF4-FFF2-40B4-BE49-F238E27FC236}">
                <a16:creationId xmlns:a16="http://schemas.microsoft.com/office/drawing/2014/main" id="{903E1799-60FA-41C4-8B65-2298CE818987}"/>
              </a:ext>
            </a:extLst>
          </p:cNvPr>
          <p:cNvGrpSpPr/>
          <p:nvPr/>
        </p:nvGrpSpPr>
        <p:grpSpPr>
          <a:xfrm>
            <a:off x="6037978" y="3753002"/>
            <a:ext cx="5679165" cy="1280160"/>
            <a:chOff x="6044375" y="3751918"/>
            <a:chExt cx="5679165" cy="1280160"/>
          </a:xfrm>
        </p:grpSpPr>
        <p:sp>
          <p:nvSpPr>
            <p:cNvPr id="57" name="TextBox 56">
              <a:extLst>
                <a:ext uri="{FF2B5EF4-FFF2-40B4-BE49-F238E27FC236}">
                  <a16:creationId xmlns:a16="http://schemas.microsoft.com/office/drawing/2014/main" id="{47FD37B2-CB23-462A-AEA3-51CB45023178}"/>
                </a:ext>
              </a:extLst>
            </p:cNvPr>
            <p:cNvSpPr txBox="1"/>
            <p:nvPr/>
          </p:nvSpPr>
          <p:spPr>
            <a:xfrm>
              <a:off x="6044375" y="3751918"/>
              <a:ext cx="1799558" cy="1280160"/>
            </a:xfrm>
            <a:prstGeom prst="rect">
              <a:avLst/>
            </a:prstGeom>
            <a:solidFill>
              <a:srgbClr val="CC66FF"/>
            </a:solidFill>
            <a:ln>
              <a:solidFill>
                <a:schemeClr val="tx1"/>
              </a:solidFill>
            </a:ln>
          </p:spPr>
          <p:txBody>
            <a:bodyPr wrap="square" rtlCol="0" anchor="ctr">
              <a:spAutoFit/>
            </a:bodyPr>
            <a:lstStyle/>
            <a:p>
              <a:pPr algn="ctr"/>
              <a:r>
                <a:rPr lang="en-US" sz="1000"/>
                <a:t>Distribution Pole Replacement and Reinforcement, Including with Composite Poles</a:t>
              </a:r>
            </a:p>
            <a:p>
              <a:pPr algn="ctr"/>
              <a:r>
                <a:rPr lang="en-US" sz="1000"/>
                <a:t>7.3.3.6.3</a:t>
              </a:r>
              <a:endParaRPr lang="en-US" sz="1000" b="1"/>
            </a:p>
            <a:p>
              <a:pPr algn="ctr"/>
              <a:r>
                <a:rPr lang="en-US" sz="1050" b="1"/>
                <a:t>Evacuation Route Hardening- Pilot</a:t>
              </a:r>
            </a:p>
          </p:txBody>
        </p:sp>
        <p:sp>
          <p:nvSpPr>
            <p:cNvPr id="58" name="object 13">
              <a:extLst>
                <a:ext uri="{FF2B5EF4-FFF2-40B4-BE49-F238E27FC236}">
                  <a16:creationId xmlns:a16="http://schemas.microsoft.com/office/drawing/2014/main" id="{75BDCE8C-6CC3-4C54-926B-75B0A5CBDDA0}"/>
                </a:ext>
              </a:extLst>
            </p:cNvPr>
            <p:cNvSpPr txBox="1"/>
            <p:nvPr/>
          </p:nvSpPr>
          <p:spPr>
            <a:xfrm>
              <a:off x="7843933" y="3753002"/>
              <a:ext cx="3879607" cy="507831"/>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2020 Completed Route Hardening Pilot: </a:t>
              </a:r>
            </a:p>
            <a:p>
              <a:r>
                <a:rPr lang="en-US" sz="1000" b="1">
                  <a:latin typeface="Segoe UI"/>
                  <a:cs typeface="Segoe UI"/>
                </a:rPr>
                <a:t>Volume vs 2022 Goal:  </a:t>
              </a:r>
              <a:r>
                <a:rPr lang="en-US" sz="1000">
                  <a:latin typeface="Segoe UI" panose="020B0502040204020203" pitchFamily="34" charset="0"/>
                  <a:cs typeface="Segoe UI" panose="020B0502040204020203" pitchFamily="34" charset="0"/>
                </a:rPr>
                <a:t>The BVES does not have an established goal for this pilot as it was completed in 2020.</a:t>
              </a:r>
              <a:r>
                <a:rPr lang="en-US" sz="1000">
                  <a:latin typeface="Segoe UI"/>
                  <a:cs typeface="Segoe UI"/>
                </a:rPr>
                <a:t> </a:t>
              </a:r>
              <a:endParaRPr lang="en-US" sz="1000">
                <a:latin typeface="Segoe UI" panose="020B0502040204020203" pitchFamily="34" charset="0"/>
                <a:cs typeface="Segoe UI" panose="020B0502040204020203" pitchFamily="34" charset="0"/>
              </a:endParaRPr>
            </a:p>
          </p:txBody>
        </p:sp>
      </p:grpSp>
      <p:grpSp>
        <p:nvGrpSpPr>
          <p:cNvPr id="2" name="Group 1">
            <a:extLst>
              <a:ext uri="{FF2B5EF4-FFF2-40B4-BE49-F238E27FC236}">
                <a16:creationId xmlns:a16="http://schemas.microsoft.com/office/drawing/2014/main" id="{BD3EB3DB-7E31-4D35-8735-385ED1FDD451}"/>
              </a:ext>
            </a:extLst>
          </p:cNvPr>
          <p:cNvGrpSpPr/>
          <p:nvPr/>
        </p:nvGrpSpPr>
        <p:grpSpPr>
          <a:xfrm>
            <a:off x="267368" y="5184948"/>
            <a:ext cx="5379101" cy="1280160"/>
            <a:chOff x="267368" y="5184948"/>
            <a:chExt cx="5379101" cy="1280160"/>
          </a:xfrm>
        </p:grpSpPr>
        <p:sp>
          <p:nvSpPr>
            <p:cNvPr id="51" name="TextBox 50">
              <a:extLst>
                <a:ext uri="{FF2B5EF4-FFF2-40B4-BE49-F238E27FC236}">
                  <a16:creationId xmlns:a16="http://schemas.microsoft.com/office/drawing/2014/main" id="{64CCF619-EB02-4767-92B0-B503102C4495}"/>
                </a:ext>
              </a:extLst>
            </p:cNvPr>
            <p:cNvSpPr txBox="1"/>
            <p:nvPr/>
          </p:nvSpPr>
          <p:spPr>
            <a:xfrm>
              <a:off x="267368" y="5184948"/>
              <a:ext cx="1799557" cy="128016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Distribution Pole Replacement and Reinforcement, Including with Composite Poles</a:t>
              </a:r>
            </a:p>
            <a:p>
              <a:r>
                <a:rPr lang="en-US"/>
                <a:t>7.3.3.6.2</a:t>
              </a:r>
              <a:endParaRPr lang="en-US" b="1"/>
            </a:p>
            <a:p>
              <a:r>
                <a:rPr lang="en-US" sz="1050" b="1"/>
                <a:t>Covered Conductor Project – Radford Line</a:t>
              </a:r>
            </a:p>
          </p:txBody>
        </p:sp>
        <p:sp>
          <p:nvSpPr>
            <p:cNvPr id="59" name="object 13">
              <a:extLst>
                <a:ext uri="{FF2B5EF4-FFF2-40B4-BE49-F238E27FC236}">
                  <a16:creationId xmlns:a16="http://schemas.microsoft.com/office/drawing/2014/main" id="{4BB2AD1B-CC26-4CD0-92EB-5CFFD524431B}"/>
                </a:ext>
              </a:extLst>
            </p:cNvPr>
            <p:cNvSpPr txBox="1"/>
            <p:nvPr/>
          </p:nvSpPr>
          <p:spPr>
            <a:xfrm>
              <a:off x="2069771" y="5184949"/>
              <a:ext cx="3576698" cy="815608"/>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Covered Conductor Project – Radford Line: </a:t>
              </a:r>
              <a:endParaRPr lang="en-US" sz="1000">
                <a:latin typeface="Segoe UI" panose="020B0502040204020203" pitchFamily="34" charset="0"/>
                <a:cs typeface="Segoe UI" panose="020B0502040204020203" pitchFamily="34" charset="0"/>
              </a:endParaRPr>
            </a:p>
            <a:p>
              <a:r>
                <a:rPr lang="en-US" sz="1000" b="1">
                  <a:latin typeface="Segoe UI"/>
                  <a:cs typeface="Segoe UI"/>
                </a:rPr>
                <a:t>Volume vs 2022 Goal:  </a:t>
              </a:r>
              <a:r>
                <a:rPr lang="en-US" sz="1000">
                  <a:latin typeface="Segoe UI" panose="020B0502040204020203" pitchFamily="34" charset="0"/>
                  <a:cs typeface="Segoe UI" panose="020B0502040204020203" pitchFamily="34" charset="0"/>
                </a:rPr>
                <a:t>There are no current targets for this initiative in 2022</a:t>
              </a:r>
            </a:p>
            <a:p>
              <a:r>
                <a:rPr lang="en-US" sz="1000" b="1">
                  <a:latin typeface="Segoe UI"/>
                  <a:cs typeface="Segoe UI"/>
                </a:rPr>
                <a:t>Key Actions: </a:t>
              </a:r>
              <a:r>
                <a:rPr lang="en-US" sz="1000">
                  <a:latin typeface="Segoe UI"/>
                  <a:cs typeface="Segoe UI"/>
                </a:rPr>
                <a:t>Initiative targets will be evaluated for future calendar years</a:t>
              </a:r>
            </a:p>
          </p:txBody>
        </p:sp>
      </p:grpSp>
      <p:grpSp>
        <p:nvGrpSpPr>
          <p:cNvPr id="12" name="Group 11">
            <a:extLst>
              <a:ext uri="{FF2B5EF4-FFF2-40B4-BE49-F238E27FC236}">
                <a16:creationId xmlns:a16="http://schemas.microsoft.com/office/drawing/2014/main" id="{8526958C-995C-4802-A3DA-EE035F4ED461}"/>
              </a:ext>
            </a:extLst>
          </p:cNvPr>
          <p:cNvGrpSpPr/>
          <p:nvPr/>
        </p:nvGrpSpPr>
        <p:grpSpPr>
          <a:xfrm>
            <a:off x="6037978" y="5184948"/>
            <a:ext cx="5679165" cy="1288634"/>
            <a:chOff x="6044375" y="5159735"/>
            <a:chExt cx="5679165" cy="1288634"/>
          </a:xfrm>
        </p:grpSpPr>
        <p:sp>
          <p:nvSpPr>
            <p:cNvPr id="34" name="TextBox 33">
              <a:extLst>
                <a:ext uri="{FF2B5EF4-FFF2-40B4-BE49-F238E27FC236}">
                  <a16:creationId xmlns:a16="http://schemas.microsoft.com/office/drawing/2014/main" id="{9292D079-0C42-4504-8E79-748E6B15985B}"/>
                </a:ext>
              </a:extLst>
            </p:cNvPr>
            <p:cNvSpPr txBox="1"/>
            <p:nvPr/>
          </p:nvSpPr>
          <p:spPr>
            <a:xfrm>
              <a:off x="6044375" y="5168209"/>
              <a:ext cx="1799558" cy="128016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Distribution Pole Replacement and Reinforcement, Including with Composite Poles</a:t>
              </a:r>
            </a:p>
            <a:p>
              <a:r>
                <a:rPr lang="en-US"/>
                <a:t>7.3.3.6.4</a:t>
              </a:r>
              <a:endParaRPr lang="en-US" b="1"/>
            </a:p>
            <a:p>
              <a:r>
                <a:rPr lang="en-US" sz="1050" b="1"/>
                <a:t>Evacuation Route Hardening</a:t>
              </a:r>
            </a:p>
            <a:p>
              <a:r>
                <a:rPr lang="en-US" sz="1400" b="1"/>
                <a:t>Ahead of Plan</a:t>
              </a:r>
            </a:p>
          </p:txBody>
        </p:sp>
        <p:sp>
          <p:nvSpPr>
            <p:cNvPr id="60" name="object 13">
              <a:extLst>
                <a:ext uri="{FF2B5EF4-FFF2-40B4-BE49-F238E27FC236}">
                  <a16:creationId xmlns:a16="http://schemas.microsoft.com/office/drawing/2014/main" id="{0267B815-C8AD-42BD-BE91-71A8F3953D4F}"/>
                </a:ext>
              </a:extLst>
            </p:cNvPr>
            <p:cNvSpPr txBox="1"/>
            <p:nvPr/>
          </p:nvSpPr>
          <p:spPr>
            <a:xfrm>
              <a:off x="7843933" y="5159735"/>
              <a:ext cx="3879607" cy="11079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Evacuation Route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Q1 2022 Goal: </a:t>
              </a:r>
              <a:r>
                <a:rPr lang="en-US" sz="1000">
                  <a:latin typeface="Segoe UI" panose="020B0502040204020203" pitchFamily="34" charset="0"/>
                  <a:cs typeface="Segoe UI" panose="020B0502040204020203" pitchFamily="34" charset="0"/>
                </a:rPr>
                <a:t>BVES planned to harden 350 poles in Q1 as part of its Evacuation Route Hardening Program. 412 wood poles were hardening with a wire mesh protective coating.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was able to meet its 2022 Goal of 412 poles hardened in Q1 of 2022.</a:t>
              </a:r>
            </a:p>
            <a:p>
              <a:endParaRPr sz="900">
                <a:latin typeface="Segoe UI" panose="020B0502040204020203" pitchFamily="34" charset="0"/>
                <a:cs typeface="Segoe UI" panose="020B0502040204020203" pitchFamily="34" charset="0"/>
              </a:endParaRPr>
            </a:p>
          </p:txBody>
        </p:sp>
      </p:grpSp>
      <p:grpSp>
        <p:nvGrpSpPr>
          <p:cNvPr id="8" name="Group 7">
            <a:extLst>
              <a:ext uri="{FF2B5EF4-FFF2-40B4-BE49-F238E27FC236}">
                <a16:creationId xmlns:a16="http://schemas.microsoft.com/office/drawing/2014/main" id="{02544AFE-7E56-4AFD-B404-37D69B3DA67C}"/>
              </a:ext>
            </a:extLst>
          </p:cNvPr>
          <p:cNvGrpSpPr/>
          <p:nvPr/>
        </p:nvGrpSpPr>
        <p:grpSpPr>
          <a:xfrm>
            <a:off x="6037978" y="2421083"/>
            <a:ext cx="5782491" cy="1188720"/>
            <a:chOff x="5648494" y="2085871"/>
            <a:chExt cx="5782491" cy="1188720"/>
          </a:xfrm>
        </p:grpSpPr>
        <p:sp>
          <p:nvSpPr>
            <p:cNvPr id="61" name="TextBox 60">
              <a:extLst>
                <a:ext uri="{FF2B5EF4-FFF2-40B4-BE49-F238E27FC236}">
                  <a16:creationId xmlns:a16="http://schemas.microsoft.com/office/drawing/2014/main" id="{39D5E505-4A74-4CC2-8319-97099CD7C1C8}"/>
                </a:ext>
              </a:extLst>
            </p:cNvPr>
            <p:cNvSpPr txBox="1"/>
            <p:nvPr/>
          </p:nvSpPr>
          <p:spPr>
            <a:xfrm>
              <a:off x="5648494" y="2085871"/>
              <a:ext cx="1505366" cy="11887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Corrective Action</a:t>
              </a:r>
            </a:p>
            <a:p>
              <a:r>
                <a:rPr lang="en-US"/>
                <a:t>7.3.3.12.2</a:t>
              </a:r>
              <a:endParaRPr lang="en-US" sz="600" b="1"/>
            </a:p>
            <a:p>
              <a:r>
                <a:rPr lang="en-US" sz="1050" b="1"/>
                <a:t>Evacuation Route Hardening</a:t>
              </a:r>
            </a:p>
            <a:p>
              <a:r>
                <a:rPr lang="en-US" sz="1400" b="1"/>
                <a:t>Ahead of Plan</a:t>
              </a:r>
            </a:p>
          </p:txBody>
        </p:sp>
        <p:sp>
          <p:nvSpPr>
            <p:cNvPr id="62" name="object 13">
              <a:extLst>
                <a:ext uri="{FF2B5EF4-FFF2-40B4-BE49-F238E27FC236}">
                  <a16:creationId xmlns:a16="http://schemas.microsoft.com/office/drawing/2014/main" id="{821F79DD-D1CE-4BB0-B372-14B7F20E04B0}"/>
                </a:ext>
              </a:extLst>
            </p:cNvPr>
            <p:cNvSpPr txBox="1"/>
            <p:nvPr/>
          </p:nvSpPr>
          <p:spPr>
            <a:xfrm>
              <a:off x="7153860" y="2105113"/>
              <a:ext cx="4277125" cy="1015663"/>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Evacuation Route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Q1 2022 Goal: </a:t>
              </a:r>
              <a:r>
                <a:rPr lang="en-US" sz="1000">
                  <a:latin typeface="Segoe UI" panose="020B0502040204020203" pitchFamily="34" charset="0"/>
                  <a:cs typeface="Segoe UI" panose="020B0502040204020203" pitchFamily="34" charset="0"/>
                </a:rPr>
                <a:t>BVES planned to harden 350 poles in Q1 as part of its Evacuation Route Hardening Program. 412 wood poles were hardening with a wire mesh protective coating.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was able to meet its 2022 Goal of 412 poles hardened in Q1 of 2022.</a:t>
              </a:r>
            </a:p>
            <a:p>
              <a:endParaRPr sz="300">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4021405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51305"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7.3.3 - Grid Design &amp; System Hardening Initiatives</a:t>
            </a:r>
            <a:endParaRPr>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grpSp>
        <p:nvGrpSpPr>
          <p:cNvPr id="8" name="Group 7">
            <a:extLst>
              <a:ext uri="{FF2B5EF4-FFF2-40B4-BE49-F238E27FC236}">
                <a16:creationId xmlns:a16="http://schemas.microsoft.com/office/drawing/2014/main" id="{34C69034-025E-4273-958B-C64E07EA6170}"/>
              </a:ext>
            </a:extLst>
          </p:cNvPr>
          <p:cNvGrpSpPr/>
          <p:nvPr/>
        </p:nvGrpSpPr>
        <p:grpSpPr>
          <a:xfrm>
            <a:off x="316532" y="1190003"/>
            <a:ext cx="5521270" cy="932688"/>
            <a:chOff x="316532" y="1190003"/>
            <a:chExt cx="5521270" cy="932688"/>
          </a:xfrm>
        </p:grpSpPr>
        <p:sp>
          <p:nvSpPr>
            <p:cNvPr id="51" name="TextBox 50">
              <a:extLst>
                <a:ext uri="{FF2B5EF4-FFF2-40B4-BE49-F238E27FC236}">
                  <a16:creationId xmlns:a16="http://schemas.microsoft.com/office/drawing/2014/main" id="{E442FF3C-7366-464D-99FD-1B8B1F0DD48A}"/>
                </a:ext>
              </a:extLst>
            </p:cNvPr>
            <p:cNvSpPr txBox="1"/>
            <p:nvPr/>
          </p:nvSpPr>
          <p:spPr>
            <a:xfrm>
              <a:off x="316532" y="1190003"/>
              <a:ext cx="1828800" cy="93268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Expulsive Fuse Replacement</a:t>
              </a:r>
            </a:p>
            <a:p>
              <a:r>
                <a:rPr lang="en-US"/>
                <a:t>7.3.3.7</a:t>
              </a:r>
            </a:p>
            <a:p>
              <a:r>
                <a:rPr lang="en-US" sz="1050" b="1"/>
                <a:t>Fuse Replacement Program </a:t>
              </a:r>
            </a:p>
            <a:p>
              <a:r>
                <a:rPr lang="en-US" sz="1400" b="1"/>
                <a:t>0 Remaining</a:t>
              </a:r>
            </a:p>
          </p:txBody>
        </p:sp>
        <p:sp>
          <p:nvSpPr>
            <p:cNvPr id="80" name="object 13">
              <a:extLst>
                <a:ext uri="{FF2B5EF4-FFF2-40B4-BE49-F238E27FC236}">
                  <a16:creationId xmlns:a16="http://schemas.microsoft.com/office/drawing/2014/main" id="{C34BC88E-4BD3-4C75-84AE-2DDC050C75A4}"/>
                </a:ext>
              </a:extLst>
            </p:cNvPr>
            <p:cNvSpPr txBox="1"/>
            <p:nvPr/>
          </p:nvSpPr>
          <p:spPr>
            <a:xfrm>
              <a:off x="2239945" y="1190003"/>
              <a:ext cx="3597857" cy="661720"/>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0 Conventional Fuses Remaining: </a:t>
              </a:r>
              <a:endParaRPr lang="en-US" sz="1000">
                <a:latin typeface="Segoe UI" panose="020B0502040204020203" pitchFamily="34" charset="0"/>
                <a:cs typeface="Segoe UI" panose="020B0502040204020203" pitchFamily="34" charset="0"/>
              </a:endParaRPr>
            </a:p>
            <a:p>
              <a:r>
                <a:rPr lang="en-US" sz="1000" b="1">
                  <a:latin typeface="Segoe UI"/>
                  <a:cs typeface="Segoe UI"/>
                </a:rPr>
                <a:t>Volume vs 2022 Goal:  </a:t>
              </a:r>
              <a:r>
                <a:rPr lang="en-US" sz="1000">
                  <a:latin typeface="Segoe UI" panose="020B0502040204020203" pitchFamily="34" charset="0"/>
                  <a:cs typeface="Segoe UI" panose="020B0502040204020203" pitchFamily="34" charset="0"/>
                </a:rPr>
                <a:t>There are no current targets for this initiative in 2022</a:t>
              </a:r>
            </a:p>
            <a:p>
              <a:r>
                <a:rPr lang="en-US" sz="1000" b="1">
                  <a:latin typeface="Segoe UI"/>
                  <a:cs typeface="Segoe UI"/>
                </a:rPr>
                <a:t>Key Actions: </a:t>
              </a:r>
              <a:r>
                <a:rPr lang="en-US" sz="1000">
                  <a:latin typeface="Segoe UI"/>
                  <a:cs typeface="Segoe UI"/>
                </a:rPr>
                <a:t>This initiative was completed in 2021.</a:t>
              </a:r>
            </a:p>
          </p:txBody>
        </p:sp>
      </p:grpSp>
      <p:grpSp>
        <p:nvGrpSpPr>
          <p:cNvPr id="10" name="Group 9">
            <a:extLst>
              <a:ext uri="{FF2B5EF4-FFF2-40B4-BE49-F238E27FC236}">
                <a16:creationId xmlns:a16="http://schemas.microsoft.com/office/drawing/2014/main" id="{361CC395-9A89-4E81-8022-495FF68FAD08}"/>
              </a:ext>
            </a:extLst>
          </p:cNvPr>
          <p:cNvGrpSpPr/>
          <p:nvPr/>
        </p:nvGrpSpPr>
        <p:grpSpPr>
          <a:xfrm>
            <a:off x="316532" y="2161645"/>
            <a:ext cx="5164235" cy="1134561"/>
            <a:chOff x="316533" y="2154252"/>
            <a:chExt cx="5610961" cy="1134561"/>
          </a:xfrm>
        </p:grpSpPr>
        <p:sp>
          <p:nvSpPr>
            <p:cNvPr id="71" name="TextBox 70">
              <a:extLst>
                <a:ext uri="{FF2B5EF4-FFF2-40B4-BE49-F238E27FC236}">
                  <a16:creationId xmlns:a16="http://schemas.microsoft.com/office/drawing/2014/main" id="{1B01D6D3-8793-49D5-B03B-43723F38DE35}"/>
                </a:ext>
              </a:extLst>
            </p:cNvPr>
            <p:cNvSpPr txBox="1"/>
            <p:nvPr/>
          </p:nvSpPr>
          <p:spPr>
            <a:xfrm>
              <a:off x="316533" y="2165429"/>
              <a:ext cx="1986998" cy="1123384"/>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Mitigation of Impact on Customers and Other Residents Affected During PSPS Events</a:t>
              </a:r>
            </a:p>
            <a:p>
              <a:r>
                <a:rPr lang="en-US"/>
                <a:t>7.3.3.11.1</a:t>
              </a:r>
            </a:p>
            <a:p>
              <a:r>
                <a:rPr lang="en-US" sz="1050" b="1"/>
                <a:t>Energy Storage Project</a:t>
              </a:r>
            </a:p>
            <a:p>
              <a:r>
                <a:rPr lang="en-US" sz="1400" b="1"/>
                <a:t>Planned</a:t>
              </a:r>
            </a:p>
          </p:txBody>
        </p:sp>
        <p:sp>
          <p:nvSpPr>
            <p:cNvPr id="81" name="object 13">
              <a:extLst>
                <a:ext uri="{FF2B5EF4-FFF2-40B4-BE49-F238E27FC236}">
                  <a16:creationId xmlns:a16="http://schemas.microsoft.com/office/drawing/2014/main" id="{AFFD2771-3FE8-4CFD-B519-10D2BFF888F3}"/>
                </a:ext>
              </a:extLst>
            </p:cNvPr>
            <p:cNvSpPr txBox="1"/>
            <p:nvPr/>
          </p:nvSpPr>
          <p:spPr>
            <a:xfrm>
              <a:off x="2386661" y="2154252"/>
              <a:ext cx="3540833" cy="815608"/>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8 MW/ 4 MWh Energy Storage Facility Planned in 2023: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2022 Goal: </a:t>
              </a:r>
              <a:r>
                <a:rPr lang="en-US" sz="1000">
                  <a:latin typeface="Segoe UI" panose="020B0502040204020203" pitchFamily="34" charset="0"/>
                  <a:cs typeface="Segoe UI" panose="020B0502040204020203" pitchFamily="34" charset="0"/>
                </a:rPr>
                <a:t>Seek siting location and work on associated agreements</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is still in the process of siting the storage device</a:t>
              </a:r>
              <a:endParaRPr sz="1000">
                <a:latin typeface="Segoe UI" panose="020B0502040204020203" pitchFamily="34" charset="0"/>
                <a:cs typeface="Segoe UI" panose="020B0502040204020203" pitchFamily="34" charset="0"/>
              </a:endParaRPr>
            </a:p>
          </p:txBody>
        </p:sp>
      </p:grpSp>
      <p:grpSp>
        <p:nvGrpSpPr>
          <p:cNvPr id="11" name="Group 10">
            <a:extLst>
              <a:ext uri="{FF2B5EF4-FFF2-40B4-BE49-F238E27FC236}">
                <a16:creationId xmlns:a16="http://schemas.microsoft.com/office/drawing/2014/main" id="{8F88AC38-8445-4D4F-B495-E686A1796A9C}"/>
              </a:ext>
            </a:extLst>
          </p:cNvPr>
          <p:cNvGrpSpPr/>
          <p:nvPr/>
        </p:nvGrpSpPr>
        <p:grpSpPr>
          <a:xfrm>
            <a:off x="316532" y="3400851"/>
            <a:ext cx="5464244" cy="969496"/>
            <a:chOff x="316533" y="3388632"/>
            <a:chExt cx="5464244" cy="969496"/>
          </a:xfrm>
        </p:grpSpPr>
        <p:sp>
          <p:nvSpPr>
            <p:cNvPr id="69" name="TextBox 68">
              <a:extLst>
                <a:ext uri="{FF2B5EF4-FFF2-40B4-BE49-F238E27FC236}">
                  <a16:creationId xmlns:a16="http://schemas.microsoft.com/office/drawing/2014/main" id="{33776BB8-1B5F-4FA8-A08C-CA62F116561E}"/>
                </a:ext>
              </a:extLst>
            </p:cNvPr>
            <p:cNvSpPr txBox="1"/>
            <p:nvPr/>
          </p:nvSpPr>
          <p:spPr>
            <a:xfrm>
              <a:off x="316533" y="3442319"/>
              <a:ext cx="1828800" cy="91440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Installation of System Automation Equipment</a:t>
              </a:r>
            </a:p>
            <a:p>
              <a:r>
                <a:rPr lang="en-US"/>
                <a:t>7.3.3.9.1</a:t>
              </a:r>
            </a:p>
            <a:p>
              <a:r>
                <a:rPr lang="en-US" sz="1050" b="1"/>
                <a:t>Grid Automation Program</a:t>
              </a:r>
              <a:endParaRPr lang="en-US" sz="1400" b="1"/>
            </a:p>
          </p:txBody>
        </p:sp>
        <p:sp>
          <p:nvSpPr>
            <p:cNvPr id="83" name="object 13">
              <a:extLst>
                <a:ext uri="{FF2B5EF4-FFF2-40B4-BE49-F238E27FC236}">
                  <a16:creationId xmlns:a16="http://schemas.microsoft.com/office/drawing/2014/main" id="{CD90A2CD-4648-4A43-A62F-F65D4604D0CE}"/>
                </a:ext>
              </a:extLst>
            </p:cNvPr>
            <p:cNvSpPr txBox="1"/>
            <p:nvPr/>
          </p:nvSpPr>
          <p:spPr>
            <a:xfrm>
              <a:off x="2239944" y="3388632"/>
              <a:ext cx="3540833" cy="9694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Grid Automation: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Q1 2022 Goal: </a:t>
              </a:r>
              <a:r>
                <a:rPr lang="en-US" sz="1000">
                  <a:latin typeface="Segoe UI" panose="020B0502040204020203" pitchFamily="34" charset="0"/>
                  <a:cs typeface="Segoe UI" panose="020B0502040204020203" pitchFamily="34" charset="0"/>
                </a:rPr>
                <a:t>BVES planned to connect 0 substations to SCADA in Q1 of 2022. BVES plans to have 2 substations connected to SCADA by the end of 2022.</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 initiative is on track to meet its target in 2022</a:t>
              </a:r>
              <a:endParaRPr sz="1000">
                <a:latin typeface="Segoe UI" panose="020B0502040204020203" pitchFamily="34" charset="0"/>
                <a:cs typeface="Segoe UI" panose="020B0502040204020203" pitchFamily="34" charset="0"/>
              </a:endParaRPr>
            </a:p>
          </p:txBody>
        </p:sp>
      </p:grpSp>
      <p:grpSp>
        <p:nvGrpSpPr>
          <p:cNvPr id="5" name="Group 4">
            <a:extLst>
              <a:ext uri="{FF2B5EF4-FFF2-40B4-BE49-F238E27FC236}">
                <a16:creationId xmlns:a16="http://schemas.microsoft.com/office/drawing/2014/main" id="{02514BD7-BC60-4046-B74F-953775838D82}"/>
              </a:ext>
            </a:extLst>
          </p:cNvPr>
          <p:cNvGrpSpPr/>
          <p:nvPr/>
        </p:nvGrpSpPr>
        <p:grpSpPr>
          <a:xfrm>
            <a:off x="5965882" y="5020390"/>
            <a:ext cx="5290297" cy="1400383"/>
            <a:chOff x="5975719" y="4909124"/>
            <a:chExt cx="5290297" cy="1400383"/>
          </a:xfrm>
        </p:grpSpPr>
        <p:sp>
          <p:nvSpPr>
            <p:cNvPr id="45" name="TextBox 44">
              <a:extLst>
                <a:ext uri="{FF2B5EF4-FFF2-40B4-BE49-F238E27FC236}">
                  <a16:creationId xmlns:a16="http://schemas.microsoft.com/office/drawing/2014/main" id="{9BB1A47A-6E3D-4098-938A-F88CE9BB4F21}"/>
                </a:ext>
              </a:extLst>
            </p:cNvPr>
            <p:cNvSpPr txBox="1"/>
            <p:nvPr/>
          </p:nvSpPr>
          <p:spPr>
            <a:xfrm>
              <a:off x="5975719" y="4909124"/>
              <a:ext cx="1930172" cy="1400383"/>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Pole Loading Infrastructure Hardening and Replacement Program Based on Pole Loading Assessment Program</a:t>
              </a:r>
            </a:p>
            <a:p>
              <a:r>
                <a:rPr lang="en-US"/>
                <a:t>7.3.3.13</a:t>
              </a:r>
            </a:p>
            <a:p>
              <a:r>
                <a:rPr lang="en-US" sz="1050" b="1"/>
                <a:t>Pole Loading &amp; Replacement Program </a:t>
              </a:r>
            </a:p>
            <a:p>
              <a:r>
                <a:rPr lang="en-US" sz="1400" b="1"/>
                <a:t>30 Poles Assessed</a:t>
              </a:r>
            </a:p>
          </p:txBody>
        </p:sp>
        <p:sp>
          <p:nvSpPr>
            <p:cNvPr id="58" name="object 13">
              <a:extLst>
                <a:ext uri="{FF2B5EF4-FFF2-40B4-BE49-F238E27FC236}">
                  <a16:creationId xmlns:a16="http://schemas.microsoft.com/office/drawing/2014/main" id="{BEC415C0-4F37-4C70-9490-01D3128F8F8F}"/>
                </a:ext>
              </a:extLst>
            </p:cNvPr>
            <p:cNvSpPr txBox="1"/>
            <p:nvPr/>
          </p:nvSpPr>
          <p:spPr>
            <a:xfrm>
              <a:off x="7903908" y="4909124"/>
              <a:ext cx="3362108" cy="1323439"/>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Pole Assessment Program: </a:t>
              </a:r>
            </a:p>
            <a:p>
              <a:r>
                <a:rPr lang="en-US" sz="1000" b="1">
                  <a:latin typeface="Segoe UI"/>
                  <a:cs typeface="Segoe UI"/>
                </a:rPr>
                <a:t>Volume vs Q1 2022 Goal:  </a:t>
              </a:r>
              <a:r>
                <a:rPr lang="en-US" sz="1000">
                  <a:latin typeface="Segoe UI" panose="020B0502040204020203" pitchFamily="34" charset="0"/>
                  <a:cs typeface="Segoe UI" panose="020B0502040204020203" pitchFamily="34" charset="0"/>
                </a:rPr>
                <a:t>The goal for Q1 was to assess an additional 30 poles as part of the assessment process.  BVES has currently assessed 30 of its targeted 165 poles for 2022. </a:t>
              </a:r>
            </a:p>
            <a:p>
              <a:r>
                <a:rPr lang="en-US" sz="1000" b="1">
                  <a:latin typeface="Segoe UI"/>
                  <a:cs typeface="Segoe UI"/>
                </a:rPr>
                <a:t>Key Actions:</a:t>
              </a:r>
              <a:r>
                <a:rPr lang="en-US" sz="1000">
                  <a:latin typeface="Segoe UI"/>
                  <a:cs typeface="Segoe UI"/>
                </a:rPr>
                <a:t> 30 poles were assessed in Q1.  BVES met its goal of 10 poles assessed by assessing 30 poles in Q1 2022.</a:t>
              </a:r>
            </a:p>
          </p:txBody>
        </p:sp>
      </p:grpSp>
      <p:grpSp>
        <p:nvGrpSpPr>
          <p:cNvPr id="2" name="Group 1">
            <a:extLst>
              <a:ext uri="{FF2B5EF4-FFF2-40B4-BE49-F238E27FC236}">
                <a16:creationId xmlns:a16="http://schemas.microsoft.com/office/drawing/2014/main" id="{82A99D76-8F38-462A-9529-0C8106CC9853}"/>
              </a:ext>
            </a:extLst>
          </p:cNvPr>
          <p:cNvGrpSpPr/>
          <p:nvPr/>
        </p:nvGrpSpPr>
        <p:grpSpPr>
          <a:xfrm>
            <a:off x="5965882" y="1190003"/>
            <a:ext cx="5862965" cy="931024"/>
            <a:chOff x="5975719" y="1170877"/>
            <a:chExt cx="5862965" cy="931024"/>
          </a:xfrm>
        </p:grpSpPr>
        <p:sp>
          <p:nvSpPr>
            <p:cNvPr id="60" name="TextBox 59">
              <a:extLst>
                <a:ext uri="{FF2B5EF4-FFF2-40B4-BE49-F238E27FC236}">
                  <a16:creationId xmlns:a16="http://schemas.microsoft.com/office/drawing/2014/main" id="{52418A78-0AD4-4F81-9247-E78ACBB4D36F}"/>
                </a:ext>
              </a:extLst>
            </p:cNvPr>
            <p:cNvSpPr txBox="1"/>
            <p:nvPr/>
          </p:nvSpPr>
          <p:spPr>
            <a:xfrm>
              <a:off x="5975719" y="1170877"/>
              <a:ext cx="1920240" cy="931024"/>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Grid Topology Improvement to Mitigate or Reduce PSPS events</a:t>
              </a:r>
            </a:p>
            <a:p>
              <a:r>
                <a:rPr lang="en-US"/>
                <a:t>7.3.3.8</a:t>
              </a:r>
            </a:p>
            <a:p>
              <a:r>
                <a:rPr lang="en-US" sz="1050" b="1"/>
                <a:t>Grid Topology Improvements </a:t>
              </a:r>
            </a:p>
            <a:p>
              <a:r>
                <a:rPr lang="en-US" sz="1400" b="1"/>
                <a:t>Completed</a:t>
              </a:r>
            </a:p>
          </p:txBody>
        </p:sp>
        <p:sp>
          <p:nvSpPr>
            <p:cNvPr id="62" name="object 13">
              <a:extLst>
                <a:ext uri="{FF2B5EF4-FFF2-40B4-BE49-F238E27FC236}">
                  <a16:creationId xmlns:a16="http://schemas.microsoft.com/office/drawing/2014/main" id="{45681E9E-AC7A-4FA1-937C-CC62BED306FD}"/>
                </a:ext>
              </a:extLst>
            </p:cNvPr>
            <p:cNvSpPr txBox="1"/>
            <p:nvPr/>
          </p:nvSpPr>
          <p:spPr>
            <a:xfrm>
              <a:off x="7899131" y="1209349"/>
              <a:ext cx="3939553" cy="854080"/>
            </a:xfrm>
            <a:prstGeom prst="rect">
              <a:avLst/>
            </a:prstGeom>
          </p:spPr>
          <p:txBody>
            <a:bodyPr vert="horz" wrap="square" lIns="91440" tIns="0" rIns="91440" bIns="45720" rtlCol="0">
              <a:spAutoFit/>
            </a:bodyPr>
            <a:lstStyle/>
            <a:p>
              <a:r>
                <a:rPr lang="en-US" sz="1050" b="1" u="sng">
                  <a:latin typeface="Segoe UI" panose="020B0502040204020203" pitchFamily="34" charset="0"/>
                  <a:cs typeface="Segoe UI" panose="020B0502040204020203" pitchFamily="34" charset="0"/>
                </a:rPr>
                <a:t>Grid Topology Improvements - Completed: </a:t>
              </a:r>
              <a:endParaRPr lang="en-US" sz="1050">
                <a:latin typeface="Segoe UI" panose="020B0502040204020203" pitchFamily="34" charset="0"/>
                <a:cs typeface="Segoe UI" panose="020B0502040204020203" pitchFamily="34" charset="0"/>
              </a:endParaRPr>
            </a:p>
            <a:p>
              <a:r>
                <a:rPr lang="en-US" sz="1050" b="1">
                  <a:latin typeface="Segoe UI" panose="020B0502040204020203" pitchFamily="34" charset="0"/>
                  <a:cs typeface="Segoe UI" panose="020B0502040204020203" pitchFamily="34" charset="0"/>
                </a:rPr>
                <a:t>Volume vs Goal: </a:t>
              </a:r>
              <a:r>
                <a:rPr lang="en-US" sz="1050">
                  <a:latin typeface="Segoe UI" panose="020B0502040204020203" pitchFamily="34" charset="0"/>
                  <a:cs typeface="Segoe UI" panose="020B0502040204020203" pitchFamily="34" charset="0"/>
                </a:rPr>
                <a:t>BVES will install sectionalizing devices as the need is determined. Currently, zero are planned in 2022. </a:t>
              </a:r>
            </a:p>
            <a:p>
              <a:r>
                <a:rPr lang="en-US" sz="1050" b="1">
                  <a:latin typeface="Segoe UI" panose="020B0502040204020203" pitchFamily="34" charset="0"/>
                  <a:cs typeface="Segoe UI" panose="020B0502040204020203" pitchFamily="34" charset="0"/>
                </a:rPr>
                <a:t>Key Actions: </a:t>
              </a:r>
              <a:r>
                <a:rPr lang="en-US" sz="1050">
                  <a:latin typeface="Segoe UI" panose="020B0502040204020203" pitchFamily="34" charset="0"/>
                  <a:cs typeface="Segoe UI" panose="020B0502040204020203" pitchFamily="34" charset="0"/>
                </a:rPr>
                <a:t>No actions were taken for this initiative in Q1 of 2022.</a:t>
              </a:r>
            </a:p>
          </p:txBody>
        </p:sp>
      </p:grpSp>
      <p:grpSp>
        <p:nvGrpSpPr>
          <p:cNvPr id="12" name="Group 11">
            <a:extLst>
              <a:ext uri="{FF2B5EF4-FFF2-40B4-BE49-F238E27FC236}">
                <a16:creationId xmlns:a16="http://schemas.microsoft.com/office/drawing/2014/main" id="{7EBB06F8-7171-4609-B05D-1B1B41F3F1B0}"/>
              </a:ext>
            </a:extLst>
          </p:cNvPr>
          <p:cNvGrpSpPr/>
          <p:nvPr/>
        </p:nvGrpSpPr>
        <p:grpSpPr>
          <a:xfrm>
            <a:off x="316532" y="4526381"/>
            <a:ext cx="5464245" cy="877163"/>
            <a:chOff x="316532" y="4468346"/>
            <a:chExt cx="5464245" cy="877163"/>
          </a:xfrm>
        </p:grpSpPr>
        <p:sp>
          <p:nvSpPr>
            <p:cNvPr id="28" name="TextBox 27">
              <a:extLst>
                <a:ext uri="{FF2B5EF4-FFF2-40B4-BE49-F238E27FC236}">
                  <a16:creationId xmlns:a16="http://schemas.microsoft.com/office/drawing/2014/main" id="{9C96B2EB-66C3-44D5-A935-E6D884D2DE88}"/>
                </a:ext>
              </a:extLst>
            </p:cNvPr>
            <p:cNvSpPr txBox="1"/>
            <p:nvPr/>
          </p:nvSpPr>
          <p:spPr>
            <a:xfrm>
              <a:off x="316532" y="4468346"/>
              <a:ext cx="1828800" cy="877163"/>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Installation of System Automation Equipment</a:t>
              </a:r>
            </a:p>
            <a:p>
              <a:r>
                <a:rPr lang="en-US"/>
                <a:t>7.3.3.9.2</a:t>
              </a:r>
            </a:p>
            <a:p>
              <a:r>
                <a:rPr lang="en-US" sz="1050" b="1"/>
                <a:t>Grid Automation Program // FLISR</a:t>
              </a:r>
              <a:endParaRPr lang="en-US" sz="1400" b="1"/>
            </a:p>
          </p:txBody>
        </p:sp>
        <p:sp>
          <p:nvSpPr>
            <p:cNvPr id="34" name="object 13">
              <a:extLst>
                <a:ext uri="{FF2B5EF4-FFF2-40B4-BE49-F238E27FC236}">
                  <a16:creationId xmlns:a16="http://schemas.microsoft.com/office/drawing/2014/main" id="{C2F10CEE-2A0D-436B-B686-248C49ED2BEA}"/>
                </a:ext>
              </a:extLst>
            </p:cNvPr>
            <p:cNvSpPr txBox="1"/>
            <p:nvPr/>
          </p:nvSpPr>
          <p:spPr>
            <a:xfrm>
              <a:off x="2239944" y="4468346"/>
              <a:ext cx="3540833" cy="661720"/>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Grid Automation FLISR Project: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2022 Goal: </a:t>
              </a:r>
              <a:r>
                <a:rPr lang="en-US" sz="1000">
                  <a:latin typeface="Segoe UI" panose="020B0502040204020203" pitchFamily="34" charset="0"/>
                  <a:cs typeface="Segoe UI" panose="020B0502040204020203" pitchFamily="34" charset="0"/>
                </a:rPr>
                <a:t>There are no activities planned for this initiative in 2022</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This project/program will begin in 2023</a:t>
              </a:r>
              <a:endParaRPr sz="1000">
                <a:latin typeface="Segoe UI" panose="020B0502040204020203" pitchFamily="34" charset="0"/>
                <a:cs typeface="Segoe UI" panose="020B0502040204020203" pitchFamily="34" charset="0"/>
              </a:endParaRPr>
            </a:p>
          </p:txBody>
        </p:sp>
      </p:grpSp>
      <p:grpSp>
        <p:nvGrpSpPr>
          <p:cNvPr id="13" name="Group 12">
            <a:extLst>
              <a:ext uri="{FF2B5EF4-FFF2-40B4-BE49-F238E27FC236}">
                <a16:creationId xmlns:a16="http://schemas.microsoft.com/office/drawing/2014/main" id="{F22D0446-CA08-41D9-AD2C-4CA845AC6AE1}"/>
              </a:ext>
            </a:extLst>
          </p:cNvPr>
          <p:cNvGrpSpPr/>
          <p:nvPr/>
        </p:nvGrpSpPr>
        <p:grpSpPr>
          <a:xfrm>
            <a:off x="316532" y="5543610"/>
            <a:ext cx="5464244" cy="877163"/>
            <a:chOff x="316532" y="5448360"/>
            <a:chExt cx="5464244" cy="877163"/>
          </a:xfrm>
        </p:grpSpPr>
        <p:sp>
          <p:nvSpPr>
            <p:cNvPr id="29" name="TextBox 28">
              <a:extLst>
                <a:ext uri="{FF2B5EF4-FFF2-40B4-BE49-F238E27FC236}">
                  <a16:creationId xmlns:a16="http://schemas.microsoft.com/office/drawing/2014/main" id="{0E747CBA-E775-48BD-B8E0-61130F019E05}"/>
                </a:ext>
              </a:extLst>
            </p:cNvPr>
            <p:cNvSpPr txBox="1"/>
            <p:nvPr/>
          </p:nvSpPr>
          <p:spPr>
            <a:xfrm>
              <a:off x="316532" y="5448360"/>
              <a:ext cx="1828800" cy="877163"/>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Installation of System Automation Equipment</a:t>
              </a:r>
            </a:p>
            <a:p>
              <a:r>
                <a:rPr lang="en-US"/>
                <a:t>7.3.3.9.3</a:t>
              </a:r>
            </a:p>
            <a:p>
              <a:r>
                <a:rPr lang="en-US" sz="1050" b="1"/>
                <a:t>Grid Automation Program // Fuse Trip Saver</a:t>
              </a:r>
              <a:endParaRPr lang="en-US" sz="1400" b="1"/>
            </a:p>
          </p:txBody>
        </p:sp>
        <p:sp>
          <p:nvSpPr>
            <p:cNvPr id="36" name="object 13">
              <a:extLst>
                <a:ext uri="{FF2B5EF4-FFF2-40B4-BE49-F238E27FC236}">
                  <a16:creationId xmlns:a16="http://schemas.microsoft.com/office/drawing/2014/main" id="{4588022A-3FD8-4E18-8C8A-CF86A70AE2D1}"/>
                </a:ext>
              </a:extLst>
            </p:cNvPr>
            <p:cNvSpPr txBox="1"/>
            <p:nvPr/>
          </p:nvSpPr>
          <p:spPr>
            <a:xfrm>
              <a:off x="2239943" y="5448360"/>
              <a:ext cx="3540833" cy="661720"/>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Grid Automation Fuse Trip Saver Project: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2022 Goal: </a:t>
              </a:r>
              <a:r>
                <a:rPr lang="en-US" sz="1000">
                  <a:latin typeface="Segoe UI" panose="020B0502040204020203" pitchFamily="34" charset="0"/>
                  <a:cs typeface="Segoe UI" panose="020B0502040204020203" pitchFamily="34" charset="0"/>
                </a:rPr>
                <a:t>There are no activities planned for this initiative in 2022</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This project/program will begin in 2023</a:t>
              </a:r>
            </a:p>
          </p:txBody>
        </p:sp>
      </p:grpSp>
      <p:grpSp>
        <p:nvGrpSpPr>
          <p:cNvPr id="4" name="Group 3">
            <a:extLst>
              <a:ext uri="{FF2B5EF4-FFF2-40B4-BE49-F238E27FC236}">
                <a16:creationId xmlns:a16="http://schemas.microsoft.com/office/drawing/2014/main" id="{C89CC40A-FA55-47DD-BAFF-542785160AFB}"/>
              </a:ext>
            </a:extLst>
          </p:cNvPr>
          <p:cNvGrpSpPr/>
          <p:nvPr/>
        </p:nvGrpSpPr>
        <p:grpSpPr>
          <a:xfrm>
            <a:off x="5969054" y="3505563"/>
            <a:ext cx="5859793" cy="1399032"/>
            <a:chOff x="5965882" y="3670428"/>
            <a:chExt cx="5859793" cy="1399032"/>
          </a:xfrm>
        </p:grpSpPr>
        <p:sp>
          <p:nvSpPr>
            <p:cNvPr id="61" name="TextBox 60">
              <a:extLst>
                <a:ext uri="{FF2B5EF4-FFF2-40B4-BE49-F238E27FC236}">
                  <a16:creationId xmlns:a16="http://schemas.microsoft.com/office/drawing/2014/main" id="{7E64B617-3C9B-4094-87B2-DC8C21179184}"/>
                </a:ext>
              </a:extLst>
            </p:cNvPr>
            <p:cNvSpPr txBox="1"/>
            <p:nvPr/>
          </p:nvSpPr>
          <p:spPr>
            <a:xfrm>
              <a:off x="5965882" y="3670428"/>
              <a:ext cx="1929384" cy="1399032"/>
            </a:xfrm>
            <a:prstGeom prst="rect">
              <a:avLst/>
            </a:prstGeom>
            <a:solidFill>
              <a:srgbClr val="CC66FF"/>
            </a:solidFill>
            <a:ln w="12700">
              <a:solidFill>
                <a:schemeClr val="tx1">
                  <a:lumMod val="85000"/>
                  <a:lumOff val="15000"/>
                </a:schemeClr>
              </a:solidFill>
            </a:ln>
          </p:spPr>
          <p:txBody>
            <a:bodyPr wrap="square" lIns="91440" tIns="45720" rIns="91440" bIns="45720" rtlCol="0" anchor="ctr">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Updates to Grid Topology to Minimize Risk of Ignition in HFTDs </a:t>
              </a:r>
            </a:p>
            <a:p>
              <a:r>
                <a:rPr lang="en-US"/>
                <a:t>7.3.3.17</a:t>
              </a:r>
            </a:p>
            <a:p>
              <a:r>
                <a:rPr lang="en-US" sz="1050" b="1"/>
                <a:t>Grid Topology Improvements</a:t>
              </a:r>
            </a:p>
            <a:p>
              <a:r>
                <a:rPr lang="en-US" sz="1400" b="1"/>
                <a:t>Completed</a:t>
              </a:r>
            </a:p>
          </p:txBody>
        </p:sp>
        <p:sp>
          <p:nvSpPr>
            <p:cNvPr id="37" name="object 13">
              <a:extLst>
                <a:ext uri="{FF2B5EF4-FFF2-40B4-BE49-F238E27FC236}">
                  <a16:creationId xmlns:a16="http://schemas.microsoft.com/office/drawing/2014/main" id="{BAC900E2-8B84-4322-BB2C-CD3A0D677D64}"/>
                </a:ext>
              </a:extLst>
            </p:cNvPr>
            <p:cNvSpPr txBox="1"/>
            <p:nvPr/>
          </p:nvSpPr>
          <p:spPr>
            <a:xfrm>
              <a:off x="7886122" y="3670428"/>
              <a:ext cx="3939553" cy="854080"/>
            </a:xfrm>
            <a:prstGeom prst="rect">
              <a:avLst/>
            </a:prstGeom>
          </p:spPr>
          <p:txBody>
            <a:bodyPr vert="horz" wrap="square" lIns="91440" tIns="0" rIns="91440" bIns="45720" rtlCol="0">
              <a:spAutoFit/>
            </a:bodyPr>
            <a:lstStyle/>
            <a:p>
              <a:r>
                <a:rPr lang="en-US" sz="1050" b="1" u="sng">
                  <a:latin typeface="Segoe UI" panose="020B0502040204020203" pitchFamily="34" charset="0"/>
                  <a:cs typeface="Segoe UI" panose="020B0502040204020203" pitchFamily="34" charset="0"/>
                </a:rPr>
                <a:t>Grid Topology Improvements - Completed: </a:t>
              </a:r>
              <a:endParaRPr lang="en-US" sz="1050">
                <a:latin typeface="Segoe UI" panose="020B0502040204020203" pitchFamily="34" charset="0"/>
                <a:cs typeface="Segoe UI" panose="020B0502040204020203" pitchFamily="34" charset="0"/>
              </a:endParaRPr>
            </a:p>
            <a:p>
              <a:r>
                <a:rPr lang="en-US" sz="1050" b="1">
                  <a:latin typeface="Segoe UI" panose="020B0502040204020203" pitchFamily="34" charset="0"/>
                  <a:cs typeface="Segoe UI" panose="020B0502040204020203" pitchFamily="34" charset="0"/>
                </a:rPr>
                <a:t>Volume vs Goal: </a:t>
              </a:r>
              <a:r>
                <a:rPr lang="en-US" sz="1050">
                  <a:latin typeface="Segoe UI" panose="020B0502040204020203" pitchFamily="34" charset="0"/>
                  <a:cs typeface="Segoe UI" panose="020B0502040204020203" pitchFamily="34" charset="0"/>
                </a:rPr>
                <a:t>BVES will install sectionalizing devices as the need is determined. Currently, zero are planned in 2022. </a:t>
              </a:r>
            </a:p>
            <a:p>
              <a:r>
                <a:rPr lang="en-US" sz="1050" b="1">
                  <a:latin typeface="Segoe UI" panose="020B0502040204020203" pitchFamily="34" charset="0"/>
                  <a:cs typeface="Segoe UI" panose="020B0502040204020203" pitchFamily="34" charset="0"/>
                </a:rPr>
                <a:t>Key Actions: </a:t>
              </a:r>
              <a:r>
                <a:rPr lang="en-US" sz="1050">
                  <a:latin typeface="Segoe UI" panose="020B0502040204020203" pitchFamily="34" charset="0"/>
                  <a:cs typeface="Segoe UI" panose="020B0502040204020203" pitchFamily="34" charset="0"/>
                </a:rPr>
                <a:t>No actions were taken for this initiative in Q1 of 2022.</a:t>
              </a:r>
            </a:p>
          </p:txBody>
        </p:sp>
      </p:grpSp>
      <p:grpSp>
        <p:nvGrpSpPr>
          <p:cNvPr id="3" name="Group 2">
            <a:extLst>
              <a:ext uri="{FF2B5EF4-FFF2-40B4-BE49-F238E27FC236}">
                <a16:creationId xmlns:a16="http://schemas.microsoft.com/office/drawing/2014/main" id="{464E0855-6EFB-44E6-AB12-4FC499680D6F}"/>
              </a:ext>
            </a:extLst>
          </p:cNvPr>
          <p:cNvGrpSpPr/>
          <p:nvPr/>
        </p:nvGrpSpPr>
        <p:grpSpPr>
          <a:xfrm>
            <a:off x="5965882" y="2266384"/>
            <a:ext cx="5464245" cy="1123384"/>
            <a:chOff x="5965882" y="2206836"/>
            <a:chExt cx="5464245" cy="1123384"/>
          </a:xfrm>
        </p:grpSpPr>
        <p:sp>
          <p:nvSpPr>
            <p:cNvPr id="35" name="TextBox 34">
              <a:extLst>
                <a:ext uri="{FF2B5EF4-FFF2-40B4-BE49-F238E27FC236}">
                  <a16:creationId xmlns:a16="http://schemas.microsoft.com/office/drawing/2014/main" id="{E6F2D35B-04E5-4409-9B68-9C5CA7D1E33E}"/>
                </a:ext>
              </a:extLst>
            </p:cNvPr>
            <p:cNvSpPr txBox="1"/>
            <p:nvPr/>
          </p:nvSpPr>
          <p:spPr>
            <a:xfrm>
              <a:off x="5965882" y="2206836"/>
              <a:ext cx="1923412" cy="1123384"/>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Mitigation of Impact on Customers and Other Residents Affected During PSPS Events</a:t>
              </a:r>
            </a:p>
            <a:p>
              <a:r>
                <a:rPr lang="en-US"/>
                <a:t>7.3.3.11.2</a:t>
              </a:r>
            </a:p>
            <a:p>
              <a:r>
                <a:rPr lang="en-US" sz="1050" b="1"/>
                <a:t>BVPP Phase 4 Upgrade Project</a:t>
              </a:r>
            </a:p>
            <a:p>
              <a:r>
                <a:rPr lang="en-US" sz="1400" b="1"/>
                <a:t>Planned</a:t>
              </a:r>
            </a:p>
          </p:txBody>
        </p:sp>
        <p:sp>
          <p:nvSpPr>
            <p:cNvPr id="46" name="object 13">
              <a:extLst>
                <a:ext uri="{FF2B5EF4-FFF2-40B4-BE49-F238E27FC236}">
                  <a16:creationId xmlns:a16="http://schemas.microsoft.com/office/drawing/2014/main" id="{E9597C3F-0362-4AFE-A3A1-1D181B324661}"/>
                </a:ext>
              </a:extLst>
            </p:cNvPr>
            <p:cNvSpPr txBox="1"/>
            <p:nvPr/>
          </p:nvSpPr>
          <p:spPr>
            <a:xfrm>
              <a:off x="7889294" y="2206836"/>
              <a:ext cx="3540833" cy="815608"/>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8 MW/ 4 MWh Energy Storage Facility Planned in 2023: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2022 Goal: </a:t>
              </a:r>
              <a:r>
                <a:rPr lang="en-US" sz="1000">
                  <a:latin typeface="Segoe UI" panose="020B0502040204020203" pitchFamily="34" charset="0"/>
                  <a:cs typeface="Segoe UI" panose="020B0502040204020203" pitchFamily="34" charset="0"/>
                </a:rPr>
                <a:t>Seek siting location and work on associated agreements</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is still in the process of siting the storage device</a:t>
              </a:r>
            </a:p>
          </p:txBody>
        </p:sp>
      </p:grpSp>
    </p:spTree>
    <p:extLst>
      <p:ext uri="{BB962C8B-B14F-4D97-AF65-F5344CB8AC3E}">
        <p14:creationId xmlns:p14="http://schemas.microsoft.com/office/powerpoint/2010/main" val="860744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C8D51B0-3AED-4E61-ABC1-1352F34E801D}"/>
              </a:ext>
            </a:extLst>
          </p:cNvPr>
          <p:cNvSpPr/>
          <p:nvPr/>
        </p:nvSpPr>
        <p:spPr>
          <a:xfrm>
            <a:off x="219918" y="1127777"/>
            <a:ext cx="11693730" cy="199689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211933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021759" y="763420"/>
            <a:ext cx="617705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7.3.3 - Grid Design &amp; System Hardening Initiatives </a:t>
            </a:r>
            <a:endParaRPr lang="en-US">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541271"/>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528121"/>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549869"/>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518187"/>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541986"/>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522748"/>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532099"/>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533699"/>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514163"/>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533584"/>
            <a:ext cx="770252"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 name="TextBox 1">
            <a:extLst>
              <a:ext uri="{FF2B5EF4-FFF2-40B4-BE49-F238E27FC236}">
                <a16:creationId xmlns:a16="http://schemas.microsoft.com/office/drawing/2014/main" id="{70A5FE32-28C6-4530-8719-0F0150B0AAEE}"/>
              </a:ext>
            </a:extLst>
          </p:cNvPr>
          <p:cNvSpPr txBox="1"/>
          <p:nvPr/>
        </p:nvSpPr>
        <p:spPr>
          <a:xfrm>
            <a:off x="278352" y="1193117"/>
            <a:ext cx="1920240" cy="91440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Capacitor Maintenance and Replacement Program</a:t>
            </a:r>
          </a:p>
          <a:p>
            <a:r>
              <a:rPr lang="en-US"/>
              <a:t>7.3.3.1</a:t>
            </a:r>
          </a:p>
          <a:p>
            <a:r>
              <a:rPr lang="en-US" sz="1400" b="1"/>
              <a:t>Complete / Ongoing</a:t>
            </a:r>
          </a:p>
        </p:txBody>
      </p:sp>
      <p:sp>
        <p:nvSpPr>
          <p:cNvPr id="3" name="TextBox 2">
            <a:extLst>
              <a:ext uri="{FF2B5EF4-FFF2-40B4-BE49-F238E27FC236}">
                <a16:creationId xmlns:a16="http://schemas.microsoft.com/office/drawing/2014/main" id="{E57E5100-7C04-4DA9-A863-D1054F784A39}"/>
              </a:ext>
            </a:extLst>
          </p:cNvPr>
          <p:cNvSpPr txBox="1"/>
          <p:nvPr/>
        </p:nvSpPr>
        <p:spPr>
          <a:xfrm>
            <a:off x="2268291" y="1195638"/>
            <a:ext cx="2286000" cy="91440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Circuit Breaker Maintenance and Installation to De-Energize Lines Upon Detecting a Fault</a:t>
            </a:r>
          </a:p>
          <a:p>
            <a:pPr algn="ctr"/>
            <a:r>
              <a:rPr lang="en-US" sz="1000">
                <a:cs typeface="Calibri"/>
              </a:rPr>
              <a:t>7.3.3.2</a:t>
            </a:r>
          </a:p>
          <a:p>
            <a:pPr algn="ctr"/>
            <a:r>
              <a:rPr lang="en-US" sz="1400" b="1"/>
              <a:t>Complete / Ongoing</a:t>
            </a:r>
          </a:p>
        </p:txBody>
      </p:sp>
      <p:sp>
        <p:nvSpPr>
          <p:cNvPr id="5" name="TextBox 4">
            <a:extLst>
              <a:ext uri="{FF2B5EF4-FFF2-40B4-BE49-F238E27FC236}">
                <a16:creationId xmlns:a16="http://schemas.microsoft.com/office/drawing/2014/main" id="{6E3169FD-31C3-448C-B61D-FBB3616A8E4D}"/>
              </a:ext>
            </a:extLst>
          </p:cNvPr>
          <p:cNvSpPr txBox="1"/>
          <p:nvPr/>
        </p:nvSpPr>
        <p:spPr>
          <a:xfrm>
            <a:off x="4612283" y="2178984"/>
            <a:ext cx="1920240" cy="91440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Transformers Maintenance and Replacement</a:t>
            </a:r>
          </a:p>
          <a:p>
            <a:r>
              <a:rPr lang="en-US"/>
              <a:t>7.3.3.14</a:t>
            </a:r>
          </a:p>
          <a:p>
            <a:r>
              <a:rPr lang="en-US" sz="1400" b="1"/>
              <a:t>Complete / Ongoing</a:t>
            </a:r>
          </a:p>
        </p:txBody>
      </p:sp>
      <p:sp>
        <p:nvSpPr>
          <p:cNvPr id="8" name="TextBox 7">
            <a:extLst>
              <a:ext uri="{FF2B5EF4-FFF2-40B4-BE49-F238E27FC236}">
                <a16:creationId xmlns:a16="http://schemas.microsoft.com/office/drawing/2014/main" id="{C9C1E25B-BE95-44E2-967E-EFD77C0B7E77}"/>
              </a:ext>
            </a:extLst>
          </p:cNvPr>
          <p:cNvSpPr txBox="1"/>
          <p:nvPr/>
        </p:nvSpPr>
        <p:spPr>
          <a:xfrm>
            <a:off x="4616370" y="1202948"/>
            <a:ext cx="1920240" cy="91440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Maintenance</a:t>
            </a:r>
          </a:p>
          <a:p>
            <a:r>
              <a:rPr lang="en-US"/>
              <a:t>7.3.3.4</a:t>
            </a:r>
          </a:p>
          <a:p>
            <a:r>
              <a:rPr lang="en-US" sz="1400" b="1"/>
              <a:t>Complete / Ongoing</a:t>
            </a:r>
          </a:p>
        </p:txBody>
      </p:sp>
      <p:sp>
        <p:nvSpPr>
          <p:cNvPr id="10" name="TextBox 9">
            <a:extLst>
              <a:ext uri="{FF2B5EF4-FFF2-40B4-BE49-F238E27FC236}">
                <a16:creationId xmlns:a16="http://schemas.microsoft.com/office/drawing/2014/main" id="{8CF00DB7-E91B-4742-90D1-0A517B904F70}"/>
              </a:ext>
            </a:extLst>
          </p:cNvPr>
          <p:cNvSpPr txBox="1"/>
          <p:nvPr/>
        </p:nvSpPr>
        <p:spPr>
          <a:xfrm>
            <a:off x="2268291" y="2179936"/>
            <a:ext cx="2286000" cy="91440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Maintenance, Repair, and Replacement of Connectors, Including Hotline Clamps</a:t>
            </a:r>
          </a:p>
          <a:p>
            <a:r>
              <a:rPr lang="en-US"/>
              <a:t>7.3.3.10</a:t>
            </a:r>
          </a:p>
          <a:p>
            <a:r>
              <a:rPr lang="en-US" sz="1400" b="1"/>
              <a:t>Complete / Ongoing</a:t>
            </a:r>
          </a:p>
        </p:txBody>
      </p:sp>
      <p:sp>
        <p:nvSpPr>
          <p:cNvPr id="11" name="TextBox 10">
            <a:extLst>
              <a:ext uri="{FF2B5EF4-FFF2-40B4-BE49-F238E27FC236}">
                <a16:creationId xmlns:a16="http://schemas.microsoft.com/office/drawing/2014/main" id="{15D6FDB5-3727-411A-84F0-BB0C217A2523}"/>
              </a:ext>
            </a:extLst>
          </p:cNvPr>
          <p:cNvSpPr txBox="1"/>
          <p:nvPr/>
        </p:nvSpPr>
        <p:spPr>
          <a:xfrm>
            <a:off x="278352" y="2181276"/>
            <a:ext cx="1920240" cy="91440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Crossarm Maintenance, Repair, and Replacement</a:t>
            </a:r>
          </a:p>
          <a:p>
            <a:r>
              <a:rPr lang="en-US"/>
              <a:t>7.3.3.5</a:t>
            </a:r>
          </a:p>
          <a:p>
            <a:r>
              <a:rPr lang="en-US" sz="1400" b="1"/>
              <a:t>Complete / Ongoing</a:t>
            </a:r>
          </a:p>
        </p:txBody>
      </p:sp>
      <p:sp>
        <p:nvSpPr>
          <p:cNvPr id="23" name="Rectangle 22">
            <a:extLst>
              <a:ext uri="{FF2B5EF4-FFF2-40B4-BE49-F238E27FC236}">
                <a16:creationId xmlns:a16="http://schemas.microsoft.com/office/drawing/2014/main" id="{004BC38A-D93F-4D03-A186-9F057CB69933}"/>
              </a:ext>
            </a:extLst>
          </p:cNvPr>
          <p:cNvSpPr/>
          <p:nvPr/>
        </p:nvSpPr>
        <p:spPr>
          <a:xfrm>
            <a:off x="6675654" y="1209457"/>
            <a:ext cx="5098950" cy="669414"/>
          </a:xfrm>
          <a:prstGeom prst="rect">
            <a:avLst/>
          </a:prstGeom>
        </p:spPr>
        <p:txBody>
          <a:bodyPr wrap="square" lIns="91440" tIns="0" rIns="91440" bIns="45720" anchor="t">
            <a:spAutoFit/>
          </a:bodyPr>
          <a:lstStyle/>
          <a:p>
            <a:r>
              <a:rPr lang="en-US" sz="1050" b="1" u="sng">
                <a:latin typeface="Segoe UI"/>
                <a:cs typeface="Segoe UI"/>
              </a:rPr>
              <a:t>BVES Maintenance Best Practice: </a:t>
            </a:r>
            <a:endParaRPr lang="en-US" sz="1050">
              <a:latin typeface="Segoe UI"/>
              <a:cs typeface="Segoe UI"/>
            </a:endParaRPr>
          </a:p>
          <a:p>
            <a:r>
              <a:rPr lang="en-US" sz="1000">
                <a:latin typeface="Segoe UI"/>
                <a:cs typeface="Segoe UI"/>
              </a:rPr>
              <a:t>The following Grid Design and System Hardening initiatives are covered under ongoing maintenance of sub-transmission and distribution facilities and are not separated as unique WMP initiatives.</a:t>
            </a:r>
          </a:p>
        </p:txBody>
      </p:sp>
      <p:sp>
        <p:nvSpPr>
          <p:cNvPr id="25" name="object 3">
            <a:extLst>
              <a:ext uri="{FF2B5EF4-FFF2-40B4-BE49-F238E27FC236}">
                <a16:creationId xmlns:a16="http://schemas.microsoft.com/office/drawing/2014/main" id="{F0CB3AD7-FCAF-45C0-A30E-5D014BD607F7}"/>
              </a:ext>
            </a:extLst>
          </p:cNvPr>
          <p:cNvSpPr/>
          <p:nvPr/>
        </p:nvSpPr>
        <p:spPr>
          <a:xfrm>
            <a:off x="171451" y="3600901"/>
            <a:ext cx="11887200" cy="27999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26" name="object 4">
            <a:extLst>
              <a:ext uri="{FF2B5EF4-FFF2-40B4-BE49-F238E27FC236}">
                <a16:creationId xmlns:a16="http://schemas.microsoft.com/office/drawing/2014/main" id="{52AADE0A-9B0D-4491-B466-A05670F0CB4F}"/>
              </a:ext>
            </a:extLst>
          </p:cNvPr>
          <p:cNvSpPr/>
          <p:nvPr/>
        </p:nvSpPr>
        <p:spPr>
          <a:xfrm>
            <a:off x="171451" y="3243580"/>
            <a:ext cx="1188720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27" name="object 6">
            <a:extLst>
              <a:ext uri="{FF2B5EF4-FFF2-40B4-BE49-F238E27FC236}">
                <a16:creationId xmlns:a16="http://schemas.microsoft.com/office/drawing/2014/main" id="{A231A07C-9954-4C96-A7F1-532E960756E0}"/>
              </a:ext>
            </a:extLst>
          </p:cNvPr>
          <p:cNvSpPr txBox="1"/>
          <p:nvPr/>
        </p:nvSpPr>
        <p:spPr>
          <a:xfrm>
            <a:off x="3360409" y="3314551"/>
            <a:ext cx="6051582"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7.3.10 - Stakeholder Cooperation &amp; Community Outreach </a:t>
            </a:r>
            <a:endParaRPr lang="en-US">
              <a:latin typeface="Segoe UI"/>
              <a:cs typeface="Segoe UI"/>
            </a:endParaRPr>
          </a:p>
        </p:txBody>
      </p:sp>
      <p:grpSp>
        <p:nvGrpSpPr>
          <p:cNvPr id="13" name="Group 12">
            <a:extLst>
              <a:ext uri="{FF2B5EF4-FFF2-40B4-BE49-F238E27FC236}">
                <a16:creationId xmlns:a16="http://schemas.microsoft.com/office/drawing/2014/main" id="{8BF83968-6359-4C5B-9119-0AE015F46269}"/>
              </a:ext>
            </a:extLst>
          </p:cNvPr>
          <p:cNvGrpSpPr/>
          <p:nvPr/>
        </p:nvGrpSpPr>
        <p:grpSpPr>
          <a:xfrm>
            <a:off x="321754" y="5230644"/>
            <a:ext cx="5638672" cy="1033272"/>
            <a:chOff x="321754" y="5103375"/>
            <a:chExt cx="5638672" cy="1033272"/>
          </a:xfrm>
        </p:grpSpPr>
        <p:sp>
          <p:nvSpPr>
            <p:cNvPr id="29" name="TextBox 28">
              <a:extLst>
                <a:ext uri="{FF2B5EF4-FFF2-40B4-BE49-F238E27FC236}">
                  <a16:creationId xmlns:a16="http://schemas.microsoft.com/office/drawing/2014/main" id="{04DC792E-D750-4B89-819A-D38876E611C7}"/>
                </a:ext>
              </a:extLst>
            </p:cNvPr>
            <p:cNvSpPr txBox="1"/>
            <p:nvPr/>
          </p:nvSpPr>
          <p:spPr>
            <a:xfrm>
              <a:off x="321754" y="5103375"/>
              <a:ext cx="1828800" cy="1033272"/>
            </a:xfrm>
            <a:prstGeom prst="rect">
              <a:avLst/>
            </a:prstGeom>
            <a:solidFill>
              <a:srgbClr val="D9D9D9"/>
            </a:solidFill>
            <a:ln w="12700">
              <a:solidFill>
                <a:schemeClr val="tx1"/>
              </a:solidFill>
            </a:ln>
          </p:spPr>
          <p:txBody>
            <a:bodyPr wrap="square" lIns="91440" tIns="45720" rIns="91440" bIns="45720" rtlCol="0" anchor="ctr">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7.3.10.2</a:t>
              </a:r>
            </a:p>
            <a:p>
              <a:pPr algn="ctr"/>
              <a:r>
                <a:rPr lang="en-US" sz="1400" b="1">
                  <a:cs typeface="Calibri"/>
                </a:rPr>
                <a:t>Planned</a:t>
              </a:r>
              <a:endParaRPr lang="en-US" sz="900" b="1">
                <a:cs typeface="Calibri"/>
              </a:endParaRPr>
            </a:p>
          </p:txBody>
        </p:sp>
        <p:sp>
          <p:nvSpPr>
            <p:cNvPr id="36" name="Rectangle 35">
              <a:extLst>
                <a:ext uri="{FF2B5EF4-FFF2-40B4-BE49-F238E27FC236}">
                  <a16:creationId xmlns:a16="http://schemas.microsoft.com/office/drawing/2014/main" id="{6E01AD0E-D197-4603-8C2A-D74A9B758907}"/>
                </a:ext>
              </a:extLst>
            </p:cNvPr>
            <p:cNvSpPr/>
            <p:nvPr/>
          </p:nvSpPr>
          <p:spPr>
            <a:xfrm>
              <a:off x="2154198" y="5103376"/>
              <a:ext cx="3806228" cy="969496"/>
            </a:xfrm>
            <a:prstGeom prst="rect">
              <a:avLst/>
            </a:prstGeom>
          </p:spPr>
          <p:txBody>
            <a:bodyPr wrap="square" lIns="91440" tIns="0" rIns="91440" bIns="45720" anchor="t">
              <a:spAutoFit/>
            </a:bodyPr>
            <a:lstStyle/>
            <a:p>
              <a:r>
                <a:rPr lang="en-US" sz="1000" b="1" u="sng">
                  <a:latin typeface="Segoe UI"/>
                  <a:cs typeface="Segoe UI"/>
                </a:rPr>
                <a:t>Cooperation and sharing with agencies outside CA: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2022 Goal:  </a:t>
              </a:r>
              <a:r>
                <a:rPr lang="en-US" sz="1000">
                  <a:latin typeface="Segoe UI"/>
                  <a:cs typeface="Segoe UI"/>
                </a:rPr>
                <a:t>Currently BVES does not participate in cooperation and best practice sharing with agencies outside of CA.  BVES plans to have discussion with other agencies within CA to determine how they are approaching this initiative.</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grpSp>
      <p:grpSp>
        <p:nvGrpSpPr>
          <p:cNvPr id="4" name="Group 3">
            <a:extLst>
              <a:ext uri="{FF2B5EF4-FFF2-40B4-BE49-F238E27FC236}">
                <a16:creationId xmlns:a16="http://schemas.microsoft.com/office/drawing/2014/main" id="{921FAA13-C9B7-429C-A439-39EDCCE4777A}"/>
              </a:ext>
            </a:extLst>
          </p:cNvPr>
          <p:cNvGrpSpPr/>
          <p:nvPr/>
        </p:nvGrpSpPr>
        <p:grpSpPr>
          <a:xfrm>
            <a:off x="6189552" y="3707061"/>
            <a:ext cx="5653678" cy="1323440"/>
            <a:chOff x="6189552" y="3707061"/>
            <a:chExt cx="5653678" cy="1323440"/>
          </a:xfrm>
        </p:grpSpPr>
        <p:sp>
          <p:nvSpPr>
            <p:cNvPr id="35" name="TextBox 34">
              <a:extLst>
                <a:ext uri="{FF2B5EF4-FFF2-40B4-BE49-F238E27FC236}">
                  <a16:creationId xmlns:a16="http://schemas.microsoft.com/office/drawing/2014/main" id="{6B8AE634-738B-45F5-A4D2-BE381EC8ECA8}"/>
                </a:ext>
              </a:extLst>
            </p:cNvPr>
            <p:cNvSpPr txBox="1"/>
            <p:nvPr/>
          </p:nvSpPr>
          <p:spPr>
            <a:xfrm>
              <a:off x="6189552" y="3707061"/>
              <a:ext cx="1828800" cy="1033272"/>
            </a:xfrm>
            <a:prstGeom prst="rect">
              <a:avLst/>
            </a:prstGeom>
            <a:solidFill>
              <a:srgbClr val="92D050"/>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7.3.10.3</a:t>
              </a:r>
            </a:p>
            <a:p>
              <a:pPr algn="ctr"/>
              <a:r>
                <a:rPr lang="en-US" sz="1400" b="1">
                  <a:cs typeface="Calibri"/>
                </a:rPr>
                <a:t>Coordination On Track</a:t>
              </a:r>
              <a:endParaRPr lang="en-US" sz="900" b="1">
                <a:cs typeface="Calibri"/>
              </a:endParaRPr>
            </a:p>
          </p:txBody>
        </p:sp>
        <p:sp>
          <p:nvSpPr>
            <p:cNvPr id="37" name="Rectangle 36">
              <a:extLst>
                <a:ext uri="{FF2B5EF4-FFF2-40B4-BE49-F238E27FC236}">
                  <a16:creationId xmlns:a16="http://schemas.microsoft.com/office/drawing/2014/main" id="{601BC4F4-C1FF-448F-9A9D-4E47F637D7C1}"/>
                </a:ext>
              </a:extLst>
            </p:cNvPr>
            <p:cNvSpPr/>
            <p:nvPr/>
          </p:nvSpPr>
          <p:spPr>
            <a:xfrm>
              <a:off x="8037002" y="3707062"/>
              <a:ext cx="3806228" cy="1323439"/>
            </a:xfrm>
            <a:prstGeom prst="rect">
              <a:avLst/>
            </a:prstGeom>
          </p:spPr>
          <p:txBody>
            <a:bodyPr wrap="square" lIns="91440" tIns="0" rIns="91440" bIns="45720" anchor="t">
              <a:spAutoFit/>
            </a:bodyPr>
            <a:lstStyle/>
            <a:p>
              <a:r>
                <a:rPr lang="en-US" sz="1000" b="1" u="sng">
                  <a:latin typeface="Segoe UI"/>
                  <a:cs typeface="Segoe UI"/>
                </a:rPr>
                <a:t>Cooperation with suppression agencies:</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2022 Goal: </a:t>
              </a:r>
              <a:r>
                <a:rPr lang="en-US" sz="1000">
                  <a:latin typeface="Segoe UI"/>
                  <a:cs typeface="Segoe UI"/>
                </a:rPr>
                <a:t>BVES does not currently participate in cooperation with suppression agencies.  BVES plans to have discussion with suppression agencies and determine if there are additional actions that can be taken to improve their program.</a:t>
              </a:r>
            </a:p>
            <a:p>
              <a:r>
                <a:rPr lang="en-US" sz="1000" b="1">
                  <a:latin typeface="Segoe UI"/>
                  <a:cs typeface="Segoe UI"/>
                </a:rPr>
                <a:t>Key Actions: </a:t>
              </a:r>
              <a:r>
                <a:rPr lang="en-US" sz="1000">
                  <a:latin typeface="Segoe UI"/>
                  <a:cs typeface="Segoe UI"/>
                </a:rPr>
                <a:t>BVES established plans to engage in coordination efforts based on PSPS activations, which will include suppression agencies. </a:t>
              </a:r>
              <a:endParaRPr lang="en-US" sz="1000">
                <a:latin typeface="Segoe UI" panose="020B0502040204020203" pitchFamily="34" charset="0"/>
                <a:cs typeface="Segoe UI" panose="020B0502040204020203" pitchFamily="34" charset="0"/>
              </a:endParaRPr>
            </a:p>
          </p:txBody>
        </p:sp>
      </p:grpSp>
      <p:grpSp>
        <p:nvGrpSpPr>
          <p:cNvPr id="12" name="Group 11">
            <a:extLst>
              <a:ext uri="{FF2B5EF4-FFF2-40B4-BE49-F238E27FC236}">
                <a16:creationId xmlns:a16="http://schemas.microsoft.com/office/drawing/2014/main" id="{B17CA4D6-F778-489F-BE96-E32233988FDD}"/>
              </a:ext>
            </a:extLst>
          </p:cNvPr>
          <p:cNvGrpSpPr/>
          <p:nvPr/>
        </p:nvGrpSpPr>
        <p:grpSpPr>
          <a:xfrm>
            <a:off x="6208202" y="5153959"/>
            <a:ext cx="5616378" cy="1123384"/>
            <a:chOff x="6208202" y="5153959"/>
            <a:chExt cx="5616378" cy="1123384"/>
          </a:xfrm>
        </p:grpSpPr>
        <p:sp>
          <p:nvSpPr>
            <p:cNvPr id="34" name="TextBox 33">
              <a:extLst>
                <a:ext uri="{FF2B5EF4-FFF2-40B4-BE49-F238E27FC236}">
                  <a16:creationId xmlns:a16="http://schemas.microsoft.com/office/drawing/2014/main" id="{82474776-256B-4B12-A2A7-3146F00EBAC2}"/>
                </a:ext>
              </a:extLst>
            </p:cNvPr>
            <p:cNvSpPr txBox="1"/>
            <p:nvPr/>
          </p:nvSpPr>
          <p:spPr>
            <a:xfrm>
              <a:off x="6208202" y="5192476"/>
              <a:ext cx="1828800" cy="1033272"/>
            </a:xfrm>
            <a:prstGeom prst="rect">
              <a:avLst/>
            </a:prstGeom>
            <a:solidFill>
              <a:srgbClr val="D9D9D9"/>
            </a:solidFill>
            <a:ln w="12700">
              <a:solidFill>
                <a:schemeClr val="tx1"/>
              </a:solidFill>
            </a:ln>
          </p:spPr>
          <p:txBody>
            <a:bodyPr wrap="square" lIns="91440" tIns="45720" rIns="91440" bIns="45720" rtlCol="0" anchor="ctr">
              <a:spAutoFit/>
            </a:bodyPr>
            <a:lstStyle/>
            <a:p>
              <a:pPr algn="ctr"/>
              <a:r>
                <a:rPr lang="en-US" sz="1000">
                  <a:ea typeface="+mn-lt"/>
                  <a:cs typeface="+mn-lt"/>
                </a:rPr>
                <a:t>Forest service and fuel reduction cooperation and joint roadmap</a:t>
              </a:r>
            </a:p>
            <a:p>
              <a:pPr algn="ctr"/>
              <a:r>
                <a:rPr lang="en-US" sz="1000">
                  <a:cs typeface="Calibri"/>
                </a:rPr>
                <a:t>7.3.10.4</a:t>
              </a:r>
            </a:p>
            <a:p>
              <a:pPr algn="ctr"/>
              <a:r>
                <a:rPr lang="en-US" sz="1400" b="1">
                  <a:cs typeface="Calibri"/>
                </a:rPr>
                <a:t>Planned</a:t>
              </a:r>
              <a:endParaRPr lang="en-US" sz="900" b="1">
                <a:cs typeface="Calibri"/>
              </a:endParaRPr>
            </a:p>
          </p:txBody>
        </p:sp>
        <p:sp>
          <p:nvSpPr>
            <p:cNvPr id="45" name="Rectangle 44">
              <a:extLst>
                <a:ext uri="{FF2B5EF4-FFF2-40B4-BE49-F238E27FC236}">
                  <a16:creationId xmlns:a16="http://schemas.microsoft.com/office/drawing/2014/main" id="{3640325B-ABC1-4BF7-B9A2-943CBBB6616C}"/>
                </a:ext>
              </a:extLst>
            </p:cNvPr>
            <p:cNvSpPr/>
            <p:nvPr/>
          </p:nvSpPr>
          <p:spPr>
            <a:xfrm>
              <a:off x="8018352" y="5153959"/>
              <a:ext cx="3806228" cy="1123384"/>
            </a:xfrm>
            <a:prstGeom prst="rect">
              <a:avLst/>
            </a:prstGeom>
          </p:spPr>
          <p:txBody>
            <a:bodyPr wrap="square" lIns="91440" tIns="0" rIns="91440" bIns="45720" anchor="t">
              <a:spAutoFit/>
            </a:bodyPr>
            <a:lstStyle/>
            <a:p>
              <a:r>
                <a:rPr lang="en-US" sz="1000" b="1" u="sng">
                  <a:latin typeface="Segoe UI"/>
                  <a:cs typeface="Segoe UI"/>
                </a:rPr>
                <a:t>Cooperation with forest service and fuel reduction:</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2022 Goal:  </a:t>
              </a:r>
              <a:r>
                <a:rPr lang="en-US" sz="1000">
                  <a:latin typeface="Segoe UI"/>
                  <a:cs typeface="Segoe UI"/>
                </a:rPr>
                <a:t>Currently BVES does not participate in forest service and fuel reduction cooperation and joint roadmap programs. BVES plans to have discussions with their forest service contacts to determine the applicability of these programs to improve their overall program.</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grpSp>
      <p:grpSp>
        <p:nvGrpSpPr>
          <p:cNvPr id="14" name="Group 13">
            <a:extLst>
              <a:ext uri="{FF2B5EF4-FFF2-40B4-BE49-F238E27FC236}">
                <a16:creationId xmlns:a16="http://schemas.microsoft.com/office/drawing/2014/main" id="{250642D2-8515-4053-AB17-67D56F49B06B}"/>
              </a:ext>
            </a:extLst>
          </p:cNvPr>
          <p:cNvGrpSpPr/>
          <p:nvPr/>
        </p:nvGrpSpPr>
        <p:grpSpPr>
          <a:xfrm>
            <a:off x="321754" y="3736891"/>
            <a:ext cx="5633725" cy="1123384"/>
            <a:chOff x="321754" y="3708316"/>
            <a:chExt cx="5633725" cy="1123384"/>
          </a:xfrm>
        </p:grpSpPr>
        <p:sp>
          <p:nvSpPr>
            <p:cNvPr id="28" name="TextBox 27">
              <a:extLst>
                <a:ext uri="{FF2B5EF4-FFF2-40B4-BE49-F238E27FC236}">
                  <a16:creationId xmlns:a16="http://schemas.microsoft.com/office/drawing/2014/main" id="{2E41E208-0E4E-480A-AE29-032C2A484704}"/>
                </a:ext>
              </a:extLst>
            </p:cNvPr>
            <p:cNvSpPr txBox="1"/>
            <p:nvPr/>
          </p:nvSpPr>
          <p:spPr>
            <a:xfrm>
              <a:off x="321754" y="3708316"/>
              <a:ext cx="1828800" cy="1029128"/>
            </a:xfrm>
            <a:prstGeom prst="rect">
              <a:avLst/>
            </a:prstGeom>
            <a:solidFill>
              <a:srgbClr val="5B9BD4"/>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1000" b="1" spc="-5">
                  <a:latin typeface="Segoe UI"/>
                  <a:cs typeface="Segoe UI"/>
                </a:defRPr>
              </a:lvl1pPr>
            </a:lstStyle>
            <a:p>
              <a:r>
                <a:rPr lang="en-US" b="0">
                  <a:latin typeface="+mn-lt"/>
                </a:rPr>
                <a:t>Community engagement</a:t>
              </a:r>
            </a:p>
            <a:p>
              <a:r>
                <a:rPr lang="en-US" b="0">
                  <a:latin typeface="+mn-lt"/>
                </a:rPr>
                <a:t>7.3.10.1</a:t>
              </a:r>
            </a:p>
            <a:p>
              <a:r>
                <a:rPr lang="en-US" sz="1050">
                  <a:latin typeface="+mn-lt"/>
                </a:rPr>
                <a:t>Community Outreach Program </a:t>
              </a:r>
              <a:endParaRPr lang="en-US" sz="1050">
                <a:solidFill>
                  <a:schemeClr val="bg1"/>
                </a:solidFill>
                <a:latin typeface="+mn-lt"/>
              </a:endParaRPr>
            </a:p>
            <a:p>
              <a:r>
                <a:rPr lang="en-US" sz="1400">
                  <a:latin typeface="+mn-lt"/>
                </a:rPr>
                <a:t>Exceeded Targets</a:t>
              </a:r>
            </a:p>
          </p:txBody>
        </p:sp>
        <p:sp>
          <p:nvSpPr>
            <p:cNvPr id="46" name="Rectangle 45">
              <a:extLst>
                <a:ext uri="{FF2B5EF4-FFF2-40B4-BE49-F238E27FC236}">
                  <a16:creationId xmlns:a16="http://schemas.microsoft.com/office/drawing/2014/main" id="{1943A6A7-372F-47BC-BDEF-499098C57C46}"/>
                </a:ext>
              </a:extLst>
            </p:cNvPr>
            <p:cNvSpPr/>
            <p:nvPr/>
          </p:nvSpPr>
          <p:spPr>
            <a:xfrm>
              <a:off x="2150554" y="3708316"/>
              <a:ext cx="3804925" cy="1123384"/>
            </a:xfrm>
            <a:prstGeom prst="rect">
              <a:avLst/>
            </a:prstGeom>
          </p:spPr>
          <p:txBody>
            <a:bodyPr wrap="square" lIns="91440" tIns="0" rIns="91440" bIns="45720" anchor="t">
              <a:spAutoFit/>
            </a:bodyPr>
            <a:lstStyle/>
            <a:p>
              <a:r>
                <a:rPr lang="en-US" sz="1000" b="1" u="sng">
                  <a:latin typeface="Segoe UI"/>
                  <a:cs typeface="Segoe UI"/>
                </a:rPr>
                <a:t>Community Outreach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had planned to conducted at minimum 90 outreach activities.  BVES recorded 141 outreach activities 157% of target for Q1.</a:t>
              </a:r>
              <a:endParaRPr lang="en-US" sz="1000" b="1">
                <a:latin typeface="Segoe UI"/>
                <a:cs typeface="Segoe UI"/>
              </a:endParaRPr>
            </a:p>
            <a:p>
              <a:r>
                <a:rPr lang="en-US" sz="1000" b="1">
                  <a:latin typeface="Segoe UI"/>
                  <a:cs typeface="Segoe UI"/>
                </a:rPr>
                <a:t>Key Actions: </a:t>
              </a:r>
              <a:r>
                <a:rPr lang="en-US" sz="1000">
                  <a:latin typeface="Segoe UI"/>
                  <a:cs typeface="Segoe UI"/>
                </a:rPr>
                <a:t>Grizzly Newspaper advertisements are posted during the week (M-F) for either WMP or PSPS and BVES will have 1 advertisement broadcasted each month.</a:t>
              </a:r>
              <a:endParaRPr lang="en-US" sz="1000">
                <a:solidFill>
                  <a:srgbClr val="C00000"/>
                </a:solidFill>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2811506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52401" y="325240"/>
            <a:ext cx="11887199"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46640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46542" y="794199"/>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7.3.4 - Asset Management &amp; Inspection</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nvGrpSpPr>
          <p:cNvPr id="12" name="Group 11">
            <a:extLst>
              <a:ext uri="{FF2B5EF4-FFF2-40B4-BE49-F238E27FC236}">
                <a16:creationId xmlns:a16="http://schemas.microsoft.com/office/drawing/2014/main" id="{1F7A99F7-20E0-4651-8C7B-36633920D471}"/>
              </a:ext>
            </a:extLst>
          </p:cNvPr>
          <p:cNvGrpSpPr/>
          <p:nvPr/>
        </p:nvGrpSpPr>
        <p:grpSpPr>
          <a:xfrm>
            <a:off x="320565" y="1251391"/>
            <a:ext cx="6003341" cy="969496"/>
            <a:chOff x="321753" y="1251391"/>
            <a:chExt cx="6003341" cy="969496"/>
          </a:xfrm>
        </p:grpSpPr>
        <p:sp>
          <p:nvSpPr>
            <p:cNvPr id="47" name="TextBox 1">
              <a:extLst>
                <a:ext uri="{FF2B5EF4-FFF2-40B4-BE49-F238E27FC236}">
                  <a16:creationId xmlns:a16="http://schemas.microsoft.com/office/drawing/2014/main" id="{05BE6ABB-9AE0-4B38-9F77-B63298923EF2}"/>
                </a:ext>
              </a:extLst>
            </p:cNvPr>
            <p:cNvSpPr txBox="1"/>
            <p:nvPr/>
          </p:nvSpPr>
          <p:spPr>
            <a:xfrm>
              <a:off x="321753" y="1251391"/>
              <a:ext cx="2126172" cy="93102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distribution electric lines and equipment </a:t>
              </a:r>
            </a:p>
            <a:p>
              <a:pPr algn="ctr"/>
              <a:r>
                <a:rPr lang="en-US" sz="1000">
                  <a:cs typeface="Calibri"/>
                </a:rPr>
                <a:t>7.3.4.1</a:t>
              </a:r>
            </a:p>
            <a:p>
              <a:pPr algn="ctr"/>
              <a:r>
                <a:rPr lang="en-US" sz="1050" b="1">
                  <a:cs typeface="Calibri"/>
                </a:rPr>
                <a:t>Detailed Inspection Program</a:t>
              </a:r>
              <a:endParaRPr lang="en-US" sz="1000" b="1">
                <a:solidFill>
                  <a:schemeClr val="bg1"/>
                </a:solidFill>
                <a:cs typeface="Calibri"/>
              </a:endParaRPr>
            </a:p>
            <a:p>
              <a:pPr algn="ctr"/>
              <a:r>
                <a:rPr lang="en-US" sz="1400" b="1">
                  <a:cs typeface="Calibri"/>
                </a:rPr>
                <a:t>On Track</a:t>
              </a:r>
            </a:p>
          </p:txBody>
        </p:sp>
        <p:sp>
          <p:nvSpPr>
            <p:cNvPr id="34" name="Rectangle 33">
              <a:extLst>
                <a:ext uri="{FF2B5EF4-FFF2-40B4-BE49-F238E27FC236}">
                  <a16:creationId xmlns:a16="http://schemas.microsoft.com/office/drawing/2014/main" id="{82718328-CDB7-4E79-A415-5832A2ED24C5}"/>
                </a:ext>
              </a:extLst>
            </p:cNvPr>
            <p:cNvSpPr/>
            <p:nvPr/>
          </p:nvSpPr>
          <p:spPr>
            <a:xfrm>
              <a:off x="2455847" y="1251391"/>
              <a:ext cx="3869247" cy="969496"/>
            </a:xfrm>
            <a:prstGeom prst="rect">
              <a:avLst/>
            </a:prstGeom>
          </p:spPr>
          <p:txBody>
            <a:bodyPr wrap="square" lIns="91440" tIns="0" rIns="91440" bIns="45720" anchor="t">
              <a:spAutoFit/>
            </a:bodyPr>
            <a:lstStyle/>
            <a:p>
              <a:r>
                <a:rPr lang="en-US" sz="1000" b="1" u="sng">
                  <a:latin typeface="Segoe UI"/>
                  <a:cs typeface="Segoe UI"/>
                </a:rPr>
                <a:t>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BVES set a target of 0 circuit miles by end of Q1. BVES plans to conduct 29 circuit miles of inspection in 2022.</a:t>
              </a:r>
            </a:p>
            <a:p>
              <a:r>
                <a:rPr lang="en-US" sz="1000" b="1">
                  <a:latin typeface="Segoe UI"/>
                  <a:cs typeface="Segoe UI"/>
                </a:rPr>
                <a:t>Key Actions:</a:t>
              </a:r>
              <a:r>
                <a:rPr lang="en-US" sz="1000">
                  <a:latin typeface="Segoe UI"/>
                  <a:cs typeface="Segoe UI"/>
                </a:rPr>
                <a:t> No actions for this initiative were taken in Q1 of 2022.</a:t>
              </a:r>
              <a:endParaRPr lang="en-US" sz="1000">
                <a:latin typeface="Segoe UI" panose="020B0502040204020203" pitchFamily="34" charset="0"/>
                <a:cs typeface="Segoe UI" panose="020B0502040204020203" pitchFamily="34" charset="0"/>
              </a:endParaRPr>
            </a:p>
          </p:txBody>
        </p:sp>
      </p:grpSp>
      <p:grpSp>
        <p:nvGrpSpPr>
          <p:cNvPr id="8" name="Group 7">
            <a:extLst>
              <a:ext uri="{FF2B5EF4-FFF2-40B4-BE49-F238E27FC236}">
                <a16:creationId xmlns:a16="http://schemas.microsoft.com/office/drawing/2014/main" id="{C338A178-A0DD-4298-9155-68F1C16CF584}"/>
              </a:ext>
            </a:extLst>
          </p:cNvPr>
          <p:cNvGrpSpPr/>
          <p:nvPr/>
        </p:nvGrpSpPr>
        <p:grpSpPr>
          <a:xfrm>
            <a:off x="6410202" y="1251391"/>
            <a:ext cx="5522459" cy="1392689"/>
            <a:chOff x="6333016" y="1261168"/>
            <a:chExt cx="5522459" cy="1392689"/>
          </a:xfrm>
        </p:grpSpPr>
        <p:sp>
          <p:nvSpPr>
            <p:cNvPr id="41" name="TextBox 40">
              <a:extLst>
                <a:ext uri="{FF2B5EF4-FFF2-40B4-BE49-F238E27FC236}">
                  <a16:creationId xmlns:a16="http://schemas.microsoft.com/office/drawing/2014/main" id="{684D69BD-B394-4842-BE86-2A481C6A0413}"/>
                </a:ext>
              </a:extLst>
            </p:cNvPr>
            <p:cNvSpPr txBox="1"/>
            <p:nvPr/>
          </p:nvSpPr>
          <p:spPr>
            <a:xfrm>
              <a:off x="6333016" y="1261168"/>
              <a:ext cx="1984853" cy="13926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discretionary inspection of distribution electric lines and equipment, beyond inspections mandated by rules and regulations </a:t>
              </a:r>
            </a:p>
            <a:p>
              <a:r>
                <a:rPr lang="en-US"/>
                <a:t>7.3.4.9.1</a:t>
              </a:r>
            </a:p>
            <a:p>
              <a:r>
                <a:rPr lang="en-US" sz="1050" b="1"/>
                <a:t>Third Party Ground Patrol</a:t>
              </a:r>
            </a:p>
            <a:p>
              <a:r>
                <a:rPr lang="en-US" sz="1400" b="1"/>
                <a:t>On Track</a:t>
              </a:r>
            </a:p>
          </p:txBody>
        </p:sp>
        <p:sp>
          <p:nvSpPr>
            <p:cNvPr id="55" name="Rectangle 54">
              <a:extLst>
                <a:ext uri="{FF2B5EF4-FFF2-40B4-BE49-F238E27FC236}">
                  <a16:creationId xmlns:a16="http://schemas.microsoft.com/office/drawing/2014/main" id="{320E5566-5850-4E72-93C6-F354AFBC2D07}"/>
                </a:ext>
              </a:extLst>
            </p:cNvPr>
            <p:cNvSpPr/>
            <p:nvPr/>
          </p:nvSpPr>
          <p:spPr>
            <a:xfrm>
              <a:off x="8317869" y="1261168"/>
              <a:ext cx="3537606" cy="969496"/>
            </a:xfrm>
            <a:prstGeom prst="rect">
              <a:avLst/>
            </a:prstGeom>
          </p:spPr>
          <p:txBody>
            <a:bodyPr wrap="square" lIns="91440" tIns="0" rIns="91440" bIns="45720" anchor="t">
              <a:spAutoFit/>
            </a:bodyPr>
            <a:lstStyle/>
            <a:p>
              <a:r>
                <a:rPr lang="en-US" sz="1000" b="1" u="sng">
                  <a:latin typeface="Segoe UI"/>
                  <a:cs typeface="Segoe UI"/>
                </a:rPr>
                <a:t>Contracted Third Party Inspection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Zero circuit miles were scheduled for Q1 of 2022.</a:t>
              </a:r>
            </a:p>
            <a:p>
              <a:r>
                <a:rPr lang="en-US" sz="1000" b="1">
                  <a:latin typeface="Segoe UI"/>
                  <a:cs typeface="Segoe UI"/>
                </a:rPr>
                <a:t>Key Actions:</a:t>
              </a:r>
              <a:r>
                <a:rPr lang="en-US" sz="1000">
                  <a:latin typeface="Segoe UI"/>
                  <a:cs typeface="Segoe UI"/>
                </a:rPr>
                <a:t> BVES plans to complete 211 circuit miles, which would fulfil the goal of conducting infrared inspections of the entire system annually </a:t>
              </a:r>
            </a:p>
          </p:txBody>
        </p:sp>
      </p:grpSp>
      <p:grpSp>
        <p:nvGrpSpPr>
          <p:cNvPr id="13" name="Group 12">
            <a:extLst>
              <a:ext uri="{FF2B5EF4-FFF2-40B4-BE49-F238E27FC236}">
                <a16:creationId xmlns:a16="http://schemas.microsoft.com/office/drawing/2014/main" id="{77798CB1-3A0E-4195-85BE-34038F356638}"/>
              </a:ext>
            </a:extLst>
          </p:cNvPr>
          <p:cNvGrpSpPr/>
          <p:nvPr/>
        </p:nvGrpSpPr>
        <p:grpSpPr>
          <a:xfrm>
            <a:off x="320565" y="2429797"/>
            <a:ext cx="6054140" cy="969496"/>
            <a:chOff x="320565" y="2672500"/>
            <a:chExt cx="6054140" cy="969496"/>
          </a:xfrm>
        </p:grpSpPr>
        <p:sp>
          <p:nvSpPr>
            <p:cNvPr id="46" name="TextBox 1">
              <a:extLst>
                <a:ext uri="{FF2B5EF4-FFF2-40B4-BE49-F238E27FC236}">
                  <a16:creationId xmlns:a16="http://schemas.microsoft.com/office/drawing/2014/main" id="{692832E0-62AB-4256-81E9-7D44665419B8}"/>
                </a:ext>
              </a:extLst>
            </p:cNvPr>
            <p:cNvSpPr txBox="1"/>
            <p:nvPr/>
          </p:nvSpPr>
          <p:spPr>
            <a:xfrm>
              <a:off x="320565" y="2672500"/>
              <a:ext cx="2126171" cy="93102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distribution electric lines and equipment</a:t>
              </a:r>
            </a:p>
            <a:p>
              <a:pPr algn="ctr"/>
              <a:r>
                <a:rPr lang="en-US" sz="1000">
                  <a:cs typeface="Calibri"/>
                </a:rPr>
                <a:t>7.3.4.4</a:t>
              </a:r>
            </a:p>
            <a:p>
              <a:pPr algn="ctr"/>
              <a:r>
                <a:rPr lang="en-US" sz="1050" b="1">
                  <a:cs typeface="Calibri"/>
                </a:rPr>
                <a:t>UAV Thermography Program</a:t>
              </a:r>
            </a:p>
            <a:p>
              <a:pPr algn="ctr"/>
              <a:r>
                <a:rPr lang="en-US" sz="1400" b="1">
                  <a:cs typeface="Calibri"/>
                </a:rPr>
                <a:t>On Track</a:t>
              </a:r>
            </a:p>
          </p:txBody>
        </p:sp>
        <p:sp>
          <p:nvSpPr>
            <p:cNvPr id="56" name="Rectangle 55">
              <a:extLst>
                <a:ext uri="{FF2B5EF4-FFF2-40B4-BE49-F238E27FC236}">
                  <a16:creationId xmlns:a16="http://schemas.microsoft.com/office/drawing/2014/main" id="{50489892-19B4-424C-A2F2-D90FB9ABD351}"/>
                </a:ext>
              </a:extLst>
            </p:cNvPr>
            <p:cNvSpPr/>
            <p:nvPr/>
          </p:nvSpPr>
          <p:spPr>
            <a:xfrm>
              <a:off x="2443347" y="2672500"/>
              <a:ext cx="3931358" cy="969496"/>
            </a:xfrm>
            <a:prstGeom prst="rect">
              <a:avLst/>
            </a:prstGeom>
          </p:spPr>
          <p:txBody>
            <a:bodyPr wrap="square" lIns="91440" tIns="0" rIns="91440" bIns="45720" anchor="t">
              <a:spAutoFit/>
            </a:bodyPr>
            <a:lstStyle/>
            <a:p>
              <a:r>
                <a:rPr lang="en-US" sz="1000" b="1" u="sng">
                  <a:latin typeface="Segoe UI"/>
                  <a:cs typeface="Segoe UI"/>
                </a:rPr>
                <a:t>UAV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Zero circuit miles were scheduled for Q1 of 2022.</a:t>
              </a:r>
            </a:p>
            <a:p>
              <a:r>
                <a:rPr lang="en-US" sz="1000" b="1">
                  <a:latin typeface="Segoe UI"/>
                  <a:cs typeface="Segoe UI"/>
                </a:rPr>
                <a:t>Key Actions:</a:t>
              </a:r>
              <a:r>
                <a:rPr lang="en-US" sz="1000">
                  <a:latin typeface="Segoe UI"/>
                  <a:cs typeface="Segoe UI"/>
                </a:rPr>
                <a:t> BVES plans to complete 211 circuit miles, which would fulfil the goal of conducting infrared inspections of the entire system annually </a:t>
              </a:r>
            </a:p>
          </p:txBody>
        </p:sp>
      </p:grpSp>
      <p:grpSp>
        <p:nvGrpSpPr>
          <p:cNvPr id="14" name="Group 13">
            <a:extLst>
              <a:ext uri="{FF2B5EF4-FFF2-40B4-BE49-F238E27FC236}">
                <a16:creationId xmlns:a16="http://schemas.microsoft.com/office/drawing/2014/main" id="{0AE6EAF3-8240-4D8D-B88D-4CD87A15EB83}"/>
              </a:ext>
            </a:extLst>
          </p:cNvPr>
          <p:cNvGrpSpPr/>
          <p:nvPr/>
        </p:nvGrpSpPr>
        <p:grpSpPr>
          <a:xfrm>
            <a:off x="320565" y="3608203"/>
            <a:ext cx="6069584" cy="932688"/>
            <a:chOff x="320565" y="3929580"/>
            <a:chExt cx="6069584" cy="932688"/>
          </a:xfrm>
        </p:grpSpPr>
        <p:sp>
          <p:nvSpPr>
            <p:cNvPr id="42" name="TextBox 41">
              <a:extLst>
                <a:ext uri="{FF2B5EF4-FFF2-40B4-BE49-F238E27FC236}">
                  <a16:creationId xmlns:a16="http://schemas.microsoft.com/office/drawing/2014/main" id="{D81A2CC6-3D0A-4C0C-A3E9-2977F3485BF5}"/>
                </a:ext>
              </a:extLst>
            </p:cNvPr>
            <p:cNvSpPr txBox="1"/>
            <p:nvPr/>
          </p:nvSpPr>
          <p:spPr>
            <a:xfrm>
              <a:off x="320565" y="3929580"/>
              <a:ext cx="2126170" cy="93268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t>Intrusive Pole Inspections</a:t>
              </a:r>
              <a:endParaRPr lang="en-US" sz="1000">
                <a:cs typeface="Calibri"/>
              </a:endParaRPr>
            </a:p>
            <a:p>
              <a:pPr algn="ctr"/>
              <a:r>
                <a:rPr lang="en-US" sz="1000">
                  <a:cs typeface="Calibri"/>
                </a:rPr>
                <a:t>7.3.4.6</a:t>
              </a:r>
            </a:p>
            <a:p>
              <a:pPr algn="ctr"/>
              <a:r>
                <a:rPr lang="en-US" sz="1050" b="1">
                  <a:cs typeface="Calibri"/>
                </a:rPr>
                <a:t>Intrusive Pole Inspection Program</a:t>
              </a:r>
              <a:endParaRPr lang="en-US" sz="1400" b="1">
                <a:cs typeface="Calibri"/>
              </a:endParaRPr>
            </a:p>
            <a:p>
              <a:pPr algn="ctr"/>
              <a:r>
                <a:rPr lang="en-US" sz="1400" b="1">
                  <a:cs typeface="Calibri"/>
                </a:rPr>
                <a:t>On Track</a:t>
              </a:r>
            </a:p>
          </p:txBody>
        </p:sp>
        <p:sp>
          <p:nvSpPr>
            <p:cNvPr id="57" name="Rectangle 56">
              <a:extLst>
                <a:ext uri="{FF2B5EF4-FFF2-40B4-BE49-F238E27FC236}">
                  <a16:creationId xmlns:a16="http://schemas.microsoft.com/office/drawing/2014/main" id="{18BDB6D0-2F8F-4392-8DC0-F231C0EADC1B}"/>
                </a:ext>
              </a:extLst>
            </p:cNvPr>
            <p:cNvSpPr/>
            <p:nvPr/>
          </p:nvSpPr>
          <p:spPr>
            <a:xfrm>
              <a:off x="2458791" y="3929580"/>
              <a:ext cx="3931358" cy="815608"/>
            </a:xfrm>
            <a:prstGeom prst="rect">
              <a:avLst/>
            </a:prstGeom>
          </p:spPr>
          <p:txBody>
            <a:bodyPr wrap="square" lIns="91440" tIns="0" rIns="91440" bIns="45720" anchor="t">
              <a:spAutoFit/>
            </a:bodyPr>
            <a:lstStyle/>
            <a:p>
              <a:r>
                <a:rPr lang="en-US" sz="1000" b="1" u="sng">
                  <a:latin typeface="Segoe UI"/>
                  <a:cs typeface="Segoe UI"/>
                </a:rPr>
                <a:t>Intrusive Pole Inspections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Zero intrusive pole inspections were scheduled for Q1 of 2022.  BVES plans to assess 850 poles in 2022. </a:t>
              </a:r>
            </a:p>
            <a:p>
              <a:r>
                <a:rPr lang="en-US" sz="1000" b="1">
                  <a:latin typeface="Segoe UI"/>
                  <a:cs typeface="Segoe UI"/>
                </a:rPr>
                <a:t>Key Actions:</a:t>
              </a:r>
              <a:r>
                <a:rPr lang="en-US" sz="1000">
                  <a:latin typeface="Segoe UI"/>
                  <a:cs typeface="Segoe UI"/>
                </a:rPr>
                <a:t> No actions for this initiative were taken in Q1 of 2022.</a:t>
              </a:r>
              <a:endParaRPr lang="en-US" sz="1000">
                <a:latin typeface="Segoe UI" panose="020B0502040204020203" pitchFamily="34" charset="0"/>
                <a:cs typeface="Segoe UI" panose="020B0502040204020203" pitchFamily="34" charset="0"/>
              </a:endParaRPr>
            </a:p>
          </p:txBody>
        </p:sp>
      </p:grpSp>
      <p:grpSp>
        <p:nvGrpSpPr>
          <p:cNvPr id="11" name="Group 10">
            <a:extLst>
              <a:ext uri="{FF2B5EF4-FFF2-40B4-BE49-F238E27FC236}">
                <a16:creationId xmlns:a16="http://schemas.microsoft.com/office/drawing/2014/main" id="{F665C461-ECA2-4F3A-8B7E-59019461F270}"/>
              </a:ext>
            </a:extLst>
          </p:cNvPr>
          <p:cNvGrpSpPr/>
          <p:nvPr/>
        </p:nvGrpSpPr>
        <p:grpSpPr>
          <a:xfrm>
            <a:off x="6410202" y="4552982"/>
            <a:ext cx="5373210" cy="661720"/>
            <a:chOff x="6333015" y="4886357"/>
            <a:chExt cx="5373210" cy="661720"/>
          </a:xfrm>
        </p:grpSpPr>
        <p:sp>
          <p:nvSpPr>
            <p:cNvPr id="37" name="TextBox 36">
              <a:extLst>
                <a:ext uri="{FF2B5EF4-FFF2-40B4-BE49-F238E27FC236}">
                  <a16:creationId xmlns:a16="http://schemas.microsoft.com/office/drawing/2014/main" id="{8B313EBB-BC91-4E6E-9189-CA50EA49571E}"/>
                </a:ext>
              </a:extLst>
            </p:cNvPr>
            <p:cNvSpPr txBox="1"/>
            <p:nvPr/>
          </p:nvSpPr>
          <p:spPr>
            <a:xfrm>
              <a:off x="6333015" y="4886357"/>
              <a:ext cx="1984853" cy="61555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lvl="0">
                <a:defRPr/>
              </a:pPr>
              <a:r>
                <a:rPr lang="en-US">
                  <a:solidFill>
                    <a:prstClr val="black"/>
                  </a:solidFill>
                </a:rPr>
                <a:t>Improvement of Inspections</a:t>
              </a:r>
            </a:p>
            <a:p>
              <a:pPr lvl="0">
                <a:defRPr/>
              </a:pPr>
              <a:r>
                <a:rPr lang="en-US">
                  <a:solidFill>
                    <a:prstClr val="black"/>
                  </a:solidFill>
                </a:rPr>
                <a:t>7.3.4.3</a:t>
              </a:r>
            </a:p>
            <a:p>
              <a:r>
                <a:rPr lang="en-US" sz="1400" b="1"/>
                <a:t>Ongoing Effort</a:t>
              </a:r>
            </a:p>
          </p:txBody>
        </p:sp>
        <p:sp>
          <p:nvSpPr>
            <p:cNvPr id="38" name="Rectangle 37">
              <a:extLst>
                <a:ext uri="{FF2B5EF4-FFF2-40B4-BE49-F238E27FC236}">
                  <a16:creationId xmlns:a16="http://schemas.microsoft.com/office/drawing/2014/main" id="{7FC149F3-792D-4928-A9DD-1E61BBE63396}"/>
                </a:ext>
              </a:extLst>
            </p:cNvPr>
            <p:cNvSpPr/>
            <p:nvPr/>
          </p:nvSpPr>
          <p:spPr>
            <a:xfrm>
              <a:off x="8317868" y="4886357"/>
              <a:ext cx="3388357" cy="661720"/>
            </a:xfrm>
            <a:prstGeom prst="rect">
              <a:avLst/>
            </a:prstGeom>
          </p:spPr>
          <p:txBody>
            <a:bodyPr wrap="square" lIns="91440" tIns="0" rIns="91440" bIns="45720" anchor="t">
              <a:spAutoFit/>
            </a:bodyPr>
            <a:lstStyle/>
            <a:p>
              <a:r>
                <a:rPr lang="en-US" sz="1000" b="1" u="sng">
                  <a:latin typeface="Segoe UI"/>
                  <a:cs typeface="Segoe UI"/>
                </a:rPr>
                <a:t>Improvement of Inspections: </a:t>
              </a:r>
              <a:endParaRPr lang="en-US" sz="1000">
                <a:latin typeface="Segoe UI"/>
                <a:cs typeface="Segoe UI"/>
              </a:endParaRPr>
            </a:p>
            <a:p>
              <a:r>
                <a:rPr lang="en-US" sz="1000" b="1">
                  <a:latin typeface="Segoe UI"/>
                  <a:cs typeface="Segoe UI"/>
                </a:rPr>
                <a:t>Key Actions: </a:t>
              </a:r>
              <a:r>
                <a:rPr lang="en-US" sz="1000">
                  <a:latin typeface="Segoe UI"/>
                  <a:cs typeface="Segoe UI"/>
                </a:rPr>
                <a:t>BVES is always trying to optimize its inspections and is open to changes/adaptations leading to a better process.</a:t>
              </a:r>
              <a:endParaRPr lang="en-US" sz="1000">
                <a:latin typeface="Segoe UI" panose="020B0502040204020203" pitchFamily="34" charset="0"/>
                <a:cs typeface="Segoe UI" panose="020B0502040204020203" pitchFamily="34" charset="0"/>
              </a:endParaRPr>
            </a:p>
          </p:txBody>
        </p:sp>
      </p:grpSp>
      <p:grpSp>
        <p:nvGrpSpPr>
          <p:cNvPr id="15" name="Group 14">
            <a:extLst>
              <a:ext uri="{FF2B5EF4-FFF2-40B4-BE49-F238E27FC236}">
                <a16:creationId xmlns:a16="http://schemas.microsoft.com/office/drawing/2014/main" id="{C9ABDE22-7668-42EE-96E5-51FC15BECB98}"/>
              </a:ext>
            </a:extLst>
          </p:cNvPr>
          <p:cNvGrpSpPr/>
          <p:nvPr/>
        </p:nvGrpSpPr>
        <p:grpSpPr>
          <a:xfrm>
            <a:off x="320565" y="4747021"/>
            <a:ext cx="6057528" cy="969496"/>
            <a:chOff x="320565" y="5032771"/>
            <a:chExt cx="6057528" cy="969496"/>
          </a:xfrm>
        </p:grpSpPr>
        <p:sp>
          <p:nvSpPr>
            <p:cNvPr id="39" name="TextBox 38">
              <a:extLst>
                <a:ext uri="{FF2B5EF4-FFF2-40B4-BE49-F238E27FC236}">
                  <a16:creationId xmlns:a16="http://schemas.microsoft.com/office/drawing/2014/main" id="{3C7E74C9-65DA-47C6-8921-55373E8B4B84}"/>
                </a:ext>
              </a:extLst>
            </p:cNvPr>
            <p:cNvSpPr txBox="1"/>
            <p:nvPr/>
          </p:nvSpPr>
          <p:spPr>
            <a:xfrm>
              <a:off x="320565" y="5032771"/>
              <a:ext cx="2126170" cy="93102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LiDAR inspections of distribution electric lines and equipment </a:t>
              </a:r>
            </a:p>
            <a:p>
              <a:r>
                <a:rPr lang="en-US"/>
                <a:t>7.3.4.7</a:t>
              </a:r>
            </a:p>
            <a:p>
              <a:r>
                <a:rPr lang="en-US" sz="1050" b="1"/>
                <a:t>LiDAR Inspection Program</a:t>
              </a:r>
              <a:endParaRPr lang="en-US" b="1">
                <a:solidFill>
                  <a:schemeClr val="bg1"/>
                </a:solidFill>
              </a:endParaRPr>
            </a:p>
            <a:p>
              <a:r>
                <a:rPr lang="en-US" sz="1400" b="1"/>
                <a:t>On Track</a:t>
              </a:r>
            </a:p>
          </p:txBody>
        </p:sp>
        <p:sp>
          <p:nvSpPr>
            <p:cNvPr id="48" name="Rectangle 47">
              <a:extLst>
                <a:ext uri="{FF2B5EF4-FFF2-40B4-BE49-F238E27FC236}">
                  <a16:creationId xmlns:a16="http://schemas.microsoft.com/office/drawing/2014/main" id="{BEAA9561-8F29-4094-B50E-7CE34628C18D}"/>
                </a:ext>
              </a:extLst>
            </p:cNvPr>
            <p:cNvSpPr/>
            <p:nvPr/>
          </p:nvSpPr>
          <p:spPr>
            <a:xfrm>
              <a:off x="2446735" y="5032771"/>
              <a:ext cx="3931358" cy="969496"/>
            </a:xfrm>
            <a:prstGeom prst="rect">
              <a:avLst/>
            </a:prstGeom>
          </p:spPr>
          <p:txBody>
            <a:bodyPr wrap="square" lIns="91440" tIns="0" rIns="91440" bIns="45720" anchor="t">
              <a:spAutoFit/>
            </a:bodyPr>
            <a:lstStyle/>
            <a:p>
              <a:r>
                <a:rPr lang="en-US" sz="1000" b="1" u="sng">
                  <a:latin typeface="Segoe UI"/>
                  <a:cs typeface="Segoe UI"/>
                </a:rPr>
                <a:t>LiDAR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Zero circuit miles were scheduled for Q1 of 2022.</a:t>
              </a:r>
            </a:p>
            <a:p>
              <a:r>
                <a:rPr lang="en-US" sz="1000" b="1">
                  <a:latin typeface="Segoe UI"/>
                  <a:cs typeface="Segoe UI"/>
                </a:rPr>
                <a:t>Key Actions:</a:t>
              </a:r>
              <a:r>
                <a:rPr lang="en-US" sz="1000">
                  <a:latin typeface="Segoe UI"/>
                  <a:cs typeface="Segoe UI"/>
                </a:rPr>
                <a:t> BVES plans to complete 211 circuit miles, which would fulfil the goal of conducting infrared inspections of the entire system annually </a:t>
              </a:r>
            </a:p>
          </p:txBody>
        </p:sp>
      </p:grpSp>
      <p:grpSp>
        <p:nvGrpSpPr>
          <p:cNvPr id="10" name="Group 9">
            <a:extLst>
              <a:ext uri="{FF2B5EF4-FFF2-40B4-BE49-F238E27FC236}">
                <a16:creationId xmlns:a16="http://schemas.microsoft.com/office/drawing/2014/main" id="{53D81F98-1424-4E5E-B0DE-5FCB2FE606F2}"/>
              </a:ext>
            </a:extLst>
          </p:cNvPr>
          <p:cNvGrpSpPr/>
          <p:nvPr/>
        </p:nvGrpSpPr>
        <p:grpSpPr>
          <a:xfrm>
            <a:off x="6410202" y="2821395"/>
            <a:ext cx="5522459" cy="1554272"/>
            <a:chOff x="6295902" y="2749428"/>
            <a:chExt cx="5522459" cy="1554272"/>
          </a:xfrm>
        </p:grpSpPr>
        <p:sp>
          <p:nvSpPr>
            <p:cNvPr id="50" name="TextBox 49">
              <a:extLst>
                <a:ext uri="{FF2B5EF4-FFF2-40B4-BE49-F238E27FC236}">
                  <a16:creationId xmlns:a16="http://schemas.microsoft.com/office/drawing/2014/main" id="{54898F69-E5F4-44F8-B3D3-FC16FCD65203}"/>
                </a:ext>
              </a:extLst>
            </p:cNvPr>
            <p:cNvSpPr txBox="1"/>
            <p:nvPr/>
          </p:nvSpPr>
          <p:spPr>
            <a:xfrm>
              <a:off x="6295902" y="2749428"/>
              <a:ext cx="1984853" cy="155427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discretionary inspection of distribution electric lines and equipment, beyond inspections mandated by rules and regulations </a:t>
              </a:r>
            </a:p>
            <a:p>
              <a:r>
                <a:rPr lang="en-US"/>
                <a:t>7.3.4.9.2</a:t>
              </a:r>
            </a:p>
            <a:p>
              <a:r>
                <a:rPr lang="en-US" sz="1050" b="1"/>
                <a:t>UAV HD Photography/Video Program</a:t>
              </a:r>
            </a:p>
            <a:p>
              <a:r>
                <a:rPr lang="en-US" sz="1400" b="1"/>
                <a:t>On Track</a:t>
              </a:r>
            </a:p>
          </p:txBody>
        </p:sp>
        <p:sp>
          <p:nvSpPr>
            <p:cNvPr id="51" name="Rectangle 50">
              <a:extLst>
                <a:ext uri="{FF2B5EF4-FFF2-40B4-BE49-F238E27FC236}">
                  <a16:creationId xmlns:a16="http://schemas.microsoft.com/office/drawing/2014/main" id="{5D825C23-EB52-445E-A594-D640FE0DB223}"/>
                </a:ext>
              </a:extLst>
            </p:cNvPr>
            <p:cNvSpPr/>
            <p:nvPr/>
          </p:nvSpPr>
          <p:spPr>
            <a:xfrm>
              <a:off x="8280755" y="2749428"/>
              <a:ext cx="3537606" cy="969496"/>
            </a:xfrm>
            <a:prstGeom prst="rect">
              <a:avLst/>
            </a:prstGeom>
          </p:spPr>
          <p:txBody>
            <a:bodyPr wrap="square" lIns="91440" tIns="0" rIns="91440" bIns="45720" anchor="t">
              <a:spAutoFit/>
            </a:bodyPr>
            <a:lstStyle/>
            <a:p>
              <a:r>
                <a:rPr lang="en-US" sz="1000" b="1" u="sng">
                  <a:latin typeface="Segoe UI"/>
                  <a:cs typeface="Segoe UI"/>
                </a:rPr>
                <a:t>UAV HD Photography/Video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Zero circuit miles were scheduled for Q1 of 2022.</a:t>
              </a:r>
            </a:p>
            <a:p>
              <a:r>
                <a:rPr lang="en-US" sz="1000" b="1">
                  <a:latin typeface="Segoe UI"/>
                  <a:cs typeface="Segoe UI"/>
                </a:rPr>
                <a:t>Key Actions:</a:t>
              </a:r>
              <a:r>
                <a:rPr lang="en-US" sz="1000">
                  <a:latin typeface="Segoe UI"/>
                  <a:cs typeface="Segoe UI"/>
                </a:rPr>
                <a:t> BVES plans to complete 211 circuit miles, which would fulfil the goal of conducting infrared inspections of the entire system annually </a:t>
              </a:r>
            </a:p>
          </p:txBody>
        </p:sp>
      </p:grpSp>
    </p:spTree>
    <p:extLst>
      <p:ext uri="{BB962C8B-B14F-4D97-AF65-F5344CB8AC3E}">
        <p14:creationId xmlns:p14="http://schemas.microsoft.com/office/powerpoint/2010/main" val="4032781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4992246"/>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46542" y="794199"/>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7.3.4 - Asset Management &amp; Inspection </a:t>
            </a:r>
            <a:endParaRPr lang="en-US">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nvGrpSpPr>
          <p:cNvPr id="8" name="Group 7">
            <a:extLst>
              <a:ext uri="{FF2B5EF4-FFF2-40B4-BE49-F238E27FC236}">
                <a16:creationId xmlns:a16="http://schemas.microsoft.com/office/drawing/2014/main" id="{AE303D8F-6CE6-44ED-8965-B0414DD57B07}"/>
              </a:ext>
            </a:extLst>
          </p:cNvPr>
          <p:cNvGrpSpPr/>
          <p:nvPr/>
        </p:nvGrpSpPr>
        <p:grpSpPr>
          <a:xfrm>
            <a:off x="236833" y="1232630"/>
            <a:ext cx="11421767" cy="1097280"/>
            <a:chOff x="236833" y="1194530"/>
            <a:chExt cx="11421767" cy="1097280"/>
          </a:xfrm>
        </p:grpSpPr>
        <p:sp>
          <p:nvSpPr>
            <p:cNvPr id="52" name="TextBox 51">
              <a:extLst>
                <a:ext uri="{FF2B5EF4-FFF2-40B4-BE49-F238E27FC236}">
                  <a16:creationId xmlns:a16="http://schemas.microsoft.com/office/drawing/2014/main" id="{A64576DB-E814-4E79-8A0F-02FCD7A3F96D}"/>
                </a:ext>
              </a:extLst>
            </p:cNvPr>
            <p:cNvSpPr txBox="1"/>
            <p:nvPr/>
          </p:nvSpPr>
          <p:spPr>
            <a:xfrm>
              <a:off x="236833" y="1194530"/>
              <a:ext cx="2174457" cy="109728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ea typeface="+mn-lt"/>
                  <a:cs typeface="+mn-lt"/>
                </a:rPr>
                <a:t>Patrol inspections of distribution electric lines and equipment </a:t>
              </a:r>
              <a:endParaRPr lang="en-US">
                <a:ea typeface="+mn-lt"/>
                <a:cs typeface="+mn-lt"/>
              </a:endParaRPr>
            </a:p>
            <a:p>
              <a:pPr algn="ctr"/>
              <a:r>
                <a:rPr lang="en-US" sz="1000">
                  <a:cs typeface="Calibri"/>
                </a:rPr>
                <a:t>7.3.4.11</a:t>
              </a:r>
            </a:p>
            <a:p>
              <a:pPr algn="ctr"/>
              <a:r>
                <a:rPr lang="en-US" sz="1050" b="1">
                  <a:cs typeface="Calibri"/>
                </a:rPr>
                <a:t>Patrol Inspection Program</a:t>
              </a:r>
              <a:endParaRPr lang="en-US" sz="1000" b="1">
                <a:solidFill>
                  <a:schemeClr val="bg1"/>
                </a:solidFill>
                <a:cs typeface="Calibri"/>
              </a:endParaRPr>
            </a:p>
            <a:p>
              <a:pPr algn="ctr"/>
              <a:r>
                <a:rPr lang="en-US" sz="1400" b="1">
                  <a:cs typeface="Calibri"/>
                </a:rPr>
                <a:t>Ahead of Plan</a:t>
              </a:r>
            </a:p>
          </p:txBody>
        </p:sp>
        <p:sp>
          <p:nvSpPr>
            <p:cNvPr id="44" name="Rectangle 43">
              <a:extLst>
                <a:ext uri="{FF2B5EF4-FFF2-40B4-BE49-F238E27FC236}">
                  <a16:creationId xmlns:a16="http://schemas.microsoft.com/office/drawing/2014/main" id="{499D1CEF-A0C6-4791-8416-FEAC6E328E57}"/>
                </a:ext>
              </a:extLst>
            </p:cNvPr>
            <p:cNvSpPr/>
            <p:nvPr/>
          </p:nvSpPr>
          <p:spPr>
            <a:xfrm>
              <a:off x="2411289" y="1194530"/>
              <a:ext cx="9247311" cy="507831"/>
            </a:xfrm>
            <a:prstGeom prst="rect">
              <a:avLst/>
            </a:prstGeom>
          </p:spPr>
          <p:txBody>
            <a:bodyPr wrap="square" lIns="91440" tIns="0" rIns="91440" bIns="45720" anchor="t">
              <a:spAutoFit/>
            </a:bodyPr>
            <a:lstStyle/>
            <a:p>
              <a:r>
                <a:rPr lang="en-US" sz="1000" b="1" u="sng">
                  <a:latin typeface="Segoe UI"/>
                  <a:cs typeface="Segoe UI"/>
                </a:rPr>
                <a:t>Patrol Inspection within the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targeted 25 circuit miles inspected in Q1 2022.  BVES was able to conduct 83.2 circuit miles of inspection in Q1 2022.</a:t>
              </a:r>
            </a:p>
            <a:p>
              <a:r>
                <a:rPr lang="en-US" sz="1000" b="1">
                  <a:latin typeface="Segoe UI"/>
                  <a:cs typeface="Segoe UI"/>
                </a:rPr>
                <a:t>Key Actions: </a:t>
              </a:r>
              <a:r>
                <a:rPr lang="en-US" sz="1000">
                  <a:latin typeface="Segoe UI"/>
                  <a:cs typeface="Segoe UI"/>
                </a:rPr>
                <a:t> BVES plans to inspect 211 circuit miles in 2022.</a:t>
              </a:r>
              <a:endParaRPr lang="en-US" sz="1000">
                <a:latin typeface="Segoe UI" panose="020B0502040204020203" pitchFamily="34" charset="0"/>
                <a:cs typeface="Segoe UI" panose="020B0502040204020203" pitchFamily="34" charset="0"/>
              </a:endParaRPr>
            </a:p>
          </p:txBody>
        </p:sp>
      </p:grpSp>
      <p:grpSp>
        <p:nvGrpSpPr>
          <p:cNvPr id="5" name="Group 4">
            <a:extLst>
              <a:ext uri="{FF2B5EF4-FFF2-40B4-BE49-F238E27FC236}">
                <a16:creationId xmlns:a16="http://schemas.microsoft.com/office/drawing/2014/main" id="{029B1D6B-DC44-48F3-B2BC-0499355BE09A}"/>
              </a:ext>
            </a:extLst>
          </p:cNvPr>
          <p:cNvGrpSpPr/>
          <p:nvPr/>
        </p:nvGrpSpPr>
        <p:grpSpPr>
          <a:xfrm>
            <a:off x="238756" y="2452800"/>
            <a:ext cx="11526541" cy="1092607"/>
            <a:chOff x="236833" y="2670381"/>
            <a:chExt cx="11526541" cy="1092607"/>
          </a:xfrm>
        </p:grpSpPr>
        <p:sp>
          <p:nvSpPr>
            <p:cNvPr id="53" name="TextBox 52">
              <a:extLst>
                <a:ext uri="{FF2B5EF4-FFF2-40B4-BE49-F238E27FC236}">
                  <a16:creationId xmlns:a16="http://schemas.microsoft.com/office/drawing/2014/main" id="{374D0F55-3537-41F9-99A5-E6642B30DFC4}"/>
                </a:ext>
              </a:extLst>
            </p:cNvPr>
            <p:cNvSpPr txBox="1"/>
            <p:nvPr/>
          </p:nvSpPr>
          <p:spPr>
            <a:xfrm>
              <a:off x="236833" y="2670381"/>
              <a:ext cx="2174456" cy="1092607"/>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solidFill>
                    <a:schemeClr val="tx1"/>
                  </a:solidFill>
                  <a:ea typeface="+mn-lt"/>
                  <a:cs typeface="+mn-lt"/>
                </a:rPr>
                <a:t>Pole loading assessment program to determine safety factor </a:t>
              </a:r>
              <a:endParaRPr lang="en-US">
                <a:solidFill>
                  <a:schemeClr val="tx1"/>
                </a:solidFill>
                <a:ea typeface="+mn-lt"/>
                <a:cs typeface="+mn-lt"/>
              </a:endParaRPr>
            </a:p>
            <a:p>
              <a:pPr algn="ctr"/>
              <a:r>
                <a:rPr lang="en-US" sz="1000">
                  <a:solidFill>
                    <a:schemeClr val="tx1"/>
                  </a:solidFill>
                  <a:cs typeface="Calibri"/>
                </a:rPr>
                <a:t>7.3.4.13 </a:t>
              </a:r>
            </a:p>
            <a:p>
              <a:pPr algn="ctr"/>
              <a:r>
                <a:rPr lang="en-US" sz="1050" b="1">
                  <a:solidFill>
                    <a:schemeClr val="tx1"/>
                  </a:solidFill>
                  <a:cs typeface="Calibri"/>
                </a:rPr>
                <a:t>Pole Loading &amp; Replacement Program </a:t>
              </a:r>
            </a:p>
            <a:p>
              <a:pPr algn="ctr"/>
              <a:r>
                <a:rPr lang="en-US" sz="1400" b="1">
                  <a:solidFill>
                    <a:schemeClr val="tx1"/>
                  </a:solidFill>
                  <a:cs typeface="Calibri"/>
                </a:rPr>
                <a:t>Ahead of Plan</a:t>
              </a:r>
            </a:p>
          </p:txBody>
        </p:sp>
        <p:sp>
          <p:nvSpPr>
            <p:cNvPr id="45" name="Rectangle 44">
              <a:extLst>
                <a:ext uri="{FF2B5EF4-FFF2-40B4-BE49-F238E27FC236}">
                  <a16:creationId xmlns:a16="http://schemas.microsoft.com/office/drawing/2014/main" id="{D041B2B5-D8C6-4AD8-96AE-ED498362E197}"/>
                </a:ext>
              </a:extLst>
            </p:cNvPr>
            <p:cNvSpPr/>
            <p:nvPr/>
          </p:nvSpPr>
          <p:spPr>
            <a:xfrm>
              <a:off x="2419738" y="2670381"/>
              <a:ext cx="9343636" cy="507831"/>
            </a:xfrm>
            <a:prstGeom prst="rect">
              <a:avLst/>
            </a:prstGeom>
          </p:spPr>
          <p:txBody>
            <a:bodyPr wrap="square" lIns="91440" tIns="0" rIns="91440" bIns="45720" anchor="t">
              <a:spAutoFit/>
            </a:bodyPr>
            <a:lstStyle/>
            <a:p>
              <a:r>
                <a:rPr lang="en-US" sz="1000" b="1" u="sng">
                  <a:latin typeface="Segoe UI"/>
                  <a:cs typeface="Segoe UI"/>
                </a:rPr>
                <a:t>Pole Loading &amp; Replacement</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targeted 0 pole assessments in Q1 2022.  BVES was able to conduct 27 pole assessments in Q1 2022.</a:t>
              </a:r>
            </a:p>
            <a:p>
              <a:r>
                <a:rPr lang="en-US" sz="1000" b="1">
                  <a:latin typeface="Segoe UI"/>
                  <a:cs typeface="Segoe UI"/>
                </a:rPr>
                <a:t>Key Actions: </a:t>
              </a:r>
              <a:r>
                <a:rPr lang="en-US" sz="1000">
                  <a:latin typeface="Segoe UI"/>
                  <a:cs typeface="Segoe UI"/>
                </a:rPr>
                <a:t> BVES plans to conduct 225 pole assessments in 2022.</a:t>
              </a:r>
              <a:endParaRPr lang="en-US" sz="1000">
                <a:latin typeface="Segoe UI" panose="020B0502040204020203" pitchFamily="34" charset="0"/>
                <a:cs typeface="Segoe UI" panose="020B0502040204020203" pitchFamily="34" charset="0"/>
              </a:endParaRPr>
            </a:p>
          </p:txBody>
        </p:sp>
      </p:grpSp>
      <p:grpSp>
        <p:nvGrpSpPr>
          <p:cNvPr id="3" name="Group 2">
            <a:extLst>
              <a:ext uri="{FF2B5EF4-FFF2-40B4-BE49-F238E27FC236}">
                <a16:creationId xmlns:a16="http://schemas.microsoft.com/office/drawing/2014/main" id="{23AB4FCE-6350-4C29-B53E-A42BE268C588}"/>
              </a:ext>
            </a:extLst>
          </p:cNvPr>
          <p:cNvGrpSpPr/>
          <p:nvPr/>
        </p:nvGrpSpPr>
        <p:grpSpPr>
          <a:xfrm>
            <a:off x="236833" y="3666151"/>
            <a:ext cx="11421767" cy="1097280"/>
            <a:chOff x="236833" y="4031840"/>
            <a:chExt cx="11421767" cy="1097280"/>
          </a:xfrm>
        </p:grpSpPr>
        <p:sp>
          <p:nvSpPr>
            <p:cNvPr id="43" name="TextBox 42">
              <a:extLst>
                <a:ext uri="{FF2B5EF4-FFF2-40B4-BE49-F238E27FC236}">
                  <a16:creationId xmlns:a16="http://schemas.microsoft.com/office/drawing/2014/main" id="{EEC67623-4240-4AD9-8CAA-21F0700F8CA1}"/>
                </a:ext>
              </a:extLst>
            </p:cNvPr>
            <p:cNvSpPr txBox="1"/>
            <p:nvPr/>
          </p:nvSpPr>
          <p:spPr>
            <a:xfrm>
              <a:off x="236833" y="4031840"/>
              <a:ext cx="2174456" cy="109728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nchor="ctr">
              <a:spAutoFit/>
            </a:bodyPr>
            <a:lstStyle>
              <a:defPPr>
                <a:defRPr lang="en-US"/>
              </a:defPPr>
              <a:lvl1pPr algn="ctr">
                <a:defRPr sz="1000"/>
              </a:lvl1pPr>
            </a:lstStyle>
            <a:p>
              <a:r>
                <a:rPr lang="en-US"/>
                <a:t>Quality assurance / quality control of inspections</a:t>
              </a:r>
            </a:p>
            <a:p>
              <a:r>
                <a:rPr lang="en-US"/>
                <a:t>7.3.4.14</a:t>
              </a:r>
            </a:p>
            <a:p>
              <a:r>
                <a:rPr lang="en-US" sz="1050" b="1"/>
                <a:t>Quality Control of Inspections</a:t>
              </a:r>
              <a:endParaRPr lang="en-US" b="1">
                <a:solidFill>
                  <a:schemeClr val="bg1"/>
                </a:solidFill>
              </a:endParaRPr>
            </a:p>
            <a:p>
              <a:r>
                <a:rPr lang="en-US" sz="1400" b="1"/>
                <a:t>Planned</a:t>
              </a:r>
            </a:p>
          </p:txBody>
        </p:sp>
        <p:sp>
          <p:nvSpPr>
            <p:cNvPr id="48" name="Rectangle 47">
              <a:extLst>
                <a:ext uri="{FF2B5EF4-FFF2-40B4-BE49-F238E27FC236}">
                  <a16:creationId xmlns:a16="http://schemas.microsoft.com/office/drawing/2014/main" id="{F8ECD816-A64E-4453-AC69-92EBDA8F2400}"/>
                </a:ext>
              </a:extLst>
            </p:cNvPr>
            <p:cNvSpPr/>
            <p:nvPr/>
          </p:nvSpPr>
          <p:spPr>
            <a:xfrm>
              <a:off x="2411289" y="4031840"/>
              <a:ext cx="9247311" cy="661720"/>
            </a:xfrm>
            <a:prstGeom prst="rect">
              <a:avLst/>
            </a:prstGeom>
          </p:spPr>
          <p:txBody>
            <a:bodyPr wrap="square" lIns="91440" tIns="0" rIns="91440" bIns="45720" anchor="t">
              <a:spAutoFit/>
            </a:bodyPr>
            <a:lstStyle/>
            <a:p>
              <a:r>
                <a:rPr lang="en-US" sz="1000" b="1" u="sng">
                  <a:latin typeface="Segoe UI"/>
                  <a:cs typeface="Segoe UI"/>
                </a:rPr>
                <a:t>Quality Control for Electrical Inspections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Goal:  </a:t>
              </a:r>
              <a:r>
                <a:rPr lang="en-US" sz="1000">
                  <a:latin typeface="Segoe UI"/>
                  <a:cs typeface="Segoe UI"/>
                </a:rPr>
                <a:t>BVES has not yet established quantitative or qualitative targets for the planned quality control program and therefore, have no quarterly units to report in the Quarterly Advice Letter. </a:t>
              </a:r>
            </a:p>
            <a:p>
              <a:r>
                <a:rPr lang="en-US" sz="1000" b="1">
                  <a:latin typeface="Segoe UI"/>
                  <a:cs typeface="Segoe UI"/>
                </a:rPr>
                <a:t>Key Actions: </a:t>
              </a:r>
              <a:r>
                <a:rPr lang="en-US" sz="1000">
                  <a:latin typeface="Segoe UI"/>
                  <a:cs typeface="Segoe UI"/>
                </a:rPr>
                <a:t>Currently on track to discuss framework for formal controls development for internal and third-party inspection patrols.</a:t>
              </a:r>
              <a:endParaRPr lang="en-US" sz="1000">
                <a:latin typeface="Segoe UI" panose="020B0502040204020203" pitchFamily="34" charset="0"/>
                <a:cs typeface="Segoe UI" panose="020B0502040204020203" pitchFamily="34" charset="0"/>
              </a:endParaRPr>
            </a:p>
          </p:txBody>
        </p:sp>
      </p:grpSp>
      <p:grpSp>
        <p:nvGrpSpPr>
          <p:cNvPr id="2" name="Group 1">
            <a:extLst>
              <a:ext uri="{FF2B5EF4-FFF2-40B4-BE49-F238E27FC236}">
                <a16:creationId xmlns:a16="http://schemas.microsoft.com/office/drawing/2014/main" id="{48670767-5738-4017-8F22-2A93303CDE5B}"/>
              </a:ext>
            </a:extLst>
          </p:cNvPr>
          <p:cNvGrpSpPr/>
          <p:nvPr/>
        </p:nvGrpSpPr>
        <p:grpSpPr>
          <a:xfrm>
            <a:off x="247823" y="4859270"/>
            <a:ext cx="11410777" cy="1097280"/>
            <a:chOff x="247823" y="5297420"/>
            <a:chExt cx="11410777" cy="1097280"/>
          </a:xfrm>
        </p:grpSpPr>
        <p:sp>
          <p:nvSpPr>
            <p:cNvPr id="50" name="TextBox 49">
              <a:extLst>
                <a:ext uri="{FF2B5EF4-FFF2-40B4-BE49-F238E27FC236}">
                  <a16:creationId xmlns:a16="http://schemas.microsoft.com/office/drawing/2014/main" id="{9482D680-A070-4C79-A095-F212CDDD1B52}"/>
                </a:ext>
              </a:extLst>
            </p:cNvPr>
            <p:cNvSpPr txBox="1"/>
            <p:nvPr/>
          </p:nvSpPr>
          <p:spPr>
            <a:xfrm>
              <a:off x="247823" y="5297420"/>
              <a:ext cx="2162390" cy="109728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lvl1pPr>
            </a:lstStyle>
            <a:p>
              <a:r>
                <a:rPr lang="en-US"/>
                <a:t>Substation inspections </a:t>
              </a:r>
            </a:p>
            <a:p>
              <a:r>
                <a:rPr lang="en-US"/>
                <a:t>7.3.4.15</a:t>
              </a:r>
            </a:p>
            <a:p>
              <a:r>
                <a:rPr lang="en-US" sz="1050" b="1"/>
                <a:t>GO-174 Substation Inspection Program</a:t>
              </a:r>
              <a:endParaRPr lang="en-US" b="1">
                <a:solidFill>
                  <a:schemeClr val="bg1"/>
                </a:solidFill>
              </a:endParaRPr>
            </a:p>
            <a:p>
              <a:r>
                <a:rPr lang="en-US" sz="1400" b="1"/>
                <a:t>Ahead of Plan</a:t>
              </a:r>
            </a:p>
          </p:txBody>
        </p:sp>
        <p:sp>
          <p:nvSpPr>
            <p:cNvPr id="49" name="Rectangle 48">
              <a:extLst>
                <a:ext uri="{FF2B5EF4-FFF2-40B4-BE49-F238E27FC236}">
                  <a16:creationId xmlns:a16="http://schemas.microsoft.com/office/drawing/2014/main" id="{F4B9738F-29CC-44C1-B6AD-30D6B5193410}"/>
                </a:ext>
              </a:extLst>
            </p:cNvPr>
            <p:cNvSpPr/>
            <p:nvPr/>
          </p:nvSpPr>
          <p:spPr>
            <a:xfrm>
              <a:off x="2411289" y="5297421"/>
              <a:ext cx="9247311" cy="507831"/>
            </a:xfrm>
            <a:prstGeom prst="rect">
              <a:avLst/>
            </a:prstGeom>
          </p:spPr>
          <p:txBody>
            <a:bodyPr wrap="square" lIns="91440" tIns="0" rIns="91440" bIns="45720" anchor="t">
              <a:spAutoFit/>
            </a:bodyPr>
            <a:lstStyle/>
            <a:p>
              <a:r>
                <a:rPr lang="en-US" sz="1000" b="1" u="sng">
                  <a:latin typeface="Segoe UI"/>
                  <a:cs typeface="Segoe UI"/>
                </a:rPr>
                <a:t>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targeted 36 substation inspections in Q1 2022.  BVES was able to complete 39 substation inspections in Q1 2022.</a:t>
              </a:r>
            </a:p>
            <a:p>
              <a:r>
                <a:rPr lang="en-US" sz="1000" b="1">
                  <a:latin typeface="Segoe UI"/>
                  <a:cs typeface="Segoe UI"/>
                </a:rPr>
                <a:t>Key Actions: </a:t>
              </a:r>
              <a:r>
                <a:rPr lang="en-US" sz="1000">
                  <a:latin typeface="Segoe UI"/>
                  <a:cs typeface="Segoe UI"/>
                </a:rPr>
                <a:t>BVES plans to conduct 36 substation inspections per quarter with an annual target of 144 substation inspections.</a:t>
              </a:r>
              <a:endParaRPr lang="en-US" sz="1000">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2501598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37096" y="780782"/>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7.3.5 - Vegetation Management &amp; Inspection </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nvGrpSpPr>
          <p:cNvPr id="2" name="Group 1">
            <a:extLst>
              <a:ext uri="{FF2B5EF4-FFF2-40B4-BE49-F238E27FC236}">
                <a16:creationId xmlns:a16="http://schemas.microsoft.com/office/drawing/2014/main" id="{CCC05381-94CC-41FC-8D3F-39533954E86E}"/>
              </a:ext>
            </a:extLst>
          </p:cNvPr>
          <p:cNvGrpSpPr/>
          <p:nvPr/>
        </p:nvGrpSpPr>
        <p:grpSpPr>
          <a:xfrm>
            <a:off x="290493" y="1194346"/>
            <a:ext cx="5797898" cy="1708160"/>
            <a:chOff x="298101" y="1208943"/>
            <a:chExt cx="5797898" cy="1708160"/>
          </a:xfrm>
        </p:grpSpPr>
        <p:sp>
          <p:nvSpPr>
            <p:cNvPr id="41" name="TextBox 40">
              <a:extLst>
                <a:ext uri="{FF2B5EF4-FFF2-40B4-BE49-F238E27FC236}">
                  <a16:creationId xmlns:a16="http://schemas.microsoft.com/office/drawing/2014/main" id="{34F25E72-CD31-4572-BE96-71EC0125C75B}"/>
                </a:ext>
              </a:extLst>
            </p:cNvPr>
            <p:cNvSpPr txBox="1"/>
            <p:nvPr/>
          </p:nvSpPr>
          <p:spPr>
            <a:xfrm>
              <a:off x="298101" y="1208943"/>
              <a:ext cx="1645920" cy="170816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Detailed inspections and management practices for vegetation clearances around distribution electrical lines and equipment</a:t>
              </a:r>
            </a:p>
            <a:p>
              <a:r>
                <a:rPr lang="en-US"/>
                <a:t>7.3.5.2</a:t>
              </a:r>
            </a:p>
            <a:p>
              <a:r>
                <a:rPr lang="en-US" sz="1050" b="1"/>
                <a:t>Detailed Inspection Program</a:t>
              </a:r>
            </a:p>
            <a:p>
              <a:r>
                <a:rPr lang="en-US" sz="1400" b="1"/>
                <a:t>On Track</a:t>
              </a:r>
            </a:p>
          </p:txBody>
        </p:sp>
        <p:sp>
          <p:nvSpPr>
            <p:cNvPr id="47" name="Rectangle 46">
              <a:extLst>
                <a:ext uri="{FF2B5EF4-FFF2-40B4-BE49-F238E27FC236}">
                  <a16:creationId xmlns:a16="http://schemas.microsoft.com/office/drawing/2014/main" id="{5C7AEFE5-7ED5-44CB-8EE4-B2F877235DB1}"/>
                </a:ext>
              </a:extLst>
            </p:cNvPr>
            <p:cNvSpPr/>
            <p:nvPr/>
          </p:nvSpPr>
          <p:spPr>
            <a:xfrm>
              <a:off x="1952392" y="1208943"/>
              <a:ext cx="4143607" cy="661720"/>
            </a:xfrm>
            <a:prstGeom prst="rect">
              <a:avLst/>
            </a:prstGeom>
          </p:spPr>
          <p:txBody>
            <a:bodyPr wrap="square" lIns="91440" tIns="0" rIns="91440" bIns="45720" anchor="t">
              <a:spAutoFit/>
            </a:bodyPr>
            <a:lstStyle/>
            <a:p>
              <a:r>
                <a:rPr lang="en-US" sz="1000" b="1" u="sng">
                  <a:latin typeface="Segoe UI"/>
                  <a:cs typeface="Segoe UI"/>
                </a:rPr>
                <a:t>Detailed Inspection Activities:</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BVES set a target of 0 circuit miles by end of Q1. BVES plans to conduct 29 circuit miles of inspection in 2022.</a:t>
              </a:r>
            </a:p>
            <a:p>
              <a:r>
                <a:rPr lang="en-US" sz="1000" b="1">
                  <a:latin typeface="Segoe UI"/>
                  <a:cs typeface="Segoe UI"/>
                </a:rPr>
                <a:t>Key Actions:</a:t>
              </a:r>
              <a:r>
                <a:rPr lang="en-US" sz="1000">
                  <a:latin typeface="Segoe UI"/>
                  <a:cs typeface="Segoe UI"/>
                </a:rPr>
                <a:t> No actions for this initiative were taken in Q1 of 2022.</a:t>
              </a:r>
              <a:endParaRPr lang="en-US" sz="1000">
                <a:latin typeface="Segoe UI" panose="020B0502040204020203" pitchFamily="34" charset="0"/>
                <a:cs typeface="Segoe UI" panose="020B0502040204020203" pitchFamily="34" charset="0"/>
              </a:endParaRPr>
            </a:p>
          </p:txBody>
        </p:sp>
      </p:grpSp>
      <p:grpSp>
        <p:nvGrpSpPr>
          <p:cNvPr id="14" name="Group 13">
            <a:extLst>
              <a:ext uri="{FF2B5EF4-FFF2-40B4-BE49-F238E27FC236}">
                <a16:creationId xmlns:a16="http://schemas.microsoft.com/office/drawing/2014/main" id="{CFDBE35A-1A93-45CD-9C74-DCBCED1A8B7F}"/>
              </a:ext>
            </a:extLst>
          </p:cNvPr>
          <p:cNvGrpSpPr/>
          <p:nvPr/>
        </p:nvGrpSpPr>
        <p:grpSpPr>
          <a:xfrm>
            <a:off x="6495029" y="5273637"/>
            <a:ext cx="5430942" cy="1188720"/>
            <a:chOff x="6511426" y="4958128"/>
            <a:chExt cx="5430942" cy="1188720"/>
          </a:xfrm>
        </p:grpSpPr>
        <p:sp>
          <p:nvSpPr>
            <p:cNvPr id="61" name="TextBox 60">
              <a:extLst>
                <a:ext uri="{FF2B5EF4-FFF2-40B4-BE49-F238E27FC236}">
                  <a16:creationId xmlns:a16="http://schemas.microsoft.com/office/drawing/2014/main" id="{B93788BD-B51D-4DC9-9A69-08A41E5B21D1}"/>
                </a:ext>
              </a:extLst>
            </p:cNvPr>
            <p:cNvSpPr txBox="1"/>
            <p:nvPr/>
          </p:nvSpPr>
          <p:spPr>
            <a:xfrm>
              <a:off x="6511426" y="4958128"/>
              <a:ext cx="1645920" cy="11887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stStyle>
            <a:p>
              <a:r>
                <a:rPr lang="en-US"/>
                <a:t>Patrol inspections of vegetation around distribution electric lines and equipment </a:t>
              </a:r>
            </a:p>
            <a:p>
              <a:r>
                <a:rPr lang="en-US"/>
                <a:t>7.3.5.11</a:t>
              </a:r>
            </a:p>
            <a:p>
              <a:r>
                <a:rPr lang="en-US" sz="1050" b="1"/>
                <a:t>Patrol Inspection Program</a:t>
              </a:r>
            </a:p>
          </p:txBody>
        </p:sp>
        <p:sp>
          <p:nvSpPr>
            <p:cNvPr id="50" name="Rectangle 49">
              <a:extLst>
                <a:ext uri="{FF2B5EF4-FFF2-40B4-BE49-F238E27FC236}">
                  <a16:creationId xmlns:a16="http://schemas.microsoft.com/office/drawing/2014/main" id="{923D9E67-954C-44D7-B93B-C735A2ECAA7D}"/>
                </a:ext>
              </a:extLst>
            </p:cNvPr>
            <p:cNvSpPr/>
            <p:nvPr/>
          </p:nvSpPr>
          <p:spPr>
            <a:xfrm>
              <a:off x="8157346" y="4958129"/>
              <a:ext cx="3785022" cy="815608"/>
            </a:xfrm>
            <a:prstGeom prst="rect">
              <a:avLst/>
            </a:prstGeom>
          </p:spPr>
          <p:txBody>
            <a:bodyPr wrap="square" lIns="91440" tIns="0" rIns="91440" bIns="45720" anchor="t">
              <a:spAutoFit/>
            </a:bodyPr>
            <a:lstStyle/>
            <a:p>
              <a:r>
                <a:rPr lang="en-US" sz="1000" b="1" u="sng">
                  <a:latin typeface="Segoe UI"/>
                  <a:cs typeface="Segoe UI"/>
                </a:rPr>
                <a:t>Patrol Inspection within the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targeted 25 circuit miles inspected in Q1 2022.  BVES was able to conduct 83.2 circuit miles of inspection in Q1 2022.</a:t>
              </a:r>
            </a:p>
            <a:p>
              <a:r>
                <a:rPr lang="en-US" sz="1000" b="1">
                  <a:latin typeface="Segoe UI"/>
                  <a:cs typeface="Segoe UI"/>
                </a:rPr>
                <a:t>Key Actions: </a:t>
              </a:r>
              <a:r>
                <a:rPr lang="en-US" sz="1000">
                  <a:latin typeface="Segoe UI"/>
                  <a:cs typeface="Segoe UI"/>
                </a:rPr>
                <a:t> BVES plans to inspect 211 circuit miles in 2022.</a:t>
              </a:r>
              <a:endParaRPr lang="en-US" sz="1000">
                <a:latin typeface="Segoe UI" panose="020B0502040204020203" pitchFamily="34" charset="0"/>
                <a:cs typeface="Segoe UI" panose="020B0502040204020203" pitchFamily="34" charset="0"/>
              </a:endParaRPr>
            </a:p>
          </p:txBody>
        </p:sp>
      </p:grpSp>
      <p:grpSp>
        <p:nvGrpSpPr>
          <p:cNvPr id="11" name="Group 10">
            <a:extLst>
              <a:ext uri="{FF2B5EF4-FFF2-40B4-BE49-F238E27FC236}">
                <a16:creationId xmlns:a16="http://schemas.microsoft.com/office/drawing/2014/main" id="{92AB30D2-0814-4F28-9072-D835E6909C52}"/>
              </a:ext>
            </a:extLst>
          </p:cNvPr>
          <p:cNvGrpSpPr/>
          <p:nvPr/>
        </p:nvGrpSpPr>
        <p:grpSpPr>
          <a:xfrm>
            <a:off x="6495029" y="1165771"/>
            <a:ext cx="5468536" cy="1225679"/>
            <a:chOff x="6499042" y="1156246"/>
            <a:chExt cx="5468536" cy="1225679"/>
          </a:xfrm>
        </p:grpSpPr>
        <p:sp>
          <p:nvSpPr>
            <p:cNvPr id="34" name="TextBox 33">
              <a:extLst>
                <a:ext uri="{FF2B5EF4-FFF2-40B4-BE49-F238E27FC236}">
                  <a16:creationId xmlns:a16="http://schemas.microsoft.com/office/drawing/2014/main" id="{A99B510A-678D-45BE-A753-2DF93CF41EEA}"/>
                </a:ext>
              </a:extLst>
            </p:cNvPr>
            <p:cNvSpPr txBox="1"/>
            <p:nvPr/>
          </p:nvSpPr>
          <p:spPr>
            <a:xfrm>
              <a:off x="6499042" y="1193205"/>
              <a:ext cx="1645920" cy="11887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stStyle>
            <a:p>
              <a:r>
                <a:rPr lang="en-US"/>
                <a:t>Remote sensing inspections of vegetation around distribution electric lines and equipment</a:t>
              </a:r>
            </a:p>
            <a:p>
              <a:r>
                <a:rPr lang="en-US"/>
                <a:t>7.3.5.7</a:t>
              </a:r>
            </a:p>
            <a:p>
              <a:r>
                <a:rPr lang="en-US" sz="1050" b="1"/>
                <a:t>LiDAR Inspection Program </a:t>
              </a:r>
            </a:p>
          </p:txBody>
        </p:sp>
        <p:sp>
          <p:nvSpPr>
            <p:cNvPr id="51" name="Rectangle 50">
              <a:extLst>
                <a:ext uri="{FF2B5EF4-FFF2-40B4-BE49-F238E27FC236}">
                  <a16:creationId xmlns:a16="http://schemas.microsoft.com/office/drawing/2014/main" id="{E30608C3-6C99-49A3-9B61-CC9D075193CF}"/>
                </a:ext>
              </a:extLst>
            </p:cNvPr>
            <p:cNvSpPr/>
            <p:nvPr/>
          </p:nvSpPr>
          <p:spPr>
            <a:xfrm>
              <a:off x="8144962" y="1156246"/>
              <a:ext cx="3822616" cy="969496"/>
            </a:xfrm>
            <a:prstGeom prst="rect">
              <a:avLst/>
            </a:prstGeom>
          </p:spPr>
          <p:txBody>
            <a:bodyPr wrap="square" lIns="91440" tIns="0" rIns="91440" bIns="45720" anchor="t">
              <a:spAutoFit/>
            </a:bodyPr>
            <a:lstStyle/>
            <a:p>
              <a:r>
                <a:rPr lang="en-US" sz="1000" b="1" u="sng">
                  <a:latin typeface="Segoe UI"/>
                  <a:cs typeface="Segoe UI"/>
                </a:rPr>
                <a:t>LiDAR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Zero circuit miles were scheduled for Q1 of 2022.</a:t>
              </a:r>
            </a:p>
            <a:p>
              <a:r>
                <a:rPr lang="en-US" sz="1000" b="1">
                  <a:latin typeface="Segoe UI"/>
                  <a:cs typeface="Segoe UI"/>
                </a:rPr>
                <a:t>Key Actions:</a:t>
              </a:r>
              <a:r>
                <a:rPr lang="en-US" sz="1000">
                  <a:latin typeface="Segoe UI"/>
                  <a:cs typeface="Segoe UI"/>
                </a:rPr>
                <a:t> BVES plans to complete 211 circuit miles, which would fulfil the goal of conducting infrared inspections of the entire system annually </a:t>
              </a:r>
            </a:p>
          </p:txBody>
        </p:sp>
      </p:grpSp>
      <p:grpSp>
        <p:nvGrpSpPr>
          <p:cNvPr id="12" name="Group 11">
            <a:extLst>
              <a:ext uri="{FF2B5EF4-FFF2-40B4-BE49-F238E27FC236}">
                <a16:creationId xmlns:a16="http://schemas.microsoft.com/office/drawing/2014/main" id="{ACD76A59-4841-4C8B-A26F-596C3C62747F}"/>
              </a:ext>
            </a:extLst>
          </p:cNvPr>
          <p:cNvGrpSpPr/>
          <p:nvPr/>
        </p:nvGrpSpPr>
        <p:grpSpPr>
          <a:xfrm>
            <a:off x="6495029" y="2509887"/>
            <a:ext cx="5398870" cy="1188720"/>
            <a:chOff x="6495029" y="2306207"/>
            <a:chExt cx="5398870" cy="1188720"/>
          </a:xfrm>
        </p:grpSpPr>
        <p:sp>
          <p:nvSpPr>
            <p:cNvPr id="59" name="TextBox 58">
              <a:extLst>
                <a:ext uri="{FF2B5EF4-FFF2-40B4-BE49-F238E27FC236}">
                  <a16:creationId xmlns:a16="http://schemas.microsoft.com/office/drawing/2014/main" id="{29EB0731-8FAE-4B32-92C1-6DC608F62A68}"/>
                </a:ext>
              </a:extLst>
            </p:cNvPr>
            <p:cNvSpPr txBox="1"/>
            <p:nvPr/>
          </p:nvSpPr>
          <p:spPr>
            <a:xfrm>
              <a:off x="6495029" y="2306207"/>
              <a:ext cx="1645920" cy="11887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defPPr>
                <a:defRPr lang="en-US"/>
              </a:defPPr>
              <a:lvl1pPr algn="ctr">
                <a:defRPr sz="1000"/>
              </a:lvl1pPr>
            </a:lstStyle>
            <a:p>
              <a:r>
                <a:rPr lang="en-US"/>
                <a:t>Other discretionary inspections of vegetation around distribution electric lines and equipment </a:t>
              </a:r>
            </a:p>
            <a:p>
              <a:r>
                <a:rPr lang="en-US"/>
                <a:t>7.3.5.9.1</a:t>
              </a:r>
            </a:p>
            <a:p>
              <a:r>
                <a:rPr lang="en-US" sz="1050" b="1"/>
                <a:t>Third Party Ground Patrol</a:t>
              </a:r>
            </a:p>
          </p:txBody>
        </p:sp>
        <p:sp>
          <p:nvSpPr>
            <p:cNvPr id="53" name="Rectangle 52">
              <a:extLst>
                <a:ext uri="{FF2B5EF4-FFF2-40B4-BE49-F238E27FC236}">
                  <a16:creationId xmlns:a16="http://schemas.microsoft.com/office/drawing/2014/main" id="{2CF6A864-C00F-4784-9E2A-14DF75A5E921}"/>
                </a:ext>
              </a:extLst>
            </p:cNvPr>
            <p:cNvSpPr/>
            <p:nvPr/>
          </p:nvSpPr>
          <p:spPr>
            <a:xfrm>
              <a:off x="8140949" y="2306208"/>
              <a:ext cx="3752950" cy="969496"/>
            </a:xfrm>
            <a:prstGeom prst="rect">
              <a:avLst/>
            </a:prstGeom>
          </p:spPr>
          <p:txBody>
            <a:bodyPr wrap="square" lIns="91440" tIns="0" rIns="91440" bIns="45720" anchor="t">
              <a:spAutoFit/>
            </a:bodyPr>
            <a:lstStyle/>
            <a:p>
              <a:r>
                <a:rPr lang="en-US" sz="1000" b="1" u="sng">
                  <a:latin typeface="Segoe UI"/>
                  <a:cs typeface="Segoe UI"/>
                </a:rPr>
                <a:t>Contracted Third Party Inspection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Zero circuit miles were scheduled for Q1 of 2022.</a:t>
              </a:r>
            </a:p>
            <a:p>
              <a:r>
                <a:rPr lang="en-US" sz="1000" b="1">
                  <a:latin typeface="Segoe UI"/>
                  <a:cs typeface="Segoe UI"/>
                </a:rPr>
                <a:t>Key Actions:</a:t>
              </a:r>
              <a:r>
                <a:rPr lang="en-US" sz="1000">
                  <a:latin typeface="Segoe UI"/>
                  <a:cs typeface="Segoe UI"/>
                </a:rPr>
                <a:t> BVES plans to complete 211 circuit miles, which would fulfil the goal of conducting infrared inspections of the entire system annually</a:t>
              </a:r>
            </a:p>
          </p:txBody>
        </p:sp>
      </p:grpSp>
      <p:grpSp>
        <p:nvGrpSpPr>
          <p:cNvPr id="5" name="Group 4">
            <a:extLst>
              <a:ext uri="{FF2B5EF4-FFF2-40B4-BE49-F238E27FC236}">
                <a16:creationId xmlns:a16="http://schemas.microsoft.com/office/drawing/2014/main" id="{54E9DBBB-9F52-4063-A303-1822C4AB9B9F}"/>
              </a:ext>
            </a:extLst>
          </p:cNvPr>
          <p:cNvGrpSpPr/>
          <p:nvPr/>
        </p:nvGrpSpPr>
        <p:grpSpPr>
          <a:xfrm>
            <a:off x="290493" y="3052530"/>
            <a:ext cx="6167360" cy="1184940"/>
            <a:chOff x="290493" y="3052442"/>
            <a:chExt cx="6167360" cy="1184940"/>
          </a:xfrm>
        </p:grpSpPr>
        <p:sp>
          <p:nvSpPr>
            <p:cNvPr id="64" name="TextBox 63">
              <a:extLst>
                <a:ext uri="{FF2B5EF4-FFF2-40B4-BE49-F238E27FC236}">
                  <a16:creationId xmlns:a16="http://schemas.microsoft.com/office/drawing/2014/main" id="{FA74E053-EBAB-481A-9DBA-45376FCDC754}"/>
                </a:ext>
              </a:extLst>
            </p:cNvPr>
            <p:cNvSpPr txBox="1"/>
            <p:nvPr/>
          </p:nvSpPr>
          <p:spPr>
            <a:xfrm>
              <a:off x="290493" y="3052442"/>
              <a:ext cx="1645920" cy="118494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Emergency response vegetation management due to red flag warning or other urgent conditions</a:t>
              </a:r>
            </a:p>
            <a:p>
              <a:r>
                <a:rPr lang="en-US"/>
                <a:t>7.3.5.4</a:t>
              </a:r>
            </a:p>
            <a:p>
              <a:r>
                <a:rPr lang="en-US" sz="1050" b="1"/>
                <a:t>Emergency Preparedness &amp; Response Program</a:t>
              </a:r>
            </a:p>
          </p:txBody>
        </p:sp>
        <p:sp>
          <p:nvSpPr>
            <p:cNvPr id="55" name="Rectangle 54">
              <a:extLst>
                <a:ext uri="{FF2B5EF4-FFF2-40B4-BE49-F238E27FC236}">
                  <a16:creationId xmlns:a16="http://schemas.microsoft.com/office/drawing/2014/main" id="{5B4CCE26-AE62-418F-8945-17ECE9F35631}"/>
                </a:ext>
              </a:extLst>
            </p:cNvPr>
            <p:cNvSpPr/>
            <p:nvPr/>
          </p:nvSpPr>
          <p:spPr>
            <a:xfrm>
              <a:off x="1936413" y="3052442"/>
              <a:ext cx="4521440" cy="815608"/>
            </a:xfrm>
            <a:prstGeom prst="rect">
              <a:avLst/>
            </a:prstGeom>
          </p:spPr>
          <p:txBody>
            <a:bodyPr wrap="square" lIns="91440" tIns="0" rIns="91440" bIns="45720" anchor="t">
              <a:spAutoFit/>
            </a:bodyPr>
            <a:lstStyle/>
            <a:p>
              <a:r>
                <a:rPr lang="en-US" sz="1000" b="1" u="sng">
                  <a:latin typeface="Segoe UI"/>
                  <a:cs typeface="Segoe UI"/>
                </a:rPr>
                <a:t>Emergency Preparedness and Response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Goal:  </a:t>
              </a:r>
              <a:r>
                <a:rPr lang="en-US" sz="1000">
                  <a:latin typeface="Segoe UI"/>
                  <a:cs typeface="Segoe UI"/>
                </a:rPr>
                <a:t>BVES did not record an emergency in Q1 of 2022.  This means that the use of the Emergency Preparedness &amp; Response Program was not required.</a:t>
              </a:r>
            </a:p>
            <a:p>
              <a:endParaRPr lang="en-US" sz="1000">
                <a:latin typeface="Segoe UI"/>
                <a:cs typeface="Segoe UI"/>
              </a:endParaRPr>
            </a:p>
          </p:txBody>
        </p:sp>
      </p:grpSp>
      <p:grpSp>
        <p:nvGrpSpPr>
          <p:cNvPr id="8" name="Group 7">
            <a:extLst>
              <a:ext uri="{FF2B5EF4-FFF2-40B4-BE49-F238E27FC236}">
                <a16:creationId xmlns:a16="http://schemas.microsoft.com/office/drawing/2014/main" id="{4F7647D6-A52D-4021-9390-3B30C53FD1CB}"/>
              </a:ext>
            </a:extLst>
          </p:cNvPr>
          <p:cNvGrpSpPr/>
          <p:nvPr/>
        </p:nvGrpSpPr>
        <p:grpSpPr>
          <a:xfrm>
            <a:off x="290493" y="4387493"/>
            <a:ext cx="6056182" cy="969497"/>
            <a:chOff x="290493" y="4361391"/>
            <a:chExt cx="6056182" cy="969497"/>
          </a:xfrm>
        </p:grpSpPr>
        <p:sp>
          <p:nvSpPr>
            <p:cNvPr id="38" name="TextBox 37">
              <a:extLst>
                <a:ext uri="{FF2B5EF4-FFF2-40B4-BE49-F238E27FC236}">
                  <a16:creationId xmlns:a16="http://schemas.microsoft.com/office/drawing/2014/main" id="{2BA1EA2F-9E0B-49F7-8BA6-AB5F388FECCB}"/>
                </a:ext>
              </a:extLst>
            </p:cNvPr>
            <p:cNvSpPr txBox="1"/>
            <p:nvPr/>
          </p:nvSpPr>
          <p:spPr>
            <a:xfrm>
              <a:off x="290493" y="4361391"/>
              <a:ext cx="1645920" cy="923544"/>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lt"/>
                  <a:cs typeface="Calibri" panose="020F0502020204030204"/>
                </a:rPr>
                <a:t>Improvement of inspections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prstClr val="black"/>
                  </a:solidFill>
                  <a:latin typeface="Calibri" panose="020F0502020204030204"/>
                  <a:cs typeface="Calibri"/>
                </a:rPr>
                <a:t>7</a:t>
              </a:r>
              <a:r>
                <a:rPr kumimoji="0" lang="en-US" sz="1000" b="0" i="0" u="none" strike="noStrike" kern="1200" cap="none" spc="0" normalizeH="0" baseline="0" noProof="0">
                  <a:ln>
                    <a:noFill/>
                  </a:ln>
                  <a:solidFill>
                    <a:prstClr val="black"/>
                  </a:solidFill>
                  <a:effectLst/>
                  <a:uLnTx/>
                  <a:uFillTx/>
                  <a:latin typeface="Calibri" panose="020F0502020204030204"/>
                  <a:ea typeface="+mn-ea"/>
                  <a:cs typeface="Calibri"/>
                </a:rPr>
                <a:t>.3.5.6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a:solidFill>
                    <a:prstClr val="black"/>
                  </a:solidFill>
                  <a:latin typeface="Calibri" panose="020F0502020204030204"/>
                  <a:cs typeface="Calibri"/>
                </a:rPr>
                <a:t>Quality Control of Inspections</a:t>
              </a:r>
              <a:endParaRPr kumimoji="0" lang="en-US" sz="1050" b="1" i="0" u="none" strike="noStrike" kern="1200" cap="none" spc="0" normalizeH="0" baseline="0" noProof="0">
                <a:ln>
                  <a:noFill/>
                </a:ln>
                <a:solidFill>
                  <a:prstClr val="black"/>
                </a:solidFill>
                <a:effectLst/>
                <a:uLnTx/>
                <a:uFillTx/>
                <a:latin typeface="Calibri" panose="020F0502020204030204"/>
                <a:ea typeface="+mn-ea"/>
                <a:cs typeface="Calibri"/>
              </a:endParaRPr>
            </a:p>
          </p:txBody>
        </p:sp>
        <p:sp>
          <p:nvSpPr>
            <p:cNvPr id="39" name="Rectangle 38">
              <a:extLst>
                <a:ext uri="{FF2B5EF4-FFF2-40B4-BE49-F238E27FC236}">
                  <a16:creationId xmlns:a16="http://schemas.microsoft.com/office/drawing/2014/main" id="{07EB456A-7F1C-42ED-9477-C95CBFB8D13B}"/>
                </a:ext>
              </a:extLst>
            </p:cNvPr>
            <p:cNvSpPr/>
            <p:nvPr/>
          </p:nvSpPr>
          <p:spPr>
            <a:xfrm>
              <a:off x="1936413" y="4361392"/>
              <a:ext cx="4410262" cy="969496"/>
            </a:xfrm>
            <a:prstGeom prst="rect">
              <a:avLst/>
            </a:prstGeom>
          </p:spPr>
          <p:txBody>
            <a:bodyPr wrap="square" lIns="91440" tIns="0" rIns="91440" bIns="45720" anchor="t">
              <a:spAutoFit/>
            </a:bodyPr>
            <a:lstStyle/>
            <a:p>
              <a:r>
                <a:rPr lang="en-US" sz="1000" b="1" u="sng">
                  <a:latin typeface="Segoe UI"/>
                  <a:cs typeface="Segoe UI"/>
                </a:rPr>
                <a:t>Improvement of Inspections:</a:t>
              </a:r>
              <a:endParaRPr lang="en-US" sz="1000">
                <a:latin typeface="Segoe UI"/>
                <a:cs typeface="Segoe UI"/>
              </a:endParaRPr>
            </a:p>
            <a:p>
              <a:r>
                <a:rPr lang="en-US" sz="1000" b="1">
                  <a:latin typeface="Segoe UI"/>
                  <a:cs typeface="Segoe UI"/>
                </a:rPr>
                <a:t>Volume vs Q1 2022 Goal:</a:t>
              </a:r>
              <a:r>
                <a:rPr lang="en-US" sz="1000">
                  <a:latin typeface="Segoe UI"/>
                  <a:cs typeface="Segoe UI"/>
                </a:rPr>
                <a:t> One vegetation management audit was planned for Q1 2022.  BVES was able to complete 2 vegetation management audits in Q1 2022.</a:t>
              </a:r>
            </a:p>
            <a:p>
              <a:r>
                <a:rPr lang="en-US" sz="1000" b="1">
                  <a:latin typeface="Segoe UI"/>
                  <a:cs typeface="Segoe UI"/>
                </a:rPr>
                <a:t>Key Actions: </a:t>
              </a:r>
              <a:r>
                <a:rPr lang="en-US" sz="1000">
                  <a:latin typeface="Segoe UI"/>
                  <a:cs typeface="Segoe UI"/>
                </a:rPr>
                <a:t>BVES plans to conduct one audit per quarter with an annual target of 4 vegetation management audits in 2022.</a:t>
              </a:r>
            </a:p>
          </p:txBody>
        </p:sp>
      </p:grpSp>
      <p:grpSp>
        <p:nvGrpSpPr>
          <p:cNvPr id="10" name="Group 9">
            <a:extLst>
              <a:ext uri="{FF2B5EF4-FFF2-40B4-BE49-F238E27FC236}">
                <a16:creationId xmlns:a16="http://schemas.microsoft.com/office/drawing/2014/main" id="{9710152D-7420-440A-9C5C-415776870B47}"/>
              </a:ext>
            </a:extLst>
          </p:cNvPr>
          <p:cNvGrpSpPr/>
          <p:nvPr/>
        </p:nvGrpSpPr>
        <p:grpSpPr>
          <a:xfrm>
            <a:off x="290493" y="5507015"/>
            <a:ext cx="6104651" cy="923330"/>
            <a:chOff x="290493" y="5540081"/>
            <a:chExt cx="6104651" cy="923330"/>
          </a:xfrm>
        </p:grpSpPr>
        <p:sp>
          <p:nvSpPr>
            <p:cNvPr id="3" name="TextBox 2">
              <a:extLst>
                <a:ext uri="{FF2B5EF4-FFF2-40B4-BE49-F238E27FC236}">
                  <a16:creationId xmlns:a16="http://schemas.microsoft.com/office/drawing/2014/main" id="{C85F78F9-3155-4E40-B68B-8ECBFD245F6F}"/>
                </a:ext>
              </a:extLst>
            </p:cNvPr>
            <p:cNvSpPr txBox="1"/>
            <p:nvPr/>
          </p:nvSpPr>
          <p:spPr>
            <a:xfrm>
              <a:off x="290493" y="5540081"/>
              <a:ext cx="1643349" cy="92333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Identification and remediation of “at-risk species” </a:t>
              </a:r>
            </a:p>
            <a:p>
              <a:pPr algn="ctr"/>
              <a:r>
                <a:rPr lang="en-US" sz="1000">
                  <a:cs typeface="Calibri"/>
                </a:rPr>
                <a:t>7.3.5.15</a:t>
              </a:r>
            </a:p>
            <a:p>
              <a:pPr algn="ctr"/>
              <a:r>
                <a:rPr lang="en-US" sz="1400" b="1">
                  <a:cs typeface="Calibri"/>
                </a:rPr>
                <a:t>Planned</a:t>
              </a:r>
            </a:p>
          </p:txBody>
        </p:sp>
        <p:sp>
          <p:nvSpPr>
            <p:cNvPr id="40" name="Rectangle 39">
              <a:extLst>
                <a:ext uri="{FF2B5EF4-FFF2-40B4-BE49-F238E27FC236}">
                  <a16:creationId xmlns:a16="http://schemas.microsoft.com/office/drawing/2014/main" id="{5D0EA2E6-E288-4AB2-8940-1A37BD5A6BEE}"/>
                </a:ext>
              </a:extLst>
            </p:cNvPr>
            <p:cNvSpPr/>
            <p:nvPr/>
          </p:nvSpPr>
          <p:spPr>
            <a:xfrm>
              <a:off x="1933842" y="5540081"/>
              <a:ext cx="4461302" cy="815608"/>
            </a:xfrm>
            <a:prstGeom prst="rect">
              <a:avLst/>
            </a:prstGeom>
          </p:spPr>
          <p:txBody>
            <a:bodyPr wrap="square" lIns="91440" tIns="0" rIns="91440" bIns="45720" anchor="t">
              <a:spAutoFit/>
            </a:bodyPr>
            <a:lstStyle/>
            <a:p>
              <a:r>
                <a:rPr lang="en-US" sz="1000" b="1" u="sng">
                  <a:latin typeface="Segoe UI"/>
                  <a:cs typeface="Segoe UI"/>
                </a:rPr>
                <a:t>Remediation of At-Risk Species:</a:t>
              </a:r>
              <a:endParaRPr lang="en-US" sz="1000">
                <a:latin typeface="Segoe UI"/>
                <a:cs typeface="Segoe UI"/>
              </a:endParaRPr>
            </a:p>
            <a:p>
              <a:r>
                <a:rPr lang="en-US" sz="1000" b="1">
                  <a:latin typeface="Segoe UI"/>
                  <a:cs typeface="Segoe UI"/>
                </a:rPr>
                <a:t>Key Actions: </a:t>
              </a:r>
              <a:r>
                <a:rPr lang="en-US" sz="1000">
                  <a:latin typeface="Segoe UI"/>
                  <a:cs typeface="Segoe UI"/>
                </a:rPr>
                <a:t>BVES and its contractors account for at risk species when doing field work and evaluation.  Cycle Breaker vegetation is are an example of what may be recorded. Remediation as a separate initiative is considered for the future with no set program/project at this time.</a:t>
              </a:r>
              <a:endParaRPr lang="en-US" sz="1000">
                <a:latin typeface="Segoe UI" panose="020B0502040204020203" pitchFamily="34" charset="0"/>
                <a:cs typeface="Segoe UI" panose="020B0502040204020203" pitchFamily="34" charset="0"/>
              </a:endParaRPr>
            </a:p>
          </p:txBody>
        </p:sp>
      </p:grpSp>
      <p:grpSp>
        <p:nvGrpSpPr>
          <p:cNvPr id="13" name="Group 12">
            <a:extLst>
              <a:ext uri="{FF2B5EF4-FFF2-40B4-BE49-F238E27FC236}">
                <a16:creationId xmlns:a16="http://schemas.microsoft.com/office/drawing/2014/main" id="{73567E50-248F-4038-B602-98152E82C971}"/>
              </a:ext>
            </a:extLst>
          </p:cNvPr>
          <p:cNvGrpSpPr/>
          <p:nvPr/>
        </p:nvGrpSpPr>
        <p:grpSpPr>
          <a:xfrm>
            <a:off x="6495029" y="3806380"/>
            <a:ext cx="5398870" cy="1346522"/>
            <a:chOff x="6495029" y="3446866"/>
            <a:chExt cx="5398870" cy="1346522"/>
          </a:xfrm>
        </p:grpSpPr>
        <p:sp>
          <p:nvSpPr>
            <p:cNvPr id="37" name="TextBox 36">
              <a:extLst>
                <a:ext uri="{FF2B5EF4-FFF2-40B4-BE49-F238E27FC236}">
                  <a16:creationId xmlns:a16="http://schemas.microsoft.com/office/drawing/2014/main" id="{CB1CEF3D-8128-49A9-9276-F0B92328F4FF}"/>
                </a:ext>
              </a:extLst>
            </p:cNvPr>
            <p:cNvSpPr txBox="1"/>
            <p:nvPr/>
          </p:nvSpPr>
          <p:spPr>
            <a:xfrm>
              <a:off x="6495029" y="3446866"/>
              <a:ext cx="1645920" cy="134652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Other discretionary inspections of vegetation around distribution electric lines and equipment </a:t>
              </a:r>
            </a:p>
            <a:p>
              <a:r>
                <a:rPr lang="en-US"/>
                <a:t>7.3.5.9.2</a:t>
              </a:r>
            </a:p>
            <a:p>
              <a:r>
                <a:rPr lang="en-US" sz="1050" b="1"/>
                <a:t>UAV HD Photography/Video Program</a:t>
              </a:r>
            </a:p>
          </p:txBody>
        </p:sp>
        <p:sp>
          <p:nvSpPr>
            <p:cNvPr id="42" name="Rectangle 41">
              <a:extLst>
                <a:ext uri="{FF2B5EF4-FFF2-40B4-BE49-F238E27FC236}">
                  <a16:creationId xmlns:a16="http://schemas.microsoft.com/office/drawing/2014/main" id="{82B11EDC-3BE2-40D4-9BF0-1752FC4454CB}"/>
                </a:ext>
              </a:extLst>
            </p:cNvPr>
            <p:cNvSpPr/>
            <p:nvPr/>
          </p:nvSpPr>
          <p:spPr>
            <a:xfrm>
              <a:off x="8140949" y="3446866"/>
              <a:ext cx="3752950" cy="969496"/>
            </a:xfrm>
            <a:prstGeom prst="rect">
              <a:avLst/>
            </a:prstGeom>
          </p:spPr>
          <p:txBody>
            <a:bodyPr wrap="square" lIns="91440" tIns="0" rIns="91440" bIns="45720" anchor="t">
              <a:spAutoFit/>
            </a:bodyPr>
            <a:lstStyle/>
            <a:p>
              <a:r>
                <a:rPr lang="en-US" sz="1000" b="1" u="sng">
                  <a:latin typeface="Segoe UI"/>
                  <a:cs typeface="Segoe UI"/>
                </a:rPr>
                <a:t>UAV HD Photography/Video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Zero circuit miles were scheduled for Q1 of 2022.</a:t>
              </a:r>
            </a:p>
            <a:p>
              <a:r>
                <a:rPr lang="en-US" sz="1000" b="1">
                  <a:latin typeface="Segoe UI"/>
                  <a:cs typeface="Segoe UI"/>
                </a:rPr>
                <a:t>Key Actions:</a:t>
              </a:r>
              <a:r>
                <a:rPr lang="en-US" sz="1000">
                  <a:latin typeface="Segoe UI"/>
                  <a:cs typeface="Segoe UI"/>
                </a:rPr>
                <a:t> BVES plans to complete 211 circuit miles, which would fulfil the goal of conducting infrared inspections of the entire system annually </a:t>
              </a:r>
            </a:p>
          </p:txBody>
        </p:sp>
      </p:grpSp>
    </p:spTree>
    <p:extLst>
      <p:ext uri="{BB962C8B-B14F-4D97-AF65-F5344CB8AC3E}">
        <p14:creationId xmlns:p14="http://schemas.microsoft.com/office/powerpoint/2010/main" val="3973421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37096" y="780782"/>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7.3.5 - Vegetation Management &amp; Inspection </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nvGrpSpPr>
          <p:cNvPr id="5" name="Group 4">
            <a:extLst>
              <a:ext uri="{FF2B5EF4-FFF2-40B4-BE49-F238E27FC236}">
                <a16:creationId xmlns:a16="http://schemas.microsoft.com/office/drawing/2014/main" id="{A383E965-0E11-4D9D-BBEE-2E90D0D805C6}"/>
              </a:ext>
            </a:extLst>
          </p:cNvPr>
          <p:cNvGrpSpPr/>
          <p:nvPr/>
        </p:nvGrpSpPr>
        <p:grpSpPr>
          <a:xfrm>
            <a:off x="243838" y="3607829"/>
            <a:ext cx="6058294" cy="1097280"/>
            <a:chOff x="289166" y="3535903"/>
            <a:chExt cx="6058294" cy="1097280"/>
          </a:xfrm>
        </p:grpSpPr>
        <p:sp>
          <p:nvSpPr>
            <p:cNvPr id="39" name="TextBox 38">
              <a:extLst>
                <a:ext uri="{FF2B5EF4-FFF2-40B4-BE49-F238E27FC236}">
                  <a16:creationId xmlns:a16="http://schemas.microsoft.com/office/drawing/2014/main" id="{F09F8009-EFB8-4B6E-9B4A-992C80A54CFE}"/>
                </a:ext>
              </a:extLst>
            </p:cNvPr>
            <p:cNvSpPr txBox="1"/>
            <p:nvPr/>
          </p:nvSpPr>
          <p:spPr>
            <a:xfrm>
              <a:off x="289166" y="3535903"/>
              <a:ext cx="2103120" cy="109728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stStyle>
            <a:p>
              <a:r>
                <a:rPr lang="en-US"/>
                <a:t>Removal and remediation of trees with strike potential to electric lines and equipment </a:t>
              </a:r>
            </a:p>
            <a:p>
              <a:r>
                <a:rPr lang="en-US"/>
                <a:t>7.3.5.16</a:t>
              </a:r>
            </a:p>
            <a:p>
              <a:r>
                <a:rPr lang="en-US" sz="1050" b="1"/>
                <a:t>Enhanced Vegetation Management Program</a:t>
              </a:r>
              <a:endParaRPr lang="en-US" b="1">
                <a:solidFill>
                  <a:schemeClr val="bg1"/>
                </a:solidFill>
              </a:endParaRPr>
            </a:p>
          </p:txBody>
        </p:sp>
        <p:sp>
          <p:nvSpPr>
            <p:cNvPr id="45" name="Rectangle 44">
              <a:extLst>
                <a:ext uri="{FF2B5EF4-FFF2-40B4-BE49-F238E27FC236}">
                  <a16:creationId xmlns:a16="http://schemas.microsoft.com/office/drawing/2014/main" id="{C9C4EAF5-C0DF-4513-AC5E-33A4532847D4}"/>
                </a:ext>
              </a:extLst>
            </p:cNvPr>
            <p:cNvSpPr/>
            <p:nvPr/>
          </p:nvSpPr>
          <p:spPr>
            <a:xfrm>
              <a:off x="2483723" y="3535903"/>
              <a:ext cx="3863737" cy="969496"/>
            </a:xfrm>
            <a:prstGeom prst="rect">
              <a:avLst/>
            </a:prstGeom>
          </p:spPr>
          <p:txBody>
            <a:bodyPr wrap="square" lIns="91440" tIns="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a:t>
              </a:r>
              <a:r>
                <a:rPr lang="en-US" sz="1000">
                  <a:latin typeface="Segoe UI"/>
                  <a:cs typeface="Segoe UI"/>
                </a:rPr>
                <a:t>  BVES planned to remove/remediate 18 hazardous trees in Q1 2022.  BVES was able to remove/remediate 20 hazardous trees in Q1 2022.</a:t>
              </a:r>
            </a:p>
            <a:p>
              <a:r>
                <a:rPr lang="en-US" sz="1000" b="1">
                  <a:latin typeface="Segoe UI"/>
                  <a:cs typeface="Segoe UI"/>
                </a:rPr>
                <a:t>Key Actions: </a:t>
              </a:r>
              <a:r>
                <a:rPr lang="en-US" sz="1000">
                  <a:latin typeface="Segoe UI"/>
                  <a:cs typeface="Segoe UI"/>
                </a:rPr>
                <a:t>BVES plans to clear 18 circuit miles per quarter with an annual target of 72 circuit miles cleared in 2022.</a:t>
              </a:r>
              <a:endParaRPr lang="en-US" sz="1000">
                <a:latin typeface="Segoe UI" panose="020B0502040204020203" pitchFamily="34" charset="0"/>
                <a:cs typeface="Segoe UI" panose="020B0502040204020203" pitchFamily="34" charset="0"/>
              </a:endParaRPr>
            </a:p>
          </p:txBody>
        </p:sp>
      </p:grpSp>
      <p:grpSp>
        <p:nvGrpSpPr>
          <p:cNvPr id="10" name="Group 9">
            <a:extLst>
              <a:ext uri="{FF2B5EF4-FFF2-40B4-BE49-F238E27FC236}">
                <a16:creationId xmlns:a16="http://schemas.microsoft.com/office/drawing/2014/main" id="{C2C156ED-1515-46FE-9CDB-B0620CCA69DF}"/>
              </a:ext>
            </a:extLst>
          </p:cNvPr>
          <p:cNvGrpSpPr/>
          <p:nvPr/>
        </p:nvGrpSpPr>
        <p:grpSpPr>
          <a:xfrm>
            <a:off x="6486647" y="1224049"/>
            <a:ext cx="5426070" cy="1154162"/>
            <a:chOff x="6547419" y="1224049"/>
            <a:chExt cx="5426070" cy="1154162"/>
          </a:xfrm>
        </p:grpSpPr>
        <p:sp>
          <p:nvSpPr>
            <p:cNvPr id="44" name="TextBox 43">
              <a:extLst>
                <a:ext uri="{FF2B5EF4-FFF2-40B4-BE49-F238E27FC236}">
                  <a16:creationId xmlns:a16="http://schemas.microsoft.com/office/drawing/2014/main" id="{C6CFC4DD-3B97-4A21-928C-902ECDF13E57}"/>
                </a:ext>
              </a:extLst>
            </p:cNvPr>
            <p:cNvSpPr txBox="1"/>
            <p:nvPr/>
          </p:nvSpPr>
          <p:spPr>
            <a:xfrm>
              <a:off x="6547419" y="1224049"/>
              <a:ext cx="1914756" cy="1154162"/>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Substation inspection</a:t>
              </a:r>
            </a:p>
            <a:p>
              <a:pPr algn="ctr"/>
              <a:r>
                <a:rPr lang="en-US" sz="1000">
                  <a:cs typeface="Calibri"/>
                </a:rPr>
                <a:t>7.3.5.17</a:t>
              </a:r>
            </a:p>
            <a:p>
              <a:pPr algn="ctr"/>
              <a:r>
                <a:rPr lang="en-US" sz="1050" b="1"/>
                <a:t>GO-174 Substation Inspection Program </a:t>
              </a:r>
            </a:p>
            <a:p>
              <a:pPr algn="ctr"/>
              <a:r>
                <a:rPr lang="en-US" sz="1400" b="1">
                  <a:cs typeface="Calibri"/>
                </a:rPr>
                <a:t>Inspected &amp; Cleared Vegetation</a:t>
              </a:r>
            </a:p>
          </p:txBody>
        </p:sp>
        <p:sp>
          <p:nvSpPr>
            <p:cNvPr id="48" name="Rectangle 47">
              <a:extLst>
                <a:ext uri="{FF2B5EF4-FFF2-40B4-BE49-F238E27FC236}">
                  <a16:creationId xmlns:a16="http://schemas.microsoft.com/office/drawing/2014/main" id="{85EEFD1F-3E13-4220-B45C-BB0A160E1C7B}"/>
                </a:ext>
              </a:extLst>
            </p:cNvPr>
            <p:cNvSpPr/>
            <p:nvPr/>
          </p:nvSpPr>
          <p:spPr>
            <a:xfrm>
              <a:off x="8462175" y="1224049"/>
              <a:ext cx="3511314" cy="1123384"/>
            </a:xfrm>
            <a:prstGeom prst="rect">
              <a:avLst/>
            </a:prstGeom>
          </p:spPr>
          <p:txBody>
            <a:bodyPr wrap="square" lIns="91440" tIns="0" rIns="91440" bIns="45720" anchor="t">
              <a:spAutoFit/>
            </a:bodyPr>
            <a:lstStyle/>
            <a:p>
              <a:r>
                <a:rPr lang="en-US" sz="1000" b="1" u="sng">
                  <a:latin typeface="Segoe UI"/>
                  <a:cs typeface="Segoe UI"/>
                </a:rPr>
                <a:t>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planned to inspect 36 substations in Q1 2022.  BVES was able to clear 39 substations in Q1 2022.</a:t>
              </a:r>
            </a:p>
            <a:p>
              <a:r>
                <a:rPr lang="en-US" sz="1000" b="1">
                  <a:latin typeface="Segoe UI"/>
                  <a:cs typeface="Segoe UI"/>
                </a:rPr>
                <a:t>Key Actions: </a:t>
              </a:r>
              <a:r>
                <a:rPr lang="en-US" sz="1000">
                  <a:latin typeface="Segoe UI"/>
                  <a:cs typeface="Segoe UI"/>
                </a:rPr>
                <a:t>BVES plans to inspect 36 substations per quarter with an annual target of 144 circuit miles cleared in 2022.</a:t>
              </a:r>
              <a:endParaRPr lang="en-US" sz="1000">
                <a:latin typeface="Segoe UI" panose="020B0502040204020203" pitchFamily="34" charset="0"/>
                <a:cs typeface="Segoe UI" panose="020B0502040204020203" pitchFamily="34" charset="0"/>
              </a:endParaRPr>
            </a:p>
          </p:txBody>
        </p:sp>
      </p:grpSp>
      <p:grpSp>
        <p:nvGrpSpPr>
          <p:cNvPr id="11" name="Group 10">
            <a:extLst>
              <a:ext uri="{FF2B5EF4-FFF2-40B4-BE49-F238E27FC236}">
                <a16:creationId xmlns:a16="http://schemas.microsoft.com/office/drawing/2014/main" id="{E59C1946-78B4-4AF4-A676-8B12F65D9EDA}"/>
              </a:ext>
            </a:extLst>
          </p:cNvPr>
          <p:cNvGrpSpPr/>
          <p:nvPr/>
        </p:nvGrpSpPr>
        <p:grpSpPr>
          <a:xfrm>
            <a:off x="6486647" y="2501047"/>
            <a:ext cx="5426070" cy="1188720"/>
            <a:chOff x="6547419" y="2520635"/>
            <a:chExt cx="5426070" cy="1188720"/>
          </a:xfrm>
        </p:grpSpPr>
        <p:sp>
          <p:nvSpPr>
            <p:cNvPr id="65" name="TextBox 64">
              <a:extLst>
                <a:ext uri="{FF2B5EF4-FFF2-40B4-BE49-F238E27FC236}">
                  <a16:creationId xmlns:a16="http://schemas.microsoft.com/office/drawing/2014/main" id="{551FB90F-4CC3-4989-9C12-E4BC562B88E6}"/>
                </a:ext>
              </a:extLst>
            </p:cNvPr>
            <p:cNvSpPr txBox="1"/>
            <p:nvPr/>
          </p:nvSpPr>
          <p:spPr>
            <a:xfrm>
              <a:off x="6547419" y="2520635"/>
              <a:ext cx="1914756" cy="11887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ea typeface="+mn-lt"/>
                  <a:cs typeface="+mn-lt"/>
                </a:defRPr>
              </a:lvl1pPr>
            </a:lstStyle>
            <a:p>
              <a:r>
                <a:rPr lang="en-US"/>
                <a:t>Substation vegetation management</a:t>
              </a:r>
            </a:p>
            <a:p>
              <a:r>
                <a:rPr lang="en-US"/>
                <a:t>7.3.5.18</a:t>
              </a:r>
            </a:p>
            <a:p>
              <a:r>
                <a:rPr lang="en-US" sz="1050" b="1"/>
                <a:t>Substation Vegetation Management Inspections &amp; Corrections</a:t>
              </a:r>
            </a:p>
          </p:txBody>
        </p:sp>
        <p:sp>
          <p:nvSpPr>
            <p:cNvPr id="49" name="Rectangle 48">
              <a:extLst>
                <a:ext uri="{FF2B5EF4-FFF2-40B4-BE49-F238E27FC236}">
                  <a16:creationId xmlns:a16="http://schemas.microsoft.com/office/drawing/2014/main" id="{8FE4E9F9-84A1-47C5-B209-98DF288192AE}"/>
                </a:ext>
              </a:extLst>
            </p:cNvPr>
            <p:cNvSpPr/>
            <p:nvPr/>
          </p:nvSpPr>
          <p:spPr>
            <a:xfrm>
              <a:off x="8462175" y="2520635"/>
              <a:ext cx="3511314" cy="969496"/>
            </a:xfrm>
            <a:prstGeom prst="rect">
              <a:avLst/>
            </a:prstGeom>
          </p:spPr>
          <p:txBody>
            <a:bodyPr wrap="square" lIns="91440" tIns="0" rIns="91440" bIns="45720" anchor="t">
              <a:spAutoFit/>
            </a:bodyPr>
            <a:lstStyle/>
            <a:p>
              <a:r>
                <a:rPr lang="en-US" sz="1000" b="1" u="sng">
                  <a:latin typeface="Segoe UI"/>
                  <a:cs typeface="Segoe UI"/>
                </a:rPr>
                <a:t>Substation Inspection</a:t>
              </a:r>
              <a:endParaRPr lang="en-US" sz="1000">
                <a:latin typeface="Segoe UI"/>
                <a:cs typeface="Segoe UI"/>
              </a:endParaRPr>
            </a:p>
            <a:p>
              <a:r>
                <a:rPr lang="en-US" sz="1000" b="1">
                  <a:latin typeface="Segoe UI"/>
                  <a:cs typeface="Segoe UI"/>
                </a:rPr>
                <a:t>Key Actions:</a:t>
              </a:r>
              <a:r>
                <a:rPr lang="en-US" sz="1000">
                  <a:latin typeface="Segoe UI"/>
                  <a:cs typeface="Segoe UI"/>
                </a:rPr>
                <a:t> This is a contractor lead initiative.  Following the monthly substation inspections identified vegetation concerns and their associated waste are removed by the contractor per the contract.  At which point BVES is notified, and the inspection and removal is logged. </a:t>
              </a:r>
              <a:endParaRPr lang="en-US" sz="1000">
                <a:latin typeface="Segoe UI" panose="020B0502040204020203" pitchFamily="34" charset="0"/>
                <a:cs typeface="Segoe UI" panose="020B0502040204020203" pitchFamily="34" charset="0"/>
              </a:endParaRPr>
            </a:p>
          </p:txBody>
        </p:sp>
      </p:grpSp>
      <p:grpSp>
        <p:nvGrpSpPr>
          <p:cNvPr id="12" name="Group 11">
            <a:extLst>
              <a:ext uri="{FF2B5EF4-FFF2-40B4-BE49-F238E27FC236}">
                <a16:creationId xmlns:a16="http://schemas.microsoft.com/office/drawing/2014/main" id="{F5CC8E6D-B385-4BE4-93D7-DAAB62C3109E}"/>
              </a:ext>
            </a:extLst>
          </p:cNvPr>
          <p:cNvGrpSpPr/>
          <p:nvPr/>
        </p:nvGrpSpPr>
        <p:grpSpPr>
          <a:xfrm>
            <a:off x="6486647" y="3795979"/>
            <a:ext cx="5412921" cy="1188720"/>
            <a:chOff x="6547419" y="4043550"/>
            <a:chExt cx="5412921" cy="1188720"/>
          </a:xfrm>
        </p:grpSpPr>
        <p:sp>
          <p:nvSpPr>
            <p:cNvPr id="60" name="TextBox 59">
              <a:extLst>
                <a:ext uri="{FF2B5EF4-FFF2-40B4-BE49-F238E27FC236}">
                  <a16:creationId xmlns:a16="http://schemas.microsoft.com/office/drawing/2014/main" id="{39BCBA53-F9B0-424F-949B-5BA150719096}"/>
                </a:ext>
              </a:extLst>
            </p:cNvPr>
            <p:cNvSpPr txBox="1"/>
            <p:nvPr/>
          </p:nvSpPr>
          <p:spPr>
            <a:xfrm>
              <a:off x="6547419" y="4043550"/>
              <a:ext cx="1914755" cy="11887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ea typeface="+mn-lt"/>
                  <a:cs typeface="+mn-lt"/>
                </a:rPr>
                <a:t>Vegetation management enterprise system</a:t>
              </a:r>
            </a:p>
            <a:p>
              <a:pPr algn="ctr"/>
              <a:r>
                <a:rPr lang="en-US" sz="1000">
                  <a:cs typeface="Calibri"/>
                </a:rPr>
                <a:t>7.3.5.19</a:t>
              </a:r>
            </a:p>
            <a:p>
              <a:pPr algn="ctr"/>
              <a:r>
                <a:rPr lang="en-US" sz="1050" b="1">
                  <a:cs typeface="Calibri"/>
                </a:rPr>
                <a:t>GIS Data Collection &amp; Sharing</a:t>
              </a:r>
            </a:p>
            <a:p>
              <a:pPr algn="ctr"/>
              <a:r>
                <a:rPr lang="en-US" sz="1400" b="1">
                  <a:cs typeface="Calibri"/>
                </a:rPr>
                <a:t>Trimmed Trees Logged</a:t>
              </a:r>
            </a:p>
          </p:txBody>
        </p:sp>
        <p:sp>
          <p:nvSpPr>
            <p:cNvPr id="50" name="Rectangle 49">
              <a:extLst>
                <a:ext uri="{FF2B5EF4-FFF2-40B4-BE49-F238E27FC236}">
                  <a16:creationId xmlns:a16="http://schemas.microsoft.com/office/drawing/2014/main" id="{86796009-E277-4158-BF1E-0EC440A74D1C}"/>
                </a:ext>
              </a:extLst>
            </p:cNvPr>
            <p:cNvSpPr/>
            <p:nvPr/>
          </p:nvSpPr>
          <p:spPr>
            <a:xfrm>
              <a:off x="8462173" y="4043550"/>
              <a:ext cx="3498167" cy="1123384"/>
            </a:xfrm>
            <a:prstGeom prst="rect">
              <a:avLst/>
            </a:prstGeom>
          </p:spPr>
          <p:txBody>
            <a:bodyPr wrap="square" lIns="91440" tIns="0" rIns="91440" bIns="45720" anchor="t">
              <a:spAutoFit/>
            </a:bodyPr>
            <a:lstStyle/>
            <a:p>
              <a:r>
                <a:rPr lang="en-US" sz="1000" b="1" u="sng">
                  <a:latin typeface="Segoe UI"/>
                  <a:cs typeface="Segoe UI"/>
                </a:rPr>
                <a:t>GIS Data Collection &amp; Sharing:</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2022 Goals: </a:t>
              </a:r>
              <a:r>
                <a:rPr lang="en-US" sz="1000">
                  <a:latin typeface="Segoe UI"/>
                  <a:cs typeface="Segoe UI"/>
                </a:rPr>
                <a:t>BVES continues to work towards a class leading Data Repository. </a:t>
              </a:r>
            </a:p>
            <a:p>
              <a:r>
                <a:rPr lang="en-US" sz="1000" b="1">
                  <a:latin typeface="Segoe UI"/>
                  <a:cs typeface="Segoe UI"/>
                </a:rPr>
                <a:t>Key Actions: </a:t>
              </a:r>
              <a:r>
                <a:rPr lang="en-US" sz="1000">
                  <a:latin typeface="Segoe UI"/>
                  <a:cs typeface="Segoe UI"/>
                </a:rPr>
                <a:t>BVES continue to work with its contracted experts to update its GIS database as well as develop a more streamlines method for reporting and sharing of information.</a:t>
              </a:r>
              <a:endParaRPr lang="en-US" sz="1000">
                <a:latin typeface="Segoe UI" panose="020B0502040204020203" pitchFamily="34" charset="0"/>
                <a:cs typeface="Segoe UI" panose="020B0502040204020203" pitchFamily="34" charset="0"/>
              </a:endParaRPr>
            </a:p>
          </p:txBody>
        </p:sp>
      </p:grpSp>
      <p:grpSp>
        <p:nvGrpSpPr>
          <p:cNvPr id="2" name="Group 1">
            <a:extLst>
              <a:ext uri="{FF2B5EF4-FFF2-40B4-BE49-F238E27FC236}">
                <a16:creationId xmlns:a16="http://schemas.microsoft.com/office/drawing/2014/main" id="{FB2AA4BF-9A8B-406A-B13C-AF3610E242A8}"/>
              </a:ext>
            </a:extLst>
          </p:cNvPr>
          <p:cNvGrpSpPr/>
          <p:nvPr/>
        </p:nvGrpSpPr>
        <p:grpSpPr>
          <a:xfrm>
            <a:off x="243838" y="1224049"/>
            <a:ext cx="6103622" cy="1097280"/>
            <a:chOff x="243838" y="1234020"/>
            <a:chExt cx="6103622" cy="1097280"/>
          </a:xfrm>
        </p:grpSpPr>
        <p:sp>
          <p:nvSpPr>
            <p:cNvPr id="43" name="TextBox 42">
              <a:extLst>
                <a:ext uri="{FF2B5EF4-FFF2-40B4-BE49-F238E27FC236}">
                  <a16:creationId xmlns:a16="http://schemas.microsoft.com/office/drawing/2014/main" id="{AEB992EF-8ABB-4683-A0B0-1609533E836C}"/>
                </a:ext>
              </a:extLst>
            </p:cNvPr>
            <p:cNvSpPr txBox="1"/>
            <p:nvPr/>
          </p:nvSpPr>
          <p:spPr>
            <a:xfrm>
              <a:off x="243838" y="1234020"/>
              <a:ext cx="2103120" cy="1097280"/>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defPPr>
                <a:defRPr lang="en-US"/>
              </a:defPPr>
              <a:lvl1pPr algn="ctr">
                <a:defRPr sz="1000"/>
              </a:lvl1pPr>
            </a:lstStyle>
            <a:p>
              <a:r>
                <a:rPr lang="en-US">
                  <a:solidFill>
                    <a:schemeClr val="tx1"/>
                  </a:solidFill>
                </a:rPr>
                <a:t>Quality assurance / quality control of vegetation inspections</a:t>
              </a:r>
            </a:p>
            <a:p>
              <a:r>
                <a:rPr lang="en-US">
                  <a:solidFill>
                    <a:schemeClr val="tx1"/>
                  </a:solidFill>
                </a:rPr>
                <a:t>7.3.5.13</a:t>
              </a:r>
            </a:p>
            <a:p>
              <a:r>
                <a:rPr lang="en-US" sz="1050" b="1">
                  <a:solidFill>
                    <a:schemeClr val="tx1"/>
                  </a:solidFill>
                </a:rPr>
                <a:t>Quality Control of Inspections</a:t>
              </a:r>
            </a:p>
            <a:p>
              <a:r>
                <a:rPr lang="en-US" sz="1400" b="1">
                  <a:solidFill>
                    <a:schemeClr val="tx1"/>
                  </a:solidFill>
                </a:rPr>
                <a:t>16 QC Reviews</a:t>
              </a:r>
            </a:p>
          </p:txBody>
        </p:sp>
        <p:sp>
          <p:nvSpPr>
            <p:cNvPr id="52" name="Rectangle 51">
              <a:extLst>
                <a:ext uri="{FF2B5EF4-FFF2-40B4-BE49-F238E27FC236}">
                  <a16:creationId xmlns:a16="http://schemas.microsoft.com/office/drawing/2014/main" id="{82AB113B-DBA1-48BC-BED4-BAE3756DF106}"/>
                </a:ext>
              </a:extLst>
            </p:cNvPr>
            <p:cNvSpPr/>
            <p:nvPr/>
          </p:nvSpPr>
          <p:spPr>
            <a:xfrm>
              <a:off x="2438396" y="1234020"/>
              <a:ext cx="3909064" cy="969496"/>
            </a:xfrm>
            <a:prstGeom prst="rect">
              <a:avLst/>
            </a:prstGeom>
          </p:spPr>
          <p:txBody>
            <a:bodyPr wrap="square" lIns="91440" tIns="0" rIns="91440" bIns="45720" anchor="t">
              <a:spAutoFit/>
            </a:bodyPr>
            <a:lstStyle/>
            <a:p>
              <a:r>
                <a:rPr lang="en-US" sz="1000" b="1" u="sng">
                  <a:latin typeface="Segoe UI"/>
                  <a:cs typeface="Segoe UI"/>
                </a:rPr>
                <a:t>Quality Control for Electrical Inspections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planned to conduct 18 quality controls reviews in Q1 2022.  BVES was able to conduct 16 quality control reviews in Q1 2022.</a:t>
              </a:r>
            </a:p>
            <a:p>
              <a:r>
                <a:rPr lang="en-US" sz="1000" b="1">
                  <a:latin typeface="Segoe UI"/>
                  <a:cs typeface="Segoe UI"/>
                </a:rPr>
                <a:t>Key Actions: </a:t>
              </a:r>
              <a:r>
                <a:rPr lang="en-US" sz="1000">
                  <a:latin typeface="Segoe UI"/>
                  <a:cs typeface="Segoe UI"/>
                </a:rPr>
                <a:t>BVES plans to conduct 18 quality control reviews per quarter with an annual target of 72 quality control reviews in 2022.</a:t>
              </a:r>
              <a:endParaRPr lang="en-US" sz="1000">
                <a:latin typeface="Segoe UI" panose="020B0502040204020203" pitchFamily="34" charset="0"/>
                <a:cs typeface="Segoe UI" panose="020B0502040204020203" pitchFamily="34" charset="0"/>
              </a:endParaRPr>
            </a:p>
          </p:txBody>
        </p:sp>
      </p:grpSp>
      <p:grpSp>
        <p:nvGrpSpPr>
          <p:cNvPr id="8" name="Group 7">
            <a:extLst>
              <a:ext uri="{FF2B5EF4-FFF2-40B4-BE49-F238E27FC236}">
                <a16:creationId xmlns:a16="http://schemas.microsoft.com/office/drawing/2014/main" id="{6ADD95E0-9208-4DE3-8E12-FD60D99FCF27}"/>
              </a:ext>
            </a:extLst>
          </p:cNvPr>
          <p:cNvGrpSpPr/>
          <p:nvPr/>
        </p:nvGrpSpPr>
        <p:grpSpPr>
          <a:xfrm>
            <a:off x="243839" y="2401734"/>
            <a:ext cx="6087261" cy="1092607"/>
            <a:chOff x="243839" y="2342924"/>
            <a:chExt cx="6087261" cy="1092607"/>
          </a:xfrm>
        </p:grpSpPr>
        <p:sp>
          <p:nvSpPr>
            <p:cNvPr id="42" name="TextBox 41">
              <a:extLst>
                <a:ext uri="{FF2B5EF4-FFF2-40B4-BE49-F238E27FC236}">
                  <a16:creationId xmlns:a16="http://schemas.microsoft.com/office/drawing/2014/main" id="{6E7277D0-008D-4E68-9529-9B284E281AAE}"/>
                </a:ext>
              </a:extLst>
            </p:cNvPr>
            <p:cNvSpPr txBox="1"/>
            <p:nvPr/>
          </p:nvSpPr>
          <p:spPr>
            <a:xfrm>
              <a:off x="243839" y="2342924"/>
              <a:ext cx="210312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Recruiting and training of vegetation management personnel</a:t>
              </a:r>
            </a:p>
            <a:p>
              <a:r>
                <a:rPr lang="en-US"/>
                <a:t>7.3.5.14</a:t>
              </a:r>
            </a:p>
            <a:p>
              <a:r>
                <a:rPr lang="en-US" sz="1050" b="1"/>
                <a:t>Vegetation Management Program Staffing</a:t>
              </a:r>
            </a:p>
            <a:p>
              <a:r>
                <a:rPr lang="en-US" sz="1400" b="1"/>
                <a:t>Met Targets</a:t>
              </a:r>
            </a:p>
          </p:txBody>
        </p:sp>
        <p:sp>
          <p:nvSpPr>
            <p:cNvPr id="53" name="object 13">
              <a:extLst>
                <a:ext uri="{FF2B5EF4-FFF2-40B4-BE49-F238E27FC236}">
                  <a16:creationId xmlns:a16="http://schemas.microsoft.com/office/drawing/2014/main" id="{07633990-5BFA-4212-A970-76E51C518614}"/>
                </a:ext>
              </a:extLst>
            </p:cNvPr>
            <p:cNvSpPr txBox="1"/>
            <p:nvPr/>
          </p:nvSpPr>
          <p:spPr>
            <a:xfrm>
              <a:off x="2438397" y="2342924"/>
              <a:ext cx="3892703" cy="815608"/>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Resource Allocation &amp; Training: </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Q4 of 2021, there were no compliance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reviewed staffing program and methodology</a:t>
              </a:r>
              <a:endParaRPr lang="en-US" sz="1000" b="1">
                <a:latin typeface="Segoe UI" panose="020B0502040204020203" pitchFamily="34" charset="0"/>
                <a:cs typeface="Segoe UI" panose="020B0502040204020203" pitchFamily="34" charset="0"/>
              </a:endParaRPr>
            </a:p>
          </p:txBody>
        </p:sp>
      </p:grpSp>
      <p:grpSp>
        <p:nvGrpSpPr>
          <p:cNvPr id="13" name="Group 12">
            <a:extLst>
              <a:ext uri="{FF2B5EF4-FFF2-40B4-BE49-F238E27FC236}">
                <a16:creationId xmlns:a16="http://schemas.microsoft.com/office/drawing/2014/main" id="{27CB3C93-5B84-4DA7-9689-F4AAB2945482}"/>
              </a:ext>
            </a:extLst>
          </p:cNvPr>
          <p:cNvGrpSpPr/>
          <p:nvPr/>
        </p:nvGrpSpPr>
        <p:grpSpPr>
          <a:xfrm>
            <a:off x="6486647" y="5108874"/>
            <a:ext cx="5426069" cy="1188720"/>
            <a:chOff x="6534272" y="5187451"/>
            <a:chExt cx="5426069" cy="1188720"/>
          </a:xfrm>
        </p:grpSpPr>
        <p:sp>
          <p:nvSpPr>
            <p:cNvPr id="34" name="TextBox 33">
              <a:extLst>
                <a:ext uri="{FF2B5EF4-FFF2-40B4-BE49-F238E27FC236}">
                  <a16:creationId xmlns:a16="http://schemas.microsoft.com/office/drawing/2014/main" id="{467A5592-C1F5-48D9-9F7C-25F7AE4436A9}"/>
                </a:ext>
              </a:extLst>
            </p:cNvPr>
            <p:cNvSpPr txBox="1"/>
            <p:nvPr/>
          </p:nvSpPr>
          <p:spPr>
            <a:xfrm>
              <a:off x="6534272" y="5187451"/>
              <a:ext cx="1914755" cy="11887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p>
              <a:pPr algn="ctr"/>
              <a:r>
                <a:rPr lang="en-US" sz="1000">
                  <a:ea typeface="+mn-lt"/>
                  <a:cs typeface="+mn-lt"/>
                </a:rPr>
                <a:t>Vegetation management to achieve clearances around electric lines and equipment </a:t>
              </a:r>
              <a:endParaRPr lang="en-US">
                <a:ea typeface="+mn-lt"/>
                <a:cs typeface="+mn-lt"/>
              </a:endParaRPr>
            </a:p>
            <a:p>
              <a:pPr algn="ctr"/>
              <a:r>
                <a:rPr lang="en-US" sz="1000">
                  <a:cs typeface="Calibri"/>
                </a:rPr>
                <a:t>7.3.5.20</a:t>
              </a:r>
            </a:p>
            <a:p>
              <a:pPr algn="ctr"/>
              <a:r>
                <a:rPr lang="en-US" sz="1050" b="1">
                  <a:cs typeface="Calibri"/>
                </a:rPr>
                <a:t>Enhanced Vegetation Management Program</a:t>
              </a:r>
              <a:endParaRPr lang="en-US" sz="1400" b="1">
                <a:cs typeface="Calibri"/>
              </a:endParaRPr>
            </a:p>
          </p:txBody>
        </p:sp>
        <p:sp>
          <p:nvSpPr>
            <p:cNvPr id="37" name="Rectangle 36">
              <a:extLst>
                <a:ext uri="{FF2B5EF4-FFF2-40B4-BE49-F238E27FC236}">
                  <a16:creationId xmlns:a16="http://schemas.microsoft.com/office/drawing/2014/main" id="{DDB1DD45-2016-4B01-9D0C-C4658E063D1B}"/>
                </a:ext>
              </a:extLst>
            </p:cNvPr>
            <p:cNvSpPr/>
            <p:nvPr/>
          </p:nvSpPr>
          <p:spPr>
            <a:xfrm>
              <a:off x="8462174" y="5187452"/>
              <a:ext cx="3498167" cy="1123384"/>
            </a:xfrm>
            <a:prstGeom prst="rect">
              <a:avLst/>
            </a:prstGeom>
          </p:spPr>
          <p:txBody>
            <a:bodyPr wrap="square" lIns="91440" tIns="0" rIns="91440" bIns="45720" anchor="t">
              <a:spAutoFit/>
            </a:bodyPr>
            <a:lstStyle/>
            <a:p>
              <a:r>
                <a:rPr lang="en-US" sz="1000" b="1" u="sng">
                  <a:latin typeface="Segoe UI"/>
                  <a:cs typeface="Segoe UI"/>
                </a:rPr>
                <a:t>Circuit Miles Cleared: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Goals: </a:t>
              </a:r>
              <a:r>
                <a:rPr lang="en-US" sz="1000">
                  <a:latin typeface="Segoe UI"/>
                  <a:cs typeface="Segoe UI"/>
                </a:rPr>
                <a:t>BVES planned to clear 18 circuit miles in Q1 2022.  BVES was able to clear 36.6 circuit miles in Q1 2022.</a:t>
              </a:r>
            </a:p>
            <a:p>
              <a:r>
                <a:rPr lang="en-US" sz="1000" b="1">
                  <a:latin typeface="Segoe UI"/>
                  <a:cs typeface="Segoe UI"/>
                </a:rPr>
                <a:t>Key Actions: </a:t>
              </a:r>
              <a:r>
                <a:rPr lang="en-US" sz="1000">
                  <a:latin typeface="Segoe UI"/>
                  <a:cs typeface="Segoe UI"/>
                </a:rPr>
                <a:t>BVES plans to clear 18 circuit miles per quarter with an annual target of 72 circuit miles cleared in 2022.</a:t>
              </a:r>
              <a:endParaRPr lang="en-US" sz="1000">
                <a:latin typeface="Segoe UI" panose="020B0502040204020203" pitchFamily="34" charset="0"/>
                <a:cs typeface="Segoe UI" panose="020B0502040204020203" pitchFamily="34" charset="0"/>
              </a:endParaRPr>
            </a:p>
          </p:txBody>
        </p:sp>
      </p:grpSp>
      <p:grpSp>
        <p:nvGrpSpPr>
          <p:cNvPr id="3" name="Group 2">
            <a:extLst>
              <a:ext uri="{FF2B5EF4-FFF2-40B4-BE49-F238E27FC236}">
                <a16:creationId xmlns:a16="http://schemas.microsoft.com/office/drawing/2014/main" id="{3F228E3C-704B-4A37-A4D8-D2A22457C112}"/>
              </a:ext>
            </a:extLst>
          </p:cNvPr>
          <p:cNvGrpSpPr/>
          <p:nvPr/>
        </p:nvGrpSpPr>
        <p:grpSpPr>
          <a:xfrm>
            <a:off x="243840" y="4795577"/>
            <a:ext cx="5913385" cy="1628670"/>
            <a:chOff x="289167" y="4909877"/>
            <a:chExt cx="5913385" cy="1628670"/>
          </a:xfrm>
        </p:grpSpPr>
        <p:sp>
          <p:nvSpPr>
            <p:cNvPr id="47" name="TextBox 46">
              <a:extLst>
                <a:ext uri="{FF2B5EF4-FFF2-40B4-BE49-F238E27FC236}">
                  <a16:creationId xmlns:a16="http://schemas.microsoft.com/office/drawing/2014/main" id="{F246679A-A4F3-4AD2-A323-41C4F35EFF85}"/>
                </a:ext>
              </a:extLst>
            </p:cNvPr>
            <p:cNvSpPr txBox="1"/>
            <p:nvPr/>
          </p:nvSpPr>
          <p:spPr>
            <a:xfrm>
              <a:off x="289167" y="4922720"/>
              <a:ext cx="2194556" cy="161582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Fuel management (including all wood management) and management of “slash” from vegetation management activities </a:t>
              </a:r>
            </a:p>
            <a:p>
              <a:pPr algn="ctr"/>
              <a:r>
                <a:rPr lang="en-US" sz="1000">
                  <a:cs typeface="Calibri"/>
                </a:rPr>
                <a:t>7.3.5.5</a:t>
              </a:r>
            </a:p>
            <a:p>
              <a:pPr algn="ctr"/>
              <a:r>
                <a:rPr lang="en-US" sz="1050" b="1">
                  <a:cs typeface="Calibri"/>
                </a:rPr>
                <a:t>Enhanced Vegetation Management Program </a:t>
              </a:r>
            </a:p>
            <a:p>
              <a:pPr algn="ctr"/>
              <a:r>
                <a:rPr lang="en-US" sz="1400" b="1">
                  <a:cs typeface="Calibri"/>
                </a:rPr>
                <a:t>Contractor Meets Requirements</a:t>
              </a:r>
            </a:p>
          </p:txBody>
        </p:sp>
        <p:sp>
          <p:nvSpPr>
            <p:cNvPr id="38" name="Rectangle 37">
              <a:extLst>
                <a:ext uri="{FF2B5EF4-FFF2-40B4-BE49-F238E27FC236}">
                  <a16:creationId xmlns:a16="http://schemas.microsoft.com/office/drawing/2014/main" id="{30B57BE5-9BD3-4381-9899-8DBCA24510EE}"/>
                </a:ext>
              </a:extLst>
            </p:cNvPr>
            <p:cNvSpPr/>
            <p:nvPr/>
          </p:nvSpPr>
          <p:spPr>
            <a:xfrm>
              <a:off x="2575163" y="4909877"/>
              <a:ext cx="3627389" cy="969496"/>
            </a:xfrm>
            <a:prstGeom prst="rect">
              <a:avLst/>
            </a:prstGeom>
          </p:spPr>
          <p:txBody>
            <a:bodyPr wrap="square" lIns="91440" tIns="0" rIns="91440" bIns="45720" anchor="t">
              <a:spAutoFit/>
            </a:bodyPr>
            <a:lstStyle/>
            <a:p>
              <a:r>
                <a:rPr lang="en-US" sz="1000" b="1" u="sng">
                  <a:latin typeface="Segoe UI"/>
                  <a:cs typeface="Segoe UI"/>
                </a:rPr>
                <a:t>Enhanced VM Program Inspection</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Key Actions: </a:t>
              </a:r>
              <a:r>
                <a:rPr lang="en-US" sz="1000">
                  <a:latin typeface="Segoe UI"/>
                  <a:cs typeface="Segoe UI"/>
                </a:rPr>
                <a:t>This is a contractor lead initiative.  Following the monthly substation inspections identified vegetation concerns and their associated waste are removed by the contractor per the contract.  At which point BVES is notified, and the inspection and removal is logged.  </a:t>
              </a:r>
              <a:endParaRPr lang="en-US" sz="1000">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3260129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6" name="object 14">
            <a:extLst>
              <a:ext uri="{FF2B5EF4-FFF2-40B4-BE49-F238E27FC236}">
                <a16:creationId xmlns:a16="http://schemas.microsoft.com/office/drawing/2014/main" id="{291373C0-2D8A-4035-8BE5-25FE9B4FF934}"/>
              </a:ext>
            </a:extLst>
          </p:cNvPr>
          <p:cNvSpPr/>
          <p:nvPr/>
        </p:nvSpPr>
        <p:spPr>
          <a:xfrm>
            <a:off x="3591026" y="6637970"/>
            <a:ext cx="197885"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934" y="6622400"/>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397709" y="6646568"/>
            <a:ext cx="239691"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98494" y="6614886"/>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202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9816" y="6592389"/>
            <a:ext cx="119663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591917" y="6628798"/>
            <a:ext cx="197885"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119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5923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823148" y="6606301"/>
            <a:ext cx="82420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object 6">
            <a:extLst>
              <a:ext uri="{FF2B5EF4-FFF2-40B4-BE49-F238E27FC236}">
                <a16:creationId xmlns:a16="http://schemas.microsoft.com/office/drawing/2014/main" id="{E85C1820-96A8-4629-B262-2353BE083015}"/>
              </a:ext>
            </a:extLst>
          </p:cNvPr>
          <p:cNvSpPr txBox="1"/>
          <p:nvPr/>
        </p:nvSpPr>
        <p:spPr>
          <a:xfrm>
            <a:off x="3112200" y="972647"/>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Alternative &amp; Advance Technologies</a:t>
            </a:r>
            <a:endParaRPr>
              <a:latin typeface="Segoe UI"/>
              <a:cs typeface="Segoe UI"/>
            </a:endParaRPr>
          </a:p>
        </p:txBody>
      </p:sp>
      <p:sp>
        <p:nvSpPr>
          <p:cNvPr id="45" name="object 3">
            <a:extLst>
              <a:ext uri="{FF2B5EF4-FFF2-40B4-BE49-F238E27FC236}">
                <a16:creationId xmlns:a16="http://schemas.microsoft.com/office/drawing/2014/main" id="{F53A528A-D582-4C5C-B009-BCA615D86AB8}"/>
              </a:ext>
            </a:extLst>
          </p:cNvPr>
          <p:cNvSpPr/>
          <p:nvPr/>
        </p:nvSpPr>
        <p:spPr>
          <a:xfrm>
            <a:off x="151208" y="1116539"/>
            <a:ext cx="11889583" cy="54200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46" name="object 4">
            <a:extLst>
              <a:ext uri="{FF2B5EF4-FFF2-40B4-BE49-F238E27FC236}">
                <a16:creationId xmlns:a16="http://schemas.microsoft.com/office/drawing/2014/main" id="{8E0B9B8D-31BE-4AF6-AC1E-938CFA161177}"/>
              </a:ext>
            </a:extLst>
          </p:cNvPr>
          <p:cNvSpPr/>
          <p:nvPr/>
        </p:nvSpPr>
        <p:spPr>
          <a:xfrm>
            <a:off x="151208" y="746391"/>
            <a:ext cx="11889583"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47" name="object 5">
            <a:extLst>
              <a:ext uri="{FF2B5EF4-FFF2-40B4-BE49-F238E27FC236}">
                <a16:creationId xmlns:a16="http://schemas.microsoft.com/office/drawing/2014/main" id="{C28E5C4A-DCCC-439F-99E1-C5F558B9A0B1}"/>
              </a:ext>
            </a:extLst>
          </p:cNvPr>
          <p:cNvSpPr/>
          <p:nvPr/>
        </p:nvSpPr>
        <p:spPr>
          <a:xfrm>
            <a:off x="151209" y="746391"/>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8" name="object 6">
            <a:extLst>
              <a:ext uri="{FF2B5EF4-FFF2-40B4-BE49-F238E27FC236}">
                <a16:creationId xmlns:a16="http://schemas.microsoft.com/office/drawing/2014/main" id="{3C8C98B9-E072-4706-B41C-27CBA62ED213}"/>
              </a:ext>
            </a:extLst>
          </p:cNvPr>
          <p:cNvSpPr txBox="1"/>
          <p:nvPr/>
        </p:nvSpPr>
        <p:spPr>
          <a:xfrm>
            <a:off x="3175011" y="788606"/>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7.3.6 - Grid Operations &amp; Operating Protocols </a:t>
            </a:r>
            <a:endParaRPr lang="en-US">
              <a:latin typeface="Segoe UI"/>
              <a:cs typeface="Segoe UI"/>
            </a:endParaRPr>
          </a:p>
        </p:txBody>
      </p:sp>
      <p:grpSp>
        <p:nvGrpSpPr>
          <p:cNvPr id="2" name="Group 1">
            <a:extLst>
              <a:ext uri="{FF2B5EF4-FFF2-40B4-BE49-F238E27FC236}">
                <a16:creationId xmlns:a16="http://schemas.microsoft.com/office/drawing/2014/main" id="{6FF27694-2593-4998-92FA-0C8245A7E581}"/>
              </a:ext>
            </a:extLst>
          </p:cNvPr>
          <p:cNvGrpSpPr/>
          <p:nvPr/>
        </p:nvGrpSpPr>
        <p:grpSpPr>
          <a:xfrm>
            <a:off x="273293" y="5191125"/>
            <a:ext cx="11661532" cy="1239861"/>
            <a:chOff x="273293" y="5191125"/>
            <a:chExt cx="11661532" cy="1239861"/>
          </a:xfrm>
        </p:grpSpPr>
        <p:sp>
          <p:nvSpPr>
            <p:cNvPr id="43" name="Rectangle 42">
              <a:extLst>
                <a:ext uri="{FF2B5EF4-FFF2-40B4-BE49-F238E27FC236}">
                  <a16:creationId xmlns:a16="http://schemas.microsoft.com/office/drawing/2014/main" id="{63379063-00DC-405F-BB66-CBDCFFA5C001}"/>
                </a:ext>
              </a:extLst>
            </p:cNvPr>
            <p:cNvSpPr/>
            <p:nvPr/>
          </p:nvSpPr>
          <p:spPr>
            <a:xfrm>
              <a:off x="273293" y="5191125"/>
              <a:ext cx="11661532" cy="123986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BFEE2A78-DB45-43B6-9018-F981D08D2C0E}"/>
                </a:ext>
              </a:extLst>
            </p:cNvPr>
            <p:cNvSpPr txBox="1"/>
            <p:nvPr/>
          </p:nvSpPr>
          <p:spPr>
            <a:xfrm>
              <a:off x="380289" y="5275949"/>
              <a:ext cx="1828800" cy="107721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Personnel Work Procedures and Training in Conditions of Elevated Fire Risk</a:t>
              </a:r>
            </a:p>
            <a:p>
              <a:r>
                <a:rPr lang="en-US"/>
                <a:t>7.3.6.4</a:t>
              </a:r>
            </a:p>
            <a:p>
              <a:r>
                <a:rPr lang="en-US" sz="1050" b="1"/>
                <a:t>PSPS Program &amp; Procedures</a:t>
              </a:r>
            </a:p>
            <a:p>
              <a:r>
                <a:rPr lang="en-US" sz="1400" b="1"/>
                <a:t>Ongoing</a:t>
              </a:r>
              <a:endParaRPr lang="en-US" sz="1400"/>
            </a:p>
          </p:txBody>
        </p:sp>
        <p:sp>
          <p:nvSpPr>
            <p:cNvPr id="59" name="TextBox 58">
              <a:extLst>
                <a:ext uri="{FF2B5EF4-FFF2-40B4-BE49-F238E27FC236}">
                  <a16:creationId xmlns:a16="http://schemas.microsoft.com/office/drawing/2014/main" id="{2238AAB9-60EE-4E75-A04A-93C897F4BFC6}"/>
                </a:ext>
              </a:extLst>
            </p:cNvPr>
            <p:cNvSpPr txBox="1"/>
            <p:nvPr/>
          </p:nvSpPr>
          <p:spPr>
            <a:xfrm>
              <a:off x="2320852" y="5275949"/>
              <a:ext cx="1828800" cy="107899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for PSPS Re-Energization</a:t>
              </a:r>
            </a:p>
            <a:p>
              <a:r>
                <a:rPr lang="en-US"/>
                <a:t>7.3.6.5</a:t>
              </a:r>
            </a:p>
            <a:p>
              <a:r>
                <a:rPr lang="en-US" sz="1050" b="1"/>
                <a:t>PSPS Program &amp; Procedures</a:t>
              </a:r>
            </a:p>
            <a:p>
              <a:r>
                <a:rPr lang="en-US" sz="1400" b="1"/>
                <a:t>Established</a:t>
              </a:r>
            </a:p>
          </p:txBody>
        </p:sp>
        <p:sp>
          <p:nvSpPr>
            <p:cNvPr id="63" name="TextBox 62">
              <a:extLst>
                <a:ext uri="{FF2B5EF4-FFF2-40B4-BE49-F238E27FC236}">
                  <a16:creationId xmlns:a16="http://schemas.microsoft.com/office/drawing/2014/main" id="{1F57D0D1-C874-4D1B-B008-34AA2A1ADA20}"/>
                </a:ext>
              </a:extLst>
            </p:cNvPr>
            <p:cNvSpPr txBox="1"/>
            <p:nvPr/>
          </p:nvSpPr>
          <p:spPr>
            <a:xfrm>
              <a:off x="4267199" y="5275949"/>
              <a:ext cx="1828800" cy="107899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ctr">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PSPS Events and Mitigation of PSPS Impacts</a:t>
              </a:r>
            </a:p>
            <a:p>
              <a:r>
                <a:rPr lang="en-US"/>
                <a:t>7.3.6.6</a:t>
              </a:r>
            </a:p>
            <a:p>
              <a:r>
                <a:rPr lang="en-US" sz="1050" b="1"/>
                <a:t>PSPS Program &amp; Procedures</a:t>
              </a:r>
              <a:endParaRPr lang="en-US" b="1">
                <a:solidFill>
                  <a:schemeClr val="bg1"/>
                </a:solidFill>
              </a:endParaRPr>
            </a:p>
            <a:p>
              <a:r>
                <a:rPr lang="en-US" sz="1400" b="1"/>
                <a:t>0 PSPS Events</a:t>
              </a:r>
            </a:p>
          </p:txBody>
        </p:sp>
        <p:sp>
          <p:nvSpPr>
            <p:cNvPr id="50" name="object 13">
              <a:extLst>
                <a:ext uri="{FF2B5EF4-FFF2-40B4-BE49-F238E27FC236}">
                  <a16:creationId xmlns:a16="http://schemas.microsoft.com/office/drawing/2014/main" id="{B8751FB6-CE84-407A-9E37-B342F945F8AF}"/>
                </a:ext>
              </a:extLst>
            </p:cNvPr>
            <p:cNvSpPr txBox="1"/>
            <p:nvPr/>
          </p:nvSpPr>
          <p:spPr>
            <a:xfrm>
              <a:off x="6293488" y="5275949"/>
              <a:ext cx="5494027" cy="9694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PSPS Program &amp; Procedure: </a:t>
              </a:r>
            </a:p>
            <a:p>
              <a:r>
                <a:rPr lang="en-US" sz="1000">
                  <a:latin typeface="Segoe UI" panose="020B0502040204020203" pitchFamily="34" charset="0"/>
                  <a:cs typeface="Segoe UI" panose="020B0502040204020203" pitchFamily="34" charset="0"/>
                </a:rPr>
                <a:t>BVES has an established program and procedures in place. BVES continues to monitor all aspects of the program for compliance.  During the period Q1 of 2022 there were no PSPS events that would require the use of said program.</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There were no key actions related to the Program as there were no PSPS events.</a:t>
              </a:r>
            </a:p>
            <a:p>
              <a:endParaRPr lang="en-US" sz="1000">
                <a:latin typeface="Segoe UI" panose="020B0502040204020203" pitchFamily="34" charset="0"/>
                <a:cs typeface="Segoe UI" panose="020B0502040204020203" pitchFamily="34" charset="0"/>
              </a:endParaRPr>
            </a:p>
          </p:txBody>
        </p:sp>
      </p:grpSp>
      <p:grpSp>
        <p:nvGrpSpPr>
          <p:cNvPr id="6" name="Group 5">
            <a:extLst>
              <a:ext uri="{FF2B5EF4-FFF2-40B4-BE49-F238E27FC236}">
                <a16:creationId xmlns:a16="http://schemas.microsoft.com/office/drawing/2014/main" id="{F0778293-3AE0-46E2-8025-F83D7F0EAA28}"/>
              </a:ext>
            </a:extLst>
          </p:cNvPr>
          <p:cNvGrpSpPr/>
          <p:nvPr/>
        </p:nvGrpSpPr>
        <p:grpSpPr>
          <a:xfrm>
            <a:off x="321753" y="1261123"/>
            <a:ext cx="11465762" cy="969496"/>
            <a:chOff x="321753" y="1261123"/>
            <a:chExt cx="11465762" cy="969496"/>
          </a:xfrm>
        </p:grpSpPr>
        <p:sp>
          <p:nvSpPr>
            <p:cNvPr id="61" name="TextBox 1">
              <a:extLst>
                <a:ext uri="{FF2B5EF4-FFF2-40B4-BE49-F238E27FC236}">
                  <a16:creationId xmlns:a16="http://schemas.microsoft.com/office/drawing/2014/main" id="{0F99613C-B098-411B-A8C3-50D879D0821F}"/>
                </a:ext>
              </a:extLst>
            </p:cNvPr>
            <p:cNvSpPr txBox="1"/>
            <p:nvPr/>
          </p:nvSpPr>
          <p:spPr>
            <a:xfrm>
              <a:off x="321753" y="1261123"/>
              <a:ext cx="1828800" cy="822960"/>
            </a:xfrm>
            <a:prstGeom prst="rect">
              <a:avLst/>
            </a:prstGeom>
            <a:solidFill>
              <a:srgbClr val="CC66FF"/>
            </a:solidFill>
            <a:ln w="12700">
              <a:solidFill>
                <a:schemeClr val="tx1"/>
              </a:solidFill>
            </a:ln>
          </p:spPr>
          <p:txBody>
            <a:bodyPr wrap="square" lIns="91440" tIns="45720" rIns="91440" bIns="45720" rtlCol="0" anchor="ctr">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Automatic Recloser Operations</a:t>
              </a:r>
            </a:p>
            <a:p>
              <a:r>
                <a:rPr lang="en-US"/>
                <a:t>7.3.6.1</a:t>
              </a:r>
            </a:p>
            <a:p>
              <a:r>
                <a:rPr lang="en-US" sz="1050" b="1"/>
                <a:t>Grid Automation Program</a:t>
              </a:r>
            </a:p>
            <a:p>
              <a:r>
                <a:rPr lang="en-US" sz="1400" b="1"/>
                <a:t>Completed</a:t>
              </a:r>
            </a:p>
          </p:txBody>
        </p:sp>
        <p:sp>
          <p:nvSpPr>
            <p:cNvPr id="53" name="object 13">
              <a:extLst>
                <a:ext uri="{FF2B5EF4-FFF2-40B4-BE49-F238E27FC236}">
                  <a16:creationId xmlns:a16="http://schemas.microsoft.com/office/drawing/2014/main" id="{4D847DBF-BECA-4D03-A9A8-F4E0A0EA4B2E}"/>
                </a:ext>
              </a:extLst>
            </p:cNvPr>
            <p:cNvSpPr txBox="1"/>
            <p:nvPr/>
          </p:nvSpPr>
          <p:spPr>
            <a:xfrm>
              <a:off x="2150553" y="1261123"/>
              <a:ext cx="9636962" cy="969496"/>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Fault Interrupters – </a:t>
              </a:r>
              <a:r>
                <a:rPr lang="en-US" sz="1000" b="1" u="sng" err="1">
                  <a:latin typeface="Segoe UI" panose="020B0502040204020203" pitchFamily="34" charset="0"/>
                  <a:cs typeface="Segoe UI" panose="020B0502040204020203" pitchFamily="34" charset="0"/>
                </a:rPr>
                <a:t>IntelliRupters</a:t>
              </a:r>
              <a:r>
                <a:rPr lang="en-US" sz="1000" b="1" u="sng">
                  <a:latin typeface="Segoe UI" panose="020B0502040204020203" pitchFamily="34" charset="0"/>
                  <a:cs typeface="Segoe UI" panose="020B0502040204020203" pitchFamily="34" charset="0"/>
                </a:rPr>
                <a:t> Pulsing Auto Reclosers – Completed Cycle Work: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Goal: </a:t>
              </a:r>
              <a:r>
                <a:rPr lang="en-US" sz="1000">
                  <a:latin typeface="Segoe UI" panose="020B0502040204020203" pitchFamily="34" charset="0"/>
                  <a:cs typeface="Segoe UI" panose="020B0502040204020203" pitchFamily="34" charset="0"/>
                </a:rPr>
                <a:t>BVES plans to install S&amp;C’s Pulse Closer Fault Interrupters across its major 34 kV system auto-reclosers that was completed in 2020. BVES has installed Fault Indicators (FIs) at key locations to reduce the time it takes to locate faults, thereby reducing the time to isolate faults from the system or correcting the damage. Prior to the start of the program, BVES had 110 FIs installed in its system at key locations. As part of the WMP, BVES will install an additional 117 FIs at 39 key locations to provide optimal FI coverage in the system in 2022.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has completed the effort as identified within this WMP cycle.</a:t>
              </a:r>
              <a:endParaRPr sz="300">
                <a:latin typeface="Segoe UI" panose="020B0502040204020203" pitchFamily="34" charset="0"/>
                <a:cs typeface="Segoe UI" panose="020B0502040204020203" pitchFamily="34" charset="0"/>
              </a:endParaRPr>
            </a:p>
          </p:txBody>
        </p:sp>
      </p:grpSp>
      <p:grpSp>
        <p:nvGrpSpPr>
          <p:cNvPr id="5" name="Group 4">
            <a:extLst>
              <a:ext uri="{FF2B5EF4-FFF2-40B4-BE49-F238E27FC236}">
                <a16:creationId xmlns:a16="http://schemas.microsoft.com/office/drawing/2014/main" id="{4D0BF40A-121A-46DC-9BC5-452FCCA6F5C3}"/>
              </a:ext>
            </a:extLst>
          </p:cNvPr>
          <p:cNvGrpSpPr/>
          <p:nvPr/>
        </p:nvGrpSpPr>
        <p:grpSpPr>
          <a:xfrm>
            <a:off x="310722" y="2411917"/>
            <a:ext cx="11476793" cy="822960"/>
            <a:chOff x="310722" y="2338213"/>
            <a:chExt cx="11476793" cy="822960"/>
          </a:xfrm>
        </p:grpSpPr>
        <p:sp>
          <p:nvSpPr>
            <p:cNvPr id="34" name="TextBox 1">
              <a:extLst>
                <a:ext uri="{FF2B5EF4-FFF2-40B4-BE49-F238E27FC236}">
                  <a16:creationId xmlns:a16="http://schemas.microsoft.com/office/drawing/2014/main" id="{8777278E-C817-4FB2-A918-58935E5FE49D}"/>
                </a:ext>
              </a:extLst>
            </p:cNvPr>
            <p:cNvSpPr txBox="1"/>
            <p:nvPr/>
          </p:nvSpPr>
          <p:spPr>
            <a:xfrm>
              <a:off x="310722" y="2338213"/>
              <a:ext cx="1828800" cy="822960"/>
            </a:xfrm>
            <a:prstGeom prst="rect">
              <a:avLst/>
            </a:prstGeom>
            <a:solidFill>
              <a:srgbClr val="D9D9D9"/>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Protective equipment and device settings</a:t>
              </a:r>
            </a:p>
            <a:p>
              <a:r>
                <a:rPr lang="en-US"/>
                <a:t>7.3.6.2</a:t>
              </a:r>
            </a:p>
            <a:p>
              <a:r>
                <a:rPr lang="en-US" sz="1050" b="1"/>
                <a:t>Protective Equipment and Device Settings</a:t>
              </a:r>
            </a:p>
          </p:txBody>
        </p:sp>
        <p:sp>
          <p:nvSpPr>
            <p:cNvPr id="37" name="object 13">
              <a:extLst>
                <a:ext uri="{FF2B5EF4-FFF2-40B4-BE49-F238E27FC236}">
                  <a16:creationId xmlns:a16="http://schemas.microsoft.com/office/drawing/2014/main" id="{C80BFFF5-A138-4840-B27B-81E27A06DCC5}"/>
                </a:ext>
              </a:extLst>
            </p:cNvPr>
            <p:cNvSpPr txBox="1"/>
            <p:nvPr/>
          </p:nvSpPr>
          <p:spPr>
            <a:xfrm>
              <a:off x="2168097" y="2338213"/>
              <a:ext cx="9619418" cy="353943"/>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Protective Equipment and Device Settings: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All protective device settings are logged and controlled by Engineering.  The settings are set based on coordination studies.</a:t>
              </a:r>
              <a:endParaRPr lang="en-US" sz="300">
                <a:latin typeface="Segoe UI" panose="020B0502040204020203" pitchFamily="34" charset="0"/>
                <a:cs typeface="Segoe UI" panose="020B0502040204020203" pitchFamily="34" charset="0"/>
              </a:endParaRPr>
            </a:p>
          </p:txBody>
        </p:sp>
      </p:grpSp>
      <p:grpSp>
        <p:nvGrpSpPr>
          <p:cNvPr id="3" name="Group 2">
            <a:extLst>
              <a:ext uri="{FF2B5EF4-FFF2-40B4-BE49-F238E27FC236}">
                <a16:creationId xmlns:a16="http://schemas.microsoft.com/office/drawing/2014/main" id="{FD4705E5-D253-458A-BDC1-1B58295CD75C}"/>
              </a:ext>
            </a:extLst>
          </p:cNvPr>
          <p:cNvGrpSpPr/>
          <p:nvPr/>
        </p:nvGrpSpPr>
        <p:grpSpPr>
          <a:xfrm>
            <a:off x="291604" y="3470378"/>
            <a:ext cx="11643221" cy="1539449"/>
            <a:chOff x="291604" y="3541647"/>
            <a:chExt cx="11643221" cy="1539449"/>
          </a:xfrm>
        </p:grpSpPr>
        <p:sp>
          <p:nvSpPr>
            <p:cNvPr id="49" name="Rectangle 48">
              <a:extLst>
                <a:ext uri="{FF2B5EF4-FFF2-40B4-BE49-F238E27FC236}">
                  <a16:creationId xmlns:a16="http://schemas.microsoft.com/office/drawing/2014/main" id="{4B7595E6-DEE9-4694-A3C1-0EC21BC0E54E}"/>
                </a:ext>
              </a:extLst>
            </p:cNvPr>
            <p:cNvSpPr/>
            <p:nvPr/>
          </p:nvSpPr>
          <p:spPr>
            <a:xfrm>
              <a:off x="291604" y="3541647"/>
              <a:ext cx="11643221" cy="1539449"/>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1">
              <a:extLst>
                <a:ext uri="{FF2B5EF4-FFF2-40B4-BE49-F238E27FC236}">
                  <a16:creationId xmlns:a16="http://schemas.microsoft.com/office/drawing/2014/main" id="{1EB5F6F4-1C9E-40C4-BCA0-36AADB020C82}"/>
                </a:ext>
              </a:extLst>
            </p:cNvPr>
            <p:cNvSpPr txBox="1"/>
            <p:nvPr/>
          </p:nvSpPr>
          <p:spPr>
            <a:xfrm>
              <a:off x="404485" y="3593497"/>
              <a:ext cx="1828800" cy="140807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Crew-Accompanying Ignition Prevention and Suppression Resources and Services</a:t>
              </a:r>
            </a:p>
            <a:p>
              <a:r>
                <a:rPr lang="en-US"/>
                <a:t>7.3.6.3</a:t>
              </a:r>
            </a:p>
            <a:p>
              <a:r>
                <a:rPr lang="en-US" sz="1050" b="1"/>
                <a:t>Emergency Preparedness &amp; Response Program</a:t>
              </a:r>
            </a:p>
            <a:p>
              <a:r>
                <a:rPr lang="en-US" sz="1400" b="1"/>
                <a:t>No Emergency Events</a:t>
              </a:r>
            </a:p>
            <a:p>
              <a:endParaRPr lang="en-US" sz="1050"/>
            </a:p>
          </p:txBody>
        </p:sp>
        <p:sp>
          <p:nvSpPr>
            <p:cNvPr id="64" name="TextBox 63">
              <a:extLst>
                <a:ext uri="{FF2B5EF4-FFF2-40B4-BE49-F238E27FC236}">
                  <a16:creationId xmlns:a16="http://schemas.microsoft.com/office/drawing/2014/main" id="{C79440A1-5682-4FCA-BA45-5B9991CE5CC2}"/>
                </a:ext>
              </a:extLst>
            </p:cNvPr>
            <p:cNvSpPr txBox="1"/>
            <p:nvPr/>
          </p:nvSpPr>
          <p:spPr>
            <a:xfrm>
              <a:off x="2344216" y="3603022"/>
              <a:ext cx="1828800" cy="140038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Stationed and On-Call Ignition Prevention and Suppression Resources and Services</a:t>
              </a:r>
            </a:p>
            <a:p>
              <a:r>
                <a:rPr lang="en-US"/>
                <a:t>7.3.6.7</a:t>
              </a:r>
            </a:p>
            <a:p>
              <a:r>
                <a:rPr lang="en-US" sz="1050" b="1"/>
                <a:t>Emergency Preparedness &amp; Response Program</a:t>
              </a:r>
            </a:p>
            <a:p>
              <a:r>
                <a:rPr lang="en-US" sz="1400" b="1"/>
                <a:t>Ongoing</a:t>
              </a:r>
            </a:p>
            <a:p>
              <a:endParaRPr lang="en-US"/>
            </a:p>
          </p:txBody>
        </p:sp>
        <p:sp>
          <p:nvSpPr>
            <p:cNvPr id="38" name="object 13">
              <a:extLst>
                <a:ext uri="{FF2B5EF4-FFF2-40B4-BE49-F238E27FC236}">
                  <a16:creationId xmlns:a16="http://schemas.microsoft.com/office/drawing/2014/main" id="{403790EF-635C-4FF1-B245-1A3AACAA4B48}"/>
                </a:ext>
              </a:extLst>
            </p:cNvPr>
            <p:cNvSpPr txBox="1"/>
            <p:nvPr/>
          </p:nvSpPr>
          <p:spPr>
            <a:xfrm>
              <a:off x="4455397" y="3593497"/>
              <a:ext cx="7332118" cy="661720"/>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Emergency Preparedness &amp; Response Program: </a:t>
              </a:r>
            </a:p>
            <a:p>
              <a:r>
                <a:rPr lang="en-US" sz="1000">
                  <a:latin typeface="Segoe UI" panose="020B0502040204020203" pitchFamily="34" charset="0"/>
                  <a:cs typeface="Segoe UI" panose="020B0502040204020203" pitchFamily="34" charset="0"/>
                </a:rPr>
                <a:t>BVES has an established program in place. BVES continues to monitor all aspects of the program for compliance. During the period Q1 of 2022, there were no emergency events that would require the use of said program.</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There were no key actions related to this program in Q1 of 2022.</a:t>
              </a:r>
            </a:p>
          </p:txBody>
        </p:sp>
      </p:grpSp>
    </p:spTree>
    <p:extLst>
      <p:ext uri="{BB962C8B-B14F-4D97-AF65-F5344CB8AC3E}">
        <p14:creationId xmlns:p14="http://schemas.microsoft.com/office/powerpoint/2010/main" val="36045751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866900" y="321461"/>
            <a:ext cx="8458200"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091000"/>
            <a:ext cx="6534149"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6" y="714722"/>
            <a:ext cx="6534149"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634376" y="767577"/>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7.3.9 - Emergency Planning &amp; Preparedness</a:t>
            </a:r>
            <a:endParaRPr lang="en-US">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4" name="object 3">
            <a:extLst>
              <a:ext uri="{FF2B5EF4-FFF2-40B4-BE49-F238E27FC236}">
                <a16:creationId xmlns:a16="http://schemas.microsoft.com/office/drawing/2014/main" id="{F1B01BC1-7E45-46A5-97A2-ACC1DC133266}"/>
              </a:ext>
            </a:extLst>
          </p:cNvPr>
          <p:cNvSpPr/>
          <p:nvPr/>
        </p:nvSpPr>
        <p:spPr>
          <a:xfrm>
            <a:off x="6743561" y="1091000"/>
            <a:ext cx="5335691"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7" name="object 4">
            <a:extLst>
              <a:ext uri="{FF2B5EF4-FFF2-40B4-BE49-F238E27FC236}">
                <a16:creationId xmlns:a16="http://schemas.microsoft.com/office/drawing/2014/main" id="{34C786F6-A523-493A-B90D-088CEA8634BE}"/>
              </a:ext>
            </a:extLst>
          </p:cNvPr>
          <p:cNvSpPr/>
          <p:nvPr/>
        </p:nvSpPr>
        <p:spPr>
          <a:xfrm>
            <a:off x="6743561" y="714722"/>
            <a:ext cx="5335691"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8" name="object 6">
            <a:extLst>
              <a:ext uri="{FF2B5EF4-FFF2-40B4-BE49-F238E27FC236}">
                <a16:creationId xmlns:a16="http://schemas.microsoft.com/office/drawing/2014/main" id="{802C73B7-F9A9-412F-925C-CD2E9D143AD8}"/>
              </a:ext>
            </a:extLst>
          </p:cNvPr>
          <p:cNvSpPr txBox="1"/>
          <p:nvPr/>
        </p:nvSpPr>
        <p:spPr>
          <a:xfrm>
            <a:off x="7034780" y="774067"/>
            <a:ext cx="4791632"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7.3.8 - Resource Allocation Methodology</a:t>
            </a:r>
            <a:endParaRPr lang="en-US">
              <a:latin typeface="Segoe UI"/>
              <a:cs typeface="Segoe UI"/>
            </a:endParaRPr>
          </a:p>
        </p:txBody>
      </p:sp>
      <p:grpSp>
        <p:nvGrpSpPr>
          <p:cNvPr id="11" name="Group 10">
            <a:extLst>
              <a:ext uri="{FF2B5EF4-FFF2-40B4-BE49-F238E27FC236}">
                <a16:creationId xmlns:a16="http://schemas.microsoft.com/office/drawing/2014/main" id="{AB7B6B0B-0945-4B68-A841-E3017638DB2B}"/>
              </a:ext>
            </a:extLst>
          </p:cNvPr>
          <p:cNvGrpSpPr/>
          <p:nvPr/>
        </p:nvGrpSpPr>
        <p:grpSpPr>
          <a:xfrm>
            <a:off x="6852037" y="1151031"/>
            <a:ext cx="5125650" cy="1246495"/>
            <a:chOff x="6852037" y="1151031"/>
            <a:chExt cx="5125650" cy="1246495"/>
          </a:xfrm>
        </p:grpSpPr>
        <p:sp>
          <p:nvSpPr>
            <p:cNvPr id="41" name="TextBox 1">
              <a:extLst>
                <a:ext uri="{FF2B5EF4-FFF2-40B4-BE49-F238E27FC236}">
                  <a16:creationId xmlns:a16="http://schemas.microsoft.com/office/drawing/2014/main" id="{FB6A4AF8-CFA9-4E36-A081-1A4FC98625AF}"/>
                </a:ext>
              </a:extLst>
            </p:cNvPr>
            <p:cNvSpPr txBox="1"/>
            <p:nvPr/>
          </p:nvSpPr>
          <p:spPr>
            <a:xfrm>
              <a:off x="6852037" y="1151031"/>
              <a:ext cx="1645920" cy="1246495"/>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Allocation Methodology Development and Application</a:t>
              </a:r>
            </a:p>
            <a:p>
              <a:pPr algn="ctr"/>
              <a:r>
                <a:rPr lang="en-US" sz="1000">
                  <a:cs typeface="Calibri"/>
                </a:rPr>
                <a:t>7.3.8.1</a:t>
              </a:r>
            </a:p>
            <a:p>
              <a:pPr algn="ctr"/>
              <a:r>
                <a:rPr lang="en-US" sz="1050" b="1">
                  <a:ea typeface="+mn-lt"/>
                  <a:cs typeface="+mn-lt"/>
                </a:rPr>
                <a:t>Resource Allocation Methodology</a:t>
              </a:r>
              <a:endParaRPr lang="en-US" sz="1000" b="1">
                <a:solidFill>
                  <a:schemeClr val="bg1"/>
                </a:solidFill>
                <a:ea typeface="+mn-lt"/>
                <a:cs typeface="+mn-lt"/>
              </a:endParaRPr>
            </a:p>
            <a:p>
              <a:pPr algn="ctr"/>
              <a:r>
                <a:rPr lang="en-US" sz="1400" b="1">
                  <a:cs typeface="Calibri"/>
                </a:rPr>
                <a:t>Program In Process</a:t>
              </a:r>
            </a:p>
          </p:txBody>
        </p:sp>
        <p:sp>
          <p:nvSpPr>
            <p:cNvPr id="42" name="object 13">
              <a:extLst>
                <a:ext uri="{FF2B5EF4-FFF2-40B4-BE49-F238E27FC236}">
                  <a16:creationId xmlns:a16="http://schemas.microsoft.com/office/drawing/2014/main" id="{9BA7FD5F-CE4E-49A1-8E5E-8304EF8D8F17}"/>
                </a:ext>
              </a:extLst>
            </p:cNvPr>
            <p:cNvSpPr txBox="1"/>
            <p:nvPr/>
          </p:nvSpPr>
          <p:spPr>
            <a:xfrm>
              <a:off x="8497956" y="1151031"/>
              <a:ext cx="3479731" cy="1123384"/>
            </a:xfrm>
            <a:prstGeom prst="rect">
              <a:avLst/>
            </a:prstGeom>
          </p:spPr>
          <p:txBody>
            <a:bodyPr vert="horz" wrap="square" lIns="91440" tIns="0" rIns="91440" bIns="45720" rtlCol="0">
              <a:spAutoFit/>
            </a:bodyPr>
            <a:lstStyle/>
            <a:p>
              <a:r>
                <a:rPr lang="en-US" sz="1000" b="1" u="sng">
                  <a:latin typeface="Segoe UI" panose="020B0502040204020203" pitchFamily="34" charset="0"/>
                  <a:cs typeface="Segoe UI" panose="020B0502040204020203" pitchFamily="34" charset="0"/>
                </a:rPr>
                <a:t>Resource Allocation Methodology [Primary]: </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additional staff. During the period Q1 of 2022, there were no gap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routinely reviewed staffing program needs.</a:t>
              </a:r>
              <a:endParaRPr lang="en-US" sz="1000" b="1">
                <a:latin typeface="Segoe UI" panose="020B0502040204020203" pitchFamily="34" charset="0"/>
                <a:cs typeface="Segoe UI" panose="020B0502040204020203" pitchFamily="34" charset="0"/>
              </a:endParaRPr>
            </a:p>
          </p:txBody>
        </p:sp>
      </p:grpSp>
      <p:grpSp>
        <p:nvGrpSpPr>
          <p:cNvPr id="10" name="Group 9">
            <a:extLst>
              <a:ext uri="{FF2B5EF4-FFF2-40B4-BE49-F238E27FC236}">
                <a16:creationId xmlns:a16="http://schemas.microsoft.com/office/drawing/2014/main" id="{0ABAE636-5417-4819-8B07-E8CB8736A1B9}"/>
              </a:ext>
            </a:extLst>
          </p:cNvPr>
          <p:cNvGrpSpPr/>
          <p:nvPr/>
        </p:nvGrpSpPr>
        <p:grpSpPr>
          <a:xfrm>
            <a:off x="6852036" y="2679685"/>
            <a:ext cx="5125651" cy="1585049"/>
            <a:chOff x="6852036" y="2510912"/>
            <a:chExt cx="5125651" cy="1585049"/>
          </a:xfrm>
        </p:grpSpPr>
        <p:sp>
          <p:nvSpPr>
            <p:cNvPr id="40" name="TextBox 1">
              <a:extLst>
                <a:ext uri="{FF2B5EF4-FFF2-40B4-BE49-F238E27FC236}">
                  <a16:creationId xmlns:a16="http://schemas.microsoft.com/office/drawing/2014/main" id="{3F4B521B-F2F5-49D7-9591-F941D9987614}"/>
                </a:ext>
              </a:extLst>
            </p:cNvPr>
            <p:cNvSpPr txBox="1"/>
            <p:nvPr/>
          </p:nvSpPr>
          <p:spPr>
            <a:xfrm>
              <a:off x="6852036" y="2510912"/>
              <a:ext cx="1645920" cy="125418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Risk Reduction Scenario Development and Analysis</a:t>
              </a:r>
            </a:p>
            <a:p>
              <a:r>
                <a:rPr lang="en-US"/>
                <a:t>7.3.8.2</a:t>
              </a:r>
            </a:p>
            <a:p>
              <a:r>
                <a:rPr lang="en-US" sz="1050" b="1">
                  <a:ea typeface="+mn-lt"/>
                  <a:cs typeface="+mn-lt"/>
                </a:rPr>
                <a:t>Ignition Probability &amp; Wildfire Consequence Mapping</a:t>
              </a:r>
            </a:p>
            <a:p>
              <a:r>
                <a:rPr lang="en-US" sz="1400" b="1">
                  <a:cs typeface="Calibri"/>
                </a:rPr>
                <a:t>Completed</a:t>
              </a:r>
            </a:p>
          </p:txBody>
        </p:sp>
        <p:sp>
          <p:nvSpPr>
            <p:cNvPr id="59" name="Rectangle 58">
              <a:extLst>
                <a:ext uri="{FF2B5EF4-FFF2-40B4-BE49-F238E27FC236}">
                  <a16:creationId xmlns:a16="http://schemas.microsoft.com/office/drawing/2014/main" id="{1307215F-097A-4145-9AD5-3E34B8D47DB3}"/>
                </a:ext>
              </a:extLst>
            </p:cNvPr>
            <p:cNvSpPr/>
            <p:nvPr/>
          </p:nvSpPr>
          <p:spPr>
            <a:xfrm>
              <a:off x="8497956" y="2510912"/>
              <a:ext cx="3479731" cy="1585049"/>
            </a:xfrm>
            <a:prstGeom prst="rect">
              <a:avLst/>
            </a:prstGeom>
          </p:spPr>
          <p:txBody>
            <a:bodyPr wrap="square" lIns="91440" tIns="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2022 Goal:  </a:t>
              </a:r>
              <a:r>
                <a:rPr lang="en-US" sz="1000">
                  <a:latin typeface="Segoe UI"/>
                  <a:cs typeface="Segoe UI"/>
                </a:rPr>
                <a:t>During 2021 in conjunction with the contracted resource BVES completed its initial Risk Mapping.  Due to a lack of historical data, the PSPS risk reduction aspect was deferred.  For 2022, BVES plans to contract with </a:t>
              </a:r>
              <a:r>
                <a:rPr lang="en-US" sz="1000" err="1">
                  <a:latin typeface="Segoe UI"/>
                  <a:cs typeface="Segoe UI"/>
                </a:rPr>
                <a:t>Technosylva</a:t>
              </a:r>
              <a:r>
                <a:rPr lang="en-US" sz="1000">
                  <a:latin typeface="Segoe UI"/>
                  <a:cs typeface="Segoe UI"/>
                </a:rPr>
                <a:t> to develop real-time fire modeling capabilities.</a:t>
              </a:r>
            </a:p>
            <a:p>
              <a:r>
                <a:rPr lang="en-US" sz="1000" b="1">
                  <a:latin typeface="Segoe UI"/>
                  <a:cs typeface="Segoe UI"/>
                </a:rPr>
                <a:t>Key Actions: </a:t>
              </a:r>
              <a:r>
                <a:rPr lang="en-US" sz="1000">
                  <a:latin typeface="Segoe UI"/>
                  <a:cs typeface="Segoe UI"/>
                </a:rPr>
                <a:t>BVES continues to evaluate the best course of action to add PSPS Risk Reduction mapping and has engaged a contractor for additional modeling support.</a:t>
              </a:r>
              <a:endParaRPr lang="en-US" sz="600">
                <a:latin typeface="Segoe UI"/>
                <a:cs typeface="Segoe UI"/>
              </a:endParaRPr>
            </a:p>
          </p:txBody>
        </p:sp>
      </p:grpSp>
      <p:grpSp>
        <p:nvGrpSpPr>
          <p:cNvPr id="8" name="Group 7">
            <a:extLst>
              <a:ext uri="{FF2B5EF4-FFF2-40B4-BE49-F238E27FC236}">
                <a16:creationId xmlns:a16="http://schemas.microsoft.com/office/drawing/2014/main" id="{9EDB44F7-90DA-4876-9F37-B1BC89A7970A}"/>
              </a:ext>
            </a:extLst>
          </p:cNvPr>
          <p:cNvGrpSpPr/>
          <p:nvPr/>
        </p:nvGrpSpPr>
        <p:grpSpPr>
          <a:xfrm>
            <a:off x="6832986" y="4546893"/>
            <a:ext cx="5125651" cy="1631216"/>
            <a:chOff x="6852036" y="4242093"/>
            <a:chExt cx="5125651" cy="1631216"/>
          </a:xfrm>
        </p:grpSpPr>
        <p:sp>
          <p:nvSpPr>
            <p:cNvPr id="39" name="TextBox 38">
              <a:extLst>
                <a:ext uri="{FF2B5EF4-FFF2-40B4-BE49-F238E27FC236}">
                  <a16:creationId xmlns:a16="http://schemas.microsoft.com/office/drawing/2014/main" id="{E73FD4D4-1A8E-4345-9115-0E391694DD22}"/>
                </a:ext>
              </a:extLst>
            </p:cNvPr>
            <p:cNvSpPr txBox="1"/>
            <p:nvPr/>
          </p:nvSpPr>
          <p:spPr>
            <a:xfrm>
              <a:off x="6852036" y="4242093"/>
              <a:ext cx="1645920"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Risk Spend Efficiency Analysis</a:t>
              </a:r>
              <a:endParaRPr lang="en-US">
                <a:cs typeface="Calibri"/>
              </a:endParaRPr>
            </a:p>
            <a:p>
              <a:r>
                <a:rPr lang="en-US"/>
                <a:t>7.3.8.3</a:t>
              </a:r>
              <a:endParaRPr lang="en-US">
                <a:cs typeface="Calibri"/>
              </a:endParaRPr>
            </a:p>
            <a:p>
              <a:r>
                <a:rPr lang="en-US" sz="1050" b="1">
                  <a:ea typeface="+mn-lt"/>
                  <a:cs typeface="+mn-lt"/>
                </a:rPr>
                <a:t>Ignition Probability &amp; Wildfire Consequence Mapping</a:t>
              </a:r>
              <a:endParaRPr lang="en-US" sz="1050" b="1"/>
            </a:p>
            <a:p>
              <a:r>
                <a:rPr lang="en-US" sz="1400" b="1">
                  <a:cs typeface="Calibri"/>
                </a:rPr>
                <a:t>In Progress</a:t>
              </a:r>
              <a:endParaRPr lang="en-US" sz="1400">
                <a:cs typeface="Calibri"/>
              </a:endParaRPr>
            </a:p>
          </p:txBody>
        </p:sp>
        <p:sp>
          <p:nvSpPr>
            <p:cNvPr id="60" name="Rectangle 59">
              <a:extLst>
                <a:ext uri="{FF2B5EF4-FFF2-40B4-BE49-F238E27FC236}">
                  <a16:creationId xmlns:a16="http://schemas.microsoft.com/office/drawing/2014/main" id="{CCB44FAA-9034-45B5-A8A9-948DCAA265AD}"/>
                </a:ext>
              </a:extLst>
            </p:cNvPr>
            <p:cNvSpPr/>
            <p:nvPr/>
          </p:nvSpPr>
          <p:spPr>
            <a:xfrm>
              <a:off x="8497956" y="4242093"/>
              <a:ext cx="3479731" cy="1631216"/>
            </a:xfrm>
            <a:prstGeom prst="rect">
              <a:avLst/>
            </a:prstGeom>
          </p:spPr>
          <p:txBody>
            <a:bodyPr wrap="square" lIns="91440" tIns="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2022 Goal:  </a:t>
              </a:r>
              <a:r>
                <a:rPr lang="en-US" sz="1000">
                  <a:latin typeface="Segoe UI"/>
                  <a:cs typeface="Segoe UI"/>
                </a:rPr>
                <a:t>During 2021 in conjunction with the contracted resource BVES completed its initial Risk Mapping.  Due to a lack of historical data the PSPS risk reduction aspect was deferred.  For 2022 BVES plans to evaluate the best course of action to add this tool to its Risk Assessment &amp; Mapping program.</a:t>
              </a:r>
            </a:p>
            <a:p>
              <a:r>
                <a:rPr lang="en-US" sz="1000" b="1">
                  <a:latin typeface="Segoe UI"/>
                  <a:cs typeface="Segoe UI"/>
                </a:rPr>
                <a:t>Key Actions: </a:t>
              </a:r>
              <a:r>
                <a:rPr lang="en-US" sz="1000">
                  <a:latin typeface="Segoe UI"/>
                  <a:cs typeface="Segoe UI"/>
                </a:rPr>
                <a:t>BVES continues to evaluate the best course of action to add PSPS Risk Reduction mapping to its Risk Assessment &amp; Mapping program.</a:t>
              </a:r>
              <a:endParaRPr lang="en-US" sz="600">
                <a:latin typeface="Segoe UI"/>
                <a:cs typeface="Segoe UI"/>
              </a:endParaRPr>
            </a:p>
          </p:txBody>
        </p:sp>
      </p:grpSp>
      <p:grpSp>
        <p:nvGrpSpPr>
          <p:cNvPr id="2" name="Group 1">
            <a:extLst>
              <a:ext uri="{FF2B5EF4-FFF2-40B4-BE49-F238E27FC236}">
                <a16:creationId xmlns:a16="http://schemas.microsoft.com/office/drawing/2014/main" id="{F2BEE6E6-1992-4DB4-B206-36D4EF5431A0}"/>
              </a:ext>
            </a:extLst>
          </p:cNvPr>
          <p:cNvGrpSpPr/>
          <p:nvPr/>
        </p:nvGrpSpPr>
        <p:grpSpPr>
          <a:xfrm>
            <a:off x="233363" y="3863613"/>
            <a:ext cx="6338887" cy="2394312"/>
            <a:chOff x="233363" y="3863613"/>
            <a:chExt cx="6338887" cy="2394312"/>
          </a:xfrm>
        </p:grpSpPr>
        <p:sp>
          <p:nvSpPr>
            <p:cNvPr id="44" name="Rectangle 43">
              <a:extLst>
                <a:ext uri="{FF2B5EF4-FFF2-40B4-BE49-F238E27FC236}">
                  <a16:creationId xmlns:a16="http://schemas.microsoft.com/office/drawing/2014/main" id="{60AC751E-2278-4199-9CE9-6035F1BA87EF}"/>
                </a:ext>
              </a:extLst>
            </p:cNvPr>
            <p:cNvSpPr/>
            <p:nvPr/>
          </p:nvSpPr>
          <p:spPr>
            <a:xfrm>
              <a:off x="233363" y="3863613"/>
              <a:ext cx="6338887" cy="239431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D00F484-4FE6-44E5-8C74-29D513C789B9}"/>
                </a:ext>
              </a:extLst>
            </p:cNvPr>
            <p:cNvSpPr txBox="1"/>
            <p:nvPr/>
          </p:nvSpPr>
          <p:spPr>
            <a:xfrm>
              <a:off x="1999216" y="5096154"/>
              <a:ext cx="164592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in Place to Learn  from Wildfire Events</a:t>
              </a:r>
            </a:p>
            <a:p>
              <a:r>
                <a:rPr lang="en-US"/>
                <a:t>7.3.9.6</a:t>
              </a:r>
            </a:p>
            <a:p>
              <a:r>
                <a:rPr lang="en-US" sz="1050" b="1"/>
                <a:t>Emergency Preparedness &amp; Response Program</a:t>
              </a:r>
            </a:p>
            <a:p>
              <a:r>
                <a:rPr lang="en-US" sz="1400" b="1"/>
                <a:t>In Progress</a:t>
              </a:r>
            </a:p>
          </p:txBody>
        </p:sp>
        <p:sp>
          <p:nvSpPr>
            <p:cNvPr id="49" name="TextBox 48">
              <a:extLst>
                <a:ext uri="{FF2B5EF4-FFF2-40B4-BE49-F238E27FC236}">
                  <a16:creationId xmlns:a16="http://schemas.microsoft.com/office/drawing/2014/main" id="{3A2A56C7-4A8A-4882-811C-3CD96FBB59EE}"/>
                </a:ext>
              </a:extLst>
            </p:cNvPr>
            <p:cNvSpPr txBox="1"/>
            <p:nvPr/>
          </p:nvSpPr>
          <p:spPr>
            <a:xfrm>
              <a:off x="310852" y="5093818"/>
              <a:ext cx="164592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Customer Support in Emergencies</a:t>
              </a:r>
              <a:endParaRPr lang="en-US" sz="1000">
                <a:cs typeface="Calibri"/>
              </a:endParaRPr>
            </a:p>
            <a:p>
              <a:pPr algn="ctr"/>
              <a:r>
                <a:rPr lang="en-US" sz="1000">
                  <a:cs typeface="Calibri"/>
                </a:rPr>
                <a:t>7.3.9.3</a:t>
              </a:r>
            </a:p>
            <a:p>
              <a:pPr algn="ctr"/>
              <a:r>
                <a:rPr lang="en-US" sz="1050" b="1">
                  <a:ea typeface="+mn-lt"/>
                  <a:cs typeface="+mn-lt"/>
                </a:rPr>
                <a:t>Emergency Preparedness &amp; Response Program</a:t>
              </a:r>
            </a:p>
            <a:p>
              <a:pPr algn="ctr"/>
              <a:r>
                <a:rPr lang="en-US" sz="1400" b="1">
                  <a:cs typeface="Calibri"/>
                </a:rPr>
                <a:t>Established</a:t>
              </a:r>
            </a:p>
          </p:txBody>
        </p:sp>
        <p:sp>
          <p:nvSpPr>
            <p:cNvPr id="50" name="TextBox 49">
              <a:extLst>
                <a:ext uri="{FF2B5EF4-FFF2-40B4-BE49-F238E27FC236}">
                  <a16:creationId xmlns:a16="http://schemas.microsoft.com/office/drawing/2014/main" id="{BD0C6E1F-63A8-4812-83BD-4F8A77714642}"/>
                </a:ext>
              </a:extLst>
            </p:cNvPr>
            <p:cNvSpPr txBox="1"/>
            <p:nvPr/>
          </p:nvSpPr>
          <p:spPr>
            <a:xfrm>
              <a:off x="1999216" y="3933496"/>
              <a:ext cx="164592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Preparedness and Planning for Service Restoration</a:t>
              </a:r>
              <a:endParaRPr lang="en-US" sz="1000">
                <a:cs typeface="Calibri"/>
              </a:endParaRPr>
            </a:p>
            <a:p>
              <a:pPr algn="ctr"/>
              <a:r>
                <a:rPr lang="en-US" sz="1000">
                  <a:cs typeface="Calibri"/>
                </a:rPr>
                <a:t>7.3.9.5</a:t>
              </a:r>
            </a:p>
            <a:p>
              <a:pPr algn="ctr"/>
              <a:r>
                <a:rPr lang="en-US" sz="1050" b="1">
                  <a:ea typeface="+mn-lt"/>
                  <a:cs typeface="+mn-lt"/>
                </a:rPr>
                <a:t>Emergency Preparedness &amp; Response Program</a:t>
              </a:r>
            </a:p>
            <a:p>
              <a:pPr algn="ctr"/>
              <a:r>
                <a:rPr lang="en-US" sz="1400" b="1">
                  <a:cs typeface="Calibri"/>
                </a:rPr>
                <a:t>Ongoing</a:t>
              </a:r>
            </a:p>
            <a:p>
              <a:pPr algn="ctr"/>
              <a:endParaRPr lang="en-US" sz="800" b="1">
                <a:cs typeface="Calibri"/>
              </a:endParaRPr>
            </a:p>
          </p:txBody>
        </p:sp>
        <p:sp>
          <p:nvSpPr>
            <p:cNvPr id="53" name="TextBox 52">
              <a:extLst>
                <a:ext uri="{FF2B5EF4-FFF2-40B4-BE49-F238E27FC236}">
                  <a16:creationId xmlns:a16="http://schemas.microsoft.com/office/drawing/2014/main" id="{0C98B6F0-775A-4B82-84D2-D62CF88B471D}"/>
                </a:ext>
              </a:extLst>
            </p:cNvPr>
            <p:cNvSpPr txBox="1"/>
            <p:nvPr/>
          </p:nvSpPr>
          <p:spPr>
            <a:xfrm>
              <a:off x="310852" y="3933496"/>
              <a:ext cx="1645920"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Disaster and Emergency Preparedness Plan</a:t>
              </a:r>
              <a:endParaRPr lang="en-US">
                <a:ea typeface="+mn-lt"/>
                <a:cs typeface="+mn-lt"/>
              </a:endParaRPr>
            </a:p>
            <a:p>
              <a:pPr algn="ctr"/>
              <a:r>
                <a:rPr lang="en-US" sz="1000">
                  <a:cs typeface="Calibri"/>
                </a:rPr>
                <a:t>7.3.9.4</a:t>
              </a:r>
            </a:p>
            <a:p>
              <a:pPr algn="ctr"/>
              <a:r>
                <a:rPr lang="en-US" sz="1050" b="1">
                  <a:ea typeface="+mn-lt"/>
                  <a:cs typeface="+mn-lt"/>
                </a:rPr>
                <a:t>Emergency Preparedness &amp; Response Program</a:t>
              </a:r>
              <a:endParaRPr lang="en-US" sz="1000" b="1">
                <a:solidFill>
                  <a:schemeClr val="bg1"/>
                </a:solidFill>
                <a:ea typeface="+mn-lt"/>
                <a:cs typeface="+mn-lt"/>
              </a:endParaRPr>
            </a:p>
            <a:p>
              <a:pPr algn="ctr"/>
              <a:r>
                <a:rPr lang="en-US" sz="1400" b="1">
                  <a:cs typeface="Calibri"/>
                </a:rPr>
                <a:t>Established</a:t>
              </a:r>
            </a:p>
          </p:txBody>
        </p:sp>
        <p:sp>
          <p:nvSpPr>
            <p:cNvPr id="43" name="Rectangle 42">
              <a:extLst>
                <a:ext uri="{FF2B5EF4-FFF2-40B4-BE49-F238E27FC236}">
                  <a16:creationId xmlns:a16="http://schemas.microsoft.com/office/drawing/2014/main" id="{B1E81134-BD50-4F5B-B443-8624908C773A}"/>
                </a:ext>
              </a:extLst>
            </p:cNvPr>
            <p:cNvSpPr/>
            <p:nvPr/>
          </p:nvSpPr>
          <p:spPr>
            <a:xfrm>
              <a:off x="3645136" y="3933496"/>
              <a:ext cx="2927114" cy="969496"/>
            </a:xfrm>
            <a:prstGeom prst="rect">
              <a:avLst/>
            </a:prstGeom>
          </p:spPr>
          <p:txBody>
            <a:bodyPr wrap="square" lIns="91440" tIns="0" rIns="91440" bIns="45720" anchor="t">
              <a:spAutoFit/>
            </a:bodyPr>
            <a:lstStyle/>
            <a:p>
              <a:r>
                <a:rPr lang="en-US" sz="1000" b="1" u="sng">
                  <a:latin typeface="Segoe UI"/>
                  <a:cs typeface="Segoe UI"/>
                </a:rPr>
                <a:t>Emergency Preparedness and Response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did not record an emergency in Q1 of 2022. This means that the use of the Emergency Preparedness &amp; Response Program was not required.</a:t>
              </a:r>
            </a:p>
          </p:txBody>
        </p:sp>
      </p:grpSp>
      <p:grpSp>
        <p:nvGrpSpPr>
          <p:cNvPr id="5" name="Group 4">
            <a:extLst>
              <a:ext uri="{FF2B5EF4-FFF2-40B4-BE49-F238E27FC236}">
                <a16:creationId xmlns:a16="http://schemas.microsoft.com/office/drawing/2014/main" id="{442D964A-E702-4F7D-9379-5F5FE0B6B117}"/>
              </a:ext>
            </a:extLst>
          </p:cNvPr>
          <p:cNvGrpSpPr/>
          <p:nvPr/>
        </p:nvGrpSpPr>
        <p:grpSpPr>
          <a:xfrm>
            <a:off x="310852" y="1165546"/>
            <a:ext cx="6261398" cy="1231106"/>
            <a:chOff x="310852" y="1165546"/>
            <a:chExt cx="6261398" cy="1231106"/>
          </a:xfrm>
        </p:grpSpPr>
        <p:sp>
          <p:nvSpPr>
            <p:cNvPr id="52" name="TextBox 1">
              <a:extLst>
                <a:ext uri="{FF2B5EF4-FFF2-40B4-BE49-F238E27FC236}">
                  <a16:creationId xmlns:a16="http://schemas.microsoft.com/office/drawing/2014/main" id="{6A079AE8-37B9-43B8-8CF1-B9D808E3FD93}"/>
                </a:ext>
              </a:extLst>
            </p:cNvPr>
            <p:cNvSpPr txBox="1"/>
            <p:nvPr/>
          </p:nvSpPr>
          <p:spPr>
            <a:xfrm>
              <a:off x="310852" y="1165546"/>
              <a:ext cx="1645920" cy="1231106"/>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latin typeface="Calibri"/>
                  <a:cs typeface="Calibr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Adequate and Trained Workforce for Service Restoration</a:t>
              </a:r>
            </a:p>
            <a:p>
              <a:r>
                <a:rPr lang="en-US"/>
                <a:t>7.3.9.1</a:t>
              </a:r>
            </a:p>
            <a:p>
              <a:r>
                <a:rPr lang="en-US" b="1"/>
                <a:t>Resource Allocation Methodology</a:t>
              </a:r>
            </a:p>
            <a:p>
              <a:r>
                <a:rPr lang="en-US" sz="1400" b="1"/>
                <a:t>Completed</a:t>
              </a:r>
            </a:p>
          </p:txBody>
        </p:sp>
        <p:sp>
          <p:nvSpPr>
            <p:cNvPr id="45" name="Rectangle 44">
              <a:extLst>
                <a:ext uri="{FF2B5EF4-FFF2-40B4-BE49-F238E27FC236}">
                  <a16:creationId xmlns:a16="http://schemas.microsoft.com/office/drawing/2014/main" id="{6DC2D9E8-10FB-4B42-9880-E1C2A91A1796}"/>
                </a:ext>
              </a:extLst>
            </p:cNvPr>
            <p:cNvSpPr/>
            <p:nvPr/>
          </p:nvSpPr>
          <p:spPr>
            <a:xfrm>
              <a:off x="1975748" y="1165546"/>
              <a:ext cx="4596502" cy="1123384"/>
            </a:xfrm>
            <a:prstGeom prst="rect">
              <a:avLst/>
            </a:prstGeom>
          </p:spPr>
          <p:txBody>
            <a:bodyPr wrap="square" lIns="91440" tIns="0" rIns="91440" bIns="45720" anchor="t">
              <a:spAutoFit/>
            </a:bodyPr>
            <a:lstStyle/>
            <a:p>
              <a:r>
                <a:rPr lang="en-US" sz="1000" b="1" u="sng">
                  <a:latin typeface="Segoe UI"/>
                  <a:cs typeface="Segoe UI"/>
                </a:rPr>
                <a:t>Resource Allocation Methodology:</a:t>
              </a:r>
              <a:endParaRPr lang="en-US" sz="1000">
                <a:latin typeface="Segoe UI" panose="020B0502040204020203" pitchFamily="34" charset="0"/>
                <a:cs typeface="Segoe UI" panose="020B0502040204020203" pitchFamily="34" charset="0"/>
              </a:endParaRP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Q1 of 2022, there were no compliance issues identified.</a:t>
              </a:r>
            </a:p>
            <a:p>
              <a:r>
                <a:rPr lang="en-US" sz="1000" b="1">
                  <a:latin typeface="Segoe UI"/>
                  <a:cs typeface="Segoe UI"/>
                </a:rPr>
                <a:t>Key Actions: </a:t>
              </a:r>
              <a:r>
                <a:rPr lang="en-US" sz="1000">
                  <a:latin typeface="Segoe UI"/>
                  <a:cs typeface="Segoe UI"/>
                </a:rPr>
                <a:t>Staffing for service restoration was reviewed and declared adequate. In the instance of a service restoration event BVES will review the results and re-evaluate staffing if necessary.</a:t>
              </a:r>
              <a:endParaRPr lang="en-US" sz="1000">
                <a:latin typeface="Segoe UI" panose="020B0502040204020203" pitchFamily="34" charset="0"/>
                <a:cs typeface="Segoe UI" panose="020B0502040204020203" pitchFamily="34" charset="0"/>
              </a:endParaRPr>
            </a:p>
          </p:txBody>
        </p:sp>
      </p:grpSp>
      <p:grpSp>
        <p:nvGrpSpPr>
          <p:cNvPr id="3" name="Group 2">
            <a:extLst>
              <a:ext uri="{FF2B5EF4-FFF2-40B4-BE49-F238E27FC236}">
                <a16:creationId xmlns:a16="http://schemas.microsoft.com/office/drawing/2014/main" id="{EA5743EC-95CC-4E3F-BF7F-4F0D86F7EA06}"/>
              </a:ext>
            </a:extLst>
          </p:cNvPr>
          <p:cNvGrpSpPr/>
          <p:nvPr/>
        </p:nvGrpSpPr>
        <p:grpSpPr>
          <a:xfrm>
            <a:off x="310852" y="2506885"/>
            <a:ext cx="6261398" cy="1246495"/>
            <a:chOff x="310852" y="2444784"/>
            <a:chExt cx="6261398" cy="1246495"/>
          </a:xfrm>
        </p:grpSpPr>
        <p:sp>
          <p:nvSpPr>
            <p:cNvPr id="51" name="TextBox 1">
              <a:extLst>
                <a:ext uri="{FF2B5EF4-FFF2-40B4-BE49-F238E27FC236}">
                  <a16:creationId xmlns:a16="http://schemas.microsoft.com/office/drawing/2014/main" id="{EDB02367-E734-434A-9BBA-189CFD55E8D1}"/>
                </a:ext>
              </a:extLst>
            </p:cNvPr>
            <p:cNvSpPr txBox="1"/>
            <p:nvPr/>
          </p:nvSpPr>
          <p:spPr>
            <a:xfrm>
              <a:off x="310852" y="2444784"/>
              <a:ext cx="1645920" cy="1246495"/>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Community Outreach, Public Awareness, and Communications Efforts</a:t>
              </a:r>
            </a:p>
            <a:p>
              <a:pPr algn="ctr"/>
              <a:r>
                <a:rPr lang="en-US" sz="1000">
                  <a:cs typeface="Calibri"/>
                </a:rPr>
                <a:t>7.3.9.2</a:t>
              </a:r>
            </a:p>
            <a:p>
              <a:pPr algn="ctr"/>
              <a:r>
                <a:rPr lang="en-US" sz="1050" b="1">
                  <a:ea typeface="+mn-lt"/>
                  <a:cs typeface="+mn-lt"/>
                </a:rPr>
                <a:t>Community Outreach Program</a:t>
              </a:r>
              <a:endParaRPr lang="en-US" sz="1000" b="1">
                <a:solidFill>
                  <a:schemeClr val="bg1"/>
                </a:solidFill>
                <a:ea typeface="+mn-lt"/>
                <a:cs typeface="+mn-lt"/>
              </a:endParaRPr>
            </a:p>
            <a:p>
              <a:pPr algn="ctr"/>
              <a:r>
                <a:rPr lang="en-US" sz="1400" b="1">
                  <a:cs typeface="Calibri"/>
                </a:rPr>
                <a:t>Targets Exceeded</a:t>
              </a:r>
            </a:p>
          </p:txBody>
        </p:sp>
        <p:sp>
          <p:nvSpPr>
            <p:cNvPr id="61" name="Rectangle 60">
              <a:extLst>
                <a:ext uri="{FF2B5EF4-FFF2-40B4-BE49-F238E27FC236}">
                  <a16:creationId xmlns:a16="http://schemas.microsoft.com/office/drawing/2014/main" id="{17A783EF-896B-40C0-AA84-677318A68E71}"/>
                </a:ext>
              </a:extLst>
            </p:cNvPr>
            <p:cNvSpPr/>
            <p:nvPr/>
          </p:nvSpPr>
          <p:spPr>
            <a:xfrm>
              <a:off x="1956773" y="2444784"/>
              <a:ext cx="4615477" cy="1123384"/>
            </a:xfrm>
            <a:prstGeom prst="rect">
              <a:avLst/>
            </a:prstGeom>
          </p:spPr>
          <p:txBody>
            <a:bodyPr wrap="square" lIns="91440" tIns="0" rIns="91440" bIns="45720" anchor="t">
              <a:spAutoFit/>
            </a:bodyPr>
            <a:lstStyle/>
            <a:p>
              <a:r>
                <a:rPr lang="en-US" sz="1000" b="1" u="sng">
                  <a:latin typeface="Segoe UI"/>
                  <a:cs typeface="Segoe UI"/>
                </a:rPr>
                <a:t>Community Outreach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2022 Goal:  </a:t>
              </a:r>
              <a:r>
                <a:rPr lang="en-US" sz="1000">
                  <a:latin typeface="Segoe UI"/>
                  <a:cs typeface="Segoe UI"/>
                </a:rPr>
                <a:t>BVES had planned to conduct 90 outreach activities at minimum. BVES recorded 141 outreach activities 157% of target for Q1.</a:t>
              </a:r>
              <a:endParaRPr lang="en-US" sz="1000" b="1">
                <a:latin typeface="Segoe UI"/>
                <a:cs typeface="Segoe UI"/>
              </a:endParaRPr>
            </a:p>
            <a:p>
              <a:r>
                <a:rPr lang="en-US" sz="1000" b="1">
                  <a:latin typeface="Segoe UI"/>
                  <a:cs typeface="Segoe UI"/>
                </a:rPr>
                <a:t>Key Actions: </a:t>
              </a:r>
              <a:r>
                <a:rPr lang="en-US" sz="1000">
                  <a:latin typeface="Segoe UI"/>
                  <a:cs typeface="Segoe UI"/>
                </a:rPr>
                <a:t>BVES exceeded its outreach targets in Q1 at 157% of the established target. BVES continues to establish coordination and communication events as pre-season PSPS planning takes place.</a:t>
              </a:r>
              <a:endParaRPr lang="en-US" sz="1000">
                <a:solidFill>
                  <a:srgbClr val="C00000"/>
                </a:solidFill>
                <a:latin typeface="Segoe UI" panose="020B0502040204020203" pitchFamily="34" charset="0"/>
                <a:cs typeface="Segoe UI" panose="020B0502040204020203" pitchFamily="34" charset="0"/>
              </a:endParaRPr>
            </a:p>
          </p:txBody>
        </p:sp>
      </p:grpSp>
    </p:spTree>
    <p:extLst>
      <p:ext uri="{BB962C8B-B14F-4D97-AF65-F5344CB8AC3E}">
        <p14:creationId xmlns:p14="http://schemas.microsoft.com/office/powerpoint/2010/main" val="2740970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D2B52E50011D94B9538EC0978E0670A" ma:contentTypeVersion="16" ma:contentTypeDescription="Create a new document." ma:contentTypeScope="" ma:versionID="097fd897fb742f9a7f0e7d16ead88253">
  <xsd:schema xmlns:xsd="http://www.w3.org/2001/XMLSchema" xmlns:xs="http://www.w3.org/2001/XMLSchema" xmlns:p="http://schemas.microsoft.com/office/2006/metadata/properties" xmlns:ns2="35fdd28b-742f-4f64-9190-c736dbae8f9d" xmlns:ns3="1a9f970e-ad8e-4d00-b50f-9d9f307cea3c" targetNamespace="http://schemas.microsoft.com/office/2006/metadata/properties" ma:root="true" ma:fieldsID="f045e10c89abdc4b3473f6c4fbd8231d" ns2:_="" ns3:_="">
    <xsd:import namespace="35fdd28b-742f-4f64-9190-c736dbae8f9d"/>
    <xsd:import namespace="1a9f970e-ad8e-4d00-b50f-9d9f307cea3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fdd28b-742f-4f64-9190-c736dbae8f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a9f970e-ad8e-4d00-b50f-9d9f307cea3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B3F18BA-B9DF-4F32-9328-6D3A655CA3D7}">
  <ds:schemaRefs>
    <ds:schemaRef ds:uri="1a9f970e-ad8e-4d00-b50f-9d9f307cea3c"/>
    <ds:schemaRef ds:uri="35fdd28b-742f-4f64-9190-c736dbae8f9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66F2B43-B5F2-4537-BD64-4BD5D7FF3C9C}">
  <ds:schemaRefs>
    <ds:schemaRef ds:uri="http://schemas.microsoft.com/sharepoint/v3/contenttype/forms"/>
  </ds:schemaRefs>
</ds:datastoreItem>
</file>

<file path=customXml/itemProps3.xml><?xml version="1.0" encoding="utf-8"?>
<ds:datastoreItem xmlns:ds="http://schemas.openxmlformats.org/officeDocument/2006/customXml" ds:itemID="{322799F9-6306-4EA1-B398-5C7B26832FB4}">
  <ds:schemaRefs>
    <ds:schemaRef ds:uri="1a9f970e-ad8e-4d00-b50f-9d9f307cea3c"/>
    <ds:schemaRef ds:uri="35fdd28b-742f-4f64-9190-c736dbae8f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8</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WMP Activity Summary</vt:lpstr>
      <vt:lpstr>WMP Activity Summary</vt:lpstr>
      <vt:lpstr>WMP Activity Summary</vt:lpstr>
      <vt:lpstr>WMP Activities Status vs. WMP Activity Goals</vt:lpstr>
      <vt:lpstr>PowerPoint Presentation</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WMP Activities Status vs. WMP Activity Goals</dc:title>
  <dc:creator>Andrew</dc:creator>
  <cp:revision>1</cp:revision>
  <dcterms:created xsi:type="dcterms:W3CDTF">2021-02-17T23:03:04Z</dcterms:created>
  <dcterms:modified xsi:type="dcterms:W3CDTF">2022-04-28T21:26:08Z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0x010100CD2B52E50011D94B9538EC0978E0670A</vt:lpwstr>
  </property>
</Properties>
</file>