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2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26547-3614-5F3E-EC8B-4A21DF699A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17DDDA-045E-3A2D-C9E7-7583904654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3774A-37FB-D3EA-5013-D1959E925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8D6A5-809C-C3CA-FE1B-F30157D7A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58ED38-9574-CCBC-9BF1-7FEE44AED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890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B5914-C31D-F49F-68BE-0416F8E19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1FE4C-80FF-7AD7-F79D-5AE3A5BFD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263AF2-AF37-45B8-6B5E-515CB8FED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3C8E06-2497-8C61-9975-6E74DA73A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AC762-AF78-CA72-14A9-F5A1FDB94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945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CB163-C860-4F10-0B41-8F029185F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7BB036-8E9E-8ACE-B4CB-AEDD2A866E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D30DBC-8108-CF2F-2DA0-CC66FF333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A53B17-F92B-3D91-8015-82C284512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57C032-04E6-83E8-0BD4-C1083064B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915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78B64-43CF-FAAF-63DD-C23B45507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A8C22-856E-5B1D-77B6-9528A7FA4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8F980C-F2D7-2B3F-1728-78A9D5C577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653648-0CC8-B8A4-C71F-64B78DC2E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1C2453-FD76-7375-74E0-B0B5C1ED6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39C2DF-0B4E-69CE-3EBD-034AC94A5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996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978D1-3509-9DD9-A6F0-1493E20BC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90FB77-DE19-821A-4EC3-35DB151435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98586-F349-71BC-B414-8AA305C965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05BCE0-38E6-6CA2-E30D-F0A501C641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1F0E46-76C1-AB81-0DE7-80BEB462B1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21AD6C-28AA-6951-17AC-9B45A01A5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FCA9F7-A34C-E543-2B00-378542EEF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EFFC2E-0989-44D3-3642-A3950FBBF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709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B3A84-8FC0-2F29-1E6B-9AA100556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E5D324-FFD7-9163-5625-54E4CBFAD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B33434-ABF7-FF19-12F6-15EA33549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CF3CD0-45F8-153B-D2C6-D38EC19A9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857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251838-6D8D-9312-A213-20530E9B0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80FDDE-58DC-9211-E756-C72D5449C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915AF2-FE52-9BC5-4B20-1C9BC35F5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318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141C5-177C-3361-8979-BDD81D121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239273-2FD3-4A06-969A-1C8D084F8F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65E6B5-507D-6D63-B214-BA21871BB5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99C172-826D-5FC8-3825-09A9E3793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54C84C-EF89-3AA3-DB7D-3A4590812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F3F1CE-7CE2-5A2E-567B-C8D705E7C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331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260C-B6D5-A67B-7C18-88F23E643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6210EB-53E2-EAB7-14C4-74640E6808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7DD0B5-04F3-177F-5101-8FDE8477A4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61B44-7A47-5287-E516-74670909B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7EC35D-B53B-3931-D294-9C00F6FE4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B4B2DB-E6DD-46C9-3368-D9F1663E0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59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090BE-0C68-9425-50D2-DC5833856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5414D8-EC31-A8B2-5A53-A00D057F08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FFAE38-984D-370B-2414-4BFF1C1FA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F72A0-65BB-6FE1-0B8C-A17533E14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D469E-82EB-67A6-A5E3-0D3E4FCC4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231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4E53DC-2C03-91BC-1377-0C467E1128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E0E22D-D71C-C813-6897-FB3F564826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A16FF2-4C30-203C-2822-2A184E132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D3DDFF-A99B-C451-5B0E-1848C743D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2BD1BF-18D2-7557-66F8-671EA3828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963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B63998-6F82-8FDA-1D84-4F4A262DB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C15B01-B42F-2917-F3BD-F2C16CEEB2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9C620-4334-D4F2-9D16-54E679CC93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2DA8DE-7AFD-4A01-A3EA-69DA743A912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3BE289-F694-C997-A5F4-A40A950851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355E5-264E-C25F-5F21-567ABA9581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DA58DE-BF4A-433C-BBDF-6F2BC24EE20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56C9C2-ED48-77AB-B4C9-700855B7EAD6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893562" y="6642100"/>
            <a:ext cx="461963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>
                    <a:alpha val="50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Internal </a:t>
            </a:r>
          </a:p>
        </p:txBody>
      </p:sp>
    </p:spTree>
    <p:extLst>
      <p:ext uri="{BB962C8B-B14F-4D97-AF65-F5344CB8AC3E}">
        <p14:creationId xmlns:p14="http://schemas.microsoft.com/office/powerpoint/2010/main" val="713705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AB8EF4A-E1A0-DDAD-7F6A-416542521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685" y="161035"/>
            <a:ext cx="7090131" cy="55820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F47605-1896-49CB-1C4D-0A53FB14B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685" y="5991726"/>
            <a:ext cx="11133221" cy="633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852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64fb56ae-b253-43b2-ae76-5b0fef4d3037}" enabled="1" method="Privileged" siteId="{44ae661a-ece6-41aa-bc96-7c2c85a08941}" contentBits="3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2026-02-17T15:38:25Z</dcterms:created>
  <dcterms:modified xsi:type="dcterms:W3CDTF">2026-02-17T15:38:36Z</dcterms:modified>
</cp:coreProperties>
</file>