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48" r:id="rId4"/>
  </p:sldMasterIdLst>
  <p:notesMasterIdLst>
    <p:notesMasterId r:id="rId34"/>
  </p:notesMasterIdLst>
  <p:handoutMasterIdLst>
    <p:handoutMasterId r:id="rId35"/>
  </p:handoutMasterIdLst>
  <p:sldIdLst>
    <p:sldId id="327" r:id="rId5"/>
    <p:sldId id="437" r:id="rId6"/>
    <p:sldId id="438" r:id="rId7"/>
    <p:sldId id="406" r:id="rId8"/>
    <p:sldId id="439" r:id="rId9"/>
    <p:sldId id="451" r:id="rId10"/>
    <p:sldId id="440" r:id="rId11"/>
    <p:sldId id="448" r:id="rId12"/>
    <p:sldId id="441" r:id="rId13"/>
    <p:sldId id="453" r:id="rId14"/>
    <p:sldId id="454" r:id="rId15"/>
    <p:sldId id="455" r:id="rId16"/>
    <p:sldId id="426" r:id="rId17"/>
    <p:sldId id="427" r:id="rId18"/>
    <p:sldId id="450" r:id="rId19"/>
    <p:sldId id="444" r:id="rId20"/>
    <p:sldId id="452" r:id="rId21"/>
    <p:sldId id="429" r:id="rId22"/>
    <p:sldId id="398" r:id="rId23"/>
    <p:sldId id="431" r:id="rId24"/>
    <p:sldId id="432" r:id="rId25"/>
    <p:sldId id="430" r:id="rId26"/>
    <p:sldId id="423" r:id="rId27"/>
    <p:sldId id="433" r:id="rId28"/>
    <p:sldId id="434" r:id="rId29"/>
    <p:sldId id="424" r:id="rId30"/>
    <p:sldId id="436" r:id="rId31"/>
    <p:sldId id="435" r:id="rId32"/>
    <p:sldId id="425" r:id="rId33"/>
  </p:sldIdLst>
  <p:sldSz cx="9144000" cy="6858000" type="screen4x3"/>
  <p:notesSz cx="9601200" cy="73152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704">
          <p15:clr>
            <a:srgbClr val="A4A3A4"/>
          </p15:clr>
        </p15:guide>
        <p15:guide id="2" pos="431">
          <p15:clr>
            <a:srgbClr val="A4A3A4"/>
          </p15:clr>
        </p15:guide>
        <p15:guide id="3" pos="2880">
          <p15:clr>
            <a:srgbClr val="A4A3A4"/>
          </p15:clr>
        </p15:guide>
        <p15:guide id="4" pos="4694">
          <p15:clr>
            <a:srgbClr val="A4A3A4"/>
          </p15:clr>
        </p15:guide>
        <p15:guide id="5" pos="2358">
          <p15:clr>
            <a:srgbClr val="A4A3A4"/>
          </p15:clr>
        </p15:guide>
        <p15:guide id="6" pos="3742">
          <p15:clr>
            <a:srgbClr val="A4A3A4"/>
          </p15:clr>
        </p15:guide>
        <p15:guide id="7" pos="3424">
          <p15:clr>
            <a:srgbClr val="A4A3A4"/>
          </p15:clr>
        </p15:guide>
      </p15:sldGuideLst>
    </p:ext>
    <p:ext uri="{2D200454-40CA-4A62-9FC3-DE9A4176ACB9}">
      <p15:notesGuideLst xmlns:p15="http://schemas.microsoft.com/office/powerpoint/2012/main">
        <p15:guide id="1" orient="horz" pos="2302" userDrawn="1">
          <p15:clr>
            <a:srgbClr val="A4A3A4"/>
          </p15:clr>
        </p15:guide>
        <p15:guide id="2" pos="3020" userDrawn="1">
          <p15:clr>
            <a:srgbClr val="A4A3A4"/>
          </p15:clr>
        </p15:guide>
        <p15:guide id="3" orient="horz" pos="2304" userDrawn="1">
          <p15:clr>
            <a:srgbClr val="A4A3A4"/>
          </p15:clr>
        </p15:guide>
        <p15:guide id="4" pos="3024"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 Etter" initials="cle" lastIdx="2" clrIdx="0"/>
  <p:cmAuthor id="7" name="Ownby, Adrian@EnergySafety" initials="OA [2]" lastIdx="2" clrIdx="7">
    <p:extLst>
      <p:ext uri="{19B8F6BF-5375-455C-9EA6-DF929625EA0E}">
        <p15:presenceInfo xmlns:p15="http://schemas.microsoft.com/office/powerpoint/2012/main" userId="S::adrian.ownby@energysafety.ca.gov::dad88395-8ab8-4a72-a51b-9aa944d73561" providerId="AD"/>
      </p:ext>
    </p:extLst>
  </p:cmAuthor>
  <p:cmAuthor id="1" name="DARRELL SMITH" initials="DS" lastIdx="6" clrIdx="1"/>
  <p:cmAuthor id="2" name="Angela Anderson" initials="AA" lastIdx="12" clrIdx="2"/>
  <p:cmAuthor id="3" name="Douglas Bennett" initials="DB" lastIdx="8" clrIdx="3"/>
  <p:cmAuthor id="4" name="DARRELL" initials="D" lastIdx="9" clrIdx="4"/>
  <p:cmAuthor id="5" name="Ownby, Adrian@EnergySafety" initials="OA" lastIdx="3" clrIdx="5">
    <p:extLst>
      <p:ext uri="{19B8F6BF-5375-455C-9EA6-DF929625EA0E}">
        <p15:presenceInfo xmlns:p15="http://schemas.microsoft.com/office/powerpoint/2012/main" userId="Ownby, Adrian@EnergySafety" providerId="None"/>
      </p:ext>
    </p:extLst>
  </p:cmAuthor>
  <p:cmAuthor id="6" name="Leslie, Heather@CNRA" initials="LH" lastIdx="3" clrIdx="6">
    <p:extLst>
      <p:ext uri="{19B8F6BF-5375-455C-9EA6-DF929625EA0E}">
        <p15:presenceInfo xmlns:p15="http://schemas.microsoft.com/office/powerpoint/2012/main" userId="S::heather.leslie@resources.ca.gov::bf0ea958-0147-43b4-90c7-3e4c9d111e0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9CE7"/>
    <a:srgbClr val="BBE0E3"/>
    <a:srgbClr val="9FE6FF"/>
    <a:srgbClr val="FFA7E8"/>
    <a:srgbClr val="FF69D8"/>
    <a:srgbClr val="FFDC97"/>
    <a:srgbClr val="FDCFD9"/>
    <a:srgbClr val="FFCC66"/>
    <a:srgbClr val="66FF99"/>
    <a:srgbClr val="66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1098" y="108"/>
      </p:cViewPr>
      <p:guideLst>
        <p:guide orient="horz" pos="2704"/>
        <p:guide pos="431"/>
        <p:guide pos="2880"/>
        <p:guide pos="4694"/>
        <p:guide pos="2358"/>
        <p:guide pos="3742"/>
        <p:guide pos="3424"/>
      </p:guideLst>
    </p:cSldViewPr>
  </p:slideViewPr>
  <p:notesTextViewPr>
    <p:cViewPr>
      <p:scale>
        <a:sx n="1" d="1"/>
        <a:sy n="1" d="1"/>
      </p:scale>
      <p:origin x="0" y="0"/>
    </p:cViewPr>
  </p:notesTextViewPr>
  <p:notesViewPr>
    <p:cSldViewPr snapToGrid="0">
      <p:cViewPr varScale="1">
        <p:scale>
          <a:sx n="104" d="100"/>
          <a:sy n="104" d="100"/>
        </p:scale>
        <p:origin x="1746" y="114"/>
      </p:cViewPr>
      <p:guideLst>
        <p:guide orient="horz" pos="2302"/>
        <p:guide pos="3020"/>
        <p:guide orient="horz" pos="2304"/>
        <p:guide pos="302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8067E7A-4610-4808-984D-F17AA245361A}" type="doc">
      <dgm:prSet loTypeId="urn:microsoft.com/office/officeart/2005/8/layout/chevron1" loCatId="process" qsTypeId="urn:microsoft.com/office/officeart/2005/8/quickstyle/simple1" qsCatId="simple" csTypeId="urn:microsoft.com/office/officeart/2005/8/colors/accent2_2" csCatId="accent2" phldr="1"/>
      <dgm:spPr/>
    </dgm:pt>
    <dgm:pt modelId="{C56D4D2F-9F52-4059-8C91-45EB8D4B219B}">
      <dgm:prSet phldrT="[Text]" custT="1"/>
      <dgm:spPr/>
      <dgm:t>
        <a:bodyPr/>
        <a:lstStyle/>
        <a:p>
          <a:r>
            <a:rPr lang="en-US" sz="2000"/>
            <a:t>Jan/Feb 2022</a:t>
          </a:r>
        </a:p>
      </dgm:t>
    </dgm:pt>
    <dgm:pt modelId="{462FE68B-D552-4C89-BA6B-BB6438C72919}" type="parTrans" cxnId="{A1F098E6-8E89-474A-9CD0-E9A67CB509A8}">
      <dgm:prSet/>
      <dgm:spPr/>
      <dgm:t>
        <a:bodyPr/>
        <a:lstStyle/>
        <a:p>
          <a:endParaRPr lang="en-US" sz="2000"/>
        </a:p>
      </dgm:t>
    </dgm:pt>
    <dgm:pt modelId="{65280A67-503F-479B-871D-78E511943043}" type="sibTrans" cxnId="{A1F098E6-8E89-474A-9CD0-E9A67CB509A8}">
      <dgm:prSet/>
      <dgm:spPr/>
      <dgm:t>
        <a:bodyPr/>
        <a:lstStyle/>
        <a:p>
          <a:endParaRPr lang="en-US" sz="2000"/>
        </a:p>
      </dgm:t>
    </dgm:pt>
    <dgm:pt modelId="{D9A38D40-3A7B-48DF-9A7D-ECD2F589B0DC}">
      <dgm:prSet phldrT="[Text]" custT="1"/>
      <dgm:spPr/>
      <dgm:t>
        <a:bodyPr/>
        <a:lstStyle/>
        <a:p>
          <a:r>
            <a:rPr lang="en-US" sz="2000"/>
            <a:t>March</a:t>
          </a:r>
        </a:p>
        <a:p>
          <a:r>
            <a:rPr lang="en-US" sz="2000"/>
            <a:t>2022</a:t>
          </a:r>
        </a:p>
      </dgm:t>
    </dgm:pt>
    <dgm:pt modelId="{E43CEF90-3F56-44EF-B664-60E2033C4080}" type="parTrans" cxnId="{81C729BB-8B0F-48B6-8E31-10C045C53F44}">
      <dgm:prSet/>
      <dgm:spPr/>
      <dgm:t>
        <a:bodyPr/>
        <a:lstStyle/>
        <a:p>
          <a:endParaRPr lang="en-US" sz="2000"/>
        </a:p>
      </dgm:t>
    </dgm:pt>
    <dgm:pt modelId="{5DED29FA-9643-48E2-A8DB-D844DDF85717}" type="sibTrans" cxnId="{81C729BB-8B0F-48B6-8E31-10C045C53F44}">
      <dgm:prSet/>
      <dgm:spPr/>
      <dgm:t>
        <a:bodyPr/>
        <a:lstStyle/>
        <a:p>
          <a:endParaRPr lang="en-US" sz="2000"/>
        </a:p>
      </dgm:t>
    </dgm:pt>
    <dgm:pt modelId="{CF5682FB-6BC7-487C-BF5D-EEF92C722C70}">
      <dgm:prSet phldrT="[Text]" custT="1"/>
      <dgm:spPr/>
      <dgm:t>
        <a:bodyPr/>
        <a:lstStyle/>
        <a:p>
          <a:r>
            <a:rPr lang="en-US" sz="2000"/>
            <a:t>May/Jun</a:t>
          </a:r>
        </a:p>
        <a:p>
          <a:r>
            <a:rPr lang="en-US" sz="2000"/>
            <a:t>2022</a:t>
          </a:r>
        </a:p>
      </dgm:t>
    </dgm:pt>
    <dgm:pt modelId="{27FA12BB-124D-4CB4-AA33-083A3C7A767B}" type="parTrans" cxnId="{E20F8993-4BD5-4DCF-A458-5B3480233B9D}">
      <dgm:prSet/>
      <dgm:spPr/>
      <dgm:t>
        <a:bodyPr/>
        <a:lstStyle/>
        <a:p>
          <a:endParaRPr lang="en-US" sz="2000"/>
        </a:p>
      </dgm:t>
    </dgm:pt>
    <dgm:pt modelId="{68725823-4471-4109-82E1-02B8E1E35689}" type="sibTrans" cxnId="{E20F8993-4BD5-4DCF-A458-5B3480233B9D}">
      <dgm:prSet/>
      <dgm:spPr/>
      <dgm:t>
        <a:bodyPr/>
        <a:lstStyle/>
        <a:p>
          <a:endParaRPr lang="en-US" sz="2000"/>
        </a:p>
      </dgm:t>
    </dgm:pt>
    <dgm:pt modelId="{16AB2EE8-9A49-4CFC-9077-C1CE82381233}">
      <dgm:prSet custT="1"/>
      <dgm:spPr/>
      <dgm:t>
        <a:bodyPr/>
        <a:lstStyle/>
        <a:p>
          <a:r>
            <a:rPr lang="en-US" sz="2000"/>
            <a:t>April</a:t>
          </a:r>
        </a:p>
        <a:p>
          <a:r>
            <a:rPr lang="en-US" sz="2000"/>
            <a:t>2022</a:t>
          </a:r>
        </a:p>
      </dgm:t>
    </dgm:pt>
    <dgm:pt modelId="{D4B071A3-0031-433E-B398-5B1F9945108D}" type="parTrans" cxnId="{7C033108-42DD-45FD-B218-71D6DA0559D2}">
      <dgm:prSet/>
      <dgm:spPr/>
      <dgm:t>
        <a:bodyPr/>
        <a:lstStyle/>
        <a:p>
          <a:endParaRPr lang="en-US" sz="2000"/>
        </a:p>
      </dgm:t>
    </dgm:pt>
    <dgm:pt modelId="{066F3B28-13D4-4BCA-B0BA-773989D8C28C}" type="sibTrans" cxnId="{7C033108-42DD-45FD-B218-71D6DA0559D2}">
      <dgm:prSet/>
      <dgm:spPr/>
      <dgm:t>
        <a:bodyPr/>
        <a:lstStyle/>
        <a:p>
          <a:endParaRPr lang="en-US" sz="2000"/>
        </a:p>
      </dgm:t>
    </dgm:pt>
    <dgm:pt modelId="{9AFC2DB2-CB0D-4A46-BB3E-FDBD0A21E1E9}" type="pres">
      <dgm:prSet presAssocID="{78067E7A-4610-4808-984D-F17AA245361A}" presName="Name0" presStyleCnt="0">
        <dgm:presLayoutVars>
          <dgm:dir/>
          <dgm:animLvl val="lvl"/>
          <dgm:resizeHandles val="exact"/>
        </dgm:presLayoutVars>
      </dgm:prSet>
      <dgm:spPr/>
    </dgm:pt>
    <dgm:pt modelId="{DB359788-6274-4E14-A22E-A0D3CE26C9D3}" type="pres">
      <dgm:prSet presAssocID="{C56D4D2F-9F52-4059-8C91-45EB8D4B219B}" presName="parTxOnly" presStyleLbl="node1" presStyleIdx="0" presStyleCnt="4">
        <dgm:presLayoutVars>
          <dgm:chMax val="0"/>
          <dgm:chPref val="0"/>
          <dgm:bulletEnabled val="1"/>
        </dgm:presLayoutVars>
      </dgm:prSet>
      <dgm:spPr/>
    </dgm:pt>
    <dgm:pt modelId="{90DC6E47-3F66-4F44-86DC-33DFC65C609E}" type="pres">
      <dgm:prSet presAssocID="{65280A67-503F-479B-871D-78E511943043}" presName="parTxOnlySpace" presStyleCnt="0"/>
      <dgm:spPr/>
    </dgm:pt>
    <dgm:pt modelId="{BEA659CA-C76A-4801-A11C-E13A3D50DDF7}" type="pres">
      <dgm:prSet presAssocID="{D9A38D40-3A7B-48DF-9A7D-ECD2F589B0DC}" presName="parTxOnly" presStyleLbl="node1" presStyleIdx="1" presStyleCnt="4">
        <dgm:presLayoutVars>
          <dgm:chMax val="0"/>
          <dgm:chPref val="0"/>
          <dgm:bulletEnabled val="1"/>
        </dgm:presLayoutVars>
      </dgm:prSet>
      <dgm:spPr/>
    </dgm:pt>
    <dgm:pt modelId="{E32F8B98-DE13-4193-A056-EEF631E4112B}" type="pres">
      <dgm:prSet presAssocID="{5DED29FA-9643-48E2-A8DB-D844DDF85717}" presName="parTxOnlySpace" presStyleCnt="0"/>
      <dgm:spPr/>
    </dgm:pt>
    <dgm:pt modelId="{7936C5DF-1F1D-49C4-81F1-042A1F7B2160}" type="pres">
      <dgm:prSet presAssocID="{16AB2EE8-9A49-4CFC-9077-C1CE82381233}" presName="parTxOnly" presStyleLbl="node1" presStyleIdx="2" presStyleCnt="4">
        <dgm:presLayoutVars>
          <dgm:chMax val="0"/>
          <dgm:chPref val="0"/>
          <dgm:bulletEnabled val="1"/>
        </dgm:presLayoutVars>
      </dgm:prSet>
      <dgm:spPr/>
    </dgm:pt>
    <dgm:pt modelId="{36A6743E-4476-410B-9AEE-3BEBE3FDA9A4}" type="pres">
      <dgm:prSet presAssocID="{066F3B28-13D4-4BCA-B0BA-773989D8C28C}" presName="parTxOnlySpace" presStyleCnt="0"/>
      <dgm:spPr/>
    </dgm:pt>
    <dgm:pt modelId="{1C0DA673-8C55-4365-87AC-098C8AE0AB1E}" type="pres">
      <dgm:prSet presAssocID="{CF5682FB-6BC7-487C-BF5D-EEF92C722C70}" presName="parTxOnly" presStyleLbl="node1" presStyleIdx="3" presStyleCnt="4">
        <dgm:presLayoutVars>
          <dgm:chMax val="0"/>
          <dgm:chPref val="0"/>
          <dgm:bulletEnabled val="1"/>
        </dgm:presLayoutVars>
      </dgm:prSet>
      <dgm:spPr/>
    </dgm:pt>
  </dgm:ptLst>
  <dgm:cxnLst>
    <dgm:cxn modelId="{7C033108-42DD-45FD-B218-71D6DA0559D2}" srcId="{78067E7A-4610-4808-984D-F17AA245361A}" destId="{16AB2EE8-9A49-4CFC-9077-C1CE82381233}" srcOrd="2" destOrd="0" parTransId="{D4B071A3-0031-433E-B398-5B1F9945108D}" sibTransId="{066F3B28-13D4-4BCA-B0BA-773989D8C28C}"/>
    <dgm:cxn modelId="{DAC73F20-38A3-4CA9-8F84-F4742949A051}" type="presOf" srcId="{D9A38D40-3A7B-48DF-9A7D-ECD2F589B0DC}" destId="{BEA659CA-C76A-4801-A11C-E13A3D50DDF7}" srcOrd="0" destOrd="0" presId="urn:microsoft.com/office/officeart/2005/8/layout/chevron1"/>
    <dgm:cxn modelId="{F2779C23-4377-44CD-86A9-F323C8A71CF8}" type="presOf" srcId="{C56D4D2F-9F52-4059-8C91-45EB8D4B219B}" destId="{DB359788-6274-4E14-A22E-A0D3CE26C9D3}" srcOrd="0" destOrd="0" presId="urn:microsoft.com/office/officeart/2005/8/layout/chevron1"/>
    <dgm:cxn modelId="{131E0242-53A3-43B4-A5D7-A387DBF2CA94}" type="presOf" srcId="{16AB2EE8-9A49-4CFC-9077-C1CE82381233}" destId="{7936C5DF-1F1D-49C4-81F1-042A1F7B2160}" srcOrd="0" destOrd="0" presId="urn:microsoft.com/office/officeart/2005/8/layout/chevron1"/>
    <dgm:cxn modelId="{E20F8993-4BD5-4DCF-A458-5B3480233B9D}" srcId="{78067E7A-4610-4808-984D-F17AA245361A}" destId="{CF5682FB-6BC7-487C-BF5D-EEF92C722C70}" srcOrd="3" destOrd="0" parTransId="{27FA12BB-124D-4CB4-AA33-083A3C7A767B}" sibTransId="{68725823-4471-4109-82E1-02B8E1E35689}"/>
    <dgm:cxn modelId="{326B3E94-8738-4235-BC18-ADA85636F45C}" type="presOf" srcId="{78067E7A-4610-4808-984D-F17AA245361A}" destId="{9AFC2DB2-CB0D-4A46-BB3E-FDBD0A21E1E9}" srcOrd="0" destOrd="0" presId="urn:microsoft.com/office/officeart/2005/8/layout/chevron1"/>
    <dgm:cxn modelId="{36AD3AA5-DF9A-4D2D-A1B9-2279C48C1931}" type="presOf" srcId="{CF5682FB-6BC7-487C-BF5D-EEF92C722C70}" destId="{1C0DA673-8C55-4365-87AC-098C8AE0AB1E}" srcOrd="0" destOrd="0" presId="urn:microsoft.com/office/officeart/2005/8/layout/chevron1"/>
    <dgm:cxn modelId="{81C729BB-8B0F-48B6-8E31-10C045C53F44}" srcId="{78067E7A-4610-4808-984D-F17AA245361A}" destId="{D9A38D40-3A7B-48DF-9A7D-ECD2F589B0DC}" srcOrd="1" destOrd="0" parTransId="{E43CEF90-3F56-44EF-B664-60E2033C4080}" sibTransId="{5DED29FA-9643-48E2-A8DB-D844DDF85717}"/>
    <dgm:cxn modelId="{A1F098E6-8E89-474A-9CD0-E9A67CB509A8}" srcId="{78067E7A-4610-4808-984D-F17AA245361A}" destId="{C56D4D2F-9F52-4059-8C91-45EB8D4B219B}" srcOrd="0" destOrd="0" parTransId="{462FE68B-D552-4C89-BA6B-BB6438C72919}" sibTransId="{65280A67-503F-479B-871D-78E511943043}"/>
    <dgm:cxn modelId="{12EDAE63-5273-4AF6-BF01-05DC6D7BDF92}" type="presParOf" srcId="{9AFC2DB2-CB0D-4A46-BB3E-FDBD0A21E1E9}" destId="{DB359788-6274-4E14-A22E-A0D3CE26C9D3}" srcOrd="0" destOrd="0" presId="urn:microsoft.com/office/officeart/2005/8/layout/chevron1"/>
    <dgm:cxn modelId="{82C25D00-BD17-485E-8BCF-FA1608E50C6B}" type="presParOf" srcId="{9AFC2DB2-CB0D-4A46-BB3E-FDBD0A21E1E9}" destId="{90DC6E47-3F66-4F44-86DC-33DFC65C609E}" srcOrd="1" destOrd="0" presId="urn:microsoft.com/office/officeart/2005/8/layout/chevron1"/>
    <dgm:cxn modelId="{ED495A94-5D25-4551-8BBE-F1B9F67C3273}" type="presParOf" srcId="{9AFC2DB2-CB0D-4A46-BB3E-FDBD0A21E1E9}" destId="{BEA659CA-C76A-4801-A11C-E13A3D50DDF7}" srcOrd="2" destOrd="0" presId="urn:microsoft.com/office/officeart/2005/8/layout/chevron1"/>
    <dgm:cxn modelId="{1B915418-758D-42BE-BA5C-01C2646B7B73}" type="presParOf" srcId="{9AFC2DB2-CB0D-4A46-BB3E-FDBD0A21E1E9}" destId="{E32F8B98-DE13-4193-A056-EEF631E4112B}" srcOrd="3" destOrd="0" presId="urn:microsoft.com/office/officeart/2005/8/layout/chevron1"/>
    <dgm:cxn modelId="{3010379E-1065-4469-90E3-29D31EA6A3D2}" type="presParOf" srcId="{9AFC2DB2-CB0D-4A46-BB3E-FDBD0A21E1E9}" destId="{7936C5DF-1F1D-49C4-81F1-042A1F7B2160}" srcOrd="4" destOrd="0" presId="urn:microsoft.com/office/officeart/2005/8/layout/chevron1"/>
    <dgm:cxn modelId="{10B6553E-C3FD-4776-A0E3-E2BEEEC3C6DC}" type="presParOf" srcId="{9AFC2DB2-CB0D-4A46-BB3E-FDBD0A21E1E9}" destId="{36A6743E-4476-410B-9AEE-3BEBE3FDA9A4}" srcOrd="5" destOrd="0" presId="urn:microsoft.com/office/officeart/2005/8/layout/chevron1"/>
    <dgm:cxn modelId="{0113675F-F5A8-42C9-A08F-D2B275824CF3}" type="presParOf" srcId="{9AFC2DB2-CB0D-4A46-BB3E-FDBD0A21E1E9}" destId="{1C0DA673-8C55-4365-87AC-098C8AE0AB1E}" srcOrd="6"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8067E7A-4610-4808-984D-F17AA245361A}" type="doc">
      <dgm:prSet loTypeId="urn:microsoft.com/office/officeart/2005/8/layout/chevron1" loCatId="process" qsTypeId="urn:microsoft.com/office/officeart/2005/8/quickstyle/simple1" qsCatId="simple" csTypeId="urn:microsoft.com/office/officeart/2005/8/colors/accent2_2" csCatId="accent2" phldr="1"/>
      <dgm:spPr/>
    </dgm:pt>
    <dgm:pt modelId="{C56D4D2F-9F52-4059-8C91-45EB8D4B219B}">
      <dgm:prSet phldrT="[Text]" custT="1"/>
      <dgm:spPr/>
      <dgm:t>
        <a:bodyPr/>
        <a:lstStyle/>
        <a:p>
          <a:r>
            <a:rPr lang="en-US" sz="2000"/>
            <a:t>Jun/Jul 2022</a:t>
          </a:r>
        </a:p>
      </dgm:t>
    </dgm:pt>
    <dgm:pt modelId="{462FE68B-D552-4C89-BA6B-BB6438C72919}" type="parTrans" cxnId="{A1F098E6-8E89-474A-9CD0-E9A67CB509A8}">
      <dgm:prSet/>
      <dgm:spPr/>
      <dgm:t>
        <a:bodyPr/>
        <a:lstStyle/>
        <a:p>
          <a:endParaRPr lang="en-US"/>
        </a:p>
      </dgm:t>
    </dgm:pt>
    <dgm:pt modelId="{65280A67-503F-479B-871D-78E511943043}" type="sibTrans" cxnId="{A1F098E6-8E89-474A-9CD0-E9A67CB509A8}">
      <dgm:prSet/>
      <dgm:spPr/>
      <dgm:t>
        <a:bodyPr/>
        <a:lstStyle/>
        <a:p>
          <a:endParaRPr lang="en-US"/>
        </a:p>
      </dgm:t>
    </dgm:pt>
    <dgm:pt modelId="{D9A38D40-3A7B-48DF-9A7D-ECD2F589B0DC}">
      <dgm:prSet phldrT="[Text]" custT="1"/>
      <dgm:spPr/>
      <dgm:t>
        <a:bodyPr/>
        <a:lstStyle/>
        <a:p>
          <a:r>
            <a:rPr lang="en-US" sz="2000"/>
            <a:t>Aug/Sep</a:t>
          </a:r>
        </a:p>
        <a:p>
          <a:r>
            <a:rPr lang="en-US" sz="2000"/>
            <a:t>2022</a:t>
          </a:r>
        </a:p>
      </dgm:t>
    </dgm:pt>
    <dgm:pt modelId="{E43CEF90-3F56-44EF-B664-60E2033C4080}" type="parTrans" cxnId="{81C729BB-8B0F-48B6-8E31-10C045C53F44}">
      <dgm:prSet/>
      <dgm:spPr/>
      <dgm:t>
        <a:bodyPr/>
        <a:lstStyle/>
        <a:p>
          <a:endParaRPr lang="en-US"/>
        </a:p>
      </dgm:t>
    </dgm:pt>
    <dgm:pt modelId="{5DED29FA-9643-48E2-A8DB-D844DDF85717}" type="sibTrans" cxnId="{81C729BB-8B0F-48B6-8E31-10C045C53F44}">
      <dgm:prSet/>
      <dgm:spPr/>
      <dgm:t>
        <a:bodyPr/>
        <a:lstStyle/>
        <a:p>
          <a:endParaRPr lang="en-US"/>
        </a:p>
      </dgm:t>
    </dgm:pt>
    <dgm:pt modelId="{CF5682FB-6BC7-487C-BF5D-EEF92C722C70}">
      <dgm:prSet phldrT="[Text]" custT="1"/>
      <dgm:spPr/>
      <dgm:t>
        <a:bodyPr/>
        <a:lstStyle/>
        <a:p>
          <a:r>
            <a:rPr lang="en-US" sz="2000"/>
            <a:t>Dec</a:t>
          </a:r>
        </a:p>
        <a:p>
          <a:r>
            <a:rPr lang="en-US" sz="2000"/>
            <a:t>2022</a:t>
          </a:r>
        </a:p>
      </dgm:t>
    </dgm:pt>
    <dgm:pt modelId="{27FA12BB-124D-4CB4-AA33-083A3C7A767B}" type="parTrans" cxnId="{E20F8993-4BD5-4DCF-A458-5B3480233B9D}">
      <dgm:prSet/>
      <dgm:spPr/>
      <dgm:t>
        <a:bodyPr/>
        <a:lstStyle/>
        <a:p>
          <a:endParaRPr lang="en-US"/>
        </a:p>
      </dgm:t>
    </dgm:pt>
    <dgm:pt modelId="{68725823-4471-4109-82E1-02B8E1E35689}" type="sibTrans" cxnId="{E20F8993-4BD5-4DCF-A458-5B3480233B9D}">
      <dgm:prSet/>
      <dgm:spPr/>
      <dgm:t>
        <a:bodyPr/>
        <a:lstStyle/>
        <a:p>
          <a:endParaRPr lang="en-US"/>
        </a:p>
      </dgm:t>
    </dgm:pt>
    <dgm:pt modelId="{16AB2EE8-9A49-4CFC-9077-C1CE82381233}">
      <dgm:prSet custT="1"/>
      <dgm:spPr/>
      <dgm:t>
        <a:bodyPr/>
        <a:lstStyle/>
        <a:p>
          <a:r>
            <a:rPr lang="en-US" sz="2000"/>
            <a:t>Oct/Nov</a:t>
          </a:r>
        </a:p>
        <a:p>
          <a:r>
            <a:rPr lang="en-US" sz="2000"/>
            <a:t>2022</a:t>
          </a:r>
        </a:p>
      </dgm:t>
    </dgm:pt>
    <dgm:pt modelId="{D4B071A3-0031-433E-B398-5B1F9945108D}" type="parTrans" cxnId="{7C033108-42DD-45FD-B218-71D6DA0559D2}">
      <dgm:prSet/>
      <dgm:spPr/>
      <dgm:t>
        <a:bodyPr/>
        <a:lstStyle/>
        <a:p>
          <a:endParaRPr lang="en-US"/>
        </a:p>
      </dgm:t>
    </dgm:pt>
    <dgm:pt modelId="{066F3B28-13D4-4BCA-B0BA-773989D8C28C}" type="sibTrans" cxnId="{7C033108-42DD-45FD-B218-71D6DA0559D2}">
      <dgm:prSet/>
      <dgm:spPr/>
      <dgm:t>
        <a:bodyPr/>
        <a:lstStyle/>
        <a:p>
          <a:endParaRPr lang="en-US"/>
        </a:p>
      </dgm:t>
    </dgm:pt>
    <dgm:pt modelId="{9AFC2DB2-CB0D-4A46-BB3E-FDBD0A21E1E9}" type="pres">
      <dgm:prSet presAssocID="{78067E7A-4610-4808-984D-F17AA245361A}" presName="Name0" presStyleCnt="0">
        <dgm:presLayoutVars>
          <dgm:dir/>
          <dgm:animLvl val="lvl"/>
          <dgm:resizeHandles val="exact"/>
        </dgm:presLayoutVars>
      </dgm:prSet>
      <dgm:spPr/>
    </dgm:pt>
    <dgm:pt modelId="{DB359788-6274-4E14-A22E-A0D3CE26C9D3}" type="pres">
      <dgm:prSet presAssocID="{C56D4D2F-9F52-4059-8C91-45EB8D4B219B}" presName="parTxOnly" presStyleLbl="node1" presStyleIdx="0" presStyleCnt="4">
        <dgm:presLayoutVars>
          <dgm:chMax val="0"/>
          <dgm:chPref val="0"/>
          <dgm:bulletEnabled val="1"/>
        </dgm:presLayoutVars>
      </dgm:prSet>
      <dgm:spPr/>
    </dgm:pt>
    <dgm:pt modelId="{90DC6E47-3F66-4F44-86DC-33DFC65C609E}" type="pres">
      <dgm:prSet presAssocID="{65280A67-503F-479B-871D-78E511943043}" presName="parTxOnlySpace" presStyleCnt="0"/>
      <dgm:spPr/>
    </dgm:pt>
    <dgm:pt modelId="{BEA659CA-C76A-4801-A11C-E13A3D50DDF7}" type="pres">
      <dgm:prSet presAssocID="{D9A38D40-3A7B-48DF-9A7D-ECD2F589B0DC}" presName="parTxOnly" presStyleLbl="node1" presStyleIdx="1" presStyleCnt="4">
        <dgm:presLayoutVars>
          <dgm:chMax val="0"/>
          <dgm:chPref val="0"/>
          <dgm:bulletEnabled val="1"/>
        </dgm:presLayoutVars>
      </dgm:prSet>
      <dgm:spPr/>
    </dgm:pt>
    <dgm:pt modelId="{E32F8B98-DE13-4193-A056-EEF631E4112B}" type="pres">
      <dgm:prSet presAssocID="{5DED29FA-9643-48E2-A8DB-D844DDF85717}" presName="parTxOnlySpace" presStyleCnt="0"/>
      <dgm:spPr/>
    </dgm:pt>
    <dgm:pt modelId="{7936C5DF-1F1D-49C4-81F1-042A1F7B2160}" type="pres">
      <dgm:prSet presAssocID="{16AB2EE8-9A49-4CFC-9077-C1CE82381233}" presName="parTxOnly" presStyleLbl="node1" presStyleIdx="2" presStyleCnt="4">
        <dgm:presLayoutVars>
          <dgm:chMax val="0"/>
          <dgm:chPref val="0"/>
          <dgm:bulletEnabled val="1"/>
        </dgm:presLayoutVars>
      </dgm:prSet>
      <dgm:spPr/>
    </dgm:pt>
    <dgm:pt modelId="{36A6743E-4476-410B-9AEE-3BEBE3FDA9A4}" type="pres">
      <dgm:prSet presAssocID="{066F3B28-13D4-4BCA-B0BA-773989D8C28C}" presName="parTxOnlySpace" presStyleCnt="0"/>
      <dgm:spPr/>
    </dgm:pt>
    <dgm:pt modelId="{1C0DA673-8C55-4365-87AC-098C8AE0AB1E}" type="pres">
      <dgm:prSet presAssocID="{CF5682FB-6BC7-487C-BF5D-EEF92C722C70}" presName="parTxOnly" presStyleLbl="node1" presStyleIdx="3" presStyleCnt="4">
        <dgm:presLayoutVars>
          <dgm:chMax val="0"/>
          <dgm:chPref val="0"/>
          <dgm:bulletEnabled val="1"/>
        </dgm:presLayoutVars>
      </dgm:prSet>
      <dgm:spPr/>
    </dgm:pt>
  </dgm:ptLst>
  <dgm:cxnLst>
    <dgm:cxn modelId="{7C033108-42DD-45FD-B218-71D6DA0559D2}" srcId="{78067E7A-4610-4808-984D-F17AA245361A}" destId="{16AB2EE8-9A49-4CFC-9077-C1CE82381233}" srcOrd="2" destOrd="0" parTransId="{D4B071A3-0031-433E-B398-5B1F9945108D}" sibTransId="{066F3B28-13D4-4BCA-B0BA-773989D8C28C}"/>
    <dgm:cxn modelId="{DAC73F20-38A3-4CA9-8F84-F4742949A051}" type="presOf" srcId="{D9A38D40-3A7B-48DF-9A7D-ECD2F589B0DC}" destId="{BEA659CA-C76A-4801-A11C-E13A3D50DDF7}" srcOrd="0" destOrd="0" presId="urn:microsoft.com/office/officeart/2005/8/layout/chevron1"/>
    <dgm:cxn modelId="{F2779C23-4377-44CD-86A9-F323C8A71CF8}" type="presOf" srcId="{C56D4D2F-9F52-4059-8C91-45EB8D4B219B}" destId="{DB359788-6274-4E14-A22E-A0D3CE26C9D3}" srcOrd="0" destOrd="0" presId="urn:microsoft.com/office/officeart/2005/8/layout/chevron1"/>
    <dgm:cxn modelId="{131E0242-53A3-43B4-A5D7-A387DBF2CA94}" type="presOf" srcId="{16AB2EE8-9A49-4CFC-9077-C1CE82381233}" destId="{7936C5DF-1F1D-49C4-81F1-042A1F7B2160}" srcOrd="0" destOrd="0" presId="urn:microsoft.com/office/officeart/2005/8/layout/chevron1"/>
    <dgm:cxn modelId="{E20F8993-4BD5-4DCF-A458-5B3480233B9D}" srcId="{78067E7A-4610-4808-984D-F17AA245361A}" destId="{CF5682FB-6BC7-487C-BF5D-EEF92C722C70}" srcOrd="3" destOrd="0" parTransId="{27FA12BB-124D-4CB4-AA33-083A3C7A767B}" sibTransId="{68725823-4471-4109-82E1-02B8E1E35689}"/>
    <dgm:cxn modelId="{326B3E94-8738-4235-BC18-ADA85636F45C}" type="presOf" srcId="{78067E7A-4610-4808-984D-F17AA245361A}" destId="{9AFC2DB2-CB0D-4A46-BB3E-FDBD0A21E1E9}" srcOrd="0" destOrd="0" presId="urn:microsoft.com/office/officeart/2005/8/layout/chevron1"/>
    <dgm:cxn modelId="{36AD3AA5-DF9A-4D2D-A1B9-2279C48C1931}" type="presOf" srcId="{CF5682FB-6BC7-487C-BF5D-EEF92C722C70}" destId="{1C0DA673-8C55-4365-87AC-098C8AE0AB1E}" srcOrd="0" destOrd="0" presId="urn:microsoft.com/office/officeart/2005/8/layout/chevron1"/>
    <dgm:cxn modelId="{81C729BB-8B0F-48B6-8E31-10C045C53F44}" srcId="{78067E7A-4610-4808-984D-F17AA245361A}" destId="{D9A38D40-3A7B-48DF-9A7D-ECD2F589B0DC}" srcOrd="1" destOrd="0" parTransId="{E43CEF90-3F56-44EF-B664-60E2033C4080}" sibTransId="{5DED29FA-9643-48E2-A8DB-D844DDF85717}"/>
    <dgm:cxn modelId="{A1F098E6-8E89-474A-9CD0-E9A67CB509A8}" srcId="{78067E7A-4610-4808-984D-F17AA245361A}" destId="{C56D4D2F-9F52-4059-8C91-45EB8D4B219B}" srcOrd="0" destOrd="0" parTransId="{462FE68B-D552-4C89-BA6B-BB6438C72919}" sibTransId="{65280A67-503F-479B-871D-78E511943043}"/>
    <dgm:cxn modelId="{12EDAE63-5273-4AF6-BF01-05DC6D7BDF92}" type="presParOf" srcId="{9AFC2DB2-CB0D-4A46-BB3E-FDBD0A21E1E9}" destId="{DB359788-6274-4E14-A22E-A0D3CE26C9D3}" srcOrd="0" destOrd="0" presId="urn:microsoft.com/office/officeart/2005/8/layout/chevron1"/>
    <dgm:cxn modelId="{82C25D00-BD17-485E-8BCF-FA1608E50C6B}" type="presParOf" srcId="{9AFC2DB2-CB0D-4A46-BB3E-FDBD0A21E1E9}" destId="{90DC6E47-3F66-4F44-86DC-33DFC65C609E}" srcOrd="1" destOrd="0" presId="urn:microsoft.com/office/officeart/2005/8/layout/chevron1"/>
    <dgm:cxn modelId="{ED495A94-5D25-4551-8BBE-F1B9F67C3273}" type="presParOf" srcId="{9AFC2DB2-CB0D-4A46-BB3E-FDBD0A21E1E9}" destId="{BEA659CA-C76A-4801-A11C-E13A3D50DDF7}" srcOrd="2" destOrd="0" presId="urn:microsoft.com/office/officeart/2005/8/layout/chevron1"/>
    <dgm:cxn modelId="{1B915418-758D-42BE-BA5C-01C2646B7B73}" type="presParOf" srcId="{9AFC2DB2-CB0D-4A46-BB3E-FDBD0A21E1E9}" destId="{E32F8B98-DE13-4193-A056-EEF631E4112B}" srcOrd="3" destOrd="0" presId="urn:microsoft.com/office/officeart/2005/8/layout/chevron1"/>
    <dgm:cxn modelId="{3010379E-1065-4469-90E3-29D31EA6A3D2}" type="presParOf" srcId="{9AFC2DB2-CB0D-4A46-BB3E-FDBD0A21E1E9}" destId="{7936C5DF-1F1D-49C4-81F1-042A1F7B2160}" srcOrd="4" destOrd="0" presId="urn:microsoft.com/office/officeart/2005/8/layout/chevron1"/>
    <dgm:cxn modelId="{10B6553E-C3FD-4776-A0E3-E2BEEEC3C6DC}" type="presParOf" srcId="{9AFC2DB2-CB0D-4A46-BB3E-FDBD0A21E1E9}" destId="{36A6743E-4476-410B-9AEE-3BEBE3FDA9A4}" srcOrd="5" destOrd="0" presId="urn:microsoft.com/office/officeart/2005/8/layout/chevron1"/>
    <dgm:cxn modelId="{0113675F-F5A8-42C9-A08F-D2B275824CF3}" type="presParOf" srcId="{9AFC2DB2-CB0D-4A46-BB3E-FDBD0A21E1E9}" destId="{1C0DA673-8C55-4365-87AC-098C8AE0AB1E}" srcOrd="6" destOrd="0" presId="urn:microsoft.com/office/officeart/2005/8/layout/chevron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359788-6274-4E14-A22E-A0D3CE26C9D3}">
      <dsp:nvSpPr>
        <dsp:cNvPr id="0" name=""/>
        <dsp:cNvSpPr/>
      </dsp:nvSpPr>
      <dsp:spPr>
        <a:xfrm>
          <a:off x="3657" y="103463"/>
          <a:ext cx="2129070" cy="851628"/>
        </a:xfrm>
        <a:prstGeom prst="chevron">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marL="0" lvl="0" indent="0" algn="ctr" defTabSz="889000">
            <a:lnSpc>
              <a:spcPct val="90000"/>
            </a:lnSpc>
            <a:spcBef>
              <a:spcPct val="0"/>
            </a:spcBef>
            <a:spcAft>
              <a:spcPct val="35000"/>
            </a:spcAft>
            <a:buNone/>
          </a:pPr>
          <a:r>
            <a:rPr lang="en-US" sz="2000" kern="1200"/>
            <a:t>Jan/Feb 2022</a:t>
          </a:r>
        </a:p>
      </dsp:txBody>
      <dsp:txXfrm>
        <a:off x="429471" y="103463"/>
        <a:ext cx="1277442" cy="851628"/>
      </dsp:txXfrm>
    </dsp:sp>
    <dsp:sp modelId="{BEA659CA-C76A-4801-A11C-E13A3D50DDF7}">
      <dsp:nvSpPr>
        <dsp:cNvPr id="0" name=""/>
        <dsp:cNvSpPr/>
      </dsp:nvSpPr>
      <dsp:spPr>
        <a:xfrm>
          <a:off x="1919821" y="103463"/>
          <a:ext cx="2129070" cy="851628"/>
        </a:xfrm>
        <a:prstGeom prst="chevron">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marL="0" lvl="0" indent="0" algn="ctr" defTabSz="889000">
            <a:lnSpc>
              <a:spcPct val="90000"/>
            </a:lnSpc>
            <a:spcBef>
              <a:spcPct val="0"/>
            </a:spcBef>
            <a:spcAft>
              <a:spcPct val="35000"/>
            </a:spcAft>
            <a:buNone/>
          </a:pPr>
          <a:r>
            <a:rPr lang="en-US" sz="2000" kern="1200"/>
            <a:t>March</a:t>
          </a:r>
        </a:p>
        <a:p>
          <a:pPr marL="0" lvl="0" indent="0" algn="ctr" defTabSz="889000">
            <a:lnSpc>
              <a:spcPct val="90000"/>
            </a:lnSpc>
            <a:spcBef>
              <a:spcPct val="0"/>
            </a:spcBef>
            <a:spcAft>
              <a:spcPct val="35000"/>
            </a:spcAft>
            <a:buNone/>
          </a:pPr>
          <a:r>
            <a:rPr lang="en-US" sz="2000" kern="1200"/>
            <a:t>2022</a:t>
          </a:r>
        </a:p>
      </dsp:txBody>
      <dsp:txXfrm>
        <a:off x="2345635" y="103463"/>
        <a:ext cx="1277442" cy="851628"/>
      </dsp:txXfrm>
    </dsp:sp>
    <dsp:sp modelId="{7936C5DF-1F1D-49C4-81F1-042A1F7B2160}">
      <dsp:nvSpPr>
        <dsp:cNvPr id="0" name=""/>
        <dsp:cNvSpPr/>
      </dsp:nvSpPr>
      <dsp:spPr>
        <a:xfrm>
          <a:off x="3835984" y="103463"/>
          <a:ext cx="2129070" cy="851628"/>
        </a:xfrm>
        <a:prstGeom prst="chevron">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marL="0" lvl="0" indent="0" algn="ctr" defTabSz="889000">
            <a:lnSpc>
              <a:spcPct val="90000"/>
            </a:lnSpc>
            <a:spcBef>
              <a:spcPct val="0"/>
            </a:spcBef>
            <a:spcAft>
              <a:spcPct val="35000"/>
            </a:spcAft>
            <a:buNone/>
          </a:pPr>
          <a:r>
            <a:rPr lang="en-US" sz="2000" kern="1200"/>
            <a:t>April</a:t>
          </a:r>
        </a:p>
        <a:p>
          <a:pPr marL="0" lvl="0" indent="0" algn="ctr" defTabSz="889000">
            <a:lnSpc>
              <a:spcPct val="90000"/>
            </a:lnSpc>
            <a:spcBef>
              <a:spcPct val="0"/>
            </a:spcBef>
            <a:spcAft>
              <a:spcPct val="35000"/>
            </a:spcAft>
            <a:buNone/>
          </a:pPr>
          <a:r>
            <a:rPr lang="en-US" sz="2000" kern="1200"/>
            <a:t>2022</a:t>
          </a:r>
        </a:p>
      </dsp:txBody>
      <dsp:txXfrm>
        <a:off x="4261798" y="103463"/>
        <a:ext cx="1277442" cy="851628"/>
      </dsp:txXfrm>
    </dsp:sp>
    <dsp:sp modelId="{1C0DA673-8C55-4365-87AC-098C8AE0AB1E}">
      <dsp:nvSpPr>
        <dsp:cNvPr id="0" name=""/>
        <dsp:cNvSpPr/>
      </dsp:nvSpPr>
      <dsp:spPr>
        <a:xfrm>
          <a:off x="5752147" y="103463"/>
          <a:ext cx="2129070" cy="851628"/>
        </a:xfrm>
        <a:prstGeom prst="chevron">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marL="0" lvl="0" indent="0" algn="ctr" defTabSz="889000">
            <a:lnSpc>
              <a:spcPct val="90000"/>
            </a:lnSpc>
            <a:spcBef>
              <a:spcPct val="0"/>
            </a:spcBef>
            <a:spcAft>
              <a:spcPct val="35000"/>
            </a:spcAft>
            <a:buNone/>
          </a:pPr>
          <a:r>
            <a:rPr lang="en-US" sz="2000" kern="1200"/>
            <a:t>May/Jun</a:t>
          </a:r>
        </a:p>
        <a:p>
          <a:pPr marL="0" lvl="0" indent="0" algn="ctr" defTabSz="889000">
            <a:lnSpc>
              <a:spcPct val="90000"/>
            </a:lnSpc>
            <a:spcBef>
              <a:spcPct val="0"/>
            </a:spcBef>
            <a:spcAft>
              <a:spcPct val="35000"/>
            </a:spcAft>
            <a:buNone/>
          </a:pPr>
          <a:r>
            <a:rPr lang="en-US" sz="2000" kern="1200"/>
            <a:t>2022</a:t>
          </a:r>
        </a:p>
      </dsp:txBody>
      <dsp:txXfrm>
        <a:off x="6177961" y="103463"/>
        <a:ext cx="1277442" cy="8516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359788-6274-4E14-A22E-A0D3CE26C9D3}">
      <dsp:nvSpPr>
        <dsp:cNvPr id="0" name=""/>
        <dsp:cNvSpPr/>
      </dsp:nvSpPr>
      <dsp:spPr>
        <a:xfrm>
          <a:off x="3657" y="103463"/>
          <a:ext cx="2129070" cy="851628"/>
        </a:xfrm>
        <a:prstGeom prst="chevron">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marL="0" lvl="0" indent="0" algn="ctr" defTabSz="889000">
            <a:lnSpc>
              <a:spcPct val="90000"/>
            </a:lnSpc>
            <a:spcBef>
              <a:spcPct val="0"/>
            </a:spcBef>
            <a:spcAft>
              <a:spcPct val="35000"/>
            </a:spcAft>
            <a:buNone/>
          </a:pPr>
          <a:r>
            <a:rPr lang="en-US" sz="2000" kern="1200"/>
            <a:t>Jun/Jul 2022</a:t>
          </a:r>
        </a:p>
      </dsp:txBody>
      <dsp:txXfrm>
        <a:off x="429471" y="103463"/>
        <a:ext cx="1277442" cy="851628"/>
      </dsp:txXfrm>
    </dsp:sp>
    <dsp:sp modelId="{BEA659CA-C76A-4801-A11C-E13A3D50DDF7}">
      <dsp:nvSpPr>
        <dsp:cNvPr id="0" name=""/>
        <dsp:cNvSpPr/>
      </dsp:nvSpPr>
      <dsp:spPr>
        <a:xfrm>
          <a:off x="1919821" y="103463"/>
          <a:ext cx="2129070" cy="851628"/>
        </a:xfrm>
        <a:prstGeom prst="chevron">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marL="0" lvl="0" indent="0" algn="ctr" defTabSz="889000">
            <a:lnSpc>
              <a:spcPct val="90000"/>
            </a:lnSpc>
            <a:spcBef>
              <a:spcPct val="0"/>
            </a:spcBef>
            <a:spcAft>
              <a:spcPct val="35000"/>
            </a:spcAft>
            <a:buNone/>
          </a:pPr>
          <a:r>
            <a:rPr lang="en-US" sz="2000" kern="1200"/>
            <a:t>Aug/Sep</a:t>
          </a:r>
        </a:p>
        <a:p>
          <a:pPr marL="0" lvl="0" indent="0" algn="ctr" defTabSz="889000">
            <a:lnSpc>
              <a:spcPct val="90000"/>
            </a:lnSpc>
            <a:spcBef>
              <a:spcPct val="0"/>
            </a:spcBef>
            <a:spcAft>
              <a:spcPct val="35000"/>
            </a:spcAft>
            <a:buNone/>
          </a:pPr>
          <a:r>
            <a:rPr lang="en-US" sz="2000" kern="1200"/>
            <a:t>2022</a:t>
          </a:r>
        </a:p>
      </dsp:txBody>
      <dsp:txXfrm>
        <a:off x="2345635" y="103463"/>
        <a:ext cx="1277442" cy="851628"/>
      </dsp:txXfrm>
    </dsp:sp>
    <dsp:sp modelId="{7936C5DF-1F1D-49C4-81F1-042A1F7B2160}">
      <dsp:nvSpPr>
        <dsp:cNvPr id="0" name=""/>
        <dsp:cNvSpPr/>
      </dsp:nvSpPr>
      <dsp:spPr>
        <a:xfrm>
          <a:off x="3835984" y="103463"/>
          <a:ext cx="2129070" cy="851628"/>
        </a:xfrm>
        <a:prstGeom prst="chevron">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marL="0" lvl="0" indent="0" algn="ctr" defTabSz="889000">
            <a:lnSpc>
              <a:spcPct val="90000"/>
            </a:lnSpc>
            <a:spcBef>
              <a:spcPct val="0"/>
            </a:spcBef>
            <a:spcAft>
              <a:spcPct val="35000"/>
            </a:spcAft>
            <a:buNone/>
          </a:pPr>
          <a:r>
            <a:rPr lang="en-US" sz="2000" kern="1200"/>
            <a:t>Oct/Nov</a:t>
          </a:r>
        </a:p>
        <a:p>
          <a:pPr marL="0" lvl="0" indent="0" algn="ctr" defTabSz="889000">
            <a:lnSpc>
              <a:spcPct val="90000"/>
            </a:lnSpc>
            <a:spcBef>
              <a:spcPct val="0"/>
            </a:spcBef>
            <a:spcAft>
              <a:spcPct val="35000"/>
            </a:spcAft>
            <a:buNone/>
          </a:pPr>
          <a:r>
            <a:rPr lang="en-US" sz="2000" kern="1200"/>
            <a:t>2022</a:t>
          </a:r>
        </a:p>
      </dsp:txBody>
      <dsp:txXfrm>
        <a:off x="4261798" y="103463"/>
        <a:ext cx="1277442" cy="851628"/>
      </dsp:txXfrm>
    </dsp:sp>
    <dsp:sp modelId="{1C0DA673-8C55-4365-87AC-098C8AE0AB1E}">
      <dsp:nvSpPr>
        <dsp:cNvPr id="0" name=""/>
        <dsp:cNvSpPr/>
      </dsp:nvSpPr>
      <dsp:spPr>
        <a:xfrm>
          <a:off x="5752147" y="103463"/>
          <a:ext cx="2129070" cy="851628"/>
        </a:xfrm>
        <a:prstGeom prst="chevron">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26670" rIns="26670" bIns="26670" numCol="1" spcCol="1270" anchor="ctr" anchorCtr="0">
          <a:noAutofit/>
        </a:bodyPr>
        <a:lstStyle/>
        <a:p>
          <a:pPr marL="0" lvl="0" indent="0" algn="ctr" defTabSz="889000">
            <a:lnSpc>
              <a:spcPct val="90000"/>
            </a:lnSpc>
            <a:spcBef>
              <a:spcPct val="0"/>
            </a:spcBef>
            <a:spcAft>
              <a:spcPct val="35000"/>
            </a:spcAft>
            <a:buNone/>
          </a:pPr>
          <a:r>
            <a:rPr lang="en-US" sz="2000" kern="1200"/>
            <a:t>Dec</a:t>
          </a:r>
        </a:p>
        <a:p>
          <a:pPr marL="0" lvl="0" indent="0" algn="ctr" defTabSz="889000">
            <a:lnSpc>
              <a:spcPct val="90000"/>
            </a:lnSpc>
            <a:spcBef>
              <a:spcPct val="0"/>
            </a:spcBef>
            <a:spcAft>
              <a:spcPct val="35000"/>
            </a:spcAft>
            <a:buNone/>
          </a:pPr>
          <a:r>
            <a:rPr lang="en-US" sz="2000" kern="1200"/>
            <a:t>2022</a:t>
          </a:r>
        </a:p>
      </dsp:txBody>
      <dsp:txXfrm>
        <a:off x="6177961" y="103463"/>
        <a:ext cx="1277442" cy="851628"/>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9" y="3"/>
            <a:ext cx="4161388" cy="366011"/>
          </a:xfrm>
          <a:prstGeom prst="rect">
            <a:avLst/>
          </a:prstGeom>
          <a:noFill/>
          <a:ln w="9525">
            <a:noFill/>
            <a:miter lim="800000"/>
            <a:headEnd/>
            <a:tailEnd/>
          </a:ln>
          <a:effectLst/>
        </p:spPr>
        <p:txBody>
          <a:bodyPr vert="horz" wrap="square" lIns="95528" tIns="47763" rIns="95528" bIns="47763" numCol="1" anchor="t" anchorCtr="0" compatLnSpc="1">
            <a:prstTxWarp prst="textNoShape">
              <a:avLst/>
            </a:prstTxWarp>
          </a:bodyPr>
          <a:lstStyle>
            <a:lvl1pPr>
              <a:defRPr sz="1200"/>
            </a:lvl1pPr>
          </a:lstStyle>
          <a:p>
            <a:pPr>
              <a:defRPr/>
            </a:pPr>
            <a:endParaRPr lang="en-US"/>
          </a:p>
        </p:txBody>
      </p:sp>
      <p:sp>
        <p:nvSpPr>
          <p:cNvPr id="27651" name="Rectangle 3"/>
          <p:cNvSpPr>
            <a:spLocks noGrp="1" noChangeArrowheads="1"/>
          </p:cNvSpPr>
          <p:nvPr>
            <p:ph type="dt" sz="quarter" idx="1"/>
          </p:nvPr>
        </p:nvSpPr>
        <p:spPr bwMode="auto">
          <a:xfrm>
            <a:off x="5437644" y="3"/>
            <a:ext cx="4161388" cy="366011"/>
          </a:xfrm>
          <a:prstGeom prst="rect">
            <a:avLst/>
          </a:prstGeom>
          <a:noFill/>
          <a:ln w="9525">
            <a:noFill/>
            <a:miter lim="800000"/>
            <a:headEnd/>
            <a:tailEnd/>
          </a:ln>
          <a:effectLst/>
        </p:spPr>
        <p:txBody>
          <a:bodyPr vert="horz" wrap="square" lIns="95528" tIns="47763" rIns="95528" bIns="47763" numCol="1" anchor="t" anchorCtr="0" compatLnSpc="1">
            <a:prstTxWarp prst="textNoShape">
              <a:avLst/>
            </a:prstTxWarp>
          </a:bodyPr>
          <a:lstStyle>
            <a:lvl1pPr algn="r">
              <a:defRPr sz="1200"/>
            </a:lvl1pPr>
          </a:lstStyle>
          <a:p>
            <a:pPr>
              <a:defRPr/>
            </a:pPr>
            <a:endParaRPr lang="en-US"/>
          </a:p>
        </p:txBody>
      </p:sp>
      <p:sp>
        <p:nvSpPr>
          <p:cNvPr id="27652" name="Rectangle 4"/>
          <p:cNvSpPr>
            <a:spLocks noGrp="1" noChangeArrowheads="1"/>
          </p:cNvSpPr>
          <p:nvPr>
            <p:ph type="ftr" sz="quarter" idx="2"/>
          </p:nvPr>
        </p:nvSpPr>
        <p:spPr bwMode="auto">
          <a:xfrm>
            <a:off x="9" y="6947941"/>
            <a:ext cx="4161388" cy="366011"/>
          </a:xfrm>
          <a:prstGeom prst="rect">
            <a:avLst/>
          </a:prstGeom>
          <a:noFill/>
          <a:ln w="9525">
            <a:noFill/>
            <a:miter lim="800000"/>
            <a:headEnd/>
            <a:tailEnd/>
          </a:ln>
          <a:effectLst/>
        </p:spPr>
        <p:txBody>
          <a:bodyPr vert="horz" wrap="square" lIns="95528" tIns="47763" rIns="95528" bIns="47763" numCol="1" anchor="b" anchorCtr="0" compatLnSpc="1">
            <a:prstTxWarp prst="textNoShape">
              <a:avLst/>
            </a:prstTxWarp>
          </a:bodyPr>
          <a:lstStyle>
            <a:lvl1pPr>
              <a:defRPr sz="1200"/>
            </a:lvl1pPr>
          </a:lstStyle>
          <a:p>
            <a:pPr>
              <a:defRPr/>
            </a:pPr>
            <a:endParaRPr lang="en-US"/>
          </a:p>
        </p:txBody>
      </p:sp>
      <p:sp>
        <p:nvSpPr>
          <p:cNvPr id="27653" name="Rectangle 5"/>
          <p:cNvSpPr>
            <a:spLocks noGrp="1" noChangeArrowheads="1"/>
          </p:cNvSpPr>
          <p:nvPr>
            <p:ph type="sldNum" sz="quarter" idx="3"/>
          </p:nvPr>
        </p:nvSpPr>
        <p:spPr bwMode="auto">
          <a:xfrm>
            <a:off x="5437644" y="6947941"/>
            <a:ext cx="4161388" cy="366011"/>
          </a:xfrm>
          <a:prstGeom prst="rect">
            <a:avLst/>
          </a:prstGeom>
          <a:noFill/>
          <a:ln w="9525">
            <a:noFill/>
            <a:miter lim="800000"/>
            <a:headEnd/>
            <a:tailEnd/>
          </a:ln>
          <a:effectLst/>
        </p:spPr>
        <p:txBody>
          <a:bodyPr vert="horz" wrap="square" lIns="95528" tIns="47763" rIns="95528" bIns="47763" numCol="1" anchor="b" anchorCtr="0" compatLnSpc="1">
            <a:prstTxWarp prst="textNoShape">
              <a:avLst/>
            </a:prstTxWarp>
          </a:bodyPr>
          <a:lstStyle>
            <a:lvl1pPr algn="r">
              <a:defRPr sz="1200"/>
            </a:lvl1pPr>
          </a:lstStyle>
          <a:p>
            <a:pPr>
              <a:defRPr/>
            </a:pPr>
            <a:fld id="{30D9A32D-67A2-4BDF-8083-E0EA2B85BA9A}" type="slidenum">
              <a:rPr lang="en-US"/>
              <a:pPr>
                <a:defRPr/>
              </a:pPr>
              <a:t>‹#›</a:t>
            </a:fld>
            <a:endParaRPr lang="en-US"/>
          </a:p>
        </p:txBody>
      </p:sp>
    </p:spTree>
    <p:extLst>
      <p:ext uri="{BB962C8B-B14F-4D97-AF65-F5344CB8AC3E}">
        <p14:creationId xmlns:p14="http://schemas.microsoft.com/office/powerpoint/2010/main" val="41870281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9" y="3"/>
            <a:ext cx="4161388" cy="366011"/>
          </a:xfrm>
          <a:prstGeom prst="rect">
            <a:avLst/>
          </a:prstGeom>
          <a:noFill/>
          <a:ln w="9525">
            <a:noFill/>
            <a:miter lim="800000"/>
            <a:headEnd/>
            <a:tailEnd/>
          </a:ln>
          <a:effectLst/>
        </p:spPr>
        <p:txBody>
          <a:bodyPr vert="horz" wrap="square" lIns="95528" tIns="47763" rIns="95528" bIns="47763" numCol="1" anchor="t" anchorCtr="0" compatLnSpc="1">
            <a:prstTxWarp prst="textNoShape">
              <a:avLst/>
            </a:prstTxWarp>
          </a:bodyPr>
          <a:lstStyle>
            <a:lvl1pPr>
              <a:defRPr sz="1200"/>
            </a:lvl1pPr>
          </a:lstStyle>
          <a:p>
            <a:pPr>
              <a:defRPr/>
            </a:pPr>
            <a:endParaRPr lang="en-US"/>
          </a:p>
        </p:txBody>
      </p:sp>
      <p:sp>
        <p:nvSpPr>
          <p:cNvPr id="8195" name="Rectangle 3"/>
          <p:cNvSpPr>
            <a:spLocks noGrp="1" noChangeArrowheads="1"/>
          </p:cNvSpPr>
          <p:nvPr>
            <p:ph type="dt" idx="1"/>
          </p:nvPr>
        </p:nvSpPr>
        <p:spPr bwMode="auto">
          <a:xfrm>
            <a:off x="5437644" y="3"/>
            <a:ext cx="4161388" cy="366011"/>
          </a:xfrm>
          <a:prstGeom prst="rect">
            <a:avLst/>
          </a:prstGeom>
          <a:noFill/>
          <a:ln w="9525">
            <a:noFill/>
            <a:miter lim="800000"/>
            <a:headEnd/>
            <a:tailEnd/>
          </a:ln>
          <a:effectLst/>
        </p:spPr>
        <p:txBody>
          <a:bodyPr vert="horz" wrap="square" lIns="95528" tIns="47763" rIns="95528" bIns="47763" numCol="1" anchor="t" anchorCtr="0" compatLnSpc="1">
            <a:prstTxWarp prst="textNoShape">
              <a:avLst/>
            </a:prstTxWarp>
          </a:bodyPr>
          <a:lstStyle>
            <a:lvl1pPr algn="r">
              <a:defRPr sz="1200"/>
            </a:lvl1pPr>
          </a:lstStyle>
          <a:p>
            <a:pPr>
              <a:defRPr/>
            </a:pPr>
            <a:endParaRPr lang="en-US"/>
          </a:p>
        </p:txBody>
      </p:sp>
      <p:sp>
        <p:nvSpPr>
          <p:cNvPr id="28676" name="Rectangle 4"/>
          <p:cNvSpPr>
            <a:spLocks noGrp="1" noRot="1" noChangeAspect="1" noChangeArrowheads="1" noTextEdit="1"/>
          </p:cNvSpPr>
          <p:nvPr>
            <p:ph type="sldImg" idx="2"/>
          </p:nvPr>
        </p:nvSpPr>
        <p:spPr bwMode="auto">
          <a:xfrm>
            <a:off x="2971800" y="547688"/>
            <a:ext cx="3657600" cy="2743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7" name="Rectangle 5"/>
          <p:cNvSpPr>
            <a:spLocks noGrp="1" noChangeArrowheads="1"/>
          </p:cNvSpPr>
          <p:nvPr>
            <p:ph type="body" sz="quarter" idx="3"/>
          </p:nvPr>
        </p:nvSpPr>
        <p:spPr bwMode="auto">
          <a:xfrm>
            <a:off x="960993" y="3475221"/>
            <a:ext cx="7679220" cy="3291591"/>
          </a:xfrm>
          <a:prstGeom prst="rect">
            <a:avLst/>
          </a:prstGeom>
          <a:noFill/>
          <a:ln w="9525">
            <a:noFill/>
            <a:miter lim="800000"/>
            <a:headEnd/>
            <a:tailEnd/>
          </a:ln>
          <a:effectLst/>
        </p:spPr>
        <p:txBody>
          <a:bodyPr vert="horz" wrap="square" lIns="95528" tIns="47763" rIns="95528" bIns="47763"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198" name="Rectangle 6"/>
          <p:cNvSpPr>
            <a:spLocks noGrp="1" noChangeArrowheads="1"/>
          </p:cNvSpPr>
          <p:nvPr>
            <p:ph type="ftr" sz="quarter" idx="4"/>
          </p:nvPr>
        </p:nvSpPr>
        <p:spPr bwMode="auto">
          <a:xfrm>
            <a:off x="9" y="6947941"/>
            <a:ext cx="4161388" cy="366011"/>
          </a:xfrm>
          <a:prstGeom prst="rect">
            <a:avLst/>
          </a:prstGeom>
          <a:noFill/>
          <a:ln w="9525">
            <a:noFill/>
            <a:miter lim="800000"/>
            <a:headEnd/>
            <a:tailEnd/>
          </a:ln>
          <a:effectLst/>
        </p:spPr>
        <p:txBody>
          <a:bodyPr vert="horz" wrap="square" lIns="95528" tIns="47763" rIns="95528" bIns="47763" numCol="1" anchor="b" anchorCtr="0" compatLnSpc="1">
            <a:prstTxWarp prst="textNoShape">
              <a:avLst/>
            </a:prstTxWarp>
          </a:bodyPr>
          <a:lstStyle>
            <a:lvl1pPr>
              <a:defRPr sz="1200"/>
            </a:lvl1pPr>
          </a:lstStyle>
          <a:p>
            <a:pPr>
              <a:defRPr/>
            </a:pPr>
            <a:endParaRPr lang="en-US"/>
          </a:p>
        </p:txBody>
      </p:sp>
      <p:sp>
        <p:nvSpPr>
          <p:cNvPr id="8199" name="Rectangle 7"/>
          <p:cNvSpPr>
            <a:spLocks noGrp="1" noChangeArrowheads="1"/>
          </p:cNvSpPr>
          <p:nvPr>
            <p:ph type="sldNum" sz="quarter" idx="5"/>
          </p:nvPr>
        </p:nvSpPr>
        <p:spPr bwMode="auto">
          <a:xfrm>
            <a:off x="5437644" y="6947941"/>
            <a:ext cx="4161388" cy="366011"/>
          </a:xfrm>
          <a:prstGeom prst="rect">
            <a:avLst/>
          </a:prstGeom>
          <a:noFill/>
          <a:ln w="9525">
            <a:noFill/>
            <a:miter lim="800000"/>
            <a:headEnd/>
            <a:tailEnd/>
          </a:ln>
          <a:effectLst/>
        </p:spPr>
        <p:txBody>
          <a:bodyPr vert="horz" wrap="square" lIns="95528" tIns="47763" rIns="95528" bIns="47763" numCol="1" anchor="b" anchorCtr="0" compatLnSpc="1">
            <a:prstTxWarp prst="textNoShape">
              <a:avLst/>
            </a:prstTxWarp>
          </a:bodyPr>
          <a:lstStyle>
            <a:lvl1pPr algn="r">
              <a:defRPr sz="1200"/>
            </a:lvl1pPr>
          </a:lstStyle>
          <a:p>
            <a:pPr>
              <a:defRPr/>
            </a:pPr>
            <a:fld id="{1DE58F3C-2A81-4AB5-88E3-6645F1BBF3AF}" type="slidenum">
              <a:rPr lang="en-US"/>
              <a:pPr>
                <a:defRPr/>
              </a:pPr>
              <a:t>‹#›</a:t>
            </a:fld>
            <a:endParaRPr lang="en-US"/>
          </a:p>
        </p:txBody>
      </p:sp>
    </p:spTree>
    <p:extLst>
      <p:ext uri="{BB962C8B-B14F-4D97-AF65-F5344CB8AC3E}">
        <p14:creationId xmlns:p14="http://schemas.microsoft.com/office/powerpoint/2010/main" val="200940072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76146" indent="-298519" eaLnBrk="0" hangingPunct="0">
              <a:defRPr>
                <a:solidFill>
                  <a:schemeClr val="tx1"/>
                </a:solidFill>
                <a:latin typeface="Arial" pitchFamily="34" charset="0"/>
              </a:defRPr>
            </a:lvl2pPr>
            <a:lvl3pPr marL="1194072" indent="-238814" eaLnBrk="0" hangingPunct="0">
              <a:defRPr>
                <a:solidFill>
                  <a:schemeClr val="tx1"/>
                </a:solidFill>
                <a:latin typeface="Arial" pitchFamily="34" charset="0"/>
              </a:defRPr>
            </a:lvl3pPr>
            <a:lvl4pPr marL="1671702" indent="-238814" eaLnBrk="0" hangingPunct="0">
              <a:defRPr>
                <a:solidFill>
                  <a:schemeClr val="tx1"/>
                </a:solidFill>
                <a:latin typeface="Arial" pitchFamily="34" charset="0"/>
              </a:defRPr>
            </a:lvl4pPr>
            <a:lvl5pPr marL="2149329" indent="-238814" eaLnBrk="0" hangingPunct="0">
              <a:defRPr>
                <a:solidFill>
                  <a:schemeClr val="tx1"/>
                </a:solidFill>
                <a:latin typeface="Arial" pitchFamily="34" charset="0"/>
              </a:defRPr>
            </a:lvl5pPr>
            <a:lvl6pPr marL="2626959" indent="-238814" eaLnBrk="0" fontAlgn="base" hangingPunct="0">
              <a:spcBef>
                <a:spcPct val="0"/>
              </a:spcBef>
              <a:spcAft>
                <a:spcPct val="0"/>
              </a:spcAft>
              <a:defRPr>
                <a:solidFill>
                  <a:schemeClr val="tx1"/>
                </a:solidFill>
                <a:latin typeface="Arial" pitchFamily="34" charset="0"/>
              </a:defRPr>
            </a:lvl6pPr>
            <a:lvl7pPr marL="3104589" indent="-238814" eaLnBrk="0" fontAlgn="base" hangingPunct="0">
              <a:spcBef>
                <a:spcPct val="0"/>
              </a:spcBef>
              <a:spcAft>
                <a:spcPct val="0"/>
              </a:spcAft>
              <a:defRPr>
                <a:solidFill>
                  <a:schemeClr val="tx1"/>
                </a:solidFill>
                <a:latin typeface="Arial" pitchFamily="34" charset="0"/>
              </a:defRPr>
            </a:lvl7pPr>
            <a:lvl8pPr marL="3582217" indent="-238814" eaLnBrk="0" fontAlgn="base" hangingPunct="0">
              <a:spcBef>
                <a:spcPct val="0"/>
              </a:spcBef>
              <a:spcAft>
                <a:spcPct val="0"/>
              </a:spcAft>
              <a:defRPr>
                <a:solidFill>
                  <a:schemeClr val="tx1"/>
                </a:solidFill>
                <a:latin typeface="Arial" pitchFamily="34" charset="0"/>
              </a:defRPr>
            </a:lvl8pPr>
            <a:lvl9pPr marL="4059846" indent="-238814" eaLnBrk="0" fontAlgn="base" hangingPunct="0">
              <a:spcBef>
                <a:spcPct val="0"/>
              </a:spcBef>
              <a:spcAft>
                <a:spcPct val="0"/>
              </a:spcAft>
              <a:defRPr>
                <a:solidFill>
                  <a:schemeClr val="tx1"/>
                </a:solidFill>
                <a:latin typeface="Arial" pitchFamily="34" charset="0"/>
              </a:defRPr>
            </a:lvl9pPr>
          </a:lstStyle>
          <a:p>
            <a:pPr eaLnBrk="1" hangingPunct="1"/>
            <a:fld id="{19760176-56FE-4598-8AD3-0FEE40AB7B1E}" type="slidenum">
              <a:rPr lang="en-US"/>
              <a:pPr eaLnBrk="1" hangingPunct="1"/>
              <a:t>0</a:t>
            </a:fld>
            <a:endParaRPr lang="en-US"/>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atin typeface="Arial" pitchFamily="34" charset="0"/>
            </a:endParaRPr>
          </a:p>
        </p:txBody>
      </p:sp>
    </p:spTree>
    <p:extLst>
      <p:ext uri="{BB962C8B-B14F-4D97-AF65-F5344CB8AC3E}">
        <p14:creationId xmlns:p14="http://schemas.microsoft.com/office/powerpoint/2010/main" val="257246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1</a:t>
            </a:fld>
            <a:endParaRPr lang="en-US"/>
          </a:p>
        </p:txBody>
      </p:sp>
    </p:spTree>
    <p:extLst>
      <p:ext uri="{BB962C8B-B14F-4D97-AF65-F5344CB8AC3E}">
        <p14:creationId xmlns:p14="http://schemas.microsoft.com/office/powerpoint/2010/main" val="38762495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Like</a:t>
            </a:r>
            <a:r>
              <a:rPr lang="en-US" baseline="0"/>
              <a:t> to go through the first couple as quickly as possible</a:t>
            </a:r>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2</a:t>
            </a:fld>
            <a:endParaRPr lang="en-US"/>
          </a:p>
        </p:txBody>
      </p:sp>
    </p:spTree>
    <p:extLst>
      <p:ext uri="{BB962C8B-B14F-4D97-AF65-F5344CB8AC3E}">
        <p14:creationId xmlns:p14="http://schemas.microsoft.com/office/powerpoint/2010/main" val="1253739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3</a:t>
            </a:fld>
            <a:endParaRPr lang="en-US"/>
          </a:p>
        </p:txBody>
      </p:sp>
    </p:spTree>
    <p:extLst>
      <p:ext uri="{BB962C8B-B14F-4D97-AF65-F5344CB8AC3E}">
        <p14:creationId xmlns:p14="http://schemas.microsoft.com/office/powerpoint/2010/main" val="2561630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4</a:t>
            </a:fld>
            <a:endParaRPr lang="en-US"/>
          </a:p>
        </p:txBody>
      </p:sp>
      <p:sp>
        <p:nvSpPr>
          <p:cNvPr id="6" name="Notes Placeholder 5">
            <a:extLst>
              <a:ext uri="{FF2B5EF4-FFF2-40B4-BE49-F238E27FC236}">
                <a16:creationId xmlns:a16="http://schemas.microsoft.com/office/drawing/2014/main" id="{F37A8E66-A161-41BC-B949-92AA42CE3B30}"/>
              </a:ext>
            </a:extLst>
          </p:cNvPr>
          <p:cNvSpPr>
            <a:spLocks noGrp="1"/>
          </p:cNvSpPr>
          <p:nvPr>
            <p:ph type="body" sz="quarter" idx="3"/>
          </p:nvPr>
        </p:nvSpPr>
        <p:spPr/>
        <p:txBody>
          <a:bodyPr/>
          <a:lstStyle/>
          <a:p>
            <a:endParaRPr lang="en-US"/>
          </a:p>
        </p:txBody>
      </p:sp>
    </p:spTree>
    <p:extLst>
      <p:ext uri="{BB962C8B-B14F-4D97-AF65-F5344CB8AC3E}">
        <p14:creationId xmlns:p14="http://schemas.microsoft.com/office/powerpoint/2010/main" val="33784109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5</a:t>
            </a:fld>
            <a:endParaRPr lang="en-US"/>
          </a:p>
        </p:txBody>
      </p:sp>
    </p:spTree>
    <p:extLst>
      <p:ext uri="{BB962C8B-B14F-4D97-AF65-F5344CB8AC3E}">
        <p14:creationId xmlns:p14="http://schemas.microsoft.com/office/powerpoint/2010/main" val="38743376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6</a:t>
            </a:fld>
            <a:endParaRPr lang="en-US"/>
          </a:p>
        </p:txBody>
      </p:sp>
      <p:sp>
        <p:nvSpPr>
          <p:cNvPr id="6" name="Notes Placeholder 5">
            <a:extLst>
              <a:ext uri="{FF2B5EF4-FFF2-40B4-BE49-F238E27FC236}">
                <a16:creationId xmlns:a16="http://schemas.microsoft.com/office/drawing/2014/main" id="{5135FCEC-23DD-481C-BC52-A4C5CFD941FC}"/>
              </a:ext>
            </a:extLst>
          </p:cNvPr>
          <p:cNvSpPr>
            <a:spLocks noGrp="1"/>
          </p:cNvSpPr>
          <p:nvPr>
            <p:ph type="body" sz="quarter" idx="3"/>
          </p:nvPr>
        </p:nvSpPr>
        <p:spPr/>
        <p:txBody>
          <a:bodyPr/>
          <a:lstStyle/>
          <a:p>
            <a:endParaRPr lang="en-US"/>
          </a:p>
        </p:txBody>
      </p:sp>
    </p:spTree>
    <p:extLst>
      <p:ext uri="{BB962C8B-B14F-4D97-AF65-F5344CB8AC3E}">
        <p14:creationId xmlns:p14="http://schemas.microsoft.com/office/powerpoint/2010/main" val="13114343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7</a:t>
            </a:fld>
            <a:endParaRPr lang="en-US"/>
          </a:p>
        </p:txBody>
      </p:sp>
    </p:spTree>
    <p:extLst>
      <p:ext uri="{BB962C8B-B14F-4D97-AF65-F5344CB8AC3E}">
        <p14:creationId xmlns:p14="http://schemas.microsoft.com/office/powerpoint/2010/main" val="34417237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8</a:t>
            </a:fld>
            <a:endParaRPr lang="en-US"/>
          </a:p>
        </p:txBody>
      </p:sp>
      <p:sp>
        <p:nvSpPr>
          <p:cNvPr id="6" name="Notes Placeholder 5">
            <a:extLst>
              <a:ext uri="{FF2B5EF4-FFF2-40B4-BE49-F238E27FC236}">
                <a16:creationId xmlns:a16="http://schemas.microsoft.com/office/drawing/2014/main" id="{CEDDDB97-D631-4343-8620-E7C1DF204178}"/>
              </a:ext>
            </a:extLst>
          </p:cNvPr>
          <p:cNvSpPr>
            <a:spLocks noGrp="1"/>
          </p:cNvSpPr>
          <p:nvPr>
            <p:ph type="body" sz="quarter" idx="3"/>
          </p:nvPr>
        </p:nvSpPr>
        <p:spPr/>
        <p:txBody>
          <a:bodyPr/>
          <a:lstStyle/>
          <a:p>
            <a:endParaRPr lang="en-US"/>
          </a:p>
        </p:txBody>
      </p:sp>
    </p:spTree>
    <p:extLst>
      <p:ext uri="{BB962C8B-B14F-4D97-AF65-F5344CB8AC3E}">
        <p14:creationId xmlns:p14="http://schemas.microsoft.com/office/powerpoint/2010/main" val="7344491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9</a:t>
            </a:fld>
            <a:endParaRPr lang="en-US"/>
          </a:p>
        </p:txBody>
      </p:sp>
    </p:spTree>
    <p:extLst>
      <p:ext uri="{BB962C8B-B14F-4D97-AF65-F5344CB8AC3E}">
        <p14:creationId xmlns:p14="http://schemas.microsoft.com/office/powerpoint/2010/main" val="39961738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10</a:t>
            </a:fld>
            <a:endParaRPr lang="en-US"/>
          </a:p>
        </p:txBody>
      </p:sp>
    </p:spTree>
    <p:extLst>
      <p:ext uri="{BB962C8B-B14F-4D97-AF65-F5344CB8AC3E}">
        <p14:creationId xmlns:p14="http://schemas.microsoft.com/office/powerpoint/2010/main" val="12184841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11</a:t>
            </a:fld>
            <a:endParaRPr lang="en-US"/>
          </a:p>
        </p:txBody>
      </p:sp>
    </p:spTree>
    <p:extLst>
      <p:ext uri="{BB962C8B-B14F-4D97-AF65-F5344CB8AC3E}">
        <p14:creationId xmlns:p14="http://schemas.microsoft.com/office/powerpoint/2010/main" val="6878068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873375" y="569335"/>
            <a:ext cx="3656013" cy="27432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12</a:t>
            </a:fld>
            <a:endParaRPr lang="en-US"/>
          </a:p>
        </p:txBody>
      </p:sp>
    </p:spTree>
    <p:extLst>
      <p:ext uri="{BB962C8B-B14F-4D97-AF65-F5344CB8AC3E}">
        <p14:creationId xmlns:p14="http://schemas.microsoft.com/office/powerpoint/2010/main" val="8132653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13</a:t>
            </a:fld>
            <a:endParaRPr lang="en-US"/>
          </a:p>
        </p:txBody>
      </p:sp>
    </p:spTree>
    <p:extLst>
      <p:ext uri="{BB962C8B-B14F-4D97-AF65-F5344CB8AC3E}">
        <p14:creationId xmlns:p14="http://schemas.microsoft.com/office/powerpoint/2010/main" val="18462214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14</a:t>
            </a:fld>
            <a:endParaRPr lang="en-US"/>
          </a:p>
        </p:txBody>
      </p:sp>
    </p:spTree>
    <p:extLst>
      <p:ext uri="{BB962C8B-B14F-4D97-AF65-F5344CB8AC3E}">
        <p14:creationId xmlns:p14="http://schemas.microsoft.com/office/powerpoint/2010/main" val="3313137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9113" indent="-179113"/>
            <a:endParaRPr lang="en-US" dirty="0"/>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15</a:t>
            </a:fld>
            <a:endParaRPr lang="en-US"/>
          </a:p>
        </p:txBody>
      </p:sp>
    </p:spTree>
    <p:extLst>
      <p:ext uri="{BB962C8B-B14F-4D97-AF65-F5344CB8AC3E}">
        <p14:creationId xmlns:p14="http://schemas.microsoft.com/office/powerpoint/2010/main" val="38001342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16</a:t>
            </a:fld>
            <a:endParaRPr lang="en-US"/>
          </a:p>
        </p:txBody>
      </p:sp>
    </p:spTree>
    <p:extLst>
      <p:ext uri="{BB962C8B-B14F-4D97-AF65-F5344CB8AC3E}">
        <p14:creationId xmlns:p14="http://schemas.microsoft.com/office/powerpoint/2010/main" val="27216302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17</a:t>
            </a:fld>
            <a:endParaRPr lang="en-US"/>
          </a:p>
        </p:txBody>
      </p:sp>
    </p:spTree>
    <p:extLst>
      <p:ext uri="{BB962C8B-B14F-4D97-AF65-F5344CB8AC3E}">
        <p14:creationId xmlns:p14="http://schemas.microsoft.com/office/powerpoint/2010/main" val="33463791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76146" indent="-298519" eaLnBrk="0" hangingPunct="0">
              <a:defRPr>
                <a:solidFill>
                  <a:schemeClr val="tx1"/>
                </a:solidFill>
                <a:latin typeface="Arial" charset="0"/>
              </a:defRPr>
            </a:lvl2pPr>
            <a:lvl3pPr marL="1194072" indent="-238814" eaLnBrk="0" hangingPunct="0">
              <a:defRPr>
                <a:solidFill>
                  <a:schemeClr val="tx1"/>
                </a:solidFill>
                <a:latin typeface="Arial" charset="0"/>
              </a:defRPr>
            </a:lvl3pPr>
            <a:lvl4pPr marL="1671702" indent="-238814" eaLnBrk="0" hangingPunct="0">
              <a:defRPr>
                <a:solidFill>
                  <a:schemeClr val="tx1"/>
                </a:solidFill>
                <a:latin typeface="Arial" charset="0"/>
              </a:defRPr>
            </a:lvl4pPr>
            <a:lvl5pPr marL="2149329" indent="-238814" eaLnBrk="0" hangingPunct="0">
              <a:defRPr>
                <a:solidFill>
                  <a:schemeClr val="tx1"/>
                </a:solidFill>
                <a:latin typeface="Arial" charset="0"/>
              </a:defRPr>
            </a:lvl5pPr>
            <a:lvl6pPr marL="2626959" indent="-238814" eaLnBrk="0" fontAlgn="base" hangingPunct="0">
              <a:spcBef>
                <a:spcPct val="0"/>
              </a:spcBef>
              <a:spcAft>
                <a:spcPct val="0"/>
              </a:spcAft>
              <a:defRPr>
                <a:solidFill>
                  <a:schemeClr val="tx1"/>
                </a:solidFill>
                <a:latin typeface="Arial" charset="0"/>
              </a:defRPr>
            </a:lvl6pPr>
            <a:lvl7pPr marL="3104589" indent="-238814" eaLnBrk="0" fontAlgn="base" hangingPunct="0">
              <a:spcBef>
                <a:spcPct val="0"/>
              </a:spcBef>
              <a:spcAft>
                <a:spcPct val="0"/>
              </a:spcAft>
              <a:defRPr>
                <a:solidFill>
                  <a:schemeClr val="tx1"/>
                </a:solidFill>
                <a:latin typeface="Arial" charset="0"/>
              </a:defRPr>
            </a:lvl7pPr>
            <a:lvl8pPr marL="3582217" indent="-238814" eaLnBrk="0" fontAlgn="base" hangingPunct="0">
              <a:spcBef>
                <a:spcPct val="0"/>
              </a:spcBef>
              <a:spcAft>
                <a:spcPct val="0"/>
              </a:spcAft>
              <a:defRPr>
                <a:solidFill>
                  <a:schemeClr val="tx1"/>
                </a:solidFill>
                <a:latin typeface="Arial" charset="0"/>
              </a:defRPr>
            </a:lvl8pPr>
            <a:lvl9pPr marL="4059846" indent="-238814" eaLnBrk="0" fontAlgn="base" hangingPunct="0">
              <a:spcBef>
                <a:spcPct val="0"/>
              </a:spcBef>
              <a:spcAft>
                <a:spcPct val="0"/>
              </a:spcAft>
              <a:defRPr>
                <a:solidFill>
                  <a:schemeClr val="tx1"/>
                </a:solidFill>
                <a:latin typeface="Arial" charset="0"/>
              </a:defRPr>
            </a:lvl9pPr>
          </a:lstStyle>
          <a:p>
            <a:pPr eaLnBrk="1" hangingPunct="1"/>
            <a:fld id="{E98A458A-4BFC-41C1-8924-AE11682251E7}" type="slidenum">
              <a:rPr lang="en-US" smtClean="0"/>
              <a:pPr eaLnBrk="1" hangingPunct="1"/>
              <a:t>18</a:t>
            </a:fld>
            <a:endParaRPr 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Tree>
    <p:extLst>
      <p:ext uri="{BB962C8B-B14F-4D97-AF65-F5344CB8AC3E}">
        <p14:creationId xmlns:p14="http://schemas.microsoft.com/office/powerpoint/2010/main" val="40220922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76146" indent="-298519" eaLnBrk="0" hangingPunct="0">
              <a:defRPr>
                <a:solidFill>
                  <a:schemeClr val="tx1"/>
                </a:solidFill>
                <a:latin typeface="Arial" charset="0"/>
              </a:defRPr>
            </a:lvl2pPr>
            <a:lvl3pPr marL="1194072" indent="-238814" eaLnBrk="0" hangingPunct="0">
              <a:defRPr>
                <a:solidFill>
                  <a:schemeClr val="tx1"/>
                </a:solidFill>
                <a:latin typeface="Arial" charset="0"/>
              </a:defRPr>
            </a:lvl3pPr>
            <a:lvl4pPr marL="1671702" indent="-238814" eaLnBrk="0" hangingPunct="0">
              <a:defRPr>
                <a:solidFill>
                  <a:schemeClr val="tx1"/>
                </a:solidFill>
                <a:latin typeface="Arial" charset="0"/>
              </a:defRPr>
            </a:lvl4pPr>
            <a:lvl5pPr marL="2149329" indent="-238814" eaLnBrk="0" hangingPunct="0">
              <a:defRPr>
                <a:solidFill>
                  <a:schemeClr val="tx1"/>
                </a:solidFill>
                <a:latin typeface="Arial" charset="0"/>
              </a:defRPr>
            </a:lvl5pPr>
            <a:lvl6pPr marL="2626959" indent="-238814" eaLnBrk="0" fontAlgn="base" hangingPunct="0">
              <a:spcBef>
                <a:spcPct val="0"/>
              </a:spcBef>
              <a:spcAft>
                <a:spcPct val="0"/>
              </a:spcAft>
              <a:defRPr>
                <a:solidFill>
                  <a:schemeClr val="tx1"/>
                </a:solidFill>
                <a:latin typeface="Arial" charset="0"/>
              </a:defRPr>
            </a:lvl6pPr>
            <a:lvl7pPr marL="3104589" indent="-238814" eaLnBrk="0" fontAlgn="base" hangingPunct="0">
              <a:spcBef>
                <a:spcPct val="0"/>
              </a:spcBef>
              <a:spcAft>
                <a:spcPct val="0"/>
              </a:spcAft>
              <a:defRPr>
                <a:solidFill>
                  <a:schemeClr val="tx1"/>
                </a:solidFill>
                <a:latin typeface="Arial" charset="0"/>
              </a:defRPr>
            </a:lvl7pPr>
            <a:lvl8pPr marL="3582217" indent="-238814" eaLnBrk="0" fontAlgn="base" hangingPunct="0">
              <a:spcBef>
                <a:spcPct val="0"/>
              </a:spcBef>
              <a:spcAft>
                <a:spcPct val="0"/>
              </a:spcAft>
              <a:defRPr>
                <a:solidFill>
                  <a:schemeClr val="tx1"/>
                </a:solidFill>
                <a:latin typeface="Arial" charset="0"/>
              </a:defRPr>
            </a:lvl8pPr>
            <a:lvl9pPr marL="4059846" indent="-238814" eaLnBrk="0" fontAlgn="base" hangingPunct="0">
              <a:spcBef>
                <a:spcPct val="0"/>
              </a:spcBef>
              <a:spcAft>
                <a:spcPct val="0"/>
              </a:spcAft>
              <a:defRPr>
                <a:solidFill>
                  <a:schemeClr val="tx1"/>
                </a:solidFill>
                <a:latin typeface="Arial" charset="0"/>
              </a:defRPr>
            </a:lvl9pPr>
          </a:lstStyle>
          <a:p>
            <a:pPr eaLnBrk="1" hangingPunct="1"/>
            <a:fld id="{E98A458A-4BFC-41C1-8924-AE11682251E7}" type="slidenum">
              <a:rPr lang="en-US" smtClean="0"/>
              <a:pPr eaLnBrk="1" hangingPunct="1"/>
              <a:t>19</a:t>
            </a:fld>
            <a:endParaRPr 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Tree>
    <p:extLst>
      <p:ext uri="{BB962C8B-B14F-4D97-AF65-F5344CB8AC3E}">
        <p14:creationId xmlns:p14="http://schemas.microsoft.com/office/powerpoint/2010/main" val="27254525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76146" indent="-298519" eaLnBrk="0" hangingPunct="0">
              <a:defRPr>
                <a:solidFill>
                  <a:schemeClr val="tx1"/>
                </a:solidFill>
                <a:latin typeface="Arial" charset="0"/>
              </a:defRPr>
            </a:lvl2pPr>
            <a:lvl3pPr marL="1194072" indent="-238814" eaLnBrk="0" hangingPunct="0">
              <a:defRPr>
                <a:solidFill>
                  <a:schemeClr val="tx1"/>
                </a:solidFill>
                <a:latin typeface="Arial" charset="0"/>
              </a:defRPr>
            </a:lvl3pPr>
            <a:lvl4pPr marL="1671702" indent="-238814" eaLnBrk="0" hangingPunct="0">
              <a:defRPr>
                <a:solidFill>
                  <a:schemeClr val="tx1"/>
                </a:solidFill>
                <a:latin typeface="Arial" charset="0"/>
              </a:defRPr>
            </a:lvl4pPr>
            <a:lvl5pPr marL="2149329" indent="-238814" eaLnBrk="0" hangingPunct="0">
              <a:defRPr>
                <a:solidFill>
                  <a:schemeClr val="tx1"/>
                </a:solidFill>
                <a:latin typeface="Arial" charset="0"/>
              </a:defRPr>
            </a:lvl5pPr>
            <a:lvl6pPr marL="2626959" indent="-238814" eaLnBrk="0" fontAlgn="base" hangingPunct="0">
              <a:spcBef>
                <a:spcPct val="0"/>
              </a:spcBef>
              <a:spcAft>
                <a:spcPct val="0"/>
              </a:spcAft>
              <a:defRPr>
                <a:solidFill>
                  <a:schemeClr val="tx1"/>
                </a:solidFill>
                <a:latin typeface="Arial" charset="0"/>
              </a:defRPr>
            </a:lvl6pPr>
            <a:lvl7pPr marL="3104589" indent="-238814" eaLnBrk="0" fontAlgn="base" hangingPunct="0">
              <a:spcBef>
                <a:spcPct val="0"/>
              </a:spcBef>
              <a:spcAft>
                <a:spcPct val="0"/>
              </a:spcAft>
              <a:defRPr>
                <a:solidFill>
                  <a:schemeClr val="tx1"/>
                </a:solidFill>
                <a:latin typeface="Arial" charset="0"/>
              </a:defRPr>
            </a:lvl7pPr>
            <a:lvl8pPr marL="3582217" indent="-238814" eaLnBrk="0" fontAlgn="base" hangingPunct="0">
              <a:spcBef>
                <a:spcPct val="0"/>
              </a:spcBef>
              <a:spcAft>
                <a:spcPct val="0"/>
              </a:spcAft>
              <a:defRPr>
                <a:solidFill>
                  <a:schemeClr val="tx1"/>
                </a:solidFill>
                <a:latin typeface="Arial" charset="0"/>
              </a:defRPr>
            </a:lvl8pPr>
            <a:lvl9pPr marL="4059846" indent="-238814" eaLnBrk="0" fontAlgn="base" hangingPunct="0">
              <a:spcBef>
                <a:spcPct val="0"/>
              </a:spcBef>
              <a:spcAft>
                <a:spcPct val="0"/>
              </a:spcAft>
              <a:defRPr>
                <a:solidFill>
                  <a:schemeClr val="tx1"/>
                </a:solidFill>
                <a:latin typeface="Arial" charset="0"/>
              </a:defRPr>
            </a:lvl9pPr>
          </a:lstStyle>
          <a:p>
            <a:pPr eaLnBrk="1" hangingPunct="1"/>
            <a:fld id="{E98A458A-4BFC-41C1-8924-AE11682251E7}" type="slidenum">
              <a:rPr lang="en-US" smtClean="0"/>
              <a:pPr eaLnBrk="1" hangingPunct="1"/>
              <a:t>20</a:t>
            </a:fld>
            <a:endParaRPr 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Tree>
    <p:extLst>
      <p:ext uri="{BB962C8B-B14F-4D97-AF65-F5344CB8AC3E}">
        <p14:creationId xmlns:p14="http://schemas.microsoft.com/office/powerpoint/2010/main" val="16264993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76146" indent="-298519" eaLnBrk="0" hangingPunct="0">
              <a:defRPr>
                <a:solidFill>
                  <a:schemeClr val="tx1"/>
                </a:solidFill>
                <a:latin typeface="Arial" charset="0"/>
              </a:defRPr>
            </a:lvl2pPr>
            <a:lvl3pPr marL="1194072" indent="-238814" eaLnBrk="0" hangingPunct="0">
              <a:defRPr>
                <a:solidFill>
                  <a:schemeClr val="tx1"/>
                </a:solidFill>
                <a:latin typeface="Arial" charset="0"/>
              </a:defRPr>
            </a:lvl3pPr>
            <a:lvl4pPr marL="1671702" indent="-238814" eaLnBrk="0" hangingPunct="0">
              <a:defRPr>
                <a:solidFill>
                  <a:schemeClr val="tx1"/>
                </a:solidFill>
                <a:latin typeface="Arial" charset="0"/>
              </a:defRPr>
            </a:lvl4pPr>
            <a:lvl5pPr marL="2149329" indent="-238814" eaLnBrk="0" hangingPunct="0">
              <a:defRPr>
                <a:solidFill>
                  <a:schemeClr val="tx1"/>
                </a:solidFill>
                <a:latin typeface="Arial" charset="0"/>
              </a:defRPr>
            </a:lvl5pPr>
            <a:lvl6pPr marL="2626959" indent="-238814" eaLnBrk="0" fontAlgn="base" hangingPunct="0">
              <a:spcBef>
                <a:spcPct val="0"/>
              </a:spcBef>
              <a:spcAft>
                <a:spcPct val="0"/>
              </a:spcAft>
              <a:defRPr>
                <a:solidFill>
                  <a:schemeClr val="tx1"/>
                </a:solidFill>
                <a:latin typeface="Arial" charset="0"/>
              </a:defRPr>
            </a:lvl6pPr>
            <a:lvl7pPr marL="3104589" indent="-238814" eaLnBrk="0" fontAlgn="base" hangingPunct="0">
              <a:spcBef>
                <a:spcPct val="0"/>
              </a:spcBef>
              <a:spcAft>
                <a:spcPct val="0"/>
              </a:spcAft>
              <a:defRPr>
                <a:solidFill>
                  <a:schemeClr val="tx1"/>
                </a:solidFill>
                <a:latin typeface="Arial" charset="0"/>
              </a:defRPr>
            </a:lvl7pPr>
            <a:lvl8pPr marL="3582217" indent="-238814" eaLnBrk="0" fontAlgn="base" hangingPunct="0">
              <a:spcBef>
                <a:spcPct val="0"/>
              </a:spcBef>
              <a:spcAft>
                <a:spcPct val="0"/>
              </a:spcAft>
              <a:defRPr>
                <a:solidFill>
                  <a:schemeClr val="tx1"/>
                </a:solidFill>
                <a:latin typeface="Arial" charset="0"/>
              </a:defRPr>
            </a:lvl8pPr>
            <a:lvl9pPr marL="4059846" indent="-238814" eaLnBrk="0" fontAlgn="base" hangingPunct="0">
              <a:spcBef>
                <a:spcPct val="0"/>
              </a:spcBef>
              <a:spcAft>
                <a:spcPct val="0"/>
              </a:spcAft>
              <a:defRPr>
                <a:solidFill>
                  <a:schemeClr val="tx1"/>
                </a:solidFill>
                <a:latin typeface="Arial" charset="0"/>
              </a:defRPr>
            </a:lvl9pPr>
          </a:lstStyle>
          <a:p>
            <a:pPr eaLnBrk="1" hangingPunct="1"/>
            <a:fld id="{E98A458A-4BFC-41C1-8924-AE11682251E7}" type="slidenum">
              <a:rPr lang="en-US" smtClean="0"/>
              <a:pPr eaLnBrk="1" hangingPunct="1"/>
              <a:t>21</a:t>
            </a:fld>
            <a:endParaRPr 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p>
        </p:txBody>
      </p:sp>
    </p:spTree>
    <p:extLst>
      <p:ext uri="{BB962C8B-B14F-4D97-AF65-F5344CB8AC3E}">
        <p14:creationId xmlns:p14="http://schemas.microsoft.com/office/powerpoint/2010/main" val="20180635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22</a:t>
            </a:fld>
            <a:endParaRPr lang="en-US"/>
          </a:p>
        </p:txBody>
      </p:sp>
    </p:spTree>
    <p:extLst>
      <p:ext uri="{BB962C8B-B14F-4D97-AF65-F5344CB8AC3E}">
        <p14:creationId xmlns:p14="http://schemas.microsoft.com/office/powerpoint/2010/main" val="2164418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23</a:t>
            </a:fld>
            <a:endParaRPr lang="en-US"/>
          </a:p>
        </p:txBody>
      </p:sp>
    </p:spTree>
    <p:extLst>
      <p:ext uri="{BB962C8B-B14F-4D97-AF65-F5344CB8AC3E}">
        <p14:creationId xmlns:p14="http://schemas.microsoft.com/office/powerpoint/2010/main" val="10804465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24</a:t>
            </a:fld>
            <a:endParaRPr lang="en-US"/>
          </a:p>
        </p:txBody>
      </p:sp>
    </p:spTree>
    <p:extLst>
      <p:ext uri="{BB962C8B-B14F-4D97-AF65-F5344CB8AC3E}">
        <p14:creationId xmlns:p14="http://schemas.microsoft.com/office/powerpoint/2010/main" val="17305309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25</a:t>
            </a:fld>
            <a:endParaRPr lang="en-US"/>
          </a:p>
        </p:txBody>
      </p:sp>
    </p:spTree>
    <p:extLst>
      <p:ext uri="{BB962C8B-B14F-4D97-AF65-F5344CB8AC3E}">
        <p14:creationId xmlns:p14="http://schemas.microsoft.com/office/powerpoint/2010/main" val="2227516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26</a:t>
            </a:fld>
            <a:endParaRPr lang="en-US"/>
          </a:p>
        </p:txBody>
      </p:sp>
    </p:spTree>
    <p:extLst>
      <p:ext uri="{BB962C8B-B14F-4D97-AF65-F5344CB8AC3E}">
        <p14:creationId xmlns:p14="http://schemas.microsoft.com/office/powerpoint/2010/main" val="12584762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27</a:t>
            </a:fld>
            <a:endParaRPr lang="en-US"/>
          </a:p>
        </p:txBody>
      </p:sp>
    </p:spTree>
    <p:extLst>
      <p:ext uri="{BB962C8B-B14F-4D97-AF65-F5344CB8AC3E}">
        <p14:creationId xmlns:p14="http://schemas.microsoft.com/office/powerpoint/2010/main" val="6639186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1DE58F3C-2A81-4AB5-88E3-6645F1BBF3AF}" type="slidenum">
              <a:rPr lang="en-US" smtClean="0"/>
              <a:pPr>
                <a:defRPr/>
              </a:pPr>
              <a:t>28</a:t>
            </a:fld>
            <a:endParaRPr lang="en-US"/>
          </a:p>
        </p:txBody>
      </p:sp>
    </p:spTree>
    <p:extLst>
      <p:ext uri="{BB962C8B-B14F-4D97-AF65-F5344CB8AC3E}">
        <p14:creationId xmlns:p14="http://schemas.microsoft.com/office/powerpoint/2010/main" val="118909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91580" y="1880828"/>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5" name="Rectangle 6"/>
          <p:cNvSpPr>
            <a:spLocks noGrp="1" noChangeArrowheads="1"/>
          </p:cNvSpPr>
          <p:nvPr>
            <p:ph type="sldNum" sz="quarter" idx="11"/>
          </p:nvPr>
        </p:nvSpPr>
        <p:spPr>
          <a:ln/>
        </p:spPr>
        <p:txBody>
          <a:bodyPr/>
          <a:lstStyle>
            <a:lvl1pPr>
              <a:defRPr/>
            </a:lvl1pPr>
          </a:lstStyle>
          <a:p>
            <a:pPr>
              <a:defRPr/>
            </a:pPr>
            <a:fld id="{58C64D7D-06F1-4875-8CD9-EDD6FF8A780E}" type="slidenum">
              <a:rPr lang="en-US"/>
              <a:pPr>
                <a:defRPr/>
              </a:pPr>
              <a:t>‹#›</a:t>
            </a:fld>
            <a:endParaRPr lang="en-US"/>
          </a:p>
        </p:txBody>
      </p:sp>
    </p:spTree>
    <p:extLst>
      <p:ext uri="{BB962C8B-B14F-4D97-AF65-F5344CB8AC3E}">
        <p14:creationId xmlns:p14="http://schemas.microsoft.com/office/powerpoint/2010/main" val="2721194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200" cap="small" baseline="0"/>
            </a:lvl1pPr>
          </a:lstStyle>
          <a:p>
            <a:r>
              <a:rPr lang="en-US"/>
              <a:t>Click to edit Master title style</a:t>
            </a:r>
          </a:p>
        </p:txBody>
      </p:sp>
      <p:sp>
        <p:nvSpPr>
          <p:cNvPr id="3" name="Content Placeholder 2"/>
          <p:cNvSpPr>
            <a:spLocks noGrp="1"/>
          </p:cNvSpPr>
          <p:nvPr>
            <p:ph idx="1"/>
          </p:nvPr>
        </p:nvSpPr>
        <p:spPr>
          <a:xfrm>
            <a:off x="467544" y="1376772"/>
            <a:ext cx="8229600" cy="4737327"/>
          </a:xfrm>
        </p:spPr>
        <p:txBody>
          <a:bodyPr/>
          <a:lstStyle>
            <a:lvl1pPr>
              <a:defRPr sz="2800"/>
            </a:lvl1pPr>
            <a:lvl2pPr>
              <a:defRPr sz="2400"/>
            </a:lvl2pPr>
            <a:lvl3pPr>
              <a:defRPr sz="20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6"/>
          <p:cNvSpPr>
            <a:spLocks noGrp="1" noChangeArrowheads="1"/>
          </p:cNvSpPr>
          <p:nvPr>
            <p:ph type="sldNum" sz="quarter" idx="11"/>
          </p:nvPr>
        </p:nvSpPr>
        <p:spPr>
          <a:xfrm>
            <a:off x="3851920" y="6345324"/>
            <a:ext cx="1424413" cy="368214"/>
          </a:xfrm>
          <a:ln/>
        </p:spPr>
        <p:txBody>
          <a:bodyPr/>
          <a:lstStyle>
            <a:lvl1pPr>
              <a:defRPr/>
            </a:lvl1pPr>
          </a:lstStyle>
          <a:p>
            <a:pPr>
              <a:defRPr/>
            </a:pPr>
            <a:fld id="{645AADC8-B5D7-47E6-9E62-E8EEC6EF5393}" type="slidenum">
              <a:rPr lang="en-US"/>
              <a:pPr>
                <a:defRPr/>
              </a:pPr>
              <a:t>‹#›</a:t>
            </a:fld>
            <a:endParaRPr lang="en-US"/>
          </a:p>
        </p:txBody>
      </p:sp>
    </p:spTree>
    <p:extLst>
      <p:ext uri="{BB962C8B-B14F-4D97-AF65-F5344CB8AC3E}">
        <p14:creationId xmlns:p14="http://schemas.microsoft.com/office/powerpoint/2010/main" val="27792886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5" name="Rectangle 6"/>
          <p:cNvSpPr>
            <a:spLocks noGrp="1" noChangeArrowheads="1"/>
          </p:cNvSpPr>
          <p:nvPr>
            <p:ph type="sldNum" sz="quarter" idx="11"/>
          </p:nvPr>
        </p:nvSpPr>
        <p:spPr>
          <a:ln/>
        </p:spPr>
        <p:txBody>
          <a:bodyPr/>
          <a:lstStyle>
            <a:lvl1pPr>
              <a:defRPr/>
            </a:lvl1pPr>
          </a:lstStyle>
          <a:p>
            <a:pPr>
              <a:defRPr/>
            </a:pPr>
            <a:fld id="{18317030-6F29-4456-B4AC-6939014875C7}" type="slidenum">
              <a:rPr lang="en-US"/>
              <a:pPr>
                <a:defRPr/>
              </a:pPr>
              <a:t>‹#›</a:t>
            </a:fld>
            <a:endParaRPr lang="en-US"/>
          </a:p>
        </p:txBody>
      </p:sp>
    </p:spTree>
    <p:extLst>
      <p:ext uri="{BB962C8B-B14F-4D97-AF65-F5344CB8AC3E}">
        <p14:creationId xmlns:p14="http://schemas.microsoft.com/office/powerpoint/2010/main" val="1803912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1"/>
          </p:nvPr>
        </p:nvSpPr>
        <p:spPr>
          <a:ln/>
        </p:spPr>
        <p:txBody>
          <a:bodyPr/>
          <a:lstStyle>
            <a:lvl1pPr>
              <a:defRPr/>
            </a:lvl1pPr>
          </a:lstStyle>
          <a:p>
            <a:pPr>
              <a:defRPr/>
            </a:pPr>
            <a:fld id="{29DD07F4-2BED-438E-ACBE-939C5BFC2D53}" type="slidenum">
              <a:rPr lang="en-US"/>
              <a:pPr>
                <a:defRPr/>
              </a:pPr>
              <a:t>‹#›</a:t>
            </a:fld>
            <a:endParaRPr lang="en-US"/>
          </a:p>
        </p:txBody>
      </p:sp>
      <p:sp>
        <p:nvSpPr>
          <p:cNvPr id="7" name="Rectangle 5"/>
          <p:cNvSpPr>
            <a:spLocks noGrp="1" noChangeArrowheads="1"/>
          </p:cNvSpPr>
          <p:nvPr>
            <p:ph type="ftr" sz="quarter" idx="12"/>
          </p:nvPr>
        </p:nvSpPr>
        <p:spPr>
          <a:xfrm>
            <a:off x="5795963" y="6237288"/>
            <a:ext cx="2895600" cy="476250"/>
          </a:xfrm>
          <a:prstGeom prst="rect">
            <a:avLst/>
          </a:prstGeom>
          <a:ln/>
        </p:spPr>
        <p:txBody>
          <a:bodyPr/>
          <a:lstStyle>
            <a:lvl1pPr>
              <a:defRPr/>
            </a:lvl1pPr>
          </a:lstStyle>
          <a:p>
            <a:pPr>
              <a:defRPr/>
            </a:pPr>
            <a:r>
              <a:rPr lang="en-US"/>
              <a:t>N</a:t>
            </a:r>
            <a:r>
              <a:rPr lang="en-US" sz="1200"/>
              <a:t>ORTH</a:t>
            </a:r>
            <a:r>
              <a:rPr lang="en-US"/>
              <a:t>S</a:t>
            </a:r>
            <a:r>
              <a:rPr lang="en-US" sz="1200"/>
              <a:t>TAR</a:t>
            </a:r>
          </a:p>
        </p:txBody>
      </p:sp>
    </p:spTree>
    <p:extLst>
      <p:ext uri="{BB962C8B-B14F-4D97-AF65-F5344CB8AC3E}">
        <p14:creationId xmlns:p14="http://schemas.microsoft.com/office/powerpoint/2010/main" val="21475981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8" name="Rectangle 6"/>
          <p:cNvSpPr>
            <a:spLocks noGrp="1" noChangeArrowheads="1"/>
          </p:cNvSpPr>
          <p:nvPr>
            <p:ph type="sldNum" sz="quarter" idx="11"/>
          </p:nvPr>
        </p:nvSpPr>
        <p:spPr>
          <a:ln/>
        </p:spPr>
        <p:txBody>
          <a:bodyPr/>
          <a:lstStyle>
            <a:lvl1pPr>
              <a:defRPr/>
            </a:lvl1pPr>
          </a:lstStyle>
          <a:p>
            <a:pPr>
              <a:defRPr/>
            </a:pPr>
            <a:fld id="{D4F7435C-1AAC-4C16-9257-0A3081DB2E8C}" type="slidenum">
              <a:rPr lang="en-US"/>
              <a:pPr>
                <a:defRPr/>
              </a:pPr>
              <a:t>‹#›</a:t>
            </a:fld>
            <a:endParaRPr lang="en-US"/>
          </a:p>
        </p:txBody>
      </p:sp>
      <p:sp>
        <p:nvSpPr>
          <p:cNvPr id="9" name="Rectangle 5"/>
          <p:cNvSpPr>
            <a:spLocks noGrp="1" noChangeArrowheads="1"/>
          </p:cNvSpPr>
          <p:nvPr>
            <p:ph type="ftr" sz="quarter" idx="12"/>
          </p:nvPr>
        </p:nvSpPr>
        <p:spPr>
          <a:xfrm>
            <a:off x="5795963" y="6237288"/>
            <a:ext cx="2895600" cy="476250"/>
          </a:xfrm>
          <a:prstGeom prst="rect">
            <a:avLst/>
          </a:prstGeom>
          <a:ln/>
        </p:spPr>
        <p:txBody>
          <a:bodyPr/>
          <a:lstStyle>
            <a:lvl1pPr>
              <a:defRPr/>
            </a:lvl1pPr>
          </a:lstStyle>
          <a:p>
            <a:pPr>
              <a:defRPr/>
            </a:pPr>
            <a:r>
              <a:rPr lang="en-US"/>
              <a:t>N</a:t>
            </a:r>
            <a:r>
              <a:rPr lang="en-US" sz="1200"/>
              <a:t>ORTH</a:t>
            </a:r>
            <a:r>
              <a:rPr lang="en-US"/>
              <a:t>S</a:t>
            </a:r>
            <a:r>
              <a:rPr lang="en-US" sz="1200"/>
              <a:t>TAR</a:t>
            </a:r>
          </a:p>
        </p:txBody>
      </p:sp>
    </p:spTree>
    <p:extLst>
      <p:ext uri="{BB962C8B-B14F-4D97-AF65-F5344CB8AC3E}">
        <p14:creationId xmlns:p14="http://schemas.microsoft.com/office/powerpoint/2010/main" val="892485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4" name="Rectangle 6"/>
          <p:cNvSpPr>
            <a:spLocks noGrp="1" noChangeArrowheads="1"/>
          </p:cNvSpPr>
          <p:nvPr>
            <p:ph type="sldNum" sz="quarter" idx="11"/>
          </p:nvPr>
        </p:nvSpPr>
        <p:spPr>
          <a:ln/>
        </p:spPr>
        <p:txBody>
          <a:bodyPr/>
          <a:lstStyle>
            <a:lvl1pPr>
              <a:defRPr/>
            </a:lvl1pPr>
          </a:lstStyle>
          <a:p>
            <a:pPr>
              <a:defRPr/>
            </a:pPr>
            <a:fld id="{31BCEBE5-7FD3-46AA-A5EB-7A1CD2E69AA6}" type="slidenum">
              <a:rPr lang="en-US"/>
              <a:pPr>
                <a:defRPr/>
              </a:pPr>
              <a:t>‹#›</a:t>
            </a:fld>
            <a:endParaRPr lang="en-US"/>
          </a:p>
        </p:txBody>
      </p:sp>
      <p:sp>
        <p:nvSpPr>
          <p:cNvPr id="5" name="Rectangle 5"/>
          <p:cNvSpPr>
            <a:spLocks noGrp="1" noChangeArrowheads="1"/>
          </p:cNvSpPr>
          <p:nvPr>
            <p:ph type="ftr" sz="quarter" idx="12"/>
          </p:nvPr>
        </p:nvSpPr>
        <p:spPr>
          <a:xfrm>
            <a:off x="5795963" y="6237288"/>
            <a:ext cx="2895600" cy="476250"/>
          </a:xfrm>
          <a:prstGeom prst="rect">
            <a:avLst/>
          </a:prstGeom>
          <a:ln/>
        </p:spPr>
        <p:txBody>
          <a:bodyPr/>
          <a:lstStyle>
            <a:lvl1pPr>
              <a:defRPr/>
            </a:lvl1pPr>
          </a:lstStyle>
          <a:p>
            <a:pPr>
              <a:defRPr/>
            </a:pPr>
            <a:r>
              <a:rPr lang="en-US"/>
              <a:t>N</a:t>
            </a:r>
            <a:r>
              <a:rPr lang="en-US" sz="1200"/>
              <a:t>ORTH</a:t>
            </a:r>
            <a:r>
              <a:rPr lang="en-US"/>
              <a:t>S</a:t>
            </a:r>
            <a:r>
              <a:rPr lang="en-US" sz="1200"/>
              <a:t>TAR</a:t>
            </a:r>
          </a:p>
        </p:txBody>
      </p:sp>
    </p:spTree>
    <p:extLst>
      <p:ext uri="{BB962C8B-B14F-4D97-AF65-F5344CB8AC3E}">
        <p14:creationId xmlns:p14="http://schemas.microsoft.com/office/powerpoint/2010/main" val="4235564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3" name="Rectangle 6"/>
          <p:cNvSpPr>
            <a:spLocks noGrp="1" noChangeArrowheads="1"/>
          </p:cNvSpPr>
          <p:nvPr>
            <p:ph type="sldNum" sz="quarter" idx="11"/>
          </p:nvPr>
        </p:nvSpPr>
        <p:spPr>
          <a:ln/>
        </p:spPr>
        <p:txBody>
          <a:bodyPr/>
          <a:lstStyle>
            <a:lvl1pPr>
              <a:defRPr/>
            </a:lvl1pPr>
          </a:lstStyle>
          <a:p>
            <a:pPr>
              <a:defRPr/>
            </a:pPr>
            <a:fld id="{98C3218B-EFF8-4CD6-B19A-C50F06133761}" type="slidenum">
              <a:rPr lang="en-US"/>
              <a:pPr>
                <a:defRPr/>
              </a:pPr>
              <a:t>‹#›</a:t>
            </a:fld>
            <a:endParaRPr lang="en-US"/>
          </a:p>
        </p:txBody>
      </p:sp>
      <p:sp>
        <p:nvSpPr>
          <p:cNvPr id="4" name="Rectangle 5"/>
          <p:cNvSpPr>
            <a:spLocks noGrp="1" noChangeArrowheads="1"/>
          </p:cNvSpPr>
          <p:nvPr>
            <p:ph type="ftr" sz="quarter" idx="12"/>
          </p:nvPr>
        </p:nvSpPr>
        <p:spPr>
          <a:xfrm>
            <a:off x="5795963" y="6237288"/>
            <a:ext cx="2895600" cy="476250"/>
          </a:xfrm>
          <a:prstGeom prst="rect">
            <a:avLst/>
          </a:prstGeom>
          <a:ln/>
        </p:spPr>
        <p:txBody>
          <a:bodyPr/>
          <a:lstStyle>
            <a:lvl1pPr>
              <a:defRPr/>
            </a:lvl1pPr>
          </a:lstStyle>
          <a:p>
            <a:pPr>
              <a:defRPr/>
            </a:pPr>
            <a:r>
              <a:rPr lang="en-US"/>
              <a:t>N</a:t>
            </a:r>
            <a:r>
              <a:rPr lang="en-US" sz="1200"/>
              <a:t>ORTH</a:t>
            </a:r>
            <a:r>
              <a:rPr lang="en-US"/>
              <a:t>S</a:t>
            </a:r>
            <a:r>
              <a:rPr lang="en-US" sz="1200"/>
              <a:t>TAR</a:t>
            </a:r>
          </a:p>
        </p:txBody>
      </p:sp>
    </p:spTree>
    <p:extLst>
      <p:ext uri="{BB962C8B-B14F-4D97-AF65-F5344CB8AC3E}">
        <p14:creationId xmlns:p14="http://schemas.microsoft.com/office/powerpoint/2010/main" val="14938987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1"/>
          </p:nvPr>
        </p:nvSpPr>
        <p:spPr>
          <a:ln/>
        </p:spPr>
        <p:txBody>
          <a:bodyPr/>
          <a:lstStyle>
            <a:lvl1pPr>
              <a:defRPr/>
            </a:lvl1pPr>
          </a:lstStyle>
          <a:p>
            <a:pPr>
              <a:defRPr/>
            </a:pPr>
            <a:fld id="{3B869686-52C0-4354-A48E-884780DC23CC}" type="slidenum">
              <a:rPr lang="en-US"/>
              <a:pPr>
                <a:defRPr/>
              </a:pPr>
              <a:t>‹#›</a:t>
            </a:fld>
            <a:endParaRPr lang="en-US"/>
          </a:p>
        </p:txBody>
      </p:sp>
      <p:sp>
        <p:nvSpPr>
          <p:cNvPr id="7" name="Rectangle 5"/>
          <p:cNvSpPr>
            <a:spLocks noGrp="1" noChangeArrowheads="1"/>
          </p:cNvSpPr>
          <p:nvPr>
            <p:ph type="ftr" sz="quarter" idx="12"/>
          </p:nvPr>
        </p:nvSpPr>
        <p:spPr>
          <a:xfrm>
            <a:off x="5795963" y="6237288"/>
            <a:ext cx="2895600" cy="476250"/>
          </a:xfrm>
          <a:prstGeom prst="rect">
            <a:avLst/>
          </a:prstGeom>
          <a:ln/>
        </p:spPr>
        <p:txBody>
          <a:bodyPr/>
          <a:lstStyle>
            <a:lvl1pPr>
              <a:defRPr/>
            </a:lvl1pPr>
          </a:lstStyle>
          <a:p>
            <a:pPr>
              <a:defRPr/>
            </a:pPr>
            <a:r>
              <a:rPr lang="en-US"/>
              <a:t>N</a:t>
            </a:r>
            <a:r>
              <a:rPr lang="en-US" sz="1200"/>
              <a:t>ORTH</a:t>
            </a:r>
            <a:r>
              <a:rPr lang="en-US"/>
              <a:t>S</a:t>
            </a:r>
            <a:r>
              <a:rPr lang="en-US" sz="1200"/>
              <a:t>TAR</a:t>
            </a:r>
          </a:p>
        </p:txBody>
      </p:sp>
    </p:spTree>
    <p:extLst>
      <p:ext uri="{BB962C8B-B14F-4D97-AF65-F5344CB8AC3E}">
        <p14:creationId xmlns:p14="http://schemas.microsoft.com/office/powerpoint/2010/main" val="711479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961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457200" y="1388836"/>
            <a:ext cx="8229600" cy="4737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30" name="Rectangle 6"/>
          <p:cNvSpPr>
            <a:spLocks noGrp="1" noChangeArrowheads="1"/>
          </p:cNvSpPr>
          <p:nvPr>
            <p:ph type="sldNum" sz="quarter" idx="4"/>
          </p:nvPr>
        </p:nvSpPr>
        <p:spPr bwMode="auto">
          <a:xfrm>
            <a:off x="3851920" y="6278563"/>
            <a:ext cx="1424413" cy="4349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b="1">
                <a:latin typeface="+mn-lt"/>
              </a:defRPr>
            </a:lvl1pPr>
          </a:lstStyle>
          <a:p>
            <a:pPr>
              <a:defRPr/>
            </a:pPr>
            <a:fld id="{69009CE1-740D-4F79-B374-00DECEB02B5D}" type="slidenum">
              <a:rPr lang="en-US"/>
              <a:pPr>
                <a:defRPr/>
              </a:pPr>
              <a:t>‹#›</a:t>
            </a:fld>
            <a:endParaRPr lang="en-US"/>
          </a:p>
        </p:txBody>
      </p:sp>
      <p:sp>
        <p:nvSpPr>
          <p:cNvPr id="1033" name="Rectangle 9"/>
          <p:cNvSpPr>
            <a:spLocks noChangeArrowheads="1"/>
          </p:cNvSpPr>
          <p:nvPr userDrawn="1"/>
        </p:nvSpPr>
        <p:spPr bwMode="auto">
          <a:xfrm>
            <a:off x="454480" y="1236436"/>
            <a:ext cx="8207375" cy="152400"/>
          </a:xfrm>
          <a:prstGeom prst="rect">
            <a:avLst/>
          </a:prstGeom>
          <a:gradFill rotWithShape="1">
            <a:gsLst>
              <a:gs pos="0">
                <a:srgbClr val="000000"/>
              </a:gs>
              <a:gs pos="39999">
                <a:srgbClr val="0A128C">
                  <a:alpha val="90000"/>
                </a:srgbClr>
              </a:gs>
              <a:gs pos="70000">
                <a:srgbClr val="181CC7">
                  <a:alpha val="82500"/>
                </a:srgbClr>
              </a:gs>
              <a:gs pos="88000">
                <a:srgbClr val="7005D4">
                  <a:alpha val="78000"/>
                </a:srgbClr>
              </a:gs>
              <a:gs pos="100000">
                <a:srgbClr val="8C3D91">
                  <a:alpha val="75000"/>
                </a:srgbClr>
              </a:gs>
            </a:gsLst>
            <a:lin ang="0" scaled="1"/>
          </a:gradFill>
          <a:ln w="9525">
            <a:noFill/>
            <a:miter lim="800000"/>
            <a:headEnd/>
            <a:tailEnd/>
          </a:ln>
          <a:effectLst/>
        </p:spPr>
        <p:txBody>
          <a:bodyPr wrap="none" anchor="ctr"/>
          <a:lstStyle/>
          <a:p>
            <a:pPr>
              <a:defRPr/>
            </a:pPr>
            <a:endParaRPr lang="en-US"/>
          </a:p>
        </p:txBody>
      </p:sp>
      <p:sp>
        <p:nvSpPr>
          <p:cNvPr id="11" name="Rectangle 10">
            <a:extLst>
              <a:ext uri="{FF2B5EF4-FFF2-40B4-BE49-F238E27FC236}">
                <a16:creationId xmlns:a16="http://schemas.microsoft.com/office/drawing/2014/main" id="{34A49E4C-9D44-454C-9CDE-7DBEF7DB07B4}"/>
              </a:ext>
            </a:extLst>
          </p:cNvPr>
          <p:cNvSpPr/>
          <p:nvPr userDrawn="1"/>
        </p:nvSpPr>
        <p:spPr>
          <a:xfrm>
            <a:off x="467544" y="6041761"/>
            <a:ext cx="4572000" cy="584775"/>
          </a:xfrm>
          <a:prstGeom prst="rect">
            <a:avLst/>
          </a:prstGeom>
        </p:spPr>
        <p:txBody>
          <a:bodyPr>
            <a:spAutoFit/>
          </a:bodyPr>
          <a:lstStyle/>
          <a:p>
            <a:endParaRPr lang="en-US" sz="1600">
              <a:solidFill>
                <a:srgbClr val="000000"/>
              </a:solidFill>
              <a:latin typeface="Times New Roman" panose="02020603050405020304" pitchFamily="18" charset="0"/>
            </a:endParaRPr>
          </a:p>
          <a:p>
            <a:r>
              <a:rPr lang="en-US" sz="1600">
                <a:solidFill>
                  <a:srgbClr val="000000"/>
                </a:solidFill>
                <a:latin typeface="Times New Roman" panose="02020603050405020304" pitchFamily="18" charset="0"/>
              </a:rPr>
              <a:t> </a:t>
            </a:r>
            <a:r>
              <a:rPr lang="en-US" sz="1400" b="1" cap="small" baseline="0">
                <a:solidFill>
                  <a:srgbClr val="000000"/>
                </a:solidFill>
                <a:latin typeface="Times New Roman" panose="02020603050405020304" pitchFamily="18" charset="0"/>
              </a:rPr>
              <a:t>NorthStar Consulting Group </a:t>
            </a:r>
            <a:endParaRPr lang="en-US" sz="1400" cap="small" baseline="0"/>
          </a:p>
        </p:txBody>
      </p:sp>
      <p:sp>
        <p:nvSpPr>
          <p:cNvPr id="12" name="AutoShape 1">
            <a:extLst>
              <a:ext uri="{FF2B5EF4-FFF2-40B4-BE49-F238E27FC236}">
                <a16:creationId xmlns:a16="http://schemas.microsoft.com/office/drawing/2014/main" id="{47312E61-304B-4871-B829-7908EBCD4D34}"/>
              </a:ext>
            </a:extLst>
          </p:cNvPr>
          <p:cNvSpPr>
            <a:spLocks noChangeArrowheads="1"/>
          </p:cNvSpPr>
          <p:nvPr userDrawn="1"/>
        </p:nvSpPr>
        <p:spPr bwMode="auto">
          <a:xfrm>
            <a:off x="230755" y="6084026"/>
            <a:ext cx="540060" cy="476250"/>
          </a:xfrm>
          <a:prstGeom prst="star4">
            <a:avLst>
              <a:gd name="adj" fmla="val 15606"/>
            </a:avLst>
          </a:prstGeom>
          <a:solidFill>
            <a:srgbClr val="3366FF"/>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Lst>
  <p:hf hdr="0" dt="0"/>
  <p:txStyles>
    <p:titleStyle>
      <a:lvl1pPr algn="ctr" rtl="0" eaLnBrk="0" fontAlgn="base" hangingPunct="0">
        <a:spcBef>
          <a:spcPct val="0"/>
        </a:spcBef>
        <a:spcAft>
          <a:spcPct val="0"/>
        </a:spcAft>
        <a:defRPr sz="3200" b="1" cap="small" baseline="0">
          <a:solidFill>
            <a:schemeClr val="tx2"/>
          </a:solidFill>
          <a:latin typeface="+mj-lt"/>
          <a:ea typeface="+mj-ea"/>
          <a:cs typeface="+mj-cs"/>
        </a:defRPr>
      </a:lvl1pPr>
      <a:lvl2pPr algn="ctr" rtl="0" eaLnBrk="0" fontAlgn="base" hangingPunct="0">
        <a:spcBef>
          <a:spcPct val="0"/>
        </a:spcBef>
        <a:spcAft>
          <a:spcPct val="0"/>
        </a:spcAft>
        <a:defRPr sz="3600" b="1">
          <a:solidFill>
            <a:schemeClr val="tx2"/>
          </a:solidFill>
          <a:latin typeface="Times New Roman" pitchFamily="18" charset="0"/>
        </a:defRPr>
      </a:lvl2pPr>
      <a:lvl3pPr algn="ctr" rtl="0" eaLnBrk="0" fontAlgn="base" hangingPunct="0">
        <a:spcBef>
          <a:spcPct val="0"/>
        </a:spcBef>
        <a:spcAft>
          <a:spcPct val="0"/>
        </a:spcAft>
        <a:defRPr sz="3600" b="1">
          <a:solidFill>
            <a:schemeClr val="tx2"/>
          </a:solidFill>
          <a:latin typeface="Times New Roman" pitchFamily="18" charset="0"/>
        </a:defRPr>
      </a:lvl3pPr>
      <a:lvl4pPr algn="ctr" rtl="0" eaLnBrk="0" fontAlgn="base" hangingPunct="0">
        <a:spcBef>
          <a:spcPct val="0"/>
        </a:spcBef>
        <a:spcAft>
          <a:spcPct val="0"/>
        </a:spcAft>
        <a:defRPr sz="3600" b="1">
          <a:solidFill>
            <a:schemeClr val="tx2"/>
          </a:solidFill>
          <a:latin typeface="Times New Roman" pitchFamily="18" charset="0"/>
        </a:defRPr>
      </a:lvl4pPr>
      <a:lvl5pPr algn="ctr" rtl="0" eaLnBrk="0" fontAlgn="base" hangingPunct="0">
        <a:spcBef>
          <a:spcPct val="0"/>
        </a:spcBef>
        <a:spcAft>
          <a:spcPct val="0"/>
        </a:spcAft>
        <a:defRPr sz="3600" b="1">
          <a:solidFill>
            <a:schemeClr val="tx2"/>
          </a:solidFill>
          <a:latin typeface="Times New Roman" pitchFamily="18" charset="0"/>
        </a:defRPr>
      </a:lvl5pPr>
      <a:lvl6pPr marL="457200" algn="ctr" rtl="0" fontAlgn="base">
        <a:spcBef>
          <a:spcPct val="0"/>
        </a:spcBef>
        <a:spcAft>
          <a:spcPct val="0"/>
        </a:spcAft>
        <a:defRPr sz="3600" b="1">
          <a:solidFill>
            <a:schemeClr val="tx2"/>
          </a:solidFill>
          <a:latin typeface="Times New Roman" pitchFamily="18" charset="0"/>
        </a:defRPr>
      </a:lvl6pPr>
      <a:lvl7pPr marL="914400" algn="ctr" rtl="0" fontAlgn="base">
        <a:spcBef>
          <a:spcPct val="0"/>
        </a:spcBef>
        <a:spcAft>
          <a:spcPct val="0"/>
        </a:spcAft>
        <a:defRPr sz="3600" b="1">
          <a:solidFill>
            <a:schemeClr val="tx2"/>
          </a:solidFill>
          <a:latin typeface="Times New Roman" pitchFamily="18" charset="0"/>
        </a:defRPr>
      </a:lvl7pPr>
      <a:lvl8pPr marL="1371600" algn="ctr" rtl="0" fontAlgn="base">
        <a:spcBef>
          <a:spcPct val="0"/>
        </a:spcBef>
        <a:spcAft>
          <a:spcPct val="0"/>
        </a:spcAft>
        <a:defRPr sz="3600" b="1">
          <a:solidFill>
            <a:schemeClr val="tx2"/>
          </a:solidFill>
          <a:latin typeface="Times New Roman" pitchFamily="18" charset="0"/>
        </a:defRPr>
      </a:lvl8pPr>
      <a:lvl9pPr marL="1828800" algn="ctr" rtl="0" fontAlgn="base">
        <a:spcBef>
          <a:spcPct val="0"/>
        </a:spcBef>
        <a:spcAft>
          <a:spcPct val="0"/>
        </a:spcAft>
        <a:defRPr sz="3600" b="1">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18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1600" b="1">
          <a:solidFill>
            <a:schemeClr val="tx1"/>
          </a:solidFill>
          <a:latin typeface="+mn-lt"/>
        </a:defRPr>
      </a:lvl2pPr>
      <a:lvl3pPr marL="1143000" indent="-228600" algn="l" rtl="0" eaLnBrk="0" fontAlgn="base" hangingPunct="0">
        <a:spcBef>
          <a:spcPct val="20000"/>
        </a:spcBef>
        <a:spcAft>
          <a:spcPct val="0"/>
        </a:spcAft>
        <a:buChar char="•"/>
        <a:defRPr sz="1400" b="1">
          <a:solidFill>
            <a:schemeClr val="tx1"/>
          </a:solidFill>
          <a:latin typeface="+mn-lt"/>
        </a:defRPr>
      </a:lvl3pPr>
      <a:lvl4pPr marL="1600200" indent="-228600" algn="l" rtl="0" eaLnBrk="0" fontAlgn="base" hangingPunct="0">
        <a:spcBef>
          <a:spcPct val="20000"/>
        </a:spcBef>
        <a:spcAft>
          <a:spcPct val="0"/>
        </a:spcAft>
        <a:buChar char="–"/>
        <a:defRPr sz="1200" b="1">
          <a:solidFill>
            <a:schemeClr val="tx1"/>
          </a:solidFill>
          <a:latin typeface="+mn-lt"/>
        </a:defRPr>
      </a:lvl4pPr>
      <a:lvl5pPr marL="2057400" indent="-228600" algn="l" rtl="0" eaLnBrk="0" fontAlgn="base" hangingPunct="0">
        <a:spcBef>
          <a:spcPct val="20000"/>
        </a:spcBef>
        <a:spcAft>
          <a:spcPct val="0"/>
        </a:spcAft>
        <a:buChar char="»"/>
        <a:defRPr sz="1200" b="1">
          <a:solidFill>
            <a:schemeClr val="tx1"/>
          </a:solidFill>
          <a:latin typeface="+mn-lt"/>
        </a:defRPr>
      </a:lvl5pPr>
      <a:lvl6pPr marL="2514600" indent="-228600" algn="l" rtl="0" fontAlgn="base">
        <a:spcBef>
          <a:spcPct val="20000"/>
        </a:spcBef>
        <a:spcAft>
          <a:spcPct val="0"/>
        </a:spcAft>
        <a:buChar char="»"/>
        <a:defRPr sz="1600" b="1">
          <a:solidFill>
            <a:schemeClr val="tx1"/>
          </a:solidFill>
          <a:latin typeface="+mn-lt"/>
        </a:defRPr>
      </a:lvl6pPr>
      <a:lvl7pPr marL="2971800" indent="-228600" algn="l" rtl="0" fontAlgn="base">
        <a:spcBef>
          <a:spcPct val="20000"/>
        </a:spcBef>
        <a:spcAft>
          <a:spcPct val="0"/>
        </a:spcAft>
        <a:buChar char="»"/>
        <a:defRPr sz="1600" b="1">
          <a:solidFill>
            <a:schemeClr val="tx1"/>
          </a:solidFill>
          <a:latin typeface="+mn-lt"/>
        </a:defRPr>
      </a:lvl7pPr>
      <a:lvl8pPr marL="3429000" indent="-228600" algn="l" rtl="0" fontAlgn="base">
        <a:spcBef>
          <a:spcPct val="20000"/>
        </a:spcBef>
        <a:spcAft>
          <a:spcPct val="0"/>
        </a:spcAft>
        <a:buChar char="»"/>
        <a:defRPr sz="1600" b="1">
          <a:solidFill>
            <a:schemeClr val="tx1"/>
          </a:solidFill>
          <a:latin typeface="+mn-lt"/>
        </a:defRPr>
      </a:lvl8pPr>
      <a:lvl9pPr marL="3886200" indent="-228600" algn="l" rtl="0" fontAlgn="base">
        <a:spcBef>
          <a:spcPct val="20000"/>
        </a:spcBef>
        <a:spcAft>
          <a:spcPct val="0"/>
        </a:spcAft>
        <a:buChar char="»"/>
        <a:defRPr sz="16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bwMode="auto">
          <a:xfrm>
            <a:off x="683568" y="1412776"/>
            <a:ext cx="7772400" cy="1548172"/>
          </a:xfrm>
          <a:noFill/>
          <a:ln>
            <a:miter lim="800000"/>
            <a:headEnd/>
            <a:tailEnd/>
          </a:ln>
        </p:spPr>
        <p:txBody>
          <a:bodyPr vert="horz" wrap="square" lIns="91440" tIns="45720" rIns="91440" bIns="45720" numCol="1" anchor="t" anchorCtr="0" compatLnSpc="1">
            <a:prstTxWarp prst="textNoShape">
              <a:avLst/>
            </a:prstTxWarp>
          </a:bodyPr>
          <a:lstStyle/>
          <a:p>
            <a:pPr eaLnBrk="1" hangingPunct="1">
              <a:defRPr/>
            </a:pPr>
            <a:br>
              <a:rPr lang="en-US" sz="3200" cap="small"/>
            </a:br>
            <a:r>
              <a:rPr lang="en-US" sz="3600" cap="small"/>
              <a:t>Executive Compensation Structure Workshop</a:t>
            </a:r>
            <a:br>
              <a:rPr lang="en-US" sz="3600" cap="small"/>
            </a:br>
            <a:endParaRPr lang="en-US" sz="3600" cap="small"/>
          </a:p>
        </p:txBody>
      </p:sp>
      <p:sp>
        <p:nvSpPr>
          <p:cNvPr id="2051" name="Rectangle 3"/>
          <p:cNvSpPr>
            <a:spLocks noGrp="1" noChangeArrowheads="1"/>
          </p:cNvSpPr>
          <p:nvPr>
            <p:ph type="subTitle" idx="1"/>
          </p:nvPr>
        </p:nvSpPr>
        <p:spPr>
          <a:xfrm>
            <a:off x="719572" y="3717032"/>
            <a:ext cx="7772400" cy="1728192"/>
          </a:xfrm>
        </p:spPr>
        <p:txBody>
          <a:bodyPr/>
          <a:lstStyle/>
          <a:p>
            <a:pPr eaLnBrk="1" hangingPunct="1">
              <a:defRPr/>
            </a:pPr>
            <a:endParaRPr lang="en-US" sz="2400" cap="small"/>
          </a:p>
          <a:p>
            <a:pPr eaLnBrk="1" hangingPunct="1">
              <a:defRPr/>
            </a:pPr>
            <a:r>
              <a:rPr lang="en-US" sz="2400" cap="small"/>
              <a:t>Prepared for the Office of Energy Infrastructure Safety</a:t>
            </a:r>
          </a:p>
          <a:p>
            <a:pPr eaLnBrk="1" hangingPunct="1">
              <a:defRPr/>
            </a:pPr>
            <a:r>
              <a:rPr lang="en-US" sz="2400" cap="small"/>
              <a:t>September 29, 2021</a:t>
            </a:r>
            <a:endParaRPr lang="en-US" sz="2400"/>
          </a:p>
        </p:txBody>
      </p:sp>
    </p:spTree>
    <p:extLst>
      <p:ext uri="{BB962C8B-B14F-4D97-AF65-F5344CB8AC3E}">
        <p14:creationId xmlns:p14="http://schemas.microsoft.com/office/powerpoint/2010/main" val="65891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BD11B-1704-4428-B6A7-86C51367A89C}"/>
              </a:ext>
            </a:extLst>
          </p:cNvPr>
          <p:cNvSpPr>
            <a:spLocks noGrp="1"/>
          </p:cNvSpPr>
          <p:nvPr>
            <p:ph type="title"/>
          </p:nvPr>
        </p:nvSpPr>
        <p:spPr/>
        <p:txBody>
          <a:bodyPr/>
          <a:lstStyle/>
          <a:p>
            <a:r>
              <a:rPr lang="en-US"/>
              <a:t>Session Guidelines</a:t>
            </a:r>
          </a:p>
        </p:txBody>
      </p:sp>
      <p:sp>
        <p:nvSpPr>
          <p:cNvPr id="3" name="Content Placeholder 2">
            <a:extLst>
              <a:ext uri="{FF2B5EF4-FFF2-40B4-BE49-F238E27FC236}">
                <a16:creationId xmlns:a16="http://schemas.microsoft.com/office/drawing/2014/main" id="{709FF232-3CDE-4DA3-9288-A3715CF85122}"/>
              </a:ext>
            </a:extLst>
          </p:cNvPr>
          <p:cNvSpPr>
            <a:spLocks noGrp="1"/>
          </p:cNvSpPr>
          <p:nvPr>
            <p:ph idx="1"/>
          </p:nvPr>
        </p:nvSpPr>
        <p:spPr>
          <a:xfrm>
            <a:off x="467544" y="1664804"/>
            <a:ext cx="8229600" cy="4449295"/>
          </a:xfrm>
        </p:spPr>
        <p:txBody>
          <a:bodyPr/>
          <a:lstStyle/>
          <a:p>
            <a:r>
              <a:rPr lang="en-US"/>
              <a:t>Discussion format</a:t>
            </a:r>
          </a:p>
          <a:p>
            <a:r>
              <a:rPr lang="en-US"/>
              <a:t>Participants free to make observations, ask questions, or raise potential issues</a:t>
            </a:r>
          </a:p>
          <a:p>
            <a:pPr marL="0" indent="0">
              <a:buNone/>
            </a:pPr>
            <a:endParaRPr lang="en-US"/>
          </a:p>
          <a:p>
            <a:pPr marL="0" indent="0">
              <a:buNone/>
            </a:pPr>
            <a:r>
              <a:rPr lang="en-US"/>
              <a:t>NorthStar Ask:  participants be patient with and mindful of the attempt to incorporate an interactive discussion in a virtual setting</a:t>
            </a:r>
          </a:p>
        </p:txBody>
      </p:sp>
      <p:sp>
        <p:nvSpPr>
          <p:cNvPr id="4" name="Slide Number Placeholder 3">
            <a:extLst>
              <a:ext uri="{FF2B5EF4-FFF2-40B4-BE49-F238E27FC236}">
                <a16:creationId xmlns:a16="http://schemas.microsoft.com/office/drawing/2014/main" id="{D3031384-5DE3-4182-8988-356EA588EF53}"/>
              </a:ext>
            </a:extLst>
          </p:cNvPr>
          <p:cNvSpPr>
            <a:spLocks noGrp="1"/>
          </p:cNvSpPr>
          <p:nvPr>
            <p:ph type="sldNum" sz="quarter" idx="11"/>
          </p:nvPr>
        </p:nvSpPr>
        <p:spPr/>
        <p:txBody>
          <a:bodyPr/>
          <a:lstStyle/>
          <a:p>
            <a:pPr>
              <a:defRPr/>
            </a:pPr>
            <a:fld id="{645AADC8-B5D7-47E6-9E62-E8EEC6EF5393}" type="slidenum">
              <a:rPr lang="en-US" smtClean="0"/>
              <a:pPr>
                <a:defRPr/>
              </a:pPr>
              <a:t>1</a:t>
            </a:fld>
            <a:endParaRPr lang="en-US"/>
          </a:p>
        </p:txBody>
      </p:sp>
    </p:spTree>
    <p:extLst>
      <p:ext uri="{BB962C8B-B14F-4D97-AF65-F5344CB8AC3E}">
        <p14:creationId xmlns:p14="http://schemas.microsoft.com/office/powerpoint/2010/main" val="1793663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3C086-5A37-49BD-81C7-A48503664473}"/>
              </a:ext>
            </a:extLst>
          </p:cNvPr>
          <p:cNvSpPr>
            <a:spLocks noGrp="1"/>
          </p:cNvSpPr>
          <p:nvPr>
            <p:ph type="title"/>
          </p:nvPr>
        </p:nvSpPr>
        <p:spPr/>
        <p:txBody>
          <a:bodyPr/>
          <a:lstStyle/>
          <a:p>
            <a:r>
              <a:rPr lang="en-US"/>
              <a:t>Approximate Discussion Times and Topics</a:t>
            </a:r>
            <a:br>
              <a:rPr lang="en-US"/>
            </a:br>
            <a:r>
              <a:rPr lang="en-US"/>
              <a:t>Session:  1:45-2:45 pm</a:t>
            </a:r>
          </a:p>
        </p:txBody>
      </p:sp>
      <p:graphicFrame>
        <p:nvGraphicFramePr>
          <p:cNvPr id="5" name="Table 5">
            <a:extLst>
              <a:ext uri="{FF2B5EF4-FFF2-40B4-BE49-F238E27FC236}">
                <a16:creationId xmlns:a16="http://schemas.microsoft.com/office/drawing/2014/main" id="{16371D4B-E6A2-4032-BF50-F454ECA2E65F}"/>
              </a:ext>
            </a:extLst>
          </p:cNvPr>
          <p:cNvGraphicFramePr>
            <a:graphicFrameLocks noGrp="1"/>
          </p:cNvGraphicFramePr>
          <p:nvPr>
            <p:ph idx="1"/>
            <p:extLst>
              <p:ext uri="{D42A27DB-BD31-4B8C-83A1-F6EECF244321}">
                <p14:modId xmlns:p14="http://schemas.microsoft.com/office/powerpoint/2010/main" val="660847605"/>
              </p:ext>
            </p:extLst>
          </p:nvPr>
        </p:nvGraphicFramePr>
        <p:xfrm>
          <a:off x="711698" y="1556792"/>
          <a:ext cx="7704856" cy="4572000"/>
        </p:xfrm>
        <a:graphic>
          <a:graphicData uri="http://schemas.openxmlformats.org/drawingml/2006/table">
            <a:tbl>
              <a:tblPr firstRow="1" bandRow="1">
                <a:tableStyleId>{21E4AEA4-8DFA-4A89-87EB-49C32662AFE0}</a:tableStyleId>
              </a:tblPr>
              <a:tblGrid>
                <a:gridCol w="6056546">
                  <a:extLst>
                    <a:ext uri="{9D8B030D-6E8A-4147-A177-3AD203B41FA5}">
                      <a16:colId xmlns:a16="http://schemas.microsoft.com/office/drawing/2014/main" val="160188390"/>
                    </a:ext>
                  </a:extLst>
                </a:gridCol>
                <a:gridCol w="1648310">
                  <a:extLst>
                    <a:ext uri="{9D8B030D-6E8A-4147-A177-3AD203B41FA5}">
                      <a16:colId xmlns:a16="http://schemas.microsoft.com/office/drawing/2014/main" val="1691507808"/>
                    </a:ext>
                  </a:extLst>
                </a:gridCol>
              </a:tblGrid>
              <a:tr h="370840">
                <a:tc>
                  <a:txBody>
                    <a:bodyPr/>
                    <a:lstStyle/>
                    <a:p>
                      <a:r>
                        <a:rPr lang="en-US" sz="2000"/>
                        <a:t>Topic</a:t>
                      </a:r>
                    </a:p>
                  </a:txBody>
                  <a:tcPr/>
                </a:tc>
                <a:tc>
                  <a:txBody>
                    <a:bodyPr/>
                    <a:lstStyle/>
                    <a:p>
                      <a:pPr algn="ctr"/>
                      <a:r>
                        <a:rPr lang="en-US" sz="2000"/>
                        <a:t>Estimated Time</a:t>
                      </a:r>
                    </a:p>
                  </a:txBody>
                  <a:tcPr/>
                </a:tc>
                <a:extLst>
                  <a:ext uri="{0D108BD9-81ED-4DB2-BD59-A6C34878D82A}">
                    <a16:rowId xmlns:a16="http://schemas.microsoft.com/office/drawing/2014/main" val="3859017625"/>
                  </a:ext>
                </a:extLst>
              </a:tr>
              <a:tr h="370840">
                <a:tc>
                  <a:txBody>
                    <a:bodyPr/>
                    <a:lstStyle/>
                    <a:p>
                      <a:r>
                        <a:rPr lang="en-US" sz="2000"/>
                        <a:t>Use</a:t>
                      </a:r>
                      <a:r>
                        <a:rPr lang="en-US" sz="2000" baseline="0"/>
                        <a:t> of a template, instructions and a consistent set of definitions/expectations</a:t>
                      </a:r>
                      <a:endParaRPr lang="en-US" sz="200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a:t>1:45</a:t>
                      </a:r>
                      <a:r>
                        <a:rPr lang="en-US" sz="2000" baseline="0"/>
                        <a:t> – 1:50</a:t>
                      </a:r>
                      <a:endParaRPr lang="en-US" sz="2000"/>
                    </a:p>
                    <a:p>
                      <a:pPr algn="ctr"/>
                      <a:endParaRPr lang="en-US" sz="2000"/>
                    </a:p>
                  </a:txBody>
                  <a:tcPr/>
                </a:tc>
                <a:extLst>
                  <a:ext uri="{0D108BD9-81ED-4DB2-BD59-A6C34878D82A}">
                    <a16:rowId xmlns:a16="http://schemas.microsoft.com/office/drawing/2014/main" val="3635982956"/>
                  </a:ext>
                </a:extLst>
              </a:tr>
              <a:tr h="370840">
                <a:tc>
                  <a:txBody>
                    <a:bodyPr/>
                    <a:lstStyle/>
                    <a:p>
                      <a:r>
                        <a:rPr lang="en-US" sz="2000"/>
                        <a:t>Standard information</a:t>
                      </a:r>
                    </a:p>
                  </a:txBody>
                  <a:tcPr/>
                </a:tc>
                <a:tc>
                  <a:txBody>
                    <a:bodyPr/>
                    <a:lstStyle/>
                    <a:p>
                      <a:pPr algn="ctr"/>
                      <a:r>
                        <a:rPr lang="en-US" sz="2000"/>
                        <a:t>1:50 </a:t>
                      </a:r>
                      <a:r>
                        <a:rPr lang="en-US" sz="2000" baseline="0"/>
                        <a:t>– 1:55</a:t>
                      </a:r>
                      <a:endParaRPr lang="en-US" sz="2000"/>
                    </a:p>
                  </a:txBody>
                  <a:tcPr/>
                </a:tc>
                <a:extLst>
                  <a:ext uri="{0D108BD9-81ED-4DB2-BD59-A6C34878D82A}">
                    <a16:rowId xmlns:a16="http://schemas.microsoft.com/office/drawing/2014/main" val="1504642396"/>
                  </a:ext>
                </a:extLst>
              </a:tr>
              <a:tr h="370840">
                <a:tc>
                  <a:txBody>
                    <a:bodyPr/>
                    <a:lstStyle/>
                    <a:p>
                      <a:r>
                        <a:rPr lang="en-US" sz="2000"/>
                        <a:t>Additional required information – public, currently exists</a:t>
                      </a:r>
                    </a:p>
                  </a:txBody>
                  <a:tcPr/>
                </a:tc>
                <a:tc>
                  <a:txBody>
                    <a:bodyPr/>
                    <a:lstStyle/>
                    <a:p>
                      <a:pPr algn="ctr"/>
                      <a:r>
                        <a:rPr lang="en-US" sz="2000"/>
                        <a:t>1:55 </a:t>
                      </a:r>
                      <a:r>
                        <a:rPr lang="en-US" sz="2000" baseline="0"/>
                        <a:t>– 2:00</a:t>
                      </a:r>
                      <a:endParaRPr lang="en-US" sz="2000"/>
                    </a:p>
                  </a:txBody>
                  <a:tcPr/>
                </a:tc>
                <a:extLst>
                  <a:ext uri="{0D108BD9-81ED-4DB2-BD59-A6C34878D82A}">
                    <a16:rowId xmlns:a16="http://schemas.microsoft.com/office/drawing/2014/main" val="1432732509"/>
                  </a:ext>
                </a:extLst>
              </a:tr>
              <a:tr h="370840">
                <a:tc>
                  <a:txBody>
                    <a:bodyPr/>
                    <a:lstStyle/>
                    <a:p>
                      <a:r>
                        <a:rPr lang="en-US" sz="2000"/>
                        <a:t>Reporting details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a:t>2:00 </a:t>
                      </a:r>
                      <a:r>
                        <a:rPr lang="en-US" sz="2000" baseline="0"/>
                        <a:t>– 2:10</a:t>
                      </a:r>
                      <a:endParaRPr lang="en-US" sz="2000"/>
                    </a:p>
                  </a:txBody>
                  <a:tcPr/>
                </a:tc>
                <a:extLst>
                  <a:ext uri="{0D108BD9-81ED-4DB2-BD59-A6C34878D82A}">
                    <a16:rowId xmlns:a16="http://schemas.microsoft.com/office/drawing/2014/main" val="1699567013"/>
                  </a:ext>
                </a:extLst>
              </a:tr>
              <a:tr h="370840">
                <a:tc>
                  <a:txBody>
                    <a:bodyPr/>
                    <a:lstStyle/>
                    <a:p>
                      <a:r>
                        <a:rPr lang="en-US" sz="2000"/>
                        <a:t>Potential guidance clarifications/modifications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a:t>2:10 – 2:35</a:t>
                      </a:r>
                    </a:p>
                  </a:txBody>
                  <a:tcPr/>
                </a:tc>
                <a:extLst>
                  <a:ext uri="{0D108BD9-81ED-4DB2-BD59-A6C34878D82A}">
                    <a16:rowId xmlns:a16="http://schemas.microsoft.com/office/drawing/2014/main" val="2339182961"/>
                  </a:ext>
                </a:extLst>
              </a:tr>
              <a:tr h="370840">
                <a:tc>
                  <a:txBody>
                    <a:bodyPr/>
                    <a:lstStyle/>
                    <a:p>
                      <a:r>
                        <a:rPr lang="en-US" sz="2000"/>
                        <a:t>2022 and Filing Timeline</a:t>
                      </a:r>
                    </a:p>
                  </a:txBody>
                  <a:tcPr/>
                </a:tc>
                <a:tc>
                  <a:txBody>
                    <a:bodyPr/>
                    <a:lstStyle/>
                    <a:p>
                      <a:pPr algn="ctr"/>
                      <a:r>
                        <a:rPr lang="en-US" sz="2000"/>
                        <a:t>2:30</a:t>
                      </a:r>
                      <a:r>
                        <a:rPr lang="en-US" sz="2000" baseline="0"/>
                        <a:t>– 2:35</a:t>
                      </a:r>
                      <a:endParaRPr lang="en-US" sz="2000"/>
                    </a:p>
                  </a:txBody>
                  <a:tcPr/>
                </a:tc>
                <a:extLst>
                  <a:ext uri="{0D108BD9-81ED-4DB2-BD59-A6C34878D82A}">
                    <a16:rowId xmlns:a16="http://schemas.microsoft.com/office/drawing/2014/main" val="547520867"/>
                  </a:ext>
                </a:extLst>
              </a:tr>
              <a:tr h="370840">
                <a:tc>
                  <a:txBody>
                    <a:bodyPr/>
                    <a:lstStyle/>
                    <a:p>
                      <a:r>
                        <a:rPr lang="en-US" sz="2000"/>
                        <a:t>2022 and 2023 Filing Timelines</a:t>
                      </a:r>
                    </a:p>
                  </a:txBody>
                  <a:tcPr/>
                </a:tc>
                <a:tc>
                  <a:txBody>
                    <a:bodyPr/>
                    <a:lstStyle/>
                    <a:p>
                      <a:pPr algn="ctr"/>
                      <a:r>
                        <a:rPr lang="en-US" sz="2000"/>
                        <a:t>2:30</a:t>
                      </a:r>
                      <a:r>
                        <a:rPr lang="en-US" sz="2000" baseline="0"/>
                        <a:t> –</a:t>
                      </a:r>
                      <a:r>
                        <a:rPr lang="en-US" sz="2000"/>
                        <a:t> 2:40</a:t>
                      </a:r>
                    </a:p>
                  </a:txBody>
                  <a:tcPr/>
                </a:tc>
                <a:extLst>
                  <a:ext uri="{0D108BD9-81ED-4DB2-BD59-A6C34878D82A}">
                    <a16:rowId xmlns:a16="http://schemas.microsoft.com/office/drawing/2014/main" val="153807995"/>
                  </a:ext>
                </a:extLst>
              </a:tr>
              <a:tr h="370840">
                <a:tc>
                  <a:txBody>
                    <a:bodyPr/>
                    <a:lstStyle/>
                    <a:p>
                      <a:r>
                        <a:rPr lang="en-US" sz="2000"/>
                        <a:t>NorthStar Next Steps and Additional</a:t>
                      </a:r>
                      <a:r>
                        <a:rPr lang="en-US" sz="2000" baseline="0"/>
                        <a:t> Q&amp;A</a:t>
                      </a:r>
                      <a:endParaRPr lang="en-US" sz="2000"/>
                    </a:p>
                  </a:txBody>
                  <a:tcPr/>
                </a:tc>
                <a:tc>
                  <a:txBody>
                    <a:bodyPr/>
                    <a:lstStyle/>
                    <a:p>
                      <a:pPr algn="ctr"/>
                      <a:r>
                        <a:rPr lang="en-US" sz="2000"/>
                        <a:t>2:40 </a:t>
                      </a:r>
                      <a:r>
                        <a:rPr lang="en-US" sz="2000" baseline="0"/>
                        <a:t>–</a:t>
                      </a:r>
                      <a:r>
                        <a:rPr lang="en-US" sz="2000"/>
                        <a:t> 2:45</a:t>
                      </a:r>
                    </a:p>
                  </a:txBody>
                  <a:tcPr/>
                </a:tc>
                <a:extLst>
                  <a:ext uri="{0D108BD9-81ED-4DB2-BD59-A6C34878D82A}">
                    <a16:rowId xmlns:a16="http://schemas.microsoft.com/office/drawing/2014/main" val="3449142667"/>
                  </a:ext>
                </a:extLst>
              </a:tr>
              <a:tr h="370840">
                <a:tc>
                  <a:txBody>
                    <a:bodyPr/>
                    <a:lstStyle/>
                    <a:p>
                      <a:r>
                        <a:rPr lang="en-US" sz="2000"/>
                        <a:t>Appendix A:  Regulatory Requirements</a:t>
                      </a:r>
                    </a:p>
                  </a:txBody>
                  <a:tcPr/>
                </a:tc>
                <a:tc>
                  <a:txBody>
                    <a:bodyPr/>
                    <a:lstStyle/>
                    <a:p>
                      <a:pPr algn="ctr"/>
                      <a:r>
                        <a:rPr lang="en-US" sz="2000"/>
                        <a:t>N/A</a:t>
                      </a:r>
                    </a:p>
                  </a:txBody>
                  <a:tcPr/>
                </a:tc>
                <a:extLst>
                  <a:ext uri="{0D108BD9-81ED-4DB2-BD59-A6C34878D82A}">
                    <a16:rowId xmlns:a16="http://schemas.microsoft.com/office/drawing/2014/main" val="104183034"/>
                  </a:ext>
                </a:extLst>
              </a:tr>
            </a:tbl>
          </a:graphicData>
        </a:graphic>
      </p:graphicFrame>
      <p:sp>
        <p:nvSpPr>
          <p:cNvPr id="4" name="Slide Number Placeholder 3">
            <a:extLst>
              <a:ext uri="{FF2B5EF4-FFF2-40B4-BE49-F238E27FC236}">
                <a16:creationId xmlns:a16="http://schemas.microsoft.com/office/drawing/2014/main" id="{2C509D91-79E2-4DF4-BCC6-560612043F73}"/>
              </a:ext>
            </a:extLst>
          </p:cNvPr>
          <p:cNvSpPr>
            <a:spLocks noGrp="1"/>
          </p:cNvSpPr>
          <p:nvPr>
            <p:ph type="sldNum" sz="quarter" idx="11"/>
          </p:nvPr>
        </p:nvSpPr>
        <p:spPr/>
        <p:txBody>
          <a:bodyPr/>
          <a:lstStyle/>
          <a:p>
            <a:pPr>
              <a:defRPr/>
            </a:pPr>
            <a:fld id="{645AADC8-B5D7-47E6-9E62-E8EEC6EF5393}" type="slidenum">
              <a:rPr lang="en-US" smtClean="0"/>
              <a:pPr>
                <a:defRPr/>
              </a:pPr>
              <a:t>2</a:t>
            </a:fld>
            <a:endParaRPr lang="en-US"/>
          </a:p>
        </p:txBody>
      </p:sp>
    </p:spTree>
    <p:extLst>
      <p:ext uri="{BB962C8B-B14F-4D97-AF65-F5344CB8AC3E}">
        <p14:creationId xmlns:p14="http://schemas.microsoft.com/office/powerpoint/2010/main" val="11368291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D48C1-9566-4FFC-B4CF-858082DDC7AB}"/>
              </a:ext>
            </a:extLst>
          </p:cNvPr>
          <p:cNvSpPr>
            <a:spLocks noGrp="1"/>
          </p:cNvSpPr>
          <p:nvPr>
            <p:ph type="ctrTitle"/>
          </p:nvPr>
        </p:nvSpPr>
        <p:spPr/>
        <p:txBody>
          <a:bodyPr/>
          <a:lstStyle/>
          <a:p>
            <a:r>
              <a:rPr lang="en-US"/>
              <a:t>Updated Guideline Recommendations</a:t>
            </a:r>
          </a:p>
        </p:txBody>
      </p:sp>
      <p:sp>
        <p:nvSpPr>
          <p:cNvPr id="4" name="Slide Number Placeholder 3">
            <a:extLst>
              <a:ext uri="{FF2B5EF4-FFF2-40B4-BE49-F238E27FC236}">
                <a16:creationId xmlns:a16="http://schemas.microsoft.com/office/drawing/2014/main" id="{60B88638-0500-4FC8-BD2B-5A5244E0E986}"/>
              </a:ext>
            </a:extLst>
          </p:cNvPr>
          <p:cNvSpPr>
            <a:spLocks noGrp="1"/>
          </p:cNvSpPr>
          <p:nvPr>
            <p:ph type="sldNum" sz="quarter" idx="11"/>
          </p:nvPr>
        </p:nvSpPr>
        <p:spPr/>
        <p:txBody>
          <a:bodyPr/>
          <a:lstStyle/>
          <a:p>
            <a:pPr>
              <a:defRPr/>
            </a:pPr>
            <a:fld id="{58C64D7D-06F1-4875-8CD9-EDD6FF8A780E}" type="slidenum">
              <a:rPr lang="en-US" smtClean="0"/>
              <a:pPr>
                <a:defRPr/>
              </a:pPr>
              <a:t>3</a:t>
            </a:fld>
            <a:endParaRPr lang="en-US"/>
          </a:p>
        </p:txBody>
      </p:sp>
    </p:spTree>
    <p:extLst>
      <p:ext uri="{BB962C8B-B14F-4D97-AF65-F5344CB8AC3E}">
        <p14:creationId xmlns:p14="http://schemas.microsoft.com/office/powerpoint/2010/main" val="4700025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E8577-F8B7-4C32-8897-2FD3C1CA3A95}"/>
              </a:ext>
            </a:extLst>
          </p:cNvPr>
          <p:cNvSpPr>
            <a:spLocks noGrp="1"/>
          </p:cNvSpPr>
          <p:nvPr>
            <p:ph type="title"/>
          </p:nvPr>
        </p:nvSpPr>
        <p:spPr/>
        <p:txBody>
          <a:bodyPr/>
          <a:lstStyle/>
          <a:p>
            <a:r>
              <a:rPr lang="en-US"/>
              <a:t>Template and Instructions </a:t>
            </a:r>
          </a:p>
        </p:txBody>
      </p:sp>
      <p:sp>
        <p:nvSpPr>
          <p:cNvPr id="3" name="Content Placeholder 2">
            <a:extLst>
              <a:ext uri="{FF2B5EF4-FFF2-40B4-BE49-F238E27FC236}">
                <a16:creationId xmlns:a16="http://schemas.microsoft.com/office/drawing/2014/main" id="{210132CA-5E3A-4669-A4A0-913CED7D2311}"/>
              </a:ext>
            </a:extLst>
          </p:cNvPr>
          <p:cNvSpPr>
            <a:spLocks noGrp="1"/>
          </p:cNvSpPr>
          <p:nvPr>
            <p:ph idx="1"/>
          </p:nvPr>
        </p:nvSpPr>
        <p:spPr>
          <a:xfrm>
            <a:off x="467544" y="1484784"/>
            <a:ext cx="8229600" cy="4629315"/>
          </a:xfrm>
        </p:spPr>
        <p:txBody>
          <a:bodyPr/>
          <a:lstStyle/>
          <a:p>
            <a:r>
              <a:rPr lang="en-US"/>
              <a:t>Electrical corporations complete a standard MS Word template providing requested information at the required level of detail</a:t>
            </a:r>
          </a:p>
          <a:p>
            <a:r>
              <a:rPr lang="en-US"/>
              <a:t>Examples, instructions, and definitions will be included</a:t>
            </a:r>
          </a:p>
          <a:p>
            <a:r>
              <a:rPr lang="en-US"/>
              <a:t>No copies of items from proxy statements in lieu of completing the form</a:t>
            </a:r>
          </a:p>
          <a:p>
            <a:r>
              <a:rPr lang="en-US"/>
              <a:t>Additional narratives can be provided separately</a:t>
            </a:r>
          </a:p>
          <a:p>
            <a:r>
              <a:rPr lang="en-US"/>
              <a:t>All requested information must be provided</a:t>
            </a:r>
          </a:p>
        </p:txBody>
      </p:sp>
      <p:sp>
        <p:nvSpPr>
          <p:cNvPr id="4" name="Slide Number Placeholder 3">
            <a:extLst>
              <a:ext uri="{FF2B5EF4-FFF2-40B4-BE49-F238E27FC236}">
                <a16:creationId xmlns:a16="http://schemas.microsoft.com/office/drawing/2014/main" id="{1D1AC8DD-1396-4940-BB30-F1D44AB1D501}"/>
              </a:ext>
            </a:extLst>
          </p:cNvPr>
          <p:cNvSpPr>
            <a:spLocks noGrp="1"/>
          </p:cNvSpPr>
          <p:nvPr>
            <p:ph type="sldNum" sz="quarter" idx="11"/>
          </p:nvPr>
        </p:nvSpPr>
        <p:spPr/>
        <p:txBody>
          <a:bodyPr/>
          <a:lstStyle/>
          <a:p>
            <a:pPr>
              <a:defRPr/>
            </a:pPr>
            <a:fld id="{645AADC8-B5D7-47E6-9E62-E8EEC6EF5393}" type="slidenum">
              <a:rPr lang="en-US" smtClean="0"/>
              <a:pPr>
                <a:defRPr/>
              </a:pPr>
              <a:t>4</a:t>
            </a:fld>
            <a:endParaRPr lang="en-US"/>
          </a:p>
        </p:txBody>
      </p:sp>
    </p:spTree>
    <p:extLst>
      <p:ext uri="{BB962C8B-B14F-4D97-AF65-F5344CB8AC3E}">
        <p14:creationId xmlns:p14="http://schemas.microsoft.com/office/powerpoint/2010/main" val="8212948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6178C-DD16-48D3-A9C9-EE141AA680CA}"/>
              </a:ext>
            </a:extLst>
          </p:cNvPr>
          <p:cNvSpPr>
            <a:spLocks noGrp="1"/>
          </p:cNvSpPr>
          <p:nvPr>
            <p:ph type="title"/>
          </p:nvPr>
        </p:nvSpPr>
        <p:spPr/>
        <p:txBody>
          <a:bodyPr/>
          <a:lstStyle/>
          <a:p>
            <a:r>
              <a:rPr lang="en-US"/>
              <a:t>Standard Information</a:t>
            </a:r>
          </a:p>
        </p:txBody>
      </p:sp>
      <p:sp>
        <p:nvSpPr>
          <p:cNvPr id="3" name="Content Placeholder 2">
            <a:extLst>
              <a:ext uri="{FF2B5EF4-FFF2-40B4-BE49-F238E27FC236}">
                <a16:creationId xmlns:a16="http://schemas.microsoft.com/office/drawing/2014/main" id="{B1B913EE-0CFD-4C81-85FB-4DDA0D7236F8}"/>
              </a:ext>
            </a:extLst>
          </p:cNvPr>
          <p:cNvSpPr>
            <a:spLocks noGrp="1"/>
          </p:cNvSpPr>
          <p:nvPr>
            <p:ph idx="1"/>
          </p:nvPr>
        </p:nvSpPr>
        <p:spPr>
          <a:xfrm>
            <a:off x="467544" y="1376773"/>
            <a:ext cx="8229600" cy="3744416"/>
          </a:xfrm>
        </p:spPr>
        <p:txBody>
          <a:bodyPr/>
          <a:lstStyle/>
          <a:p>
            <a:r>
              <a:rPr lang="en-US"/>
              <a:t>Listing of executive officers with detailed titles</a:t>
            </a:r>
          </a:p>
          <a:p>
            <a:r>
              <a:rPr lang="en-US"/>
              <a:t>Target percentages by compensation component</a:t>
            </a:r>
          </a:p>
          <a:p>
            <a:r>
              <a:rPr lang="en-US"/>
              <a:t>Question:  Who are the executive officers and how does this affect compensation design?</a:t>
            </a:r>
          </a:p>
          <a:p>
            <a:endParaRPr lang="en-US"/>
          </a:p>
        </p:txBody>
      </p:sp>
      <p:graphicFrame>
        <p:nvGraphicFramePr>
          <p:cNvPr id="5" name="Table 6">
            <a:extLst>
              <a:ext uri="{FF2B5EF4-FFF2-40B4-BE49-F238E27FC236}">
                <a16:creationId xmlns:a16="http://schemas.microsoft.com/office/drawing/2014/main" id="{0FA4BE7C-5D74-4D27-B855-EE569D9C19F1}"/>
              </a:ext>
            </a:extLst>
          </p:cNvPr>
          <p:cNvGraphicFramePr>
            <a:graphicFrameLocks noGrp="1"/>
          </p:cNvGraphicFramePr>
          <p:nvPr>
            <p:extLst>
              <p:ext uri="{D42A27DB-BD31-4B8C-83A1-F6EECF244321}">
                <p14:modId xmlns:p14="http://schemas.microsoft.com/office/powerpoint/2010/main" val="225927252"/>
              </p:ext>
            </p:extLst>
          </p:nvPr>
        </p:nvGraphicFramePr>
        <p:xfrm>
          <a:off x="971600" y="3431512"/>
          <a:ext cx="7524836" cy="1341120"/>
        </p:xfrm>
        <a:graphic>
          <a:graphicData uri="http://schemas.openxmlformats.org/drawingml/2006/table">
            <a:tbl>
              <a:tblPr firstRow="1" bandRow="1">
                <a:tableStyleId>{F5AB1C69-6EDB-4FF4-983F-18BD219EF322}</a:tableStyleId>
              </a:tblPr>
              <a:tblGrid>
                <a:gridCol w="3240360">
                  <a:extLst>
                    <a:ext uri="{9D8B030D-6E8A-4147-A177-3AD203B41FA5}">
                      <a16:colId xmlns:a16="http://schemas.microsoft.com/office/drawing/2014/main" val="2862661637"/>
                    </a:ext>
                  </a:extLst>
                </a:gridCol>
                <a:gridCol w="4284476">
                  <a:extLst>
                    <a:ext uri="{9D8B030D-6E8A-4147-A177-3AD203B41FA5}">
                      <a16:colId xmlns:a16="http://schemas.microsoft.com/office/drawing/2014/main" val="1495892428"/>
                    </a:ext>
                  </a:extLst>
                </a:gridCol>
              </a:tblGrid>
              <a:tr h="1280160">
                <a:tc>
                  <a:txBody>
                    <a:bodyPr/>
                    <a:lstStyle/>
                    <a:p>
                      <a:pPr marL="231775" lvl="1" indent="-231775">
                        <a:buFont typeface="Times New Roman" panose="02020603050405020304" pitchFamily="18" charset="0"/>
                        <a:buChar char="⁻"/>
                      </a:pPr>
                      <a:r>
                        <a:rPr lang="en-US">
                          <a:solidFill>
                            <a:schemeClr val="tx1"/>
                          </a:solidFill>
                        </a:rPr>
                        <a:t>Holding Company CEOs?</a:t>
                      </a:r>
                    </a:p>
                    <a:p>
                      <a:pPr marL="231775" lvl="1" indent="-231775">
                        <a:buFont typeface="Times New Roman" panose="02020603050405020304" pitchFamily="18" charset="0"/>
                        <a:buChar char="⁻"/>
                      </a:pPr>
                      <a:r>
                        <a:rPr lang="en-US">
                          <a:solidFill>
                            <a:schemeClr val="tx1"/>
                          </a:solidFill>
                        </a:rPr>
                        <a:t>All Senior Vice Presidents?</a:t>
                      </a:r>
                    </a:p>
                    <a:p>
                      <a:endParaRPr lang="en-US">
                        <a:solidFill>
                          <a:schemeClr val="tx1"/>
                        </a:solidFill>
                      </a:endParaRPr>
                    </a:p>
                  </a:txBody>
                  <a:tcPr/>
                </a:tc>
                <a:tc>
                  <a:txBody>
                    <a:bodyPr/>
                    <a:lstStyle/>
                    <a:p>
                      <a:pPr marL="231775" lvl="1" indent="-231775">
                        <a:buFont typeface="Times New Roman" panose="02020603050405020304" pitchFamily="18" charset="0"/>
                        <a:buChar char="⁻"/>
                      </a:pPr>
                      <a:r>
                        <a:rPr lang="en-US" dirty="0">
                          <a:solidFill>
                            <a:schemeClr val="tx1"/>
                          </a:solidFill>
                        </a:rPr>
                        <a:t>Selected Vice Presidents?</a:t>
                      </a:r>
                    </a:p>
                    <a:p>
                      <a:pPr marL="461963" lvl="2" indent="-234950">
                        <a:buFont typeface="Arial" panose="020B0604020202020204" pitchFamily="34" charset="0"/>
                        <a:buChar char="•"/>
                      </a:pPr>
                      <a:r>
                        <a:rPr lang="en-US" sz="1600" dirty="0">
                          <a:solidFill>
                            <a:schemeClr val="tx1"/>
                          </a:solidFill>
                        </a:rPr>
                        <a:t>Electric Transmission and Distribution</a:t>
                      </a:r>
                    </a:p>
                    <a:p>
                      <a:pPr marL="461963" lvl="2" indent="-234950">
                        <a:buFont typeface="Arial" panose="020B0604020202020204" pitchFamily="34" charset="0"/>
                        <a:buChar char="•"/>
                      </a:pPr>
                      <a:r>
                        <a:rPr lang="en-US" sz="1600" dirty="0">
                          <a:solidFill>
                            <a:schemeClr val="tx1"/>
                          </a:solidFill>
                        </a:rPr>
                        <a:t>Risk Management</a:t>
                      </a:r>
                    </a:p>
                    <a:p>
                      <a:pPr marL="461963" lvl="2" indent="-234950">
                        <a:buFont typeface="Arial" panose="020B0604020202020204" pitchFamily="34" charset="0"/>
                        <a:buChar char="•"/>
                      </a:pPr>
                      <a:r>
                        <a:rPr lang="en-US" sz="1600" dirty="0">
                          <a:solidFill>
                            <a:schemeClr val="tx1"/>
                          </a:solidFill>
                        </a:rPr>
                        <a:t>Safety</a:t>
                      </a:r>
                    </a:p>
                    <a:p>
                      <a:pPr marL="461963" lvl="2" indent="-234950">
                        <a:buFont typeface="Arial" panose="020B0604020202020204" pitchFamily="34" charset="0"/>
                        <a:buChar char="•"/>
                      </a:pPr>
                      <a:r>
                        <a:rPr lang="en-US" sz="1600" dirty="0">
                          <a:solidFill>
                            <a:schemeClr val="tx1"/>
                          </a:solidFill>
                        </a:rPr>
                        <a:t>Wildfire Mitigation</a:t>
                      </a:r>
                    </a:p>
                  </a:txBody>
                  <a:tcPr/>
                </a:tc>
                <a:extLst>
                  <a:ext uri="{0D108BD9-81ED-4DB2-BD59-A6C34878D82A}">
                    <a16:rowId xmlns:a16="http://schemas.microsoft.com/office/drawing/2014/main" val="1466193705"/>
                  </a:ext>
                </a:extLst>
              </a:tr>
            </a:tbl>
          </a:graphicData>
        </a:graphic>
      </p:graphicFrame>
      <p:sp>
        <p:nvSpPr>
          <p:cNvPr id="6" name="TextBox 5">
            <a:extLst>
              <a:ext uri="{FF2B5EF4-FFF2-40B4-BE49-F238E27FC236}">
                <a16:creationId xmlns:a16="http://schemas.microsoft.com/office/drawing/2014/main" id="{597B9D93-30AD-4990-AA8C-614E6B665BE0}"/>
              </a:ext>
            </a:extLst>
          </p:cNvPr>
          <p:cNvSpPr txBox="1"/>
          <p:nvPr/>
        </p:nvSpPr>
        <p:spPr>
          <a:xfrm>
            <a:off x="370399" y="5121189"/>
            <a:ext cx="8423889" cy="1077218"/>
          </a:xfrm>
          <a:prstGeom prst="rect">
            <a:avLst/>
          </a:prstGeom>
          <a:noFill/>
          <a:ln>
            <a:solidFill>
              <a:schemeClr val="accent2"/>
            </a:solidFill>
          </a:ln>
        </p:spPr>
        <p:txBody>
          <a:bodyPr wrap="square">
            <a:spAutoFit/>
          </a:bodyPr>
          <a:lstStyle/>
          <a:p>
            <a:pPr marL="0" indent="0" eaLnBrk="1" hangingPunct="1">
              <a:buNone/>
            </a:pPr>
            <a:r>
              <a:rPr lang="en-US" sz="1600"/>
              <a:t>PUC 451.5(</a:t>
            </a:r>
            <a:r>
              <a:rPr lang="en-US" sz="1600">
                <a:solidFill>
                  <a:srgbClr val="333333"/>
                </a:solidFill>
              </a:rPr>
              <a:t>c) For purposes of this section, “executive officer” means any person who performs policy making functions and is employed by the public utility subject to the approval of the board of directors, and includes the president, secretary, treasurer, and any vice president in charge of a principal business unit, division, or function of the public utility.</a:t>
            </a:r>
          </a:p>
        </p:txBody>
      </p:sp>
      <p:sp>
        <p:nvSpPr>
          <p:cNvPr id="4" name="Slide Number Placeholder 3">
            <a:extLst>
              <a:ext uri="{FF2B5EF4-FFF2-40B4-BE49-F238E27FC236}">
                <a16:creationId xmlns:a16="http://schemas.microsoft.com/office/drawing/2014/main" id="{6DB2C79B-A0D5-4549-8DA0-A3D957529DAE}"/>
              </a:ext>
            </a:extLst>
          </p:cNvPr>
          <p:cNvSpPr>
            <a:spLocks noGrp="1"/>
          </p:cNvSpPr>
          <p:nvPr>
            <p:ph type="sldNum" sz="quarter" idx="11"/>
          </p:nvPr>
        </p:nvSpPr>
        <p:spPr/>
        <p:txBody>
          <a:bodyPr/>
          <a:lstStyle/>
          <a:p>
            <a:pPr>
              <a:defRPr/>
            </a:pPr>
            <a:fld id="{645AADC8-B5D7-47E6-9E62-E8EEC6EF5393}" type="slidenum">
              <a:rPr lang="en-US" smtClean="0"/>
              <a:pPr>
                <a:defRPr/>
              </a:pPr>
              <a:t>5</a:t>
            </a:fld>
            <a:endParaRPr lang="en-US"/>
          </a:p>
        </p:txBody>
      </p:sp>
    </p:spTree>
    <p:extLst>
      <p:ext uri="{BB962C8B-B14F-4D97-AF65-F5344CB8AC3E}">
        <p14:creationId xmlns:p14="http://schemas.microsoft.com/office/powerpoint/2010/main" val="27889171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40A380-816C-43CF-A2A7-339E1D7FC0E0}"/>
              </a:ext>
            </a:extLst>
          </p:cNvPr>
          <p:cNvSpPr>
            <a:spLocks noGrp="1"/>
          </p:cNvSpPr>
          <p:nvPr>
            <p:ph type="title"/>
          </p:nvPr>
        </p:nvSpPr>
        <p:spPr/>
        <p:txBody>
          <a:bodyPr/>
          <a:lstStyle/>
          <a:p>
            <a:r>
              <a:rPr lang="en-US"/>
              <a:t>Additional Standard Information</a:t>
            </a:r>
          </a:p>
        </p:txBody>
      </p:sp>
      <p:sp>
        <p:nvSpPr>
          <p:cNvPr id="3" name="Content Placeholder 2">
            <a:extLst>
              <a:ext uri="{FF2B5EF4-FFF2-40B4-BE49-F238E27FC236}">
                <a16:creationId xmlns:a16="http://schemas.microsoft.com/office/drawing/2014/main" id="{7C4880BE-F745-4A7F-95C1-ACDE84278577}"/>
              </a:ext>
            </a:extLst>
          </p:cNvPr>
          <p:cNvSpPr>
            <a:spLocks noGrp="1"/>
          </p:cNvSpPr>
          <p:nvPr>
            <p:ph idx="1"/>
          </p:nvPr>
        </p:nvSpPr>
        <p:spPr>
          <a:xfrm>
            <a:off x="467544" y="1520788"/>
            <a:ext cx="8229600" cy="4593311"/>
          </a:xfrm>
        </p:spPr>
        <p:txBody>
          <a:bodyPr/>
          <a:lstStyle/>
          <a:p>
            <a:r>
              <a:rPr lang="en-US"/>
              <a:t>Use of performance levels – minimum, target, maximum and associated payout percentage</a:t>
            </a:r>
          </a:p>
          <a:p>
            <a:r>
              <a:rPr lang="en-US"/>
              <a:t>Method for interpolation between performance levels</a:t>
            </a:r>
          </a:p>
          <a:p>
            <a:r>
              <a:rPr lang="en-US"/>
              <a:t>Use of performance modifiers</a:t>
            </a:r>
          </a:p>
          <a:p>
            <a:r>
              <a:rPr lang="en-US"/>
              <a:t>Use of any triggers or thresholds</a:t>
            </a:r>
          </a:p>
          <a:p>
            <a:r>
              <a:rPr lang="en-US"/>
              <a:t>Significant changes in structure, design, philosophy or measures from the prior year</a:t>
            </a:r>
          </a:p>
        </p:txBody>
      </p:sp>
      <p:sp>
        <p:nvSpPr>
          <p:cNvPr id="4" name="Slide Number Placeholder 3">
            <a:extLst>
              <a:ext uri="{FF2B5EF4-FFF2-40B4-BE49-F238E27FC236}">
                <a16:creationId xmlns:a16="http://schemas.microsoft.com/office/drawing/2014/main" id="{3CC273C7-0D5A-4CED-905C-9CBEBF11B81F}"/>
              </a:ext>
            </a:extLst>
          </p:cNvPr>
          <p:cNvSpPr>
            <a:spLocks noGrp="1"/>
          </p:cNvSpPr>
          <p:nvPr>
            <p:ph type="sldNum" sz="quarter" idx="11"/>
          </p:nvPr>
        </p:nvSpPr>
        <p:spPr/>
        <p:txBody>
          <a:bodyPr/>
          <a:lstStyle/>
          <a:p>
            <a:pPr>
              <a:defRPr/>
            </a:pPr>
            <a:fld id="{645AADC8-B5D7-47E6-9E62-E8EEC6EF5393}" type="slidenum">
              <a:rPr lang="en-US" smtClean="0"/>
              <a:pPr>
                <a:defRPr/>
              </a:pPr>
              <a:t>6</a:t>
            </a:fld>
            <a:endParaRPr lang="en-US"/>
          </a:p>
        </p:txBody>
      </p:sp>
    </p:spTree>
    <p:extLst>
      <p:ext uri="{BB962C8B-B14F-4D97-AF65-F5344CB8AC3E}">
        <p14:creationId xmlns:p14="http://schemas.microsoft.com/office/powerpoint/2010/main" val="29837948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5C2F4-B51A-43EC-9365-4C54F5DE17EA}"/>
              </a:ext>
            </a:extLst>
          </p:cNvPr>
          <p:cNvSpPr>
            <a:spLocks noGrp="1"/>
          </p:cNvSpPr>
          <p:nvPr>
            <p:ph type="title"/>
          </p:nvPr>
        </p:nvSpPr>
        <p:spPr/>
        <p:txBody>
          <a:bodyPr/>
          <a:lstStyle/>
          <a:p>
            <a:r>
              <a:rPr lang="en-US"/>
              <a:t>Reporting Details</a:t>
            </a:r>
          </a:p>
        </p:txBody>
      </p:sp>
      <p:sp>
        <p:nvSpPr>
          <p:cNvPr id="3" name="Content Placeholder 2">
            <a:extLst>
              <a:ext uri="{FF2B5EF4-FFF2-40B4-BE49-F238E27FC236}">
                <a16:creationId xmlns:a16="http://schemas.microsoft.com/office/drawing/2014/main" id="{51F31DE3-E030-402D-A24C-D137CE3E5825}"/>
              </a:ext>
            </a:extLst>
          </p:cNvPr>
          <p:cNvSpPr>
            <a:spLocks noGrp="1"/>
          </p:cNvSpPr>
          <p:nvPr>
            <p:ph idx="1"/>
          </p:nvPr>
        </p:nvSpPr>
        <p:spPr>
          <a:xfrm>
            <a:off x="467544" y="1412776"/>
            <a:ext cx="8229600" cy="4701323"/>
          </a:xfrm>
        </p:spPr>
        <p:txBody>
          <a:bodyPr/>
          <a:lstStyle/>
          <a:p>
            <a:r>
              <a:rPr lang="en-US"/>
              <a:t>Details on use of discretion – upward and downward</a:t>
            </a:r>
          </a:p>
          <a:p>
            <a:pPr lvl="1"/>
            <a:r>
              <a:rPr lang="en-US"/>
              <a:t>Missed safety </a:t>
            </a:r>
            <a:r>
              <a:rPr lang="en-US" baseline="0"/>
              <a:t>targets</a:t>
            </a:r>
          </a:p>
          <a:p>
            <a:pPr lvl="1"/>
            <a:r>
              <a:rPr lang="en-US"/>
              <a:t>M</a:t>
            </a:r>
            <a:r>
              <a:rPr lang="en-US" baseline="0"/>
              <a:t>anagement/Board adjustments to individual targets</a:t>
            </a:r>
          </a:p>
          <a:p>
            <a:pPr lvl="1"/>
            <a:r>
              <a:rPr lang="en-US"/>
              <a:t>M</a:t>
            </a:r>
            <a:r>
              <a:rPr lang="en-US" baseline="0"/>
              <a:t>anagement/Board adjustments to individual employee compensation </a:t>
            </a:r>
          </a:p>
          <a:p>
            <a:pPr lvl="1"/>
            <a:r>
              <a:rPr lang="en-US"/>
              <a:t>B</a:t>
            </a:r>
            <a:r>
              <a:rPr lang="en-US" baseline="0"/>
              <a:t>roader discretion exercised by the Compensation Committee due to safety incidents</a:t>
            </a:r>
          </a:p>
          <a:p>
            <a:r>
              <a:rPr lang="en-US"/>
              <a:t>More detailed metric definitions/calculations</a:t>
            </a:r>
          </a:p>
        </p:txBody>
      </p:sp>
      <p:sp>
        <p:nvSpPr>
          <p:cNvPr id="4" name="Slide Number Placeholder 3">
            <a:extLst>
              <a:ext uri="{FF2B5EF4-FFF2-40B4-BE49-F238E27FC236}">
                <a16:creationId xmlns:a16="http://schemas.microsoft.com/office/drawing/2014/main" id="{1E3F4CAF-B1C6-46AD-9D7B-5141575A2036}"/>
              </a:ext>
            </a:extLst>
          </p:cNvPr>
          <p:cNvSpPr>
            <a:spLocks noGrp="1"/>
          </p:cNvSpPr>
          <p:nvPr>
            <p:ph type="sldNum" sz="quarter" idx="11"/>
          </p:nvPr>
        </p:nvSpPr>
        <p:spPr/>
        <p:txBody>
          <a:bodyPr/>
          <a:lstStyle/>
          <a:p>
            <a:pPr>
              <a:defRPr/>
            </a:pPr>
            <a:fld id="{645AADC8-B5D7-47E6-9E62-E8EEC6EF5393}" type="slidenum">
              <a:rPr lang="en-US" smtClean="0"/>
              <a:pPr>
                <a:defRPr/>
              </a:pPr>
              <a:t>7</a:t>
            </a:fld>
            <a:endParaRPr lang="en-US"/>
          </a:p>
        </p:txBody>
      </p:sp>
    </p:spTree>
    <p:extLst>
      <p:ext uri="{BB962C8B-B14F-4D97-AF65-F5344CB8AC3E}">
        <p14:creationId xmlns:p14="http://schemas.microsoft.com/office/powerpoint/2010/main" val="1976323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9CA3F-C82D-407E-93CC-468818F85269}"/>
              </a:ext>
            </a:extLst>
          </p:cNvPr>
          <p:cNvSpPr>
            <a:spLocks noGrp="1"/>
          </p:cNvSpPr>
          <p:nvPr>
            <p:ph type="title"/>
          </p:nvPr>
        </p:nvSpPr>
        <p:spPr/>
        <p:txBody>
          <a:bodyPr/>
          <a:lstStyle/>
          <a:p>
            <a:r>
              <a:rPr lang="en-US" dirty="0"/>
              <a:t>Reporting Details (Cont’d)</a:t>
            </a:r>
          </a:p>
        </p:txBody>
      </p:sp>
      <p:sp>
        <p:nvSpPr>
          <p:cNvPr id="3" name="Content Placeholder 2">
            <a:extLst>
              <a:ext uri="{FF2B5EF4-FFF2-40B4-BE49-F238E27FC236}">
                <a16:creationId xmlns:a16="http://schemas.microsoft.com/office/drawing/2014/main" id="{2F236954-006A-433D-BBA9-EA851264984D}"/>
              </a:ext>
            </a:extLst>
          </p:cNvPr>
          <p:cNvSpPr>
            <a:spLocks noGrp="1"/>
          </p:cNvSpPr>
          <p:nvPr>
            <p:ph idx="1"/>
          </p:nvPr>
        </p:nvSpPr>
        <p:spPr>
          <a:xfrm>
            <a:off x="467544" y="1484784"/>
            <a:ext cx="8229600" cy="4629315"/>
          </a:xfrm>
        </p:spPr>
        <p:txBody>
          <a:bodyPr/>
          <a:lstStyle/>
          <a:p>
            <a:r>
              <a:rPr lang="en-US"/>
              <a:t>Metric classifications and sub-classifications standardized</a:t>
            </a:r>
          </a:p>
          <a:p>
            <a:pPr lvl="2"/>
            <a:r>
              <a:rPr lang="en-US"/>
              <a:t>Standard classification of reliability metrics, indices with safety as one component, safety expenditures, others?</a:t>
            </a:r>
          </a:p>
          <a:p>
            <a:pPr lvl="2"/>
            <a:r>
              <a:rPr lang="en-US"/>
              <a:t>Subclassifications – public safety, employee safety	</a:t>
            </a:r>
          </a:p>
          <a:p>
            <a:r>
              <a:rPr lang="en-US"/>
              <a:t>Prior year and forward year reporting</a:t>
            </a:r>
          </a:p>
          <a:p>
            <a:pPr lvl="1"/>
            <a:r>
              <a:rPr lang="en-US"/>
              <a:t>Prior year targets and actual performance </a:t>
            </a:r>
          </a:p>
          <a:p>
            <a:pPr lvl="1"/>
            <a:r>
              <a:rPr lang="en-US"/>
              <a:t>Current year targets </a:t>
            </a:r>
          </a:p>
          <a:p>
            <a:r>
              <a:rPr lang="en-US"/>
              <a:t>Historical performance reporting – used for trending</a:t>
            </a:r>
          </a:p>
        </p:txBody>
      </p:sp>
      <p:sp>
        <p:nvSpPr>
          <p:cNvPr id="4" name="Slide Number Placeholder 3">
            <a:extLst>
              <a:ext uri="{FF2B5EF4-FFF2-40B4-BE49-F238E27FC236}">
                <a16:creationId xmlns:a16="http://schemas.microsoft.com/office/drawing/2014/main" id="{54253E1B-8EBF-4795-804D-4BC55F537E38}"/>
              </a:ext>
            </a:extLst>
          </p:cNvPr>
          <p:cNvSpPr>
            <a:spLocks noGrp="1"/>
          </p:cNvSpPr>
          <p:nvPr>
            <p:ph type="sldNum" sz="quarter" idx="11"/>
          </p:nvPr>
        </p:nvSpPr>
        <p:spPr/>
        <p:txBody>
          <a:bodyPr/>
          <a:lstStyle/>
          <a:p>
            <a:pPr>
              <a:defRPr/>
            </a:pPr>
            <a:fld id="{645AADC8-B5D7-47E6-9E62-E8EEC6EF5393}" type="slidenum">
              <a:rPr lang="en-US" smtClean="0"/>
              <a:pPr>
                <a:defRPr/>
              </a:pPr>
              <a:t>8</a:t>
            </a:fld>
            <a:endParaRPr lang="en-US"/>
          </a:p>
        </p:txBody>
      </p:sp>
    </p:spTree>
    <p:extLst>
      <p:ext uri="{BB962C8B-B14F-4D97-AF65-F5344CB8AC3E}">
        <p14:creationId xmlns:p14="http://schemas.microsoft.com/office/powerpoint/2010/main" val="1336420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6341CB8F-E0E5-4CDE-A804-94CA25A16E72}"/>
              </a:ext>
            </a:extLst>
          </p:cNvPr>
          <p:cNvSpPr>
            <a:spLocks noGrp="1"/>
          </p:cNvSpPr>
          <p:nvPr>
            <p:ph type="title"/>
          </p:nvPr>
        </p:nvSpPr>
        <p:spPr/>
        <p:txBody>
          <a:bodyPr/>
          <a:lstStyle/>
          <a:p>
            <a:r>
              <a:rPr lang="en-US"/>
              <a:t>Potential Modifications</a:t>
            </a:r>
          </a:p>
        </p:txBody>
      </p:sp>
      <p:sp>
        <p:nvSpPr>
          <p:cNvPr id="12" name="Content Placeholder 11">
            <a:extLst>
              <a:ext uri="{FF2B5EF4-FFF2-40B4-BE49-F238E27FC236}">
                <a16:creationId xmlns:a16="http://schemas.microsoft.com/office/drawing/2014/main" id="{DC1A7E80-5873-4963-9604-EB588CBFFA0B}"/>
              </a:ext>
            </a:extLst>
          </p:cNvPr>
          <p:cNvSpPr>
            <a:spLocks noGrp="1"/>
          </p:cNvSpPr>
          <p:nvPr>
            <p:ph idx="1"/>
          </p:nvPr>
        </p:nvSpPr>
        <p:spPr/>
        <p:txBody>
          <a:bodyPr/>
          <a:lstStyle/>
          <a:p>
            <a:pPr lvl="0"/>
            <a:r>
              <a:rPr lang="en-US"/>
              <a:t>Additional requirements regarding short-term incentive metrics, weightings, and targets</a:t>
            </a:r>
          </a:p>
          <a:p>
            <a:pPr lvl="1"/>
            <a:r>
              <a:rPr lang="en-US"/>
              <a:t>Targets and weightings provided for each performance level/metric (i.e., threshold, target, maximum) </a:t>
            </a:r>
          </a:p>
          <a:p>
            <a:pPr lvl="2"/>
            <a:r>
              <a:rPr lang="en-US"/>
              <a:t>Weightings – safety versus all metrics?</a:t>
            </a:r>
          </a:p>
          <a:p>
            <a:pPr lvl="2"/>
            <a:r>
              <a:rPr lang="en-US"/>
              <a:t>Targets – safety versus all metrics?</a:t>
            </a:r>
          </a:p>
          <a:p>
            <a:pPr lvl="1"/>
            <a:r>
              <a:rPr lang="en-US" sz="2400">
                <a:effectLst/>
                <a:ea typeface="Calibri" panose="020F0502020204030204" pitchFamily="34" charset="0"/>
                <a:cs typeface="Times New Roman" panose="02020603050405020304" pitchFamily="18" charset="0"/>
              </a:rPr>
              <a:t>Category and individual metric weighting requirements (e.g., safety at least a minimum of 25% of the short-term incentive, and/or no metric less than 5% weighting)</a:t>
            </a:r>
          </a:p>
          <a:p>
            <a:pPr lvl="1"/>
            <a:r>
              <a:rPr lang="en-US">
                <a:ea typeface="Calibri" panose="020F0502020204030204" pitchFamily="34" charset="0"/>
                <a:cs typeface="Times New Roman" panose="02020603050405020304" pitchFamily="18" charset="0"/>
              </a:rPr>
              <a:t>Allowed metric categories and/or allowed metrics</a:t>
            </a:r>
          </a:p>
          <a:p>
            <a:pPr lvl="1"/>
            <a:r>
              <a:rPr lang="en-US"/>
              <a:t>Types of metrics – current focus is on outcomes</a:t>
            </a:r>
          </a:p>
        </p:txBody>
      </p:sp>
      <p:sp>
        <p:nvSpPr>
          <p:cNvPr id="7" name="Slide Number Placeholder 6">
            <a:extLst>
              <a:ext uri="{FF2B5EF4-FFF2-40B4-BE49-F238E27FC236}">
                <a16:creationId xmlns:a16="http://schemas.microsoft.com/office/drawing/2014/main" id="{FE3A315E-9390-4CF2-AAC6-A0886E2CC5E4}"/>
              </a:ext>
            </a:extLst>
          </p:cNvPr>
          <p:cNvSpPr>
            <a:spLocks noGrp="1"/>
          </p:cNvSpPr>
          <p:nvPr>
            <p:ph type="sldNum" sz="quarter" idx="11"/>
          </p:nvPr>
        </p:nvSpPr>
        <p:spPr/>
        <p:txBody>
          <a:bodyPr/>
          <a:lstStyle/>
          <a:p>
            <a:pPr>
              <a:defRPr/>
            </a:pPr>
            <a:fld id="{D4F7435C-1AAC-4C16-9257-0A3081DB2E8C}" type="slidenum">
              <a:rPr lang="en-US" smtClean="0"/>
              <a:pPr>
                <a:defRPr/>
              </a:pPr>
              <a:t>9</a:t>
            </a:fld>
            <a:endParaRPr lang="en-US"/>
          </a:p>
        </p:txBody>
      </p:sp>
    </p:spTree>
    <p:extLst>
      <p:ext uri="{BB962C8B-B14F-4D97-AF65-F5344CB8AC3E}">
        <p14:creationId xmlns:p14="http://schemas.microsoft.com/office/powerpoint/2010/main" val="3012778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6341CB8F-E0E5-4CDE-A804-94CA25A16E72}"/>
              </a:ext>
            </a:extLst>
          </p:cNvPr>
          <p:cNvSpPr>
            <a:spLocks noGrp="1"/>
          </p:cNvSpPr>
          <p:nvPr>
            <p:ph type="title"/>
          </p:nvPr>
        </p:nvSpPr>
        <p:spPr/>
        <p:txBody>
          <a:bodyPr/>
          <a:lstStyle/>
          <a:p>
            <a:r>
              <a:rPr lang="en-US"/>
              <a:t>Potential Modifications (Cont’d)</a:t>
            </a:r>
          </a:p>
        </p:txBody>
      </p:sp>
      <p:sp>
        <p:nvSpPr>
          <p:cNvPr id="12" name="Content Placeholder 11">
            <a:extLst>
              <a:ext uri="{FF2B5EF4-FFF2-40B4-BE49-F238E27FC236}">
                <a16:creationId xmlns:a16="http://schemas.microsoft.com/office/drawing/2014/main" id="{DC1A7E80-5873-4963-9604-EB588CBFFA0B}"/>
              </a:ext>
            </a:extLst>
          </p:cNvPr>
          <p:cNvSpPr>
            <a:spLocks noGrp="1"/>
          </p:cNvSpPr>
          <p:nvPr>
            <p:ph idx="1"/>
          </p:nvPr>
        </p:nvSpPr>
        <p:spPr/>
        <p:txBody>
          <a:bodyPr/>
          <a:lstStyle/>
          <a:p>
            <a:pPr lvl="0"/>
            <a:r>
              <a:rPr lang="en-US" sz="2800">
                <a:effectLst/>
                <a:ea typeface="Calibri" panose="020F0502020204030204" pitchFamily="34" charset="0"/>
                <a:cs typeface="Times New Roman" panose="02020603050405020304" pitchFamily="18" charset="0"/>
              </a:rPr>
              <a:t>Long-term incentive mechanisms</a:t>
            </a:r>
          </a:p>
          <a:p>
            <a:pPr marL="742950" marR="0" lvl="1" indent="-285750" algn="l" defTabSz="914400" rtl="0" eaLnBrk="0" fontAlgn="base" latinLnBrk="0" hangingPunct="0">
              <a:lnSpc>
                <a:spcPct val="100000"/>
              </a:lnSpc>
              <a:spcBef>
                <a:spcPct val="20000"/>
              </a:spcBef>
              <a:spcAft>
                <a:spcPct val="0"/>
              </a:spcAft>
              <a:buClrTx/>
              <a:buSzTx/>
              <a:buFontTx/>
              <a:buChar char="–"/>
              <a:tabLst/>
              <a:defRPr/>
            </a:pPr>
            <a:r>
              <a:rPr lang="en-US" sz="2400" b="1">
                <a:solidFill>
                  <a:schemeClr val="tx1"/>
                </a:solidFill>
                <a:effectLst/>
                <a:latin typeface="+mn-lt"/>
              </a:rPr>
              <a:t>Are Restricted Stock Units (RSUs) performance-based?</a:t>
            </a:r>
          </a:p>
          <a:p>
            <a:pPr marL="742950" marR="0" lvl="1" indent="-285750" algn="l" defTabSz="914400" rtl="0" eaLnBrk="0" fontAlgn="base" latinLnBrk="0" hangingPunct="0">
              <a:lnSpc>
                <a:spcPct val="100000"/>
              </a:lnSpc>
              <a:spcBef>
                <a:spcPct val="20000"/>
              </a:spcBef>
              <a:spcAft>
                <a:spcPct val="0"/>
              </a:spcAft>
              <a:buClrTx/>
              <a:buSzTx/>
              <a:buFontTx/>
              <a:buChar char="–"/>
              <a:tabLst/>
              <a:defRPr/>
            </a:pPr>
            <a:r>
              <a:rPr lang="en-US"/>
              <a:t>Use of stock options</a:t>
            </a:r>
          </a:p>
          <a:p>
            <a:pPr lvl="1"/>
            <a:r>
              <a:rPr lang="en-US" sz="2400">
                <a:effectLst/>
              </a:rPr>
              <a:t>Vesting and i</a:t>
            </a:r>
            <a:r>
              <a:rPr lang="en-US"/>
              <a:t>mplications of a three-year hold requirement for all LTIP grants</a:t>
            </a:r>
          </a:p>
          <a:p>
            <a:pPr lvl="1"/>
            <a:r>
              <a:rPr lang="en-US" sz="2400">
                <a:effectLst/>
              </a:rPr>
              <a:t>Must safety be included?</a:t>
            </a:r>
          </a:p>
          <a:p>
            <a:r>
              <a:rPr lang="en-US">
                <a:ea typeface="Calibri" panose="020F0502020204030204" pitchFamily="34" charset="0"/>
                <a:cs typeface="Times New Roman" panose="02020603050405020304" pitchFamily="18" charset="0"/>
              </a:rPr>
              <a:t>Restrictions on the</a:t>
            </a:r>
            <a:r>
              <a:rPr lang="en-US">
                <a:effectLst/>
                <a:ea typeface="Calibri" panose="020F0502020204030204" pitchFamily="34" charset="0"/>
                <a:cs typeface="Times New Roman" panose="02020603050405020304" pitchFamily="18" charset="0"/>
              </a:rPr>
              <a:t> use of modifiers or discretion</a:t>
            </a:r>
          </a:p>
          <a:p>
            <a:pPr lvl="0"/>
            <a:r>
              <a:rPr lang="en-US">
                <a:effectLst/>
                <a:ea typeface="Calibri" panose="020F0502020204030204" pitchFamily="34" charset="0"/>
                <a:cs typeface="Times New Roman" panose="02020603050405020304" pitchFamily="18" charset="0"/>
              </a:rPr>
              <a:t>Modified versions of some of the ACR 9 requirements for all electrical corporations </a:t>
            </a:r>
          </a:p>
          <a:p>
            <a:pPr lvl="1"/>
            <a:r>
              <a:rPr lang="en-US">
                <a:effectLst/>
                <a:ea typeface="Calibri" panose="020F0502020204030204" pitchFamily="34" charset="0"/>
                <a:cs typeface="Times New Roman" panose="02020603050405020304" pitchFamily="18" charset="0"/>
              </a:rPr>
              <a:t>PG&amp;E would still be required to comply with the ACR 9 requirements</a:t>
            </a:r>
          </a:p>
        </p:txBody>
      </p:sp>
      <p:sp>
        <p:nvSpPr>
          <p:cNvPr id="7" name="Slide Number Placeholder 6">
            <a:extLst>
              <a:ext uri="{FF2B5EF4-FFF2-40B4-BE49-F238E27FC236}">
                <a16:creationId xmlns:a16="http://schemas.microsoft.com/office/drawing/2014/main" id="{FE3A315E-9390-4CF2-AAC6-A0886E2CC5E4}"/>
              </a:ext>
            </a:extLst>
          </p:cNvPr>
          <p:cNvSpPr>
            <a:spLocks noGrp="1"/>
          </p:cNvSpPr>
          <p:nvPr>
            <p:ph type="sldNum" sz="quarter" idx="11"/>
          </p:nvPr>
        </p:nvSpPr>
        <p:spPr/>
        <p:txBody>
          <a:bodyPr/>
          <a:lstStyle/>
          <a:p>
            <a:pPr>
              <a:defRPr/>
            </a:pPr>
            <a:fld id="{D4F7435C-1AAC-4C16-9257-0A3081DB2E8C}" type="slidenum">
              <a:rPr lang="en-US" smtClean="0"/>
              <a:pPr>
                <a:defRPr/>
              </a:pPr>
              <a:t>10</a:t>
            </a:fld>
            <a:endParaRPr lang="en-US"/>
          </a:p>
        </p:txBody>
      </p:sp>
    </p:spTree>
    <p:extLst>
      <p:ext uri="{BB962C8B-B14F-4D97-AF65-F5344CB8AC3E}">
        <p14:creationId xmlns:p14="http://schemas.microsoft.com/office/powerpoint/2010/main" val="2027764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7BBC7-F6C0-4046-8C25-FBE5CA89105A}"/>
              </a:ext>
            </a:extLst>
          </p:cNvPr>
          <p:cNvSpPr>
            <a:spLocks noGrp="1"/>
          </p:cNvSpPr>
          <p:nvPr>
            <p:ph type="title"/>
          </p:nvPr>
        </p:nvSpPr>
        <p:spPr/>
        <p:txBody>
          <a:bodyPr/>
          <a:lstStyle/>
          <a:p>
            <a:r>
              <a:rPr lang="en-US" dirty="0"/>
              <a:t>Potential Modifications (Cont’d - 2)</a:t>
            </a:r>
          </a:p>
        </p:txBody>
      </p:sp>
      <p:sp>
        <p:nvSpPr>
          <p:cNvPr id="3" name="Content Placeholder 2">
            <a:extLst>
              <a:ext uri="{FF2B5EF4-FFF2-40B4-BE49-F238E27FC236}">
                <a16:creationId xmlns:a16="http://schemas.microsoft.com/office/drawing/2014/main" id="{E40BFF41-92DE-4036-8A9D-3B0149B69559}"/>
              </a:ext>
            </a:extLst>
          </p:cNvPr>
          <p:cNvSpPr>
            <a:spLocks noGrp="1"/>
          </p:cNvSpPr>
          <p:nvPr>
            <p:ph idx="1"/>
          </p:nvPr>
        </p:nvSpPr>
        <p:spPr>
          <a:xfrm>
            <a:off x="467544" y="1520788"/>
            <a:ext cx="8229600" cy="4593311"/>
          </a:xfrm>
        </p:spPr>
        <p:txBody>
          <a:bodyPr/>
          <a:lstStyle/>
          <a:p>
            <a:pPr lvl="0"/>
            <a:r>
              <a:rPr lang="en-US">
                <a:effectLst/>
                <a:ea typeface="Calibri" panose="020F0502020204030204" pitchFamily="34" charset="0"/>
                <a:cs typeface="Times New Roman" panose="02020603050405020304" pitchFamily="18" charset="0"/>
              </a:rPr>
              <a:t>Links to Wildfire Mitigation Plan (WMP) metrics and Safety and Operational metrics (SOMs)</a:t>
            </a:r>
          </a:p>
          <a:p>
            <a:pPr lvl="0"/>
            <a:r>
              <a:rPr lang="en-US">
                <a:effectLst/>
                <a:ea typeface="Calibri" panose="020F0502020204030204" pitchFamily="34" charset="0"/>
                <a:cs typeface="Times New Roman" panose="02020603050405020304" pitchFamily="18" charset="0"/>
              </a:rPr>
              <a:t>Potential compensation design/structural changes</a:t>
            </a:r>
            <a:endParaRPr lang="en-US"/>
          </a:p>
        </p:txBody>
      </p:sp>
      <p:sp>
        <p:nvSpPr>
          <p:cNvPr id="4" name="Slide Number Placeholder 3">
            <a:extLst>
              <a:ext uri="{FF2B5EF4-FFF2-40B4-BE49-F238E27FC236}">
                <a16:creationId xmlns:a16="http://schemas.microsoft.com/office/drawing/2014/main" id="{CF7DC5B0-7BE9-4B0B-84B6-F6D84941E2CE}"/>
              </a:ext>
            </a:extLst>
          </p:cNvPr>
          <p:cNvSpPr>
            <a:spLocks noGrp="1"/>
          </p:cNvSpPr>
          <p:nvPr>
            <p:ph type="sldNum" sz="quarter" idx="11"/>
          </p:nvPr>
        </p:nvSpPr>
        <p:spPr/>
        <p:txBody>
          <a:bodyPr/>
          <a:lstStyle/>
          <a:p>
            <a:pPr>
              <a:defRPr/>
            </a:pPr>
            <a:fld id="{645AADC8-B5D7-47E6-9E62-E8EEC6EF5393}" type="slidenum">
              <a:rPr lang="en-US" smtClean="0"/>
              <a:pPr>
                <a:defRPr/>
              </a:pPr>
              <a:t>11</a:t>
            </a:fld>
            <a:endParaRPr lang="en-US"/>
          </a:p>
        </p:txBody>
      </p:sp>
    </p:spTree>
    <p:extLst>
      <p:ext uri="{BB962C8B-B14F-4D97-AF65-F5344CB8AC3E}">
        <p14:creationId xmlns:p14="http://schemas.microsoft.com/office/powerpoint/2010/main" val="5957154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CDD0E-2086-4A0A-9252-47C1681E4630}"/>
              </a:ext>
            </a:extLst>
          </p:cNvPr>
          <p:cNvSpPr>
            <a:spLocks noGrp="1"/>
          </p:cNvSpPr>
          <p:nvPr>
            <p:ph type="title"/>
          </p:nvPr>
        </p:nvSpPr>
        <p:spPr/>
        <p:txBody>
          <a:bodyPr/>
          <a:lstStyle/>
          <a:p>
            <a:r>
              <a:rPr lang="en-US"/>
              <a:t>Topic:  Draft 2022 Timeline</a:t>
            </a:r>
            <a:endParaRPr lang="en-US" sz="2800"/>
          </a:p>
        </p:txBody>
      </p:sp>
      <p:sp>
        <p:nvSpPr>
          <p:cNvPr id="4" name="Content Placeholder 3">
            <a:extLst>
              <a:ext uri="{FF2B5EF4-FFF2-40B4-BE49-F238E27FC236}">
                <a16:creationId xmlns:a16="http://schemas.microsoft.com/office/drawing/2014/main" id="{8ED5FD40-A93A-4865-9A2E-E606D453488C}"/>
              </a:ext>
            </a:extLst>
          </p:cNvPr>
          <p:cNvSpPr>
            <a:spLocks noGrp="1"/>
          </p:cNvSpPr>
          <p:nvPr>
            <p:ph sz="half" idx="2"/>
          </p:nvPr>
        </p:nvSpPr>
        <p:spPr>
          <a:xfrm>
            <a:off x="457200" y="1592796"/>
            <a:ext cx="7823212" cy="4396116"/>
          </a:xfrm>
        </p:spPr>
        <p:txBody>
          <a:bodyPr/>
          <a:lstStyle/>
          <a:p>
            <a:pPr marL="341313" indent="-341313"/>
            <a:r>
              <a:rPr lang="en-US"/>
              <a:t>Draft Guidance issued in</a:t>
            </a:r>
            <a:r>
              <a:rPr lang="en-US">
                <a:solidFill>
                  <a:srgbClr val="FF0000"/>
                </a:solidFill>
              </a:rPr>
              <a:t> </a:t>
            </a:r>
            <a:r>
              <a:rPr lang="en-US"/>
              <a:t>November for public comment </a:t>
            </a:r>
          </a:p>
          <a:p>
            <a:pPr marL="341313" indent="-341313"/>
            <a:r>
              <a:rPr lang="en-US"/>
              <a:t>Final Guidance issued end of 2021/beginning of 2022</a:t>
            </a:r>
          </a:p>
          <a:p>
            <a:pPr marL="341313" indent="-341313"/>
            <a:r>
              <a:rPr lang="en-US"/>
              <a:t>Electrical Corporation filings due beginning of March</a:t>
            </a:r>
          </a:p>
          <a:p>
            <a:pPr marL="574675" lvl="1" indent="-174625"/>
            <a:r>
              <a:rPr lang="en-US" sz="2400"/>
              <a:t>Eliminates incomplete filings and repeat filings</a:t>
            </a:r>
          </a:p>
          <a:p>
            <a:pPr marL="574675" lvl="1" indent="-174625"/>
            <a:r>
              <a:rPr lang="en-US" sz="2400"/>
              <a:t>Streamlines review process</a:t>
            </a:r>
          </a:p>
          <a:p>
            <a:pPr marL="341313" indent="-341313"/>
            <a:r>
              <a:rPr lang="en-US"/>
              <a:t>Four months for discovery, requests for additional information and OEIS feedback</a:t>
            </a:r>
          </a:p>
          <a:p>
            <a:pPr marL="341313" indent="-341313"/>
            <a:r>
              <a:rPr lang="en-US"/>
              <a:t>Final approval or denial</a:t>
            </a:r>
          </a:p>
        </p:txBody>
      </p:sp>
      <p:sp>
        <p:nvSpPr>
          <p:cNvPr id="7" name="Slide Number Placeholder 6">
            <a:extLst>
              <a:ext uri="{FF2B5EF4-FFF2-40B4-BE49-F238E27FC236}">
                <a16:creationId xmlns:a16="http://schemas.microsoft.com/office/drawing/2014/main" id="{FED51216-3609-4EBE-8DC4-D03B10A7EBA8}"/>
              </a:ext>
            </a:extLst>
          </p:cNvPr>
          <p:cNvSpPr>
            <a:spLocks noGrp="1"/>
          </p:cNvSpPr>
          <p:nvPr>
            <p:ph type="sldNum" sz="quarter" idx="11"/>
          </p:nvPr>
        </p:nvSpPr>
        <p:spPr/>
        <p:txBody>
          <a:bodyPr/>
          <a:lstStyle/>
          <a:p>
            <a:pPr>
              <a:defRPr/>
            </a:pPr>
            <a:fld id="{D4F7435C-1AAC-4C16-9257-0A3081DB2E8C}" type="slidenum">
              <a:rPr lang="en-US" smtClean="0"/>
              <a:pPr>
                <a:defRPr/>
              </a:pPr>
              <a:t>12</a:t>
            </a:fld>
            <a:endParaRPr lang="en-US"/>
          </a:p>
        </p:txBody>
      </p:sp>
    </p:spTree>
    <p:extLst>
      <p:ext uri="{BB962C8B-B14F-4D97-AF65-F5344CB8AC3E}">
        <p14:creationId xmlns:p14="http://schemas.microsoft.com/office/powerpoint/2010/main" val="24524545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CDD0E-2086-4A0A-9252-47C1681E4630}"/>
              </a:ext>
            </a:extLst>
          </p:cNvPr>
          <p:cNvSpPr>
            <a:spLocks noGrp="1"/>
          </p:cNvSpPr>
          <p:nvPr>
            <p:ph type="title"/>
          </p:nvPr>
        </p:nvSpPr>
        <p:spPr/>
        <p:txBody>
          <a:bodyPr/>
          <a:lstStyle/>
          <a:p>
            <a:r>
              <a:rPr lang="en-US"/>
              <a:t>Discovery Process – Draft Timeline</a:t>
            </a:r>
            <a:endParaRPr lang="en-US" sz="2800"/>
          </a:p>
        </p:txBody>
      </p:sp>
      <p:sp>
        <p:nvSpPr>
          <p:cNvPr id="4" name="Content Placeholder 3">
            <a:extLst>
              <a:ext uri="{FF2B5EF4-FFF2-40B4-BE49-F238E27FC236}">
                <a16:creationId xmlns:a16="http://schemas.microsoft.com/office/drawing/2014/main" id="{8ED5FD40-A93A-4865-9A2E-E606D453488C}"/>
              </a:ext>
            </a:extLst>
          </p:cNvPr>
          <p:cNvSpPr>
            <a:spLocks noGrp="1"/>
          </p:cNvSpPr>
          <p:nvPr>
            <p:ph sz="half" idx="2"/>
          </p:nvPr>
        </p:nvSpPr>
        <p:spPr>
          <a:xfrm>
            <a:off x="457200" y="1484784"/>
            <a:ext cx="8147248" cy="4324108"/>
          </a:xfrm>
        </p:spPr>
        <p:txBody>
          <a:bodyPr/>
          <a:lstStyle/>
          <a:p>
            <a:pPr marL="341313" indent="-341313"/>
            <a:r>
              <a:rPr lang="en-US" sz="2800"/>
              <a:t>Parties will be provided with three weeks to review filings and issue information requests</a:t>
            </a:r>
          </a:p>
          <a:p>
            <a:pPr marL="341313" indent="-341313"/>
            <a:r>
              <a:rPr lang="en-US" sz="2800"/>
              <a:t>Electric corporations have two weeks to respond to the information requests.  Information requests should be responded to thoroughly and fully</a:t>
            </a:r>
          </a:p>
          <a:p>
            <a:pPr marL="341313" indent="-341313"/>
            <a:r>
              <a:rPr lang="en-US" sz="2800"/>
              <a:t>Parties will have two weeks following the submittal of a complete set of information requests by an electrical corporation to issue any follow-up requests</a:t>
            </a:r>
          </a:p>
        </p:txBody>
      </p:sp>
      <p:sp>
        <p:nvSpPr>
          <p:cNvPr id="7" name="Slide Number Placeholder 6">
            <a:extLst>
              <a:ext uri="{FF2B5EF4-FFF2-40B4-BE49-F238E27FC236}">
                <a16:creationId xmlns:a16="http://schemas.microsoft.com/office/drawing/2014/main" id="{FED51216-3609-4EBE-8DC4-D03B10A7EBA8}"/>
              </a:ext>
            </a:extLst>
          </p:cNvPr>
          <p:cNvSpPr>
            <a:spLocks noGrp="1"/>
          </p:cNvSpPr>
          <p:nvPr>
            <p:ph type="sldNum" sz="quarter" idx="11"/>
          </p:nvPr>
        </p:nvSpPr>
        <p:spPr/>
        <p:txBody>
          <a:bodyPr/>
          <a:lstStyle/>
          <a:p>
            <a:pPr>
              <a:defRPr/>
            </a:pPr>
            <a:fld id="{D4F7435C-1AAC-4C16-9257-0A3081DB2E8C}" type="slidenum">
              <a:rPr lang="en-US" smtClean="0"/>
              <a:pPr>
                <a:defRPr/>
              </a:pPr>
              <a:t>13</a:t>
            </a:fld>
            <a:endParaRPr lang="en-US"/>
          </a:p>
        </p:txBody>
      </p:sp>
    </p:spTree>
    <p:extLst>
      <p:ext uri="{BB962C8B-B14F-4D97-AF65-F5344CB8AC3E}">
        <p14:creationId xmlns:p14="http://schemas.microsoft.com/office/powerpoint/2010/main" val="11002193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CDD0E-2086-4A0A-9252-47C1681E4630}"/>
              </a:ext>
            </a:extLst>
          </p:cNvPr>
          <p:cNvSpPr>
            <a:spLocks noGrp="1"/>
          </p:cNvSpPr>
          <p:nvPr>
            <p:ph type="title"/>
          </p:nvPr>
        </p:nvSpPr>
        <p:spPr/>
        <p:txBody>
          <a:bodyPr/>
          <a:lstStyle/>
          <a:p>
            <a:r>
              <a:rPr lang="en-US"/>
              <a:t>Discovery Process – Draft Timeline (Cont’d)</a:t>
            </a:r>
            <a:endParaRPr lang="en-US" sz="2800"/>
          </a:p>
        </p:txBody>
      </p:sp>
      <p:sp>
        <p:nvSpPr>
          <p:cNvPr id="4" name="Content Placeholder 3">
            <a:extLst>
              <a:ext uri="{FF2B5EF4-FFF2-40B4-BE49-F238E27FC236}">
                <a16:creationId xmlns:a16="http://schemas.microsoft.com/office/drawing/2014/main" id="{8ED5FD40-A93A-4865-9A2E-E606D453488C}"/>
              </a:ext>
            </a:extLst>
          </p:cNvPr>
          <p:cNvSpPr>
            <a:spLocks noGrp="1"/>
          </p:cNvSpPr>
          <p:nvPr>
            <p:ph sz="half" idx="2"/>
          </p:nvPr>
        </p:nvSpPr>
        <p:spPr>
          <a:xfrm>
            <a:off x="457200" y="1484784"/>
            <a:ext cx="8147248" cy="4324108"/>
          </a:xfrm>
        </p:spPr>
        <p:txBody>
          <a:bodyPr/>
          <a:lstStyle/>
          <a:p>
            <a:pPr marL="341313" indent="-341313"/>
            <a:r>
              <a:rPr lang="en-US" sz="2800"/>
              <a:t>Electrical corporations again have 2 weeks to respond</a:t>
            </a:r>
          </a:p>
          <a:p>
            <a:pPr marL="341313" indent="-341313"/>
            <a:r>
              <a:rPr lang="en-US" sz="2800"/>
              <a:t>Upon completion of the second set of information requests, parties will have four weeks to provide comments</a:t>
            </a:r>
          </a:p>
        </p:txBody>
      </p:sp>
      <p:sp>
        <p:nvSpPr>
          <p:cNvPr id="7" name="Slide Number Placeholder 6">
            <a:extLst>
              <a:ext uri="{FF2B5EF4-FFF2-40B4-BE49-F238E27FC236}">
                <a16:creationId xmlns:a16="http://schemas.microsoft.com/office/drawing/2014/main" id="{FED51216-3609-4EBE-8DC4-D03B10A7EBA8}"/>
              </a:ext>
            </a:extLst>
          </p:cNvPr>
          <p:cNvSpPr>
            <a:spLocks noGrp="1"/>
          </p:cNvSpPr>
          <p:nvPr>
            <p:ph type="sldNum" sz="quarter" idx="11"/>
          </p:nvPr>
        </p:nvSpPr>
        <p:spPr/>
        <p:txBody>
          <a:bodyPr/>
          <a:lstStyle/>
          <a:p>
            <a:pPr>
              <a:defRPr/>
            </a:pPr>
            <a:fld id="{D4F7435C-1AAC-4C16-9257-0A3081DB2E8C}" type="slidenum">
              <a:rPr lang="en-US" smtClean="0"/>
              <a:pPr>
                <a:defRPr/>
              </a:pPr>
              <a:t>14</a:t>
            </a:fld>
            <a:endParaRPr lang="en-US"/>
          </a:p>
        </p:txBody>
      </p:sp>
    </p:spTree>
    <p:extLst>
      <p:ext uri="{BB962C8B-B14F-4D97-AF65-F5344CB8AC3E}">
        <p14:creationId xmlns:p14="http://schemas.microsoft.com/office/powerpoint/2010/main" val="15916499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CB42A-D5A3-4C6B-A334-B6BD73477D88}"/>
              </a:ext>
            </a:extLst>
          </p:cNvPr>
          <p:cNvSpPr>
            <a:spLocks noGrp="1"/>
          </p:cNvSpPr>
          <p:nvPr>
            <p:ph type="title"/>
          </p:nvPr>
        </p:nvSpPr>
        <p:spPr/>
        <p:txBody>
          <a:bodyPr/>
          <a:lstStyle/>
          <a:p>
            <a:r>
              <a:rPr lang="en-US"/>
              <a:t>Topic: 2023 Timeline – Rough Draft </a:t>
            </a:r>
            <a:br>
              <a:rPr lang="en-US"/>
            </a:br>
            <a:r>
              <a:rPr lang="en-US"/>
              <a:t>(For Discussion)</a:t>
            </a:r>
          </a:p>
        </p:txBody>
      </p:sp>
      <p:graphicFrame>
        <p:nvGraphicFramePr>
          <p:cNvPr id="9" name="Diagram 8" descr="TImeline for the 2023 guidance.">
            <a:extLst>
              <a:ext uri="{FF2B5EF4-FFF2-40B4-BE49-F238E27FC236}">
                <a16:creationId xmlns:a16="http://schemas.microsoft.com/office/drawing/2014/main" id="{64AC03E7-78E2-450F-BA87-B332093E59D5}"/>
              </a:ext>
            </a:extLst>
          </p:cNvPr>
          <p:cNvGraphicFramePr/>
          <p:nvPr>
            <p:extLst>
              <p:ext uri="{D42A27DB-BD31-4B8C-83A1-F6EECF244321}">
                <p14:modId xmlns:p14="http://schemas.microsoft.com/office/powerpoint/2010/main" val="3329440467"/>
              </p:ext>
            </p:extLst>
          </p:nvPr>
        </p:nvGraphicFramePr>
        <p:xfrm>
          <a:off x="647564" y="1398336"/>
          <a:ext cx="7884876" cy="10585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TextBox 11">
            <a:extLst>
              <a:ext uri="{FF2B5EF4-FFF2-40B4-BE49-F238E27FC236}">
                <a16:creationId xmlns:a16="http://schemas.microsoft.com/office/drawing/2014/main" id="{434457C0-4402-4855-BBE6-086FC85B85BB}"/>
              </a:ext>
            </a:extLst>
          </p:cNvPr>
          <p:cNvSpPr txBox="1"/>
          <p:nvPr/>
        </p:nvSpPr>
        <p:spPr>
          <a:xfrm>
            <a:off x="656459" y="2460400"/>
            <a:ext cx="2056115" cy="1200329"/>
          </a:xfrm>
          <a:prstGeom prst="rect">
            <a:avLst/>
          </a:prstGeom>
          <a:noFill/>
        </p:spPr>
        <p:txBody>
          <a:bodyPr wrap="square" rtlCol="0">
            <a:spAutoFit/>
          </a:bodyPr>
          <a:lstStyle/>
          <a:p>
            <a:r>
              <a:rPr lang="en-US">
                <a:latin typeface="Times New Roman" panose="02020603050405020304" pitchFamily="18" charset="0"/>
                <a:cs typeface="Times New Roman" panose="02020603050405020304" pitchFamily="18" charset="0"/>
              </a:rPr>
              <a:t>OEIS: 2023 Draft Guidance</a:t>
            </a:r>
          </a:p>
          <a:p>
            <a:r>
              <a:rPr lang="en-US">
                <a:solidFill>
                  <a:srgbClr val="FF0000"/>
                </a:solidFill>
                <a:latin typeface="Times New Roman" panose="02020603050405020304" pitchFamily="18" charset="0"/>
                <a:cs typeface="Times New Roman" panose="02020603050405020304" pitchFamily="18" charset="0"/>
              </a:rPr>
              <a:t>Corps: Finalize 2022 Actuals</a:t>
            </a:r>
          </a:p>
        </p:txBody>
      </p:sp>
      <p:sp>
        <p:nvSpPr>
          <p:cNvPr id="14" name="TextBox 13">
            <a:extLst>
              <a:ext uri="{FF2B5EF4-FFF2-40B4-BE49-F238E27FC236}">
                <a16:creationId xmlns:a16="http://schemas.microsoft.com/office/drawing/2014/main" id="{C68BB659-83AF-4661-A9C6-4F35F210FA97}"/>
              </a:ext>
            </a:extLst>
          </p:cNvPr>
          <p:cNvSpPr txBox="1"/>
          <p:nvPr/>
        </p:nvSpPr>
        <p:spPr>
          <a:xfrm>
            <a:off x="2557244" y="2460400"/>
            <a:ext cx="1963551" cy="923330"/>
          </a:xfrm>
          <a:prstGeom prst="rect">
            <a:avLst/>
          </a:prstGeom>
          <a:noFill/>
        </p:spPr>
        <p:txBody>
          <a:bodyPr wrap="square" rtlCol="0">
            <a:spAutoFit/>
          </a:bodyPr>
          <a:lstStyle/>
          <a:p>
            <a:r>
              <a:rPr lang="en-US">
                <a:solidFill>
                  <a:srgbClr val="FF0000"/>
                </a:solidFill>
                <a:latin typeface="Times New Roman" panose="02020603050405020304" pitchFamily="18" charset="0"/>
                <a:cs typeface="Times New Roman" panose="02020603050405020304" pitchFamily="18" charset="0"/>
              </a:rPr>
              <a:t>Corps: 2022 Filing</a:t>
            </a:r>
          </a:p>
          <a:p>
            <a:r>
              <a:rPr lang="en-US">
                <a:latin typeface="Times New Roman" panose="02020603050405020304" pitchFamily="18" charset="0"/>
                <a:cs typeface="Times New Roman" panose="02020603050405020304" pitchFamily="18" charset="0"/>
              </a:rPr>
              <a:t>All:  2023 Draft Comments</a:t>
            </a:r>
          </a:p>
        </p:txBody>
      </p:sp>
      <p:sp>
        <p:nvSpPr>
          <p:cNvPr id="15" name="TextBox 14">
            <a:extLst>
              <a:ext uri="{FF2B5EF4-FFF2-40B4-BE49-F238E27FC236}">
                <a16:creationId xmlns:a16="http://schemas.microsoft.com/office/drawing/2014/main" id="{810F7B18-9300-4B11-918B-7B219DB10A06}"/>
              </a:ext>
            </a:extLst>
          </p:cNvPr>
          <p:cNvSpPr txBox="1"/>
          <p:nvPr/>
        </p:nvSpPr>
        <p:spPr>
          <a:xfrm>
            <a:off x="4572000" y="2460400"/>
            <a:ext cx="1890054" cy="646331"/>
          </a:xfrm>
          <a:prstGeom prst="rect">
            <a:avLst/>
          </a:prstGeom>
          <a:noFill/>
        </p:spPr>
        <p:txBody>
          <a:bodyPr wrap="square" rtlCol="0">
            <a:spAutoFit/>
          </a:bodyPr>
          <a:lstStyle/>
          <a:p>
            <a:r>
              <a:rPr lang="en-US">
                <a:latin typeface="Times New Roman" panose="02020603050405020304" pitchFamily="18" charset="0"/>
                <a:cs typeface="Times New Roman" panose="02020603050405020304" pitchFamily="18" charset="0"/>
              </a:rPr>
              <a:t>All:  Workshops if needed</a:t>
            </a:r>
          </a:p>
        </p:txBody>
      </p:sp>
      <p:sp>
        <p:nvSpPr>
          <p:cNvPr id="16" name="TextBox 15">
            <a:extLst>
              <a:ext uri="{FF2B5EF4-FFF2-40B4-BE49-F238E27FC236}">
                <a16:creationId xmlns:a16="http://schemas.microsoft.com/office/drawing/2014/main" id="{F231AF23-3201-44EB-ABF5-1C4D32AC0D28}"/>
              </a:ext>
            </a:extLst>
          </p:cNvPr>
          <p:cNvSpPr txBox="1"/>
          <p:nvPr/>
        </p:nvSpPr>
        <p:spPr>
          <a:xfrm>
            <a:off x="6465941" y="2460400"/>
            <a:ext cx="1890054" cy="646331"/>
          </a:xfrm>
          <a:prstGeom prst="rect">
            <a:avLst/>
          </a:prstGeom>
          <a:noFill/>
        </p:spPr>
        <p:txBody>
          <a:bodyPr wrap="square" rtlCol="0">
            <a:spAutoFit/>
          </a:bodyPr>
          <a:lstStyle/>
          <a:p>
            <a:r>
              <a:rPr lang="en-US">
                <a:latin typeface="Times New Roman" panose="02020603050405020304" pitchFamily="18" charset="0"/>
                <a:cs typeface="Times New Roman" panose="02020603050405020304" pitchFamily="18" charset="0"/>
              </a:rPr>
              <a:t>OEIS: 2023 Final Guidance</a:t>
            </a:r>
          </a:p>
        </p:txBody>
      </p:sp>
      <p:graphicFrame>
        <p:nvGraphicFramePr>
          <p:cNvPr id="10" name="Diagram 9" descr="Timeline for the 2023 electric corporation compensation cycle.">
            <a:extLst>
              <a:ext uri="{FF2B5EF4-FFF2-40B4-BE49-F238E27FC236}">
                <a16:creationId xmlns:a16="http://schemas.microsoft.com/office/drawing/2014/main" id="{F1981C00-DC24-4771-A421-04C326386403}"/>
              </a:ext>
            </a:extLst>
          </p:cNvPr>
          <p:cNvGraphicFramePr/>
          <p:nvPr>
            <p:extLst>
              <p:ext uri="{D42A27DB-BD31-4B8C-83A1-F6EECF244321}">
                <p14:modId xmlns:p14="http://schemas.microsoft.com/office/powerpoint/2010/main" val="3808407933"/>
              </p:ext>
            </p:extLst>
          </p:nvPr>
        </p:nvGraphicFramePr>
        <p:xfrm>
          <a:off x="647564" y="3717032"/>
          <a:ext cx="7884876" cy="105855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 name="TextBox 16">
            <a:extLst>
              <a:ext uri="{FF2B5EF4-FFF2-40B4-BE49-F238E27FC236}">
                <a16:creationId xmlns:a16="http://schemas.microsoft.com/office/drawing/2014/main" id="{3103C5C8-5D4C-480E-BBBF-0BC398F5FDA0}"/>
              </a:ext>
            </a:extLst>
          </p:cNvPr>
          <p:cNvSpPr txBox="1"/>
          <p:nvPr/>
        </p:nvSpPr>
        <p:spPr>
          <a:xfrm>
            <a:off x="707665" y="4819876"/>
            <a:ext cx="1963551" cy="923330"/>
          </a:xfrm>
          <a:prstGeom prst="rect">
            <a:avLst/>
          </a:prstGeom>
          <a:noFill/>
        </p:spPr>
        <p:txBody>
          <a:bodyPr wrap="square" rtlCol="0">
            <a:spAutoFit/>
          </a:bodyPr>
          <a:lstStyle/>
          <a:p>
            <a:r>
              <a:rPr lang="en-US">
                <a:solidFill>
                  <a:srgbClr val="FF0000"/>
                </a:solidFill>
                <a:latin typeface="Times New Roman" panose="02020603050405020304" pitchFamily="18" charset="0"/>
                <a:cs typeface="Times New Roman" panose="02020603050405020304" pitchFamily="18" charset="0"/>
              </a:rPr>
              <a:t>Corps: Internal priority/goal refresh</a:t>
            </a:r>
          </a:p>
        </p:txBody>
      </p:sp>
      <p:sp>
        <p:nvSpPr>
          <p:cNvPr id="18" name="TextBox 17">
            <a:extLst>
              <a:ext uri="{FF2B5EF4-FFF2-40B4-BE49-F238E27FC236}">
                <a16:creationId xmlns:a16="http://schemas.microsoft.com/office/drawing/2014/main" id="{6C27DDE0-A5E5-49EB-A373-DF53AA51CF41}"/>
              </a:ext>
            </a:extLst>
          </p:cNvPr>
          <p:cNvSpPr txBox="1"/>
          <p:nvPr/>
        </p:nvSpPr>
        <p:spPr>
          <a:xfrm>
            <a:off x="2608449" y="4819876"/>
            <a:ext cx="1963551" cy="646331"/>
          </a:xfrm>
          <a:prstGeom prst="rect">
            <a:avLst/>
          </a:prstGeom>
          <a:noFill/>
        </p:spPr>
        <p:txBody>
          <a:bodyPr wrap="square" rtlCol="0">
            <a:spAutoFit/>
          </a:bodyPr>
          <a:lstStyle/>
          <a:p>
            <a:r>
              <a:rPr lang="en-US">
                <a:solidFill>
                  <a:srgbClr val="FF0000"/>
                </a:solidFill>
                <a:latin typeface="Times New Roman" panose="02020603050405020304" pitchFamily="18" charset="0"/>
                <a:cs typeface="Times New Roman" panose="02020603050405020304" pitchFamily="18" charset="0"/>
              </a:rPr>
              <a:t>Corps: Develop goals and metrics</a:t>
            </a:r>
          </a:p>
        </p:txBody>
      </p:sp>
      <p:sp>
        <p:nvSpPr>
          <p:cNvPr id="19" name="TextBox 18">
            <a:extLst>
              <a:ext uri="{FF2B5EF4-FFF2-40B4-BE49-F238E27FC236}">
                <a16:creationId xmlns:a16="http://schemas.microsoft.com/office/drawing/2014/main" id="{7392A278-8F3F-42D3-979A-17A674D0F70D}"/>
              </a:ext>
            </a:extLst>
          </p:cNvPr>
          <p:cNvSpPr txBox="1"/>
          <p:nvPr/>
        </p:nvSpPr>
        <p:spPr>
          <a:xfrm>
            <a:off x="4623205" y="4819876"/>
            <a:ext cx="1890054" cy="646331"/>
          </a:xfrm>
          <a:prstGeom prst="rect">
            <a:avLst/>
          </a:prstGeom>
          <a:noFill/>
        </p:spPr>
        <p:txBody>
          <a:bodyPr wrap="square" rtlCol="0">
            <a:spAutoFit/>
          </a:bodyPr>
          <a:lstStyle/>
          <a:p>
            <a:r>
              <a:rPr lang="en-US">
                <a:solidFill>
                  <a:srgbClr val="FF0000"/>
                </a:solidFill>
                <a:latin typeface="Times New Roman" panose="02020603050405020304" pitchFamily="18" charset="0"/>
                <a:cs typeface="Times New Roman" panose="02020603050405020304" pitchFamily="18" charset="0"/>
              </a:rPr>
              <a:t>Corps:  Board review and adjust</a:t>
            </a:r>
          </a:p>
        </p:txBody>
      </p:sp>
      <p:sp>
        <p:nvSpPr>
          <p:cNvPr id="20" name="TextBox 19">
            <a:extLst>
              <a:ext uri="{FF2B5EF4-FFF2-40B4-BE49-F238E27FC236}">
                <a16:creationId xmlns:a16="http://schemas.microsoft.com/office/drawing/2014/main" id="{6C67B1E2-D5CF-407F-8D99-25832320DFE5}"/>
              </a:ext>
            </a:extLst>
          </p:cNvPr>
          <p:cNvSpPr txBox="1"/>
          <p:nvPr/>
        </p:nvSpPr>
        <p:spPr>
          <a:xfrm>
            <a:off x="6517146" y="4819876"/>
            <a:ext cx="2169654" cy="646331"/>
          </a:xfrm>
          <a:prstGeom prst="rect">
            <a:avLst/>
          </a:prstGeom>
          <a:noFill/>
        </p:spPr>
        <p:txBody>
          <a:bodyPr wrap="square" rtlCol="0">
            <a:spAutoFit/>
          </a:bodyPr>
          <a:lstStyle/>
          <a:p>
            <a:r>
              <a:rPr lang="en-US">
                <a:solidFill>
                  <a:srgbClr val="FF0000"/>
                </a:solidFill>
                <a:latin typeface="Times New Roman" panose="02020603050405020304" pitchFamily="18" charset="0"/>
                <a:cs typeface="Times New Roman" panose="02020603050405020304" pitchFamily="18" charset="0"/>
              </a:rPr>
              <a:t>Corps: Performance Period Ends</a:t>
            </a:r>
          </a:p>
        </p:txBody>
      </p:sp>
      <p:sp>
        <p:nvSpPr>
          <p:cNvPr id="7" name="Slide Number Placeholder 6">
            <a:extLst>
              <a:ext uri="{FF2B5EF4-FFF2-40B4-BE49-F238E27FC236}">
                <a16:creationId xmlns:a16="http://schemas.microsoft.com/office/drawing/2014/main" id="{7E37995C-4297-4907-BD54-1C8161B29D35}"/>
              </a:ext>
            </a:extLst>
          </p:cNvPr>
          <p:cNvSpPr>
            <a:spLocks noGrp="1"/>
          </p:cNvSpPr>
          <p:nvPr>
            <p:ph type="sldNum" sz="quarter" idx="11"/>
          </p:nvPr>
        </p:nvSpPr>
        <p:spPr/>
        <p:txBody>
          <a:bodyPr/>
          <a:lstStyle/>
          <a:p>
            <a:pPr>
              <a:defRPr/>
            </a:pPr>
            <a:fld id="{D4F7435C-1AAC-4C16-9257-0A3081DB2E8C}" type="slidenum">
              <a:rPr lang="en-US" smtClean="0"/>
              <a:pPr>
                <a:defRPr/>
              </a:pPr>
              <a:t>15</a:t>
            </a:fld>
            <a:endParaRPr lang="en-US"/>
          </a:p>
        </p:txBody>
      </p:sp>
    </p:spTree>
    <p:extLst>
      <p:ext uri="{BB962C8B-B14F-4D97-AF65-F5344CB8AC3E}">
        <p14:creationId xmlns:p14="http://schemas.microsoft.com/office/powerpoint/2010/main" val="28928892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F1838C-92F6-41BF-8E2D-2C822DA52D24}"/>
              </a:ext>
            </a:extLst>
          </p:cNvPr>
          <p:cNvSpPr>
            <a:spLocks noGrp="1"/>
          </p:cNvSpPr>
          <p:nvPr>
            <p:ph type="title"/>
          </p:nvPr>
        </p:nvSpPr>
        <p:spPr/>
        <p:txBody>
          <a:bodyPr/>
          <a:lstStyle/>
          <a:p>
            <a:r>
              <a:rPr lang="en-US"/>
              <a:t>NorthStar Next Steps</a:t>
            </a:r>
          </a:p>
        </p:txBody>
      </p:sp>
      <p:sp>
        <p:nvSpPr>
          <p:cNvPr id="3" name="Content Placeholder 2">
            <a:extLst>
              <a:ext uri="{FF2B5EF4-FFF2-40B4-BE49-F238E27FC236}">
                <a16:creationId xmlns:a16="http://schemas.microsoft.com/office/drawing/2014/main" id="{F9B3C0D9-0617-418A-A0AC-864FE331FF6B}"/>
              </a:ext>
            </a:extLst>
          </p:cNvPr>
          <p:cNvSpPr>
            <a:spLocks noGrp="1"/>
          </p:cNvSpPr>
          <p:nvPr>
            <p:ph idx="1"/>
          </p:nvPr>
        </p:nvSpPr>
        <p:spPr>
          <a:xfrm>
            <a:off x="467544" y="1520788"/>
            <a:ext cx="8229600" cy="4593311"/>
          </a:xfrm>
        </p:spPr>
        <p:txBody>
          <a:bodyPr/>
          <a:lstStyle/>
          <a:p>
            <a:r>
              <a:rPr lang="en-US"/>
              <a:t>Publish draft 2022 guidance for public comment and then finalize 2022 guidance</a:t>
            </a:r>
          </a:p>
          <a:p>
            <a:r>
              <a:rPr lang="en-US"/>
              <a:t>Compile and trend performance data</a:t>
            </a:r>
          </a:p>
          <a:p>
            <a:r>
              <a:rPr lang="en-US"/>
              <a:t>Deep dive into the metrics</a:t>
            </a:r>
          </a:p>
          <a:p>
            <a:r>
              <a:rPr lang="en-US"/>
              <a:t>Review WMP metrics and SOMs</a:t>
            </a:r>
          </a:p>
          <a:p>
            <a:r>
              <a:rPr lang="en-US"/>
              <a:t>Assess balance between metric groups</a:t>
            </a:r>
          </a:p>
          <a:p>
            <a:r>
              <a:rPr lang="en-US"/>
              <a:t>Draft potential 2023 guidance modifications for public comment </a:t>
            </a:r>
          </a:p>
        </p:txBody>
      </p:sp>
      <p:sp>
        <p:nvSpPr>
          <p:cNvPr id="4" name="Slide Number Placeholder 3">
            <a:extLst>
              <a:ext uri="{FF2B5EF4-FFF2-40B4-BE49-F238E27FC236}">
                <a16:creationId xmlns:a16="http://schemas.microsoft.com/office/drawing/2014/main" id="{864B4B59-CE50-4038-BAEE-DB21112B1603}"/>
              </a:ext>
            </a:extLst>
          </p:cNvPr>
          <p:cNvSpPr>
            <a:spLocks noGrp="1"/>
          </p:cNvSpPr>
          <p:nvPr>
            <p:ph type="sldNum" sz="quarter" idx="11"/>
          </p:nvPr>
        </p:nvSpPr>
        <p:spPr/>
        <p:txBody>
          <a:bodyPr/>
          <a:lstStyle/>
          <a:p>
            <a:pPr>
              <a:defRPr/>
            </a:pPr>
            <a:fld id="{645AADC8-B5D7-47E6-9E62-E8EEC6EF5393}" type="slidenum">
              <a:rPr lang="en-US" smtClean="0"/>
              <a:pPr>
                <a:defRPr/>
              </a:pPr>
              <a:t>16</a:t>
            </a:fld>
            <a:endParaRPr lang="en-US"/>
          </a:p>
        </p:txBody>
      </p:sp>
    </p:spTree>
    <p:extLst>
      <p:ext uri="{BB962C8B-B14F-4D97-AF65-F5344CB8AC3E}">
        <p14:creationId xmlns:p14="http://schemas.microsoft.com/office/powerpoint/2010/main" val="31615803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D48C1-9566-4FFC-B4CF-858082DDC7AB}"/>
              </a:ext>
            </a:extLst>
          </p:cNvPr>
          <p:cNvSpPr>
            <a:spLocks noGrp="1"/>
          </p:cNvSpPr>
          <p:nvPr>
            <p:ph type="ctrTitle"/>
          </p:nvPr>
        </p:nvSpPr>
        <p:spPr/>
        <p:txBody>
          <a:bodyPr/>
          <a:lstStyle/>
          <a:p>
            <a:r>
              <a:rPr lang="en-US"/>
              <a:t>Appendix A</a:t>
            </a:r>
            <a:br>
              <a:rPr lang="en-US"/>
            </a:br>
            <a:r>
              <a:rPr lang="en-US"/>
              <a:t>Regulations</a:t>
            </a:r>
          </a:p>
        </p:txBody>
      </p:sp>
      <p:sp>
        <p:nvSpPr>
          <p:cNvPr id="4" name="Slide Number Placeholder 3">
            <a:extLst>
              <a:ext uri="{FF2B5EF4-FFF2-40B4-BE49-F238E27FC236}">
                <a16:creationId xmlns:a16="http://schemas.microsoft.com/office/drawing/2014/main" id="{60B88638-0500-4FC8-BD2B-5A5244E0E986}"/>
              </a:ext>
            </a:extLst>
          </p:cNvPr>
          <p:cNvSpPr>
            <a:spLocks noGrp="1"/>
          </p:cNvSpPr>
          <p:nvPr>
            <p:ph type="sldNum" sz="quarter" idx="11"/>
          </p:nvPr>
        </p:nvSpPr>
        <p:spPr/>
        <p:txBody>
          <a:bodyPr/>
          <a:lstStyle/>
          <a:p>
            <a:pPr>
              <a:defRPr/>
            </a:pPr>
            <a:fld id="{58C64D7D-06F1-4875-8CD9-EDD6FF8A780E}" type="slidenum">
              <a:rPr lang="en-US" smtClean="0"/>
              <a:pPr>
                <a:defRPr/>
              </a:pPr>
              <a:t>17</a:t>
            </a:fld>
            <a:endParaRPr lang="en-US"/>
          </a:p>
        </p:txBody>
      </p:sp>
    </p:spTree>
    <p:extLst>
      <p:ext uri="{BB962C8B-B14F-4D97-AF65-F5344CB8AC3E}">
        <p14:creationId xmlns:p14="http://schemas.microsoft.com/office/powerpoint/2010/main" val="34862113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4" name="Rectangle 6"/>
          <p:cNvSpPr>
            <a:spLocks noGrp="1" noChangeArrowheads="1"/>
          </p:cNvSpPr>
          <p:nvPr>
            <p:ph type="title"/>
          </p:nvPr>
        </p:nvSpPr>
        <p:spPr>
          <a:xfrm>
            <a:off x="457200" y="188913"/>
            <a:ext cx="8229600" cy="1044575"/>
          </a:xfrm>
          <a:noFill/>
        </p:spPr>
        <p:txBody>
          <a:bodyPr/>
          <a:lstStyle/>
          <a:p>
            <a:pPr eaLnBrk="1" hangingPunct="1"/>
            <a:r>
              <a:rPr lang="en-US" sz="3200"/>
              <a:t>Public Utilities Code (PUC) §8389</a:t>
            </a:r>
          </a:p>
        </p:txBody>
      </p:sp>
      <p:sp>
        <p:nvSpPr>
          <p:cNvPr id="4103" name="Rectangle 3"/>
          <p:cNvSpPr>
            <a:spLocks noGrp="1" noChangeArrowheads="1"/>
          </p:cNvSpPr>
          <p:nvPr>
            <p:ph type="body" idx="1"/>
          </p:nvPr>
        </p:nvSpPr>
        <p:spPr>
          <a:xfrm>
            <a:off x="503548" y="1556792"/>
            <a:ext cx="8229600" cy="4356484"/>
          </a:xfrm>
        </p:spPr>
        <p:txBody>
          <a:bodyPr/>
          <a:lstStyle/>
          <a:p>
            <a:pPr marL="0" indent="0" eaLnBrk="1" hangingPunct="1">
              <a:buNone/>
            </a:pPr>
            <a:r>
              <a:rPr lang="en-US" sz="2400"/>
              <a:t>8389(e): </a:t>
            </a:r>
            <a:r>
              <a:rPr lang="en-US" sz="2400">
                <a:solidFill>
                  <a:srgbClr val="333333"/>
                </a:solidFill>
                <a:effectLst/>
                <a:ea typeface="Times New Roman" panose="02020603050405020304" pitchFamily="18" charset="0"/>
              </a:rPr>
              <a:t>The executive director of the commission shall issue a safety certification to an electrical corporation if the electrical corporation provides documentation of the following:</a:t>
            </a:r>
          </a:p>
          <a:p>
            <a:pPr marL="0" indent="0" eaLnBrk="1" hangingPunct="1">
              <a:buNone/>
            </a:pPr>
            <a:r>
              <a:rPr lang="en-US" sz="2000"/>
              <a:t>(</a:t>
            </a:r>
            <a:r>
              <a:rPr lang="en-US" sz="2000">
                <a:solidFill>
                  <a:srgbClr val="333333"/>
                </a:solidFill>
              </a:rPr>
              <a:t>4) The electrical corporation has established an executive incentive compensation structure approved by the division and structured to promote safety as a priority and to ensure public safety and utility financial stability with performance metrics, including incentive compensation based on meeting performance metrics that are measurable and enforceable, for all executive officers, as defined in Section 451.5.  This may include tying 100 percent of incentive compensation to safety performance and denying all incentive compensation in the event the electrical corporation causes a catastrophic wildfire that results in one or more fatalities.</a:t>
            </a:r>
          </a:p>
        </p:txBody>
      </p:sp>
      <p:sp>
        <p:nvSpPr>
          <p:cNvPr id="7" name="Slide Number Placeholder 4"/>
          <p:cNvSpPr>
            <a:spLocks noGrp="1"/>
          </p:cNvSpPr>
          <p:nvPr>
            <p:ph type="sldNum" sz="quarter" idx="11"/>
          </p:nvPr>
        </p:nvSpPr>
        <p:spPr/>
        <p:txBody>
          <a:bodyPr/>
          <a:lstStyle/>
          <a:p>
            <a:pPr>
              <a:defRPr/>
            </a:pPr>
            <a:fld id="{E9F0F459-0160-4C9B-8F46-37309BA43E88}" type="slidenum">
              <a:rPr lang="en-US"/>
              <a:pPr>
                <a:defRPr/>
              </a:pPr>
              <a:t>18</a:t>
            </a:fld>
            <a:endParaRPr lang="en-US"/>
          </a:p>
        </p:txBody>
      </p:sp>
    </p:spTree>
    <p:extLst>
      <p:ext uri="{BB962C8B-B14F-4D97-AF65-F5344CB8AC3E}">
        <p14:creationId xmlns:p14="http://schemas.microsoft.com/office/powerpoint/2010/main" val="10913910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4" name="Rectangle 6"/>
          <p:cNvSpPr>
            <a:spLocks noGrp="1" noChangeArrowheads="1"/>
          </p:cNvSpPr>
          <p:nvPr>
            <p:ph type="title"/>
          </p:nvPr>
        </p:nvSpPr>
        <p:spPr>
          <a:xfrm>
            <a:off x="457200" y="188913"/>
            <a:ext cx="8229600" cy="1044575"/>
          </a:xfrm>
          <a:noFill/>
        </p:spPr>
        <p:txBody>
          <a:bodyPr/>
          <a:lstStyle/>
          <a:p>
            <a:pPr eaLnBrk="1" hangingPunct="1"/>
            <a:r>
              <a:rPr lang="en-US" sz="3200"/>
              <a:t>Public Utilities Code (PUC) §8389 (cont’d)</a:t>
            </a:r>
          </a:p>
        </p:txBody>
      </p:sp>
      <p:sp>
        <p:nvSpPr>
          <p:cNvPr id="4103" name="Rectangle 3"/>
          <p:cNvSpPr>
            <a:spLocks noGrp="1" noChangeArrowheads="1"/>
          </p:cNvSpPr>
          <p:nvPr>
            <p:ph type="body" idx="1"/>
          </p:nvPr>
        </p:nvSpPr>
        <p:spPr>
          <a:xfrm>
            <a:off x="503548" y="1556792"/>
            <a:ext cx="8229600" cy="4356484"/>
          </a:xfrm>
        </p:spPr>
        <p:txBody>
          <a:bodyPr/>
          <a:lstStyle/>
          <a:p>
            <a:pPr marL="0" indent="0" eaLnBrk="1" hangingPunct="1">
              <a:buNone/>
            </a:pPr>
            <a:r>
              <a:rPr lang="en-US" sz="2400"/>
              <a:t>8389(e)</a:t>
            </a:r>
            <a:r>
              <a:rPr lang="en-US" sz="2000"/>
              <a:t>(</a:t>
            </a:r>
            <a:r>
              <a:rPr lang="en-US" sz="2000">
                <a:solidFill>
                  <a:srgbClr val="333333"/>
                </a:solidFill>
              </a:rPr>
              <a:t>6) </a:t>
            </a:r>
          </a:p>
          <a:p>
            <a:pPr marL="0" indent="0" eaLnBrk="1" hangingPunct="1">
              <a:buNone/>
            </a:pPr>
            <a:r>
              <a:rPr lang="en-US" sz="2000">
                <a:solidFill>
                  <a:srgbClr val="333333"/>
                </a:solidFill>
              </a:rPr>
              <a:t>(A) The electrical corporation has established a compensation structure for any new or amended contracts for executive officers, as defined in Section 451.5, that is based on the following principles:</a:t>
            </a:r>
          </a:p>
          <a:p>
            <a:pPr marL="914400" indent="-914400" eaLnBrk="1" hangingPunct="1">
              <a:buNone/>
              <a:tabLst>
                <a:tab pos="461963" algn="l"/>
              </a:tabLst>
            </a:pPr>
            <a:r>
              <a:rPr lang="en-US" sz="2000">
                <a:solidFill>
                  <a:srgbClr val="333333"/>
                </a:solidFill>
              </a:rPr>
              <a:t>	(</a:t>
            </a:r>
            <a:r>
              <a:rPr lang="en-US" sz="2000" err="1">
                <a:solidFill>
                  <a:srgbClr val="333333"/>
                </a:solidFill>
              </a:rPr>
              <a:t>i</a:t>
            </a:r>
            <a:r>
              <a:rPr lang="en-US" sz="2000">
                <a:solidFill>
                  <a:srgbClr val="333333"/>
                </a:solidFill>
              </a:rPr>
              <a:t>)  	(I) Strict limits on guaranteed cash compensation, with the primary portion of the executive officers’ compensation based on achievement of objective performance metrics.  </a:t>
            </a:r>
          </a:p>
          <a:p>
            <a:pPr marL="914400" indent="-914400" eaLnBrk="1" hangingPunct="1">
              <a:buNone/>
            </a:pPr>
            <a:r>
              <a:rPr lang="en-US" sz="2000">
                <a:solidFill>
                  <a:srgbClr val="333333"/>
                </a:solidFill>
              </a:rPr>
              <a:t>	(II) No guaranteed monetary incentives in the compensation structure.</a:t>
            </a:r>
          </a:p>
          <a:p>
            <a:pPr marL="461963" indent="0" eaLnBrk="1" hangingPunct="1">
              <a:buNone/>
            </a:pPr>
            <a:r>
              <a:rPr lang="en-US" sz="2000">
                <a:solidFill>
                  <a:srgbClr val="333333"/>
                </a:solidFill>
              </a:rPr>
              <a:t>(ii) It satisfies the compensation principles identified in paragraph (4).</a:t>
            </a:r>
          </a:p>
        </p:txBody>
      </p:sp>
      <p:sp>
        <p:nvSpPr>
          <p:cNvPr id="7" name="Slide Number Placeholder 4"/>
          <p:cNvSpPr>
            <a:spLocks noGrp="1"/>
          </p:cNvSpPr>
          <p:nvPr>
            <p:ph type="sldNum" sz="quarter" idx="11"/>
          </p:nvPr>
        </p:nvSpPr>
        <p:spPr/>
        <p:txBody>
          <a:bodyPr/>
          <a:lstStyle/>
          <a:p>
            <a:pPr>
              <a:defRPr/>
            </a:pPr>
            <a:fld id="{E9F0F459-0160-4C9B-8F46-37309BA43E88}" type="slidenum">
              <a:rPr lang="en-US"/>
              <a:pPr>
                <a:defRPr/>
              </a:pPr>
              <a:t>19</a:t>
            </a:fld>
            <a:endParaRPr lang="en-US"/>
          </a:p>
        </p:txBody>
      </p:sp>
    </p:spTree>
    <p:extLst>
      <p:ext uri="{BB962C8B-B14F-4D97-AF65-F5344CB8AC3E}">
        <p14:creationId xmlns:p14="http://schemas.microsoft.com/office/powerpoint/2010/main" val="19382938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4" name="Rectangle 6"/>
          <p:cNvSpPr>
            <a:spLocks noGrp="1" noChangeArrowheads="1"/>
          </p:cNvSpPr>
          <p:nvPr>
            <p:ph type="title"/>
          </p:nvPr>
        </p:nvSpPr>
        <p:spPr>
          <a:xfrm>
            <a:off x="457200" y="188913"/>
            <a:ext cx="8229600" cy="1044575"/>
          </a:xfrm>
          <a:noFill/>
        </p:spPr>
        <p:txBody>
          <a:bodyPr/>
          <a:lstStyle/>
          <a:p>
            <a:pPr eaLnBrk="1" hangingPunct="1"/>
            <a:r>
              <a:rPr lang="en-US" sz="3200" dirty="0"/>
              <a:t>Public Utilities Code (PUC) §8389 (cont’d - 2)</a:t>
            </a:r>
          </a:p>
        </p:txBody>
      </p:sp>
      <p:sp>
        <p:nvSpPr>
          <p:cNvPr id="4103" name="Rectangle 3"/>
          <p:cNvSpPr>
            <a:spLocks noGrp="1" noChangeArrowheads="1"/>
          </p:cNvSpPr>
          <p:nvPr>
            <p:ph type="body" idx="1"/>
          </p:nvPr>
        </p:nvSpPr>
        <p:spPr>
          <a:xfrm>
            <a:off x="503548" y="1556792"/>
            <a:ext cx="8229600" cy="4356484"/>
          </a:xfrm>
        </p:spPr>
        <p:txBody>
          <a:bodyPr/>
          <a:lstStyle/>
          <a:p>
            <a:pPr marL="0" indent="0" eaLnBrk="1" hangingPunct="1">
              <a:buNone/>
            </a:pPr>
            <a:r>
              <a:rPr lang="en-US" sz="2400"/>
              <a:t>8389(e)</a:t>
            </a:r>
            <a:r>
              <a:rPr lang="en-US" sz="2000"/>
              <a:t>(</a:t>
            </a:r>
            <a:r>
              <a:rPr lang="en-US" sz="2000">
                <a:solidFill>
                  <a:srgbClr val="333333"/>
                </a:solidFill>
              </a:rPr>
              <a:t>6) </a:t>
            </a:r>
          </a:p>
          <a:p>
            <a:pPr marL="0" indent="0" eaLnBrk="1" hangingPunct="1">
              <a:buNone/>
            </a:pPr>
            <a:r>
              <a:rPr lang="en-US" sz="2000">
                <a:solidFill>
                  <a:srgbClr val="333333"/>
                </a:solidFill>
              </a:rPr>
              <a:t>(A) </a:t>
            </a:r>
          </a:p>
          <a:p>
            <a:pPr marL="461963" indent="0" eaLnBrk="1" hangingPunct="1">
              <a:buNone/>
            </a:pPr>
            <a:r>
              <a:rPr lang="en-US" sz="2000">
                <a:solidFill>
                  <a:srgbClr val="333333"/>
                </a:solidFill>
              </a:rPr>
              <a:t>(iii) A long-term structure that provides a significant portion of compensation, which may take the form of grants of the electrical corporation’s stock, based on the electrical corporation’s long-term performance and value. This compensation shall be held or deferred for a period of at least three years.</a:t>
            </a:r>
          </a:p>
          <a:p>
            <a:pPr marL="461963" indent="0" eaLnBrk="1" hangingPunct="1">
              <a:buNone/>
            </a:pPr>
            <a:r>
              <a:rPr lang="en-US" sz="2000">
                <a:solidFill>
                  <a:srgbClr val="333333"/>
                </a:solidFill>
              </a:rPr>
              <a:t>(iv) Minimization or elimination of indirect or ancillary compensation that is not aligned with shareholder and taxpayer interest in the electrical corporation.</a:t>
            </a:r>
          </a:p>
          <a:p>
            <a:pPr marL="0" indent="0" eaLnBrk="1" hangingPunct="1">
              <a:buNone/>
            </a:pPr>
            <a:r>
              <a:rPr lang="en-US" sz="2000">
                <a:solidFill>
                  <a:srgbClr val="333333"/>
                </a:solidFill>
              </a:rPr>
              <a:t>(B) The division shall approve the compensation structure of an electrical corporation if it determines the structure meets the principles set forth in subparagraph (A) and paragraph (4).</a:t>
            </a:r>
          </a:p>
        </p:txBody>
      </p:sp>
      <p:sp>
        <p:nvSpPr>
          <p:cNvPr id="7" name="Slide Number Placeholder 4"/>
          <p:cNvSpPr>
            <a:spLocks noGrp="1"/>
          </p:cNvSpPr>
          <p:nvPr>
            <p:ph type="sldNum" sz="quarter" idx="11"/>
          </p:nvPr>
        </p:nvSpPr>
        <p:spPr/>
        <p:txBody>
          <a:bodyPr/>
          <a:lstStyle/>
          <a:p>
            <a:pPr>
              <a:defRPr/>
            </a:pPr>
            <a:fld id="{E9F0F459-0160-4C9B-8F46-37309BA43E88}" type="slidenum">
              <a:rPr lang="en-US"/>
              <a:pPr>
                <a:defRPr/>
              </a:pPr>
              <a:t>20</a:t>
            </a:fld>
            <a:endParaRPr lang="en-US"/>
          </a:p>
        </p:txBody>
      </p:sp>
    </p:spTree>
    <p:extLst>
      <p:ext uri="{BB962C8B-B14F-4D97-AF65-F5344CB8AC3E}">
        <p14:creationId xmlns:p14="http://schemas.microsoft.com/office/powerpoint/2010/main" val="4615572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4" name="Rectangle 6"/>
          <p:cNvSpPr>
            <a:spLocks noGrp="1" noChangeArrowheads="1"/>
          </p:cNvSpPr>
          <p:nvPr>
            <p:ph type="title"/>
          </p:nvPr>
        </p:nvSpPr>
        <p:spPr>
          <a:xfrm>
            <a:off x="457200" y="188913"/>
            <a:ext cx="8229600" cy="1044575"/>
          </a:xfrm>
          <a:noFill/>
        </p:spPr>
        <p:txBody>
          <a:bodyPr/>
          <a:lstStyle/>
          <a:p>
            <a:pPr eaLnBrk="1" hangingPunct="1"/>
            <a:r>
              <a:rPr lang="en-US" sz="3200"/>
              <a:t>Public Utilities Code (PUC) §451.5</a:t>
            </a:r>
          </a:p>
        </p:txBody>
      </p:sp>
      <p:sp>
        <p:nvSpPr>
          <p:cNvPr id="4103" name="Rectangle 3"/>
          <p:cNvSpPr>
            <a:spLocks noGrp="1" noChangeArrowheads="1"/>
          </p:cNvSpPr>
          <p:nvPr>
            <p:ph type="body" idx="1"/>
          </p:nvPr>
        </p:nvSpPr>
        <p:spPr>
          <a:xfrm>
            <a:off x="503548" y="1556792"/>
            <a:ext cx="8229600" cy="4356484"/>
          </a:xfrm>
        </p:spPr>
        <p:txBody>
          <a:bodyPr/>
          <a:lstStyle/>
          <a:p>
            <a:pPr marL="0" indent="0" eaLnBrk="1" hangingPunct="1">
              <a:buNone/>
            </a:pPr>
            <a:r>
              <a:rPr lang="en-US"/>
              <a:t>PUC 451.5: </a:t>
            </a:r>
          </a:p>
          <a:p>
            <a:pPr marL="0" indent="0" eaLnBrk="1" hangingPunct="1">
              <a:buNone/>
            </a:pPr>
            <a:r>
              <a:rPr lang="en-US" sz="1400">
                <a:solidFill>
                  <a:srgbClr val="333333"/>
                </a:solidFill>
              </a:rPr>
              <a:t>(</a:t>
            </a:r>
            <a:r>
              <a:rPr lang="en-US" sz="2400">
                <a:solidFill>
                  <a:srgbClr val="333333"/>
                </a:solidFill>
              </a:rPr>
              <a:t>c) For purposes of this section, “executive officer” means any person who performs policy making functions and is employed by the public utility subject to the approval of the board of directors, and includes the president, secretary, treasurer, and any vice president in charge of a principal business unit, division, or function of the public utility.</a:t>
            </a:r>
          </a:p>
        </p:txBody>
      </p:sp>
      <p:sp>
        <p:nvSpPr>
          <p:cNvPr id="7" name="Slide Number Placeholder 4"/>
          <p:cNvSpPr>
            <a:spLocks noGrp="1"/>
          </p:cNvSpPr>
          <p:nvPr>
            <p:ph type="sldNum" sz="quarter" idx="11"/>
          </p:nvPr>
        </p:nvSpPr>
        <p:spPr/>
        <p:txBody>
          <a:bodyPr/>
          <a:lstStyle/>
          <a:p>
            <a:pPr>
              <a:defRPr/>
            </a:pPr>
            <a:fld id="{E9F0F459-0160-4C9B-8F46-37309BA43E88}" type="slidenum">
              <a:rPr lang="en-US"/>
              <a:pPr>
                <a:defRPr/>
              </a:pPr>
              <a:t>21</a:t>
            </a:fld>
            <a:endParaRPr lang="en-US"/>
          </a:p>
        </p:txBody>
      </p:sp>
    </p:spTree>
    <p:extLst>
      <p:ext uri="{BB962C8B-B14F-4D97-AF65-F5344CB8AC3E}">
        <p14:creationId xmlns:p14="http://schemas.microsoft.com/office/powerpoint/2010/main" val="26564821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2A12A-C905-44CB-840F-EC563C4393A0}"/>
              </a:ext>
            </a:extLst>
          </p:cNvPr>
          <p:cNvSpPr>
            <a:spLocks noGrp="1"/>
          </p:cNvSpPr>
          <p:nvPr>
            <p:ph type="title"/>
          </p:nvPr>
        </p:nvSpPr>
        <p:spPr/>
        <p:txBody>
          <a:bodyPr wrap="square" anchor="ctr">
            <a:normAutofit/>
          </a:bodyPr>
          <a:lstStyle/>
          <a:p>
            <a:r>
              <a:rPr lang="en-US"/>
              <a:t>Assigned Commissioner Ruling (ACR) 9 </a:t>
            </a:r>
          </a:p>
        </p:txBody>
      </p:sp>
      <p:sp>
        <p:nvSpPr>
          <p:cNvPr id="3" name="Content Placeholder 2">
            <a:extLst>
              <a:ext uri="{FF2B5EF4-FFF2-40B4-BE49-F238E27FC236}">
                <a16:creationId xmlns:a16="http://schemas.microsoft.com/office/drawing/2014/main" id="{5E397A20-EBB9-4BA9-BEE8-A5DF01EB2B9F}"/>
              </a:ext>
            </a:extLst>
          </p:cNvPr>
          <p:cNvSpPr>
            <a:spLocks noGrp="1"/>
          </p:cNvSpPr>
          <p:nvPr>
            <p:ph idx="1"/>
          </p:nvPr>
        </p:nvSpPr>
        <p:spPr/>
        <p:txBody>
          <a:bodyPr wrap="square" anchor="t">
            <a:normAutofit/>
          </a:bodyPr>
          <a:lstStyle/>
          <a:p>
            <a:pPr marL="0" indent="0">
              <a:buNone/>
            </a:pPr>
            <a:r>
              <a:rPr lang="en-US"/>
              <a:t>Set forth nine additional requirements for PG&amp;E: </a:t>
            </a:r>
          </a:p>
          <a:p>
            <a:pPr marL="514350" indent="-514350">
              <a:buFont typeface="+mj-lt"/>
              <a:buAutoNum type="arabicParenR"/>
            </a:pPr>
            <a:r>
              <a:rPr lang="en-US" sz="2400" b="0" i="0" u="none" strike="noStrike" baseline="0">
                <a:solidFill>
                  <a:srgbClr val="000000"/>
                </a:solidFill>
              </a:rPr>
              <a:t>Publicly disclosed compensation arrangements for executives</a:t>
            </a:r>
          </a:p>
          <a:p>
            <a:pPr marL="514350" indent="-514350">
              <a:buFont typeface="+mj-lt"/>
              <a:buAutoNum type="arabicParenR"/>
            </a:pPr>
            <a:r>
              <a:rPr lang="en-US" sz="2400" b="0" i="0" u="none" strike="noStrike" baseline="0">
                <a:solidFill>
                  <a:srgbClr val="000000"/>
                </a:solidFill>
              </a:rPr>
              <a:t>Written compensation agreements for executives</a:t>
            </a:r>
          </a:p>
          <a:p>
            <a:pPr marL="514350" indent="-514350">
              <a:buFont typeface="+mj-lt"/>
              <a:buAutoNum type="arabicParenR"/>
            </a:pPr>
            <a:r>
              <a:rPr lang="en-US" sz="2400" b="0" i="0" u="none" strike="noStrike" baseline="0">
                <a:solidFill>
                  <a:srgbClr val="000000"/>
                </a:solidFill>
              </a:rPr>
              <a:t>Guaranteed cash compensation as a percentage of total compensation that does not exceed industry norms</a:t>
            </a:r>
          </a:p>
          <a:p>
            <a:pPr marL="514350" indent="-514350">
              <a:buFont typeface="+mj-lt"/>
              <a:buAutoNum type="arabicParenR"/>
            </a:pPr>
            <a:r>
              <a:rPr lang="en-US" sz="2400" b="0" i="0" u="none" strike="noStrike" baseline="0">
                <a:solidFill>
                  <a:srgbClr val="000000"/>
                </a:solidFill>
              </a:rPr>
              <a:t>Holding or deferring the majority or super-majority of incentive compensation, in form of equity awards, for at least 3 years. </a:t>
            </a:r>
          </a:p>
          <a:p>
            <a:pPr marL="514350" indent="-514350">
              <a:buFont typeface="+mj-lt"/>
              <a:buAutoNum type="arabicParenR"/>
            </a:pPr>
            <a:endParaRPr lang="en-US" sz="2400" b="0" i="0" u="none" strike="noStrike" baseline="0">
              <a:solidFill>
                <a:srgbClr val="000000"/>
              </a:solidFill>
              <a:latin typeface="Book Antiqua" panose="02040602050305030304" pitchFamily="18" charset="0"/>
            </a:endParaRPr>
          </a:p>
          <a:p>
            <a:pPr marL="514350" indent="-514350">
              <a:buFont typeface="+mj-lt"/>
              <a:buAutoNum type="arabicParenR"/>
            </a:pPr>
            <a:endParaRPr lang="en-US" sz="2400" b="0" i="0" u="none" strike="noStrike" baseline="0">
              <a:solidFill>
                <a:srgbClr val="000000"/>
              </a:solidFill>
              <a:latin typeface="Book Antiqua" panose="02040602050305030304" pitchFamily="18" charset="0"/>
            </a:endParaRPr>
          </a:p>
          <a:p>
            <a:pPr marL="514350" indent="-514350">
              <a:buFont typeface="+mj-lt"/>
              <a:buAutoNum type="arabicParenR"/>
            </a:pPr>
            <a:endParaRPr lang="en-US" sz="2400" b="0" i="0" u="none" strike="noStrike" baseline="0">
              <a:solidFill>
                <a:srgbClr val="000000"/>
              </a:solidFill>
            </a:endParaRPr>
          </a:p>
          <a:p>
            <a:pPr marL="514350" indent="-514350">
              <a:buFont typeface="+mj-lt"/>
              <a:buAutoNum type="arabicParenR"/>
            </a:pPr>
            <a:endParaRPr lang="en-US" sz="2400"/>
          </a:p>
        </p:txBody>
      </p:sp>
      <p:sp>
        <p:nvSpPr>
          <p:cNvPr id="4" name="Slide Number Placeholder 3">
            <a:extLst>
              <a:ext uri="{FF2B5EF4-FFF2-40B4-BE49-F238E27FC236}">
                <a16:creationId xmlns:a16="http://schemas.microsoft.com/office/drawing/2014/main" id="{F04AEF12-65FC-47A0-818D-0E731BA8D35A}"/>
              </a:ext>
            </a:extLst>
          </p:cNvPr>
          <p:cNvSpPr>
            <a:spLocks noGrp="1"/>
          </p:cNvSpPr>
          <p:nvPr>
            <p:ph type="sldNum" sz="quarter" idx="11"/>
          </p:nvPr>
        </p:nvSpPr>
        <p:spPr/>
        <p:txBody>
          <a:bodyPr wrap="square" anchor="t">
            <a:normAutofit/>
          </a:bodyPr>
          <a:lstStyle/>
          <a:p>
            <a:pPr>
              <a:spcAft>
                <a:spcPts val="600"/>
              </a:spcAft>
              <a:defRPr/>
            </a:pPr>
            <a:fld id="{645AADC8-B5D7-47E6-9E62-E8EEC6EF5393}" type="slidenum">
              <a:rPr lang="en-US" smtClean="0"/>
              <a:pPr>
                <a:spcAft>
                  <a:spcPts val="600"/>
                </a:spcAft>
                <a:defRPr/>
              </a:pPr>
              <a:t>22</a:t>
            </a:fld>
            <a:endParaRPr lang="en-US"/>
          </a:p>
        </p:txBody>
      </p:sp>
    </p:spTree>
    <p:extLst>
      <p:ext uri="{BB962C8B-B14F-4D97-AF65-F5344CB8AC3E}">
        <p14:creationId xmlns:p14="http://schemas.microsoft.com/office/powerpoint/2010/main" val="34869662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2A12A-C905-44CB-840F-EC563C4393A0}"/>
              </a:ext>
            </a:extLst>
          </p:cNvPr>
          <p:cNvSpPr>
            <a:spLocks noGrp="1"/>
          </p:cNvSpPr>
          <p:nvPr>
            <p:ph type="title"/>
          </p:nvPr>
        </p:nvSpPr>
        <p:spPr/>
        <p:txBody>
          <a:bodyPr wrap="square" anchor="ctr">
            <a:normAutofit fontScale="90000"/>
          </a:bodyPr>
          <a:lstStyle/>
          <a:p>
            <a:r>
              <a:rPr lang="en-US"/>
              <a:t>Assigned Commissioner Ruling (ACR) 9 (Cont’d)</a:t>
            </a:r>
          </a:p>
        </p:txBody>
      </p:sp>
      <p:sp>
        <p:nvSpPr>
          <p:cNvPr id="3" name="Content Placeholder 2">
            <a:extLst>
              <a:ext uri="{FF2B5EF4-FFF2-40B4-BE49-F238E27FC236}">
                <a16:creationId xmlns:a16="http://schemas.microsoft.com/office/drawing/2014/main" id="{5E397A20-EBB9-4BA9-BEE8-A5DF01EB2B9F}"/>
              </a:ext>
            </a:extLst>
          </p:cNvPr>
          <p:cNvSpPr>
            <a:spLocks noGrp="1"/>
          </p:cNvSpPr>
          <p:nvPr>
            <p:ph idx="1"/>
          </p:nvPr>
        </p:nvSpPr>
        <p:spPr>
          <a:xfrm>
            <a:off x="467544" y="1523049"/>
            <a:ext cx="8229600" cy="4591050"/>
          </a:xfrm>
        </p:spPr>
        <p:txBody>
          <a:bodyPr wrap="square" anchor="t">
            <a:normAutofit fontScale="92500" lnSpcReduction="20000"/>
          </a:bodyPr>
          <a:lstStyle/>
          <a:p>
            <a:pPr marL="514350" indent="-514350">
              <a:buFont typeface="+mj-lt"/>
              <a:buAutoNum type="arabicParenR" startAt="5"/>
            </a:pPr>
            <a:r>
              <a:rPr lang="en-US" sz="2600" b="0" i="0" u="none" strike="noStrike" baseline="0">
                <a:solidFill>
                  <a:srgbClr val="000000"/>
                </a:solidFill>
              </a:rPr>
              <a:t>Basing a significant component of long-term incentive compensation on safety performance, as measured by a relevant subset of by the Safety and Operational Metrics to be developed, as well as customer satisfaction, engagement, and welfare.  The remaining portion may be based on financial performance or other considerations</a:t>
            </a:r>
          </a:p>
          <a:p>
            <a:pPr marL="457200" indent="-457200">
              <a:buFont typeface="+mj-lt"/>
              <a:buAutoNum type="arabicParenR" startAt="5"/>
            </a:pPr>
            <a:r>
              <a:rPr lang="en-US" sz="2600" b="0" i="0" u="none" strike="noStrike" baseline="0">
                <a:solidFill>
                  <a:srgbClr val="000000"/>
                </a:solidFill>
              </a:rPr>
              <a:t>Annual review of awards by an independent consultant</a:t>
            </a:r>
          </a:p>
          <a:p>
            <a:pPr marL="457200" indent="-457200">
              <a:buFont typeface="+mj-lt"/>
              <a:buAutoNum type="arabicParenR" startAt="5"/>
            </a:pPr>
            <a:r>
              <a:rPr lang="en-US" sz="2600" b="0" i="0" u="none" strike="noStrike" baseline="0">
                <a:solidFill>
                  <a:srgbClr val="000000"/>
                </a:solidFill>
              </a:rPr>
              <a:t>Annual reporting of awards to the CPUC through a Tier 1 Advice Letter compliance filing </a:t>
            </a:r>
          </a:p>
          <a:p>
            <a:pPr marL="457200" indent="-457200">
              <a:buFont typeface="+mj-lt"/>
              <a:buAutoNum type="arabicParenR" startAt="5"/>
            </a:pPr>
            <a:r>
              <a:rPr lang="en-US" sz="2600" b="0" i="0" u="none" strike="noStrike" baseline="0">
                <a:solidFill>
                  <a:srgbClr val="000000"/>
                </a:solidFill>
              </a:rPr>
              <a:t>A presumption that a material portion of executive incentive compensation shall be withheld if the PG&amp;E is the ignition source of a catastrophic wildfire, unless the Commission determines that it would be inappropriate based on the conduct of the utility. </a:t>
            </a:r>
            <a:endParaRPr lang="en-US" sz="2400" b="0" i="0" u="none" strike="noStrike" baseline="0">
              <a:solidFill>
                <a:srgbClr val="000000"/>
              </a:solidFill>
              <a:latin typeface="Book Antiqua" panose="02040602050305030304" pitchFamily="18" charset="0"/>
            </a:endParaRPr>
          </a:p>
          <a:p>
            <a:pPr marL="514350" indent="-514350">
              <a:buFont typeface="+mj-lt"/>
              <a:buAutoNum type="arabicParenR" startAt="5"/>
            </a:pPr>
            <a:endParaRPr lang="en-US" sz="2400" b="0" i="0" u="none" strike="noStrike" baseline="0">
              <a:solidFill>
                <a:srgbClr val="000000"/>
              </a:solidFill>
            </a:endParaRPr>
          </a:p>
          <a:p>
            <a:pPr marL="514350" indent="-514350">
              <a:buFont typeface="+mj-lt"/>
              <a:buAutoNum type="arabicParenR" startAt="5"/>
            </a:pPr>
            <a:endParaRPr lang="en-US" sz="2400"/>
          </a:p>
        </p:txBody>
      </p:sp>
      <p:sp>
        <p:nvSpPr>
          <p:cNvPr id="4" name="Slide Number Placeholder 3">
            <a:extLst>
              <a:ext uri="{FF2B5EF4-FFF2-40B4-BE49-F238E27FC236}">
                <a16:creationId xmlns:a16="http://schemas.microsoft.com/office/drawing/2014/main" id="{F04AEF12-65FC-47A0-818D-0E731BA8D35A}"/>
              </a:ext>
            </a:extLst>
          </p:cNvPr>
          <p:cNvSpPr>
            <a:spLocks noGrp="1"/>
          </p:cNvSpPr>
          <p:nvPr>
            <p:ph type="sldNum" sz="quarter" idx="11"/>
          </p:nvPr>
        </p:nvSpPr>
        <p:spPr/>
        <p:txBody>
          <a:bodyPr wrap="square" anchor="t">
            <a:normAutofit/>
          </a:bodyPr>
          <a:lstStyle/>
          <a:p>
            <a:pPr>
              <a:spcAft>
                <a:spcPts val="600"/>
              </a:spcAft>
              <a:defRPr/>
            </a:pPr>
            <a:fld id="{645AADC8-B5D7-47E6-9E62-E8EEC6EF5393}" type="slidenum">
              <a:rPr lang="en-US" smtClean="0"/>
              <a:pPr>
                <a:spcAft>
                  <a:spcPts val="600"/>
                </a:spcAft>
                <a:defRPr/>
              </a:pPr>
              <a:t>23</a:t>
            </a:fld>
            <a:endParaRPr lang="en-US"/>
          </a:p>
        </p:txBody>
      </p:sp>
    </p:spTree>
    <p:extLst>
      <p:ext uri="{BB962C8B-B14F-4D97-AF65-F5344CB8AC3E}">
        <p14:creationId xmlns:p14="http://schemas.microsoft.com/office/powerpoint/2010/main" val="2391849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2A12A-C905-44CB-840F-EC563C4393A0}"/>
              </a:ext>
            </a:extLst>
          </p:cNvPr>
          <p:cNvSpPr>
            <a:spLocks noGrp="1"/>
          </p:cNvSpPr>
          <p:nvPr>
            <p:ph type="title"/>
          </p:nvPr>
        </p:nvSpPr>
        <p:spPr/>
        <p:txBody>
          <a:bodyPr wrap="square" anchor="ctr">
            <a:normAutofit fontScale="90000"/>
          </a:bodyPr>
          <a:lstStyle/>
          <a:p>
            <a:r>
              <a:rPr lang="en-US" dirty="0"/>
              <a:t>Assigned Commissioner Ruling (ACR) 9 (Cont’d - 2)</a:t>
            </a:r>
          </a:p>
        </p:txBody>
      </p:sp>
      <p:sp>
        <p:nvSpPr>
          <p:cNvPr id="3" name="Content Placeholder 2">
            <a:extLst>
              <a:ext uri="{FF2B5EF4-FFF2-40B4-BE49-F238E27FC236}">
                <a16:creationId xmlns:a16="http://schemas.microsoft.com/office/drawing/2014/main" id="{5E397A20-EBB9-4BA9-BEE8-A5DF01EB2B9F}"/>
              </a:ext>
            </a:extLst>
          </p:cNvPr>
          <p:cNvSpPr>
            <a:spLocks noGrp="1"/>
          </p:cNvSpPr>
          <p:nvPr>
            <p:ph idx="1"/>
          </p:nvPr>
        </p:nvSpPr>
        <p:spPr>
          <a:xfrm>
            <a:off x="467544" y="1523049"/>
            <a:ext cx="8229600" cy="4591050"/>
          </a:xfrm>
        </p:spPr>
        <p:txBody>
          <a:bodyPr wrap="square" anchor="t">
            <a:normAutofit/>
          </a:bodyPr>
          <a:lstStyle/>
          <a:p>
            <a:pPr marL="514350" indent="-514350">
              <a:buFont typeface="+mj-lt"/>
              <a:buAutoNum type="arabicParenR" startAt="9"/>
            </a:pPr>
            <a:r>
              <a:rPr lang="en-US" sz="2400" b="0">
                <a:solidFill>
                  <a:srgbClr val="000000"/>
                </a:solidFill>
              </a:rPr>
              <a:t>Executive officer compensation policies will include provisions that allow for restrictions, limitations, and cancellations of severance payments in the event of any felony criminal conviction related to public health and safety or financial misconduct by the reorganized PG&amp;E, for executive officers serving at the time of the underlying conduct that led to the conviction. Implementation of this policy should take into account PG&amp;E’s need to attract and retain highly qualified executive officers</a:t>
            </a:r>
            <a:r>
              <a:rPr lang="en-US" sz="2400" b="0" i="0" u="none" strike="noStrike" baseline="0">
                <a:solidFill>
                  <a:srgbClr val="000000"/>
                </a:solidFill>
              </a:rPr>
              <a:t> </a:t>
            </a:r>
          </a:p>
          <a:p>
            <a:pPr marL="514350" indent="-514350">
              <a:buFont typeface="+mj-lt"/>
              <a:buAutoNum type="arabicParenR" startAt="9"/>
            </a:pPr>
            <a:endParaRPr lang="en-US" sz="2400" b="0" i="0" u="none" strike="noStrike" baseline="0">
              <a:solidFill>
                <a:srgbClr val="000000"/>
              </a:solidFill>
            </a:endParaRPr>
          </a:p>
          <a:p>
            <a:pPr marL="514350" indent="-514350">
              <a:buFont typeface="+mj-lt"/>
              <a:buAutoNum type="arabicParenR" startAt="9"/>
            </a:pPr>
            <a:endParaRPr lang="en-US" sz="2400"/>
          </a:p>
        </p:txBody>
      </p:sp>
      <p:sp>
        <p:nvSpPr>
          <p:cNvPr id="4" name="Slide Number Placeholder 3">
            <a:extLst>
              <a:ext uri="{FF2B5EF4-FFF2-40B4-BE49-F238E27FC236}">
                <a16:creationId xmlns:a16="http://schemas.microsoft.com/office/drawing/2014/main" id="{F04AEF12-65FC-47A0-818D-0E731BA8D35A}"/>
              </a:ext>
            </a:extLst>
          </p:cNvPr>
          <p:cNvSpPr>
            <a:spLocks noGrp="1"/>
          </p:cNvSpPr>
          <p:nvPr>
            <p:ph type="sldNum" sz="quarter" idx="11"/>
          </p:nvPr>
        </p:nvSpPr>
        <p:spPr/>
        <p:txBody>
          <a:bodyPr wrap="square" anchor="t">
            <a:normAutofit/>
          </a:bodyPr>
          <a:lstStyle/>
          <a:p>
            <a:pPr>
              <a:spcAft>
                <a:spcPts val="600"/>
              </a:spcAft>
              <a:defRPr/>
            </a:pPr>
            <a:fld id="{645AADC8-B5D7-47E6-9E62-E8EEC6EF5393}" type="slidenum">
              <a:rPr lang="en-US" smtClean="0"/>
              <a:pPr>
                <a:spcAft>
                  <a:spcPts val="600"/>
                </a:spcAft>
                <a:defRPr/>
              </a:pPr>
              <a:t>24</a:t>
            </a:fld>
            <a:endParaRPr lang="en-US"/>
          </a:p>
        </p:txBody>
      </p:sp>
    </p:spTree>
    <p:extLst>
      <p:ext uri="{BB962C8B-B14F-4D97-AF65-F5344CB8AC3E}">
        <p14:creationId xmlns:p14="http://schemas.microsoft.com/office/powerpoint/2010/main" val="30159785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CDD0E-2086-4A0A-9252-47C1681E4630}"/>
              </a:ext>
            </a:extLst>
          </p:cNvPr>
          <p:cNvSpPr>
            <a:spLocks noGrp="1"/>
          </p:cNvSpPr>
          <p:nvPr>
            <p:ph type="title"/>
          </p:nvPr>
        </p:nvSpPr>
        <p:spPr/>
        <p:txBody>
          <a:bodyPr/>
          <a:lstStyle/>
          <a:p>
            <a:r>
              <a:rPr lang="en-US"/>
              <a:t>Additional Guidance - 2020</a:t>
            </a:r>
          </a:p>
        </p:txBody>
      </p:sp>
      <p:sp>
        <p:nvSpPr>
          <p:cNvPr id="4" name="Content Placeholder 3">
            <a:extLst>
              <a:ext uri="{FF2B5EF4-FFF2-40B4-BE49-F238E27FC236}">
                <a16:creationId xmlns:a16="http://schemas.microsoft.com/office/drawing/2014/main" id="{8ED5FD40-A93A-4865-9A2E-E606D453488C}"/>
              </a:ext>
            </a:extLst>
          </p:cNvPr>
          <p:cNvSpPr>
            <a:spLocks noGrp="1"/>
          </p:cNvSpPr>
          <p:nvPr>
            <p:ph sz="half" idx="2"/>
          </p:nvPr>
        </p:nvSpPr>
        <p:spPr>
          <a:xfrm>
            <a:off x="457200" y="1592796"/>
            <a:ext cx="8229600" cy="4360112"/>
          </a:xfrm>
        </p:spPr>
        <p:txBody>
          <a:bodyPr/>
          <a:lstStyle/>
          <a:p>
            <a:pPr marL="0" indent="0">
              <a:buNone/>
            </a:pPr>
            <a:r>
              <a:rPr lang="en-US" sz="2800"/>
              <a:t>Required Additional Information</a:t>
            </a:r>
          </a:p>
          <a:p>
            <a:pPr marL="174625" indent="-174625"/>
            <a:r>
              <a:rPr lang="en-US"/>
              <a:t>An explanation of executive compensation components, including base pay, annual bonus/incentive information, and long-term incentive pay, including percentages of overall compensation for each component</a:t>
            </a:r>
          </a:p>
          <a:p>
            <a:pPr marL="174625" indent="-174625"/>
            <a:r>
              <a:rPr lang="en-US"/>
              <a:t>A description of all metrics, including safety metrics, used to calculate incentive compensation, including an explanation of whether safety metrics are outcome or input based (e.g., number of ignitions versus number of miles of distribution lines inspected)</a:t>
            </a:r>
          </a:p>
        </p:txBody>
      </p:sp>
      <p:sp>
        <p:nvSpPr>
          <p:cNvPr id="7" name="Slide Number Placeholder 6">
            <a:extLst>
              <a:ext uri="{FF2B5EF4-FFF2-40B4-BE49-F238E27FC236}">
                <a16:creationId xmlns:a16="http://schemas.microsoft.com/office/drawing/2014/main" id="{FED51216-3609-4EBE-8DC4-D03B10A7EBA8}"/>
              </a:ext>
            </a:extLst>
          </p:cNvPr>
          <p:cNvSpPr>
            <a:spLocks noGrp="1"/>
          </p:cNvSpPr>
          <p:nvPr>
            <p:ph type="sldNum" sz="quarter" idx="11"/>
          </p:nvPr>
        </p:nvSpPr>
        <p:spPr/>
        <p:txBody>
          <a:bodyPr/>
          <a:lstStyle/>
          <a:p>
            <a:pPr>
              <a:defRPr/>
            </a:pPr>
            <a:fld id="{D4F7435C-1AAC-4C16-9257-0A3081DB2E8C}" type="slidenum">
              <a:rPr lang="en-US" smtClean="0"/>
              <a:pPr>
                <a:defRPr/>
              </a:pPr>
              <a:t>25</a:t>
            </a:fld>
            <a:endParaRPr lang="en-US"/>
          </a:p>
        </p:txBody>
      </p:sp>
    </p:spTree>
    <p:extLst>
      <p:ext uri="{BB962C8B-B14F-4D97-AF65-F5344CB8AC3E}">
        <p14:creationId xmlns:p14="http://schemas.microsoft.com/office/powerpoint/2010/main" val="5548577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CDD0E-2086-4A0A-9252-47C1681E4630}"/>
              </a:ext>
            </a:extLst>
          </p:cNvPr>
          <p:cNvSpPr>
            <a:spLocks noGrp="1"/>
          </p:cNvSpPr>
          <p:nvPr>
            <p:ph type="title"/>
          </p:nvPr>
        </p:nvSpPr>
        <p:spPr/>
        <p:txBody>
          <a:bodyPr/>
          <a:lstStyle/>
          <a:p>
            <a:r>
              <a:rPr lang="en-US"/>
              <a:t>Additional Guidance – 2020 (Cont’d)</a:t>
            </a:r>
          </a:p>
        </p:txBody>
      </p:sp>
      <p:sp>
        <p:nvSpPr>
          <p:cNvPr id="4" name="Content Placeholder 3">
            <a:extLst>
              <a:ext uri="{FF2B5EF4-FFF2-40B4-BE49-F238E27FC236}">
                <a16:creationId xmlns:a16="http://schemas.microsoft.com/office/drawing/2014/main" id="{8ED5FD40-A93A-4865-9A2E-E606D453488C}"/>
              </a:ext>
            </a:extLst>
          </p:cNvPr>
          <p:cNvSpPr>
            <a:spLocks noGrp="1"/>
          </p:cNvSpPr>
          <p:nvPr>
            <p:ph sz="half" idx="2"/>
          </p:nvPr>
        </p:nvSpPr>
        <p:spPr>
          <a:xfrm>
            <a:off x="457200" y="1592796"/>
            <a:ext cx="8229600" cy="4360112"/>
          </a:xfrm>
        </p:spPr>
        <p:txBody>
          <a:bodyPr/>
          <a:lstStyle/>
          <a:p>
            <a:pPr marL="0" indent="0">
              <a:buNone/>
            </a:pPr>
            <a:r>
              <a:rPr lang="en-US" sz="2800"/>
              <a:t>Required Additional Information</a:t>
            </a:r>
          </a:p>
          <a:p>
            <a:pPr marL="174625" indent="-174625"/>
            <a:r>
              <a:rPr lang="en-US"/>
              <a:t>A breakdown of the percentage of executive compensation based on safety metrics versus other metrics, e.g., financial performance</a:t>
            </a:r>
          </a:p>
          <a:p>
            <a:pPr marL="174625" indent="-174625"/>
            <a:r>
              <a:rPr lang="en-US"/>
              <a:t>A description of how safety performance is calculated for incentive compensation</a:t>
            </a:r>
          </a:p>
          <a:p>
            <a:pPr marL="174625" indent="-174625"/>
            <a:r>
              <a:rPr lang="en-US"/>
              <a:t>Examples of incentive compensation reduced or withheld in the last 5 years as a result of failure to meet safety metrics</a:t>
            </a:r>
          </a:p>
        </p:txBody>
      </p:sp>
      <p:sp>
        <p:nvSpPr>
          <p:cNvPr id="7" name="Slide Number Placeholder 6">
            <a:extLst>
              <a:ext uri="{FF2B5EF4-FFF2-40B4-BE49-F238E27FC236}">
                <a16:creationId xmlns:a16="http://schemas.microsoft.com/office/drawing/2014/main" id="{FED51216-3609-4EBE-8DC4-D03B10A7EBA8}"/>
              </a:ext>
            </a:extLst>
          </p:cNvPr>
          <p:cNvSpPr>
            <a:spLocks noGrp="1"/>
          </p:cNvSpPr>
          <p:nvPr>
            <p:ph type="sldNum" sz="quarter" idx="11"/>
          </p:nvPr>
        </p:nvSpPr>
        <p:spPr/>
        <p:txBody>
          <a:bodyPr/>
          <a:lstStyle/>
          <a:p>
            <a:pPr>
              <a:defRPr/>
            </a:pPr>
            <a:fld id="{D4F7435C-1AAC-4C16-9257-0A3081DB2E8C}" type="slidenum">
              <a:rPr lang="en-US" smtClean="0"/>
              <a:pPr>
                <a:defRPr/>
              </a:pPr>
              <a:t>26</a:t>
            </a:fld>
            <a:endParaRPr lang="en-US"/>
          </a:p>
        </p:txBody>
      </p:sp>
    </p:spTree>
    <p:extLst>
      <p:ext uri="{BB962C8B-B14F-4D97-AF65-F5344CB8AC3E}">
        <p14:creationId xmlns:p14="http://schemas.microsoft.com/office/powerpoint/2010/main" val="35446539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CDD0E-2086-4A0A-9252-47C1681E4630}"/>
              </a:ext>
            </a:extLst>
          </p:cNvPr>
          <p:cNvSpPr>
            <a:spLocks noGrp="1"/>
          </p:cNvSpPr>
          <p:nvPr>
            <p:ph type="title"/>
          </p:nvPr>
        </p:nvSpPr>
        <p:spPr/>
        <p:txBody>
          <a:bodyPr/>
          <a:lstStyle/>
          <a:p>
            <a:r>
              <a:rPr lang="en-US" dirty="0"/>
              <a:t>Additional Guidance – 2020 (Cont’d - 2)</a:t>
            </a:r>
          </a:p>
        </p:txBody>
      </p:sp>
      <p:sp>
        <p:nvSpPr>
          <p:cNvPr id="7" name="Slide Number Placeholder 6">
            <a:extLst>
              <a:ext uri="{FF2B5EF4-FFF2-40B4-BE49-F238E27FC236}">
                <a16:creationId xmlns:a16="http://schemas.microsoft.com/office/drawing/2014/main" id="{FED51216-3609-4EBE-8DC4-D03B10A7EBA8}"/>
              </a:ext>
            </a:extLst>
          </p:cNvPr>
          <p:cNvSpPr>
            <a:spLocks noGrp="1"/>
          </p:cNvSpPr>
          <p:nvPr>
            <p:ph type="sldNum" sz="quarter" idx="11"/>
          </p:nvPr>
        </p:nvSpPr>
        <p:spPr/>
        <p:txBody>
          <a:bodyPr/>
          <a:lstStyle/>
          <a:p>
            <a:pPr>
              <a:defRPr/>
            </a:pPr>
            <a:fld id="{D4F7435C-1AAC-4C16-9257-0A3081DB2E8C}" type="slidenum">
              <a:rPr lang="en-US" smtClean="0"/>
              <a:pPr>
                <a:defRPr/>
              </a:pPr>
              <a:t>27</a:t>
            </a:fld>
            <a:endParaRPr lang="en-US"/>
          </a:p>
        </p:txBody>
      </p:sp>
      <p:sp>
        <p:nvSpPr>
          <p:cNvPr id="11" name="Content Placeholder 3">
            <a:extLst>
              <a:ext uri="{FF2B5EF4-FFF2-40B4-BE49-F238E27FC236}">
                <a16:creationId xmlns:a16="http://schemas.microsoft.com/office/drawing/2014/main" id="{37203EF5-E7E7-4024-8B49-D3C624ACB515}"/>
              </a:ext>
            </a:extLst>
          </p:cNvPr>
          <p:cNvSpPr txBox="1">
            <a:spLocks/>
          </p:cNvSpPr>
          <p:nvPr/>
        </p:nvSpPr>
        <p:spPr bwMode="auto">
          <a:xfrm>
            <a:off x="539550" y="1518899"/>
            <a:ext cx="8147250" cy="3348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b="1">
                <a:solidFill>
                  <a:schemeClr val="tx1"/>
                </a:solidFill>
                <a:latin typeface="+mn-lt"/>
              </a:defRPr>
            </a:lvl2pPr>
            <a:lvl3pPr marL="1143000" indent="-228600" algn="l" rtl="0" eaLnBrk="0" fontAlgn="base" hangingPunct="0">
              <a:spcBef>
                <a:spcPct val="20000"/>
              </a:spcBef>
              <a:spcAft>
                <a:spcPct val="0"/>
              </a:spcAft>
              <a:buChar char="•"/>
              <a:defRPr sz="1800" b="1">
                <a:solidFill>
                  <a:schemeClr val="tx1"/>
                </a:solidFill>
                <a:latin typeface="+mn-lt"/>
              </a:defRPr>
            </a:lvl3pPr>
            <a:lvl4pPr marL="1600200" indent="-228600" algn="l" rtl="0" eaLnBrk="0" fontAlgn="base" hangingPunct="0">
              <a:spcBef>
                <a:spcPct val="20000"/>
              </a:spcBef>
              <a:spcAft>
                <a:spcPct val="0"/>
              </a:spcAft>
              <a:buChar char="–"/>
              <a:defRPr sz="1600" b="1">
                <a:solidFill>
                  <a:schemeClr val="tx1"/>
                </a:solidFill>
                <a:latin typeface="+mn-lt"/>
              </a:defRPr>
            </a:lvl4pPr>
            <a:lvl5pPr marL="2057400" indent="-228600" algn="l" rtl="0" eaLnBrk="0" fontAlgn="base" hangingPunct="0">
              <a:spcBef>
                <a:spcPct val="20000"/>
              </a:spcBef>
              <a:spcAft>
                <a:spcPct val="0"/>
              </a:spcAft>
              <a:buChar char="»"/>
              <a:defRPr sz="1600" b="1">
                <a:solidFill>
                  <a:schemeClr val="tx1"/>
                </a:solidFill>
                <a:latin typeface="+mn-lt"/>
              </a:defRPr>
            </a:lvl5pPr>
            <a:lvl6pPr marL="2514600" indent="-228600" algn="l" rtl="0" fontAlgn="base">
              <a:spcBef>
                <a:spcPct val="20000"/>
              </a:spcBef>
              <a:spcAft>
                <a:spcPct val="0"/>
              </a:spcAft>
              <a:buChar char="»"/>
              <a:defRPr sz="1600" b="1">
                <a:solidFill>
                  <a:schemeClr val="tx1"/>
                </a:solidFill>
                <a:latin typeface="+mn-lt"/>
              </a:defRPr>
            </a:lvl6pPr>
            <a:lvl7pPr marL="2971800" indent="-228600" algn="l" rtl="0" fontAlgn="base">
              <a:spcBef>
                <a:spcPct val="20000"/>
              </a:spcBef>
              <a:spcAft>
                <a:spcPct val="0"/>
              </a:spcAft>
              <a:buChar char="»"/>
              <a:defRPr sz="1600" b="1">
                <a:solidFill>
                  <a:schemeClr val="tx1"/>
                </a:solidFill>
                <a:latin typeface="+mn-lt"/>
              </a:defRPr>
            </a:lvl7pPr>
            <a:lvl8pPr marL="3429000" indent="-228600" algn="l" rtl="0" fontAlgn="base">
              <a:spcBef>
                <a:spcPct val="20000"/>
              </a:spcBef>
              <a:spcAft>
                <a:spcPct val="0"/>
              </a:spcAft>
              <a:buChar char="»"/>
              <a:defRPr sz="1600" b="1">
                <a:solidFill>
                  <a:schemeClr val="tx1"/>
                </a:solidFill>
                <a:latin typeface="+mn-lt"/>
              </a:defRPr>
            </a:lvl8pPr>
            <a:lvl9pPr marL="3886200" indent="-228600" algn="l" rtl="0" fontAlgn="base">
              <a:spcBef>
                <a:spcPct val="20000"/>
              </a:spcBef>
              <a:spcAft>
                <a:spcPct val="0"/>
              </a:spcAft>
              <a:buChar char="»"/>
              <a:defRPr sz="1600" b="1">
                <a:solidFill>
                  <a:schemeClr val="tx1"/>
                </a:solidFill>
                <a:latin typeface="+mn-lt"/>
              </a:defRPr>
            </a:lvl9pPr>
          </a:lstStyle>
          <a:p>
            <a:pPr marL="0" indent="0">
              <a:buNone/>
            </a:pPr>
            <a:r>
              <a:rPr lang="en-US" kern="0"/>
              <a:t>Additional Expectations</a:t>
            </a:r>
          </a:p>
          <a:p>
            <a:pPr marL="174625" indent="-174625"/>
            <a:r>
              <a:rPr lang="en-US" kern="0"/>
              <a:t>Compensation structures should more closely align with measurable outcomes for safety improvements that are required for Wildlife Mitigation Plans.</a:t>
            </a:r>
          </a:p>
          <a:p>
            <a:pPr marL="174625" indent="-174625"/>
            <a:r>
              <a:rPr lang="en-US" kern="0"/>
              <a:t>Compensation awards should be based on objective, measurable and enforceable progress metrics that track impacts on drivers of ignition probability and safety outcome metrics that measure leading and lagging indicators of wildfire risk and consequences of wildfire mitigation work.</a:t>
            </a:r>
          </a:p>
          <a:p>
            <a:pPr marL="174625" indent="-174625"/>
            <a:r>
              <a:rPr lang="en-US" kern="0"/>
              <a:t>Compensation structures should appropriately weight safety concerns and financial performance</a:t>
            </a:r>
          </a:p>
        </p:txBody>
      </p:sp>
    </p:spTree>
    <p:extLst>
      <p:ext uri="{BB962C8B-B14F-4D97-AF65-F5344CB8AC3E}">
        <p14:creationId xmlns:p14="http://schemas.microsoft.com/office/powerpoint/2010/main" val="9406973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CDD0E-2086-4A0A-9252-47C1681E4630}"/>
              </a:ext>
            </a:extLst>
          </p:cNvPr>
          <p:cNvSpPr>
            <a:spLocks noGrp="1"/>
          </p:cNvSpPr>
          <p:nvPr>
            <p:ph type="title"/>
          </p:nvPr>
        </p:nvSpPr>
        <p:spPr/>
        <p:txBody>
          <a:bodyPr/>
          <a:lstStyle/>
          <a:p>
            <a:r>
              <a:rPr lang="en-US"/>
              <a:t>Additional Guidance - 2021</a:t>
            </a:r>
          </a:p>
        </p:txBody>
      </p:sp>
      <p:sp>
        <p:nvSpPr>
          <p:cNvPr id="4" name="Content Placeholder 3">
            <a:extLst>
              <a:ext uri="{FF2B5EF4-FFF2-40B4-BE49-F238E27FC236}">
                <a16:creationId xmlns:a16="http://schemas.microsoft.com/office/drawing/2014/main" id="{8ED5FD40-A93A-4865-9A2E-E606D453488C}"/>
              </a:ext>
            </a:extLst>
          </p:cNvPr>
          <p:cNvSpPr>
            <a:spLocks noGrp="1"/>
          </p:cNvSpPr>
          <p:nvPr>
            <p:ph sz="half" idx="2"/>
          </p:nvPr>
        </p:nvSpPr>
        <p:spPr>
          <a:xfrm>
            <a:off x="472848" y="1448780"/>
            <a:ext cx="7823212" cy="4216096"/>
          </a:xfrm>
        </p:spPr>
        <p:txBody>
          <a:bodyPr/>
          <a:lstStyle/>
          <a:p>
            <a:pPr marL="174625" indent="-174625"/>
            <a:r>
              <a:rPr lang="en-US"/>
              <a:t>Comply with the requirements of all portions of the relevant Pub. Util. Code</a:t>
            </a:r>
          </a:p>
          <a:p>
            <a:pPr marL="174625" indent="-174625"/>
            <a:r>
              <a:rPr lang="en-US"/>
              <a:t>Include the required additional information specified in the 2020 Guidance</a:t>
            </a:r>
          </a:p>
          <a:p>
            <a:pPr marL="174625" indent="-174625"/>
            <a:r>
              <a:rPr lang="en-US"/>
              <a:t>Include the additional expectations articulated in the approval of SCE and SDG&amp;E’s 2020 filings  </a:t>
            </a:r>
          </a:p>
          <a:p>
            <a:pPr marL="174625" indent="-174625"/>
            <a:r>
              <a:rPr lang="en-US"/>
              <a:t>PG&amp;E must comply with the requirements of ACR 9</a:t>
            </a:r>
          </a:p>
          <a:p>
            <a:pPr marL="174625" indent="-174625"/>
            <a:r>
              <a:rPr lang="en-US"/>
              <a:t>PG&amp;E’s submission should note now it is addressing the other additional requirements</a:t>
            </a:r>
          </a:p>
          <a:p>
            <a:pPr marL="174625" indent="-174625"/>
            <a:r>
              <a:rPr lang="en-US"/>
              <a:t>Other electrical corporations should consider adopting the ACR 9 measures.</a:t>
            </a:r>
          </a:p>
        </p:txBody>
      </p:sp>
      <p:sp>
        <p:nvSpPr>
          <p:cNvPr id="7" name="Slide Number Placeholder 6">
            <a:extLst>
              <a:ext uri="{FF2B5EF4-FFF2-40B4-BE49-F238E27FC236}">
                <a16:creationId xmlns:a16="http://schemas.microsoft.com/office/drawing/2014/main" id="{FED51216-3609-4EBE-8DC4-D03B10A7EBA8}"/>
              </a:ext>
            </a:extLst>
          </p:cNvPr>
          <p:cNvSpPr>
            <a:spLocks noGrp="1"/>
          </p:cNvSpPr>
          <p:nvPr>
            <p:ph type="sldNum" sz="quarter" idx="11"/>
          </p:nvPr>
        </p:nvSpPr>
        <p:spPr/>
        <p:txBody>
          <a:bodyPr/>
          <a:lstStyle/>
          <a:p>
            <a:pPr>
              <a:defRPr/>
            </a:pPr>
            <a:fld id="{D4F7435C-1AAC-4C16-9257-0A3081DB2E8C}" type="slidenum">
              <a:rPr lang="en-US" smtClean="0"/>
              <a:pPr>
                <a:defRPr/>
              </a:pPr>
              <a:t>28</a:t>
            </a:fld>
            <a:endParaRPr lang="en-US"/>
          </a:p>
        </p:txBody>
      </p:sp>
    </p:spTree>
    <p:extLst>
      <p:ext uri="{BB962C8B-B14F-4D97-AF65-F5344CB8AC3E}">
        <p14:creationId xmlns:p14="http://schemas.microsoft.com/office/powerpoint/2010/main" val="2529208065"/>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0ea0eb6c-ee70-4a91-9e54-89ed245dd4a0">
      <UserInfo>
        <DisplayName>Morgans, Lucy@EnergySafety</DisplayName>
        <AccountId>883</AccountId>
        <AccountType/>
      </UserInfo>
      <UserInfo>
        <DisplayName>Leslie, Heather@CNRA</DisplayName>
        <AccountId>31</AccountId>
        <AccountType/>
      </UserInfo>
      <UserInfo>
        <DisplayName>Thomas Jacobs, Caroline@EnergySafety</DisplayName>
        <AccountId>28</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4EF3B0658BE8F42A416345DE9D51A56" ma:contentTypeVersion="11" ma:contentTypeDescription="Create a new document." ma:contentTypeScope="" ma:versionID="fe37c4454a753491ca8678b309d533d6">
  <xsd:schema xmlns:xsd="http://www.w3.org/2001/XMLSchema" xmlns:xs="http://www.w3.org/2001/XMLSchema" xmlns:p="http://schemas.microsoft.com/office/2006/metadata/properties" xmlns:ns2="22de1217-337d-48c6-ae41-de18a9e76440" xmlns:ns3="0ea0eb6c-ee70-4a91-9e54-89ed245dd4a0" targetNamespace="http://schemas.microsoft.com/office/2006/metadata/properties" ma:root="true" ma:fieldsID="ce8b601b7fb1b501aa50fed78f0a1865" ns2:_="" ns3:_="">
    <xsd:import namespace="22de1217-337d-48c6-ae41-de18a9e76440"/>
    <xsd:import namespace="0ea0eb6c-ee70-4a91-9e54-89ed245dd4a0"/>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2de1217-337d-48c6-ae41-de18a9e764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ea0eb6c-ee70-4a91-9e54-89ed245dd4a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2F0DD85-E08F-4084-B62C-33F1D5BE9487}">
  <ds:schemaRefs>
    <ds:schemaRef ds:uri="0ea0eb6c-ee70-4a91-9e54-89ed245dd4a0"/>
    <ds:schemaRef ds:uri="22de1217-337d-48c6-ae41-de18a9e7644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8913E7A-5A18-49D9-9E16-56A22CBD32D8}">
  <ds:schemaRefs>
    <ds:schemaRef ds:uri="http://schemas.microsoft.com/sharepoint/v3/contenttype/forms"/>
  </ds:schemaRefs>
</ds:datastoreItem>
</file>

<file path=customXml/itemProps3.xml><?xml version="1.0" encoding="utf-8"?>
<ds:datastoreItem xmlns:ds="http://schemas.openxmlformats.org/officeDocument/2006/customXml" ds:itemID="{F520C917-934F-479A-9C46-600D35196BC2}">
  <ds:schemaRefs>
    <ds:schemaRef ds:uri="0ea0eb6c-ee70-4a91-9e54-89ed245dd4a0"/>
    <ds:schemaRef ds:uri="22de1217-337d-48c6-ae41-de18a9e7644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38</TotalTime>
  <Words>2096</Words>
  <Application>Microsoft Office PowerPoint</Application>
  <PresentationFormat>On-screen Show (4:3)</PresentationFormat>
  <Paragraphs>250</Paragraphs>
  <Slides>29</Slides>
  <Notes>29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29</vt:i4>
      </vt:variant>
    </vt:vector>
  </HeadingPairs>
  <TitlesOfParts>
    <vt:vector size="33" baseType="lpstr">
      <vt:lpstr>Arial</vt:lpstr>
      <vt:lpstr>Book Antiqua</vt:lpstr>
      <vt:lpstr>Times New Roman</vt:lpstr>
      <vt:lpstr>Default Design</vt:lpstr>
      <vt:lpstr> Executive Compensation Structure Workshop </vt:lpstr>
      <vt:lpstr>Session Guidelines</vt:lpstr>
      <vt:lpstr>Approximate Discussion Times and Topics Session:  1:45-2:45 pm</vt:lpstr>
      <vt:lpstr>Updated Guideline Recommendations</vt:lpstr>
      <vt:lpstr>Template and Instructions </vt:lpstr>
      <vt:lpstr>Standard Information</vt:lpstr>
      <vt:lpstr>Additional Standard Information</vt:lpstr>
      <vt:lpstr>Reporting Details</vt:lpstr>
      <vt:lpstr>Reporting Details (Cont’d)</vt:lpstr>
      <vt:lpstr>Potential Modifications</vt:lpstr>
      <vt:lpstr>Potential Modifications (Cont’d)</vt:lpstr>
      <vt:lpstr>Potential Modifications (Cont’d - 2)</vt:lpstr>
      <vt:lpstr>Topic:  Draft 2022 Timeline</vt:lpstr>
      <vt:lpstr>Discovery Process – Draft Timeline</vt:lpstr>
      <vt:lpstr>Discovery Process – Draft Timeline (Cont’d)</vt:lpstr>
      <vt:lpstr>Topic: 2023 Timeline – Rough Draft  (For Discussion)</vt:lpstr>
      <vt:lpstr>NorthStar Next Steps</vt:lpstr>
      <vt:lpstr>Appendix A Regulations</vt:lpstr>
      <vt:lpstr>Public Utilities Code (PUC) §8389</vt:lpstr>
      <vt:lpstr>Public Utilities Code (PUC) §8389 (cont’d)</vt:lpstr>
      <vt:lpstr>Public Utilities Code (PUC) §8389 (cont’d - 2)</vt:lpstr>
      <vt:lpstr>Public Utilities Code (PUC) §451.5</vt:lpstr>
      <vt:lpstr>Assigned Commissioner Ruling (ACR) 9 </vt:lpstr>
      <vt:lpstr>Assigned Commissioner Ruling (ACR) 9 (Cont’d)</vt:lpstr>
      <vt:lpstr>Assigned Commissioner Ruling (ACR) 9 (Cont’d - 2)</vt:lpstr>
      <vt:lpstr>Additional Guidance - 2020</vt:lpstr>
      <vt:lpstr>Additional Guidance – 2020 (Cont’d)</vt:lpstr>
      <vt:lpstr>Additional Guidance – 2020 (Cont’d - 2)</vt:lpstr>
      <vt:lpstr>Additional Guidance - 2021</vt:lpstr>
    </vt:vector>
  </TitlesOfParts>
  <Company>NorthStar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TDBU Organization Development</dc:title>
  <dc:creator>DBennett@NorthStarConsultants.com</dc:creator>
  <cp:lastModifiedBy>Ownby, Adrian@EnergySafety</cp:lastModifiedBy>
  <cp:revision>4</cp:revision>
  <cp:lastPrinted>2021-09-27T20:41:26Z</cp:lastPrinted>
  <dcterms:created xsi:type="dcterms:W3CDTF">2005-10-10T16:07:25Z</dcterms:created>
  <dcterms:modified xsi:type="dcterms:W3CDTF">2021-10-04T16:57:14Z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0x01010094EF3B0658BE8F42A416345DE9D51A56</vt:lpwstr>
  </property>
</Properties>
</file>