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2.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3.xml" ContentType="application/vnd.openxmlformats-officedocument.them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 id="2147483707" r:id="rId2"/>
    <p:sldMasterId id="2147483754" r:id="rId3"/>
  </p:sldMasterIdLst>
  <p:notesMasterIdLst>
    <p:notesMasterId r:id="rId12"/>
  </p:notesMasterIdLst>
  <p:handoutMasterIdLst>
    <p:handoutMasterId r:id="rId13"/>
  </p:handoutMasterIdLst>
  <p:sldIdLst>
    <p:sldId id="2147483617" r:id="rId4"/>
    <p:sldId id="261" r:id="rId5"/>
    <p:sldId id="275" r:id="rId6"/>
    <p:sldId id="256" r:id="rId7"/>
    <p:sldId id="2147483618" r:id="rId8"/>
    <p:sldId id="2147483603" r:id="rId9"/>
    <p:sldId id="2147483616" r:id="rId10"/>
    <p:sldId id="214748361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6" name="Author" initials="A" lastIdx="0" clrIdx="5"/>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BDBD"/>
    <a:srgbClr val="ED7D30"/>
    <a:srgbClr val="C00000"/>
    <a:srgbClr val="DBE4A3"/>
    <a:srgbClr val="00BFF3"/>
    <a:srgbClr val="000000"/>
    <a:srgbClr val="0089C4"/>
    <a:srgbClr val="DAE3A3"/>
    <a:srgbClr val="A02B93"/>
    <a:srgbClr val="70A48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9" d="100"/>
          <a:sy n="49" d="100"/>
        </p:scale>
        <p:origin x="1276" y="26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presProps" Target="presProps.xml"/><Relationship Id="rId10" Type="http://schemas.openxmlformats.org/officeDocument/2006/relationships/slide" Target="slides/slide7.xml"/><Relationship Id="rId19" Type="http://schemas.microsoft.com/office/2018/10/relationships/authors" Target="author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ED0663D-04B7-490F-A7F7-DF88F54C520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4FE37433-F250-40C1-8EEA-260539505E6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976B64C-3623-4996-8C1D-54C5ABB5E716}" type="datetimeFigureOut">
              <a:rPr lang="en-US" smtClean="0"/>
              <a:t>6/5/2026</a:t>
            </a:fld>
            <a:endParaRPr lang="en-US"/>
          </a:p>
        </p:txBody>
      </p:sp>
      <p:sp>
        <p:nvSpPr>
          <p:cNvPr id="4" name="Footer Placeholder 3">
            <a:extLst>
              <a:ext uri="{FF2B5EF4-FFF2-40B4-BE49-F238E27FC236}">
                <a16:creationId xmlns:a16="http://schemas.microsoft.com/office/drawing/2014/main" id="{B72E4A81-24AC-4F04-AF15-2E540273738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D818A9B-7798-4C14-8D5E-C4258E5AE3F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F774D1A-D6FE-4491-B7F7-E235C4CD34CF}" type="slidenum">
              <a:rPr lang="en-US" smtClean="0"/>
              <a:t>‹#›</a:t>
            </a:fld>
            <a:endParaRPr lang="en-US"/>
          </a:p>
        </p:txBody>
      </p:sp>
    </p:spTree>
    <p:extLst>
      <p:ext uri="{BB962C8B-B14F-4D97-AF65-F5344CB8AC3E}">
        <p14:creationId xmlns:p14="http://schemas.microsoft.com/office/powerpoint/2010/main" val="29077161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035A97-694E-48A5-8C87-FCC40204808F}" type="datetimeFigureOut">
              <a:rPr lang="en-US" smtClean="0"/>
              <a:t>6/5/2026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FAD8CB-1980-4DB3-B9AE-22AB0F3C70CE}" type="slidenum">
              <a:rPr lang="en-US" smtClean="0"/>
              <a:t>‹#›</a:t>
            </a:fld>
            <a:endParaRPr lang="en-US"/>
          </a:p>
        </p:txBody>
      </p:sp>
    </p:spTree>
    <p:extLst>
      <p:ext uri="{BB962C8B-B14F-4D97-AF65-F5344CB8AC3E}">
        <p14:creationId xmlns:p14="http://schemas.microsoft.com/office/powerpoint/2010/main" val="2067406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a:p>
        </p:txBody>
      </p:sp>
      <p:sp>
        <p:nvSpPr>
          <p:cNvPr id="4" name="Slide Number Placeholder 3"/>
          <p:cNvSpPr>
            <a:spLocks noGrp="1"/>
          </p:cNvSpPr>
          <p:nvPr>
            <p:ph type="sldNum" sz="quarter" idx="5"/>
          </p:nvPr>
        </p:nvSpPr>
        <p:spPr/>
        <p:txBody>
          <a:bodyPr/>
          <a:lstStyle/>
          <a:p>
            <a:fld id="{76FAD8CB-1980-4DB3-B9AE-22AB0F3C70CE}" type="slidenum">
              <a:rPr lang="en-US" smtClean="0"/>
              <a:t>2</a:t>
            </a:fld>
            <a:endParaRPr lang="en-US"/>
          </a:p>
        </p:txBody>
      </p:sp>
    </p:spTree>
    <p:extLst>
      <p:ext uri="{BB962C8B-B14F-4D97-AF65-F5344CB8AC3E}">
        <p14:creationId xmlns:p14="http://schemas.microsoft.com/office/powerpoint/2010/main" val="36534232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tags" Target="../tags/tag1.xml"/><Relationship Id="rId4" Type="http://schemas.openxmlformats.org/officeDocument/2006/relationships/image" Target="../media/image7.emf"/></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11.png"/><Relationship Id="rId4" Type="http://schemas.openxmlformats.org/officeDocument/2006/relationships/image" Target="../media/image10.png"/></Relationships>
</file>

<file path=ppt/slideLayouts/_rels/slideLayout33.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12.svg"/><Relationship Id="rId4"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slideMaster" Target="../slideMasters/slideMaster1.xml"/><Relationship Id="rId5" Type="http://schemas.openxmlformats.org/officeDocument/2006/relationships/image" Target="../media/image16.svg"/><Relationship Id="rId4" Type="http://schemas.openxmlformats.org/officeDocument/2006/relationships/image" Target="../media/image15.sv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svg"/><Relationship Id="rId1" Type="http://schemas.openxmlformats.org/officeDocument/2006/relationships/slideMaster" Target="../slideMasters/slideMaster1.xml"/><Relationship Id="rId5" Type="http://schemas.openxmlformats.org/officeDocument/2006/relationships/image" Target="../media/image20.svg"/><Relationship Id="rId4" Type="http://schemas.openxmlformats.org/officeDocument/2006/relationships/image" Target="../media/image19.svg"/></Relationships>
</file>

<file path=ppt/slideLayouts/_rels/slideLayout3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5.xml"/><Relationship Id="rId6" Type="http://schemas.openxmlformats.org/officeDocument/2006/relationships/image" Target="../media/image21.svg"/><Relationship Id="rId5" Type="http://schemas.openxmlformats.org/officeDocument/2006/relationships/image" Target="../media/image6.png"/><Relationship Id="rId4" Type="http://schemas.openxmlformats.org/officeDocument/2006/relationships/image" Target="../media/image7.emf"/></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2.sv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Master" Target="../slideMasters/slideMaster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3.xml"/><Relationship Id="rId1" Type="http://schemas.openxmlformats.org/officeDocument/2006/relationships/tags" Target="../tags/tag8.xml"/><Relationship Id="rId4" Type="http://schemas.openxmlformats.org/officeDocument/2006/relationships/image" Target="../media/image7.emf"/></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svg"/><Relationship Id="rId7" Type="http://schemas.openxmlformats.org/officeDocument/2006/relationships/image" Target="../media/image36.svg"/><Relationship Id="rId12" Type="http://schemas.openxmlformats.org/officeDocument/2006/relationships/hyperlink" Target="https://www.vaccinateca.com/" TargetMode="External"/><Relationship Id="rId2" Type="http://schemas.openxmlformats.org/officeDocument/2006/relationships/image" Target="../media/image31.svg"/><Relationship Id="rId1" Type="http://schemas.openxmlformats.org/officeDocument/2006/relationships/slideMaster" Target="../slideMasters/slideMaster3.xml"/><Relationship Id="rId6" Type="http://schemas.openxmlformats.org/officeDocument/2006/relationships/image" Target="../media/image35.svg"/><Relationship Id="rId11" Type="http://schemas.openxmlformats.org/officeDocument/2006/relationships/hyperlink" Target="https://myturn.ca.gov/" TargetMode="External"/><Relationship Id="rId5" Type="http://schemas.openxmlformats.org/officeDocument/2006/relationships/image" Target="../media/image34.svg"/><Relationship Id="rId10" Type="http://schemas.openxmlformats.org/officeDocument/2006/relationships/hyperlink" Target="https://covid19.ca.gov/vaccines/" TargetMode="External"/><Relationship Id="rId4" Type="http://schemas.openxmlformats.org/officeDocument/2006/relationships/image" Target="../media/image33.svg"/><Relationship Id="rId9" Type="http://schemas.openxmlformats.org/officeDocument/2006/relationships/image" Target="../media/image38.png"/></Relationships>
</file>

<file path=ppt/slideLayouts/_rels/slideLayout6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3.xml"/><Relationship Id="rId1" Type="http://schemas.openxmlformats.org/officeDocument/2006/relationships/tags" Target="../tags/tag9.xml"/><Relationship Id="rId4" Type="http://schemas.openxmlformats.org/officeDocument/2006/relationships/image" Target="../media/image7.emf"/></Relationships>
</file>

<file path=ppt/slideLayouts/_rels/slideLayout6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3.xml"/><Relationship Id="rId1" Type="http://schemas.openxmlformats.org/officeDocument/2006/relationships/tags" Target="../tags/tag10.xml"/><Relationship Id="rId4" Type="http://schemas.openxmlformats.org/officeDocument/2006/relationships/image" Target="../media/image7.emf"/></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3.xml"/><Relationship Id="rId5" Type="http://schemas.openxmlformats.org/officeDocument/2006/relationships/image" Target="../media/image11.png"/><Relationship Id="rId4" Type="http://schemas.openxmlformats.org/officeDocument/2006/relationships/image" Target="../media/image10.png"/></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tags" Target="../tags/tag11.xml"/><Relationship Id="rId5" Type="http://schemas.openxmlformats.org/officeDocument/2006/relationships/image" Target="../media/image12.svg"/><Relationship Id="rId4"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slideMaster" Target="../slideMasters/slideMaster3.xml"/><Relationship Id="rId5" Type="http://schemas.openxmlformats.org/officeDocument/2006/relationships/image" Target="../media/image16.svg"/><Relationship Id="rId4" Type="http://schemas.openxmlformats.org/officeDocument/2006/relationships/image" Target="../media/image15.svg"/></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slideMaster" Target="../slideMasters/slideMaster3.xml"/><Relationship Id="rId5" Type="http://schemas.openxmlformats.org/officeDocument/2006/relationships/image" Target="../media/image16.svg"/><Relationship Id="rId4" Type="http://schemas.openxmlformats.org/officeDocument/2006/relationships/image" Target="../media/image15.svg"/></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svg"/><Relationship Id="rId1" Type="http://schemas.openxmlformats.org/officeDocument/2006/relationships/slideMaster" Target="../slideMasters/slideMaster3.xml"/><Relationship Id="rId5" Type="http://schemas.openxmlformats.org/officeDocument/2006/relationships/image" Target="../media/image20.svg"/><Relationship Id="rId4" Type="http://schemas.openxmlformats.org/officeDocument/2006/relationships/image" Target="../media/image19.svg"/></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40.svg"/><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42.svg"/><Relationship Id="rId2" Type="http://schemas.openxmlformats.org/officeDocument/2006/relationships/image" Target="../media/image41.png"/><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3.xml"/><Relationship Id="rId1" Type="http://schemas.openxmlformats.org/officeDocument/2006/relationships/tags" Target="../tags/tag14.xml"/><Relationship Id="rId6" Type="http://schemas.openxmlformats.org/officeDocument/2006/relationships/image" Target="../media/image21.svg"/><Relationship Id="rId5" Type="http://schemas.openxmlformats.org/officeDocument/2006/relationships/image" Target="../media/image6.png"/><Relationship Id="rId4" Type="http://schemas.openxmlformats.org/officeDocument/2006/relationships/image" Target="../media/image7.emf"/></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2.svg"/><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43.svg"/><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Master" Target="../slideMasters/slideMaster3.xml"/><Relationship Id="rId4" Type="http://schemas.openxmlformats.org/officeDocument/2006/relationships/image" Target="../media/image46.jpeg"/></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Master" Target="../slideMasters/slideMaster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8" Type="http://schemas.openxmlformats.org/officeDocument/2006/relationships/image" Target="../media/image53.svg"/><Relationship Id="rId13" Type="http://schemas.openxmlformats.org/officeDocument/2006/relationships/image" Target="../media/image57.png"/><Relationship Id="rId3" Type="http://schemas.openxmlformats.org/officeDocument/2006/relationships/image" Target="../media/image48.svg"/><Relationship Id="rId7" Type="http://schemas.openxmlformats.org/officeDocument/2006/relationships/image" Target="../media/image52.svg"/><Relationship Id="rId12" Type="http://schemas.openxmlformats.org/officeDocument/2006/relationships/image" Target="../media/image56.png"/><Relationship Id="rId2" Type="http://schemas.openxmlformats.org/officeDocument/2006/relationships/image" Target="../media/image47.svg"/><Relationship Id="rId1" Type="http://schemas.openxmlformats.org/officeDocument/2006/relationships/slideMaster" Target="../slideMasters/slideMaster3.xml"/><Relationship Id="rId6" Type="http://schemas.openxmlformats.org/officeDocument/2006/relationships/image" Target="../media/image51.svg"/><Relationship Id="rId11" Type="http://schemas.microsoft.com/office/2007/relationships/hdphoto" Target="../media/hdphoto1.wdp"/><Relationship Id="rId5" Type="http://schemas.openxmlformats.org/officeDocument/2006/relationships/image" Target="../media/image50.svg"/><Relationship Id="rId10" Type="http://schemas.openxmlformats.org/officeDocument/2006/relationships/image" Target="../media/image55.png"/><Relationship Id="rId4" Type="http://schemas.openxmlformats.org/officeDocument/2006/relationships/image" Target="../media/image49.svg"/><Relationship Id="rId9" Type="http://schemas.openxmlformats.org/officeDocument/2006/relationships/image" Target="../media/image54.png"/><Relationship Id="rId14" Type="http://schemas.openxmlformats.org/officeDocument/2006/relationships/image" Target="../media/image58.svg"/></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Master" Target="../slideMasters/slideMaster3.xml"/><Relationship Id="rId6" Type="http://schemas.openxmlformats.org/officeDocument/2006/relationships/image" Target="../media/image63.sv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Master" Target="../slideMasters/slideMaster3.xml"/><Relationship Id="rId4" Type="http://schemas.openxmlformats.org/officeDocument/2006/relationships/image" Target="../media/image66.svg"/></Relationships>
</file>

<file path=ppt/slideLayouts/_rels/slideLayout93.xml.rels><?xml version="1.0" encoding="UTF-8" standalone="yes"?>
<Relationships xmlns="http://schemas.openxmlformats.org/package/2006/relationships"><Relationship Id="rId8" Type="http://schemas.openxmlformats.org/officeDocument/2006/relationships/image" Target="../media/image72.svg"/><Relationship Id="rId13" Type="http://schemas.openxmlformats.org/officeDocument/2006/relationships/image" Target="../media/image77.png"/><Relationship Id="rId18" Type="http://schemas.openxmlformats.org/officeDocument/2006/relationships/image" Target="../media/image14.svg"/><Relationship Id="rId26" Type="http://schemas.openxmlformats.org/officeDocument/2006/relationships/image" Target="../media/image85.svg"/><Relationship Id="rId3" Type="http://schemas.openxmlformats.org/officeDocument/2006/relationships/image" Target="../media/image67.svg"/><Relationship Id="rId21" Type="http://schemas.openxmlformats.org/officeDocument/2006/relationships/image" Target="../media/image80.svg"/><Relationship Id="rId7" Type="http://schemas.openxmlformats.org/officeDocument/2006/relationships/image" Target="../media/image71.svg"/><Relationship Id="rId12" Type="http://schemas.openxmlformats.org/officeDocument/2006/relationships/image" Target="../media/image76.png"/><Relationship Id="rId17" Type="http://schemas.openxmlformats.org/officeDocument/2006/relationships/image" Target="../media/image13.svg"/><Relationship Id="rId25" Type="http://schemas.openxmlformats.org/officeDocument/2006/relationships/image" Target="../media/image84.svg"/><Relationship Id="rId2" Type="http://schemas.openxmlformats.org/officeDocument/2006/relationships/image" Target="../media/image12.svg"/><Relationship Id="rId16" Type="http://schemas.openxmlformats.org/officeDocument/2006/relationships/image" Target="../media/image79.svg"/><Relationship Id="rId20" Type="http://schemas.openxmlformats.org/officeDocument/2006/relationships/image" Target="../media/image16.svg"/><Relationship Id="rId1" Type="http://schemas.openxmlformats.org/officeDocument/2006/relationships/slideMaster" Target="../slideMasters/slideMaster3.xml"/><Relationship Id="rId6" Type="http://schemas.openxmlformats.org/officeDocument/2006/relationships/image" Target="../media/image70.svg"/><Relationship Id="rId11" Type="http://schemas.openxmlformats.org/officeDocument/2006/relationships/image" Target="../media/image75.png"/><Relationship Id="rId24" Type="http://schemas.openxmlformats.org/officeDocument/2006/relationships/image" Target="../media/image83.svg"/><Relationship Id="rId5" Type="http://schemas.openxmlformats.org/officeDocument/2006/relationships/image" Target="../media/image69.svg"/><Relationship Id="rId15" Type="http://schemas.openxmlformats.org/officeDocument/2006/relationships/image" Target="../media/image63.svg"/><Relationship Id="rId23" Type="http://schemas.openxmlformats.org/officeDocument/2006/relationships/image" Target="../media/image82.svg"/><Relationship Id="rId10" Type="http://schemas.openxmlformats.org/officeDocument/2006/relationships/image" Target="../media/image74.svg"/><Relationship Id="rId19" Type="http://schemas.openxmlformats.org/officeDocument/2006/relationships/image" Target="../media/image15.svg"/><Relationship Id="rId4" Type="http://schemas.openxmlformats.org/officeDocument/2006/relationships/image" Target="../media/image68.svg"/><Relationship Id="rId9" Type="http://schemas.openxmlformats.org/officeDocument/2006/relationships/image" Target="../media/image73.svg"/><Relationship Id="rId14" Type="http://schemas.openxmlformats.org/officeDocument/2006/relationships/image" Target="../media/image78.png"/><Relationship Id="rId22" Type="http://schemas.openxmlformats.org/officeDocument/2006/relationships/image" Target="../media/image81.svg"/></Relationships>
</file>

<file path=ppt/slideLayouts/_rels/slideLayout94.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Master" Target="../slideMasters/slideMaster3.xml"/><Relationship Id="rId1" Type="http://schemas.openxmlformats.org/officeDocument/2006/relationships/tags" Target="../tags/tag15.xml"/><Relationship Id="rId4" Type="http://schemas.openxmlformats.org/officeDocument/2006/relationships/image" Target="../media/image7.emf"/></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lue 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63920EB-D370-6C43-89B4-3C40807AC05C}"/>
              </a:ext>
            </a:extLst>
          </p:cNvPr>
          <p:cNvSpPr/>
          <p:nvPr userDrawn="1"/>
        </p:nvSpPr>
        <p:spPr>
          <a:xfrm>
            <a:off x="-1" y="0"/>
            <a:ext cx="12192001" cy="4857370"/>
          </a:xfrm>
          <a:prstGeom prst="rect">
            <a:avLst/>
          </a:prstGeom>
          <a:solidFill>
            <a:srgbClr val="00BF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2154477" y="1590805"/>
            <a:ext cx="9452975" cy="1919158"/>
          </a:xfrm>
        </p:spPr>
        <p:txBody>
          <a:bodyPr anchor="ctr"/>
          <a:lstStyle>
            <a:lvl1pPr marL="338138" indent="-338138" algn="l">
              <a:defRPr sz="6000">
                <a:latin typeface="Arial" panose="020B0604020202020204" pitchFamily="34" charset="0"/>
                <a:cs typeface="Arial" panose="020B0604020202020204" pitchFamily="34" charset="0"/>
              </a:defRPr>
            </a:lvl1pPr>
          </a:lstStyle>
          <a:p>
            <a:r>
              <a:rPr lang="en-US"/>
              <a:t>Click to edit Master title style</a:t>
            </a:r>
          </a:p>
        </p:txBody>
      </p:sp>
      <p:sp>
        <p:nvSpPr>
          <p:cNvPr id="3" name="Subtitle 2"/>
          <p:cNvSpPr>
            <a:spLocks noGrp="1"/>
          </p:cNvSpPr>
          <p:nvPr>
            <p:ph type="subTitle" idx="1"/>
          </p:nvPr>
        </p:nvSpPr>
        <p:spPr>
          <a:xfrm>
            <a:off x="2154475" y="3602039"/>
            <a:ext cx="9452976" cy="681863"/>
          </a:xfrm>
        </p:spPr>
        <p:txBody>
          <a:bodyPr/>
          <a:lstStyle>
            <a:lvl1pPr marL="0" indent="0" algn="l">
              <a:buNone/>
              <a:defRPr lang="en-US" sz="2600" kern="1200" dirty="0" smtClean="0">
                <a:solidFill>
                  <a:schemeClr val="tx2">
                    <a:lumMod val="50000"/>
                  </a:schemeClr>
                </a:solidFill>
                <a:latin typeface="Arial" panose="020B0604020202020204" pitchFamily="34" charset="0"/>
                <a:ea typeface="MS PGothic" panose="020B0600070205080204" pitchFamily="34" charset="-128"/>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5" name="Picture 4">
            <a:extLst>
              <a:ext uri="{FF2B5EF4-FFF2-40B4-BE49-F238E27FC236}">
                <a16:creationId xmlns:a16="http://schemas.microsoft.com/office/drawing/2014/main" id="{AB9849EE-9517-B346-A685-5805A88E104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154475" y="5760720"/>
            <a:ext cx="663464" cy="690879"/>
          </a:xfrm>
          <a:prstGeom prst="rect">
            <a:avLst/>
          </a:prstGeom>
        </p:spPr>
      </p:pic>
    </p:spTree>
    <p:extLst>
      <p:ext uri="{BB962C8B-B14F-4D97-AF65-F5344CB8AC3E}">
        <p14:creationId xmlns:p14="http://schemas.microsoft.com/office/powerpoint/2010/main" val="2187955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White 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154477" y="1590805"/>
            <a:ext cx="9452975" cy="1919158"/>
          </a:xfrm>
        </p:spPr>
        <p:txBody>
          <a:bodyPr anchor="ctr"/>
          <a:lstStyle>
            <a:lvl1pPr marL="338138" indent="-338138" algn="l">
              <a:defRPr sz="6000">
                <a:solidFill>
                  <a:srgbClr val="EEA420"/>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Subtitle 2"/>
          <p:cNvSpPr>
            <a:spLocks noGrp="1"/>
          </p:cNvSpPr>
          <p:nvPr>
            <p:ph type="subTitle" idx="1"/>
          </p:nvPr>
        </p:nvSpPr>
        <p:spPr>
          <a:xfrm>
            <a:off x="2154475" y="3602039"/>
            <a:ext cx="9452976" cy="681863"/>
          </a:xfrm>
        </p:spPr>
        <p:txBody>
          <a:bodyPr/>
          <a:lstStyle>
            <a:lvl1pPr marL="0" indent="0" algn="l">
              <a:buNone/>
              <a:defRPr lang="en-US" sz="2600" kern="1200" dirty="0" smtClean="0">
                <a:solidFill>
                  <a:schemeClr val="tx2">
                    <a:lumMod val="50000"/>
                  </a:schemeClr>
                </a:solidFill>
                <a:latin typeface="Arial" panose="020B0604020202020204" pitchFamily="34" charset="0"/>
                <a:ea typeface="MS PGothic" panose="020B0600070205080204" pitchFamily="34" charset="-128"/>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Rectangle 4">
            <a:extLst>
              <a:ext uri="{FF2B5EF4-FFF2-40B4-BE49-F238E27FC236}">
                <a16:creationId xmlns:a16="http://schemas.microsoft.com/office/drawing/2014/main" id="{3A658E30-4A24-184F-9FEB-503C3168F4CB}"/>
              </a:ext>
            </a:extLst>
          </p:cNvPr>
          <p:cNvSpPr/>
          <p:nvPr userDrawn="1"/>
        </p:nvSpPr>
        <p:spPr>
          <a:xfrm>
            <a:off x="0" y="5175885"/>
            <a:ext cx="12192000" cy="1675479"/>
          </a:xfrm>
          <a:prstGeom prst="rect">
            <a:avLst/>
          </a:prstGeom>
          <a:solidFill>
            <a:srgbClr val="00BF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FA04BAD8-036B-C547-8146-4CB7B5EB293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154475" y="5716460"/>
            <a:ext cx="718681" cy="745299"/>
          </a:xfrm>
          <a:prstGeom prst="rect">
            <a:avLst/>
          </a:prstGeom>
        </p:spPr>
      </p:pic>
    </p:spTree>
    <p:extLst>
      <p:ext uri="{BB962C8B-B14F-4D97-AF65-F5344CB8AC3E}">
        <p14:creationId xmlns:p14="http://schemas.microsoft.com/office/powerpoint/2010/main" val="10004536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ubhead,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1453016" y="2267211"/>
            <a:ext cx="10538568" cy="3770333"/>
          </a:xfrm>
        </p:spPr>
        <p:txBody>
          <a:bodyPr/>
          <a:lstStyle>
            <a:lvl1pPr>
              <a:defRPr sz="2800">
                <a:latin typeface="Arial" panose="020B0604020202020204" pitchFamily="34" charset="0"/>
                <a:cs typeface="Arial" panose="020B0604020202020204" pitchFamily="34" charset="0"/>
              </a:defRPr>
            </a:lvl1pPr>
            <a:lvl2pPr marL="685800" indent="-228600">
              <a:buFont typeface="Calibri" panose="020F0502020204030204" pitchFamily="34" charset="0"/>
              <a:buChar cha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1453017" y="1022881"/>
            <a:ext cx="10538567" cy="1068967"/>
          </a:xfrm>
        </p:spPr>
        <p:txBody>
          <a:bodyPr anchor="ctr">
            <a:normAutofit/>
          </a:bodyPr>
          <a:lstStyle>
            <a:lvl1pPr marL="0" indent="0" algn="l" defTabSz="457200" rtl="0" eaLnBrk="1" fontAlgn="base" hangingPunct="1">
              <a:lnSpc>
                <a:spcPct val="100000"/>
              </a:lnSpc>
              <a:spcBef>
                <a:spcPct val="0"/>
              </a:spcBef>
              <a:spcAft>
                <a:spcPct val="0"/>
              </a:spcAft>
              <a:buNone/>
              <a:defRPr lang="en-US" sz="30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Tree>
    <p:extLst>
      <p:ext uri="{BB962C8B-B14F-4D97-AF65-F5344CB8AC3E}">
        <p14:creationId xmlns:p14="http://schemas.microsoft.com/office/powerpoint/2010/main" val="28798495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wo line Title, Subhead, and Content">
    <p:spTree>
      <p:nvGrpSpPr>
        <p:cNvPr id="1" name=""/>
        <p:cNvGrpSpPr/>
        <p:nvPr/>
      </p:nvGrpSpPr>
      <p:grpSpPr>
        <a:xfrm>
          <a:off x="0" y="0"/>
          <a:ext cx="0" cy="0"/>
          <a:chOff x="0" y="0"/>
          <a:chExt cx="0" cy="0"/>
        </a:xfrm>
      </p:grpSpPr>
      <p:pic>
        <p:nvPicPr>
          <p:cNvPr id="9" name="Picture 8" descr="BlueBar_DoubleLine-02.jpg">
            <a:extLst>
              <a:ext uri="{FF2B5EF4-FFF2-40B4-BE49-F238E27FC236}">
                <a16:creationId xmlns:a16="http://schemas.microsoft.com/office/drawing/2014/main" id="{C50011C2-61F4-4C3A-B993-7AB7CA5BB31F}"/>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1"/>
            <a:ext cx="12202528" cy="1586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453019" y="0"/>
            <a:ext cx="10538565" cy="1586752"/>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1453019" y="2666860"/>
            <a:ext cx="10538565" cy="3532047"/>
          </a:xfrm>
        </p:spPr>
        <p:txBody>
          <a:bodyPr/>
          <a:lstStyle>
            <a:lvl1pPr>
              <a:lnSpc>
                <a:spcPct val="100000"/>
              </a:lnSpc>
              <a:spcBef>
                <a:spcPts val="600"/>
              </a:spcBef>
              <a:defRPr sz="2800">
                <a:latin typeface="Arial" panose="020B0604020202020204" pitchFamily="34" charset="0"/>
                <a:cs typeface="Arial" panose="020B0604020202020204" pitchFamily="34" charset="0"/>
              </a:defRPr>
            </a:lvl1pPr>
            <a:lvl2pPr marL="685800" indent="-228600">
              <a:lnSpc>
                <a:spcPct val="100000"/>
              </a:lnSpc>
              <a:spcBef>
                <a:spcPts val="600"/>
              </a:spcBef>
              <a:buFont typeface="Calibri" panose="020F0502020204030204" pitchFamily="34" charset="0"/>
              <a:buChar char="̶"/>
              <a:defRPr>
                <a:latin typeface="Arial" panose="020B0604020202020204" pitchFamily="34" charset="0"/>
                <a:cs typeface="Arial" panose="020B0604020202020204" pitchFamily="34" charset="0"/>
              </a:defRPr>
            </a:lvl2pPr>
            <a:lvl3pPr>
              <a:lnSpc>
                <a:spcPct val="100000"/>
              </a:lnSpc>
              <a:spcBef>
                <a:spcPts val="600"/>
              </a:spcBef>
              <a:defRPr>
                <a:latin typeface="Arial" panose="020B0604020202020204" pitchFamily="34" charset="0"/>
                <a:cs typeface="Arial" panose="020B0604020202020204" pitchFamily="34" charset="0"/>
              </a:defRPr>
            </a:lvl3pPr>
            <a:lvl4pPr>
              <a:lnSpc>
                <a:spcPct val="100000"/>
              </a:lnSpc>
              <a:spcBef>
                <a:spcPts val="600"/>
              </a:spcBef>
              <a:defRPr>
                <a:latin typeface="Arial" panose="020B0604020202020204" pitchFamily="34" charset="0"/>
                <a:cs typeface="Arial" panose="020B0604020202020204" pitchFamily="34" charset="0"/>
              </a:defRPr>
            </a:lvl4pPr>
            <a:lvl5pPr>
              <a:lnSpc>
                <a:spcPct val="100000"/>
              </a:lnSpc>
              <a:spcBef>
                <a:spcPts val="600"/>
              </a:spcBef>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1453018" y="1778652"/>
            <a:ext cx="10538567" cy="730763"/>
          </a:xfrm>
        </p:spPr>
        <p:txBody>
          <a:bodyPr anchor="ctr">
            <a:normAutofit/>
          </a:bodyPr>
          <a:lstStyle>
            <a:lvl1pPr marL="0" indent="0" algn="l" defTabSz="457200" rtl="0" eaLnBrk="1" fontAlgn="base" hangingPunct="1">
              <a:spcBef>
                <a:spcPct val="0"/>
              </a:spcBef>
              <a:spcAft>
                <a:spcPct val="0"/>
              </a:spcAft>
              <a:buNone/>
              <a:defRPr lang="en-US" sz="30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Tree>
    <p:extLst>
      <p:ext uri="{BB962C8B-B14F-4D97-AF65-F5344CB8AC3E}">
        <p14:creationId xmlns:p14="http://schemas.microsoft.com/office/powerpoint/2010/main" val="1480457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ubhead, and Content w/ pho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1453019" y="1877998"/>
            <a:ext cx="5544855" cy="4159546"/>
          </a:xfrm>
        </p:spPr>
        <p:txBody>
          <a:bodyPr/>
          <a:lstStyle>
            <a:lvl1pPr marL="342900" indent="-342900">
              <a:buFont typeface="Arial" panose="020B0604020202020204" pitchFamily="34" charset="0"/>
              <a:buChar char="•"/>
              <a:defRPr lang="en-US" sz="2400" b="1" kern="1200" dirty="0" smtClean="0">
                <a:solidFill>
                  <a:schemeClr val="accent5"/>
                </a:solidFill>
                <a:latin typeface="Arial" panose="020B0604020202020204" pitchFamily="34" charset="0"/>
                <a:ea typeface="+mn-ea"/>
                <a:cs typeface="Arial" panose="020B0604020202020204" pitchFamily="34" charset="0"/>
              </a:defRPr>
            </a:lvl1pPr>
            <a:lvl2pPr marL="627063" indent="-228600">
              <a:buFont typeface="Arial" panose="020B0604020202020204" pitchFamily="34" charset="0"/>
              <a:buChar char="•"/>
              <a:defRPr sz="2000">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1453016" y="1315385"/>
            <a:ext cx="10538568" cy="438259"/>
          </a:xfrm>
        </p:spPr>
        <p:txBody>
          <a:bodyPr anchor="ctr">
            <a:normAutofit/>
          </a:bodyPr>
          <a:lstStyle>
            <a:lvl1pPr marL="0" indent="0" algn="l" defTabSz="457200" rtl="0" eaLnBrk="1" fontAlgn="base" hangingPunct="1">
              <a:spcBef>
                <a:spcPct val="0"/>
              </a:spcBef>
              <a:spcAft>
                <a:spcPct val="0"/>
              </a:spcAft>
              <a:buNone/>
              <a:defRPr lang="en-US" sz="30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9" name="Picture Placeholder 8">
            <a:extLst>
              <a:ext uri="{FF2B5EF4-FFF2-40B4-BE49-F238E27FC236}">
                <a16:creationId xmlns:a16="http://schemas.microsoft.com/office/drawing/2014/main" id="{D9795D0D-0B00-4B18-9195-A2F99AC3EBE2}"/>
              </a:ext>
            </a:extLst>
          </p:cNvPr>
          <p:cNvSpPr>
            <a:spLocks noGrp="1"/>
          </p:cNvSpPr>
          <p:nvPr>
            <p:ph type="pic" sz="quarter" idx="14"/>
          </p:nvPr>
        </p:nvSpPr>
        <p:spPr>
          <a:xfrm>
            <a:off x="7181851" y="1878014"/>
            <a:ext cx="4809733" cy="3144837"/>
          </a:xfrm>
        </p:spPr>
        <p:txBody>
          <a:bodyPr/>
          <a:lstStyle>
            <a:lvl1pPr>
              <a:defRPr>
                <a:latin typeface="Arial" panose="020B0604020202020204" pitchFamily="34" charset="0"/>
                <a:cs typeface="Arial" panose="020B0604020202020204" pitchFamily="34" charset="0"/>
              </a:defRPr>
            </a:lvl1pPr>
          </a:lstStyle>
          <a:p>
            <a:endParaRPr lang="en-US"/>
          </a:p>
        </p:txBody>
      </p:sp>
      <p:sp>
        <p:nvSpPr>
          <p:cNvPr id="11" name="Text Placeholder 10">
            <a:extLst>
              <a:ext uri="{FF2B5EF4-FFF2-40B4-BE49-F238E27FC236}">
                <a16:creationId xmlns:a16="http://schemas.microsoft.com/office/drawing/2014/main" id="{49F6F1BD-1707-49FF-B486-8A06D1976CA3}"/>
              </a:ext>
            </a:extLst>
          </p:cNvPr>
          <p:cNvSpPr>
            <a:spLocks noGrp="1"/>
          </p:cNvSpPr>
          <p:nvPr>
            <p:ph type="body" sz="quarter" idx="15"/>
          </p:nvPr>
        </p:nvSpPr>
        <p:spPr>
          <a:xfrm>
            <a:off x="7181851" y="5148263"/>
            <a:ext cx="4809733" cy="889000"/>
          </a:xfrm>
        </p:spPr>
        <p:txBody>
          <a:bodyPr>
            <a:noAutofit/>
          </a:bodyPr>
          <a:lstStyle>
            <a:lvl1pPr marL="0" indent="0" algn="l" defTabSz="457200" rtl="0" eaLnBrk="1" fontAlgn="base" hangingPunct="1">
              <a:spcBef>
                <a:spcPct val="0"/>
              </a:spcBef>
              <a:spcAft>
                <a:spcPct val="0"/>
              </a:spcAft>
              <a:buNone/>
              <a:defRPr lang="en-US" sz="1600" b="1" kern="1200" dirty="0" smtClean="0">
                <a:solidFill>
                  <a:srgbClr val="60BDE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83159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wo Line Title, Subhead, and Content w/ photo">
    <p:spTree>
      <p:nvGrpSpPr>
        <p:cNvPr id="1" name=""/>
        <p:cNvGrpSpPr/>
        <p:nvPr/>
      </p:nvGrpSpPr>
      <p:grpSpPr>
        <a:xfrm>
          <a:off x="0" y="0"/>
          <a:ext cx="0" cy="0"/>
          <a:chOff x="0" y="0"/>
          <a:chExt cx="0" cy="0"/>
        </a:xfrm>
      </p:grpSpPr>
      <p:pic>
        <p:nvPicPr>
          <p:cNvPr id="12" name="Picture 11" descr="BlueBar_DoubleLine-02.jpg">
            <a:extLst>
              <a:ext uri="{FF2B5EF4-FFF2-40B4-BE49-F238E27FC236}">
                <a16:creationId xmlns:a16="http://schemas.microsoft.com/office/drawing/2014/main" id="{B1528430-B270-4799-84A4-2188D3F3B800}"/>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1"/>
            <a:ext cx="12202528" cy="1586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453019" y="1"/>
            <a:ext cx="10538565" cy="1586751"/>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1453019" y="2341735"/>
            <a:ext cx="5544855" cy="3902001"/>
          </a:xfrm>
        </p:spPr>
        <p:txBody>
          <a:bodyPr/>
          <a:lstStyle>
            <a:lvl1pPr marL="342900" indent="-342900">
              <a:buFont typeface="Arial" panose="020B0604020202020204" pitchFamily="34" charset="0"/>
              <a:buChar char="•"/>
              <a:defRPr lang="en-US" sz="2800" kern="1200" dirty="0" smtClean="0">
                <a:solidFill>
                  <a:schemeClr val="tx1"/>
                </a:solidFill>
                <a:latin typeface="Arial" panose="020B0604020202020204" pitchFamily="34" charset="0"/>
                <a:ea typeface="+mn-ea"/>
                <a:cs typeface="Arial" panose="020B0604020202020204" pitchFamily="34" charset="0"/>
              </a:defRPr>
            </a:lvl1pPr>
            <a:lvl2pPr marL="627063" indent="-228600">
              <a:buFont typeface="Arial" panose="020B0604020202020204" pitchFamily="34" charset="0"/>
              <a:buChar char="•"/>
              <a:defRPr sz="2000">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1453017" y="1699368"/>
            <a:ext cx="10538568" cy="529655"/>
          </a:xfrm>
        </p:spPr>
        <p:txBody>
          <a:bodyPr anchor="ctr">
            <a:normAutofit/>
          </a:bodyPr>
          <a:lstStyle>
            <a:lvl1pPr marL="0" indent="0" algn="l" defTabSz="457200" rtl="0" eaLnBrk="1" fontAlgn="base" hangingPunct="1">
              <a:spcBef>
                <a:spcPct val="0"/>
              </a:spcBef>
              <a:spcAft>
                <a:spcPct val="0"/>
              </a:spcAft>
              <a:buNone/>
              <a:defRPr lang="en-US" sz="30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9" name="Picture Placeholder 8">
            <a:extLst>
              <a:ext uri="{FF2B5EF4-FFF2-40B4-BE49-F238E27FC236}">
                <a16:creationId xmlns:a16="http://schemas.microsoft.com/office/drawing/2014/main" id="{D9795D0D-0B00-4B18-9195-A2F99AC3EBE2}"/>
              </a:ext>
            </a:extLst>
          </p:cNvPr>
          <p:cNvSpPr>
            <a:spLocks noGrp="1"/>
          </p:cNvSpPr>
          <p:nvPr>
            <p:ph type="pic" sz="quarter" idx="14"/>
          </p:nvPr>
        </p:nvSpPr>
        <p:spPr>
          <a:xfrm>
            <a:off x="7181851" y="2341735"/>
            <a:ext cx="4809733" cy="2887308"/>
          </a:xfrm>
        </p:spPr>
        <p:txBody>
          <a:bodyPr/>
          <a:lstStyle>
            <a:lvl1pPr>
              <a:defRPr>
                <a:latin typeface="Arial" panose="020B0604020202020204" pitchFamily="34" charset="0"/>
                <a:cs typeface="Arial" panose="020B0604020202020204" pitchFamily="34" charset="0"/>
              </a:defRPr>
            </a:lvl1pPr>
          </a:lstStyle>
          <a:p>
            <a:endParaRPr lang="en-US"/>
          </a:p>
        </p:txBody>
      </p:sp>
      <p:sp>
        <p:nvSpPr>
          <p:cNvPr id="11" name="Text Placeholder 10">
            <a:extLst>
              <a:ext uri="{FF2B5EF4-FFF2-40B4-BE49-F238E27FC236}">
                <a16:creationId xmlns:a16="http://schemas.microsoft.com/office/drawing/2014/main" id="{49F6F1BD-1707-49FF-B486-8A06D1976CA3}"/>
              </a:ext>
            </a:extLst>
          </p:cNvPr>
          <p:cNvSpPr>
            <a:spLocks noGrp="1"/>
          </p:cNvSpPr>
          <p:nvPr>
            <p:ph type="body" sz="quarter" idx="15"/>
          </p:nvPr>
        </p:nvSpPr>
        <p:spPr>
          <a:xfrm>
            <a:off x="7181851" y="5354456"/>
            <a:ext cx="4809733" cy="889000"/>
          </a:xfrm>
        </p:spPr>
        <p:txBody>
          <a:bodyPr>
            <a:noAutofit/>
          </a:bodyPr>
          <a:lstStyle>
            <a:lvl1pPr marL="0" indent="0" algn="l" defTabSz="457200" rtl="0" eaLnBrk="1" fontAlgn="base" hangingPunct="1">
              <a:spcBef>
                <a:spcPct val="0"/>
              </a:spcBef>
              <a:spcAft>
                <a:spcPct val="0"/>
              </a:spcAft>
              <a:buNone/>
              <a:defRPr lang="en-US" sz="1600" b="1" kern="1200" dirty="0" smtClean="0">
                <a:solidFill>
                  <a:srgbClr val="60BDE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4202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wo Line Title, Picture, Subhead, and text">
    <p:spTree>
      <p:nvGrpSpPr>
        <p:cNvPr id="1" name=""/>
        <p:cNvGrpSpPr/>
        <p:nvPr/>
      </p:nvGrpSpPr>
      <p:grpSpPr>
        <a:xfrm>
          <a:off x="0" y="0"/>
          <a:ext cx="0" cy="0"/>
          <a:chOff x="0" y="0"/>
          <a:chExt cx="0" cy="0"/>
        </a:xfrm>
      </p:grpSpPr>
      <p:pic>
        <p:nvPicPr>
          <p:cNvPr id="17" name="Picture 16" descr="BlueBar_DoubleLine-02.jpg">
            <a:extLst>
              <a:ext uri="{FF2B5EF4-FFF2-40B4-BE49-F238E27FC236}">
                <a16:creationId xmlns:a16="http://schemas.microsoft.com/office/drawing/2014/main" id="{64784218-9674-4E9F-AEA0-B2D94146BB2B}"/>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1"/>
            <a:ext cx="12202528" cy="1586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453019" y="1"/>
            <a:ext cx="10538565" cy="1586751"/>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7281333" y="1682004"/>
            <a:ext cx="4710252" cy="730763"/>
          </a:xfrm>
        </p:spPr>
        <p:txBody>
          <a:bodyPr anchor="ctr">
            <a:noAutofit/>
          </a:bodyPr>
          <a:lstStyle>
            <a:lvl1pPr marL="0" indent="0" algn="l" defTabSz="457200" rtl="0" eaLnBrk="1" fontAlgn="base" hangingPunct="1">
              <a:spcBef>
                <a:spcPct val="0"/>
              </a:spcBef>
              <a:spcAft>
                <a:spcPct val="0"/>
              </a:spcAft>
              <a:buNone/>
              <a:defRPr lang="en-US" sz="28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4" name="Text Placeholder 13">
            <a:extLst>
              <a:ext uri="{FF2B5EF4-FFF2-40B4-BE49-F238E27FC236}">
                <a16:creationId xmlns:a16="http://schemas.microsoft.com/office/drawing/2014/main" id="{9F262AAA-0498-4F5E-A9CC-BA200A577A43}"/>
              </a:ext>
            </a:extLst>
          </p:cNvPr>
          <p:cNvSpPr>
            <a:spLocks noGrp="1"/>
          </p:cNvSpPr>
          <p:nvPr>
            <p:ph type="body" sz="quarter" idx="15"/>
          </p:nvPr>
        </p:nvSpPr>
        <p:spPr>
          <a:xfrm>
            <a:off x="7281333" y="2508020"/>
            <a:ext cx="4709584" cy="3753080"/>
          </a:xfrm>
        </p:spPr>
        <p:txBody>
          <a:bodyPr/>
          <a:lstStyle>
            <a:lvl1pPr>
              <a:defRPr sz="24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400">
                <a:latin typeface="Arial" panose="020B0604020202020204" pitchFamily="34" charset="0"/>
                <a:cs typeface="Arial" panose="020B0604020202020204" pitchFamily="34" charset="0"/>
              </a:defRPr>
            </a:lvl4pPr>
            <a:lvl5pPr>
              <a:defRPr sz="24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Picture Placeholder 15">
            <a:extLst>
              <a:ext uri="{FF2B5EF4-FFF2-40B4-BE49-F238E27FC236}">
                <a16:creationId xmlns:a16="http://schemas.microsoft.com/office/drawing/2014/main" id="{F8B8FCA5-3A3D-4B61-8DAF-66D5780EB24C}"/>
              </a:ext>
            </a:extLst>
          </p:cNvPr>
          <p:cNvSpPr>
            <a:spLocks noGrp="1"/>
          </p:cNvSpPr>
          <p:nvPr>
            <p:ph type="pic" sz="quarter" idx="16"/>
          </p:nvPr>
        </p:nvSpPr>
        <p:spPr>
          <a:xfrm>
            <a:off x="0" y="1682004"/>
            <a:ext cx="7145867" cy="4579096"/>
          </a:xfrm>
        </p:spPr>
        <p:txBody>
          <a:bodyPr/>
          <a:lstStyle>
            <a:lvl1pPr>
              <a:defRPr>
                <a:latin typeface="Arial" panose="020B0604020202020204" pitchFamily="34" charset="0"/>
                <a:cs typeface="Arial" panose="020B0604020202020204" pitchFamily="34" charset="0"/>
              </a:defRPr>
            </a:lvl1pPr>
          </a:lstStyle>
          <a:p>
            <a:endParaRPr lang="en-US"/>
          </a:p>
        </p:txBody>
      </p:sp>
    </p:spTree>
    <p:extLst>
      <p:ext uri="{BB962C8B-B14F-4D97-AF65-F5344CB8AC3E}">
        <p14:creationId xmlns:p14="http://schemas.microsoft.com/office/powerpoint/2010/main" val="8591328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wo Line Title, Chart, Subhead, and text">
    <p:spTree>
      <p:nvGrpSpPr>
        <p:cNvPr id="1" name=""/>
        <p:cNvGrpSpPr/>
        <p:nvPr/>
      </p:nvGrpSpPr>
      <p:grpSpPr>
        <a:xfrm>
          <a:off x="0" y="0"/>
          <a:ext cx="0" cy="0"/>
          <a:chOff x="0" y="0"/>
          <a:chExt cx="0" cy="0"/>
        </a:xfrm>
      </p:grpSpPr>
      <p:pic>
        <p:nvPicPr>
          <p:cNvPr id="12" name="Picture 11" descr="BlueBar_DoubleLine-02.jpg">
            <a:extLst>
              <a:ext uri="{FF2B5EF4-FFF2-40B4-BE49-F238E27FC236}">
                <a16:creationId xmlns:a16="http://schemas.microsoft.com/office/drawing/2014/main" id="{1DF46E67-5D22-4984-B1BA-D5F8ED7A4121}"/>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1"/>
            <a:ext cx="12202528" cy="1586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453019" y="1"/>
            <a:ext cx="10538565" cy="1586750"/>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7281333" y="1805829"/>
            <a:ext cx="4710252" cy="730763"/>
          </a:xfrm>
        </p:spPr>
        <p:txBody>
          <a:bodyPr anchor="ctr">
            <a:noAutofit/>
          </a:bodyPr>
          <a:lstStyle>
            <a:lvl1pPr marL="0" indent="0" algn="l" defTabSz="457200" rtl="0" eaLnBrk="1" fontAlgn="base" hangingPunct="1">
              <a:spcBef>
                <a:spcPct val="0"/>
              </a:spcBef>
              <a:spcAft>
                <a:spcPct val="0"/>
              </a:spcAft>
              <a:buNone/>
              <a:defRPr lang="en-US" sz="28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4" name="Text Placeholder 13">
            <a:extLst>
              <a:ext uri="{FF2B5EF4-FFF2-40B4-BE49-F238E27FC236}">
                <a16:creationId xmlns:a16="http://schemas.microsoft.com/office/drawing/2014/main" id="{9F262AAA-0498-4F5E-A9CC-BA200A577A43}"/>
              </a:ext>
            </a:extLst>
          </p:cNvPr>
          <p:cNvSpPr>
            <a:spLocks noGrp="1"/>
          </p:cNvSpPr>
          <p:nvPr>
            <p:ph type="body" sz="quarter" idx="15"/>
          </p:nvPr>
        </p:nvSpPr>
        <p:spPr>
          <a:xfrm>
            <a:off x="7281333" y="2755670"/>
            <a:ext cx="4709584" cy="3381606"/>
          </a:xfrm>
        </p:spPr>
        <p:txBody>
          <a:bodyPr/>
          <a:lstStyle>
            <a:lvl1pPr>
              <a:defRPr sz="24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400">
                <a:latin typeface="Arial" panose="020B0604020202020204" pitchFamily="34" charset="0"/>
                <a:cs typeface="Arial" panose="020B0604020202020204" pitchFamily="34" charset="0"/>
              </a:defRPr>
            </a:lvl4pPr>
            <a:lvl5pPr>
              <a:defRPr sz="24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hart Placeholder 7">
            <a:extLst>
              <a:ext uri="{FF2B5EF4-FFF2-40B4-BE49-F238E27FC236}">
                <a16:creationId xmlns:a16="http://schemas.microsoft.com/office/drawing/2014/main" id="{CB338A3B-18CF-48D0-B3DC-2AAD9E17D24F}"/>
              </a:ext>
            </a:extLst>
          </p:cNvPr>
          <p:cNvSpPr>
            <a:spLocks noGrp="1"/>
          </p:cNvSpPr>
          <p:nvPr>
            <p:ph type="chart" sz="quarter" idx="16"/>
          </p:nvPr>
        </p:nvSpPr>
        <p:spPr>
          <a:xfrm>
            <a:off x="1452034" y="1805829"/>
            <a:ext cx="5630333" cy="4331446"/>
          </a:xfrm>
        </p:spPr>
        <p:txBody>
          <a:bodyPr/>
          <a:lstStyle>
            <a:lvl1pPr>
              <a:defRPr>
                <a:latin typeface="Arial" panose="020B0604020202020204" pitchFamily="34" charset="0"/>
                <a:cs typeface="Arial" panose="020B0604020202020204" pitchFamily="34" charset="0"/>
              </a:defRPr>
            </a:lvl1pPr>
          </a:lstStyle>
          <a:p>
            <a:endParaRPr lang="en-US"/>
          </a:p>
        </p:txBody>
      </p:sp>
    </p:spTree>
    <p:extLst>
      <p:ext uri="{BB962C8B-B14F-4D97-AF65-F5344CB8AC3E}">
        <p14:creationId xmlns:p14="http://schemas.microsoft.com/office/powerpoint/2010/main" val="29486517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OLD Statement w/ Centered Object - Orang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8DE2B4A-A478-4305-BF81-7D8CEC05DECD}"/>
              </a:ext>
            </a:extLst>
          </p:cNvPr>
          <p:cNvSpPr/>
          <p:nvPr userDrawn="1"/>
        </p:nvSpPr>
        <p:spPr>
          <a:xfrm>
            <a:off x="0" y="1295400"/>
            <a:ext cx="12192000" cy="5562600"/>
          </a:xfrm>
          <a:prstGeom prst="rect">
            <a:avLst/>
          </a:prstGeom>
          <a:solidFill>
            <a:srgbClr val="EEA420">
              <a:alpha val="80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CECBBBA7-12F6-4B21-B6E4-01C075114C57}"/>
              </a:ext>
            </a:extLst>
          </p:cNvPr>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Date Placeholder 2">
            <a:extLst>
              <a:ext uri="{FF2B5EF4-FFF2-40B4-BE49-F238E27FC236}">
                <a16:creationId xmlns:a16="http://schemas.microsoft.com/office/drawing/2014/main" id="{CAB5DB02-96EE-43C3-898F-79E4EBC8C56B}"/>
              </a:ext>
            </a:extLst>
          </p:cNvPr>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4" name="Footer Placeholder 3">
            <a:extLst>
              <a:ext uri="{FF2B5EF4-FFF2-40B4-BE49-F238E27FC236}">
                <a16:creationId xmlns:a16="http://schemas.microsoft.com/office/drawing/2014/main" id="{C0F8088D-166B-41B4-AFCE-B345022ACFE5}"/>
              </a:ext>
            </a:extLst>
          </p:cNvPr>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a:extLst>
              <a:ext uri="{FF2B5EF4-FFF2-40B4-BE49-F238E27FC236}">
                <a16:creationId xmlns:a16="http://schemas.microsoft.com/office/drawing/2014/main" id="{C8068D11-8652-4B1A-AABE-77E8B1040144}"/>
              </a:ext>
            </a:extLst>
          </p:cNvPr>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r>
              <a:rPr lang="en-US"/>
              <a:t> - INTERNAL</a:t>
            </a:r>
          </a:p>
        </p:txBody>
      </p:sp>
      <p:sp>
        <p:nvSpPr>
          <p:cNvPr id="10" name="Text Placeholder 9">
            <a:extLst>
              <a:ext uri="{FF2B5EF4-FFF2-40B4-BE49-F238E27FC236}">
                <a16:creationId xmlns:a16="http://schemas.microsoft.com/office/drawing/2014/main" id="{18BFAC42-5820-4FCF-AB23-6D9803492C74}"/>
              </a:ext>
            </a:extLst>
          </p:cNvPr>
          <p:cNvSpPr>
            <a:spLocks noGrp="1"/>
          </p:cNvSpPr>
          <p:nvPr>
            <p:ph type="body" sz="quarter" idx="13"/>
          </p:nvPr>
        </p:nvSpPr>
        <p:spPr>
          <a:xfrm>
            <a:off x="0" y="1465729"/>
            <a:ext cx="12192000" cy="647700"/>
          </a:xfrm>
        </p:spPr>
        <p:txBody>
          <a:bodyPr anchor="ctr"/>
          <a:lstStyle>
            <a:lvl1pPr marL="0" indent="0" algn="ctr">
              <a:buNone/>
              <a:defRPr b="1">
                <a:latin typeface="Arial" panose="020B0604020202020204" pitchFamily="34" charset="0"/>
                <a:cs typeface="Arial" panose="020B0604020202020204" pitchFamily="34" charset="0"/>
              </a:defRPr>
            </a:lvl1pPr>
            <a:lvl2pPr marL="457200" indent="0" algn="ctr">
              <a:buNone/>
              <a:defRPr b="1"/>
            </a:lvl2pPr>
            <a:lvl3pPr marL="914400" indent="0" algn="ctr">
              <a:buNone/>
              <a:defRPr b="1"/>
            </a:lvl3pPr>
            <a:lvl4pPr marL="1371600" indent="0" algn="ctr">
              <a:buNone/>
              <a:defRPr b="1"/>
            </a:lvl4pPr>
            <a:lvl5pPr marL="1828800" indent="0" algn="ctr">
              <a:buNone/>
              <a:defRPr b="1"/>
            </a:lvl5pPr>
          </a:lstStyle>
          <a:p>
            <a:pPr lvl="0"/>
            <a:r>
              <a:rPr lang="en-US"/>
              <a:t>Edit Master text styles</a:t>
            </a:r>
          </a:p>
        </p:txBody>
      </p:sp>
      <p:sp>
        <p:nvSpPr>
          <p:cNvPr id="12" name="Text Placeholder 11">
            <a:extLst>
              <a:ext uri="{FF2B5EF4-FFF2-40B4-BE49-F238E27FC236}">
                <a16:creationId xmlns:a16="http://schemas.microsoft.com/office/drawing/2014/main" id="{89115085-39A3-47D9-9C79-AF9FC110BB6A}"/>
              </a:ext>
            </a:extLst>
          </p:cNvPr>
          <p:cNvSpPr>
            <a:spLocks noGrp="1"/>
          </p:cNvSpPr>
          <p:nvPr>
            <p:ph type="body" sz="quarter" idx="14"/>
          </p:nvPr>
        </p:nvSpPr>
        <p:spPr>
          <a:xfrm>
            <a:off x="0" y="2180105"/>
            <a:ext cx="12192000" cy="517525"/>
          </a:xfrm>
        </p:spPr>
        <p:txBody>
          <a:bodyPr anchor="ctr"/>
          <a:lstStyle>
            <a:lvl1pPr marL="0" indent="0" algn="ctr">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2pPr>
            <a:lvl3pPr marL="9144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3pPr>
            <a:lvl4pPr marL="13716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4pPr>
            <a:lvl5pPr marL="1828800" indent="0">
              <a:buNone/>
              <a:defRPr lang="en-US" sz="2100" b="1" kern="1200" dirty="0">
                <a:solidFill>
                  <a:schemeClr val="bg1"/>
                </a:solidFill>
                <a:latin typeface="Arial" panose="020B0604020202020204" pitchFamily="34" charset="0"/>
                <a:ea typeface="MS PGothic" panose="020B0600070205080204" pitchFamily="34" charset="-128"/>
                <a:cs typeface="Arial" panose="020B0604020202020204" pitchFamily="34" charset="0"/>
              </a:defRPr>
            </a:lvl5pPr>
          </a:lstStyle>
          <a:p>
            <a:pPr lvl="0"/>
            <a:r>
              <a:rPr lang="en-US"/>
              <a:t>Edit Master text styles</a:t>
            </a:r>
          </a:p>
        </p:txBody>
      </p:sp>
      <p:sp>
        <p:nvSpPr>
          <p:cNvPr id="14" name="Content Placeholder 13">
            <a:extLst>
              <a:ext uri="{FF2B5EF4-FFF2-40B4-BE49-F238E27FC236}">
                <a16:creationId xmlns:a16="http://schemas.microsoft.com/office/drawing/2014/main" id="{97499ADF-E377-4779-A6A2-FE3BCFCAD1EE}"/>
              </a:ext>
            </a:extLst>
          </p:cNvPr>
          <p:cNvSpPr>
            <a:spLocks noGrp="1"/>
          </p:cNvSpPr>
          <p:nvPr>
            <p:ph sz="quarter" idx="15"/>
          </p:nvPr>
        </p:nvSpPr>
        <p:spPr>
          <a:xfrm>
            <a:off x="626533" y="2870200"/>
            <a:ext cx="10972800" cy="3349627"/>
          </a:xfrm>
        </p:spPr>
        <p:txBody>
          <a:bodyPr/>
          <a:lstStyle>
            <a:lvl1pPr marL="0" indent="0">
              <a:buNone/>
              <a:defRPr>
                <a:latin typeface="Arial" panose="020B0604020202020204" pitchFamily="34" charset="0"/>
                <a:cs typeface="Arial" panose="020B0604020202020204" pitchFamily="34" charset="0"/>
              </a:defRPr>
            </a:lvl1pPr>
          </a:lstStyle>
          <a:p>
            <a:pPr lvl="0"/>
            <a:endParaRPr lang="en-US"/>
          </a:p>
        </p:txBody>
      </p:sp>
    </p:spTree>
    <p:extLst>
      <p:ext uri="{BB962C8B-B14F-4D97-AF65-F5344CB8AC3E}">
        <p14:creationId xmlns:p14="http://schemas.microsoft.com/office/powerpoint/2010/main" val="3489276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OLD Statement w/ Side Objec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58C7B01-3FCF-4660-B2C9-EACF2AD0F450}"/>
              </a:ext>
            </a:extLst>
          </p:cNvPr>
          <p:cNvSpPr/>
          <p:nvPr userDrawn="1"/>
        </p:nvSpPr>
        <p:spPr>
          <a:xfrm>
            <a:off x="0" y="1295400"/>
            <a:ext cx="12192000" cy="5562600"/>
          </a:xfrm>
          <a:prstGeom prst="rect">
            <a:avLst/>
          </a:prstGeom>
          <a:solidFill>
            <a:srgbClr val="EEA420">
              <a:alpha val="80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CECBBBA7-12F6-4B21-B6E4-01C075114C57}"/>
              </a:ext>
            </a:extLst>
          </p:cNvPr>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Date Placeholder 2">
            <a:extLst>
              <a:ext uri="{FF2B5EF4-FFF2-40B4-BE49-F238E27FC236}">
                <a16:creationId xmlns:a16="http://schemas.microsoft.com/office/drawing/2014/main" id="{CAB5DB02-96EE-43C3-898F-79E4EBC8C56B}"/>
              </a:ext>
            </a:extLst>
          </p:cNvPr>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4" name="Footer Placeholder 3">
            <a:extLst>
              <a:ext uri="{FF2B5EF4-FFF2-40B4-BE49-F238E27FC236}">
                <a16:creationId xmlns:a16="http://schemas.microsoft.com/office/drawing/2014/main" id="{C0F8088D-166B-41B4-AFCE-B345022ACFE5}"/>
              </a:ext>
            </a:extLst>
          </p:cNvPr>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a:extLst>
              <a:ext uri="{FF2B5EF4-FFF2-40B4-BE49-F238E27FC236}">
                <a16:creationId xmlns:a16="http://schemas.microsoft.com/office/drawing/2014/main" id="{C8068D11-8652-4B1A-AABE-77E8B1040144}"/>
              </a:ext>
            </a:extLst>
          </p:cNvPr>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r>
              <a:rPr lang="en-US"/>
              <a:t> - INTERNAL</a:t>
            </a:r>
          </a:p>
        </p:txBody>
      </p:sp>
      <p:sp>
        <p:nvSpPr>
          <p:cNvPr id="10" name="Text Placeholder 9">
            <a:extLst>
              <a:ext uri="{FF2B5EF4-FFF2-40B4-BE49-F238E27FC236}">
                <a16:creationId xmlns:a16="http://schemas.microsoft.com/office/drawing/2014/main" id="{18BFAC42-5820-4FCF-AB23-6D9803492C74}"/>
              </a:ext>
            </a:extLst>
          </p:cNvPr>
          <p:cNvSpPr>
            <a:spLocks noGrp="1"/>
          </p:cNvSpPr>
          <p:nvPr>
            <p:ph type="body" sz="quarter" idx="13"/>
          </p:nvPr>
        </p:nvSpPr>
        <p:spPr>
          <a:xfrm>
            <a:off x="643003" y="2163261"/>
            <a:ext cx="4843397" cy="1569450"/>
          </a:xfrm>
        </p:spPr>
        <p:txBody>
          <a:bodyPr anchor="ctr"/>
          <a:lstStyle>
            <a:lvl1pPr marL="0" indent="0" algn="l">
              <a:buNone/>
              <a:defRPr b="1">
                <a:latin typeface="Arial" panose="020B0604020202020204" pitchFamily="34" charset="0"/>
                <a:cs typeface="Arial" panose="020B0604020202020204" pitchFamily="34" charset="0"/>
              </a:defRPr>
            </a:lvl1pPr>
            <a:lvl2pPr marL="457200" indent="0" algn="ctr">
              <a:buNone/>
              <a:defRPr b="1"/>
            </a:lvl2pPr>
            <a:lvl3pPr marL="914400" indent="0" algn="ctr">
              <a:buNone/>
              <a:defRPr b="1"/>
            </a:lvl3pPr>
            <a:lvl4pPr marL="1371600" indent="0" algn="ctr">
              <a:buNone/>
              <a:defRPr b="1"/>
            </a:lvl4pPr>
            <a:lvl5pPr marL="1828800" indent="0" algn="ctr">
              <a:buNone/>
              <a:defRPr b="1"/>
            </a:lvl5pPr>
          </a:lstStyle>
          <a:p>
            <a:pPr lvl="0"/>
            <a:r>
              <a:rPr lang="en-US"/>
              <a:t>Edit Master text styles</a:t>
            </a:r>
          </a:p>
        </p:txBody>
      </p:sp>
      <p:sp>
        <p:nvSpPr>
          <p:cNvPr id="12" name="Text Placeholder 11">
            <a:extLst>
              <a:ext uri="{FF2B5EF4-FFF2-40B4-BE49-F238E27FC236}">
                <a16:creationId xmlns:a16="http://schemas.microsoft.com/office/drawing/2014/main" id="{89115085-39A3-47D9-9C79-AF9FC110BB6A}"/>
              </a:ext>
            </a:extLst>
          </p:cNvPr>
          <p:cNvSpPr>
            <a:spLocks noGrp="1"/>
          </p:cNvSpPr>
          <p:nvPr>
            <p:ph type="body" sz="quarter" idx="14"/>
          </p:nvPr>
        </p:nvSpPr>
        <p:spPr>
          <a:xfrm>
            <a:off x="668055" y="3911600"/>
            <a:ext cx="4843397" cy="1474593"/>
          </a:xfrm>
        </p:spPr>
        <p:txBody>
          <a:bodyPr anchor="ctr"/>
          <a:lstStyle>
            <a:lvl1pPr marL="0" indent="0" algn="l">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2pPr>
            <a:lvl3pPr marL="9144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3pPr>
            <a:lvl4pPr marL="13716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4pPr>
            <a:lvl5pPr marL="1828800" indent="0">
              <a:buNone/>
              <a:defRPr lang="en-US" sz="2100" b="1" kern="1200" dirty="0">
                <a:solidFill>
                  <a:schemeClr val="bg1"/>
                </a:solidFill>
                <a:latin typeface="Arial" panose="020B0604020202020204" pitchFamily="34" charset="0"/>
                <a:ea typeface="MS PGothic" panose="020B0600070205080204" pitchFamily="34" charset="-128"/>
                <a:cs typeface="Arial" panose="020B0604020202020204" pitchFamily="34" charset="0"/>
              </a:defRPr>
            </a:lvl5pPr>
          </a:lstStyle>
          <a:p>
            <a:pPr lvl="0"/>
            <a:r>
              <a:rPr lang="en-US"/>
              <a:t>Edit Master text styles</a:t>
            </a:r>
          </a:p>
        </p:txBody>
      </p:sp>
      <p:sp>
        <p:nvSpPr>
          <p:cNvPr id="14" name="Content Placeholder 13">
            <a:extLst>
              <a:ext uri="{FF2B5EF4-FFF2-40B4-BE49-F238E27FC236}">
                <a16:creationId xmlns:a16="http://schemas.microsoft.com/office/drawing/2014/main" id="{97499ADF-E377-4779-A6A2-FE3BCFCAD1EE}"/>
              </a:ext>
            </a:extLst>
          </p:cNvPr>
          <p:cNvSpPr>
            <a:spLocks noGrp="1"/>
          </p:cNvSpPr>
          <p:nvPr>
            <p:ph sz="quarter" idx="15"/>
          </p:nvPr>
        </p:nvSpPr>
        <p:spPr>
          <a:xfrm>
            <a:off x="6129402" y="1295400"/>
            <a:ext cx="6062599" cy="5562600"/>
          </a:xfrm>
        </p:spPr>
        <p:txBody>
          <a:bodyPr/>
          <a:lstStyle>
            <a:lvl1pPr marL="0" indent="0">
              <a:buNone/>
              <a:defRPr>
                <a:latin typeface="Arial" panose="020B0604020202020204" pitchFamily="34" charset="0"/>
                <a:cs typeface="Arial" panose="020B0604020202020204" pitchFamily="34" charset="0"/>
              </a:defRPr>
            </a:lvl1pPr>
          </a:lstStyle>
          <a:p>
            <a:pPr lvl="0"/>
            <a:endParaRPr lang="en-US"/>
          </a:p>
        </p:txBody>
      </p:sp>
    </p:spTree>
    <p:extLst>
      <p:ext uri="{BB962C8B-B14F-4D97-AF65-F5344CB8AC3E}">
        <p14:creationId xmlns:p14="http://schemas.microsoft.com/office/powerpoint/2010/main" val="3101066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OLD Statement w/ Centered Object - Gree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A55D812-0334-479B-996D-F1F403C42B8A}"/>
              </a:ext>
            </a:extLst>
          </p:cNvPr>
          <p:cNvSpPr/>
          <p:nvPr userDrawn="1"/>
        </p:nvSpPr>
        <p:spPr>
          <a:xfrm>
            <a:off x="0" y="1308846"/>
            <a:ext cx="12192000" cy="5549153"/>
          </a:xfrm>
          <a:prstGeom prst="rect">
            <a:avLst/>
          </a:prstGeom>
          <a:solidFill>
            <a:srgbClr val="93B29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CECBBBA7-12F6-4B21-B6E4-01C075114C57}"/>
              </a:ext>
            </a:extLst>
          </p:cNvPr>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Date Placeholder 2">
            <a:extLst>
              <a:ext uri="{FF2B5EF4-FFF2-40B4-BE49-F238E27FC236}">
                <a16:creationId xmlns:a16="http://schemas.microsoft.com/office/drawing/2014/main" id="{CAB5DB02-96EE-43C3-898F-79E4EBC8C56B}"/>
              </a:ext>
            </a:extLst>
          </p:cNvPr>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4" name="Footer Placeholder 3">
            <a:extLst>
              <a:ext uri="{FF2B5EF4-FFF2-40B4-BE49-F238E27FC236}">
                <a16:creationId xmlns:a16="http://schemas.microsoft.com/office/drawing/2014/main" id="{C0F8088D-166B-41B4-AFCE-B345022ACFE5}"/>
              </a:ext>
            </a:extLst>
          </p:cNvPr>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a:extLst>
              <a:ext uri="{FF2B5EF4-FFF2-40B4-BE49-F238E27FC236}">
                <a16:creationId xmlns:a16="http://schemas.microsoft.com/office/drawing/2014/main" id="{C8068D11-8652-4B1A-AABE-77E8B1040144}"/>
              </a:ext>
            </a:extLst>
          </p:cNvPr>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r>
              <a:rPr lang="en-US"/>
              <a:t> - INTERNAL</a:t>
            </a:r>
          </a:p>
        </p:txBody>
      </p:sp>
      <p:sp>
        <p:nvSpPr>
          <p:cNvPr id="12" name="Text Placeholder 11">
            <a:extLst>
              <a:ext uri="{FF2B5EF4-FFF2-40B4-BE49-F238E27FC236}">
                <a16:creationId xmlns:a16="http://schemas.microsoft.com/office/drawing/2014/main" id="{89115085-39A3-47D9-9C79-AF9FC110BB6A}"/>
              </a:ext>
            </a:extLst>
          </p:cNvPr>
          <p:cNvSpPr>
            <a:spLocks noGrp="1"/>
          </p:cNvSpPr>
          <p:nvPr>
            <p:ph type="body" sz="quarter" idx="14"/>
          </p:nvPr>
        </p:nvSpPr>
        <p:spPr>
          <a:xfrm>
            <a:off x="0" y="5326856"/>
            <a:ext cx="12192000" cy="517525"/>
          </a:xfrm>
        </p:spPr>
        <p:txBody>
          <a:bodyPr anchor="ctr">
            <a:noAutofit/>
          </a:bodyPr>
          <a:lstStyle>
            <a:lvl1pPr marL="0" indent="0" algn="ctr">
              <a:buNone/>
              <a:defRPr lang="en-US" sz="32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2pPr>
            <a:lvl3pPr marL="9144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3pPr>
            <a:lvl4pPr marL="13716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4pPr>
            <a:lvl5pPr marL="1828800" indent="0">
              <a:buNone/>
              <a:defRPr lang="en-US" sz="2100" b="1" kern="1200" dirty="0">
                <a:solidFill>
                  <a:schemeClr val="bg1"/>
                </a:solidFill>
                <a:latin typeface="Arial" panose="020B0604020202020204" pitchFamily="34" charset="0"/>
                <a:ea typeface="MS PGothic" panose="020B0600070205080204" pitchFamily="34" charset="-128"/>
                <a:cs typeface="Arial" panose="020B0604020202020204" pitchFamily="34" charset="0"/>
              </a:defRPr>
            </a:lvl5pPr>
          </a:lstStyle>
          <a:p>
            <a:pPr lvl="0"/>
            <a:r>
              <a:rPr lang="en-US"/>
              <a:t>Edit Master text styles</a:t>
            </a:r>
          </a:p>
        </p:txBody>
      </p:sp>
      <p:sp>
        <p:nvSpPr>
          <p:cNvPr id="14" name="Content Placeholder 13">
            <a:extLst>
              <a:ext uri="{FF2B5EF4-FFF2-40B4-BE49-F238E27FC236}">
                <a16:creationId xmlns:a16="http://schemas.microsoft.com/office/drawing/2014/main" id="{97499ADF-E377-4779-A6A2-FE3BCFCAD1EE}"/>
              </a:ext>
            </a:extLst>
          </p:cNvPr>
          <p:cNvSpPr>
            <a:spLocks noGrp="1"/>
          </p:cNvSpPr>
          <p:nvPr>
            <p:ph sz="quarter" idx="15"/>
          </p:nvPr>
        </p:nvSpPr>
        <p:spPr>
          <a:xfrm>
            <a:off x="609600" y="1641825"/>
            <a:ext cx="10972800" cy="3349627"/>
          </a:xfrm>
        </p:spPr>
        <p:txBody>
          <a:bodyPr/>
          <a:lstStyle>
            <a:lvl1pPr marL="0" indent="0">
              <a:buNone/>
              <a:defRPr>
                <a:latin typeface="Arial" panose="020B0604020202020204" pitchFamily="34" charset="0"/>
                <a:cs typeface="Arial" panose="020B0604020202020204" pitchFamily="34" charset="0"/>
              </a:defRPr>
            </a:lvl1pPr>
          </a:lstStyle>
          <a:p>
            <a:pPr lvl="0"/>
            <a:endParaRPr lang="en-US"/>
          </a:p>
        </p:txBody>
      </p:sp>
    </p:spTree>
    <p:extLst>
      <p:ext uri="{BB962C8B-B14F-4D97-AF65-F5344CB8AC3E}">
        <p14:creationId xmlns:p14="http://schemas.microsoft.com/office/powerpoint/2010/main" val="3647405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OLD Statement w/ Pictures - Gree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A55D812-0334-479B-996D-F1F403C42B8A}"/>
              </a:ext>
            </a:extLst>
          </p:cNvPr>
          <p:cNvSpPr/>
          <p:nvPr userDrawn="1"/>
        </p:nvSpPr>
        <p:spPr>
          <a:xfrm>
            <a:off x="0" y="1295400"/>
            <a:ext cx="12192000" cy="5562599"/>
          </a:xfrm>
          <a:prstGeom prst="rect">
            <a:avLst/>
          </a:prstGeom>
          <a:solidFill>
            <a:srgbClr val="93B29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CECBBBA7-12F6-4B21-B6E4-01C075114C57}"/>
              </a:ext>
            </a:extLst>
          </p:cNvPr>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Date Placeholder 2">
            <a:extLst>
              <a:ext uri="{FF2B5EF4-FFF2-40B4-BE49-F238E27FC236}">
                <a16:creationId xmlns:a16="http://schemas.microsoft.com/office/drawing/2014/main" id="{CAB5DB02-96EE-43C3-898F-79E4EBC8C56B}"/>
              </a:ext>
            </a:extLst>
          </p:cNvPr>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4" name="Footer Placeholder 3">
            <a:extLst>
              <a:ext uri="{FF2B5EF4-FFF2-40B4-BE49-F238E27FC236}">
                <a16:creationId xmlns:a16="http://schemas.microsoft.com/office/drawing/2014/main" id="{C0F8088D-166B-41B4-AFCE-B345022ACFE5}"/>
              </a:ext>
            </a:extLst>
          </p:cNvPr>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a:extLst>
              <a:ext uri="{FF2B5EF4-FFF2-40B4-BE49-F238E27FC236}">
                <a16:creationId xmlns:a16="http://schemas.microsoft.com/office/drawing/2014/main" id="{C8068D11-8652-4B1A-AABE-77E8B1040144}"/>
              </a:ext>
            </a:extLst>
          </p:cNvPr>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r>
              <a:rPr lang="en-US"/>
              <a:t> - INTERNAL</a:t>
            </a:r>
          </a:p>
        </p:txBody>
      </p:sp>
      <p:sp>
        <p:nvSpPr>
          <p:cNvPr id="12" name="Text Placeholder 11">
            <a:extLst>
              <a:ext uri="{FF2B5EF4-FFF2-40B4-BE49-F238E27FC236}">
                <a16:creationId xmlns:a16="http://schemas.microsoft.com/office/drawing/2014/main" id="{89115085-39A3-47D9-9C79-AF9FC110BB6A}"/>
              </a:ext>
            </a:extLst>
          </p:cNvPr>
          <p:cNvSpPr>
            <a:spLocks noGrp="1"/>
          </p:cNvSpPr>
          <p:nvPr>
            <p:ph type="body" sz="quarter" idx="14"/>
          </p:nvPr>
        </p:nvSpPr>
        <p:spPr>
          <a:xfrm>
            <a:off x="0" y="5645856"/>
            <a:ext cx="12192000" cy="517525"/>
          </a:xfrm>
        </p:spPr>
        <p:txBody>
          <a:bodyPr anchor="ctr">
            <a:noAutofit/>
          </a:bodyPr>
          <a:lstStyle>
            <a:lvl1pPr marL="0" indent="0" algn="ctr">
              <a:buNone/>
              <a:defRPr lang="en-US" sz="32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2pPr>
            <a:lvl3pPr marL="9144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3pPr>
            <a:lvl4pPr marL="13716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4pPr>
            <a:lvl5pPr marL="1828800" indent="0">
              <a:buNone/>
              <a:defRPr lang="en-US" sz="2100" b="1" kern="1200" dirty="0">
                <a:solidFill>
                  <a:schemeClr val="bg1"/>
                </a:solidFill>
                <a:latin typeface="Arial" panose="020B0604020202020204" pitchFamily="34" charset="0"/>
                <a:ea typeface="MS PGothic" panose="020B0600070205080204" pitchFamily="34" charset="-128"/>
                <a:cs typeface="Arial" panose="020B0604020202020204" pitchFamily="34" charset="0"/>
              </a:defRPr>
            </a:lvl5pPr>
          </a:lstStyle>
          <a:p>
            <a:pPr lvl="0"/>
            <a:r>
              <a:rPr lang="en-US"/>
              <a:t>Edit Master text styles</a:t>
            </a:r>
          </a:p>
        </p:txBody>
      </p:sp>
      <p:sp>
        <p:nvSpPr>
          <p:cNvPr id="7" name="Picture Placeholder 6">
            <a:extLst>
              <a:ext uri="{FF2B5EF4-FFF2-40B4-BE49-F238E27FC236}">
                <a16:creationId xmlns:a16="http://schemas.microsoft.com/office/drawing/2014/main" id="{8AA07807-1937-42D6-B95B-67D65A2A46F8}"/>
              </a:ext>
            </a:extLst>
          </p:cNvPr>
          <p:cNvSpPr>
            <a:spLocks noGrp="1"/>
          </p:cNvSpPr>
          <p:nvPr>
            <p:ph type="pic" sz="quarter" idx="15"/>
          </p:nvPr>
        </p:nvSpPr>
        <p:spPr>
          <a:xfrm>
            <a:off x="858233" y="1529177"/>
            <a:ext cx="24384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13" name="Picture Placeholder 6">
            <a:extLst>
              <a:ext uri="{FF2B5EF4-FFF2-40B4-BE49-F238E27FC236}">
                <a16:creationId xmlns:a16="http://schemas.microsoft.com/office/drawing/2014/main" id="{0457E514-8BF3-4C16-A19F-02217CD24D10}"/>
              </a:ext>
            </a:extLst>
          </p:cNvPr>
          <p:cNvSpPr>
            <a:spLocks noGrp="1"/>
          </p:cNvSpPr>
          <p:nvPr>
            <p:ph type="pic" sz="quarter" idx="16"/>
          </p:nvPr>
        </p:nvSpPr>
        <p:spPr>
          <a:xfrm>
            <a:off x="3533293" y="1529177"/>
            <a:ext cx="24384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15" name="Picture Placeholder 6">
            <a:extLst>
              <a:ext uri="{FF2B5EF4-FFF2-40B4-BE49-F238E27FC236}">
                <a16:creationId xmlns:a16="http://schemas.microsoft.com/office/drawing/2014/main" id="{DF9748F2-F228-4F96-B8D3-E707174B3FCB}"/>
              </a:ext>
            </a:extLst>
          </p:cNvPr>
          <p:cNvSpPr>
            <a:spLocks noGrp="1"/>
          </p:cNvSpPr>
          <p:nvPr>
            <p:ph type="pic" sz="quarter" idx="17"/>
          </p:nvPr>
        </p:nvSpPr>
        <p:spPr>
          <a:xfrm>
            <a:off x="6220307" y="1529177"/>
            <a:ext cx="24384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16" name="Picture Placeholder 6">
            <a:extLst>
              <a:ext uri="{FF2B5EF4-FFF2-40B4-BE49-F238E27FC236}">
                <a16:creationId xmlns:a16="http://schemas.microsoft.com/office/drawing/2014/main" id="{D698F640-0DF3-4334-803C-BE0B1EA5F625}"/>
              </a:ext>
            </a:extLst>
          </p:cNvPr>
          <p:cNvSpPr>
            <a:spLocks noGrp="1"/>
          </p:cNvSpPr>
          <p:nvPr>
            <p:ph type="pic" sz="quarter" idx="18"/>
          </p:nvPr>
        </p:nvSpPr>
        <p:spPr>
          <a:xfrm>
            <a:off x="8907320" y="1529177"/>
            <a:ext cx="24384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17" name="Picture Placeholder 6">
            <a:extLst>
              <a:ext uri="{FF2B5EF4-FFF2-40B4-BE49-F238E27FC236}">
                <a16:creationId xmlns:a16="http://schemas.microsoft.com/office/drawing/2014/main" id="{2E481E13-3504-4E8E-8CBB-9BC0204E1FA8}"/>
              </a:ext>
            </a:extLst>
          </p:cNvPr>
          <p:cNvSpPr>
            <a:spLocks noGrp="1"/>
          </p:cNvSpPr>
          <p:nvPr>
            <p:ph type="pic" sz="quarter" idx="19"/>
          </p:nvPr>
        </p:nvSpPr>
        <p:spPr>
          <a:xfrm>
            <a:off x="858233" y="3639965"/>
            <a:ext cx="24384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18" name="Picture Placeholder 6">
            <a:extLst>
              <a:ext uri="{FF2B5EF4-FFF2-40B4-BE49-F238E27FC236}">
                <a16:creationId xmlns:a16="http://schemas.microsoft.com/office/drawing/2014/main" id="{F3EF6C84-35AD-4CBE-9804-BB949C4990E9}"/>
              </a:ext>
            </a:extLst>
          </p:cNvPr>
          <p:cNvSpPr>
            <a:spLocks noGrp="1"/>
          </p:cNvSpPr>
          <p:nvPr>
            <p:ph type="pic" sz="quarter" idx="20"/>
          </p:nvPr>
        </p:nvSpPr>
        <p:spPr>
          <a:xfrm>
            <a:off x="3533293" y="3639965"/>
            <a:ext cx="24384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19" name="Picture Placeholder 6">
            <a:extLst>
              <a:ext uri="{FF2B5EF4-FFF2-40B4-BE49-F238E27FC236}">
                <a16:creationId xmlns:a16="http://schemas.microsoft.com/office/drawing/2014/main" id="{AC05D50A-FDB2-46C5-A84C-9D20B8A6324D}"/>
              </a:ext>
            </a:extLst>
          </p:cNvPr>
          <p:cNvSpPr>
            <a:spLocks noGrp="1"/>
          </p:cNvSpPr>
          <p:nvPr>
            <p:ph type="pic" sz="quarter" idx="21"/>
          </p:nvPr>
        </p:nvSpPr>
        <p:spPr>
          <a:xfrm>
            <a:off x="6220307" y="3639965"/>
            <a:ext cx="24384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20" name="Picture Placeholder 6">
            <a:extLst>
              <a:ext uri="{FF2B5EF4-FFF2-40B4-BE49-F238E27FC236}">
                <a16:creationId xmlns:a16="http://schemas.microsoft.com/office/drawing/2014/main" id="{5B5C804E-8C40-41CD-A85A-C88D44895072}"/>
              </a:ext>
            </a:extLst>
          </p:cNvPr>
          <p:cNvSpPr>
            <a:spLocks noGrp="1"/>
          </p:cNvSpPr>
          <p:nvPr>
            <p:ph type="pic" sz="quarter" idx="22"/>
          </p:nvPr>
        </p:nvSpPr>
        <p:spPr>
          <a:xfrm>
            <a:off x="8907320" y="3639965"/>
            <a:ext cx="24384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Tree>
    <p:extLst>
      <p:ext uri="{BB962C8B-B14F-4D97-AF65-F5344CB8AC3E}">
        <p14:creationId xmlns:p14="http://schemas.microsoft.com/office/powerpoint/2010/main" val="14276826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OLD Statement w/ Pictures -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BBBA7-12F6-4B21-B6E4-01C075114C57}"/>
              </a:ext>
            </a:extLst>
          </p:cNvPr>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Date Placeholder 2">
            <a:extLst>
              <a:ext uri="{FF2B5EF4-FFF2-40B4-BE49-F238E27FC236}">
                <a16:creationId xmlns:a16="http://schemas.microsoft.com/office/drawing/2014/main" id="{CAB5DB02-96EE-43C3-898F-79E4EBC8C56B}"/>
              </a:ext>
            </a:extLst>
          </p:cNvPr>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4" name="Footer Placeholder 3">
            <a:extLst>
              <a:ext uri="{FF2B5EF4-FFF2-40B4-BE49-F238E27FC236}">
                <a16:creationId xmlns:a16="http://schemas.microsoft.com/office/drawing/2014/main" id="{C0F8088D-166B-41B4-AFCE-B345022ACFE5}"/>
              </a:ext>
            </a:extLst>
          </p:cNvPr>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a:extLst>
              <a:ext uri="{FF2B5EF4-FFF2-40B4-BE49-F238E27FC236}">
                <a16:creationId xmlns:a16="http://schemas.microsoft.com/office/drawing/2014/main" id="{C8068D11-8652-4B1A-AABE-77E8B1040144}"/>
              </a:ext>
            </a:extLst>
          </p:cNvPr>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r>
              <a:rPr lang="en-US"/>
              <a:t> - INTERNAL</a:t>
            </a:r>
          </a:p>
        </p:txBody>
      </p:sp>
      <p:sp>
        <p:nvSpPr>
          <p:cNvPr id="39" name="Text Placeholder 11">
            <a:extLst>
              <a:ext uri="{FF2B5EF4-FFF2-40B4-BE49-F238E27FC236}">
                <a16:creationId xmlns:a16="http://schemas.microsoft.com/office/drawing/2014/main" id="{2B27D4CB-00B2-48C6-B88A-9777714395CB}"/>
              </a:ext>
            </a:extLst>
          </p:cNvPr>
          <p:cNvSpPr>
            <a:spLocks noGrp="1"/>
          </p:cNvSpPr>
          <p:nvPr>
            <p:ph type="body" sz="quarter" idx="14"/>
          </p:nvPr>
        </p:nvSpPr>
        <p:spPr>
          <a:xfrm>
            <a:off x="0" y="5645856"/>
            <a:ext cx="12192000" cy="517525"/>
          </a:xfrm>
        </p:spPr>
        <p:txBody>
          <a:bodyPr anchor="ctr">
            <a:noAutofit/>
          </a:bodyPr>
          <a:lstStyle>
            <a:lvl1pPr marL="0" indent="0" algn="ctr">
              <a:buNone/>
              <a:defRPr lang="en-US" sz="3200" b="1" kern="1200" dirty="0" smtClean="0">
                <a:solidFill>
                  <a:schemeClr val="accent2"/>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2pPr>
            <a:lvl3pPr marL="9144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3pPr>
            <a:lvl4pPr marL="1371600" indent="0">
              <a:buNone/>
              <a:defRPr lang="en-US" sz="2100" b="1" kern="1200" dirty="0" smtClean="0">
                <a:solidFill>
                  <a:schemeClr val="bg1"/>
                </a:solidFill>
                <a:latin typeface="Arial" panose="020B0604020202020204" pitchFamily="34" charset="0"/>
                <a:ea typeface="MS PGothic" panose="020B0600070205080204" pitchFamily="34" charset="-128"/>
                <a:cs typeface="Arial" panose="020B0604020202020204" pitchFamily="34" charset="0"/>
              </a:defRPr>
            </a:lvl4pPr>
            <a:lvl5pPr marL="1828800" indent="0">
              <a:buNone/>
              <a:defRPr lang="en-US" sz="2100" b="1" kern="1200" dirty="0">
                <a:solidFill>
                  <a:schemeClr val="bg1"/>
                </a:solidFill>
                <a:latin typeface="Arial" panose="020B0604020202020204" pitchFamily="34" charset="0"/>
                <a:ea typeface="MS PGothic" panose="020B0600070205080204" pitchFamily="34" charset="-128"/>
                <a:cs typeface="Arial" panose="020B0604020202020204" pitchFamily="34" charset="0"/>
              </a:defRPr>
            </a:lvl5pPr>
          </a:lstStyle>
          <a:p>
            <a:pPr lvl="0"/>
            <a:r>
              <a:rPr lang="en-US"/>
              <a:t>Edit Master text styles</a:t>
            </a:r>
          </a:p>
        </p:txBody>
      </p:sp>
      <p:sp>
        <p:nvSpPr>
          <p:cNvPr id="40" name="Picture Placeholder 6">
            <a:extLst>
              <a:ext uri="{FF2B5EF4-FFF2-40B4-BE49-F238E27FC236}">
                <a16:creationId xmlns:a16="http://schemas.microsoft.com/office/drawing/2014/main" id="{3910B348-7BAB-4CF6-A183-3DDB1334FA9F}"/>
              </a:ext>
            </a:extLst>
          </p:cNvPr>
          <p:cNvSpPr>
            <a:spLocks noGrp="1"/>
          </p:cNvSpPr>
          <p:nvPr>
            <p:ph type="pic" sz="quarter" idx="15"/>
          </p:nvPr>
        </p:nvSpPr>
        <p:spPr>
          <a:xfrm>
            <a:off x="858233" y="1529177"/>
            <a:ext cx="24384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41" name="Picture Placeholder 6">
            <a:extLst>
              <a:ext uri="{FF2B5EF4-FFF2-40B4-BE49-F238E27FC236}">
                <a16:creationId xmlns:a16="http://schemas.microsoft.com/office/drawing/2014/main" id="{F0F4DC99-EF4F-43C4-961A-CA258C2AF15B}"/>
              </a:ext>
            </a:extLst>
          </p:cNvPr>
          <p:cNvSpPr>
            <a:spLocks noGrp="1"/>
          </p:cNvSpPr>
          <p:nvPr>
            <p:ph type="pic" sz="quarter" idx="16"/>
          </p:nvPr>
        </p:nvSpPr>
        <p:spPr>
          <a:xfrm>
            <a:off x="3533293" y="1529177"/>
            <a:ext cx="24384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42" name="Picture Placeholder 6">
            <a:extLst>
              <a:ext uri="{FF2B5EF4-FFF2-40B4-BE49-F238E27FC236}">
                <a16:creationId xmlns:a16="http://schemas.microsoft.com/office/drawing/2014/main" id="{C25C2F78-3B88-4BD9-A7B3-C6941D2D7770}"/>
              </a:ext>
            </a:extLst>
          </p:cNvPr>
          <p:cNvSpPr>
            <a:spLocks noGrp="1"/>
          </p:cNvSpPr>
          <p:nvPr>
            <p:ph type="pic" sz="quarter" idx="17"/>
          </p:nvPr>
        </p:nvSpPr>
        <p:spPr>
          <a:xfrm>
            <a:off x="6220307" y="1529177"/>
            <a:ext cx="24384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43" name="Picture Placeholder 6">
            <a:extLst>
              <a:ext uri="{FF2B5EF4-FFF2-40B4-BE49-F238E27FC236}">
                <a16:creationId xmlns:a16="http://schemas.microsoft.com/office/drawing/2014/main" id="{6A50CF1F-2D88-4997-B4D4-8C4A8466A9EE}"/>
              </a:ext>
            </a:extLst>
          </p:cNvPr>
          <p:cNvSpPr>
            <a:spLocks noGrp="1"/>
          </p:cNvSpPr>
          <p:nvPr>
            <p:ph type="pic" sz="quarter" idx="18"/>
          </p:nvPr>
        </p:nvSpPr>
        <p:spPr>
          <a:xfrm>
            <a:off x="8907320" y="1529177"/>
            <a:ext cx="24384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44" name="Picture Placeholder 6">
            <a:extLst>
              <a:ext uri="{FF2B5EF4-FFF2-40B4-BE49-F238E27FC236}">
                <a16:creationId xmlns:a16="http://schemas.microsoft.com/office/drawing/2014/main" id="{0D5061F5-564C-4EB5-9B72-00DE8640BB43}"/>
              </a:ext>
            </a:extLst>
          </p:cNvPr>
          <p:cNvSpPr>
            <a:spLocks noGrp="1"/>
          </p:cNvSpPr>
          <p:nvPr>
            <p:ph type="pic" sz="quarter" idx="19"/>
          </p:nvPr>
        </p:nvSpPr>
        <p:spPr>
          <a:xfrm>
            <a:off x="858233" y="3639965"/>
            <a:ext cx="24384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45" name="Picture Placeholder 6">
            <a:extLst>
              <a:ext uri="{FF2B5EF4-FFF2-40B4-BE49-F238E27FC236}">
                <a16:creationId xmlns:a16="http://schemas.microsoft.com/office/drawing/2014/main" id="{7879C736-1E45-4B60-BD15-C9822CBA034A}"/>
              </a:ext>
            </a:extLst>
          </p:cNvPr>
          <p:cNvSpPr>
            <a:spLocks noGrp="1"/>
          </p:cNvSpPr>
          <p:nvPr>
            <p:ph type="pic" sz="quarter" idx="20"/>
          </p:nvPr>
        </p:nvSpPr>
        <p:spPr>
          <a:xfrm>
            <a:off x="3533293" y="3639965"/>
            <a:ext cx="24384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46" name="Picture Placeholder 6">
            <a:extLst>
              <a:ext uri="{FF2B5EF4-FFF2-40B4-BE49-F238E27FC236}">
                <a16:creationId xmlns:a16="http://schemas.microsoft.com/office/drawing/2014/main" id="{524EDC20-BB1E-4676-8652-E3D900B751F5}"/>
              </a:ext>
            </a:extLst>
          </p:cNvPr>
          <p:cNvSpPr>
            <a:spLocks noGrp="1"/>
          </p:cNvSpPr>
          <p:nvPr>
            <p:ph type="pic" sz="quarter" idx="21"/>
          </p:nvPr>
        </p:nvSpPr>
        <p:spPr>
          <a:xfrm>
            <a:off x="6220307" y="3639965"/>
            <a:ext cx="24384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
        <p:nvSpPr>
          <p:cNvPr id="47" name="Picture Placeholder 6">
            <a:extLst>
              <a:ext uri="{FF2B5EF4-FFF2-40B4-BE49-F238E27FC236}">
                <a16:creationId xmlns:a16="http://schemas.microsoft.com/office/drawing/2014/main" id="{436CCF61-93D7-403A-8D6D-2935609813B3}"/>
              </a:ext>
            </a:extLst>
          </p:cNvPr>
          <p:cNvSpPr>
            <a:spLocks noGrp="1"/>
          </p:cNvSpPr>
          <p:nvPr>
            <p:ph type="pic" sz="quarter" idx="22"/>
          </p:nvPr>
        </p:nvSpPr>
        <p:spPr>
          <a:xfrm>
            <a:off x="8907320" y="3639965"/>
            <a:ext cx="2438400" cy="1828800"/>
          </a:xfrm>
        </p:spPr>
        <p:txBody>
          <a:bodyPr>
            <a:normAutofit/>
          </a:bodyPr>
          <a:lstStyle>
            <a:lvl1pPr>
              <a:defRPr sz="1800">
                <a:latin typeface="Arial" panose="020B0604020202020204" pitchFamily="34" charset="0"/>
                <a:cs typeface="Arial" panose="020B0604020202020204" pitchFamily="34" charset="0"/>
              </a:defRPr>
            </a:lvl1pPr>
          </a:lstStyle>
          <a:p>
            <a:endParaRPr lang="en-US"/>
          </a:p>
        </p:txBody>
      </p:sp>
    </p:spTree>
    <p:extLst>
      <p:ext uri="{BB962C8B-B14F-4D97-AF65-F5344CB8AC3E}">
        <p14:creationId xmlns:p14="http://schemas.microsoft.com/office/powerpoint/2010/main" val="26344469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ubhead, Text, and Centere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1453016" y="1310624"/>
            <a:ext cx="10538568" cy="443020"/>
          </a:xfrm>
        </p:spPr>
        <p:txBody>
          <a:bodyPr anchor="ctr">
            <a:normAutofit/>
          </a:bodyPr>
          <a:lstStyle>
            <a:lvl1pPr marL="0" indent="0" algn="l" defTabSz="457200" rtl="0" eaLnBrk="1" fontAlgn="base" hangingPunct="1">
              <a:spcBef>
                <a:spcPct val="0"/>
              </a:spcBef>
              <a:spcAft>
                <a:spcPct val="0"/>
              </a:spcAft>
              <a:buNone/>
              <a:defRPr lang="en-US" sz="30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9">
            <a:extLst>
              <a:ext uri="{FF2B5EF4-FFF2-40B4-BE49-F238E27FC236}">
                <a16:creationId xmlns:a16="http://schemas.microsoft.com/office/drawing/2014/main" id="{3ADD1A90-239D-49F7-A980-0F38BE5298CC}"/>
              </a:ext>
            </a:extLst>
          </p:cNvPr>
          <p:cNvSpPr>
            <a:spLocks noGrp="1"/>
          </p:cNvSpPr>
          <p:nvPr>
            <p:ph type="body" sz="quarter" idx="14"/>
          </p:nvPr>
        </p:nvSpPr>
        <p:spPr>
          <a:xfrm>
            <a:off x="1452034" y="1892300"/>
            <a:ext cx="10538884" cy="1193800"/>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marL="914400" indent="0">
              <a:buNone/>
              <a:defRPr sz="1600"/>
            </a:lvl3pPr>
            <a:lvl4pPr>
              <a:defRPr sz="1400"/>
            </a:lvl4pPr>
            <a:lvl5pPr>
              <a:defRPr sz="1200"/>
            </a:lvl5pPr>
          </a:lstStyle>
          <a:p>
            <a:pPr lvl="0"/>
            <a:r>
              <a:rPr lang="en-US"/>
              <a:t>Edit Master text styles</a:t>
            </a:r>
          </a:p>
          <a:p>
            <a:pPr lvl="1"/>
            <a:r>
              <a:rPr lang="en-US"/>
              <a:t>Second level</a:t>
            </a:r>
          </a:p>
        </p:txBody>
      </p:sp>
      <p:sp>
        <p:nvSpPr>
          <p:cNvPr id="15" name="Content Placeholder 14">
            <a:extLst>
              <a:ext uri="{FF2B5EF4-FFF2-40B4-BE49-F238E27FC236}">
                <a16:creationId xmlns:a16="http://schemas.microsoft.com/office/drawing/2014/main" id="{E4119E39-3D14-47D5-A52B-3E7DECE31268}"/>
              </a:ext>
            </a:extLst>
          </p:cNvPr>
          <p:cNvSpPr>
            <a:spLocks noGrp="1"/>
          </p:cNvSpPr>
          <p:nvPr>
            <p:ph sz="quarter" idx="15"/>
          </p:nvPr>
        </p:nvSpPr>
        <p:spPr>
          <a:xfrm>
            <a:off x="184050" y="3206751"/>
            <a:ext cx="11823903" cy="3019425"/>
          </a:xfrm>
        </p:spPr>
        <p:txBody>
          <a:bodyPr/>
          <a:lstStyle>
            <a:lvl1pPr>
              <a:defRPr>
                <a:latin typeface="Arial" panose="020B0604020202020204" pitchFamily="34" charset="0"/>
                <a:cs typeface="Arial" panose="020B0604020202020204" pitchFamily="34" charset="0"/>
              </a:defRPr>
            </a:lvl1pPr>
          </a:lstStyle>
          <a:p>
            <a:pPr lvl="0"/>
            <a:endParaRPr lang="en-US"/>
          </a:p>
        </p:txBody>
      </p:sp>
    </p:spTree>
    <p:extLst>
      <p:ext uri="{BB962C8B-B14F-4D97-AF65-F5344CB8AC3E}">
        <p14:creationId xmlns:p14="http://schemas.microsoft.com/office/powerpoint/2010/main" val="38084485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ubhead, and Centere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1452034" y="1334435"/>
            <a:ext cx="10538568" cy="574534"/>
          </a:xfrm>
        </p:spPr>
        <p:txBody>
          <a:bodyPr anchor="ctr">
            <a:normAutofit/>
          </a:bodyPr>
          <a:lstStyle>
            <a:lvl1pPr marL="0" indent="0" algn="l" defTabSz="457200" rtl="0" eaLnBrk="1" fontAlgn="base" hangingPunct="1">
              <a:spcBef>
                <a:spcPct val="0"/>
              </a:spcBef>
              <a:spcAft>
                <a:spcPct val="0"/>
              </a:spcAft>
              <a:buNone/>
              <a:defRPr lang="en-US" sz="30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1" name="Text Placeholder 10">
            <a:extLst>
              <a:ext uri="{FF2B5EF4-FFF2-40B4-BE49-F238E27FC236}">
                <a16:creationId xmlns:a16="http://schemas.microsoft.com/office/drawing/2014/main" id="{66512F17-0097-4F71-950E-B075D533BD1C}"/>
              </a:ext>
            </a:extLst>
          </p:cNvPr>
          <p:cNvSpPr>
            <a:spLocks noGrp="1"/>
          </p:cNvSpPr>
          <p:nvPr>
            <p:ph type="body" sz="quarter" idx="15"/>
          </p:nvPr>
        </p:nvSpPr>
        <p:spPr>
          <a:xfrm>
            <a:off x="184048" y="5969000"/>
            <a:ext cx="11806870" cy="387352"/>
          </a:xfrm>
        </p:spPr>
        <p:txBody>
          <a:bodyPr>
            <a:noAutofit/>
          </a:bodyPr>
          <a:lstStyle>
            <a:lvl1pPr marL="0" indent="0" algn="ctr">
              <a:buNone/>
              <a:defRPr sz="1400">
                <a:latin typeface="Arial" panose="020B0604020202020204" pitchFamily="34" charset="0"/>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Edit Master text styles</a:t>
            </a:r>
          </a:p>
        </p:txBody>
      </p:sp>
      <p:sp>
        <p:nvSpPr>
          <p:cNvPr id="12" name="Content Placeholder 11">
            <a:extLst>
              <a:ext uri="{FF2B5EF4-FFF2-40B4-BE49-F238E27FC236}">
                <a16:creationId xmlns:a16="http://schemas.microsoft.com/office/drawing/2014/main" id="{9D342297-364B-4C76-ABC7-ABEDA6043F92}"/>
              </a:ext>
            </a:extLst>
          </p:cNvPr>
          <p:cNvSpPr>
            <a:spLocks noGrp="1"/>
          </p:cNvSpPr>
          <p:nvPr>
            <p:ph sz="quarter" idx="16"/>
          </p:nvPr>
        </p:nvSpPr>
        <p:spPr>
          <a:xfrm>
            <a:off x="184048" y="2029620"/>
            <a:ext cx="11823905" cy="3794917"/>
          </a:xfrm>
        </p:spPr>
        <p:txBody>
          <a:bodyPr/>
          <a:lstStyle>
            <a:lvl1pPr>
              <a:defRPr>
                <a:latin typeface="Arial" panose="020B0604020202020204" pitchFamily="34" charset="0"/>
                <a:cs typeface="Arial" panose="020B0604020202020204" pitchFamily="34" charset="0"/>
              </a:defRPr>
            </a:lvl1pPr>
          </a:lstStyle>
          <a:p>
            <a:pPr lvl="0"/>
            <a:endParaRPr lang="en-US"/>
          </a:p>
        </p:txBody>
      </p:sp>
    </p:spTree>
    <p:extLst>
      <p:ext uri="{BB962C8B-B14F-4D97-AF65-F5344CB8AC3E}">
        <p14:creationId xmlns:p14="http://schemas.microsoft.com/office/powerpoint/2010/main" val="11153042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ubhead, Text Left/Content Rightho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1452349" y="1310625"/>
            <a:ext cx="10538568" cy="526801"/>
          </a:xfrm>
        </p:spPr>
        <p:txBody>
          <a:bodyPr anchor="ctr">
            <a:normAutofit/>
          </a:bodyPr>
          <a:lstStyle>
            <a:lvl1pPr marL="0" indent="0" algn="l" defTabSz="457200" rtl="0" eaLnBrk="1" fontAlgn="base" hangingPunct="1">
              <a:spcBef>
                <a:spcPct val="0"/>
              </a:spcBef>
              <a:spcAft>
                <a:spcPct val="0"/>
              </a:spcAft>
              <a:buNone/>
              <a:defRPr lang="en-US" sz="30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1" name="Text Placeholder 10">
            <a:extLst>
              <a:ext uri="{FF2B5EF4-FFF2-40B4-BE49-F238E27FC236}">
                <a16:creationId xmlns:a16="http://schemas.microsoft.com/office/drawing/2014/main" id="{66512F17-0097-4F71-950E-B075D533BD1C}"/>
              </a:ext>
            </a:extLst>
          </p:cNvPr>
          <p:cNvSpPr>
            <a:spLocks noGrp="1"/>
          </p:cNvSpPr>
          <p:nvPr>
            <p:ph type="body" sz="quarter" idx="15"/>
          </p:nvPr>
        </p:nvSpPr>
        <p:spPr>
          <a:xfrm>
            <a:off x="1452034" y="5969000"/>
            <a:ext cx="10538884" cy="266700"/>
          </a:xfrm>
        </p:spPr>
        <p:txBody>
          <a:bodyPr>
            <a:noAutofit/>
          </a:bodyPr>
          <a:lstStyle>
            <a:lvl1pPr marL="0" indent="0">
              <a:buNone/>
              <a:defRPr sz="1400">
                <a:latin typeface="Arial" panose="020B0604020202020204" pitchFamily="34" charset="0"/>
                <a:cs typeface="Arial" panose="020B0604020202020204" pitchFamily="34" charset="0"/>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Edit Master text styles</a:t>
            </a:r>
          </a:p>
        </p:txBody>
      </p:sp>
      <p:sp>
        <p:nvSpPr>
          <p:cNvPr id="8" name="Text Placeholder 7">
            <a:extLst>
              <a:ext uri="{FF2B5EF4-FFF2-40B4-BE49-F238E27FC236}">
                <a16:creationId xmlns:a16="http://schemas.microsoft.com/office/drawing/2014/main" id="{F1439268-8818-411A-8FBC-12583703D994}"/>
              </a:ext>
            </a:extLst>
          </p:cNvPr>
          <p:cNvSpPr>
            <a:spLocks noGrp="1"/>
          </p:cNvSpPr>
          <p:nvPr>
            <p:ph type="body" sz="quarter" idx="17"/>
          </p:nvPr>
        </p:nvSpPr>
        <p:spPr>
          <a:xfrm>
            <a:off x="1452034" y="1963270"/>
            <a:ext cx="3824817" cy="3848567"/>
          </a:xfrm>
        </p:spPr>
        <p:txBody>
          <a:bodyPr anchor="ctr">
            <a:normAutofit/>
          </a:bodyPr>
          <a:lstStyle>
            <a:lvl1pPr marL="0" indent="0">
              <a:buNone/>
              <a:defRPr sz="2800">
                <a:latin typeface="Arial" panose="020B0604020202020204" pitchFamily="34" charset="0"/>
                <a:cs typeface="Arial" panose="020B0604020202020204" pitchFamily="34" charset="0"/>
              </a:defRPr>
            </a:lvl1pPr>
            <a:lvl2pPr>
              <a:defRPr sz="2400"/>
            </a:lvl2pPr>
            <a:lvl3pPr>
              <a:defRPr sz="1800"/>
            </a:lvl3pPr>
            <a:lvl4pPr>
              <a:defRPr sz="1600"/>
            </a:lvl4pPr>
            <a:lvl5pPr>
              <a:defRPr sz="1400"/>
            </a:lvl5pPr>
          </a:lstStyle>
          <a:p>
            <a:pPr lvl="0"/>
            <a:r>
              <a:rPr lang="en-US"/>
              <a:t>Edit Master text styles</a:t>
            </a:r>
          </a:p>
        </p:txBody>
      </p:sp>
      <p:sp>
        <p:nvSpPr>
          <p:cNvPr id="12" name="Content Placeholder 11">
            <a:extLst>
              <a:ext uri="{FF2B5EF4-FFF2-40B4-BE49-F238E27FC236}">
                <a16:creationId xmlns:a16="http://schemas.microsoft.com/office/drawing/2014/main" id="{4F8C5B39-2CEC-4D5E-B115-5B25FC0AB866}"/>
              </a:ext>
            </a:extLst>
          </p:cNvPr>
          <p:cNvSpPr>
            <a:spLocks noGrp="1"/>
          </p:cNvSpPr>
          <p:nvPr>
            <p:ph sz="quarter" idx="18"/>
          </p:nvPr>
        </p:nvSpPr>
        <p:spPr>
          <a:xfrm>
            <a:off x="5477933" y="1958078"/>
            <a:ext cx="6512984" cy="3853760"/>
          </a:xfrm>
        </p:spPr>
        <p:txBody>
          <a:bodyPr/>
          <a:lstStyle>
            <a:lvl1pPr>
              <a:defRPr>
                <a:latin typeface="Arial" panose="020B0604020202020204" pitchFamily="34" charset="0"/>
                <a:cs typeface="Arial" panose="020B0604020202020204" pitchFamily="34" charset="0"/>
              </a:defRPr>
            </a:lvl1pPr>
          </a:lstStyle>
          <a:p>
            <a:pPr lvl="0"/>
            <a:endParaRPr lang="en-US"/>
          </a:p>
        </p:txBody>
      </p:sp>
    </p:spTree>
    <p:extLst>
      <p:ext uri="{BB962C8B-B14F-4D97-AF65-F5344CB8AC3E}">
        <p14:creationId xmlns:p14="http://schemas.microsoft.com/office/powerpoint/2010/main" val="22418425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Two Line Title, Subhead, Text Right/Object Left">
    <p:spTree>
      <p:nvGrpSpPr>
        <p:cNvPr id="1" name=""/>
        <p:cNvGrpSpPr/>
        <p:nvPr/>
      </p:nvGrpSpPr>
      <p:grpSpPr>
        <a:xfrm>
          <a:off x="0" y="0"/>
          <a:ext cx="0" cy="0"/>
          <a:chOff x="0" y="0"/>
          <a:chExt cx="0" cy="0"/>
        </a:xfrm>
      </p:grpSpPr>
      <p:pic>
        <p:nvPicPr>
          <p:cNvPr id="13" name="Picture 12" descr="BlueBar_DoubleLine-02.jpg">
            <a:extLst>
              <a:ext uri="{FF2B5EF4-FFF2-40B4-BE49-F238E27FC236}">
                <a16:creationId xmlns:a16="http://schemas.microsoft.com/office/drawing/2014/main" id="{2AC1FF59-EF7B-467C-844B-45B034B900C6}"/>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1"/>
            <a:ext cx="12202528" cy="1586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453019" y="1"/>
            <a:ext cx="10538565" cy="1586751"/>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1453017" y="1682004"/>
            <a:ext cx="10538568" cy="730763"/>
          </a:xfrm>
        </p:spPr>
        <p:txBody>
          <a:bodyPr anchor="ctr">
            <a:normAutofit/>
          </a:bodyPr>
          <a:lstStyle>
            <a:lvl1pPr marL="0" indent="0" algn="l" defTabSz="457200" rtl="0" eaLnBrk="1" fontAlgn="base" hangingPunct="1">
              <a:spcBef>
                <a:spcPct val="0"/>
              </a:spcBef>
              <a:spcAft>
                <a:spcPct val="0"/>
              </a:spcAft>
              <a:buNone/>
              <a:defRPr lang="en-US" sz="30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4" name="Text Placeholder 13">
            <a:extLst>
              <a:ext uri="{FF2B5EF4-FFF2-40B4-BE49-F238E27FC236}">
                <a16:creationId xmlns:a16="http://schemas.microsoft.com/office/drawing/2014/main" id="{9F262AAA-0498-4F5E-A9CC-BA200A577A43}"/>
              </a:ext>
            </a:extLst>
          </p:cNvPr>
          <p:cNvSpPr>
            <a:spLocks noGrp="1"/>
          </p:cNvSpPr>
          <p:nvPr>
            <p:ph type="body" sz="quarter" idx="15"/>
          </p:nvPr>
        </p:nvSpPr>
        <p:spPr>
          <a:xfrm>
            <a:off x="7281333" y="2510118"/>
            <a:ext cx="4709584" cy="3750982"/>
          </a:xfrm>
        </p:spPr>
        <p:txBody>
          <a:bodyPr/>
          <a:lstStyle>
            <a:lvl1pPr>
              <a:defRPr sz="2400">
                <a:latin typeface="Arial" panose="020B0604020202020204" pitchFamily="34" charset="0"/>
                <a:cs typeface="Arial" panose="020B0604020202020204" pitchFamily="34" charset="0"/>
              </a:defRPr>
            </a:lvl1pPr>
            <a:lvl2pPr>
              <a:defRPr sz="2400" i="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400">
                <a:latin typeface="Arial" panose="020B0604020202020204" pitchFamily="34" charset="0"/>
                <a:cs typeface="Arial" panose="020B0604020202020204" pitchFamily="34" charset="0"/>
              </a:defRPr>
            </a:lvl4pPr>
            <a:lvl5pPr>
              <a:defRPr sz="24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7">
            <a:extLst>
              <a:ext uri="{FF2B5EF4-FFF2-40B4-BE49-F238E27FC236}">
                <a16:creationId xmlns:a16="http://schemas.microsoft.com/office/drawing/2014/main" id="{BBD7D799-947F-47C9-93CF-0135C2AFC30C}"/>
              </a:ext>
            </a:extLst>
          </p:cNvPr>
          <p:cNvSpPr>
            <a:spLocks noGrp="1"/>
          </p:cNvSpPr>
          <p:nvPr>
            <p:ph sz="quarter" idx="16"/>
          </p:nvPr>
        </p:nvSpPr>
        <p:spPr>
          <a:xfrm>
            <a:off x="1452034" y="2510118"/>
            <a:ext cx="5630333" cy="3750982"/>
          </a:xfrm>
        </p:spPr>
        <p:txBody>
          <a:bodyPr/>
          <a:lstStyle>
            <a:lvl1pPr>
              <a:defRPr>
                <a:latin typeface="Arial" panose="020B0604020202020204" pitchFamily="34" charset="0"/>
                <a:cs typeface="Arial" panose="020B0604020202020204" pitchFamily="34" charset="0"/>
              </a:defRPr>
            </a:lvl1pPr>
          </a:lstStyle>
          <a:p>
            <a:pPr lvl="0"/>
            <a:endParaRPr lang="en-US"/>
          </a:p>
        </p:txBody>
      </p:sp>
    </p:spTree>
    <p:extLst>
      <p:ext uri="{BB962C8B-B14F-4D97-AF65-F5344CB8AC3E}">
        <p14:creationId xmlns:p14="http://schemas.microsoft.com/office/powerpoint/2010/main" val="20708580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Section Header Photo Black Tex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107855F-E478-4CB7-B3AE-BFFDAFDF34C6}"/>
              </a:ext>
            </a:extLst>
          </p:cNvPr>
          <p:cNvSpPr>
            <a:spLocks noGrp="1"/>
          </p:cNvSpPr>
          <p:nvPr>
            <p:ph type="pic" sz="quarter" idx="13"/>
          </p:nvPr>
        </p:nvSpPr>
        <p:spPr>
          <a:xfrm>
            <a:off x="0" y="0"/>
            <a:ext cx="12192000" cy="6858000"/>
          </a:xfrm>
        </p:spPr>
        <p:txBody>
          <a:bodyPr/>
          <a:lstStyle>
            <a:lvl1pPr>
              <a:defRPr>
                <a:latin typeface="Arial" panose="020B0604020202020204" pitchFamily="34" charset="0"/>
                <a:cs typeface="Arial" panose="020B0604020202020204" pitchFamily="34" charset="0"/>
              </a:defRPr>
            </a:lvl1pPr>
          </a:lstStyle>
          <a:p>
            <a:endParaRPr lang="en-US"/>
          </a:p>
        </p:txBody>
      </p:sp>
      <p:sp>
        <p:nvSpPr>
          <p:cNvPr id="3" name="Text Placeholder 2"/>
          <p:cNvSpPr>
            <a:spLocks noGrp="1"/>
          </p:cNvSpPr>
          <p:nvPr>
            <p:ph type="body" idx="1"/>
          </p:nvPr>
        </p:nvSpPr>
        <p:spPr>
          <a:xfrm>
            <a:off x="831851" y="4589465"/>
            <a:ext cx="10515600" cy="1500187"/>
          </a:xfrm>
        </p:spPr>
        <p:txBody>
          <a:bodyPr>
            <a:normAutofit/>
          </a:bodyPr>
          <a:lstStyle>
            <a:lvl1pPr marL="0" indent="0">
              <a:buNone/>
              <a:defRPr sz="2800" b="1">
                <a:solidFill>
                  <a:schemeClr val="tx2">
                    <a:lumMod val="50000"/>
                  </a:schemeClr>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Tree>
    <p:extLst>
      <p:ext uri="{BB962C8B-B14F-4D97-AF65-F5344CB8AC3E}">
        <p14:creationId xmlns:p14="http://schemas.microsoft.com/office/powerpoint/2010/main" val="33278186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Section Header Photo White Tex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107855F-E478-4CB7-B3AE-BFFDAFDF34C6}"/>
              </a:ext>
            </a:extLst>
          </p:cNvPr>
          <p:cNvSpPr>
            <a:spLocks noGrp="1"/>
          </p:cNvSpPr>
          <p:nvPr>
            <p:ph type="pic" sz="quarter" idx="13"/>
          </p:nvPr>
        </p:nvSpPr>
        <p:spPr>
          <a:xfrm>
            <a:off x="0" y="0"/>
            <a:ext cx="12192000" cy="6858000"/>
          </a:xfrm>
        </p:spPr>
        <p:txBody>
          <a:bodyPr/>
          <a:lstStyle>
            <a:lvl1pPr>
              <a:defRPr>
                <a:latin typeface="Arial" panose="020B0604020202020204" pitchFamily="34" charset="0"/>
                <a:cs typeface="Arial" panose="020B0604020202020204" pitchFamily="34" charset="0"/>
              </a:defRPr>
            </a:lvl1pPr>
          </a:lstStyle>
          <a:p>
            <a:endParaRPr lang="en-US"/>
          </a:p>
        </p:txBody>
      </p:sp>
      <p:sp>
        <p:nvSpPr>
          <p:cNvPr id="3" name="Text Placeholder 2"/>
          <p:cNvSpPr>
            <a:spLocks noGrp="1"/>
          </p:cNvSpPr>
          <p:nvPr>
            <p:ph type="body" idx="1"/>
          </p:nvPr>
        </p:nvSpPr>
        <p:spPr>
          <a:xfrm>
            <a:off x="831851" y="4589465"/>
            <a:ext cx="10515600" cy="1500187"/>
          </a:xfrm>
        </p:spPr>
        <p:txBody>
          <a:bodyPr>
            <a:normAutofit/>
          </a:bodyPr>
          <a:lstStyle>
            <a:lvl1pPr marL="0" indent="0">
              <a:buNone/>
              <a:defRPr sz="2800" b="1">
                <a:solidFill>
                  <a:schemeClr val="bg1"/>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Tree>
    <p:extLst>
      <p:ext uri="{BB962C8B-B14F-4D97-AF65-F5344CB8AC3E}">
        <p14:creationId xmlns:p14="http://schemas.microsoft.com/office/powerpoint/2010/main" val="36587795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sz="half" idx="1"/>
          </p:nvPr>
        </p:nvSpPr>
        <p:spPr>
          <a:xfrm>
            <a:off x="1453017" y="1443318"/>
            <a:ext cx="5181600" cy="4658489"/>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787017" y="1443318"/>
            <a:ext cx="5181600" cy="4658489"/>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6" name="Footer Placeholder 5"/>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Tree>
    <p:extLst>
      <p:ext uri="{BB962C8B-B14F-4D97-AF65-F5344CB8AC3E}">
        <p14:creationId xmlns:p14="http://schemas.microsoft.com/office/powerpoint/2010/main" val="22233538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53017" y="1"/>
            <a:ext cx="10538567" cy="851771"/>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Text Placeholder 2"/>
          <p:cNvSpPr>
            <a:spLocks noGrp="1"/>
          </p:cNvSpPr>
          <p:nvPr>
            <p:ph type="body" idx="1"/>
          </p:nvPr>
        </p:nvSpPr>
        <p:spPr>
          <a:xfrm>
            <a:off x="1453016" y="1255059"/>
            <a:ext cx="5157787" cy="598662"/>
          </a:xfrm>
        </p:spPr>
        <p:txBody>
          <a:bodyPr anchor="b">
            <a:noAutofit/>
          </a:bodyPr>
          <a:lstStyle>
            <a:lvl1pPr marL="0" indent="0">
              <a:buNone/>
              <a:defRPr sz="2800" b="1">
                <a:solidFill>
                  <a:srgbClr val="EEA420"/>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53016" y="1853721"/>
            <a:ext cx="5157787" cy="4334137"/>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785427" y="1255059"/>
            <a:ext cx="5183188" cy="598662"/>
          </a:xfrm>
        </p:spPr>
        <p:txBody>
          <a:bodyPr anchor="b">
            <a:noAutofit/>
          </a:bodyPr>
          <a:lstStyle>
            <a:lvl1pPr marL="0" indent="0">
              <a:buNone/>
              <a:defRPr sz="2800" b="1">
                <a:solidFill>
                  <a:srgbClr val="EEA420"/>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785427" y="1853721"/>
            <a:ext cx="5183188" cy="4334137"/>
          </a:xfrm>
        </p:spPr>
        <p:txBody>
          <a:bodyPr/>
          <a:lstStyle>
            <a:lvl1pPr marL="228600" indent="-228600">
              <a:defRPr lang="en-US" sz="2400" kern="1200" dirty="0" smtClean="0">
                <a:solidFill>
                  <a:schemeClr val="tx2">
                    <a:lumMod val="50000"/>
                  </a:schemeClr>
                </a:solidFill>
                <a:latin typeface="Arial" panose="020B0604020202020204" pitchFamily="34" charset="0"/>
                <a:ea typeface="+mn-ea"/>
                <a:cs typeface="Arial" panose="020B0604020202020204" pitchFamily="34" charset="0"/>
              </a:defRPr>
            </a:lvl1pPr>
            <a:lvl2pPr>
              <a:defRPr lang="en-US" sz="2000" kern="1200" dirty="0" smtClean="0">
                <a:solidFill>
                  <a:schemeClr val="tx2">
                    <a:lumMod val="50000"/>
                  </a:schemeClr>
                </a:solidFill>
                <a:latin typeface="+mn-lt"/>
                <a:ea typeface="+mn-ea"/>
                <a:cs typeface="+mn-cs"/>
              </a:defRPr>
            </a:lvl2pPr>
            <a:lvl3pPr>
              <a:defRPr/>
            </a:lvl3pPr>
            <a:lvl4pPr>
              <a:defRPr/>
            </a:lvl4pPr>
            <a:lvl5pPr>
              <a:defRPr/>
            </a:lvl5pPr>
          </a:lstStyle>
          <a:p>
            <a:pPr marL="228600" lvl="0" indent="-228600" algn="l" defTabSz="914400" rtl="0" eaLnBrk="1" latinLnBrk="0" hangingPunct="1">
              <a:lnSpc>
                <a:spcPct val="90000"/>
              </a:lnSpc>
              <a:spcBef>
                <a:spcPts val="1000"/>
              </a:spcBef>
              <a:buFont typeface="Arial" panose="020B0604020202020204" pitchFamily="34" charset="0"/>
              <a:buChar char="•"/>
            </a:pPr>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8" name="Footer Placeholder 7"/>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9" name="Slide Number Placeholder 8"/>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Tree>
    <p:extLst>
      <p:ext uri="{BB962C8B-B14F-4D97-AF65-F5344CB8AC3E}">
        <p14:creationId xmlns:p14="http://schemas.microsoft.com/office/powerpoint/2010/main" val="12496508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Tree>
    <p:extLst>
      <p:ext uri="{BB962C8B-B14F-4D97-AF65-F5344CB8AC3E}">
        <p14:creationId xmlns:p14="http://schemas.microsoft.com/office/powerpoint/2010/main" val="12937957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Only" preserve="1">
  <p:cSld name="Two Line Title Only">
    <p:spTree>
      <p:nvGrpSpPr>
        <p:cNvPr id="1" name=""/>
        <p:cNvGrpSpPr/>
        <p:nvPr/>
      </p:nvGrpSpPr>
      <p:grpSpPr>
        <a:xfrm>
          <a:off x="0" y="0"/>
          <a:ext cx="0" cy="0"/>
          <a:chOff x="0" y="0"/>
          <a:chExt cx="0" cy="0"/>
        </a:xfrm>
      </p:grpSpPr>
      <p:pic>
        <p:nvPicPr>
          <p:cNvPr id="7" name="Picture 6" descr="BlueBar_DoubleLine-02.jpg">
            <a:extLst>
              <a:ext uri="{FF2B5EF4-FFF2-40B4-BE49-F238E27FC236}">
                <a16:creationId xmlns:a16="http://schemas.microsoft.com/office/drawing/2014/main" id="{110EA34B-EB37-4072-A9DA-F122D17AA146}"/>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1"/>
            <a:ext cx="12202528" cy="1586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453019" y="0"/>
            <a:ext cx="10538565" cy="1586752"/>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Tree>
    <p:extLst>
      <p:ext uri="{BB962C8B-B14F-4D97-AF65-F5344CB8AC3E}">
        <p14:creationId xmlns:p14="http://schemas.microsoft.com/office/powerpoint/2010/main" val="40300554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3" name="Footer Placeholder 2"/>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4" name="Slide Number Placeholder 3"/>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Tree>
    <p:extLst>
      <p:ext uri="{BB962C8B-B14F-4D97-AF65-F5344CB8AC3E}">
        <p14:creationId xmlns:p14="http://schemas.microsoft.com/office/powerpoint/2010/main" val="20776531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19409" y="0"/>
            <a:ext cx="10672175" cy="851770"/>
          </a:xfrm>
        </p:spPr>
        <p:txBody>
          <a:bodyPr anchor="b"/>
          <a:lstStyle>
            <a:lvl1pPr>
              <a:defRPr sz="3200">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5183188" y="1317812"/>
            <a:ext cx="6808395" cy="4882572"/>
          </a:xfrm>
        </p:spPr>
        <p:txBody>
          <a:bodyPr/>
          <a:lstStyle>
            <a:lvl1pPr>
              <a:defRPr sz="3200">
                <a:latin typeface="Arial" panose="020B0604020202020204" pitchFamily="34" charset="0"/>
                <a:cs typeface="Arial" panose="020B0604020202020204" pitchFamily="34" charset="0"/>
              </a:defRPr>
            </a:lvl1pPr>
            <a:lvl2pPr>
              <a:defRPr sz="280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000">
                <a:latin typeface="Arial" panose="020B0604020202020204" pitchFamily="34" charset="0"/>
                <a:cs typeface="Arial" panose="020B0604020202020204" pitchFamily="34" charset="0"/>
              </a:defRPr>
            </a:lvl4pPr>
            <a:lvl5pPr>
              <a:defRPr sz="2000">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319407" y="1317812"/>
            <a:ext cx="3624199" cy="4882572"/>
          </a:xfrm>
        </p:spPr>
        <p:txBody>
          <a:bodyPr/>
          <a:lstStyle>
            <a:lvl1pPr marL="0" indent="0">
              <a:buNone/>
              <a:defRPr sz="1600">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6" name="Footer Placeholder 5"/>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Tree>
    <p:extLst>
      <p:ext uri="{BB962C8B-B14F-4D97-AF65-F5344CB8AC3E}">
        <p14:creationId xmlns:p14="http://schemas.microsoft.com/office/powerpoint/2010/main" val="1330463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030107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1_Custom Layout">
    <p:spTree>
      <p:nvGrpSpPr>
        <p:cNvPr id="1" name=""/>
        <p:cNvGrpSpPr/>
        <p:nvPr/>
      </p:nvGrpSpPr>
      <p:grpSpPr>
        <a:xfrm>
          <a:off x="0" y="0"/>
          <a:ext cx="0" cy="0"/>
          <a:chOff x="0" y="0"/>
          <a:chExt cx="0" cy="0"/>
        </a:xfrm>
      </p:grpSpPr>
      <p:pic>
        <p:nvPicPr>
          <p:cNvPr id="6" name="Picture 5" descr="footer_blue_Artboard 17 copy.jpg">
            <a:extLst>
              <a:ext uri="{FF2B5EF4-FFF2-40B4-BE49-F238E27FC236}">
                <a16:creationId xmlns:a16="http://schemas.microsoft.com/office/drawing/2014/main" id="{663D51C5-F283-451E-9839-1EC785F650A1}"/>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5683624"/>
            <a:ext cx="12188111" cy="1174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lide Number Placeholder 4">
            <a:extLst>
              <a:ext uri="{FF2B5EF4-FFF2-40B4-BE49-F238E27FC236}">
                <a16:creationId xmlns:a16="http://schemas.microsoft.com/office/drawing/2014/main" id="{C1013976-554D-4523-878B-855D72571970}"/>
              </a:ext>
            </a:extLst>
          </p:cNvPr>
          <p:cNvSpPr>
            <a:spLocks noGrp="1"/>
          </p:cNvSpPr>
          <p:nvPr>
            <p:ph type="sldNum" sz="quarter" idx="12"/>
          </p:nvPr>
        </p:nvSpPr>
        <p:spPr/>
        <p:txBody>
          <a:bodyPr/>
          <a:lstStyle>
            <a:lvl1pPr>
              <a:defRPr>
                <a:solidFill>
                  <a:schemeClr val="bg1"/>
                </a:solidFill>
                <a:latin typeface="Arial" panose="020B0604020202020204" pitchFamily="34" charset="0"/>
                <a:cs typeface="Arial" panose="020B0604020202020204" pitchFamily="34" charset="0"/>
              </a:defRPr>
            </a:lvl1pPr>
          </a:lstStyle>
          <a:p>
            <a:fld id="{A5B56432-4C90-4F05-B8D0-B4F6788E1284}" type="slidenum">
              <a:rPr lang="en-US" smtClean="0"/>
              <a:pPr/>
              <a:t>‹#›</a:t>
            </a:fld>
            <a:r>
              <a:rPr lang="en-US"/>
              <a:t> - INTERNAL</a:t>
            </a:r>
          </a:p>
        </p:txBody>
      </p:sp>
      <p:sp>
        <p:nvSpPr>
          <p:cNvPr id="8" name="Text Placeholder 7">
            <a:extLst>
              <a:ext uri="{FF2B5EF4-FFF2-40B4-BE49-F238E27FC236}">
                <a16:creationId xmlns:a16="http://schemas.microsoft.com/office/drawing/2014/main" id="{5F180095-7617-454D-9FDD-AB9FA717D982}"/>
              </a:ext>
            </a:extLst>
          </p:cNvPr>
          <p:cNvSpPr>
            <a:spLocks noGrp="1"/>
          </p:cNvSpPr>
          <p:nvPr>
            <p:ph type="body" sz="quarter" idx="13"/>
          </p:nvPr>
        </p:nvSpPr>
        <p:spPr>
          <a:xfrm>
            <a:off x="1452563" y="2017713"/>
            <a:ext cx="6059487" cy="949605"/>
          </a:xfrm>
        </p:spPr>
        <p:txBody>
          <a:bodyPr>
            <a:normAutofit/>
          </a:bodyPr>
          <a:lstStyle>
            <a:lvl1pPr marL="0" indent="0">
              <a:buNone/>
              <a:defRPr sz="3600" b="1">
                <a:solidFill>
                  <a:schemeClr val="accent2"/>
                </a:solidFill>
                <a:latin typeface="Arial" panose="020B0604020202020204" pitchFamily="34" charset="0"/>
                <a:cs typeface="Arial" panose="020B0604020202020204" pitchFamily="34" charset="0"/>
              </a:defRPr>
            </a:lvl1pPr>
            <a:lvl2pPr marL="0" indent="0">
              <a:buNone/>
              <a:defRPr/>
            </a:lvl2pPr>
            <a:lvl3pPr marL="0" indent="0">
              <a:buNone/>
              <a:defRPr/>
            </a:lvl3pPr>
            <a:lvl4pPr marL="0" indent="0">
              <a:buNone/>
              <a:defRPr/>
            </a:lvl4pPr>
            <a:lvl5pPr marL="0" indent="0">
              <a:buNone/>
              <a:defRPr/>
            </a:lvl5pPr>
          </a:lstStyle>
          <a:p>
            <a:pPr lvl="0"/>
            <a:r>
              <a:rPr lang="en-US"/>
              <a:t>Edit Master text styles</a:t>
            </a:r>
          </a:p>
        </p:txBody>
      </p:sp>
      <p:sp>
        <p:nvSpPr>
          <p:cNvPr id="10" name="Text Placeholder 9">
            <a:extLst>
              <a:ext uri="{FF2B5EF4-FFF2-40B4-BE49-F238E27FC236}">
                <a16:creationId xmlns:a16="http://schemas.microsoft.com/office/drawing/2014/main" id="{0F56092B-A048-4791-BF67-8F484F10E071}"/>
              </a:ext>
            </a:extLst>
          </p:cNvPr>
          <p:cNvSpPr>
            <a:spLocks noGrp="1"/>
          </p:cNvSpPr>
          <p:nvPr>
            <p:ph type="body" sz="quarter" idx="14"/>
          </p:nvPr>
        </p:nvSpPr>
        <p:spPr>
          <a:xfrm>
            <a:off x="1452563" y="3074521"/>
            <a:ext cx="6059487" cy="958850"/>
          </a:xfrm>
        </p:spPr>
        <p:txBody>
          <a:bodyPr/>
          <a:lstStyle>
            <a:lvl1pPr marL="0" indent="0">
              <a:buFontTx/>
              <a:buNone/>
              <a:defRPr sz="2000">
                <a:solidFill>
                  <a:schemeClr val="tx2"/>
                </a:solidFill>
                <a:latin typeface="Arial" panose="020B0604020202020204" pitchFamily="34" charset="0"/>
                <a:cs typeface="Arial" panose="020B0604020202020204" pitchFamily="34" charset="0"/>
              </a:defRPr>
            </a:lvl1pPr>
            <a:lvl2pPr marL="457200" indent="0">
              <a:buFontTx/>
              <a:buNone/>
              <a:defRPr sz="2000">
                <a:solidFill>
                  <a:schemeClr val="tx2"/>
                </a:solidFill>
                <a:latin typeface="Arial" panose="020B0604020202020204" pitchFamily="34" charset="0"/>
                <a:cs typeface="Arial" panose="020B0604020202020204" pitchFamily="34" charset="0"/>
              </a:defRPr>
            </a:lvl2pPr>
            <a:lvl3pPr marL="914400" indent="0">
              <a:buFontTx/>
              <a:buNone/>
              <a:defRPr sz="2000">
                <a:solidFill>
                  <a:schemeClr val="tx2"/>
                </a:solidFill>
                <a:latin typeface="Arial" panose="020B0604020202020204" pitchFamily="34" charset="0"/>
                <a:cs typeface="Arial" panose="020B0604020202020204" pitchFamily="34" charset="0"/>
              </a:defRPr>
            </a:lvl3pPr>
            <a:lvl4pPr marL="1371600" indent="0">
              <a:buFontTx/>
              <a:buNone/>
              <a:defRPr sz="2000">
                <a:solidFill>
                  <a:schemeClr val="tx2"/>
                </a:solidFill>
                <a:latin typeface="Arial" panose="020B0604020202020204" pitchFamily="34" charset="0"/>
                <a:cs typeface="Arial" panose="020B0604020202020204" pitchFamily="34" charset="0"/>
              </a:defRPr>
            </a:lvl4pPr>
            <a:lvl5pPr marL="1828800" indent="0">
              <a:buFontTx/>
              <a:buNone/>
              <a:defRPr sz="2000">
                <a:solidFill>
                  <a:schemeClr val="tx2"/>
                </a:solidFill>
                <a:latin typeface="Arial" panose="020B0604020202020204" pitchFamily="34" charset="0"/>
                <a:cs typeface="Arial" panose="020B0604020202020204" pitchFamily="34" charset="0"/>
              </a:defRPr>
            </a:lvl5pPr>
          </a:lstStyle>
          <a:p>
            <a:pPr lvl="0"/>
            <a:r>
              <a:rPr lang="en-US"/>
              <a:t>Edit Master text styles</a:t>
            </a:r>
          </a:p>
          <a:p>
            <a:pPr lvl="1"/>
            <a:endParaRPr lang="en-US"/>
          </a:p>
        </p:txBody>
      </p:sp>
    </p:spTree>
    <p:extLst>
      <p:ext uri="{BB962C8B-B14F-4D97-AF65-F5344CB8AC3E}">
        <p14:creationId xmlns:p14="http://schemas.microsoft.com/office/powerpoint/2010/main" val="31920922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Project Drivers and Challenges - 10-20-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75D13-5840-44E8-8A45-7D6514D1C759}"/>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D0B4EEE2-2496-495F-B95A-FC59F39C3F63}"/>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4" name="Rectangle 3">
            <a:extLst>
              <a:ext uri="{FF2B5EF4-FFF2-40B4-BE49-F238E27FC236}">
                <a16:creationId xmlns:a16="http://schemas.microsoft.com/office/drawing/2014/main" id="{9AFA06C9-FEAD-493A-A453-616848FE1125}"/>
              </a:ext>
            </a:extLst>
          </p:cNvPr>
          <p:cNvSpPr/>
          <p:nvPr userDrawn="1"/>
        </p:nvSpPr>
        <p:spPr>
          <a:xfrm>
            <a:off x="490255" y="2002981"/>
            <a:ext cx="4895823" cy="4497629"/>
          </a:xfrm>
          <a:prstGeom prst="rect">
            <a:avLst/>
          </a:prstGeom>
          <a:solidFill>
            <a:schemeClr val="accent1">
              <a:lumMod val="20000"/>
              <a:lumOff val="80000"/>
            </a:schemeClr>
          </a:solidFill>
          <a:ln w="28575" cap="flat" cmpd="sng" algn="ctr">
            <a:solidFill>
              <a:schemeClr val="accent1"/>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Font typeface="Arial" panose="020B0604020202020204" pitchFamily="34" charset="0"/>
              <a:buNone/>
            </a:pPr>
            <a:endParaRPr lang="en-US" sz="1587">
              <a:solidFill>
                <a:schemeClr val="tx1">
                  <a:lumMod val="100000"/>
                </a:schemeClr>
              </a:solidFill>
            </a:endParaRPr>
          </a:p>
          <a:p>
            <a:pPr algn="ctr"/>
            <a:endParaRPr lang="en-US" sz="2267"/>
          </a:p>
        </p:txBody>
      </p:sp>
      <p:sp>
        <p:nvSpPr>
          <p:cNvPr id="5" name="Rectangle: Diagonal Corners Rounded 4">
            <a:extLst>
              <a:ext uri="{FF2B5EF4-FFF2-40B4-BE49-F238E27FC236}">
                <a16:creationId xmlns:a16="http://schemas.microsoft.com/office/drawing/2014/main" id="{C0645CF7-7A59-4F90-BE7A-0D1900CB126A}"/>
              </a:ext>
            </a:extLst>
          </p:cNvPr>
          <p:cNvSpPr/>
          <p:nvPr userDrawn="1"/>
        </p:nvSpPr>
        <p:spPr>
          <a:xfrm>
            <a:off x="1033538" y="1446178"/>
            <a:ext cx="4352544" cy="1038130"/>
          </a:xfrm>
          <a:prstGeom prst="round2DiagRect">
            <a:avLst/>
          </a:prstGeom>
          <a:solidFill>
            <a:schemeClr val="accent1"/>
          </a:solidFill>
          <a:ln w="28575" cap="flat" cmpd="sng" algn="ctr">
            <a:solidFill>
              <a:schemeClr val="accent1">
                <a:lumMod val="100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indent="-132721" algn="ctr">
              <a:spcBef>
                <a:spcPts val="56"/>
              </a:spcBef>
            </a:pPr>
            <a:r>
              <a:rPr lang="en-US" sz="2720" b="1">
                <a:cs typeface="Arial"/>
              </a:rPr>
              <a:t>Project Drivers</a:t>
            </a:r>
          </a:p>
        </p:txBody>
      </p:sp>
      <p:cxnSp>
        <p:nvCxnSpPr>
          <p:cNvPr id="6" name="Straight Connector 5">
            <a:extLst>
              <a:ext uri="{FF2B5EF4-FFF2-40B4-BE49-F238E27FC236}">
                <a16:creationId xmlns:a16="http://schemas.microsoft.com/office/drawing/2014/main" id="{37E3FAA3-D1F9-4020-B0DA-B3000BBF70EA}"/>
              </a:ext>
            </a:extLst>
          </p:cNvPr>
          <p:cNvCxnSpPr>
            <a:cxnSpLocks/>
          </p:cNvCxnSpPr>
          <p:nvPr userDrawn="1"/>
        </p:nvCxnSpPr>
        <p:spPr>
          <a:xfrm>
            <a:off x="6096000" y="1446178"/>
            <a:ext cx="0" cy="4967578"/>
          </a:xfrm>
          <a:prstGeom prst="line">
            <a:avLst/>
          </a:prstGeom>
          <a:ln w="38100" cap="flat" cmpd="sng" algn="ctr">
            <a:solidFill>
              <a:schemeClr val="accent3">
                <a:lumMod val="100000"/>
              </a:schemeClr>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7" name="Group 6">
            <a:extLst>
              <a:ext uri="{FF2B5EF4-FFF2-40B4-BE49-F238E27FC236}">
                <a16:creationId xmlns:a16="http://schemas.microsoft.com/office/drawing/2014/main" id="{1A5D4FAD-4390-4EC4-B348-71C18A27F029}"/>
              </a:ext>
            </a:extLst>
          </p:cNvPr>
          <p:cNvGrpSpPr/>
          <p:nvPr userDrawn="1"/>
        </p:nvGrpSpPr>
        <p:grpSpPr>
          <a:xfrm>
            <a:off x="490253" y="1408438"/>
            <a:ext cx="1139952" cy="1139952"/>
            <a:chOff x="431823" y="1952301"/>
            <a:chExt cx="1005840" cy="1005840"/>
          </a:xfrm>
        </p:grpSpPr>
        <p:sp>
          <p:nvSpPr>
            <p:cNvPr id="8" name="Oval 7">
              <a:extLst>
                <a:ext uri="{FF2B5EF4-FFF2-40B4-BE49-F238E27FC236}">
                  <a16:creationId xmlns:a16="http://schemas.microsoft.com/office/drawing/2014/main" id="{0DB16247-6FE8-49F6-95EF-71C772FF7F50}"/>
                </a:ext>
              </a:extLst>
            </p:cNvPr>
            <p:cNvSpPr/>
            <p:nvPr/>
          </p:nvSpPr>
          <p:spPr>
            <a:xfrm>
              <a:off x="431823" y="1952301"/>
              <a:ext cx="1005840" cy="1005840"/>
            </a:xfrm>
            <a:prstGeom prst="ellipse">
              <a:avLst/>
            </a:prstGeom>
            <a:solidFill>
              <a:schemeClr val="bg1">
                <a:lumMod val="100000"/>
              </a:schemeClr>
            </a:solidFill>
            <a:ln w="57150" cap="flat" cmpd="sng" algn="ctr">
              <a:solidFill>
                <a:schemeClr val="accent1">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67"/>
            </a:p>
          </p:txBody>
        </p:sp>
        <p:sp>
          <p:nvSpPr>
            <p:cNvPr id="9" name="Freeform 66">
              <a:extLst>
                <a:ext uri="{FF2B5EF4-FFF2-40B4-BE49-F238E27FC236}">
                  <a16:creationId xmlns:a16="http://schemas.microsoft.com/office/drawing/2014/main" id="{82B43C0F-8269-4CB1-911E-DFEB12D1922E}"/>
                </a:ext>
              </a:extLst>
            </p:cNvPr>
            <p:cNvSpPr>
              <a:spLocks noEditPoints="1"/>
            </p:cNvSpPr>
            <p:nvPr/>
          </p:nvSpPr>
          <p:spPr bwMode="auto">
            <a:xfrm>
              <a:off x="568983" y="2202577"/>
              <a:ext cx="731520" cy="548640"/>
            </a:xfrm>
            <a:custGeom>
              <a:avLst/>
              <a:gdLst/>
              <a:ahLst/>
              <a:cxnLst>
                <a:cxn ang="0">
                  <a:pos x="80" y="48"/>
                </a:cxn>
                <a:cxn ang="0">
                  <a:pos x="54" y="72"/>
                </a:cxn>
                <a:cxn ang="0">
                  <a:pos x="12" y="92"/>
                </a:cxn>
                <a:cxn ang="0">
                  <a:pos x="0" y="150"/>
                </a:cxn>
                <a:cxn ang="0">
                  <a:pos x="34" y="184"/>
                </a:cxn>
                <a:cxn ang="0">
                  <a:pos x="52" y="218"/>
                </a:cxn>
                <a:cxn ang="0">
                  <a:pos x="64" y="268"/>
                </a:cxn>
                <a:cxn ang="0">
                  <a:pos x="96" y="286"/>
                </a:cxn>
                <a:cxn ang="0">
                  <a:pos x="156" y="298"/>
                </a:cxn>
                <a:cxn ang="0">
                  <a:pos x="192" y="290"/>
                </a:cxn>
                <a:cxn ang="0">
                  <a:pos x="224" y="164"/>
                </a:cxn>
                <a:cxn ang="0">
                  <a:pos x="260" y="102"/>
                </a:cxn>
                <a:cxn ang="0">
                  <a:pos x="264" y="52"/>
                </a:cxn>
                <a:cxn ang="0">
                  <a:pos x="218" y="16"/>
                </a:cxn>
                <a:cxn ang="0">
                  <a:pos x="170" y="28"/>
                </a:cxn>
                <a:cxn ang="0">
                  <a:pos x="132" y="26"/>
                </a:cxn>
                <a:cxn ang="0">
                  <a:pos x="388" y="124"/>
                </a:cxn>
                <a:cxn ang="0">
                  <a:pos x="342" y="134"/>
                </a:cxn>
                <a:cxn ang="0">
                  <a:pos x="278" y="132"/>
                </a:cxn>
                <a:cxn ang="0">
                  <a:pos x="232" y="188"/>
                </a:cxn>
                <a:cxn ang="0">
                  <a:pos x="248" y="250"/>
                </a:cxn>
                <a:cxn ang="0">
                  <a:pos x="246" y="296"/>
                </a:cxn>
                <a:cxn ang="0">
                  <a:pos x="228" y="358"/>
                </a:cxn>
                <a:cxn ang="0">
                  <a:pos x="272" y="420"/>
                </a:cxn>
                <a:cxn ang="0">
                  <a:pos x="310" y="448"/>
                </a:cxn>
                <a:cxn ang="0">
                  <a:pos x="376" y="432"/>
                </a:cxn>
                <a:cxn ang="0">
                  <a:pos x="422" y="432"/>
                </a:cxn>
                <a:cxn ang="0">
                  <a:pos x="486" y="452"/>
                </a:cxn>
                <a:cxn ang="0">
                  <a:pos x="542" y="410"/>
                </a:cxn>
                <a:cxn ang="0">
                  <a:pos x="540" y="346"/>
                </a:cxn>
                <a:cxn ang="0">
                  <a:pos x="554" y="300"/>
                </a:cxn>
                <a:cxn ang="0">
                  <a:pos x="588" y="248"/>
                </a:cxn>
                <a:cxn ang="0">
                  <a:pos x="560" y="174"/>
                </a:cxn>
                <a:cxn ang="0">
                  <a:pos x="500" y="160"/>
                </a:cxn>
                <a:cxn ang="0">
                  <a:pos x="458" y="134"/>
                </a:cxn>
                <a:cxn ang="0">
                  <a:pos x="414" y="88"/>
                </a:cxn>
                <a:cxn ang="0">
                  <a:pos x="334" y="318"/>
                </a:cxn>
                <a:cxn ang="0">
                  <a:pos x="396" y="356"/>
                </a:cxn>
                <a:cxn ang="0">
                  <a:pos x="450" y="336"/>
                </a:cxn>
                <a:cxn ang="0">
                  <a:pos x="474" y="270"/>
                </a:cxn>
                <a:cxn ang="0">
                  <a:pos x="444" y="220"/>
                </a:cxn>
                <a:cxn ang="0">
                  <a:pos x="376" y="208"/>
                </a:cxn>
                <a:cxn ang="0">
                  <a:pos x="332" y="248"/>
                </a:cxn>
                <a:cxn ang="0">
                  <a:pos x="334" y="318"/>
                </a:cxn>
                <a:cxn ang="0">
                  <a:pos x="126" y="202"/>
                </a:cxn>
                <a:cxn ang="0">
                  <a:pos x="180" y="196"/>
                </a:cxn>
                <a:cxn ang="0">
                  <a:pos x="206" y="160"/>
                </a:cxn>
                <a:cxn ang="0">
                  <a:pos x="190" y="108"/>
                </a:cxn>
                <a:cxn ang="0">
                  <a:pos x="148" y="90"/>
                </a:cxn>
                <a:cxn ang="0">
                  <a:pos x="108" y="108"/>
                </a:cxn>
                <a:cxn ang="0">
                  <a:pos x="92" y="160"/>
                </a:cxn>
              </a:cxnLst>
              <a:rect l="0" t="0" r="r" b="b"/>
              <a:pathLst>
                <a:path w="592" h="472">
                  <a:moveTo>
                    <a:pt x="108" y="34"/>
                  </a:moveTo>
                  <a:lnTo>
                    <a:pt x="104" y="36"/>
                  </a:lnTo>
                  <a:lnTo>
                    <a:pt x="88" y="12"/>
                  </a:lnTo>
                  <a:lnTo>
                    <a:pt x="72" y="22"/>
                  </a:lnTo>
                  <a:lnTo>
                    <a:pt x="80" y="48"/>
                  </a:lnTo>
                  <a:lnTo>
                    <a:pt x="76" y="50"/>
                  </a:lnTo>
                  <a:lnTo>
                    <a:pt x="54" y="34"/>
                  </a:lnTo>
                  <a:lnTo>
                    <a:pt x="40" y="48"/>
                  </a:lnTo>
                  <a:lnTo>
                    <a:pt x="56" y="68"/>
                  </a:lnTo>
                  <a:lnTo>
                    <a:pt x="54" y="72"/>
                  </a:lnTo>
                  <a:lnTo>
                    <a:pt x="28" y="62"/>
                  </a:lnTo>
                  <a:lnTo>
                    <a:pt x="20" y="78"/>
                  </a:lnTo>
                  <a:lnTo>
                    <a:pt x="40" y="94"/>
                  </a:lnTo>
                  <a:lnTo>
                    <a:pt x="38" y="98"/>
                  </a:lnTo>
                  <a:lnTo>
                    <a:pt x="12" y="92"/>
                  </a:lnTo>
                  <a:lnTo>
                    <a:pt x="6" y="112"/>
                  </a:lnTo>
                  <a:lnTo>
                    <a:pt x="30" y="122"/>
                  </a:lnTo>
                  <a:lnTo>
                    <a:pt x="30" y="128"/>
                  </a:lnTo>
                  <a:lnTo>
                    <a:pt x="2" y="130"/>
                  </a:lnTo>
                  <a:lnTo>
                    <a:pt x="0" y="150"/>
                  </a:lnTo>
                  <a:lnTo>
                    <a:pt x="30" y="154"/>
                  </a:lnTo>
                  <a:lnTo>
                    <a:pt x="28" y="160"/>
                  </a:lnTo>
                  <a:lnTo>
                    <a:pt x="2" y="168"/>
                  </a:lnTo>
                  <a:lnTo>
                    <a:pt x="8" y="188"/>
                  </a:lnTo>
                  <a:lnTo>
                    <a:pt x="34" y="184"/>
                  </a:lnTo>
                  <a:lnTo>
                    <a:pt x="36" y="190"/>
                  </a:lnTo>
                  <a:lnTo>
                    <a:pt x="12" y="206"/>
                  </a:lnTo>
                  <a:lnTo>
                    <a:pt x="22" y="224"/>
                  </a:lnTo>
                  <a:lnTo>
                    <a:pt x="50" y="214"/>
                  </a:lnTo>
                  <a:lnTo>
                    <a:pt x="52" y="218"/>
                  </a:lnTo>
                  <a:lnTo>
                    <a:pt x="36" y="240"/>
                  </a:lnTo>
                  <a:lnTo>
                    <a:pt x="46" y="254"/>
                  </a:lnTo>
                  <a:lnTo>
                    <a:pt x="72" y="238"/>
                  </a:lnTo>
                  <a:lnTo>
                    <a:pt x="76" y="242"/>
                  </a:lnTo>
                  <a:lnTo>
                    <a:pt x="64" y="268"/>
                  </a:lnTo>
                  <a:lnTo>
                    <a:pt x="80" y="278"/>
                  </a:lnTo>
                  <a:lnTo>
                    <a:pt x="98" y="256"/>
                  </a:lnTo>
                  <a:lnTo>
                    <a:pt x="102" y="258"/>
                  </a:lnTo>
                  <a:lnTo>
                    <a:pt x="96" y="286"/>
                  </a:lnTo>
                  <a:lnTo>
                    <a:pt x="96" y="286"/>
                  </a:lnTo>
                  <a:lnTo>
                    <a:pt x="114" y="292"/>
                  </a:lnTo>
                  <a:lnTo>
                    <a:pt x="128" y="264"/>
                  </a:lnTo>
                  <a:lnTo>
                    <a:pt x="132" y="266"/>
                  </a:lnTo>
                  <a:lnTo>
                    <a:pt x="136" y="296"/>
                  </a:lnTo>
                  <a:lnTo>
                    <a:pt x="156" y="298"/>
                  </a:lnTo>
                  <a:lnTo>
                    <a:pt x="160" y="266"/>
                  </a:lnTo>
                  <a:lnTo>
                    <a:pt x="166" y="266"/>
                  </a:lnTo>
                  <a:lnTo>
                    <a:pt x="176" y="294"/>
                  </a:lnTo>
                  <a:lnTo>
                    <a:pt x="192" y="290"/>
                  </a:lnTo>
                  <a:lnTo>
                    <a:pt x="192" y="290"/>
                  </a:lnTo>
                  <a:lnTo>
                    <a:pt x="192" y="262"/>
                  </a:lnTo>
                  <a:lnTo>
                    <a:pt x="194" y="236"/>
                  </a:lnTo>
                  <a:lnTo>
                    <a:pt x="200" y="212"/>
                  </a:lnTo>
                  <a:lnTo>
                    <a:pt x="210" y="188"/>
                  </a:lnTo>
                  <a:lnTo>
                    <a:pt x="224" y="164"/>
                  </a:lnTo>
                  <a:lnTo>
                    <a:pt x="240" y="144"/>
                  </a:lnTo>
                  <a:lnTo>
                    <a:pt x="260" y="124"/>
                  </a:lnTo>
                  <a:lnTo>
                    <a:pt x="282" y="106"/>
                  </a:lnTo>
                  <a:lnTo>
                    <a:pt x="264" y="108"/>
                  </a:lnTo>
                  <a:lnTo>
                    <a:pt x="260" y="102"/>
                  </a:lnTo>
                  <a:lnTo>
                    <a:pt x="282" y="88"/>
                  </a:lnTo>
                  <a:lnTo>
                    <a:pt x="274" y="68"/>
                  </a:lnTo>
                  <a:lnTo>
                    <a:pt x="248" y="78"/>
                  </a:lnTo>
                  <a:lnTo>
                    <a:pt x="244" y="74"/>
                  </a:lnTo>
                  <a:lnTo>
                    <a:pt x="264" y="52"/>
                  </a:lnTo>
                  <a:lnTo>
                    <a:pt x="248" y="38"/>
                  </a:lnTo>
                  <a:lnTo>
                    <a:pt x="226" y="54"/>
                  </a:lnTo>
                  <a:lnTo>
                    <a:pt x="222" y="52"/>
                  </a:lnTo>
                  <a:lnTo>
                    <a:pt x="234" y="26"/>
                  </a:lnTo>
                  <a:lnTo>
                    <a:pt x="218" y="16"/>
                  </a:lnTo>
                  <a:lnTo>
                    <a:pt x="200" y="38"/>
                  </a:lnTo>
                  <a:lnTo>
                    <a:pt x="194" y="34"/>
                  </a:lnTo>
                  <a:lnTo>
                    <a:pt x="200" y="8"/>
                  </a:lnTo>
                  <a:lnTo>
                    <a:pt x="182" y="2"/>
                  </a:lnTo>
                  <a:lnTo>
                    <a:pt x="170" y="28"/>
                  </a:lnTo>
                  <a:lnTo>
                    <a:pt x="164" y="28"/>
                  </a:lnTo>
                  <a:lnTo>
                    <a:pt x="164" y="0"/>
                  </a:lnTo>
                  <a:lnTo>
                    <a:pt x="142" y="0"/>
                  </a:lnTo>
                  <a:lnTo>
                    <a:pt x="138" y="26"/>
                  </a:lnTo>
                  <a:lnTo>
                    <a:pt x="132" y="26"/>
                  </a:lnTo>
                  <a:lnTo>
                    <a:pt x="122" y="2"/>
                  </a:lnTo>
                  <a:lnTo>
                    <a:pt x="104" y="6"/>
                  </a:lnTo>
                  <a:lnTo>
                    <a:pt x="108" y="34"/>
                  </a:lnTo>
                  <a:lnTo>
                    <a:pt x="108" y="34"/>
                  </a:lnTo>
                  <a:close/>
                  <a:moveTo>
                    <a:pt x="388" y="124"/>
                  </a:moveTo>
                  <a:lnTo>
                    <a:pt x="380" y="124"/>
                  </a:lnTo>
                  <a:lnTo>
                    <a:pt x="368" y="90"/>
                  </a:lnTo>
                  <a:lnTo>
                    <a:pt x="344" y="96"/>
                  </a:lnTo>
                  <a:lnTo>
                    <a:pt x="348" y="132"/>
                  </a:lnTo>
                  <a:lnTo>
                    <a:pt x="342" y="134"/>
                  </a:lnTo>
                  <a:lnTo>
                    <a:pt x="320" y="106"/>
                  </a:lnTo>
                  <a:lnTo>
                    <a:pt x="298" y="118"/>
                  </a:lnTo>
                  <a:lnTo>
                    <a:pt x="310" y="150"/>
                  </a:lnTo>
                  <a:lnTo>
                    <a:pt x="306" y="154"/>
                  </a:lnTo>
                  <a:lnTo>
                    <a:pt x="278" y="132"/>
                  </a:lnTo>
                  <a:lnTo>
                    <a:pt x="262" y="150"/>
                  </a:lnTo>
                  <a:lnTo>
                    <a:pt x="282" y="176"/>
                  </a:lnTo>
                  <a:lnTo>
                    <a:pt x="278" y="180"/>
                  </a:lnTo>
                  <a:lnTo>
                    <a:pt x="248" y="166"/>
                  </a:lnTo>
                  <a:lnTo>
                    <a:pt x="232" y="188"/>
                  </a:lnTo>
                  <a:lnTo>
                    <a:pt x="260" y="210"/>
                  </a:lnTo>
                  <a:lnTo>
                    <a:pt x="258" y="216"/>
                  </a:lnTo>
                  <a:lnTo>
                    <a:pt x="222" y="208"/>
                  </a:lnTo>
                  <a:lnTo>
                    <a:pt x="214" y="234"/>
                  </a:lnTo>
                  <a:lnTo>
                    <a:pt x="248" y="250"/>
                  </a:lnTo>
                  <a:lnTo>
                    <a:pt x="246" y="256"/>
                  </a:lnTo>
                  <a:lnTo>
                    <a:pt x="210" y="258"/>
                  </a:lnTo>
                  <a:lnTo>
                    <a:pt x="210" y="284"/>
                  </a:lnTo>
                  <a:lnTo>
                    <a:pt x="244" y="288"/>
                  </a:lnTo>
                  <a:lnTo>
                    <a:pt x="246" y="296"/>
                  </a:lnTo>
                  <a:lnTo>
                    <a:pt x="212" y="308"/>
                  </a:lnTo>
                  <a:lnTo>
                    <a:pt x="218" y="334"/>
                  </a:lnTo>
                  <a:lnTo>
                    <a:pt x="254" y="330"/>
                  </a:lnTo>
                  <a:lnTo>
                    <a:pt x="256" y="336"/>
                  </a:lnTo>
                  <a:lnTo>
                    <a:pt x="228" y="358"/>
                  </a:lnTo>
                  <a:lnTo>
                    <a:pt x="238" y="380"/>
                  </a:lnTo>
                  <a:lnTo>
                    <a:pt x="274" y="366"/>
                  </a:lnTo>
                  <a:lnTo>
                    <a:pt x="278" y="372"/>
                  </a:lnTo>
                  <a:lnTo>
                    <a:pt x="254" y="402"/>
                  </a:lnTo>
                  <a:lnTo>
                    <a:pt x="272" y="420"/>
                  </a:lnTo>
                  <a:lnTo>
                    <a:pt x="302" y="398"/>
                  </a:lnTo>
                  <a:lnTo>
                    <a:pt x="306" y="402"/>
                  </a:lnTo>
                  <a:lnTo>
                    <a:pt x="288" y="434"/>
                  </a:lnTo>
                  <a:lnTo>
                    <a:pt x="288" y="434"/>
                  </a:lnTo>
                  <a:lnTo>
                    <a:pt x="310" y="448"/>
                  </a:lnTo>
                  <a:lnTo>
                    <a:pt x="334" y="418"/>
                  </a:lnTo>
                  <a:lnTo>
                    <a:pt x="340" y="422"/>
                  </a:lnTo>
                  <a:lnTo>
                    <a:pt x="334" y="460"/>
                  </a:lnTo>
                  <a:lnTo>
                    <a:pt x="360" y="468"/>
                  </a:lnTo>
                  <a:lnTo>
                    <a:pt x="376" y="432"/>
                  </a:lnTo>
                  <a:lnTo>
                    <a:pt x="382" y="434"/>
                  </a:lnTo>
                  <a:lnTo>
                    <a:pt x="386" y="470"/>
                  </a:lnTo>
                  <a:lnTo>
                    <a:pt x="410" y="472"/>
                  </a:lnTo>
                  <a:lnTo>
                    <a:pt x="414" y="432"/>
                  </a:lnTo>
                  <a:lnTo>
                    <a:pt x="422" y="432"/>
                  </a:lnTo>
                  <a:lnTo>
                    <a:pt x="434" y="468"/>
                  </a:lnTo>
                  <a:lnTo>
                    <a:pt x="458" y="462"/>
                  </a:lnTo>
                  <a:lnTo>
                    <a:pt x="454" y="424"/>
                  </a:lnTo>
                  <a:lnTo>
                    <a:pt x="460" y="422"/>
                  </a:lnTo>
                  <a:lnTo>
                    <a:pt x="486" y="452"/>
                  </a:lnTo>
                  <a:lnTo>
                    <a:pt x="506" y="440"/>
                  </a:lnTo>
                  <a:lnTo>
                    <a:pt x="492" y="404"/>
                  </a:lnTo>
                  <a:lnTo>
                    <a:pt x="496" y="400"/>
                  </a:lnTo>
                  <a:lnTo>
                    <a:pt x="526" y="426"/>
                  </a:lnTo>
                  <a:lnTo>
                    <a:pt x="542" y="410"/>
                  </a:lnTo>
                  <a:lnTo>
                    <a:pt x="518" y="378"/>
                  </a:lnTo>
                  <a:lnTo>
                    <a:pt x="520" y="374"/>
                  </a:lnTo>
                  <a:lnTo>
                    <a:pt x="556" y="392"/>
                  </a:lnTo>
                  <a:lnTo>
                    <a:pt x="570" y="370"/>
                  </a:lnTo>
                  <a:lnTo>
                    <a:pt x="540" y="346"/>
                  </a:lnTo>
                  <a:lnTo>
                    <a:pt x="544" y="340"/>
                  </a:lnTo>
                  <a:lnTo>
                    <a:pt x="580" y="348"/>
                  </a:lnTo>
                  <a:lnTo>
                    <a:pt x="586" y="322"/>
                  </a:lnTo>
                  <a:lnTo>
                    <a:pt x="552" y="306"/>
                  </a:lnTo>
                  <a:lnTo>
                    <a:pt x="554" y="300"/>
                  </a:lnTo>
                  <a:lnTo>
                    <a:pt x="590" y="300"/>
                  </a:lnTo>
                  <a:lnTo>
                    <a:pt x="592" y="272"/>
                  </a:lnTo>
                  <a:lnTo>
                    <a:pt x="556" y="268"/>
                  </a:lnTo>
                  <a:lnTo>
                    <a:pt x="554" y="260"/>
                  </a:lnTo>
                  <a:lnTo>
                    <a:pt x="588" y="248"/>
                  </a:lnTo>
                  <a:lnTo>
                    <a:pt x="584" y="222"/>
                  </a:lnTo>
                  <a:lnTo>
                    <a:pt x="546" y="226"/>
                  </a:lnTo>
                  <a:lnTo>
                    <a:pt x="544" y="218"/>
                  </a:lnTo>
                  <a:lnTo>
                    <a:pt x="574" y="198"/>
                  </a:lnTo>
                  <a:lnTo>
                    <a:pt x="560" y="174"/>
                  </a:lnTo>
                  <a:lnTo>
                    <a:pt x="528" y="188"/>
                  </a:lnTo>
                  <a:lnTo>
                    <a:pt x="522" y="182"/>
                  </a:lnTo>
                  <a:lnTo>
                    <a:pt x="546" y="156"/>
                  </a:lnTo>
                  <a:lnTo>
                    <a:pt x="530" y="138"/>
                  </a:lnTo>
                  <a:lnTo>
                    <a:pt x="500" y="160"/>
                  </a:lnTo>
                  <a:lnTo>
                    <a:pt x="494" y="154"/>
                  </a:lnTo>
                  <a:lnTo>
                    <a:pt x="508" y="122"/>
                  </a:lnTo>
                  <a:lnTo>
                    <a:pt x="488" y="108"/>
                  </a:lnTo>
                  <a:lnTo>
                    <a:pt x="466" y="138"/>
                  </a:lnTo>
                  <a:lnTo>
                    <a:pt x="458" y="134"/>
                  </a:lnTo>
                  <a:lnTo>
                    <a:pt x="466" y="100"/>
                  </a:lnTo>
                  <a:lnTo>
                    <a:pt x="440" y="92"/>
                  </a:lnTo>
                  <a:lnTo>
                    <a:pt x="426" y="124"/>
                  </a:lnTo>
                  <a:lnTo>
                    <a:pt x="418" y="122"/>
                  </a:lnTo>
                  <a:lnTo>
                    <a:pt x="414" y="88"/>
                  </a:lnTo>
                  <a:lnTo>
                    <a:pt x="390" y="88"/>
                  </a:lnTo>
                  <a:lnTo>
                    <a:pt x="388" y="124"/>
                  </a:lnTo>
                  <a:lnTo>
                    <a:pt x="388" y="124"/>
                  </a:lnTo>
                  <a:close/>
                  <a:moveTo>
                    <a:pt x="334" y="318"/>
                  </a:moveTo>
                  <a:lnTo>
                    <a:pt x="334" y="318"/>
                  </a:lnTo>
                  <a:lnTo>
                    <a:pt x="344" y="330"/>
                  </a:lnTo>
                  <a:lnTo>
                    <a:pt x="354" y="340"/>
                  </a:lnTo>
                  <a:lnTo>
                    <a:pt x="368" y="348"/>
                  </a:lnTo>
                  <a:lnTo>
                    <a:pt x="380" y="354"/>
                  </a:lnTo>
                  <a:lnTo>
                    <a:pt x="396" y="356"/>
                  </a:lnTo>
                  <a:lnTo>
                    <a:pt x="410" y="354"/>
                  </a:lnTo>
                  <a:lnTo>
                    <a:pt x="424" y="352"/>
                  </a:lnTo>
                  <a:lnTo>
                    <a:pt x="438" y="346"/>
                  </a:lnTo>
                  <a:lnTo>
                    <a:pt x="438" y="346"/>
                  </a:lnTo>
                  <a:lnTo>
                    <a:pt x="450" y="336"/>
                  </a:lnTo>
                  <a:lnTo>
                    <a:pt x="460" y="326"/>
                  </a:lnTo>
                  <a:lnTo>
                    <a:pt x="468" y="312"/>
                  </a:lnTo>
                  <a:lnTo>
                    <a:pt x="472" y="300"/>
                  </a:lnTo>
                  <a:lnTo>
                    <a:pt x="474" y="284"/>
                  </a:lnTo>
                  <a:lnTo>
                    <a:pt x="474" y="270"/>
                  </a:lnTo>
                  <a:lnTo>
                    <a:pt x="472" y="256"/>
                  </a:lnTo>
                  <a:lnTo>
                    <a:pt x="464" y="242"/>
                  </a:lnTo>
                  <a:lnTo>
                    <a:pt x="464" y="242"/>
                  </a:lnTo>
                  <a:lnTo>
                    <a:pt x="456" y="230"/>
                  </a:lnTo>
                  <a:lnTo>
                    <a:pt x="444" y="220"/>
                  </a:lnTo>
                  <a:lnTo>
                    <a:pt x="432" y="212"/>
                  </a:lnTo>
                  <a:lnTo>
                    <a:pt x="418" y="208"/>
                  </a:lnTo>
                  <a:lnTo>
                    <a:pt x="404" y="206"/>
                  </a:lnTo>
                  <a:lnTo>
                    <a:pt x="390" y="206"/>
                  </a:lnTo>
                  <a:lnTo>
                    <a:pt x="376" y="208"/>
                  </a:lnTo>
                  <a:lnTo>
                    <a:pt x="362" y="216"/>
                  </a:lnTo>
                  <a:lnTo>
                    <a:pt x="362" y="216"/>
                  </a:lnTo>
                  <a:lnTo>
                    <a:pt x="350" y="224"/>
                  </a:lnTo>
                  <a:lnTo>
                    <a:pt x="340" y="236"/>
                  </a:lnTo>
                  <a:lnTo>
                    <a:pt x="332" y="248"/>
                  </a:lnTo>
                  <a:lnTo>
                    <a:pt x="326" y="262"/>
                  </a:lnTo>
                  <a:lnTo>
                    <a:pt x="324" y="276"/>
                  </a:lnTo>
                  <a:lnTo>
                    <a:pt x="326" y="290"/>
                  </a:lnTo>
                  <a:lnTo>
                    <a:pt x="328" y="304"/>
                  </a:lnTo>
                  <a:lnTo>
                    <a:pt x="334" y="318"/>
                  </a:lnTo>
                  <a:lnTo>
                    <a:pt x="334" y="318"/>
                  </a:lnTo>
                  <a:close/>
                  <a:moveTo>
                    <a:pt x="108" y="190"/>
                  </a:moveTo>
                  <a:lnTo>
                    <a:pt x="108" y="190"/>
                  </a:lnTo>
                  <a:lnTo>
                    <a:pt x="116" y="196"/>
                  </a:lnTo>
                  <a:lnTo>
                    <a:pt x="126" y="202"/>
                  </a:lnTo>
                  <a:lnTo>
                    <a:pt x="138" y="206"/>
                  </a:lnTo>
                  <a:lnTo>
                    <a:pt x="148" y="206"/>
                  </a:lnTo>
                  <a:lnTo>
                    <a:pt x="160" y="206"/>
                  </a:lnTo>
                  <a:lnTo>
                    <a:pt x="170" y="202"/>
                  </a:lnTo>
                  <a:lnTo>
                    <a:pt x="180" y="196"/>
                  </a:lnTo>
                  <a:lnTo>
                    <a:pt x="190" y="190"/>
                  </a:lnTo>
                  <a:lnTo>
                    <a:pt x="190" y="190"/>
                  </a:lnTo>
                  <a:lnTo>
                    <a:pt x="198" y="180"/>
                  </a:lnTo>
                  <a:lnTo>
                    <a:pt x="202" y="170"/>
                  </a:lnTo>
                  <a:lnTo>
                    <a:pt x="206" y="160"/>
                  </a:lnTo>
                  <a:lnTo>
                    <a:pt x="206" y="148"/>
                  </a:lnTo>
                  <a:lnTo>
                    <a:pt x="206" y="138"/>
                  </a:lnTo>
                  <a:lnTo>
                    <a:pt x="202" y="126"/>
                  </a:lnTo>
                  <a:lnTo>
                    <a:pt x="198" y="116"/>
                  </a:lnTo>
                  <a:lnTo>
                    <a:pt x="190" y="108"/>
                  </a:lnTo>
                  <a:lnTo>
                    <a:pt x="190" y="108"/>
                  </a:lnTo>
                  <a:lnTo>
                    <a:pt x="180" y="100"/>
                  </a:lnTo>
                  <a:lnTo>
                    <a:pt x="170" y="94"/>
                  </a:lnTo>
                  <a:lnTo>
                    <a:pt x="160" y="92"/>
                  </a:lnTo>
                  <a:lnTo>
                    <a:pt x="148" y="90"/>
                  </a:lnTo>
                  <a:lnTo>
                    <a:pt x="138" y="92"/>
                  </a:lnTo>
                  <a:lnTo>
                    <a:pt x="126" y="94"/>
                  </a:lnTo>
                  <a:lnTo>
                    <a:pt x="116" y="100"/>
                  </a:lnTo>
                  <a:lnTo>
                    <a:pt x="108" y="108"/>
                  </a:lnTo>
                  <a:lnTo>
                    <a:pt x="108" y="108"/>
                  </a:lnTo>
                  <a:lnTo>
                    <a:pt x="100" y="116"/>
                  </a:lnTo>
                  <a:lnTo>
                    <a:pt x="94" y="126"/>
                  </a:lnTo>
                  <a:lnTo>
                    <a:pt x="92" y="138"/>
                  </a:lnTo>
                  <a:lnTo>
                    <a:pt x="90" y="148"/>
                  </a:lnTo>
                  <a:lnTo>
                    <a:pt x="92" y="160"/>
                  </a:lnTo>
                  <a:lnTo>
                    <a:pt x="94" y="170"/>
                  </a:lnTo>
                  <a:lnTo>
                    <a:pt x="100" y="180"/>
                  </a:lnTo>
                  <a:lnTo>
                    <a:pt x="108" y="190"/>
                  </a:lnTo>
                  <a:lnTo>
                    <a:pt x="108" y="190"/>
                  </a:lnTo>
                  <a:close/>
                </a:path>
              </a:pathLst>
            </a:custGeom>
            <a:solidFill>
              <a:schemeClr val="accent1">
                <a:lumMod val="100000"/>
              </a:schemeClr>
            </a:solidFill>
            <a:ln w="9525">
              <a:noFill/>
              <a:round/>
              <a:headEnd/>
              <a:tailEnd/>
            </a:ln>
          </p:spPr>
          <p:txBody>
            <a:bodyPr vert="horz" wrap="square" lIns="103632" tIns="51816" rIns="103632" bIns="51816" numCol="1" anchor="t" anchorCtr="0" compatLnSpc="1">
              <a:prstTxWarp prst="textNoShape">
                <a:avLst/>
              </a:prstTxWarp>
            </a:bodyPr>
            <a:lstStyle/>
            <a:p>
              <a:endParaRPr lang="en-GB" sz="2267"/>
            </a:p>
          </p:txBody>
        </p:sp>
      </p:grpSp>
      <p:sp>
        <p:nvSpPr>
          <p:cNvPr id="10" name="Rectangle 9">
            <a:extLst>
              <a:ext uri="{FF2B5EF4-FFF2-40B4-BE49-F238E27FC236}">
                <a16:creationId xmlns:a16="http://schemas.microsoft.com/office/drawing/2014/main" id="{1770C6AE-11F9-4371-9EC6-2EE08235B8F1}"/>
              </a:ext>
            </a:extLst>
          </p:cNvPr>
          <p:cNvSpPr/>
          <p:nvPr userDrawn="1"/>
        </p:nvSpPr>
        <p:spPr>
          <a:xfrm>
            <a:off x="6805917" y="2002980"/>
            <a:ext cx="4895823" cy="4497629"/>
          </a:xfrm>
          <a:prstGeom prst="rect">
            <a:avLst/>
          </a:prstGeom>
          <a:solidFill>
            <a:schemeClr val="accent3">
              <a:lumMod val="20000"/>
              <a:lumOff val="80000"/>
            </a:schemeClr>
          </a:solidFill>
          <a:ln w="28575" cap="flat" cmpd="sng" algn="ctr">
            <a:solidFill>
              <a:schemeClr val="accent3"/>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67"/>
          </a:p>
          <a:p>
            <a:pPr algn="ctr"/>
            <a:endParaRPr lang="en-US" sz="2267"/>
          </a:p>
        </p:txBody>
      </p:sp>
      <p:sp>
        <p:nvSpPr>
          <p:cNvPr id="11" name="Rectangle: Diagonal Corners Rounded 10">
            <a:extLst>
              <a:ext uri="{FF2B5EF4-FFF2-40B4-BE49-F238E27FC236}">
                <a16:creationId xmlns:a16="http://schemas.microsoft.com/office/drawing/2014/main" id="{04D92AC9-72A7-4444-A6F7-164408ACF386}"/>
              </a:ext>
            </a:extLst>
          </p:cNvPr>
          <p:cNvSpPr/>
          <p:nvPr userDrawn="1"/>
        </p:nvSpPr>
        <p:spPr>
          <a:xfrm>
            <a:off x="7349201" y="1446178"/>
            <a:ext cx="4352544" cy="1038130"/>
          </a:xfrm>
          <a:prstGeom prst="round2DiagRect">
            <a:avLst/>
          </a:prstGeom>
          <a:solidFill>
            <a:schemeClr val="accent3"/>
          </a:solidFill>
          <a:ln w="28575" cap="flat" cmpd="sng" algn="ctr">
            <a:solidFill>
              <a:schemeClr val="accent3"/>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indent="-132721" algn="ctr">
              <a:spcBef>
                <a:spcPts val="56"/>
              </a:spcBef>
            </a:pPr>
            <a:r>
              <a:rPr lang="en-US" sz="2720" b="1">
                <a:cs typeface="Arial"/>
              </a:rPr>
              <a:t>Challenges</a:t>
            </a:r>
          </a:p>
        </p:txBody>
      </p:sp>
      <p:sp>
        <p:nvSpPr>
          <p:cNvPr id="12" name="Oval 11">
            <a:extLst>
              <a:ext uri="{FF2B5EF4-FFF2-40B4-BE49-F238E27FC236}">
                <a16:creationId xmlns:a16="http://schemas.microsoft.com/office/drawing/2014/main" id="{055F5675-50EA-4EFC-9019-3B59FC824D06}"/>
              </a:ext>
            </a:extLst>
          </p:cNvPr>
          <p:cNvSpPr/>
          <p:nvPr userDrawn="1"/>
        </p:nvSpPr>
        <p:spPr>
          <a:xfrm>
            <a:off x="6805916" y="1408437"/>
            <a:ext cx="1139952" cy="1139952"/>
          </a:xfrm>
          <a:prstGeom prst="ellipse">
            <a:avLst/>
          </a:prstGeom>
          <a:solidFill>
            <a:schemeClr val="bg1">
              <a:lumMod val="100000"/>
            </a:schemeClr>
          </a:solidFill>
          <a:ln w="57150" cap="flat" cmpd="sng" algn="ctr">
            <a:solidFill>
              <a:schemeClr val="accent3">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67"/>
          </a:p>
        </p:txBody>
      </p:sp>
      <p:pic>
        <p:nvPicPr>
          <p:cNvPr id="13" name="Picture 12">
            <a:extLst>
              <a:ext uri="{FF2B5EF4-FFF2-40B4-BE49-F238E27FC236}">
                <a16:creationId xmlns:a16="http://schemas.microsoft.com/office/drawing/2014/main" id="{4DA98EEA-91FC-40F1-9D29-F194C2FE8D2E}"/>
              </a:ext>
            </a:extLst>
          </p:cNvPr>
          <p:cNvPicPr>
            <a:picLocks noChangeAspect="1"/>
          </p:cNvPicPr>
          <p:nvPr userDrawn="1"/>
        </p:nvPicPr>
        <p:blipFill>
          <a:blip r:embed="rId2"/>
          <a:stretch>
            <a:fillRect/>
          </a:stretch>
        </p:blipFill>
        <p:spPr>
          <a:xfrm>
            <a:off x="7178974" y="1701888"/>
            <a:ext cx="393836" cy="621846"/>
          </a:xfrm>
          <a:prstGeom prst="rect">
            <a:avLst/>
          </a:prstGeom>
        </p:spPr>
      </p:pic>
      <p:sp>
        <p:nvSpPr>
          <p:cNvPr id="14" name="Text Placeholder 22">
            <a:extLst>
              <a:ext uri="{FF2B5EF4-FFF2-40B4-BE49-F238E27FC236}">
                <a16:creationId xmlns:a16="http://schemas.microsoft.com/office/drawing/2014/main" id="{C90A0DDC-D57C-4E22-869A-BC1B2557AA62}"/>
              </a:ext>
            </a:extLst>
          </p:cNvPr>
          <p:cNvSpPr>
            <a:spLocks noGrp="1"/>
          </p:cNvSpPr>
          <p:nvPr>
            <p:ph type="body" sz="quarter" idx="13"/>
          </p:nvPr>
        </p:nvSpPr>
        <p:spPr>
          <a:xfrm>
            <a:off x="645701" y="2730214"/>
            <a:ext cx="4436961" cy="3522197"/>
          </a:xfrm>
        </p:spPr>
        <p:txBody>
          <a:bodyPr/>
          <a:lstStyle>
            <a:lvl1pPr marL="230188" indent="-230188">
              <a:buFont typeface="Wingdings" panose="05000000000000000000" pitchFamily="2" charset="2"/>
              <a:buChar char="q"/>
              <a:defRPr>
                <a:solidFill>
                  <a:srgbClr val="0070C0"/>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Text Placeholder 22">
            <a:extLst>
              <a:ext uri="{FF2B5EF4-FFF2-40B4-BE49-F238E27FC236}">
                <a16:creationId xmlns:a16="http://schemas.microsoft.com/office/drawing/2014/main" id="{F177234E-7E31-483E-91AC-03E151742ED2}"/>
              </a:ext>
            </a:extLst>
          </p:cNvPr>
          <p:cNvSpPr>
            <a:spLocks noGrp="1"/>
          </p:cNvSpPr>
          <p:nvPr>
            <p:ph type="body" sz="quarter" idx="14"/>
          </p:nvPr>
        </p:nvSpPr>
        <p:spPr>
          <a:xfrm>
            <a:off x="7035347" y="2740018"/>
            <a:ext cx="4436961" cy="3522197"/>
          </a:xfrm>
        </p:spPr>
        <p:txBody>
          <a:bodyPr/>
          <a:lstStyle>
            <a:lvl1pPr marL="230188" indent="-230188">
              <a:buFont typeface="Wingdings" panose="05000000000000000000" pitchFamily="2" charset="2"/>
              <a:buChar char="q"/>
              <a:defRPr>
                <a:solidFill>
                  <a:srgbClr val="0070C0"/>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7340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 column w/Icons 2.12.21">
    <p:spTree>
      <p:nvGrpSpPr>
        <p:cNvPr id="1" name=""/>
        <p:cNvGrpSpPr/>
        <p:nvPr/>
      </p:nvGrpSpPr>
      <p:grpSpPr>
        <a:xfrm>
          <a:off x="0" y="0"/>
          <a:ext cx="0" cy="0"/>
          <a:chOff x="0" y="0"/>
          <a:chExt cx="0" cy="0"/>
        </a:xfrm>
      </p:grpSpPr>
      <p:sp>
        <p:nvSpPr>
          <p:cNvPr id="40" name="Text Placeholder 37">
            <a:extLst>
              <a:ext uri="{FF2B5EF4-FFF2-40B4-BE49-F238E27FC236}">
                <a16:creationId xmlns:a16="http://schemas.microsoft.com/office/drawing/2014/main" id="{2325BD18-7244-4C22-A663-7E01BDCACC5D}"/>
              </a:ext>
            </a:extLst>
          </p:cNvPr>
          <p:cNvSpPr>
            <a:spLocks noGrp="1"/>
          </p:cNvSpPr>
          <p:nvPr>
            <p:ph type="body" sz="quarter" idx="13"/>
          </p:nvPr>
        </p:nvSpPr>
        <p:spPr>
          <a:xfrm>
            <a:off x="8286243" y="1446381"/>
            <a:ext cx="3797300" cy="628650"/>
          </a:xfrm>
          <a:solidFill>
            <a:schemeClr val="accent1"/>
          </a:solidFill>
        </p:spPr>
        <p:txBody>
          <a:bodyPr lIns="457200" anchor="ctr"/>
          <a:lstStyle>
            <a:lvl1pPr marL="0" indent="0" algn="ctr">
              <a:buNone/>
              <a:defRPr sz="1600" b="1">
                <a:solidFill>
                  <a:schemeClr val="bg1"/>
                </a:solidFill>
              </a:defRPr>
            </a:lvl1pPr>
            <a:lvl2pPr marL="235113" indent="0">
              <a:buNone/>
              <a:defRPr b="1">
                <a:solidFill>
                  <a:schemeClr val="bg1"/>
                </a:solidFill>
              </a:defRPr>
            </a:lvl2pPr>
            <a:lvl3pPr marL="470225" indent="0">
              <a:buNone/>
              <a:defRPr b="1">
                <a:solidFill>
                  <a:schemeClr val="bg1"/>
                </a:solidFill>
              </a:defRPr>
            </a:lvl3pPr>
            <a:lvl4pPr marL="705337" indent="0">
              <a:buNone/>
              <a:defRPr b="1">
                <a:solidFill>
                  <a:schemeClr val="bg1"/>
                </a:solidFill>
              </a:defRPr>
            </a:lvl4pPr>
            <a:lvl5pPr marL="940450" indent="0">
              <a:buNone/>
              <a:defRPr b="1">
                <a:solidFill>
                  <a:schemeClr val="bg1"/>
                </a:solidFill>
              </a:defRPr>
            </a:lvl5pPr>
          </a:lstStyle>
          <a:p>
            <a:pPr lvl="0"/>
            <a:r>
              <a:rPr lang="en-US"/>
              <a:t>Click to edit Master text styles</a:t>
            </a:r>
          </a:p>
        </p:txBody>
      </p:sp>
      <p:sp>
        <p:nvSpPr>
          <p:cNvPr id="39" name="Text Placeholder 37">
            <a:extLst>
              <a:ext uri="{FF2B5EF4-FFF2-40B4-BE49-F238E27FC236}">
                <a16:creationId xmlns:a16="http://schemas.microsoft.com/office/drawing/2014/main" id="{0FD21329-C207-410A-B4A7-447E29556802}"/>
              </a:ext>
            </a:extLst>
          </p:cNvPr>
          <p:cNvSpPr>
            <a:spLocks noGrp="1"/>
          </p:cNvSpPr>
          <p:nvPr>
            <p:ph type="body" sz="quarter" idx="12"/>
          </p:nvPr>
        </p:nvSpPr>
        <p:spPr>
          <a:xfrm>
            <a:off x="4242372" y="1446022"/>
            <a:ext cx="3797300" cy="628650"/>
          </a:xfrm>
          <a:solidFill>
            <a:schemeClr val="accent1"/>
          </a:solidFill>
        </p:spPr>
        <p:txBody>
          <a:bodyPr lIns="457200" anchor="ctr"/>
          <a:lstStyle>
            <a:lvl1pPr marL="0" indent="0" algn="ctr">
              <a:buNone/>
              <a:defRPr sz="1600" b="1">
                <a:solidFill>
                  <a:schemeClr val="bg1"/>
                </a:solidFill>
              </a:defRPr>
            </a:lvl1pPr>
            <a:lvl2pPr marL="235113" indent="0">
              <a:buNone/>
              <a:defRPr b="1">
                <a:solidFill>
                  <a:schemeClr val="bg1"/>
                </a:solidFill>
              </a:defRPr>
            </a:lvl2pPr>
            <a:lvl3pPr marL="470225" indent="0">
              <a:buNone/>
              <a:defRPr b="1">
                <a:solidFill>
                  <a:schemeClr val="bg1"/>
                </a:solidFill>
              </a:defRPr>
            </a:lvl3pPr>
            <a:lvl4pPr marL="705337" indent="0">
              <a:buNone/>
              <a:defRPr b="1">
                <a:solidFill>
                  <a:schemeClr val="bg1"/>
                </a:solidFill>
              </a:defRPr>
            </a:lvl4pPr>
            <a:lvl5pPr marL="940450" indent="0">
              <a:buNone/>
              <a:defRPr b="1">
                <a:solidFill>
                  <a:schemeClr val="bg1"/>
                </a:solidFill>
              </a:defRPr>
            </a:lvl5pPr>
          </a:lstStyle>
          <a:p>
            <a:pPr lvl="0"/>
            <a:r>
              <a:rPr lang="en-US"/>
              <a:t>Click to edit Master text styles</a:t>
            </a:r>
          </a:p>
        </p:txBody>
      </p:sp>
      <p:sp>
        <p:nvSpPr>
          <p:cNvPr id="38" name="Text Placeholder 37">
            <a:extLst>
              <a:ext uri="{FF2B5EF4-FFF2-40B4-BE49-F238E27FC236}">
                <a16:creationId xmlns:a16="http://schemas.microsoft.com/office/drawing/2014/main" id="{6B854C81-CE97-4C0F-8277-24036862AD65}"/>
              </a:ext>
            </a:extLst>
          </p:cNvPr>
          <p:cNvSpPr>
            <a:spLocks noGrp="1"/>
          </p:cNvSpPr>
          <p:nvPr>
            <p:ph type="body" sz="quarter" idx="11"/>
          </p:nvPr>
        </p:nvSpPr>
        <p:spPr>
          <a:xfrm>
            <a:off x="200416" y="1441389"/>
            <a:ext cx="3797300" cy="628650"/>
          </a:xfrm>
          <a:solidFill>
            <a:schemeClr val="accent1"/>
          </a:solidFill>
        </p:spPr>
        <p:txBody>
          <a:bodyPr lIns="457200" anchor="ctr"/>
          <a:lstStyle>
            <a:lvl1pPr marL="0" indent="0" algn="ctr">
              <a:buNone/>
              <a:defRPr sz="1600" b="1">
                <a:solidFill>
                  <a:schemeClr val="bg1"/>
                </a:solidFill>
              </a:defRPr>
            </a:lvl1pPr>
            <a:lvl2pPr marL="235113" indent="0">
              <a:buNone/>
              <a:defRPr b="1">
                <a:solidFill>
                  <a:schemeClr val="bg1"/>
                </a:solidFill>
              </a:defRPr>
            </a:lvl2pPr>
            <a:lvl3pPr marL="470225" indent="0">
              <a:buNone/>
              <a:defRPr b="1">
                <a:solidFill>
                  <a:schemeClr val="bg1"/>
                </a:solidFill>
              </a:defRPr>
            </a:lvl3pPr>
            <a:lvl4pPr marL="705337" indent="0">
              <a:buNone/>
              <a:defRPr b="1">
                <a:solidFill>
                  <a:schemeClr val="bg1"/>
                </a:solidFill>
              </a:defRPr>
            </a:lvl4pPr>
            <a:lvl5pPr marL="940450" indent="0">
              <a:buNone/>
              <a:defRPr b="1">
                <a:solidFill>
                  <a:schemeClr val="bg1"/>
                </a:solidFill>
              </a:defRPr>
            </a:lvl5pPr>
          </a:lstStyle>
          <a:p>
            <a:pPr lvl="0"/>
            <a:r>
              <a:rPr lang="en-US"/>
              <a:t>Click to edit Master text styles</a:t>
            </a:r>
          </a:p>
        </p:txBody>
      </p:sp>
      <p:sp>
        <p:nvSpPr>
          <p:cNvPr id="2" name="Title 1">
            <a:extLst>
              <a:ext uri="{FF2B5EF4-FFF2-40B4-BE49-F238E27FC236}">
                <a16:creationId xmlns:a16="http://schemas.microsoft.com/office/drawing/2014/main" id="{CC91EB59-CDA4-4332-8853-CE5857EB102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CE488E8-2901-4834-9583-E6449E572743}"/>
              </a:ext>
            </a:extLst>
          </p:cNvPr>
          <p:cNvSpPr>
            <a:spLocks noGrp="1"/>
          </p:cNvSpPr>
          <p:nvPr>
            <p:ph type="sldNum" sz="quarter" idx="10"/>
          </p:nvPr>
        </p:nvSpPr>
        <p:spPr/>
        <p:txBody>
          <a:bodyPr/>
          <a:lstStyle/>
          <a:p>
            <a:fld id="{2F12EBB6-D8A3-430D-BC41-FBCBB6B36320}" type="slidenum">
              <a:rPr lang="en-US" smtClean="0"/>
              <a:pPr/>
              <a:t>‹#›</a:t>
            </a:fld>
            <a:endParaRPr lang="en-US"/>
          </a:p>
        </p:txBody>
      </p:sp>
      <p:cxnSp>
        <p:nvCxnSpPr>
          <p:cNvPr id="10" name="Straight Connector 9">
            <a:extLst>
              <a:ext uri="{FF2B5EF4-FFF2-40B4-BE49-F238E27FC236}">
                <a16:creationId xmlns:a16="http://schemas.microsoft.com/office/drawing/2014/main" id="{B2B991C1-2573-4BE6-B64B-AEE8BAAA7803}"/>
              </a:ext>
            </a:extLst>
          </p:cNvPr>
          <p:cNvCxnSpPr>
            <a:cxnSpLocks/>
          </p:cNvCxnSpPr>
          <p:nvPr userDrawn="1"/>
        </p:nvCxnSpPr>
        <p:spPr>
          <a:xfrm>
            <a:off x="4134362" y="1441279"/>
            <a:ext cx="0" cy="4982345"/>
          </a:xfrm>
          <a:prstGeom prst="line">
            <a:avLst/>
          </a:prstGeom>
          <a:ln w="28575" cap="flat" cmpd="sng" algn="ctr">
            <a:solidFill>
              <a:schemeClr val="accent1">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F888111-108B-4CBF-B096-3AC4756316DA}"/>
              </a:ext>
            </a:extLst>
          </p:cNvPr>
          <p:cNvCxnSpPr>
            <a:cxnSpLocks/>
          </p:cNvCxnSpPr>
          <p:nvPr userDrawn="1"/>
        </p:nvCxnSpPr>
        <p:spPr>
          <a:xfrm>
            <a:off x="8165222" y="1441279"/>
            <a:ext cx="0" cy="4982345"/>
          </a:xfrm>
          <a:prstGeom prst="line">
            <a:avLst/>
          </a:prstGeom>
          <a:ln w="28575" cap="flat" cmpd="sng" algn="ctr">
            <a:solidFill>
              <a:schemeClr val="accent1">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3" name="Group 12">
            <a:extLst>
              <a:ext uri="{FF2B5EF4-FFF2-40B4-BE49-F238E27FC236}">
                <a16:creationId xmlns:a16="http://schemas.microsoft.com/office/drawing/2014/main" id="{9586BA10-789B-49B4-92AA-CCD122EDD7FF}"/>
              </a:ext>
            </a:extLst>
          </p:cNvPr>
          <p:cNvGrpSpPr/>
          <p:nvPr userDrawn="1"/>
        </p:nvGrpSpPr>
        <p:grpSpPr>
          <a:xfrm>
            <a:off x="8524883" y="1489792"/>
            <a:ext cx="490750" cy="531734"/>
            <a:chOff x="8145463" y="476250"/>
            <a:chExt cx="1060450" cy="1179513"/>
          </a:xfrm>
          <a:solidFill>
            <a:schemeClr val="bg1"/>
          </a:solidFill>
        </p:grpSpPr>
        <p:sp>
          <p:nvSpPr>
            <p:cNvPr id="14" name="Freeform 115">
              <a:extLst>
                <a:ext uri="{FF2B5EF4-FFF2-40B4-BE49-F238E27FC236}">
                  <a16:creationId xmlns:a16="http://schemas.microsoft.com/office/drawing/2014/main" id="{993EB4DD-15C4-456D-A391-52B3A0E06E62}"/>
                </a:ext>
              </a:extLst>
            </p:cNvPr>
            <p:cNvSpPr>
              <a:spLocks/>
            </p:cNvSpPr>
            <p:nvPr/>
          </p:nvSpPr>
          <p:spPr bwMode="auto">
            <a:xfrm>
              <a:off x="8439150" y="1154113"/>
              <a:ext cx="471487" cy="30163"/>
            </a:xfrm>
            <a:custGeom>
              <a:avLst/>
              <a:gdLst>
                <a:gd name="T0" fmla="*/ 0 w 297"/>
                <a:gd name="T1" fmla="*/ 9 h 19"/>
                <a:gd name="T2" fmla="*/ 0 w 297"/>
                <a:gd name="T3" fmla="*/ 9 h 19"/>
                <a:gd name="T4" fmla="*/ 5 w 297"/>
                <a:gd name="T5" fmla="*/ 14 h 19"/>
                <a:gd name="T6" fmla="*/ 10 w 297"/>
                <a:gd name="T7" fmla="*/ 19 h 19"/>
                <a:gd name="T8" fmla="*/ 288 w 297"/>
                <a:gd name="T9" fmla="*/ 19 h 19"/>
                <a:gd name="T10" fmla="*/ 288 w 297"/>
                <a:gd name="T11" fmla="*/ 19 h 19"/>
                <a:gd name="T12" fmla="*/ 297 w 297"/>
                <a:gd name="T13" fmla="*/ 14 h 19"/>
                <a:gd name="T14" fmla="*/ 297 w 297"/>
                <a:gd name="T15" fmla="*/ 9 h 19"/>
                <a:gd name="T16" fmla="*/ 297 w 297"/>
                <a:gd name="T17" fmla="*/ 9 h 19"/>
                <a:gd name="T18" fmla="*/ 297 w 297"/>
                <a:gd name="T19" fmla="*/ 5 h 19"/>
                <a:gd name="T20" fmla="*/ 288 w 297"/>
                <a:gd name="T21" fmla="*/ 0 h 19"/>
                <a:gd name="T22" fmla="*/ 10 w 297"/>
                <a:gd name="T23" fmla="*/ 0 h 19"/>
                <a:gd name="T24" fmla="*/ 10 w 297"/>
                <a:gd name="T25" fmla="*/ 0 h 19"/>
                <a:gd name="T26" fmla="*/ 5 w 297"/>
                <a:gd name="T27" fmla="*/ 5 h 19"/>
                <a:gd name="T28" fmla="*/ 0 w 297"/>
                <a:gd name="T29" fmla="*/ 9 h 19"/>
                <a:gd name="T30" fmla="*/ 0 w 297"/>
                <a:gd name="T3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7" h="19">
                  <a:moveTo>
                    <a:pt x="0" y="9"/>
                  </a:moveTo>
                  <a:lnTo>
                    <a:pt x="0" y="9"/>
                  </a:lnTo>
                  <a:lnTo>
                    <a:pt x="5" y="14"/>
                  </a:lnTo>
                  <a:lnTo>
                    <a:pt x="10" y="19"/>
                  </a:lnTo>
                  <a:lnTo>
                    <a:pt x="288" y="19"/>
                  </a:lnTo>
                  <a:lnTo>
                    <a:pt x="288" y="19"/>
                  </a:lnTo>
                  <a:lnTo>
                    <a:pt x="297" y="14"/>
                  </a:lnTo>
                  <a:lnTo>
                    <a:pt x="297" y="9"/>
                  </a:lnTo>
                  <a:lnTo>
                    <a:pt x="297" y="9"/>
                  </a:lnTo>
                  <a:lnTo>
                    <a:pt x="297" y="5"/>
                  </a:lnTo>
                  <a:lnTo>
                    <a:pt x="288" y="0"/>
                  </a:lnTo>
                  <a:lnTo>
                    <a:pt x="10" y="0"/>
                  </a:lnTo>
                  <a:lnTo>
                    <a:pt x="10" y="0"/>
                  </a:lnTo>
                  <a:lnTo>
                    <a:pt x="5" y="5"/>
                  </a:lnTo>
                  <a:lnTo>
                    <a:pt x="0" y="9"/>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116">
              <a:extLst>
                <a:ext uri="{FF2B5EF4-FFF2-40B4-BE49-F238E27FC236}">
                  <a16:creationId xmlns:a16="http://schemas.microsoft.com/office/drawing/2014/main" id="{4AA839FD-96BC-4A1A-BD5D-386E0464DCC2}"/>
                </a:ext>
              </a:extLst>
            </p:cNvPr>
            <p:cNvSpPr>
              <a:spLocks/>
            </p:cNvSpPr>
            <p:nvPr/>
          </p:nvSpPr>
          <p:spPr bwMode="auto">
            <a:xfrm>
              <a:off x="8439150" y="1243013"/>
              <a:ext cx="471487" cy="28575"/>
            </a:xfrm>
            <a:custGeom>
              <a:avLst/>
              <a:gdLst>
                <a:gd name="T0" fmla="*/ 288 w 297"/>
                <a:gd name="T1" fmla="*/ 0 h 18"/>
                <a:gd name="T2" fmla="*/ 10 w 297"/>
                <a:gd name="T3" fmla="*/ 0 h 18"/>
                <a:gd name="T4" fmla="*/ 10 w 297"/>
                <a:gd name="T5" fmla="*/ 0 h 18"/>
                <a:gd name="T6" fmla="*/ 5 w 297"/>
                <a:gd name="T7" fmla="*/ 4 h 18"/>
                <a:gd name="T8" fmla="*/ 0 w 297"/>
                <a:gd name="T9" fmla="*/ 9 h 18"/>
                <a:gd name="T10" fmla="*/ 0 w 297"/>
                <a:gd name="T11" fmla="*/ 9 h 18"/>
                <a:gd name="T12" fmla="*/ 5 w 297"/>
                <a:gd name="T13" fmla="*/ 14 h 18"/>
                <a:gd name="T14" fmla="*/ 10 w 297"/>
                <a:gd name="T15" fmla="*/ 18 h 18"/>
                <a:gd name="T16" fmla="*/ 288 w 297"/>
                <a:gd name="T17" fmla="*/ 18 h 18"/>
                <a:gd name="T18" fmla="*/ 288 w 297"/>
                <a:gd name="T19" fmla="*/ 18 h 18"/>
                <a:gd name="T20" fmla="*/ 297 w 297"/>
                <a:gd name="T21" fmla="*/ 14 h 18"/>
                <a:gd name="T22" fmla="*/ 297 w 297"/>
                <a:gd name="T23" fmla="*/ 9 h 18"/>
                <a:gd name="T24" fmla="*/ 297 w 297"/>
                <a:gd name="T25" fmla="*/ 9 h 18"/>
                <a:gd name="T26" fmla="*/ 297 w 297"/>
                <a:gd name="T27" fmla="*/ 4 h 18"/>
                <a:gd name="T28" fmla="*/ 288 w 297"/>
                <a:gd name="T29" fmla="*/ 0 h 18"/>
                <a:gd name="T30" fmla="*/ 288 w 297"/>
                <a:gd name="T31"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7" h="18">
                  <a:moveTo>
                    <a:pt x="288" y="0"/>
                  </a:moveTo>
                  <a:lnTo>
                    <a:pt x="10" y="0"/>
                  </a:lnTo>
                  <a:lnTo>
                    <a:pt x="10" y="0"/>
                  </a:lnTo>
                  <a:lnTo>
                    <a:pt x="5" y="4"/>
                  </a:lnTo>
                  <a:lnTo>
                    <a:pt x="0" y="9"/>
                  </a:lnTo>
                  <a:lnTo>
                    <a:pt x="0" y="9"/>
                  </a:lnTo>
                  <a:lnTo>
                    <a:pt x="5" y="14"/>
                  </a:lnTo>
                  <a:lnTo>
                    <a:pt x="10" y="18"/>
                  </a:lnTo>
                  <a:lnTo>
                    <a:pt x="288" y="18"/>
                  </a:lnTo>
                  <a:lnTo>
                    <a:pt x="288" y="18"/>
                  </a:lnTo>
                  <a:lnTo>
                    <a:pt x="297" y="14"/>
                  </a:lnTo>
                  <a:lnTo>
                    <a:pt x="297" y="9"/>
                  </a:lnTo>
                  <a:lnTo>
                    <a:pt x="297" y="9"/>
                  </a:lnTo>
                  <a:lnTo>
                    <a:pt x="297" y="4"/>
                  </a:lnTo>
                  <a:lnTo>
                    <a:pt x="288" y="0"/>
                  </a:lnTo>
                  <a:lnTo>
                    <a:pt x="28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6" name="Freeform 117">
              <a:extLst>
                <a:ext uri="{FF2B5EF4-FFF2-40B4-BE49-F238E27FC236}">
                  <a16:creationId xmlns:a16="http://schemas.microsoft.com/office/drawing/2014/main" id="{97639FC9-16AA-48F7-BB36-37F3F841EF41}"/>
                </a:ext>
              </a:extLst>
            </p:cNvPr>
            <p:cNvSpPr>
              <a:spLocks/>
            </p:cNvSpPr>
            <p:nvPr/>
          </p:nvSpPr>
          <p:spPr bwMode="auto">
            <a:xfrm>
              <a:off x="8262938" y="1154113"/>
              <a:ext cx="117475" cy="117475"/>
            </a:xfrm>
            <a:custGeom>
              <a:avLst/>
              <a:gdLst>
                <a:gd name="T0" fmla="*/ 56 w 74"/>
                <a:gd name="T1" fmla="*/ 0 h 74"/>
                <a:gd name="T2" fmla="*/ 18 w 74"/>
                <a:gd name="T3" fmla="*/ 0 h 74"/>
                <a:gd name="T4" fmla="*/ 18 w 74"/>
                <a:gd name="T5" fmla="*/ 0 h 74"/>
                <a:gd name="T6" fmla="*/ 14 w 74"/>
                <a:gd name="T7" fmla="*/ 0 h 74"/>
                <a:gd name="T8" fmla="*/ 9 w 74"/>
                <a:gd name="T9" fmla="*/ 5 h 74"/>
                <a:gd name="T10" fmla="*/ 4 w 74"/>
                <a:gd name="T11" fmla="*/ 9 h 74"/>
                <a:gd name="T12" fmla="*/ 0 w 74"/>
                <a:gd name="T13" fmla="*/ 19 h 74"/>
                <a:gd name="T14" fmla="*/ 0 w 74"/>
                <a:gd name="T15" fmla="*/ 56 h 74"/>
                <a:gd name="T16" fmla="*/ 0 w 74"/>
                <a:gd name="T17" fmla="*/ 56 h 74"/>
                <a:gd name="T18" fmla="*/ 4 w 74"/>
                <a:gd name="T19" fmla="*/ 65 h 74"/>
                <a:gd name="T20" fmla="*/ 9 w 74"/>
                <a:gd name="T21" fmla="*/ 70 h 74"/>
                <a:gd name="T22" fmla="*/ 14 w 74"/>
                <a:gd name="T23" fmla="*/ 74 h 74"/>
                <a:gd name="T24" fmla="*/ 18 w 74"/>
                <a:gd name="T25" fmla="*/ 74 h 74"/>
                <a:gd name="T26" fmla="*/ 56 w 74"/>
                <a:gd name="T27" fmla="*/ 74 h 74"/>
                <a:gd name="T28" fmla="*/ 56 w 74"/>
                <a:gd name="T29" fmla="*/ 74 h 74"/>
                <a:gd name="T30" fmla="*/ 65 w 74"/>
                <a:gd name="T31" fmla="*/ 74 h 74"/>
                <a:gd name="T32" fmla="*/ 69 w 74"/>
                <a:gd name="T33" fmla="*/ 70 h 74"/>
                <a:gd name="T34" fmla="*/ 74 w 74"/>
                <a:gd name="T35" fmla="*/ 65 h 74"/>
                <a:gd name="T36" fmla="*/ 74 w 74"/>
                <a:gd name="T37" fmla="*/ 56 h 74"/>
                <a:gd name="T38" fmla="*/ 74 w 74"/>
                <a:gd name="T39" fmla="*/ 19 h 74"/>
                <a:gd name="T40" fmla="*/ 74 w 74"/>
                <a:gd name="T41" fmla="*/ 19 h 74"/>
                <a:gd name="T42" fmla="*/ 74 w 74"/>
                <a:gd name="T43" fmla="*/ 9 h 74"/>
                <a:gd name="T44" fmla="*/ 69 w 74"/>
                <a:gd name="T45" fmla="*/ 5 h 74"/>
                <a:gd name="T46" fmla="*/ 65 w 74"/>
                <a:gd name="T47" fmla="*/ 0 h 74"/>
                <a:gd name="T48" fmla="*/ 56 w 74"/>
                <a:gd name="T49" fmla="*/ 0 h 74"/>
                <a:gd name="T50" fmla="*/ 56 w 74"/>
                <a:gd name="T51"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4" h="74">
                  <a:moveTo>
                    <a:pt x="56" y="0"/>
                  </a:moveTo>
                  <a:lnTo>
                    <a:pt x="18" y="0"/>
                  </a:lnTo>
                  <a:lnTo>
                    <a:pt x="18" y="0"/>
                  </a:lnTo>
                  <a:lnTo>
                    <a:pt x="14" y="0"/>
                  </a:lnTo>
                  <a:lnTo>
                    <a:pt x="9" y="5"/>
                  </a:lnTo>
                  <a:lnTo>
                    <a:pt x="4" y="9"/>
                  </a:lnTo>
                  <a:lnTo>
                    <a:pt x="0" y="19"/>
                  </a:lnTo>
                  <a:lnTo>
                    <a:pt x="0" y="56"/>
                  </a:lnTo>
                  <a:lnTo>
                    <a:pt x="0" y="56"/>
                  </a:lnTo>
                  <a:lnTo>
                    <a:pt x="4" y="65"/>
                  </a:lnTo>
                  <a:lnTo>
                    <a:pt x="9" y="70"/>
                  </a:lnTo>
                  <a:lnTo>
                    <a:pt x="14" y="74"/>
                  </a:lnTo>
                  <a:lnTo>
                    <a:pt x="18" y="74"/>
                  </a:lnTo>
                  <a:lnTo>
                    <a:pt x="56" y="74"/>
                  </a:lnTo>
                  <a:lnTo>
                    <a:pt x="56" y="74"/>
                  </a:lnTo>
                  <a:lnTo>
                    <a:pt x="65" y="74"/>
                  </a:lnTo>
                  <a:lnTo>
                    <a:pt x="69" y="70"/>
                  </a:lnTo>
                  <a:lnTo>
                    <a:pt x="74" y="65"/>
                  </a:lnTo>
                  <a:lnTo>
                    <a:pt x="74" y="56"/>
                  </a:lnTo>
                  <a:lnTo>
                    <a:pt x="74" y="19"/>
                  </a:lnTo>
                  <a:lnTo>
                    <a:pt x="74" y="19"/>
                  </a:lnTo>
                  <a:lnTo>
                    <a:pt x="74" y="9"/>
                  </a:lnTo>
                  <a:lnTo>
                    <a:pt x="69" y="5"/>
                  </a:lnTo>
                  <a:lnTo>
                    <a:pt x="65" y="0"/>
                  </a:lnTo>
                  <a:lnTo>
                    <a:pt x="56" y="0"/>
                  </a:lnTo>
                  <a:lnTo>
                    <a:pt x="5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7" name="Freeform 118">
              <a:extLst>
                <a:ext uri="{FF2B5EF4-FFF2-40B4-BE49-F238E27FC236}">
                  <a16:creationId xmlns:a16="http://schemas.microsoft.com/office/drawing/2014/main" id="{894E7A0B-6355-4225-A90E-2FF33A1B64A7}"/>
                </a:ext>
              </a:extLst>
            </p:cNvPr>
            <p:cNvSpPr>
              <a:spLocks/>
            </p:cNvSpPr>
            <p:nvPr/>
          </p:nvSpPr>
          <p:spPr bwMode="auto">
            <a:xfrm>
              <a:off x="8439150" y="947738"/>
              <a:ext cx="265112" cy="30163"/>
            </a:xfrm>
            <a:custGeom>
              <a:avLst/>
              <a:gdLst>
                <a:gd name="T0" fmla="*/ 10 w 167"/>
                <a:gd name="T1" fmla="*/ 19 h 19"/>
                <a:gd name="T2" fmla="*/ 158 w 167"/>
                <a:gd name="T3" fmla="*/ 19 h 19"/>
                <a:gd name="T4" fmla="*/ 158 w 167"/>
                <a:gd name="T5" fmla="*/ 19 h 19"/>
                <a:gd name="T6" fmla="*/ 167 w 167"/>
                <a:gd name="T7" fmla="*/ 14 h 19"/>
                <a:gd name="T8" fmla="*/ 167 w 167"/>
                <a:gd name="T9" fmla="*/ 9 h 19"/>
                <a:gd name="T10" fmla="*/ 167 w 167"/>
                <a:gd name="T11" fmla="*/ 9 h 19"/>
                <a:gd name="T12" fmla="*/ 167 w 167"/>
                <a:gd name="T13" fmla="*/ 5 h 19"/>
                <a:gd name="T14" fmla="*/ 158 w 167"/>
                <a:gd name="T15" fmla="*/ 0 h 19"/>
                <a:gd name="T16" fmla="*/ 10 w 167"/>
                <a:gd name="T17" fmla="*/ 0 h 19"/>
                <a:gd name="T18" fmla="*/ 10 w 167"/>
                <a:gd name="T19" fmla="*/ 0 h 19"/>
                <a:gd name="T20" fmla="*/ 5 w 167"/>
                <a:gd name="T21" fmla="*/ 5 h 19"/>
                <a:gd name="T22" fmla="*/ 0 w 167"/>
                <a:gd name="T23" fmla="*/ 9 h 19"/>
                <a:gd name="T24" fmla="*/ 0 w 167"/>
                <a:gd name="T25" fmla="*/ 9 h 19"/>
                <a:gd name="T26" fmla="*/ 5 w 167"/>
                <a:gd name="T27" fmla="*/ 14 h 19"/>
                <a:gd name="T28" fmla="*/ 10 w 167"/>
                <a:gd name="T29" fmla="*/ 19 h 19"/>
                <a:gd name="T30" fmla="*/ 10 w 167"/>
                <a:gd name="T31"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7" h="19">
                  <a:moveTo>
                    <a:pt x="10" y="19"/>
                  </a:moveTo>
                  <a:lnTo>
                    <a:pt x="158" y="19"/>
                  </a:lnTo>
                  <a:lnTo>
                    <a:pt x="158" y="19"/>
                  </a:lnTo>
                  <a:lnTo>
                    <a:pt x="167" y="14"/>
                  </a:lnTo>
                  <a:lnTo>
                    <a:pt x="167" y="9"/>
                  </a:lnTo>
                  <a:lnTo>
                    <a:pt x="167" y="9"/>
                  </a:lnTo>
                  <a:lnTo>
                    <a:pt x="167" y="5"/>
                  </a:lnTo>
                  <a:lnTo>
                    <a:pt x="158" y="0"/>
                  </a:lnTo>
                  <a:lnTo>
                    <a:pt x="10" y="0"/>
                  </a:lnTo>
                  <a:lnTo>
                    <a:pt x="10" y="0"/>
                  </a:lnTo>
                  <a:lnTo>
                    <a:pt x="5" y="5"/>
                  </a:lnTo>
                  <a:lnTo>
                    <a:pt x="0" y="9"/>
                  </a:lnTo>
                  <a:lnTo>
                    <a:pt x="0" y="9"/>
                  </a:lnTo>
                  <a:lnTo>
                    <a:pt x="5" y="14"/>
                  </a:lnTo>
                  <a:lnTo>
                    <a:pt x="10" y="19"/>
                  </a:lnTo>
                  <a:lnTo>
                    <a:pt x="10"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8" name="Freeform 119">
              <a:extLst>
                <a:ext uri="{FF2B5EF4-FFF2-40B4-BE49-F238E27FC236}">
                  <a16:creationId xmlns:a16="http://schemas.microsoft.com/office/drawing/2014/main" id="{9C262CA1-00E5-4066-90A4-9F304D3DB388}"/>
                </a:ext>
              </a:extLst>
            </p:cNvPr>
            <p:cNvSpPr>
              <a:spLocks/>
            </p:cNvSpPr>
            <p:nvPr/>
          </p:nvSpPr>
          <p:spPr bwMode="auto">
            <a:xfrm>
              <a:off x="8439150" y="1036638"/>
              <a:ext cx="265112" cy="28575"/>
            </a:xfrm>
            <a:custGeom>
              <a:avLst/>
              <a:gdLst>
                <a:gd name="T0" fmla="*/ 10 w 167"/>
                <a:gd name="T1" fmla="*/ 18 h 18"/>
                <a:gd name="T2" fmla="*/ 158 w 167"/>
                <a:gd name="T3" fmla="*/ 18 h 18"/>
                <a:gd name="T4" fmla="*/ 158 w 167"/>
                <a:gd name="T5" fmla="*/ 18 h 18"/>
                <a:gd name="T6" fmla="*/ 167 w 167"/>
                <a:gd name="T7" fmla="*/ 14 h 18"/>
                <a:gd name="T8" fmla="*/ 167 w 167"/>
                <a:gd name="T9" fmla="*/ 9 h 18"/>
                <a:gd name="T10" fmla="*/ 167 w 167"/>
                <a:gd name="T11" fmla="*/ 9 h 18"/>
                <a:gd name="T12" fmla="*/ 167 w 167"/>
                <a:gd name="T13" fmla="*/ 4 h 18"/>
                <a:gd name="T14" fmla="*/ 158 w 167"/>
                <a:gd name="T15" fmla="*/ 0 h 18"/>
                <a:gd name="T16" fmla="*/ 10 w 167"/>
                <a:gd name="T17" fmla="*/ 0 h 18"/>
                <a:gd name="T18" fmla="*/ 10 w 167"/>
                <a:gd name="T19" fmla="*/ 0 h 18"/>
                <a:gd name="T20" fmla="*/ 5 w 167"/>
                <a:gd name="T21" fmla="*/ 4 h 18"/>
                <a:gd name="T22" fmla="*/ 0 w 167"/>
                <a:gd name="T23" fmla="*/ 9 h 18"/>
                <a:gd name="T24" fmla="*/ 0 w 167"/>
                <a:gd name="T25" fmla="*/ 9 h 18"/>
                <a:gd name="T26" fmla="*/ 5 w 167"/>
                <a:gd name="T27" fmla="*/ 14 h 18"/>
                <a:gd name="T28" fmla="*/ 10 w 167"/>
                <a:gd name="T29" fmla="*/ 18 h 18"/>
                <a:gd name="T30" fmla="*/ 10 w 167"/>
                <a:gd name="T31"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7" h="18">
                  <a:moveTo>
                    <a:pt x="10" y="18"/>
                  </a:moveTo>
                  <a:lnTo>
                    <a:pt x="158" y="18"/>
                  </a:lnTo>
                  <a:lnTo>
                    <a:pt x="158" y="18"/>
                  </a:lnTo>
                  <a:lnTo>
                    <a:pt x="167" y="14"/>
                  </a:lnTo>
                  <a:lnTo>
                    <a:pt x="167" y="9"/>
                  </a:lnTo>
                  <a:lnTo>
                    <a:pt x="167" y="9"/>
                  </a:lnTo>
                  <a:lnTo>
                    <a:pt x="167" y="4"/>
                  </a:lnTo>
                  <a:lnTo>
                    <a:pt x="158" y="0"/>
                  </a:lnTo>
                  <a:lnTo>
                    <a:pt x="10" y="0"/>
                  </a:lnTo>
                  <a:lnTo>
                    <a:pt x="10" y="0"/>
                  </a:lnTo>
                  <a:lnTo>
                    <a:pt x="5" y="4"/>
                  </a:lnTo>
                  <a:lnTo>
                    <a:pt x="0" y="9"/>
                  </a:lnTo>
                  <a:lnTo>
                    <a:pt x="0" y="9"/>
                  </a:lnTo>
                  <a:lnTo>
                    <a:pt x="5" y="14"/>
                  </a:lnTo>
                  <a:lnTo>
                    <a:pt x="10" y="18"/>
                  </a:lnTo>
                  <a:lnTo>
                    <a:pt x="1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 name="Freeform 120">
              <a:extLst>
                <a:ext uri="{FF2B5EF4-FFF2-40B4-BE49-F238E27FC236}">
                  <a16:creationId xmlns:a16="http://schemas.microsoft.com/office/drawing/2014/main" id="{9C47FBF8-A003-40D2-B85D-0A8ED859B858}"/>
                </a:ext>
              </a:extLst>
            </p:cNvPr>
            <p:cNvSpPr>
              <a:spLocks/>
            </p:cNvSpPr>
            <p:nvPr/>
          </p:nvSpPr>
          <p:spPr bwMode="auto">
            <a:xfrm>
              <a:off x="8262938" y="947738"/>
              <a:ext cx="117475" cy="117475"/>
            </a:xfrm>
            <a:custGeom>
              <a:avLst/>
              <a:gdLst>
                <a:gd name="T0" fmla="*/ 56 w 74"/>
                <a:gd name="T1" fmla="*/ 0 h 74"/>
                <a:gd name="T2" fmla="*/ 18 w 74"/>
                <a:gd name="T3" fmla="*/ 0 h 74"/>
                <a:gd name="T4" fmla="*/ 18 w 74"/>
                <a:gd name="T5" fmla="*/ 0 h 74"/>
                <a:gd name="T6" fmla="*/ 14 w 74"/>
                <a:gd name="T7" fmla="*/ 0 h 74"/>
                <a:gd name="T8" fmla="*/ 9 w 74"/>
                <a:gd name="T9" fmla="*/ 5 h 74"/>
                <a:gd name="T10" fmla="*/ 4 w 74"/>
                <a:gd name="T11" fmla="*/ 9 h 74"/>
                <a:gd name="T12" fmla="*/ 0 w 74"/>
                <a:gd name="T13" fmla="*/ 19 h 74"/>
                <a:gd name="T14" fmla="*/ 0 w 74"/>
                <a:gd name="T15" fmla="*/ 56 h 74"/>
                <a:gd name="T16" fmla="*/ 0 w 74"/>
                <a:gd name="T17" fmla="*/ 56 h 74"/>
                <a:gd name="T18" fmla="*/ 4 w 74"/>
                <a:gd name="T19" fmla="*/ 65 h 74"/>
                <a:gd name="T20" fmla="*/ 9 w 74"/>
                <a:gd name="T21" fmla="*/ 70 h 74"/>
                <a:gd name="T22" fmla="*/ 14 w 74"/>
                <a:gd name="T23" fmla="*/ 74 h 74"/>
                <a:gd name="T24" fmla="*/ 18 w 74"/>
                <a:gd name="T25" fmla="*/ 74 h 74"/>
                <a:gd name="T26" fmla="*/ 56 w 74"/>
                <a:gd name="T27" fmla="*/ 74 h 74"/>
                <a:gd name="T28" fmla="*/ 56 w 74"/>
                <a:gd name="T29" fmla="*/ 74 h 74"/>
                <a:gd name="T30" fmla="*/ 65 w 74"/>
                <a:gd name="T31" fmla="*/ 74 h 74"/>
                <a:gd name="T32" fmla="*/ 69 w 74"/>
                <a:gd name="T33" fmla="*/ 70 h 74"/>
                <a:gd name="T34" fmla="*/ 74 w 74"/>
                <a:gd name="T35" fmla="*/ 65 h 74"/>
                <a:gd name="T36" fmla="*/ 74 w 74"/>
                <a:gd name="T37" fmla="*/ 56 h 74"/>
                <a:gd name="T38" fmla="*/ 74 w 74"/>
                <a:gd name="T39" fmla="*/ 19 h 74"/>
                <a:gd name="T40" fmla="*/ 74 w 74"/>
                <a:gd name="T41" fmla="*/ 19 h 74"/>
                <a:gd name="T42" fmla="*/ 74 w 74"/>
                <a:gd name="T43" fmla="*/ 9 h 74"/>
                <a:gd name="T44" fmla="*/ 69 w 74"/>
                <a:gd name="T45" fmla="*/ 5 h 74"/>
                <a:gd name="T46" fmla="*/ 65 w 74"/>
                <a:gd name="T47" fmla="*/ 0 h 74"/>
                <a:gd name="T48" fmla="*/ 56 w 74"/>
                <a:gd name="T49" fmla="*/ 0 h 74"/>
                <a:gd name="T50" fmla="*/ 56 w 74"/>
                <a:gd name="T51"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4" h="74">
                  <a:moveTo>
                    <a:pt x="56" y="0"/>
                  </a:moveTo>
                  <a:lnTo>
                    <a:pt x="18" y="0"/>
                  </a:lnTo>
                  <a:lnTo>
                    <a:pt x="18" y="0"/>
                  </a:lnTo>
                  <a:lnTo>
                    <a:pt x="14" y="0"/>
                  </a:lnTo>
                  <a:lnTo>
                    <a:pt x="9" y="5"/>
                  </a:lnTo>
                  <a:lnTo>
                    <a:pt x="4" y="9"/>
                  </a:lnTo>
                  <a:lnTo>
                    <a:pt x="0" y="19"/>
                  </a:lnTo>
                  <a:lnTo>
                    <a:pt x="0" y="56"/>
                  </a:lnTo>
                  <a:lnTo>
                    <a:pt x="0" y="56"/>
                  </a:lnTo>
                  <a:lnTo>
                    <a:pt x="4" y="65"/>
                  </a:lnTo>
                  <a:lnTo>
                    <a:pt x="9" y="70"/>
                  </a:lnTo>
                  <a:lnTo>
                    <a:pt x="14" y="74"/>
                  </a:lnTo>
                  <a:lnTo>
                    <a:pt x="18" y="74"/>
                  </a:lnTo>
                  <a:lnTo>
                    <a:pt x="56" y="74"/>
                  </a:lnTo>
                  <a:lnTo>
                    <a:pt x="56" y="74"/>
                  </a:lnTo>
                  <a:lnTo>
                    <a:pt x="65" y="74"/>
                  </a:lnTo>
                  <a:lnTo>
                    <a:pt x="69" y="70"/>
                  </a:lnTo>
                  <a:lnTo>
                    <a:pt x="74" y="65"/>
                  </a:lnTo>
                  <a:lnTo>
                    <a:pt x="74" y="56"/>
                  </a:lnTo>
                  <a:lnTo>
                    <a:pt x="74" y="19"/>
                  </a:lnTo>
                  <a:lnTo>
                    <a:pt x="74" y="19"/>
                  </a:lnTo>
                  <a:lnTo>
                    <a:pt x="74" y="9"/>
                  </a:lnTo>
                  <a:lnTo>
                    <a:pt x="69" y="5"/>
                  </a:lnTo>
                  <a:lnTo>
                    <a:pt x="65" y="0"/>
                  </a:lnTo>
                  <a:lnTo>
                    <a:pt x="56" y="0"/>
                  </a:lnTo>
                  <a:lnTo>
                    <a:pt x="5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 name="Freeform 121">
              <a:extLst>
                <a:ext uri="{FF2B5EF4-FFF2-40B4-BE49-F238E27FC236}">
                  <a16:creationId xmlns:a16="http://schemas.microsoft.com/office/drawing/2014/main" id="{F627559B-612E-43B9-8939-AF9FF47FD0D8}"/>
                </a:ext>
              </a:extLst>
            </p:cNvPr>
            <p:cNvSpPr>
              <a:spLocks/>
            </p:cNvSpPr>
            <p:nvPr/>
          </p:nvSpPr>
          <p:spPr bwMode="auto">
            <a:xfrm>
              <a:off x="8439150" y="1360488"/>
              <a:ext cx="265112" cy="30163"/>
            </a:xfrm>
            <a:custGeom>
              <a:avLst/>
              <a:gdLst>
                <a:gd name="T0" fmla="*/ 158 w 167"/>
                <a:gd name="T1" fmla="*/ 0 h 19"/>
                <a:gd name="T2" fmla="*/ 10 w 167"/>
                <a:gd name="T3" fmla="*/ 0 h 19"/>
                <a:gd name="T4" fmla="*/ 10 w 167"/>
                <a:gd name="T5" fmla="*/ 0 h 19"/>
                <a:gd name="T6" fmla="*/ 5 w 167"/>
                <a:gd name="T7" fmla="*/ 5 h 19"/>
                <a:gd name="T8" fmla="*/ 0 w 167"/>
                <a:gd name="T9" fmla="*/ 9 h 19"/>
                <a:gd name="T10" fmla="*/ 0 w 167"/>
                <a:gd name="T11" fmla="*/ 9 h 19"/>
                <a:gd name="T12" fmla="*/ 5 w 167"/>
                <a:gd name="T13" fmla="*/ 14 h 19"/>
                <a:gd name="T14" fmla="*/ 10 w 167"/>
                <a:gd name="T15" fmla="*/ 19 h 19"/>
                <a:gd name="T16" fmla="*/ 158 w 167"/>
                <a:gd name="T17" fmla="*/ 19 h 19"/>
                <a:gd name="T18" fmla="*/ 158 w 167"/>
                <a:gd name="T19" fmla="*/ 19 h 19"/>
                <a:gd name="T20" fmla="*/ 167 w 167"/>
                <a:gd name="T21" fmla="*/ 14 h 19"/>
                <a:gd name="T22" fmla="*/ 167 w 167"/>
                <a:gd name="T23" fmla="*/ 9 h 19"/>
                <a:gd name="T24" fmla="*/ 167 w 167"/>
                <a:gd name="T25" fmla="*/ 9 h 19"/>
                <a:gd name="T26" fmla="*/ 167 w 167"/>
                <a:gd name="T27" fmla="*/ 5 h 19"/>
                <a:gd name="T28" fmla="*/ 158 w 167"/>
                <a:gd name="T29" fmla="*/ 0 h 19"/>
                <a:gd name="T30" fmla="*/ 158 w 167"/>
                <a:gd name="T3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7" h="19">
                  <a:moveTo>
                    <a:pt x="158" y="0"/>
                  </a:moveTo>
                  <a:lnTo>
                    <a:pt x="10" y="0"/>
                  </a:lnTo>
                  <a:lnTo>
                    <a:pt x="10" y="0"/>
                  </a:lnTo>
                  <a:lnTo>
                    <a:pt x="5" y="5"/>
                  </a:lnTo>
                  <a:lnTo>
                    <a:pt x="0" y="9"/>
                  </a:lnTo>
                  <a:lnTo>
                    <a:pt x="0" y="9"/>
                  </a:lnTo>
                  <a:lnTo>
                    <a:pt x="5" y="14"/>
                  </a:lnTo>
                  <a:lnTo>
                    <a:pt x="10" y="19"/>
                  </a:lnTo>
                  <a:lnTo>
                    <a:pt x="158" y="19"/>
                  </a:lnTo>
                  <a:lnTo>
                    <a:pt x="158" y="19"/>
                  </a:lnTo>
                  <a:lnTo>
                    <a:pt x="167" y="14"/>
                  </a:lnTo>
                  <a:lnTo>
                    <a:pt x="167" y="9"/>
                  </a:lnTo>
                  <a:lnTo>
                    <a:pt x="167" y="9"/>
                  </a:lnTo>
                  <a:lnTo>
                    <a:pt x="167" y="5"/>
                  </a:lnTo>
                  <a:lnTo>
                    <a:pt x="158" y="0"/>
                  </a:lnTo>
                  <a:lnTo>
                    <a:pt x="15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1" name="Freeform 122">
              <a:extLst>
                <a:ext uri="{FF2B5EF4-FFF2-40B4-BE49-F238E27FC236}">
                  <a16:creationId xmlns:a16="http://schemas.microsoft.com/office/drawing/2014/main" id="{3D568AC3-2549-4676-ACA0-4D38343A5339}"/>
                </a:ext>
              </a:extLst>
            </p:cNvPr>
            <p:cNvSpPr>
              <a:spLocks/>
            </p:cNvSpPr>
            <p:nvPr/>
          </p:nvSpPr>
          <p:spPr bwMode="auto">
            <a:xfrm>
              <a:off x="8439150" y="1449388"/>
              <a:ext cx="265112" cy="28575"/>
            </a:xfrm>
            <a:custGeom>
              <a:avLst/>
              <a:gdLst>
                <a:gd name="T0" fmla="*/ 158 w 167"/>
                <a:gd name="T1" fmla="*/ 0 h 18"/>
                <a:gd name="T2" fmla="*/ 10 w 167"/>
                <a:gd name="T3" fmla="*/ 0 h 18"/>
                <a:gd name="T4" fmla="*/ 10 w 167"/>
                <a:gd name="T5" fmla="*/ 0 h 18"/>
                <a:gd name="T6" fmla="*/ 5 w 167"/>
                <a:gd name="T7" fmla="*/ 4 h 18"/>
                <a:gd name="T8" fmla="*/ 0 w 167"/>
                <a:gd name="T9" fmla="*/ 9 h 18"/>
                <a:gd name="T10" fmla="*/ 0 w 167"/>
                <a:gd name="T11" fmla="*/ 9 h 18"/>
                <a:gd name="T12" fmla="*/ 5 w 167"/>
                <a:gd name="T13" fmla="*/ 14 h 18"/>
                <a:gd name="T14" fmla="*/ 10 w 167"/>
                <a:gd name="T15" fmla="*/ 18 h 18"/>
                <a:gd name="T16" fmla="*/ 158 w 167"/>
                <a:gd name="T17" fmla="*/ 18 h 18"/>
                <a:gd name="T18" fmla="*/ 158 w 167"/>
                <a:gd name="T19" fmla="*/ 18 h 18"/>
                <a:gd name="T20" fmla="*/ 167 w 167"/>
                <a:gd name="T21" fmla="*/ 14 h 18"/>
                <a:gd name="T22" fmla="*/ 167 w 167"/>
                <a:gd name="T23" fmla="*/ 9 h 18"/>
                <a:gd name="T24" fmla="*/ 167 w 167"/>
                <a:gd name="T25" fmla="*/ 9 h 18"/>
                <a:gd name="T26" fmla="*/ 167 w 167"/>
                <a:gd name="T27" fmla="*/ 4 h 18"/>
                <a:gd name="T28" fmla="*/ 158 w 167"/>
                <a:gd name="T29" fmla="*/ 0 h 18"/>
                <a:gd name="T30" fmla="*/ 158 w 167"/>
                <a:gd name="T31"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7" h="18">
                  <a:moveTo>
                    <a:pt x="158" y="0"/>
                  </a:moveTo>
                  <a:lnTo>
                    <a:pt x="10" y="0"/>
                  </a:lnTo>
                  <a:lnTo>
                    <a:pt x="10" y="0"/>
                  </a:lnTo>
                  <a:lnTo>
                    <a:pt x="5" y="4"/>
                  </a:lnTo>
                  <a:lnTo>
                    <a:pt x="0" y="9"/>
                  </a:lnTo>
                  <a:lnTo>
                    <a:pt x="0" y="9"/>
                  </a:lnTo>
                  <a:lnTo>
                    <a:pt x="5" y="14"/>
                  </a:lnTo>
                  <a:lnTo>
                    <a:pt x="10" y="18"/>
                  </a:lnTo>
                  <a:lnTo>
                    <a:pt x="158" y="18"/>
                  </a:lnTo>
                  <a:lnTo>
                    <a:pt x="158" y="18"/>
                  </a:lnTo>
                  <a:lnTo>
                    <a:pt x="167" y="14"/>
                  </a:lnTo>
                  <a:lnTo>
                    <a:pt x="167" y="9"/>
                  </a:lnTo>
                  <a:lnTo>
                    <a:pt x="167" y="9"/>
                  </a:lnTo>
                  <a:lnTo>
                    <a:pt x="167" y="4"/>
                  </a:lnTo>
                  <a:lnTo>
                    <a:pt x="158" y="0"/>
                  </a:lnTo>
                  <a:lnTo>
                    <a:pt x="15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2" name="Freeform 123">
              <a:extLst>
                <a:ext uri="{FF2B5EF4-FFF2-40B4-BE49-F238E27FC236}">
                  <a16:creationId xmlns:a16="http://schemas.microsoft.com/office/drawing/2014/main" id="{B5AA51BC-2641-496F-8928-535CFC06545D}"/>
                </a:ext>
              </a:extLst>
            </p:cNvPr>
            <p:cNvSpPr>
              <a:spLocks/>
            </p:cNvSpPr>
            <p:nvPr/>
          </p:nvSpPr>
          <p:spPr bwMode="auto">
            <a:xfrm>
              <a:off x="8262938" y="1360488"/>
              <a:ext cx="117475" cy="117475"/>
            </a:xfrm>
            <a:custGeom>
              <a:avLst/>
              <a:gdLst>
                <a:gd name="T0" fmla="*/ 56 w 74"/>
                <a:gd name="T1" fmla="*/ 0 h 74"/>
                <a:gd name="T2" fmla="*/ 18 w 74"/>
                <a:gd name="T3" fmla="*/ 0 h 74"/>
                <a:gd name="T4" fmla="*/ 18 w 74"/>
                <a:gd name="T5" fmla="*/ 0 h 74"/>
                <a:gd name="T6" fmla="*/ 14 w 74"/>
                <a:gd name="T7" fmla="*/ 0 h 74"/>
                <a:gd name="T8" fmla="*/ 9 w 74"/>
                <a:gd name="T9" fmla="*/ 5 h 74"/>
                <a:gd name="T10" fmla="*/ 4 w 74"/>
                <a:gd name="T11" fmla="*/ 9 h 74"/>
                <a:gd name="T12" fmla="*/ 0 w 74"/>
                <a:gd name="T13" fmla="*/ 19 h 74"/>
                <a:gd name="T14" fmla="*/ 0 w 74"/>
                <a:gd name="T15" fmla="*/ 56 h 74"/>
                <a:gd name="T16" fmla="*/ 0 w 74"/>
                <a:gd name="T17" fmla="*/ 56 h 74"/>
                <a:gd name="T18" fmla="*/ 4 w 74"/>
                <a:gd name="T19" fmla="*/ 65 h 74"/>
                <a:gd name="T20" fmla="*/ 9 w 74"/>
                <a:gd name="T21" fmla="*/ 70 h 74"/>
                <a:gd name="T22" fmla="*/ 14 w 74"/>
                <a:gd name="T23" fmla="*/ 74 h 74"/>
                <a:gd name="T24" fmla="*/ 18 w 74"/>
                <a:gd name="T25" fmla="*/ 74 h 74"/>
                <a:gd name="T26" fmla="*/ 56 w 74"/>
                <a:gd name="T27" fmla="*/ 74 h 74"/>
                <a:gd name="T28" fmla="*/ 56 w 74"/>
                <a:gd name="T29" fmla="*/ 74 h 74"/>
                <a:gd name="T30" fmla="*/ 65 w 74"/>
                <a:gd name="T31" fmla="*/ 74 h 74"/>
                <a:gd name="T32" fmla="*/ 69 w 74"/>
                <a:gd name="T33" fmla="*/ 70 h 74"/>
                <a:gd name="T34" fmla="*/ 74 w 74"/>
                <a:gd name="T35" fmla="*/ 65 h 74"/>
                <a:gd name="T36" fmla="*/ 74 w 74"/>
                <a:gd name="T37" fmla="*/ 56 h 74"/>
                <a:gd name="T38" fmla="*/ 74 w 74"/>
                <a:gd name="T39" fmla="*/ 19 h 74"/>
                <a:gd name="T40" fmla="*/ 74 w 74"/>
                <a:gd name="T41" fmla="*/ 19 h 74"/>
                <a:gd name="T42" fmla="*/ 74 w 74"/>
                <a:gd name="T43" fmla="*/ 9 h 74"/>
                <a:gd name="T44" fmla="*/ 69 w 74"/>
                <a:gd name="T45" fmla="*/ 5 h 74"/>
                <a:gd name="T46" fmla="*/ 65 w 74"/>
                <a:gd name="T47" fmla="*/ 0 h 74"/>
                <a:gd name="T48" fmla="*/ 56 w 74"/>
                <a:gd name="T49" fmla="*/ 0 h 74"/>
                <a:gd name="T50" fmla="*/ 56 w 74"/>
                <a:gd name="T51"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4" h="74">
                  <a:moveTo>
                    <a:pt x="56" y="0"/>
                  </a:moveTo>
                  <a:lnTo>
                    <a:pt x="18" y="0"/>
                  </a:lnTo>
                  <a:lnTo>
                    <a:pt x="18" y="0"/>
                  </a:lnTo>
                  <a:lnTo>
                    <a:pt x="14" y="0"/>
                  </a:lnTo>
                  <a:lnTo>
                    <a:pt x="9" y="5"/>
                  </a:lnTo>
                  <a:lnTo>
                    <a:pt x="4" y="9"/>
                  </a:lnTo>
                  <a:lnTo>
                    <a:pt x="0" y="19"/>
                  </a:lnTo>
                  <a:lnTo>
                    <a:pt x="0" y="56"/>
                  </a:lnTo>
                  <a:lnTo>
                    <a:pt x="0" y="56"/>
                  </a:lnTo>
                  <a:lnTo>
                    <a:pt x="4" y="65"/>
                  </a:lnTo>
                  <a:lnTo>
                    <a:pt x="9" y="70"/>
                  </a:lnTo>
                  <a:lnTo>
                    <a:pt x="14" y="74"/>
                  </a:lnTo>
                  <a:lnTo>
                    <a:pt x="18" y="74"/>
                  </a:lnTo>
                  <a:lnTo>
                    <a:pt x="56" y="74"/>
                  </a:lnTo>
                  <a:lnTo>
                    <a:pt x="56" y="74"/>
                  </a:lnTo>
                  <a:lnTo>
                    <a:pt x="65" y="74"/>
                  </a:lnTo>
                  <a:lnTo>
                    <a:pt x="69" y="70"/>
                  </a:lnTo>
                  <a:lnTo>
                    <a:pt x="74" y="65"/>
                  </a:lnTo>
                  <a:lnTo>
                    <a:pt x="74" y="56"/>
                  </a:lnTo>
                  <a:lnTo>
                    <a:pt x="74" y="19"/>
                  </a:lnTo>
                  <a:lnTo>
                    <a:pt x="74" y="19"/>
                  </a:lnTo>
                  <a:lnTo>
                    <a:pt x="74" y="9"/>
                  </a:lnTo>
                  <a:lnTo>
                    <a:pt x="69" y="5"/>
                  </a:lnTo>
                  <a:lnTo>
                    <a:pt x="65" y="0"/>
                  </a:lnTo>
                  <a:lnTo>
                    <a:pt x="56" y="0"/>
                  </a:lnTo>
                  <a:lnTo>
                    <a:pt x="5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3" name="Freeform 124">
              <a:extLst>
                <a:ext uri="{FF2B5EF4-FFF2-40B4-BE49-F238E27FC236}">
                  <a16:creationId xmlns:a16="http://schemas.microsoft.com/office/drawing/2014/main" id="{B2CB2412-4054-454E-992F-D3B9B7033EE1}"/>
                </a:ext>
              </a:extLst>
            </p:cNvPr>
            <p:cNvSpPr>
              <a:spLocks/>
            </p:cNvSpPr>
            <p:nvPr/>
          </p:nvSpPr>
          <p:spPr bwMode="auto">
            <a:xfrm>
              <a:off x="8439150" y="741363"/>
              <a:ext cx="265112" cy="30163"/>
            </a:xfrm>
            <a:custGeom>
              <a:avLst/>
              <a:gdLst>
                <a:gd name="T0" fmla="*/ 10 w 167"/>
                <a:gd name="T1" fmla="*/ 19 h 19"/>
                <a:gd name="T2" fmla="*/ 158 w 167"/>
                <a:gd name="T3" fmla="*/ 19 h 19"/>
                <a:gd name="T4" fmla="*/ 158 w 167"/>
                <a:gd name="T5" fmla="*/ 19 h 19"/>
                <a:gd name="T6" fmla="*/ 167 w 167"/>
                <a:gd name="T7" fmla="*/ 14 h 19"/>
                <a:gd name="T8" fmla="*/ 167 w 167"/>
                <a:gd name="T9" fmla="*/ 9 h 19"/>
                <a:gd name="T10" fmla="*/ 167 w 167"/>
                <a:gd name="T11" fmla="*/ 9 h 19"/>
                <a:gd name="T12" fmla="*/ 167 w 167"/>
                <a:gd name="T13" fmla="*/ 5 h 19"/>
                <a:gd name="T14" fmla="*/ 158 w 167"/>
                <a:gd name="T15" fmla="*/ 0 h 19"/>
                <a:gd name="T16" fmla="*/ 10 w 167"/>
                <a:gd name="T17" fmla="*/ 0 h 19"/>
                <a:gd name="T18" fmla="*/ 10 w 167"/>
                <a:gd name="T19" fmla="*/ 0 h 19"/>
                <a:gd name="T20" fmla="*/ 5 w 167"/>
                <a:gd name="T21" fmla="*/ 5 h 19"/>
                <a:gd name="T22" fmla="*/ 0 w 167"/>
                <a:gd name="T23" fmla="*/ 9 h 19"/>
                <a:gd name="T24" fmla="*/ 0 w 167"/>
                <a:gd name="T25" fmla="*/ 9 h 19"/>
                <a:gd name="T26" fmla="*/ 5 w 167"/>
                <a:gd name="T27" fmla="*/ 14 h 19"/>
                <a:gd name="T28" fmla="*/ 10 w 167"/>
                <a:gd name="T29" fmla="*/ 19 h 19"/>
                <a:gd name="T30" fmla="*/ 10 w 167"/>
                <a:gd name="T31"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7" h="19">
                  <a:moveTo>
                    <a:pt x="10" y="19"/>
                  </a:moveTo>
                  <a:lnTo>
                    <a:pt x="158" y="19"/>
                  </a:lnTo>
                  <a:lnTo>
                    <a:pt x="158" y="19"/>
                  </a:lnTo>
                  <a:lnTo>
                    <a:pt x="167" y="14"/>
                  </a:lnTo>
                  <a:lnTo>
                    <a:pt x="167" y="9"/>
                  </a:lnTo>
                  <a:lnTo>
                    <a:pt x="167" y="9"/>
                  </a:lnTo>
                  <a:lnTo>
                    <a:pt x="167" y="5"/>
                  </a:lnTo>
                  <a:lnTo>
                    <a:pt x="158" y="0"/>
                  </a:lnTo>
                  <a:lnTo>
                    <a:pt x="10" y="0"/>
                  </a:lnTo>
                  <a:lnTo>
                    <a:pt x="10" y="0"/>
                  </a:lnTo>
                  <a:lnTo>
                    <a:pt x="5" y="5"/>
                  </a:lnTo>
                  <a:lnTo>
                    <a:pt x="0" y="9"/>
                  </a:lnTo>
                  <a:lnTo>
                    <a:pt x="0" y="9"/>
                  </a:lnTo>
                  <a:lnTo>
                    <a:pt x="5" y="14"/>
                  </a:lnTo>
                  <a:lnTo>
                    <a:pt x="10" y="19"/>
                  </a:lnTo>
                  <a:lnTo>
                    <a:pt x="10"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4" name="Freeform 125">
              <a:extLst>
                <a:ext uri="{FF2B5EF4-FFF2-40B4-BE49-F238E27FC236}">
                  <a16:creationId xmlns:a16="http://schemas.microsoft.com/office/drawing/2014/main" id="{07F7B98B-6C15-4996-8F71-B3F05D3D8C8D}"/>
                </a:ext>
              </a:extLst>
            </p:cNvPr>
            <p:cNvSpPr>
              <a:spLocks/>
            </p:cNvSpPr>
            <p:nvPr/>
          </p:nvSpPr>
          <p:spPr bwMode="auto">
            <a:xfrm>
              <a:off x="8439150" y="830263"/>
              <a:ext cx="265112" cy="28575"/>
            </a:xfrm>
            <a:custGeom>
              <a:avLst/>
              <a:gdLst>
                <a:gd name="T0" fmla="*/ 10 w 167"/>
                <a:gd name="T1" fmla="*/ 18 h 18"/>
                <a:gd name="T2" fmla="*/ 158 w 167"/>
                <a:gd name="T3" fmla="*/ 18 h 18"/>
                <a:gd name="T4" fmla="*/ 158 w 167"/>
                <a:gd name="T5" fmla="*/ 18 h 18"/>
                <a:gd name="T6" fmla="*/ 167 w 167"/>
                <a:gd name="T7" fmla="*/ 14 h 18"/>
                <a:gd name="T8" fmla="*/ 167 w 167"/>
                <a:gd name="T9" fmla="*/ 9 h 18"/>
                <a:gd name="T10" fmla="*/ 167 w 167"/>
                <a:gd name="T11" fmla="*/ 9 h 18"/>
                <a:gd name="T12" fmla="*/ 167 w 167"/>
                <a:gd name="T13" fmla="*/ 4 h 18"/>
                <a:gd name="T14" fmla="*/ 158 w 167"/>
                <a:gd name="T15" fmla="*/ 0 h 18"/>
                <a:gd name="T16" fmla="*/ 10 w 167"/>
                <a:gd name="T17" fmla="*/ 0 h 18"/>
                <a:gd name="T18" fmla="*/ 10 w 167"/>
                <a:gd name="T19" fmla="*/ 0 h 18"/>
                <a:gd name="T20" fmla="*/ 5 w 167"/>
                <a:gd name="T21" fmla="*/ 4 h 18"/>
                <a:gd name="T22" fmla="*/ 0 w 167"/>
                <a:gd name="T23" fmla="*/ 9 h 18"/>
                <a:gd name="T24" fmla="*/ 0 w 167"/>
                <a:gd name="T25" fmla="*/ 9 h 18"/>
                <a:gd name="T26" fmla="*/ 5 w 167"/>
                <a:gd name="T27" fmla="*/ 14 h 18"/>
                <a:gd name="T28" fmla="*/ 10 w 167"/>
                <a:gd name="T29" fmla="*/ 18 h 18"/>
                <a:gd name="T30" fmla="*/ 10 w 167"/>
                <a:gd name="T31"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7" h="18">
                  <a:moveTo>
                    <a:pt x="10" y="18"/>
                  </a:moveTo>
                  <a:lnTo>
                    <a:pt x="158" y="18"/>
                  </a:lnTo>
                  <a:lnTo>
                    <a:pt x="158" y="18"/>
                  </a:lnTo>
                  <a:lnTo>
                    <a:pt x="167" y="14"/>
                  </a:lnTo>
                  <a:lnTo>
                    <a:pt x="167" y="9"/>
                  </a:lnTo>
                  <a:lnTo>
                    <a:pt x="167" y="9"/>
                  </a:lnTo>
                  <a:lnTo>
                    <a:pt x="167" y="4"/>
                  </a:lnTo>
                  <a:lnTo>
                    <a:pt x="158" y="0"/>
                  </a:lnTo>
                  <a:lnTo>
                    <a:pt x="10" y="0"/>
                  </a:lnTo>
                  <a:lnTo>
                    <a:pt x="10" y="0"/>
                  </a:lnTo>
                  <a:lnTo>
                    <a:pt x="5" y="4"/>
                  </a:lnTo>
                  <a:lnTo>
                    <a:pt x="0" y="9"/>
                  </a:lnTo>
                  <a:lnTo>
                    <a:pt x="0" y="9"/>
                  </a:lnTo>
                  <a:lnTo>
                    <a:pt x="5" y="14"/>
                  </a:lnTo>
                  <a:lnTo>
                    <a:pt x="10" y="18"/>
                  </a:lnTo>
                  <a:lnTo>
                    <a:pt x="1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5" name="Freeform 126">
              <a:extLst>
                <a:ext uri="{FF2B5EF4-FFF2-40B4-BE49-F238E27FC236}">
                  <a16:creationId xmlns:a16="http://schemas.microsoft.com/office/drawing/2014/main" id="{EBDF8FBC-DC90-436B-AB7E-93F1234827D0}"/>
                </a:ext>
              </a:extLst>
            </p:cNvPr>
            <p:cNvSpPr>
              <a:spLocks/>
            </p:cNvSpPr>
            <p:nvPr/>
          </p:nvSpPr>
          <p:spPr bwMode="auto">
            <a:xfrm>
              <a:off x="8262938" y="741363"/>
              <a:ext cx="117475" cy="117475"/>
            </a:xfrm>
            <a:custGeom>
              <a:avLst/>
              <a:gdLst>
                <a:gd name="T0" fmla="*/ 56 w 74"/>
                <a:gd name="T1" fmla="*/ 0 h 74"/>
                <a:gd name="T2" fmla="*/ 18 w 74"/>
                <a:gd name="T3" fmla="*/ 0 h 74"/>
                <a:gd name="T4" fmla="*/ 18 w 74"/>
                <a:gd name="T5" fmla="*/ 0 h 74"/>
                <a:gd name="T6" fmla="*/ 14 w 74"/>
                <a:gd name="T7" fmla="*/ 0 h 74"/>
                <a:gd name="T8" fmla="*/ 9 w 74"/>
                <a:gd name="T9" fmla="*/ 5 h 74"/>
                <a:gd name="T10" fmla="*/ 4 w 74"/>
                <a:gd name="T11" fmla="*/ 9 h 74"/>
                <a:gd name="T12" fmla="*/ 0 w 74"/>
                <a:gd name="T13" fmla="*/ 19 h 74"/>
                <a:gd name="T14" fmla="*/ 0 w 74"/>
                <a:gd name="T15" fmla="*/ 56 h 74"/>
                <a:gd name="T16" fmla="*/ 0 w 74"/>
                <a:gd name="T17" fmla="*/ 56 h 74"/>
                <a:gd name="T18" fmla="*/ 4 w 74"/>
                <a:gd name="T19" fmla="*/ 65 h 74"/>
                <a:gd name="T20" fmla="*/ 9 w 74"/>
                <a:gd name="T21" fmla="*/ 70 h 74"/>
                <a:gd name="T22" fmla="*/ 14 w 74"/>
                <a:gd name="T23" fmla="*/ 74 h 74"/>
                <a:gd name="T24" fmla="*/ 18 w 74"/>
                <a:gd name="T25" fmla="*/ 74 h 74"/>
                <a:gd name="T26" fmla="*/ 56 w 74"/>
                <a:gd name="T27" fmla="*/ 74 h 74"/>
                <a:gd name="T28" fmla="*/ 56 w 74"/>
                <a:gd name="T29" fmla="*/ 74 h 74"/>
                <a:gd name="T30" fmla="*/ 65 w 74"/>
                <a:gd name="T31" fmla="*/ 74 h 74"/>
                <a:gd name="T32" fmla="*/ 69 w 74"/>
                <a:gd name="T33" fmla="*/ 70 h 74"/>
                <a:gd name="T34" fmla="*/ 74 w 74"/>
                <a:gd name="T35" fmla="*/ 65 h 74"/>
                <a:gd name="T36" fmla="*/ 74 w 74"/>
                <a:gd name="T37" fmla="*/ 56 h 74"/>
                <a:gd name="T38" fmla="*/ 74 w 74"/>
                <a:gd name="T39" fmla="*/ 19 h 74"/>
                <a:gd name="T40" fmla="*/ 74 w 74"/>
                <a:gd name="T41" fmla="*/ 19 h 74"/>
                <a:gd name="T42" fmla="*/ 74 w 74"/>
                <a:gd name="T43" fmla="*/ 9 h 74"/>
                <a:gd name="T44" fmla="*/ 69 w 74"/>
                <a:gd name="T45" fmla="*/ 5 h 74"/>
                <a:gd name="T46" fmla="*/ 65 w 74"/>
                <a:gd name="T47" fmla="*/ 0 h 74"/>
                <a:gd name="T48" fmla="*/ 56 w 74"/>
                <a:gd name="T49" fmla="*/ 0 h 74"/>
                <a:gd name="T50" fmla="*/ 56 w 74"/>
                <a:gd name="T51"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4" h="74">
                  <a:moveTo>
                    <a:pt x="56" y="0"/>
                  </a:moveTo>
                  <a:lnTo>
                    <a:pt x="18" y="0"/>
                  </a:lnTo>
                  <a:lnTo>
                    <a:pt x="18" y="0"/>
                  </a:lnTo>
                  <a:lnTo>
                    <a:pt x="14" y="0"/>
                  </a:lnTo>
                  <a:lnTo>
                    <a:pt x="9" y="5"/>
                  </a:lnTo>
                  <a:lnTo>
                    <a:pt x="4" y="9"/>
                  </a:lnTo>
                  <a:lnTo>
                    <a:pt x="0" y="19"/>
                  </a:lnTo>
                  <a:lnTo>
                    <a:pt x="0" y="56"/>
                  </a:lnTo>
                  <a:lnTo>
                    <a:pt x="0" y="56"/>
                  </a:lnTo>
                  <a:lnTo>
                    <a:pt x="4" y="65"/>
                  </a:lnTo>
                  <a:lnTo>
                    <a:pt x="9" y="70"/>
                  </a:lnTo>
                  <a:lnTo>
                    <a:pt x="14" y="74"/>
                  </a:lnTo>
                  <a:lnTo>
                    <a:pt x="18" y="74"/>
                  </a:lnTo>
                  <a:lnTo>
                    <a:pt x="56" y="74"/>
                  </a:lnTo>
                  <a:lnTo>
                    <a:pt x="56" y="74"/>
                  </a:lnTo>
                  <a:lnTo>
                    <a:pt x="65" y="74"/>
                  </a:lnTo>
                  <a:lnTo>
                    <a:pt x="69" y="70"/>
                  </a:lnTo>
                  <a:lnTo>
                    <a:pt x="74" y="65"/>
                  </a:lnTo>
                  <a:lnTo>
                    <a:pt x="74" y="56"/>
                  </a:lnTo>
                  <a:lnTo>
                    <a:pt x="74" y="19"/>
                  </a:lnTo>
                  <a:lnTo>
                    <a:pt x="74" y="19"/>
                  </a:lnTo>
                  <a:lnTo>
                    <a:pt x="74" y="9"/>
                  </a:lnTo>
                  <a:lnTo>
                    <a:pt x="69" y="5"/>
                  </a:lnTo>
                  <a:lnTo>
                    <a:pt x="65" y="0"/>
                  </a:lnTo>
                  <a:lnTo>
                    <a:pt x="56" y="0"/>
                  </a:lnTo>
                  <a:lnTo>
                    <a:pt x="5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6" name="Freeform 127">
              <a:extLst>
                <a:ext uri="{FF2B5EF4-FFF2-40B4-BE49-F238E27FC236}">
                  <a16:creationId xmlns:a16="http://schemas.microsoft.com/office/drawing/2014/main" id="{DAA582FE-0A8C-49C4-AB06-B807F7434F46}"/>
                </a:ext>
              </a:extLst>
            </p:cNvPr>
            <p:cNvSpPr>
              <a:spLocks noEditPoints="1"/>
            </p:cNvSpPr>
            <p:nvPr/>
          </p:nvSpPr>
          <p:spPr bwMode="auto">
            <a:xfrm>
              <a:off x="8145463" y="476250"/>
              <a:ext cx="1060450" cy="1179513"/>
            </a:xfrm>
            <a:custGeom>
              <a:avLst/>
              <a:gdLst>
                <a:gd name="T0" fmla="*/ 556 w 668"/>
                <a:gd name="T1" fmla="*/ 74 h 743"/>
                <a:gd name="T2" fmla="*/ 547 w 668"/>
                <a:gd name="T3" fmla="*/ 56 h 743"/>
                <a:gd name="T4" fmla="*/ 371 w 668"/>
                <a:gd name="T5" fmla="*/ 37 h 743"/>
                <a:gd name="T6" fmla="*/ 366 w 668"/>
                <a:gd name="T7" fmla="*/ 23 h 743"/>
                <a:gd name="T8" fmla="*/ 334 w 668"/>
                <a:gd name="T9" fmla="*/ 19 h 743"/>
                <a:gd name="T10" fmla="*/ 329 w 668"/>
                <a:gd name="T11" fmla="*/ 5 h 743"/>
                <a:gd name="T12" fmla="*/ 241 w 668"/>
                <a:gd name="T13" fmla="*/ 0 h 743"/>
                <a:gd name="T14" fmla="*/ 232 w 668"/>
                <a:gd name="T15" fmla="*/ 5 h 743"/>
                <a:gd name="T16" fmla="*/ 204 w 668"/>
                <a:gd name="T17" fmla="*/ 19 h 743"/>
                <a:gd name="T18" fmla="*/ 195 w 668"/>
                <a:gd name="T19" fmla="*/ 23 h 743"/>
                <a:gd name="T20" fmla="*/ 185 w 668"/>
                <a:gd name="T21" fmla="*/ 56 h 743"/>
                <a:gd name="T22" fmla="*/ 14 w 668"/>
                <a:gd name="T23" fmla="*/ 56 h 743"/>
                <a:gd name="T24" fmla="*/ 0 w 668"/>
                <a:gd name="T25" fmla="*/ 74 h 743"/>
                <a:gd name="T26" fmla="*/ 4 w 668"/>
                <a:gd name="T27" fmla="*/ 733 h 743"/>
                <a:gd name="T28" fmla="*/ 18 w 668"/>
                <a:gd name="T29" fmla="*/ 743 h 743"/>
                <a:gd name="T30" fmla="*/ 538 w 668"/>
                <a:gd name="T31" fmla="*/ 743 h 743"/>
                <a:gd name="T32" fmla="*/ 556 w 668"/>
                <a:gd name="T33" fmla="*/ 733 h 743"/>
                <a:gd name="T34" fmla="*/ 556 w 668"/>
                <a:gd name="T35" fmla="*/ 385 h 743"/>
                <a:gd name="T36" fmla="*/ 603 w 668"/>
                <a:gd name="T37" fmla="*/ 367 h 743"/>
                <a:gd name="T38" fmla="*/ 649 w 668"/>
                <a:gd name="T39" fmla="*/ 320 h 743"/>
                <a:gd name="T40" fmla="*/ 668 w 668"/>
                <a:gd name="T41" fmla="*/ 251 h 743"/>
                <a:gd name="T42" fmla="*/ 659 w 668"/>
                <a:gd name="T43" fmla="*/ 204 h 743"/>
                <a:gd name="T44" fmla="*/ 621 w 668"/>
                <a:gd name="T45" fmla="*/ 149 h 743"/>
                <a:gd name="T46" fmla="*/ 556 w 668"/>
                <a:gd name="T47" fmla="*/ 116 h 743"/>
                <a:gd name="T48" fmla="*/ 529 w 668"/>
                <a:gd name="T49" fmla="*/ 576 h 743"/>
                <a:gd name="T50" fmla="*/ 413 w 668"/>
                <a:gd name="T51" fmla="*/ 580 h 743"/>
                <a:gd name="T52" fmla="*/ 389 w 668"/>
                <a:gd name="T53" fmla="*/ 613 h 743"/>
                <a:gd name="T54" fmla="*/ 55 w 668"/>
                <a:gd name="T55" fmla="*/ 706 h 743"/>
                <a:gd name="T56" fmla="*/ 41 w 668"/>
                <a:gd name="T57" fmla="*/ 696 h 743"/>
                <a:gd name="T58" fmla="*/ 37 w 668"/>
                <a:gd name="T59" fmla="*/ 111 h 743"/>
                <a:gd name="T60" fmla="*/ 51 w 668"/>
                <a:gd name="T61" fmla="*/ 93 h 743"/>
                <a:gd name="T62" fmla="*/ 185 w 668"/>
                <a:gd name="T63" fmla="*/ 93 h 743"/>
                <a:gd name="T64" fmla="*/ 199 w 668"/>
                <a:gd name="T65" fmla="*/ 111 h 743"/>
                <a:gd name="T66" fmla="*/ 352 w 668"/>
                <a:gd name="T67" fmla="*/ 111 h 743"/>
                <a:gd name="T68" fmla="*/ 371 w 668"/>
                <a:gd name="T69" fmla="*/ 102 h 743"/>
                <a:gd name="T70" fmla="*/ 510 w 668"/>
                <a:gd name="T71" fmla="*/ 93 h 743"/>
                <a:gd name="T72" fmla="*/ 524 w 668"/>
                <a:gd name="T73" fmla="*/ 102 h 743"/>
                <a:gd name="T74" fmla="*/ 501 w 668"/>
                <a:gd name="T75" fmla="*/ 116 h 743"/>
                <a:gd name="T76" fmla="*/ 427 w 668"/>
                <a:gd name="T77" fmla="*/ 153 h 743"/>
                <a:gd name="T78" fmla="*/ 389 w 668"/>
                <a:gd name="T79" fmla="*/ 223 h 743"/>
                <a:gd name="T80" fmla="*/ 389 w 668"/>
                <a:gd name="T81" fmla="*/ 279 h 743"/>
                <a:gd name="T82" fmla="*/ 427 w 668"/>
                <a:gd name="T83" fmla="*/ 348 h 743"/>
                <a:gd name="T84" fmla="*/ 501 w 668"/>
                <a:gd name="T85" fmla="*/ 385 h 743"/>
                <a:gd name="T86" fmla="*/ 408 w 668"/>
                <a:gd name="T87" fmla="*/ 706 h 743"/>
                <a:gd name="T88" fmla="*/ 413 w 668"/>
                <a:gd name="T89" fmla="*/ 603 h 743"/>
                <a:gd name="T90" fmla="*/ 427 w 668"/>
                <a:gd name="T91" fmla="*/ 594 h 743"/>
                <a:gd name="T92" fmla="*/ 408 w 668"/>
                <a:gd name="T93" fmla="*/ 706 h 743"/>
                <a:gd name="T94" fmla="*/ 306 w 668"/>
                <a:gd name="T95" fmla="*/ 19 h 743"/>
                <a:gd name="T96" fmla="*/ 315 w 668"/>
                <a:gd name="T97" fmla="*/ 37 h 743"/>
                <a:gd name="T98" fmla="*/ 246 w 668"/>
                <a:gd name="T99" fmla="*/ 28 h 743"/>
                <a:gd name="T100" fmla="*/ 259 w 668"/>
                <a:gd name="T101" fmla="*/ 19 h 743"/>
                <a:gd name="T102" fmla="*/ 529 w 668"/>
                <a:gd name="T103" fmla="*/ 334 h 743"/>
                <a:gd name="T104" fmla="*/ 464 w 668"/>
                <a:gd name="T105" fmla="*/ 251 h 743"/>
                <a:gd name="T106" fmla="*/ 556 w 668"/>
                <a:gd name="T107" fmla="*/ 209 h 743"/>
                <a:gd name="T108" fmla="*/ 556 w 668"/>
                <a:gd name="T109" fmla="*/ 283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68" h="743">
                  <a:moveTo>
                    <a:pt x="556" y="116"/>
                  </a:moveTo>
                  <a:lnTo>
                    <a:pt x="556" y="74"/>
                  </a:lnTo>
                  <a:lnTo>
                    <a:pt x="556" y="74"/>
                  </a:lnTo>
                  <a:lnTo>
                    <a:pt x="556" y="65"/>
                  </a:lnTo>
                  <a:lnTo>
                    <a:pt x="552" y="60"/>
                  </a:lnTo>
                  <a:lnTo>
                    <a:pt x="547" y="56"/>
                  </a:lnTo>
                  <a:lnTo>
                    <a:pt x="538" y="56"/>
                  </a:lnTo>
                  <a:lnTo>
                    <a:pt x="371" y="56"/>
                  </a:lnTo>
                  <a:lnTo>
                    <a:pt x="371" y="37"/>
                  </a:lnTo>
                  <a:lnTo>
                    <a:pt x="371" y="37"/>
                  </a:lnTo>
                  <a:lnTo>
                    <a:pt x="371" y="28"/>
                  </a:lnTo>
                  <a:lnTo>
                    <a:pt x="366" y="23"/>
                  </a:lnTo>
                  <a:lnTo>
                    <a:pt x="362" y="19"/>
                  </a:lnTo>
                  <a:lnTo>
                    <a:pt x="352" y="19"/>
                  </a:lnTo>
                  <a:lnTo>
                    <a:pt x="334" y="19"/>
                  </a:lnTo>
                  <a:lnTo>
                    <a:pt x="334" y="19"/>
                  </a:lnTo>
                  <a:lnTo>
                    <a:pt x="334" y="9"/>
                  </a:lnTo>
                  <a:lnTo>
                    <a:pt x="329" y="5"/>
                  </a:lnTo>
                  <a:lnTo>
                    <a:pt x="324" y="0"/>
                  </a:lnTo>
                  <a:lnTo>
                    <a:pt x="315" y="0"/>
                  </a:lnTo>
                  <a:lnTo>
                    <a:pt x="241" y="0"/>
                  </a:lnTo>
                  <a:lnTo>
                    <a:pt x="241" y="0"/>
                  </a:lnTo>
                  <a:lnTo>
                    <a:pt x="236" y="0"/>
                  </a:lnTo>
                  <a:lnTo>
                    <a:pt x="232" y="5"/>
                  </a:lnTo>
                  <a:lnTo>
                    <a:pt x="227" y="9"/>
                  </a:lnTo>
                  <a:lnTo>
                    <a:pt x="222" y="19"/>
                  </a:lnTo>
                  <a:lnTo>
                    <a:pt x="204" y="19"/>
                  </a:lnTo>
                  <a:lnTo>
                    <a:pt x="204" y="19"/>
                  </a:lnTo>
                  <a:lnTo>
                    <a:pt x="199" y="19"/>
                  </a:lnTo>
                  <a:lnTo>
                    <a:pt x="195" y="23"/>
                  </a:lnTo>
                  <a:lnTo>
                    <a:pt x="190" y="28"/>
                  </a:lnTo>
                  <a:lnTo>
                    <a:pt x="185" y="37"/>
                  </a:lnTo>
                  <a:lnTo>
                    <a:pt x="185" y="56"/>
                  </a:lnTo>
                  <a:lnTo>
                    <a:pt x="18" y="56"/>
                  </a:lnTo>
                  <a:lnTo>
                    <a:pt x="18" y="56"/>
                  </a:lnTo>
                  <a:lnTo>
                    <a:pt x="14" y="56"/>
                  </a:lnTo>
                  <a:lnTo>
                    <a:pt x="9" y="60"/>
                  </a:lnTo>
                  <a:lnTo>
                    <a:pt x="4" y="65"/>
                  </a:lnTo>
                  <a:lnTo>
                    <a:pt x="0" y="74"/>
                  </a:lnTo>
                  <a:lnTo>
                    <a:pt x="0" y="724"/>
                  </a:lnTo>
                  <a:lnTo>
                    <a:pt x="0" y="724"/>
                  </a:lnTo>
                  <a:lnTo>
                    <a:pt x="4" y="733"/>
                  </a:lnTo>
                  <a:lnTo>
                    <a:pt x="9" y="738"/>
                  </a:lnTo>
                  <a:lnTo>
                    <a:pt x="14" y="743"/>
                  </a:lnTo>
                  <a:lnTo>
                    <a:pt x="18" y="743"/>
                  </a:lnTo>
                  <a:lnTo>
                    <a:pt x="389" y="743"/>
                  </a:lnTo>
                  <a:lnTo>
                    <a:pt x="538" y="743"/>
                  </a:lnTo>
                  <a:lnTo>
                    <a:pt x="538" y="743"/>
                  </a:lnTo>
                  <a:lnTo>
                    <a:pt x="547" y="743"/>
                  </a:lnTo>
                  <a:lnTo>
                    <a:pt x="552" y="738"/>
                  </a:lnTo>
                  <a:lnTo>
                    <a:pt x="556" y="733"/>
                  </a:lnTo>
                  <a:lnTo>
                    <a:pt x="556" y="724"/>
                  </a:lnTo>
                  <a:lnTo>
                    <a:pt x="556" y="576"/>
                  </a:lnTo>
                  <a:lnTo>
                    <a:pt x="556" y="385"/>
                  </a:lnTo>
                  <a:lnTo>
                    <a:pt x="556" y="385"/>
                  </a:lnTo>
                  <a:lnTo>
                    <a:pt x="580" y="381"/>
                  </a:lnTo>
                  <a:lnTo>
                    <a:pt x="603" y="367"/>
                  </a:lnTo>
                  <a:lnTo>
                    <a:pt x="621" y="353"/>
                  </a:lnTo>
                  <a:lnTo>
                    <a:pt x="635" y="339"/>
                  </a:lnTo>
                  <a:lnTo>
                    <a:pt x="649" y="320"/>
                  </a:lnTo>
                  <a:lnTo>
                    <a:pt x="659" y="297"/>
                  </a:lnTo>
                  <a:lnTo>
                    <a:pt x="663" y="274"/>
                  </a:lnTo>
                  <a:lnTo>
                    <a:pt x="668" y="251"/>
                  </a:lnTo>
                  <a:lnTo>
                    <a:pt x="668" y="251"/>
                  </a:lnTo>
                  <a:lnTo>
                    <a:pt x="663" y="227"/>
                  </a:lnTo>
                  <a:lnTo>
                    <a:pt x="659" y="204"/>
                  </a:lnTo>
                  <a:lnTo>
                    <a:pt x="649" y="181"/>
                  </a:lnTo>
                  <a:lnTo>
                    <a:pt x="635" y="162"/>
                  </a:lnTo>
                  <a:lnTo>
                    <a:pt x="621" y="149"/>
                  </a:lnTo>
                  <a:lnTo>
                    <a:pt x="603" y="135"/>
                  </a:lnTo>
                  <a:lnTo>
                    <a:pt x="580" y="121"/>
                  </a:lnTo>
                  <a:lnTo>
                    <a:pt x="556" y="116"/>
                  </a:lnTo>
                  <a:lnTo>
                    <a:pt x="556" y="116"/>
                  </a:lnTo>
                  <a:close/>
                  <a:moveTo>
                    <a:pt x="529" y="390"/>
                  </a:moveTo>
                  <a:lnTo>
                    <a:pt x="529" y="576"/>
                  </a:lnTo>
                  <a:lnTo>
                    <a:pt x="427" y="576"/>
                  </a:lnTo>
                  <a:lnTo>
                    <a:pt x="427" y="576"/>
                  </a:lnTo>
                  <a:lnTo>
                    <a:pt x="413" y="580"/>
                  </a:lnTo>
                  <a:lnTo>
                    <a:pt x="403" y="585"/>
                  </a:lnTo>
                  <a:lnTo>
                    <a:pt x="394" y="599"/>
                  </a:lnTo>
                  <a:lnTo>
                    <a:pt x="389" y="613"/>
                  </a:lnTo>
                  <a:lnTo>
                    <a:pt x="389" y="706"/>
                  </a:lnTo>
                  <a:lnTo>
                    <a:pt x="55" y="706"/>
                  </a:lnTo>
                  <a:lnTo>
                    <a:pt x="55" y="706"/>
                  </a:lnTo>
                  <a:lnTo>
                    <a:pt x="51" y="706"/>
                  </a:lnTo>
                  <a:lnTo>
                    <a:pt x="46" y="701"/>
                  </a:lnTo>
                  <a:lnTo>
                    <a:pt x="41" y="696"/>
                  </a:lnTo>
                  <a:lnTo>
                    <a:pt x="37" y="687"/>
                  </a:lnTo>
                  <a:lnTo>
                    <a:pt x="37" y="111"/>
                  </a:lnTo>
                  <a:lnTo>
                    <a:pt x="37" y="111"/>
                  </a:lnTo>
                  <a:lnTo>
                    <a:pt x="41" y="102"/>
                  </a:lnTo>
                  <a:lnTo>
                    <a:pt x="46" y="97"/>
                  </a:lnTo>
                  <a:lnTo>
                    <a:pt x="51" y="93"/>
                  </a:lnTo>
                  <a:lnTo>
                    <a:pt x="55" y="93"/>
                  </a:lnTo>
                  <a:lnTo>
                    <a:pt x="185" y="93"/>
                  </a:lnTo>
                  <a:lnTo>
                    <a:pt x="185" y="93"/>
                  </a:lnTo>
                  <a:lnTo>
                    <a:pt x="190" y="102"/>
                  </a:lnTo>
                  <a:lnTo>
                    <a:pt x="195" y="107"/>
                  </a:lnTo>
                  <a:lnTo>
                    <a:pt x="199" y="111"/>
                  </a:lnTo>
                  <a:lnTo>
                    <a:pt x="204" y="111"/>
                  </a:lnTo>
                  <a:lnTo>
                    <a:pt x="352" y="111"/>
                  </a:lnTo>
                  <a:lnTo>
                    <a:pt x="352" y="111"/>
                  </a:lnTo>
                  <a:lnTo>
                    <a:pt x="362" y="111"/>
                  </a:lnTo>
                  <a:lnTo>
                    <a:pt x="366" y="107"/>
                  </a:lnTo>
                  <a:lnTo>
                    <a:pt x="371" y="102"/>
                  </a:lnTo>
                  <a:lnTo>
                    <a:pt x="371" y="93"/>
                  </a:lnTo>
                  <a:lnTo>
                    <a:pt x="510" y="93"/>
                  </a:lnTo>
                  <a:lnTo>
                    <a:pt x="510" y="93"/>
                  </a:lnTo>
                  <a:lnTo>
                    <a:pt x="515" y="93"/>
                  </a:lnTo>
                  <a:lnTo>
                    <a:pt x="519" y="97"/>
                  </a:lnTo>
                  <a:lnTo>
                    <a:pt x="524" y="102"/>
                  </a:lnTo>
                  <a:lnTo>
                    <a:pt x="529" y="111"/>
                  </a:lnTo>
                  <a:lnTo>
                    <a:pt x="529" y="111"/>
                  </a:lnTo>
                  <a:lnTo>
                    <a:pt x="501" y="116"/>
                  </a:lnTo>
                  <a:lnTo>
                    <a:pt x="473" y="121"/>
                  </a:lnTo>
                  <a:lnTo>
                    <a:pt x="450" y="135"/>
                  </a:lnTo>
                  <a:lnTo>
                    <a:pt x="427" y="153"/>
                  </a:lnTo>
                  <a:lnTo>
                    <a:pt x="413" y="172"/>
                  </a:lnTo>
                  <a:lnTo>
                    <a:pt x="399" y="195"/>
                  </a:lnTo>
                  <a:lnTo>
                    <a:pt x="389" y="223"/>
                  </a:lnTo>
                  <a:lnTo>
                    <a:pt x="389" y="251"/>
                  </a:lnTo>
                  <a:lnTo>
                    <a:pt x="389" y="251"/>
                  </a:lnTo>
                  <a:lnTo>
                    <a:pt x="389" y="279"/>
                  </a:lnTo>
                  <a:lnTo>
                    <a:pt x="399" y="306"/>
                  </a:lnTo>
                  <a:lnTo>
                    <a:pt x="413" y="330"/>
                  </a:lnTo>
                  <a:lnTo>
                    <a:pt x="427" y="348"/>
                  </a:lnTo>
                  <a:lnTo>
                    <a:pt x="450" y="367"/>
                  </a:lnTo>
                  <a:lnTo>
                    <a:pt x="473" y="381"/>
                  </a:lnTo>
                  <a:lnTo>
                    <a:pt x="501" y="385"/>
                  </a:lnTo>
                  <a:lnTo>
                    <a:pt x="529" y="390"/>
                  </a:lnTo>
                  <a:lnTo>
                    <a:pt x="529" y="390"/>
                  </a:lnTo>
                  <a:close/>
                  <a:moveTo>
                    <a:pt x="408" y="706"/>
                  </a:moveTo>
                  <a:lnTo>
                    <a:pt x="408" y="613"/>
                  </a:lnTo>
                  <a:lnTo>
                    <a:pt x="408" y="613"/>
                  </a:lnTo>
                  <a:lnTo>
                    <a:pt x="413" y="603"/>
                  </a:lnTo>
                  <a:lnTo>
                    <a:pt x="417" y="599"/>
                  </a:lnTo>
                  <a:lnTo>
                    <a:pt x="422" y="594"/>
                  </a:lnTo>
                  <a:lnTo>
                    <a:pt x="427" y="594"/>
                  </a:lnTo>
                  <a:lnTo>
                    <a:pt x="515" y="594"/>
                  </a:lnTo>
                  <a:lnTo>
                    <a:pt x="524" y="594"/>
                  </a:lnTo>
                  <a:lnTo>
                    <a:pt x="408" y="706"/>
                  </a:lnTo>
                  <a:close/>
                  <a:moveTo>
                    <a:pt x="297" y="19"/>
                  </a:moveTo>
                  <a:lnTo>
                    <a:pt x="297" y="19"/>
                  </a:lnTo>
                  <a:lnTo>
                    <a:pt x="306" y="19"/>
                  </a:lnTo>
                  <a:lnTo>
                    <a:pt x="311" y="23"/>
                  </a:lnTo>
                  <a:lnTo>
                    <a:pt x="315" y="28"/>
                  </a:lnTo>
                  <a:lnTo>
                    <a:pt x="315" y="37"/>
                  </a:lnTo>
                  <a:lnTo>
                    <a:pt x="241" y="37"/>
                  </a:lnTo>
                  <a:lnTo>
                    <a:pt x="241" y="37"/>
                  </a:lnTo>
                  <a:lnTo>
                    <a:pt x="246" y="28"/>
                  </a:lnTo>
                  <a:lnTo>
                    <a:pt x="250" y="23"/>
                  </a:lnTo>
                  <a:lnTo>
                    <a:pt x="255" y="19"/>
                  </a:lnTo>
                  <a:lnTo>
                    <a:pt x="259" y="19"/>
                  </a:lnTo>
                  <a:lnTo>
                    <a:pt x="297" y="19"/>
                  </a:lnTo>
                  <a:close/>
                  <a:moveTo>
                    <a:pt x="556" y="283"/>
                  </a:moveTo>
                  <a:lnTo>
                    <a:pt x="529" y="334"/>
                  </a:lnTo>
                  <a:lnTo>
                    <a:pt x="515" y="353"/>
                  </a:lnTo>
                  <a:lnTo>
                    <a:pt x="440" y="279"/>
                  </a:lnTo>
                  <a:lnTo>
                    <a:pt x="464" y="251"/>
                  </a:lnTo>
                  <a:lnTo>
                    <a:pt x="505" y="297"/>
                  </a:lnTo>
                  <a:lnTo>
                    <a:pt x="529" y="265"/>
                  </a:lnTo>
                  <a:lnTo>
                    <a:pt x="556" y="209"/>
                  </a:lnTo>
                  <a:lnTo>
                    <a:pt x="584" y="167"/>
                  </a:lnTo>
                  <a:lnTo>
                    <a:pt x="617" y="186"/>
                  </a:lnTo>
                  <a:lnTo>
                    <a:pt x="556" y="2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grpSp>
        <p:nvGrpSpPr>
          <p:cNvPr id="27" name="Group 26">
            <a:extLst>
              <a:ext uri="{FF2B5EF4-FFF2-40B4-BE49-F238E27FC236}">
                <a16:creationId xmlns:a16="http://schemas.microsoft.com/office/drawing/2014/main" id="{B9F31FA9-8D20-4849-A6FF-82DF41201E8D}"/>
              </a:ext>
            </a:extLst>
          </p:cNvPr>
          <p:cNvGrpSpPr/>
          <p:nvPr userDrawn="1"/>
        </p:nvGrpSpPr>
        <p:grpSpPr>
          <a:xfrm>
            <a:off x="4432272" y="1505800"/>
            <a:ext cx="498235" cy="499719"/>
            <a:chOff x="1816100" y="1666875"/>
            <a:chExt cx="809625" cy="809625"/>
          </a:xfrm>
          <a:solidFill>
            <a:schemeClr val="bg1"/>
          </a:solidFill>
        </p:grpSpPr>
        <p:sp>
          <p:nvSpPr>
            <p:cNvPr id="28" name="Freeform 12">
              <a:extLst>
                <a:ext uri="{FF2B5EF4-FFF2-40B4-BE49-F238E27FC236}">
                  <a16:creationId xmlns:a16="http://schemas.microsoft.com/office/drawing/2014/main" id="{617D438C-3FC7-49A0-A3F8-E088FB6168B5}"/>
                </a:ext>
              </a:extLst>
            </p:cNvPr>
            <p:cNvSpPr>
              <a:spLocks/>
            </p:cNvSpPr>
            <p:nvPr/>
          </p:nvSpPr>
          <p:spPr bwMode="auto">
            <a:xfrm>
              <a:off x="2124075" y="1997075"/>
              <a:ext cx="168275" cy="168275"/>
            </a:xfrm>
            <a:custGeom>
              <a:avLst/>
              <a:gdLst/>
              <a:ahLst/>
              <a:cxnLst>
                <a:cxn ang="0">
                  <a:pos x="68" y="2"/>
                </a:cxn>
                <a:cxn ang="0">
                  <a:pos x="68" y="2"/>
                </a:cxn>
                <a:cxn ang="0">
                  <a:pos x="54" y="0"/>
                </a:cxn>
                <a:cxn ang="0">
                  <a:pos x="54" y="0"/>
                </a:cxn>
                <a:cxn ang="0">
                  <a:pos x="42" y="2"/>
                </a:cxn>
                <a:cxn ang="0">
                  <a:pos x="32" y="4"/>
                </a:cxn>
                <a:cxn ang="0">
                  <a:pos x="24" y="10"/>
                </a:cxn>
                <a:cxn ang="0">
                  <a:pos x="16" y="16"/>
                </a:cxn>
                <a:cxn ang="0">
                  <a:pos x="10" y="24"/>
                </a:cxn>
                <a:cxn ang="0">
                  <a:pos x="4" y="32"/>
                </a:cxn>
                <a:cxn ang="0">
                  <a:pos x="2" y="42"/>
                </a:cxn>
                <a:cxn ang="0">
                  <a:pos x="0" y="54"/>
                </a:cxn>
                <a:cxn ang="0">
                  <a:pos x="0" y="54"/>
                </a:cxn>
                <a:cxn ang="0">
                  <a:pos x="2" y="64"/>
                </a:cxn>
                <a:cxn ang="0">
                  <a:pos x="4" y="74"/>
                </a:cxn>
                <a:cxn ang="0">
                  <a:pos x="10" y="84"/>
                </a:cxn>
                <a:cxn ang="0">
                  <a:pos x="16" y="92"/>
                </a:cxn>
                <a:cxn ang="0">
                  <a:pos x="24" y="98"/>
                </a:cxn>
                <a:cxn ang="0">
                  <a:pos x="32" y="102"/>
                </a:cxn>
                <a:cxn ang="0">
                  <a:pos x="42" y="106"/>
                </a:cxn>
                <a:cxn ang="0">
                  <a:pos x="54" y="106"/>
                </a:cxn>
                <a:cxn ang="0">
                  <a:pos x="54" y="106"/>
                </a:cxn>
                <a:cxn ang="0">
                  <a:pos x="64" y="106"/>
                </a:cxn>
                <a:cxn ang="0">
                  <a:pos x="74" y="102"/>
                </a:cxn>
                <a:cxn ang="0">
                  <a:pos x="84" y="98"/>
                </a:cxn>
                <a:cxn ang="0">
                  <a:pos x="92" y="92"/>
                </a:cxn>
                <a:cxn ang="0">
                  <a:pos x="98" y="84"/>
                </a:cxn>
                <a:cxn ang="0">
                  <a:pos x="102" y="74"/>
                </a:cxn>
                <a:cxn ang="0">
                  <a:pos x="106" y="64"/>
                </a:cxn>
                <a:cxn ang="0">
                  <a:pos x="106" y="54"/>
                </a:cxn>
                <a:cxn ang="0">
                  <a:pos x="106" y="54"/>
                </a:cxn>
                <a:cxn ang="0">
                  <a:pos x="104" y="40"/>
                </a:cxn>
                <a:cxn ang="0">
                  <a:pos x="72" y="72"/>
                </a:cxn>
                <a:cxn ang="0">
                  <a:pos x="72" y="72"/>
                </a:cxn>
                <a:cxn ang="0">
                  <a:pos x="64" y="78"/>
                </a:cxn>
                <a:cxn ang="0">
                  <a:pos x="54" y="80"/>
                </a:cxn>
                <a:cxn ang="0">
                  <a:pos x="54" y="80"/>
                </a:cxn>
                <a:cxn ang="0">
                  <a:pos x="44" y="78"/>
                </a:cxn>
                <a:cxn ang="0">
                  <a:pos x="34" y="72"/>
                </a:cxn>
                <a:cxn ang="0">
                  <a:pos x="34" y="72"/>
                </a:cxn>
                <a:cxn ang="0">
                  <a:pos x="28" y="64"/>
                </a:cxn>
                <a:cxn ang="0">
                  <a:pos x="26" y="54"/>
                </a:cxn>
                <a:cxn ang="0">
                  <a:pos x="28" y="44"/>
                </a:cxn>
                <a:cxn ang="0">
                  <a:pos x="34" y="34"/>
                </a:cxn>
                <a:cxn ang="0">
                  <a:pos x="68" y="2"/>
                </a:cxn>
              </a:cxnLst>
              <a:rect l="0" t="0" r="r" b="b"/>
              <a:pathLst>
                <a:path w="106" h="106">
                  <a:moveTo>
                    <a:pt x="68" y="2"/>
                  </a:moveTo>
                  <a:lnTo>
                    <a:pt x="68" y="2"/>
                  </a:lnTo>
                  <a:lnTo>
                    <a:pt x="54" y="0"/>
                  </a:lnTo>
                  <a:lnTo>
                    <a:pt x="54" y="0"/>
                  </a:lnTo>
                  <a:lnTo>
                    <a:pt x="42" y="2"/>
                  </a:lnTo>
                  <a:lnTo>
                    <a:pt x="32" y="4"/>
                  </a:lnTo>
                  <a:lnTo>
                    <a:pt x="24" y="10"/>
                  </a:lnTo>
                  <a:lnTo>
                    <a:pt x="16" y="16"/>
                  </a:lnTo>
                  <a:lnTo>
                    <a:pt x="10" y="24"/>
                  </a:lnTo>
                  <a:lnTo>
                    <a:pt x="4" y="32"/>
                  </a:lnTo>
                  <a:lnTo>
                    <a:pt x="2" y="42"/>
                  </a:lnTo>
                  <a:lnTo>
                    <a:pt x="0" y="54"/>
                  </a:lnTo>
                  <a:lnTo>
                    <a:pt x="0" y="54"/>
                  </a:lnTo>
                  <a:lnTo>
                    <a:pt x="2" y="64"/>
                  </a:lnTo>
                  <a:lnTo>
                    <a:pt x="4" y="74"/>
                  </a:lnTo>
                  <a:lnTo>
                    <a:pt x="10" y="84"/>
                  </a:lnTo>
                  <a:lnTo>
                    <a:pt x="16" y="92"/>
                  </a:lnTo>
                  <a:lnTo>
                    <a:pt x="24" y="98"/>
                  </a:lnTo>
                  <a:lnTo>
                    <a:pt x="32" y="102"/>
                  </a:lnTo>
                  <a:lnTo>
                    <a:pt x="42" y="106"/>
                  </a:lnTo>
                  <a:lnTo>
                    <a:pt x="54" y="106"/>
                  </a:lnTo>
                  <a:lnTo>
                    <a:pt x="54" y="106"/>
                  </a:lnTo>
                  <a:lnTo>
                    <a:pt x="64" y="106"/>
                  </a:lnTo>
                  <a:lnTo>
                    <a:pt x="74" y="102"/>
                  </a:lnTo>
                  <a:lnTo>
                    <a:pt x="84" y="98"/>
                  </a:lnTo>
                  <a:lnTo>
                    <a:pt x="92" y="92"/>
                  </a:lnTo>
                  <a:lnTo>
                    <a:pt x="98" y="84"/>
                  </a:lnTo>
                  <a:lnTo>
                    <a:pt x="102" y="74"/>
                  </a:lnTo>
                  <a:lnTo>
                    <a:pt x="106" y="64"/>
                  </a:lnTo>
                  <a:lnTo>
                    <a:pt x="106" y="54"/>
                  </a:lnTo>
                  <a:lnTo>
                    <a:pt x="106" y="54"/>
                  </a:lnTo>
                  <a:lnTo>
                    <a:pt x="104" y="40"/>
                  </a:lnTo>
                  <a:lnTo>
                    <a:pt x="72" y="72"/>
                  </a:lnTo>
                  <a:lnTo>
                    <a:pt x="72" y="72"/>
                  </a:lnTo>
                  <a:lnTo>
                    <a:pt x="64" y="78"/>
                  </a:lnTo>
                  <a:lnTo>
                    <a:pt x="54" y="80"/>
                  </a:lnTo>
                  <a:lnTo>
                    <a:pt x="54" y="80"/>
                  </a:lnTo>
                  <a:lnTo>
                    <a:pt x="44" y="78"/>
                  </a:lnTo>
                  <a:lnTo>
                    <a:pt x="34" y="72"/>
                  </a:lnTo>
                  <a:lnTo>
                    <a:pt x="34" y="72"/>
                  </a:lnTo>
                  <a:lnTo>
                    <a:pt x="28" y="64"/>
                  </a:lnTo>
                  <a:lnTo>
                    <a:pt x="26" y="54"/>
                  </a:lnTo>
                  <a:lnTo>
                    <a:pt x="28" y="44"/>
                  </a:lnTo>
                  <a:lnTo>
                    <a:pt x="34" y="34"/>
                  </a:lnTo>
                  <a:lnTo>
                    <a:pt x="68"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9" name="Freeform 13">
              <a:extLst>
                <a:ext uri="{FF2B5EF4-FFF2-40B4-BE49-F238E27FC236}">
                  <a16:creationId xmlns:a16="http://schemas.microsoft.com/office/drawing/2014/main" id="{C3476447-3BBC-41E0-9ACF-F5C7FD74D42C}"/>
                </a:ext>
              </a:extLst>
            </p:cNvPr>
            <p:cNvSpPr>
              <a:spLocks/>
            </p:cNvSpPr>
            <p:nvPr/>
          </p:nvSpPr>
          <p:spPr bwMode="auto">
            <a:xfrm>
              <a:off x="1965325" y="1838325"/>
              <a:ext cx="485775" cy="485775"/>
            </a:xfrm>
            <a:custGeom>
              <a:avLst/>
              <a:gdLst/>
              <a:ahLst/>
              <a:cxnLst>
                <a:cxn ang="0">
                  <a:pos x="236" y="34"/>
                </a:cxn>
                <a:cxn ang="0">
                  <a:pos x="236" y="24"/>
                </a:cxn>
                <a:cxn ang="0">
                  <a:pos x="196" y="6"/>
                </a:cxn>
                <a:cxn ang="0">
                  <a:pos x="154" y="0"/>
                </a:cxn>
                <a:cxn ang="0">
                  <a:pos x="138" y="2"/>
                </a:cxn>
                <a:cxn ang="0">
                  <a:pos x="108" y="8"/>
                </a:cxn>
                <a:cxn ang="0">
                  <a:pos x="80" y="20"/>
                </a:cxn>
                <a:cxn ang="0">
                  <a:pos x="56" y="36"/>
                </a:cxn>
                <a:cxn ang="0">
                  <a:pos x="36" y="56"/>
                </a:cxn>
                <a:cxn ang="0">
                  <a:pos x="18" y="80"/>
                </a:cxn>
                <a:cxn ang="0">
                  <a:pos x="8" y="108"/>
                </a:cxn>
                <a:cxn ang="0">
                  <a:pos x="2" y="138"/>
                </a:cxn>
                <a:cxn ang="0">
                  <a:pos x="0" y="154"/>
                </a:cxn>
                <a:cxn ang="0">
                  <a:pos x="4" y="184"/>
                </a:cxn>
                <a:cxn ang="0">
                  <a:pos x="12" y="212"/>
                </a:cxn>
                <a:cxn ang="0">
                  <a:pos x="26" y="238"/>
                </a:cxn>
                <a:cxn ang="0">
                  <a:pos x="46" y="262"/>
                </a:cxn>
                <a:cxn ang="0">
                  <a:pos x="68" y="280"/>
                </a:cxn>
                <a:cxn ang="0">
                  <a:pos x="94" y="294"/>
                </a:cxn>
                <a:cxn ang="0">
                  <a:pos x="122" y="304"/>
                </a:cxn>
                <a:cxn ang="0">
                  <a:pos x="154" y="306"/>
                </a:cxn>
                <a:cxn ang="0">
                  <a:pos x="168" y="306"/>
                </a:cxn>
                <a:cxn ang="0">
                  <a:pos x="198" y="300"/>
                </a:cxn>
                <a:cxn ang="0">
                  <a:pos x="226" y="288"/>
                </a:cxn>
                <a:cxn ang="0">
                  <a:pos x="250" y="272"/>
                </a:cxn>
                <a:cxn ang="0">
                  <a:pos x="272" y="250"/>
                </a:cxn>
                <a:cxn ang="0">
                  <a:pos x="288" y="226"/>
                </a:cxn>
                <a:cxn ang="0">
                  <a:pos x="300" y="198"/>
                </a:cxn>
                <a:cxn ang="0">
                  <a:pos x="306" y="170"/>
                </a:cxn>
                <a:cxn ang="0">
                  <a:pos x="306" y="154"/>
                </a:cxn>
                <a:cxn ang="0">
                  <a:pos x="300" y="110"/>
                </a:cxn>
                <a:cxn ang="0">
                  <a:pos x="282" y="72"/>
                </a:cxn>
                <a:cxn ang="0">
                  <a:pos x="276" y="72"/>
                </a:cxn>
                <a:cxn ang="0">
                  <a:pos x="272" y="72"/>
                </a:cxn>
                <a:cxn ang="0">
                  <a:pos x="244" y="100"/>
                </a:cxn>
                <a:cxn ang="0">
                  <a:pos x="256" y="124"/>
                </a:cxn>
                <a:cxn ang="0">
                  <a:pos x="260" y="154"/>
                </a:cxn>
                <a:cxn ang="0">
                  <a:pos x="258" y="174"/>
                </a:cxn>
                <a:cxn ang="0">
                  <a:pos x="242" y="214"/>
                </a:cxn>
                <a:cxn ang="0">
                  <a:pos x="212" y="242"/>
                </a:cxn>
                <a:cxn ang="0">
                  <a:pos x="174" y="258"/>
                </a:cxn>
                <a:cxn ang="0">
                  <a:pos x="154" y="260"/>
                </a:cxn>
                <a:cxn ang="0">
                  <a:pos x="112" y="252"/>
                </a:cxn>
                <a:cxn ang="0">
                  <a:pos x="78" y="228"/>
                </a:cxn>
                <a:cxn ang="0">
                  <a:pos x="54" y="194"/>
                </a:cxn>
                <a:cxn ang="0">
                  <a:pos x="46" y="154"/>
                </a:cxn>
                <a:cxn ang="0">
                  <a:pos x="48" y="132"/>
                </a:cxn>
                <a:cxn ang="0">
                  <a:pos x="64" y="94"/>
                </a:cxn>
                <a:cxn ang="0">
                  <a:pos x="94" y="64"/>
                </a:cxn>
                <a:cxn ang="0">
                  <a:pos x="132" y="48"/>
                </a:cxn>
                <a:cxn ang="0">
                  <a:pos x="154" y="46"/>
                </a:cxn>
                <a:cxn ang="0">
                  <a:pos x="182" y="50"/>
                </a:cxn>
                <a:cxn ang="0">
                  <a:pos x="208" y="62"/>
                </a:cxn>
              </a:cxnLst>
              <a:rect l="0" t="0" r="r" b="b"/>
              <a:pathLst>
                <a:path w="306" h="306">
                  <a:moveTo>
                    <a:pt x="236" y="34"/>
                  </a:moveTo>
                  <a:lnTo>
                    <a:pt x="236" y="34"/>
                  </a:lnTo>
                  <a:lnTo>
                    <a:pt x="236" y="24"/>
                  </a:lnTo>
                  <a:lnTo>
                    <a:pt x="236" y="24"/>
                  </a:lnTo>
                  <a:lnTo>
                    <a:pt x="216" y="14"/>
                  </a:lnTo>
                  <a:lnTo>
                    <a:pt x="196" y="6"/>
                  </a:lnTo>
                  <a:lnTo>
                    <a:pt x="176" y="2"/>
                  </a:lnTo>
                  <a:lnTo>
                    <a:pt x="154" y="0"/>
                  </a:lnTo>
                  <a:lnTo>
                    <a:pt x="154" y="0"/>
                  </a:lnTo>
                  <a:lnTo>
                    <a:pt x="138" y="2"/>
                  </a:lnTo>
                  <a:lnTo>
                    <a:pt x="122" y="4"/>
                  </a:lnTo>
                  <a:lnTo>
                    <a:pt x="108" y="8"/>
                  </a:lnTo>
                  <a:lnTo>
                    <a:pt x="94" y="12"/>
                  </a:lnTo>
                  <a:lnTo>
                    <a:pt x="80" y="20"/>
                  </a:lnTo>
                  <a:lnTo>
                    <a:pt x="68" y="26"/>
                  </a:lnTo>
                  <a:lnTo>
                    <a:pt x="56" y="36"/>
                  </a:lnTo>
                  <a:lnTo>
                    <a:pt x="46" y="46"/>
                  </a:lnTo>
                  <a:lnTo>
                    <a:pt x="36" y="56"/>
                  </a:lnTo>
                  <a:lnTo>
                    <a:pt x="26" y="68"/>
                  </a:lnTo>
                  <a:lnTo>
                    <a:pt x="18" y="80"/>
                  </a:lnTo>
                  <a:lnTo>
                    <a:pt x="12" y="94"/>
                  </a:lnTo>
                  <a:lnTo>
                    <a:pt x="8" y="108"/>
                  </a:lnTo>
                  <a:lnTo>
                    <a:pt x="4" y="122"/>
                  </a:lnTo>
                  <a:lnTo>
                    <a:pt x="2" y="138"/>
                  </a:lnTo>
                  <a:lnTo>
                    <a:pt x="0" y="154"/>
                  </a:lnTo>
                  <a:lnTo>
                    <a:pt x="0" y="154"/>
                  </a:lnTo>
                  <a:lnTo>
                    <a:pt x="2" y="170"/>
                  </a:lnTo>
                  <a:lnTo>
                    <a:pt x="4" y="184"/>
                  </a:lnTo>
                  <a:lnTo>
                    <a:pt x="8" y="198"/>
                  </a:lnTo>
                  <a:lnTo>
                    <a:pt x="12" y="212"/>
                  </a:lnTo>
                  <a:lnTo>
                    <a:pt x="18" y="226"/>
                  </a:lnTo>
                  <a:lnTo>
                    <a:pt x="26" y="238"/>
                  </a:lnTo>
                  <a:lnTo>
                    <a:pt x="36" y="250"/>
                  </a:lnTo>
                  <a:lnTo>
                    <a:pt x="46" y="262"/>
                  </a:lnTo>
                  <a:lnTo>
                    <a:pt x="56" y="272"/>
                  </a:lnTo>
                  <a:lnTo>
                    <a:pt x="68" y="280"/>
                  </a:lnTo>
                  <a:lnTo>
                    <a:pt x="80" y="288"/>
                  </a:lnTo>
                  <a:lnTo>
                    <a:pt x="94" y="294"/>
                  </a:lnTo>
                  <a:lnTo>
                    <a:pt x="108" y="300"/>
                  </a:lnTo>
                  <a:lnTo>
                    <a:pt x="122" y="304"/>
                  </a:lnTo>
                  <a:lnTo>
                    <a:pt x="138" y="306"/>
                  </a:lnTo>
                  <a:lnTo>
                    <a:pt x="154" y="306"/>
                  </a:lnTo>
                  <a:lnTo>
                    <a:pt x="154" y="306"/>
                  </a:lnTo>
                  <a:lnTo>
                    <a:pt x="168" y="306"/>
                  </a:lnTo>
                  <a:lnTo>
                    <a:pt x="184" y="304"/>
                  </a:lnTo>
                  <a:lnTo>
                    <a:pt x="198" y="300"/>
                  </a:lnTo>
                  <a:lnTo>
                    <a:pt x="212" y="294"/>
                  </a:lnTo>
                  <a:lnTo>
                    <a:pt x="226" y="288"/>
                  </a:lnTo>
                  <a:lnTo>
                    <a:pt x="238" y="280"/>
                  </a:lnTo>
                  <a:lnTo>
                    <a:pt x="250" y="272"/>
                  </a:lnTo>
                  <a:lnTo>
                    <a:pt x="262" y="262"/>
                  </a:lnTo>
                  <a:lnTo>
                    <a:pt x="272" y="250"/>
                  </a:lnTo>
                  <a:lnTo>
                    <a:pt x="280" y="238"/>
                  </a:lnTo>
                  <a:lnTo>
                    <a:pt x="288" y="226"/>
                  </a:lnTo>
                  <a:lnTo>
                    <a:pt x="294" y="212"/>
                  </a:lnTo>
                  <a:lnTo>
                    <a:pt x="300" y="198"/>
                  </a:lnTo>
                  <a:lnTo>
                    <a:pt x="302" y="184"/>
                  </a:lnTo>
                  <a:lnTo>
                    <a:pt x="306" y="170"/>
                  </a:lnTo>
                  <a:lnTo>
                    <a:pt x="306" y="154"/>
                  </a:lnTo>
                  <a:lnTo>
                    <a:pt x="306" y="154"/>
                  </a:lnTo>
                  <a:lnTo>
                    <a:pt x="304" y="132"/>
                  </a:lnTo>
                  <a:lnTo>
                    <a:pt x="300" y="110"/>
                  </a:lnTo>
                  <a:lnTo>
                    <a:pt x="292" y="90"/>
                  </a:lnTo>
                  <a:lnTo>
                    <a:pt x="282" y="72"/>
                  </a:lnTo>
                  <a:lnTo>
                    <a:pt x="282" y="72"/>
                  </a:lnTo>
                  <a:lnTo>
                    <a:pt x="276" y="72"/>
                  </a:lnTo>
                  <a:lnTo>
                    <a:pt x="276" y="72"/>
                  </a:lnTo>
                  <a:lnTo>
                    <a:pt x="272" y="72"/>
                  </a:lnTo>
                  <a:lnTo>
                    <a:pt x="244" y="100"/>
                  </a:lnTo>
                  <a:lnTo>
                    <a:pt x="244" y="100"/>
                  </a:lnTo>
                  <a:lnTo>
                    <a:pt x="252" y="112"/>
                  </a:lnTo>
                  <a:lnTo>
                    <a:pt x="256" y="124"/>
                  </a:lnTo>
                  <a:lnTo>
                    <a:pt x="260" y="138"/>
                  </a:lnTo>
                  <a:lnTo>
                    <a:pt x="260" y="154"/>
                  </a:lnTo>
                  <a:lnTo>
                    <a:pt x="260" y="154"/>
                  </a:lnTo>
                  <a:lnTo>
                    <a:pt x="258" y="174"/>
                  </a:lnTo>
                  <a:lnTo>
                    <a:pt x="252" y="194"/>
                  </a:lnTo>
                  <a:lnTo>
                    <a:pt x="242" y="214"/>
                  </a:lnTo>
                  <a:lnTo>
                    <a:pt x="228" y="228"/>
                  </a:lnTo>
                  <a:lnTo>
                    <a:pt x="212" y="242"/>
                  </a:lnTo>
                  <a:lnTo>
                    <a:pt x="194" y="252"/>
                  </a:lnTo>
                  <a:lnTo>
                    <a:pt x="174" y="258"/>
                  </a:lnTo>
                  <a:lnTo>
                    <a:pt x="154" y="260"/>
                  </a:lnTo>
                  <a:lnTo>
                    <a:pt x="154" y="260"/>
                  </a:lnTo>
                  <a:lnTo>
                    <a:pt x="132" y="258"/>
                  </a:lnTo>
                  <a:lnTo>
                    <a:pt x="112" y="252"/>
                  </a:lnTo>
                  <a:lnTo>
                    <a:pt x="94" y="242"/>
                  </a:lnTo>
                  <a:lnTo>
                    <a:pt x="78" y="228"/>
                  </a:lnTo>
                  <a:lnTo>
                    <a:pt x="64" y="214"/>
                  </a:lnTo>
                  <a:lnTo>
                    <a:pt x="54" y="194"/>
                  </a:lnTo>
                  <a:lnTo>
                    <a:pt x="48" y="174"/>
                  </a:lnTo>
                  <a:lnTo>
                    <a:pt x="46" y="154"/>
                  </a:lnTo>
                  <a:lnTo>
                    <a:pt x="46" y="154"/>
                  </a:lnTo>
                  <a:lnTo>
                    <a:pt x="48" y="132"/>
                  </a:lnTo>
                  <a:lnTo>
                    <a:pt x="54" y="112"/>
                  </a:lnTo>
                  <a:lnTo>
                    <a:pt x="64" y="94"/>
                  </a:lnTo>
                  <a:lnTo>
                    <a:pt x="78" y="78"/>
                  </a:lnTo>
                  <a:lnTo>
                    <a:pt x="94" y="64"/>
                  </a:lnTo>
                  <a:lnTo>
                    <a:pt x="112" y="56"/>
                  </a:lnTo>
                  <a:lnTo>
                    <a:pt x="132" y="48"/>
                  </a:lnTo>
                  <a:lnTo>
                    <a:pt x="154" y="46"/>
                  </a:lnTo>
                  <a:lnTo>
                    <a:pt x="154" y="46"/>
                  </a:lnTo>
                  <a:lnTo>
                    <a:pt x="168" y="48"/>
                  </a:lnTo>
                  <a:lnTo>
                    <a:pt x="182" y="50"/>
                  </a:lnTo>
                  <a:lnTo>
                    <a:pt x="196" y="56"/>
                  </a:lnTo>
                  <a:lnTo>
                    <a:pt x="208" y="62"/>
                  </a:lnTo>
                  <a:lnTo>
                    <a:pt x="236" y="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30" name="Freeform 14">
              <a:extLst>
                <a:ext uri="{FF2B5EF4-FFF2-40B4-BE49-F238E27FC236}">
                  <a16:creationId xmlns:a16="http://schemas.microsoft.com/office/drawing/2014/main" id="{5B204D5C-A15C-41F4-B421-17619A2C195F}"/>
                </a:ext>
              </a:extLst>
            </p:cNvPr>
            <p:cNvSpPr>
              <a:spLocks/>
            </p:cNvSpPr>
            <p:nvPr/>
          </p:nvSpPr>
          <p:spPr bwMode="auto">
            <a:xfrm>
              <a:off x="1816100" y="1689100"/>
              <a:ext cx="787400" cy="787400"/>
            </a:xfrm>
            <a:custGeom>
              <a:avLst/>
              <a:gdLst/>
              <a:ahLst/>
              <a:cxnLst>
                <a:cxn ang="0">
                  <a:pos x="426" y="154"/>
                </a:cxn>
                <a:cxn ang="0">
                  <a:pos x="444" y="198"/>
                </a:cxn>
                <a:cxn ang="0">
                  <a:pos x="450" y="248"/>
                </a:cxn>
                <a:cxn ang="0">
                  <a:pos x="440" y="308"/>
                </a:cxn>
                <a:cxn ang="0">
                  <a:pos x="414" y="360"/>
                </a:cxn>
                <a:cxn ang="0">
                  <a:pos x="376" y="404"/>
                </a:cxn>
                <a:cxn ang="0">
                  <a:pos x="326" y="434"/>
                </a:cxn>
                <a:cxn ang="0">
                  <a:pos x="268" y="448"/>
                </a:cxn>
                <a:cxn ang="0">
                  <a:pos x="226" y="448"/>
                </a:cxn>
                <a:cxn ang="0">
                  <a:pos x="168" y="434"/>
                </a:cxn>
                <a:cxn ang="0">
                  <a:pos x="118" y="404"/>
                </a:cxn>
                <a:cxn ang="0">
                  <a:pos x="80" y="360"/>
                </a:cxn>
                <a:cxn ang="0">
                  <a:pos x="54" y="308"/>
                </a:cxn>
                <a:cxn ang="0">
                  <a:pos x="46" y="248"/>
                </a:cxn>
                <a:cxn ang="0">
                  <a:pos x="50" y="206"/>
                </a:cxn>
                <a:cxn ang="0">
                  <a:pos x="70" y="152"/>
                </a:cxn>
                <a:cxn ang="0">
                  <a:pos x="104" y="104"/>
                </a:cxn>
                <a:cxn ang="0">
                  <a:pos x="152" y="70"/>
                </a:cxn>
                <a:cxn ang="0">
                  <a:pos x="206" y="50"/>
                </a:cxn>
                <a:cxn ang="0">
                  <a:pos x="248" y="46"/>
                </a:cxn>
                <a:cxn ang="0">
                  <a:pos x="318" y="58"/>
                </a:cxn>
                <a:cxn ang="0">
                  <a:pos x="346" y="62"/>
                </a:cxn>
                <a:cxn ang="0">
                  <a:pos x="344" y="20"/>
                </a:cxn>
                <a:cxn ang="0">
                  <a:pos x="248" y="0"/>
                </a:cxn>
                <a:cxn ang="0">
                  <a:pos x="198" y="4"/>
                </a:cxn>
                <a:cxn ang="0">
                  <a:pos x="130" y="30"/>
                </a:cxn>
                <a:cxn ang="0">
                  <a:pos x="72" y="72"/>
                </a:cxn>
                <a:cxn ang="0">
                  <a:pos x="30" y="130"/>
                </a:cxn>
                <a:cxn ang="0">
                  <a:pos x="4" y="198"/>
                </a:cxn>
                <a:cxn ang="0">
                  <a:pos x="0" y="248"/>
                </a:cxn>
                <a:cxn ang="0">
                  <a:pos x="10" y="322"/>
                </a:cxn>
                <a:cxn ang="0">
                  <a:pos x="42" y="386"/>
                </a:cxn>
                <a:cxn ang="0">
                  <a:pos x="90" y="438"/>
                </a:cxn>
                <a:cxn ang="0">
                  <a:pos x="150" y="476"/>
                </a:cxn>
                <a:cxn ang="0">
                  <a:pos x="222" y="494"/>
                </a:cxn>
                <a:cxn ang="0">
                  <a:pos x="272" y="494"/>
                </a:cxn>
                <a:cxn ang="0">
                  <a:pos x="344" y="476"/>
                </a:cxn>
                <a:cxn ang="0">
                  <a:pos x="404" y="438"/>
                </a:cxn>
                <a:cxn ang="0">
                  <a:pos x="452" y="386"/>
                </a:cxn>
                <a:cxn ang="0">
                  <a:pos x="484" y="322"/>
                </a:cxn>
                <a:cxn ang="0">
                  <a:pos x="496" y="248"/>
                </a:cxn>
                <a:cxn ang="0">
                  <a:pos x="486" y="180"/>
                </a:cxn>
                <a:cxn ang="0">
                  <a:pos x="432" y="150"/>
                </a:cxn>
              </a:cxnLst>
              <a:rect l="0" t="0" r="r" b="b"/>
              <a:pathLst>
                <a:path w="496" h="496">
                  <a:moveTo>
                    <a:pt x="432" y="150"/>
                  </a:moveTo>
                  <a:lnTo>
                    <a:pt x="432" y="150"/>
                  </a:lnTo>
                  <a:lnTo>
                    <a:pt x="426" y="154"/>
                  </a:lnTo>
                  <a:lnTo>
                    <a:pt x="426" y="154"/>
                  </a:lnTo>
                  <a:lnTo>
                    <a:pt x="436" y="176"/>
                  </a:lnTo>
                  <a:lnTo>
                    <a:pt x="444" y="198"/>
                  </a:lnTo>
                  <a:lnTo>
                    <a:pt x="448" y="222"/>
                  </a:lnTo>
                  <a:lnTo>
                    <a:pt x="450" y="248"/>
                  </a:lnTo>
                  <a:lnTo>
                    <a:pt x="450" y="248"/>
                  </a:lnTo>
                  <a:lnTo>
                    <a:pt x="448" y="268"/>
                  </a:lnTo>
                  <a:lnTo>
                    <a:pt x="446" y="288"/>
                  </a:lnTo>
                  <a:lnTo>
                    <a:pt x="440" y="308"/>
                  </a:lnTo>
                  <a:lnTo>
                    <a:pt x="434" y="326"/>
                  </a:lnTo>
                  <a:lnTo>
                    <a:pt x="424" y="344"/>
                  </a:lnTo>
                  <a:lnTo>
                    <a:pt x="414" y="360"/>
                  </a:lnTo>
                  <a:lnTo>
                    <a:pt x="404" y="376"/>
                  </a:lnTo>
                  <a:lnTo>
                    <a:pt x="390" y="390"/>
                  </a:lnTo>
                  <a:lnTo>
                    <a:pt x="376" y="404"/>
                  </a:lnTo>
                  <a:lnTo>
                    <a:pt x="360" y="414"/>
                  </a:lnTo>
                  <a:lnTo>
                    <a:pt x="344" y="424"/>
                  </a:lnTo>
                  <a:lnTo>
                    <a:pt x="326" y="434"/>
                  </a:lnTo>
                  <a:lnTo>
                    <a:pt x="308" y="440"/>
                  </a:lnTo>
                  <a:lnTo>
                    <a:pt x="288" y="446"/>
                  </a:lnTo>
                  <a:lnTo>
                    <a:pt x="268" y="448"/>
                  </a:lnTo>
                  <a:lnTo>
                    <a:pt x="248" y="450"/>
                  </a:lnTo>
                  <a:lnTo>
                    <a:pt x="248" y="450"/>
                  </a:lnTo>
                  <a:lnTo>
                    <a:pt x="226" y="448"/>
                  </a:lnTo>
                  <a:lnTo>
                    <a:pt x="206" y="446"/>
                  </a:lnTo>
                  <a:lnTo>
                    <a:pt x="188" y="440"/>
                  </a:lnTo>
                  <a:lnTo>
                    <a:pt x="168" y="434"/>
                  </a:lnTo>
                  <a:lnTo>
                    <a:pt x="152" y="424"/>
                  </a:lnTo>
                  <a:lnTo>
                    <a:pt x="134" y="414"/>
                  </a:lnTo>
                  <a:lnTo>
                    <a:pt x="118" y="404"/>
                  </a:lnTo>
                  <a:lnTo>
                    <a:pt x="104" y="390"/>
                  </a:lnTo>
                  <a:lnTo>
                    <a:pt x="92" y="376"/>
                  </a:lnTo>
                  <a:lnTo>
                    <a:pt x="80" y="360"/>
                  </a:lnTo>
                  <a:lnTo>
                    <a:pt x="70" y="344"/>
                  </a:lnTo>
                  <a:lnTo>
                    <a:pt x="62" y="326"/>
                  </a:lnTo>
                  <a:lnTo>
                    <a:pt x="54" y="308"/>
                  </a:lnTo>
                  <a:lnTo>
                    <a:pt x="50" y="288"/>
                  </a:lnTo>
                  <a:lnTo>
                    <a:pt x="46" y="268"/>
                  </a:lnTo>
                  <a:lnTo>
                    <a:pt x="46" y="248"/>
                  </a:lnTo>
                  <a:lnTo>
                    <a:pt x="46" y="248"/>
                  </a:lnTo>
                  <a:lnTo>
                    <a:pt x="46" y="226"/>
                  </a:lnTo>
                  <a:lnTo>
                    <a:pt x="50" y="206"/>
                  </a:lnTo>
                  <a:lnTo>
                    <a:pt x="54" y="188"/>
                  </a:lnTo>
                  <a:lnTo>
                    <a:pt x="62" y="168"/>
                  </a:lnTo>
                  <a:lnTo>
                    <a:pt x="70" y="152"/>
                  </a:lnTo>
                  <a:lnTo>
                    <a:pt x="80" y="134"/>
                  </a:lnTo>
                  <a:lnTo>
                    <a:pt x="92" y="120"/>
                  </a:lnTo>
                  <a:lnTo>
                    <a:pt x="104" y="104"/>
                  </a:lnTo>
                  <a:lnTo>
                    <a:pt x="118" y="92"/>
                  </a:lnTo>
                  <a:lnTo>
                    <a:pt x="134" y="80"/>
                  </a:lnTo>
                  <a:lnTo>
                    <a:pt x="152" y="70"/>
                  </a:lnTo>
                  <a:lnTo>
                    <a:pt x="168" y="62"/>
                  </a:lnTo>
                  <a:lnTo>
                    <a:pt x="188" y="54"/>
                  </a:lnTo>
                  <a:lnTo>
                    <a:pt x="206" y="50"/>
                  </a:lnTo>
                  <a:lnTo>
                    <a:pt x="226" y="46"/>
                  </a:lnTo>
                  <a:lnTo>
                    <a:pt x="248" y="46"/>
                  </a:lnTo>
                  <a:lnTo>
                    <a:pt x="248" y="46"/>
                  </a:lnTo>
                  <a:lnTo>
                    <a:pt x="272" y="46"/>
                  </a:lnTo>
                  <a:lnTo>
                    <a:pt x="296" y="52"/>
                  </a:lnTo>
                  <a:lnTo>
                    <a:pt x="318" y="58"/>
                  </a:lnTo>
                  <a:lnTo>
                    <a:pt x="340" y="68"/>
                  </a:lnTo>
                  <a:lnTo>
                    <a:pt x="340" y="68"/>
                  </a:lnTo>
                  <a:lnTo>
                    <a:pt x="346" y="62"/>
                  </a:lnTo>
                  <a:lnTo>
                    <a:pt x="374" y="34"/>
                  </a:lnTo>
                  <a:lnTo>
                    <a:pt x="374" y="34"/>
                  </a:lnTo>
                  <a:lnTo>
                    <a:pt x="344" y="20"/>
                  </a:lnTo>
                  <a:lnTo>
                    <a:pt x="314" y="8"/>
                  </a:lnTo>
                  <a:lnTo>
                    <a:pt x="282" y="2"/>
                  </a:lnTo>
                  <a:lnTo>
                    <a:pt x="248" y="0"/>
                  </a:lnTo>
                  <a:lnTo>
                    <a:pt x="248" y="0"/>
                  </a:lnTo>
                  <a:lnTo>
                    <a:pt x="222" y="0"/>
                  </a:lnTo>
                  <a:lnTo>
                    <a:pt x="198" y="4"/>
                  </a:lnTo>
                  <a:lnTo>
                    <a:pt x="174" y="10"/>
                  </a:lnTo>
                  <a:lnTo>
                    <a:pt x="150" y="18"/>
                  </a:lnTo>
                  <a:lnTo>
                    <a:pt x="130" y="30"/>
                  </a:lnTo>
                  <a:lnTo>
                    <a:pt x="108" y="42"/>
                  </a:lnTo>
                  <a:lnTo>
                    <a:pt x="90" y="56"/>
                  </a:lnTo>
                  <a:lnTo>
                    <a:pt x="72" y="72"/>
                  </a:lnTo>
                  <a:lnTo>
                    <a:pt x="56" y="90"/>
                  </a:lnTo>
                  <a:lnTo>
                    <a:pt x="42" y="108"/>
                  </a:lnTo>
                  <a:lnTo>
                    <a:pt x="30" y="130"/>
                  </a:lnTo>
                  <a:lnTo>
                    <a:pt x="18" y="150"/>
                  </a:lnTo>
                  <a:lnTo>
                    <a:pt x="10" y="174"/>
                  </a:lnTo>
                  <a:lnTo>
                    <a:pt x="4" y="198"/>
                  </a:lnTo>
                  <a:lnTo>
                    <a:pt x="0" y="222"/>
                  </a:lnTo>
                  <a:lnTo>
                    <a:pt x="0" y="248"/>
                  </a:lnTo>
                  <a:lnTo>
                    <a:pt x="0" y="248"/>
                  </a:lnTo>
                  <a:lnTo>
                    <a:pt x="0" y="272"/>
                  </a:lnTo>
                  <a:lnTo>
                    <a:pt x="4" y="298"/>
                  </a:lnTo>
                  <a:lnTo>
                    <a:pt x="10" y="322"/>
                  </a:lnTo>
                  <a:lnTo>
                    <a:pt x="18" y="344"/>
                  </a:lnTo>
                  <a:lnTo>
                    <a:pt x="30" y="366"/>
                  </a:lnTo>
                  <a:lnTo>
                    <a:pt x="42" y="386"/>
                  </a:lnTo>
                  <a:lnTo>
                    <a:pt x="56" y="406"/>
                  </a:lnTo>
                  <a:lnTo>
                    <a:pt x="72" y="422"/>
                  </a:lnTo>
                  <a:lnTo>
                    <a:pt x="90" y="438"/>
                  </a:lnTo>
                  <a:lnTo>
                    <a:pt x="108" y="454"/>
                  </a:lnTo>
                  <a:lnTo>
                    <a:pt x="130" y="466"/>
                  </a:lnTo>
                  <a:lnTo>
                    <a:pt x="150" y="476"/>
                  </a:lnTo>
                  <a:lnTo>
                    <a:pt x="174" y="484"/>
                  </a:lnTo>
                  <a:lnTo>
                    <a:pt x="198" y="490"/>
                  </a:lnTo>
                  <a:lnTo>
                    <a:pt x="222" y="494"/>
                  </a:lnTo>
                  <a:lnTo>
                    <a:pt x="248" y="496"/>
                  </a:lnTo>
                  <a:lnTo>
                    <a:pt x="248" y="496"/>
                  </a:lnTo>
                  <a:lnTo>
                    <a:pt x="272" y="494"/>
                  </a:lnTo>
                  <a:lnTo>
                    <a:pt x="298" y="490"/>
                  </a:lnTo>
                  <a:lnTo>
                    <a:pt x="320" y="484"/>
                  </a:lnTo>
                  <a:lnTo>
                    <a:pt x="344" y="476"/>
                  </a:lnTo>
                  <a:lnTo>
                    <a:pt x="366" y="466"/>
                  </a:lnTo>
                  <a:lnTo>
                    <a:pt x="386" y="454"/>
                  </a:lnTo>
                  <a:lnTo>
                    <a:pt x="404" y="438"/>
                  </a:lnTo>
                  <a:lnTo>
                    <a:pt x="422" y="422"/>
                  </a:lnTo>
                  <a:lnTo>
                    <a:pt x="438" y="406"/>
                  </a:lnTo>
                  <a:lnTo>
                    <a:pt x="452" y="386"/>
                  </a:lnTo>
                  <a:lnTo>
                    <a:pt x="466" y="366"/>
                  </a:lnTo>
                  <a:lnTo>
                    <a:pt x="476" y="344"/>
                  </a:lnTo>
                  <a:lnTo>
                    <a:pt x="484" y="322"/>
                  </a:lnTo>
                  <a:lnTo>
                    <a:pt x="490" y="298"/>
                  </a:lnTo>
                  <a:lnTo>
                    <a:pt x="494" y="272"/>
                  </a:lnTo>
                  <a:lnTo>
                    <a:pt x="496" y="248"/>
                  </a:lnTo>
                  <a:lnTo>
                    <a:pt x="496" y="248"/>
                  </a:lnTo>
                  <a:lnTo>
                    <a:pt x="494" y="214"/>
                  </a:lnTo>
                  <a:lnTo>
                    <a:pt x="486" y="180"/>
                  </a:lnTo>
                  <a:lnTo>
                    <a:pt x="476" y="150"/>
                  </a:lnTo>
                  <a:lnTo>
                    <a:pt x="460" y="122"/>
                  </a:lnTo>
                  <a:lnTo>
                    <a:pt x="432" y="15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31" name="Freeform 15">
              <a:extLst>
                <a:ext uri="{FF2B5EF4-FFF2-40B4-BE49-F238E27FC236}">
                  <a16:creationId xmlns:a16="http://schemas.microsoft.com/office/drawing/2014/main" id="{84B4B0C2-FEE4-4641-9B07-32C4A117FC32}"/>
                </a:ext>
              </a:extLst>
            </p:cNvPr>
            <p:cNvSpPr>
              <a:spLocks/>
            </p:cNvSpPr>
            <p:nvPr/>
          </p:nvSpPr>
          <p:spPr bwMode="auto">
            <a:xfrm>
              <a:off x="2187575" y="1666875"/>
              <a:ext cx="438150" cy="434975"/>
            </a:xfrm>
            <a:custGeom>
              <a:avLst/>
              <a:gdLst/>
              <a:ahLst/>
              <a:cxnLst>
                <a:cxn ang="0">
                  <a:pos x="238" y="36"/>
                </a:cxn>
                <a:cxn ang="0">
                  <a:pos x="238" y="36"/>
                </a:cxn>
                <a:cxn ang="0">
                  <a:pos x="234" y="30"/>
                </a:cxn>
                <a:cxn ang="0">
                  <a:pos x="230" y="22"/>
                </a:cxn>
                <a:cxn ang="0">
                  <a:pos x="228" y="8"/>
                </a:cxn>
                <a:cxn ang="0">
                  <a:pos x="226" y="2"/>
                </a:cxn>
                <a:cxn ang="0">
                  <a:pos x="224" y="0"/>
                </a:cxn>
                <a:cxn ang="0">
                  <a:pos x="220" y="0"/>
                </a:cxn>
                <a:cxn ang="0">
                  <a:pos x="216" y="4"/>
                </a:cxn>
                <a:cxn ang="0">
                  <a:pos x="126" y="92"/>
                </a:cxn>
                <a:cxn ang="0">
                  <a:pos x="126" y="92"/>
                </a:cxn>
                <a:cxn ang="0">
                  <a:pos x="122" y="102"/>
                </a:cxn>
                <a:cxn ang="0">
                  <a:pos x="118" y="114"/>
                </a:cxn>
                <a:cxn ang="0">
                  <a:pos x="118" y="126"/>
                </a:cxn>
                <a:cxn ang="0">
                  <a:pos x="118" y="138"/>
                </a:cxn>
                <a:cxn ang="0">
                  <a:pos x="4" y="252"/>
                </a:cxn>
                <a:cxn ang="0">
                  <a:pos x="4" y="252"/>
                </a:cxn>
                <a:cxn ang="0">
                  <a:pos x="2" y="256"/>
                </a:cxn>
                <a:cxn ang="0">
                  <a:pos x="0" y="262"/>
                </a:cxn>
                <a:cxn ang="0">
                  <a:pos x="2" y="266"/>
                </a:cxn>
                <a:cxn ang="0">
                  <a:pos x="4" y="270"/>
                </a:cxn>
                <a:cxn ang="0">
                  <a:pos x="4" y="270"/>
                </a:cxn>
                <a:cxn ang="0">
                  <a:pos x="8" y="274"/>
                </a:cxn>
                <a:cxn ang="0">
                  <a:pos x="14" y="274"/>
                </a:cxn>
                <a:cxn ang="0">
                  <a:pos x="14" y="274"/>
                </a:cxn>
                <a:cxn ang="0">
                  <a:pos x="18" y="274"/>
                </a:cxn>
                <a:cxn ang="0">
                  <a:pos x="22" y="270"/>
                </a:cxn>
                <a:cxn ang="0">
                  <a:pos x="134" y="158"/>
                </a:cxn>
                <a:cxn ang="0">
                  <a:pos x="134" y="158"/>
                </a:cxn>
                <a:cxn ang="0">
                  <a:pos x="148" y="158"/>
                </a:cxn>
                <a:cxn ang="0">
                  <a:pos x="164" y="156"/>
                </a:cxn>
                <a:cxn ang="0">
                  <a:pos x="176" y="152"/>
                </a:cxn>
                <a:cxn ang="0">
                  <a:pos x="182" y="148"/>
                </a:cxn>
                <a:cxn ang="0">
                  <a:pos x="272" y="58"/>
                </a:cxn>
                <a:cxn ang="0">
                  <a:pos x="272" y="58"/>
                </a:cxn>
                <a:cxn ang="0">
                  <a:pos x="276" y="54"/>
                </a:cxn>
                <a:cxn ang="0">
                  <a:pos x="276" y="52"/>
                </a:cxn>
                <a:cxn ang="0">
                  <a:pos x="272" y="50"/>
                </a:cxn>
                <a:cxn ang="0">
                  <a:pos x="266" y="48"/>
                </a:cxn>
                <a:cxn ang="0">
                  <a:pos x="252" y="44"/>
                </a:cxn>
                <a:cxn ang="0">
                  <a:pos x="244" y="42"/>
                </a:cxn>
                <a:cxn ang="0">
                  <a:pos x="238" y="36"/>
                </a:cxn>
                <a:cxn ang="0">
                  <a:pos x="238" y="36"/>
                </a:cxn>
              </a:cxnLst>
              <a:rect l="0" t="0" r="r" b="b"/>
              <a:pathLst>
                <a:path w="276" h="274">
                  <a:moveTo>
                    <a:pt x="238" y="36"/>
                  </a:moveTo>
                  <a:lnTo>
                    <a:pt x="238" y="36"/>
                  </a:lnTo>
                  <a:lnTo>
                    <a:pt x="234" y="30"/>
                  </a:lnTo>
                  <a:lnTo>
                    <a:pt x="230" y="22"/>
                  </a:lnTo>
                  <a:lnTo>
                    <a:pt x="228" y="8"/>
                  </a:lnTo>
                  <a:lnTo>
                    <a:pt x="226" y="2"/>
                  </a:lnTo>
                  <a:lnTo>
                    <a:pt x="224" y="0"/>
                  </a:lnTo>
                  <a:lnTo>
                    <a:pt x="220" y="0"/>
                  </a:lnTo>
                  <a:lnTo>
                    <a:pt x="216" y="4"/>
                  </a:lnTo>
                  <a:lnTo>
                    <a:pt x="126" y="92"/>
                  </a:lnTo>
                  <a:lnTo>
                    <a:pt x="126" y="92"/>
                  </a:lnTo>
                  <a:lnTo>
                    <a:pt x="122" y="102"/>
                  </a:lnTo>
                  <a:lnTo>
                    <a:pt x="118" y="114"/>
                  </a:lnTo>
                  <a:lnTo>
                    <a:pt x="118" y="126"/>
                  </a:lnTo>
                  <a:lnTo>
                    <a:pt x="118" y="138"/>
                  </a:lnTo>
                  <a:lnTo>
                    <a:pt x="4" y="252"/>
                  </a:lnTo>
                  <a:lnTo>
                    <a:pt x="4" y="252"/>
                  </a:lnTo>
                  <a:lnTo>
                    <a:pt x="2" y="256"/>
                  </a:lnTo>
                  <a:lnTo>
                    <a:pt x="0" y="262"/>
                  </a:lnTo>
                  <a:lnTo>
                    <a:pt x="2" y="266"/>
                  </a:lnTo>
                  <a:lnTo>
                    <a:pt x="4" y="270"/>
                  </a:lnTo>
                  <a:lnTo>
                    <a:pt x="4" y="270"/>
                  </a:lnTo>
                  <a:lnTo>
                    <a:pt x="8" y="274"/>
                  </a:lnTo>
                  <a:lnTo>
                    <a:pt x="14" y="274"/>
                  </a:lnTo>
                  <a:lnTo>
                    <a:pt x="14" y="274"/>
                  </a:lnTo>
                  <a:lnTo>
                    <a:pt x="18" y="274"/>
                  </a:lnTo>
                  <a:lnTo>
                    <a:pt x="22" y="270"/>
                  </a:lnTo>
                  <a:lnTo>
                    <a:pt x="134" y="158"/>
                  </a:lnTo>
                  <a:lnTo>
                    <a:pt x="134" y="158"/>
                  </a:lnTo>
                  <a:lnTo>
                    <a:pt x="148" y="158"/>
                  </a:lnTo>
                  <a:lnTo>
                    <a:pt x="164" y="156"/>
                  </a:lnTo>
                  <a:lnTo>
                    <a:pt x="176" y="152"/>
                  </a:lnTo>
                  <a:lnTo>
                    <a:pt x="182" y="148"/>
                  </a:lnTo>
                  <a:lnTo>
                    <a:pt x="272" y="58"/>
                  </a:lnTo>
                  <a:lnTo>
                    <a:pt x="272" y="58"/>
                  </a:lnTo>
                  <a:lnTo>
                    <a:pt x="276" y="54"/>
                  </a:lnTo>
                  <a:lnTo>
                    <a:pt x="276" y="52"/>
                  </a:lnTo>
                  <a:lnTo>
                    <a:pt x="272" y="50"/>
                  </a:lnTo>
                  <a:lnTo>
                    <a:pt x="266" y="48"/>
                  </a:lnTo>
                  <a:lnTo>
                    <a:pt x="252" y="44"/>
                  </a:lnTo>
                  <a:lnTo>
                    <a:pt x="244" y="42"/>
                  </a:lnTo>
                  <a:lnTo>
                    <a:pt x="238" y="36"/>
                  </a:lnTo>
                  <a:lnTo>
                    <a:pt x="238" y="3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32" name="Group 250">
            <a:extLst>
              <a:ext uri="{FF2B5EF4-FFF2-40B4-BE49-F238E27FC236}">
                <a16:creationId xmlns:a16="http://schemas.microsoft.com/office/drawing/2014/main" id="{89A9D817-75CF-4803-AC4F-72EFAD2B051F}"/>
              </a:ext>
            </a:extLst>
          </p:cNvPr>
          <p:cNvGrpSpPr/>
          <p:nvPr userDrawn="1"/>
        </p:nvGrpSpPr>
        <p:grpSpPr>
          <a:xfrm>
            <a:off x="385265" y="1533282"/>
            <a:ext cx="477348" cy="444753"/>
            <a:chOff x="-9242425" y="1674813"/>
            <a:chExt cx="1130300" cy="1127125"/>
          </a:xfrm>
          <a:solidFill>
            <a:schemeClr val="bg1"/>
          </a:solidFill>
        </p:grpSpPr>
        <p:sp>
          <p:nvSpPr>
            <p:cNvPr id="33" name="Freeform 154">
              <a:extLst>
                <a:ext uri="{FF2B5EF4-FFF2-40B4-BE49-F238E27FC236}">
                  <a16:creationId xmlns:a16="http://schemas.microsoft.com/office/drawing/2014/main" id="{70C054D7-D9C0-4C56-8723-06B09C1E8EC6}"/>
                </a:ext>
              </a:extLst>
            </p:cNvPr>
            <p:cNvSpPr>
              <a:spLocks noEditPoints="1"/>
            </p:cNvSpPr>
            <p:nvPr/>
          </p:nvSpPr>
          <p:spPr bwMode="auto">
            <a:xfrm>
              <a:off x="-9090025" y="1674813"/>
              <a:ext cx="823912" cy="1127125"/>
            </a:xfrm>
            <a:custGeom>
              <a:avLst/>
              <a:gdLst/>
              <a:ahLst/>
              <a:cxnLst>
                <a:cxn ang="0">
                  <a:pos x="397" y="1025"/>
                </a:cxn>
                <a:cxn ang="0">
                  <a:pos x="440" y="1043"/>
                </a:cxn>
                <a:cxn ang="0">
                  <a:pos x="626" y="1036"/>
                </a:cxn>
                <a:cxn ang="0">
                  <a:pos x="652" y="1001"/>
                </a:cxn>
                <a:cxn ang="0">
                  <a:pos x="673" y="936"/>
                </a:cxn>
                <a:cxn ang="0">
                  <a:pos x="722" y="888"/>
                </a:cxn>
                <a:cxn ang="0">
                  <a:pos x="831" y="800"/>
                </a:cxn>
                <a:cxn ang="0">
                  <a:pos x="906" y="684"/>
                </a:cxn>
                <a:cxn ang="0">
                  <a:pos x="939" y="548"/>
                </a:cxn>
                <a:cxn ang="0">
                  <a:pos x="935" y="455"/>
                </a:cxn>
                <a:cxn ang="0">
                  <a:pos x="907" y="356"/>
                </a:cxn>
                <a:cxn ang="0">
                  <a:pos x="856" y="267"/>
                </a:cxn>
                <a:cxn ang="0">
                  <a:pos x="787" y="195"/>
                </a:cxn>
                <a:cxn ang="0">
                  <a:pos x="702" y="140"/>
                </a:cxn>
                <a:cxn ang="0">
                  <a:pos x="604" y="108"/>
                </a:cxn>
                <a:cxn ang="0">
                  <a:pos x="519" y="99"/>
                </a:cxn>
                <a:cxn ang="0">
                  <a:pos x="414" y="112"/>
                </a:cxn>
                <a:cxn ang="0">
                  <a:pos x="318" y="149"/>
                </a:cxn>
                <a:cxn ang="0">
                  <a:pos x="237" y="207"/>
                </a:cxn>
                <a:cxn ang="0">
                  <a:pos x="170" y="284"/>
                </a:cxn>
                <a:cxn ang="0">
                  <a:pos x="124" y="375"/>
                </a:cxn>
                <a:cxn ang="0">
                  <a:pos x="101" y="476"/>
                </a:cxn>
                <a:cxn ang="0">
                  <a:pos x="102" y="576"/>
                </a:cxn>
                <a:cxn ang="0">
                  <a:pos x="144" y="709"/>
                </a:cxn>
                <a:cxn ang="0">
                  <a:pos x="227" y="821"/>
                </a:cxn>
                <a:cxn ang="0">
                  <a:pos x="317" y="888"/>
                </a:cxn>
                <a:cxn ang="0">
                  <a:pos x="374" y="951"/>
                </a:cxn>
                <a:cxn ang="0">
                  <a:pos x="618" y="1363"/>
                </a:cxn>
                <a:cxn ang="0">
                  <a:pos x="591" y="1403"/>
                </a:cxn>
                <a:cxn ang="0">
                  <a:pos x="492" y="1418"/>
                </a:cxn>
                <a:cxn ang="0">
                  <a:pos x="446" y="1403"/>
                </a:cxn>
                <a:cxn ang="0">
                  <a:pos x="393" y="1363"/>
                </a:cxn>
                <a:cxn ang="0">
                  <a:pos x="352" y="1355"/>
                </a:cxn>
                <a:cxn ang="0">
                  <a:pos x="311" y="1326"/>
                </a:cxn>
                <a:cxn ang="0">
                  <a:pos x="289" y="1280"/>
                </a:cxn>
                <a:cxn ang="0">
                  <a:pos x="287" y="996"/>
                </a:cxn>
                <a:cxn ang="0">
                  <a:pos x="239" y="957"/>
                </a:cxn>
                <a:cxn ang="0">
                  <a:pos x="111" y="841"/>
                </a:cxn>
                <a:cxn ang="0">
                  <a:pos x="29" y="691"/>
                </a:cxn>
                <a:cxn ang="0">
                  <a:pos x="0" y="519"/>
                </a:cxn>
                <a:cxn ang="0">
                  <a:pos x="9" y="414"/>
                </a:cxn>
                <a:cxn ang="0">
                  <a:pos x="51" y="293"/>
                </a:cxn>
                <a:cxn ang="0">
                  <a:pos x="117" y="188"/>
                </a:cxn>
                <a:cxn ang="0">
                  <a:pos x="208" y="102"/>
                </a:cxn>
                <a:cxn ang="0">
                  <a:pos x="317" y="40"/>
                </a:cxn>
                <a:cxn ang="0">
                  <a:pos x="440" y="5"/>
                </a:cxn>
                <a:cxn ang="0">
                  <a:pos x="546" y="0"/>
                </a:cxn>
                <a:cxn ang="0">
                  <a:pos x="675" y="22"/>
                </a:cxn>
                <a:cxn ang="0">
                  <a:pos x="790" y="74"/>
                </a:cxn>
                <a:cxn ang="0">
                  <a:pos x="886" y="151"/>
                </a:cxn>
                <a:cxn ang="0">
                  <a:pos x="964" y="249"/>
                </a:cxn>
                <a:cxn ang="0">
                  <a:pos x="1015" y="364"/>
                </a:cxn>
                <a:cxn ang="0">
                  <a:pos x="1039" y="493"/>
                </a:cxn>
                <a:cxn ang="0">
                  <a:pos x="1029" y="625"/>
                </a:cxn>
                <a:cxn ang="0">
                  <a:pos x="967" y="784"/>
                </a:cxn>
                <a:cxn ang="0">
                  <a:pos x="856" y="915"/>
                </a:cxn>
                <a:cxn ang="0">
                  <a:pos x="762" y="981"/>
                </a:cxn>
                <a:cxn ang="0">
                  <a:pos x="752" y="1258"/>
                </a:cxn>
                <a:cxn ang="0">
                  <a:pos x="740" y="1309"/>
                </a:cxn>
                <a:cxn ang="0">
                  <a:pos x="705" y="1345"/>
                </a:cxn>
                <a:cxn ang="0">
                  <a:pos x="656" y="1363"/>
                </a:cxn>
              </a:cxnLst>
              <a:rect l="0" t="0" r="r" b="b"/>
              <a:pathLst>
                <a:path w="1039" h="1418">
                  <a:moveTo>
                    <a:pt x="386" y="1003"/>
                  </a:moveTo>
                  <a:lnTo>
                    <a:pt x="386" y="1003"/>
                  </a:lnTo>
                  <a:lnTo>
                    <a:pt x="389" y="1011"/>
                  </a:lnTo>
                  <a:lnTo>
                    <a:pt x="392" y="1018"/>
                  </a:lnTo>
                  <a:lnTo>
                    <a:pt x="397" y="1025"/>
                  </a:lnTo>
                  <a:lnTo>
                    <a:pt x="404" y="1032"/>
                  </a:lnTo>
                  <a:lnTo>
                    <a:pt x="413" y="1036"/>
                  </a:lnTo>
                  <a:lnTo>
                    <a:pt x="421" y="1039"/>
                  </a:lnTo>
                  <a:lnTo>
                    <a:pt x="431" y="1042"/>
                  </a:lnTo>
                  <a:lnTo>
                    <a:pt x="440" y="1043"/>
                  </a:lnTo>
                  <a:lnTo>
                    <a:pt x="598" y="1043"/>
                  </a:lnTo>
                  <a:lnTo>
                    <a:pt x="598" y="1043"/>
                  </a:lnTo>
                  <a:lnTo>
                    <a:pt x="608" y="1042"/>
                  </a:lnTo>
                  <a:lnTo>
                    <a:pt x="618" y="1039"/>
                  </a:lnTo>
                  <a:lnTo>
                    <a:pt x="626" y="1036"/>
                  </a:lnTo>
                  <a:lnTo>
                    <a:pt x="634" y="1032"/>
                  </a:lnTo>
                  <a:lnTo>
                    <a:pt x="641" y="1025"/>
                  </a:lnTo>
                  <a:lnTo>
                    <a:pt x="647" y="1018"/>
                  </a:lnTo>
                  <a:lnTo>
                    <a:pt x="650" y="1011"/>
                  </a:lnTo>
                  <a:lnTo>
                    <a:pt x="652" y="1001"/>
                  </a:lnTo>
                  <a:lnTo>
                    <a:pt x="652" y="1001"/>
                  </a:lnTo>
                  <a:lnTo>
                    <a:pt x="655" y="985"/>
                  </a:lnTo>
                  <a:lnTo>
                    <a:pt x="659" y="967"/>
                  </a:lnTo>
                  <a:lnTo>
                    <a:pt x="665" y="951"/>
                  </a:lnTo>
                  <a:lnTo>
                    <a:pt x="673" y="936"/>
                  </a:lnTo>
                  <a:lnTo>
                    <a:pt x="681" y="921"/>
                  </a:lnTo>
                  <a:lnTo>
                    <a:pt x="693" y="909"/>
                  </a:lnTo>
                  <a:lnTo>
                    <a:pt x="706" y="897"/>
                  </a:lnTo>
                  <a:lnTo>
                    <a:pt x="722" y="888"/>
                  </a:lnTo>
                  <a:lnTo>
                    <a:pt x="722" y="888"/>
                  </a:lnTo>
                  <a:lnTo>
                    <a:pt x="747" y="874"/>
                  </a:lnTo>
                  <a:lnTo>
                    <a:pt x="769" y="857"/>
                  </a:lnTo>
                  <a:lnTo>
                    <a:pt x="791" y="839"/>
                  </a:lnTo>
                  <a:lnTo>
                    <a:pt x="812" y="821"/>
                  </a:lnTo>
                  <a:lnTo>
                    <a:pt x="831" y="800"/>
                  </a:lnTo>
                  <a:lnTo>
                    <a:pt x="849" y="780"/>
                  </a:lnTo>
                  <a:lnTo>
                    <a:pt x="866" y="758"/>
                  </a:lnTo>
                  <a:lnTo>
                    <a:pt x="881" y="734"/>
                  </a:lnTo>
                  <a:lnTo>
                    <a:pt x="895" y="709"/>
                  </a:lnTo>
                  <a:lnTo>
                    <a:pt x="906" y="684"/>
                  </a:lnTo>
                  <a:lnTo>
                    <a:pt x="916" y="658"/>
                  </a:lnTo>
                  <a:lnTo>
                    <a:pt x="924" y="631"/>
                  </a:lnTo>
                  <a:lnTo>
                    <a:pt x="931" y="604"/>
                  </a:lnTo>
                  <a:lnTo>
                    <a:pt x="936" y="576"/>
                  </a:lnTo>
                  <a:lnTo>
                    <a:pt x="939" y="548"/>
                  </a:lnTo>
                  <a:lnTo>
                    <a:pt x="939" y="519"/>
                  </a:lnTo>
                  <a:lnTo>
                    <a:pt x="939" y="519"/>
                  </a:lnTo>
                  <a:lnTo>
                    <a:pt x="939" y="497"/>
                  </a:lnTo>
                  <a:lnTo>
                    <a:pt x="938" y="476"/>
                  </a:lnTo>
                  <a:lnTo>
                    <a:pt x="935" y="455"/>
                  </a:lnTo>
                  <a:lnTo>
                    <a:pt x="931" y="435"/>
                  </a:lnTo>
                  <a:lnTo>
                    <a:pt x="927" y="414"/>
                  </a:lnTo>
                  <a:lnTo>
                    <a:pt x="921" y="395"/>
                  </a:lnTo>
                  <a:lnTo>
                    <a:pt x="914" y="375"/>
                  </a:lnTo>
                  <a:lnTo>
                    <a:pt x="907" y="356"/>
                  </a:lnTo>
                  <a:lnTo>
                    <a:pt x="898" y="336"/>
                  </a:lnTo>
                  <a:lnTo>
                    <a:pt x="889" y="318"/>
                  </a:lnTo>
                  <a:lnTo>
                    <a:pt x="878" y="302"/>
                  </a:lnTo>
                  <a:lnTo>
                    <a:pt x="868" y="284"/>
                  </a:lnTo>
                  <a:lnTo>
                    <a:pt x="856" y="267"/>
                  </a:lnTo>
                  <a:lnTo>
                    <a:pt x="844" y="252"/>
                  </a:lnTo>
                  <a:lnTo>
                    <a:pt x="831" y="237"/>
                  </a:lnTo>
                  <a:lnTo>
                    <a:pt x="816" y="221"/>
                  </a:lnTo>
                  <a:lnTo>
                    <a:pt x="802" y="207"/>
                  </a:lnTo>
                  <a:lnTo>
                    <a:pt x="787" y="195"/>
                  </a:lnTo>
                  <a:lnTo>
                    <a:pt x="770" y="183"/>
                  </a:lnTo>
                  <a:lnTo>
                    <a:pt x="755" y="170"/>
                  </a:lnTo>
                  <a:lnTo>
                    <a:pt x="737" y="159"/>
                  </a:lnTo>
                  <a:lnTo>
                    <a:pt x="720" y="149"/>
                  </a:lnTo>
                  <a:lnTo>
                    <a:pt x="702" y="140"/>
                  </a:lnTo>
                  <a:lnTo>
                    <a:pt x="683" y="131"/>
                  </a:lnTo>
                  <a:lnTo>
                    <a:pt x="663" y="124"/>
                  </a:lnTo>
                  <a:lnTo>
                    <a:pt x="644" y="117"/>
                  </a:lnTo>
                  <a:lnTo>
                    <a:pt x="625" y="112"/>
                  </a:lnTo>
                  <a:lnTo>
                    <a:pt x="604" y="108"/>
                  </a:lnTo>
                  <a:lnTo>
                    <a:pt x="583" y="104"/>
                  </a:lnTo>
                  <a:lnTo>
                    <a:pt x="562" y="101"/>
                  </a:lnTo>
                  <a:lnTo>
                    <a:pt x="541" y="99"/>
                  </a:lnTo>
                  <a:lnTo>
                    <a:pt x="519" y="99"/>
                  </a:lnTo>
                  <a:lnTo>
                    <a:pt x="519" y="99"/>
                  </a:lnTo>
                  <a:lnTo>
                    <a:pt x="497" y="99"/>
                  </a:lnTo>
                  <a:lnTo>
                    <a:pt x="476" y="101"/>
                  </a:lnTo>
                  <a:lnTo>
                    <a:pt x="456" y="104"/>
                  </a:lnTo>
                  <a:lnTo>
                    <a:pt x="435" y="108"/>
                  </a:lnTo>
                  <a:lnTo>
                    <a:pt x="414" y="112"/>
                  </a:lnTo>
                  <a:lnTo>
                    <a:pt x="395" y="117"/>
                  </a:lnTo>
                  <a:lnTo>
                    <a:pt x="375" y="124"/>
                  </a:lnTo>
                  <a:lnTo>
                    <a:pt x="356" y="131"/>
                  </a:lnTo>
                  <a:lnTo>
                    <a:pt x="336" y="140"/>
                  </a:lnTo>
                  <a:lnTo>
                    <a:pt x="318" y="149"/>
                  </a:lnTo>
                  <a:lnTo>
                    <a:pt x="302" y="159"/>
                  </a:lnTo>
                  <a:lnTo>
                    <a:pt x="284" y="170"/>
                  </a:lnTo>
                  <a:lnTo>
                    <a:pt x="267" y="183"/>
                  </a:lnTo>
                  <a:lnTo>
                    <a:pt x="252" y="195"/>
                  </a:lnTo>
                  <a:lnTo>
                    <a:pt x="237" y="207"/>
                  </a:lnTo>
                  <a:lnTo>
                    <a:pt x="221" y="221"/>
                  </a:lnTo>
                  <a:lnTo>
                    <a:pt x="208" y="237"/>
                  </a:lnTo>
                  <a:lnTo>
                    <a:pt x="195" y="252"/>
                  </a:lnTo>
                  <a:lnTo>
                    <a:pt x="183" y="267"/>
                  </a:lnTo>
                  <a:lnTo>
                    <a:pt x="170" y="284"/>
                  </a:lnTo>
                  <a:lnTo>
                    <a:pt x="160" y="302"/>
                  </a:lnTo>
                  <a:lnTo>
                    <a:pt x="149" y="318"/>
                  </a:lnTo>
                  <a:lnTo>
                    <a:pt x="141" y="336"/>
                  </a:lnTo>
                  <a:lnTo>
                    <a:pt x="131" y="356"/>
                  </a:lnTo>
                  <a:lnTo>
                    <a:pt x="124" y="375"/>
                  </a:lnTo>
                  <a:lnTo>
                    <a:pt x="117" y="395"/>
                  </a:lnTo>
                  <a:lnTo>
                    <a:pt x="112" y="414"/>
                  </a:lnTo>
                  <a:lnTo>
                    <a:pt x="108" y="435"/>
                  </a:lnTo>
                  <a:lnTo>
                    <a:pt x="104" y="455"/>
                  </a:lnTo>
                  <a:lnTo>
                    <a:pt x="101" y="476"/>
                  </a:lnTo>
                  <a:lnTo>
                    <a:pt x="99" y="497"/>
                  </a:lnTo>
                  <a:lnTo>
                    <a:pt x="99" y="519"/>
                  </a:lnTo>
                  <a:lnTo>
                    <a:pt x="99" y="519"/>
                  </a:lnTo>
                  <a:lnTo>
                    <a:pt x="99" y="548"/>
                  </a:lnTo>
                  <a:lnTo>
                    <a:pt x="102" y="576"/>
                  </a:lnTo>
                  <a:lnTo>
                    <a:pt x="108" y="604"/>
                  </a:lnTo>
                  <a:lnTo>
                    <a:pt x="115" y="631"/>
                  </a:lnTo>
                  <a:lnTo>
                    <a:pt x="123" y="658"/>
                  </a:lnTo>
                  <a:lnTo>
                    <a:pt x="133" y="684"/>
                  </a:lnTo>
                  <a:lnTo>
                    <a:pt x="144" y="709"/>
                  </a:lnTo>
                  <a:lnTo>
                    <a:pt x="158" y="734"/>
                  </a:lnTo>
                  <a:lnTo>
                    <a:pt x="173" y="758"/>
                  </a:lnTo>
                  <a:lnTo>
                    <a:pt x="190" y="780"/>
                  </a:lnTo>
                  <a:lnTo>
                    <a:pt x="208" y="800"/>
                  </a:lnTo>
                  <a:lnTo>
                    <a:pt x="227" y="821"/>
                  </a:lnTo>
                  <a:lnTo>
                    <a:pt x="248" y="839"/>
                  </a:lnTo>
                  <a:lnTo>
                    <a:pt x="270" y="857"/>
                  </a:lnTo>
                  <a:lnTo>
                    <a:pt x="293" y="874"/>
                  </a:lnTo>
                  <a:lnTo>
                    <a:pt x="317" y="888"/>
                  </a:lnTo>
                  <a:lnTo>
                    <a:pt x="317" y="888"/>
                  </a:lnTo>
                  <a:lnTo>
                    <a:pt x="332" y="897"/>
                  </a:lnTo>
                  <a:lnTo>
                    <a:pt x="346" y="909"/>
                  </a:lnTo>
                  <a:lnTo>
                    <a:pt x="357" y="922"/>
                  </a:lnTo>
                  <a:lnTo>
                    <a:pt x="366" y="936"/>
                  </a:lnTo>
                  <a:lnTo>
                    <a:pt x="374" y="951"/>
                  </a:lnTo>
                  <a:lnTo>
                    <a:pt x="379" y="967"/>
                  </a:lnTo>
                  <a:lnTo>
                    <a:pt x="384" y="985"/>
                  </a:lnTo>
                  <a:lnTo>
                    <a:pt x="386" y="1003"/>
                  </a:lnTo>
                  <a:lnTo>
                    <a:pt x="386" y="1003"/>
                  </a:lnTo>
                  <a:close/>
                  <a:moveTo>
                    <a:pt x="618" y="1363"/>
                  </a:moveTo>
                  <a:lnTo>
                    <a:pt x="618" y="1363"/>
                  </a:lnTo>
                  <a:lnTo>
                    <a:pt x="614" y="1375"/>
                  </a:lnTo>
                  <a:lnTo>
                    <a:pt x="608" y="1385"/>
                  </a:lnTo>
                  <a:lnTo>
                    <a:pt x="601" y="1395"/>
                  </a:lnTo>
                  <a:lnTo>
                    <a:pt x="591" y="1403"/>
                  </a:lnTo>
                  <a:lnTo>
                    <a:pt x="582" y="1410"/>
                  </a:lnTo>
                  <a:lnTo>
                    <a:pt x="571" y="1414"/>
                  </a:lnTo>
                  <a:lnTo>
                    <a:pt x="559" y="1418"/>
                  </a:lnTo>
                  <a:lnTo>
                    <a:pt x="547" y="1418"/>
                  </a:lnTo>
                  <a:lnTo>
                    <a:pt x="492" y="1418"/>
                  </a:lnTo>
                  <a:lnTo>
                    <a:pt x="492" y="1418"/>
                  </a:lnTo>
                  <a:lnTo>
                    <a:pt x="479" y="1418"/>
                  </a:lnTo>
                  <a:lnTo>
                    <a:pt x="467" y="1414"/>
                  </a:lnTo>
                  <a:lnTo>
                    <a:pt x="457" y="1410"/>
                  </a:lnTo>
                  <a:lnTo>
                    <a:pt x="446" y="1403"/>
                  </a:lnTo>
                  <a:lnTo>
                    <a:pt x="438" y="1395"/>
                  </a:lnTo>
                  <a:lnTo>
                    <a:pt x="431" y="1385"/>
                  </a:lnTo>
                  <a:lnTo>
                    <a:pt x="425" y="1375"/>
                  </a:lnTo>
                  <a:lnTo>
                    <a:pt x="421" y="1363"/>
                  </a:lnTo>
                  <a:lnTo>
                    <a:pt x="393" y="1363"/>
                  </a:lnTo>
                  <a:lnTo>
                    <a:pt x="393" y="1363"/>
                  </a:lnTo>
                  <a:lnTo>
                    <a:pt x="382" y="1363"/>
                  </a:lnTo>
                  <a:lnTo>
                    <a:pt x="371" y="1362"/>
                  </a:lnTo>
                  <a:lnTo>
                    <a:pt x="361" y="1359"/>
                  </a:lnTo>
                  <a:lnTo>
                    <a:pt x="352" y="1355"/>
                  </a:lnTo>
                  <a:lnTo>
                    <a:pt x="342" y="1350"/>
                  </a:lnTo>
                  <a:lnTo>
                    <a:pt x="334" y="1345"/>
                  </a:lnTo>
                  <a:lnTo>
                    <a:pt x="325" y="1339"/>
                  </a:lnTo>
                  <a:lnTo>
                    <a:pt x="318" y="1332"/>
                  </a:lnTo>
                  <a:lnTo>
                    <a:pt x="311" y="1326"/>
                  </a:lnTo>
                  <a:lnTo>
                    <a:pt x="305" y="1317"/>
                  </a:lnTo>
                  <a:lnTo>
                    <a:pt x="299" y="1309"/>
                  </a:lnTo>
                  <a:lnTo>
                    <a:pt x="295" y="1299"/>
                  </a:lnTo>
                  <a:lnTo>
                    <a:pt x="292" y="1290"/>
                  </a:lnTo>
                  <a:lnTo>
                    <a:pt x="289" y="1280"/>
                  </a:lnTo>
                  <a:lnTo>
                    <a:pt x="287" y="1269"/>
                  </a:lnTo>
                  <a:lnTo>
                    <a:pt x="287" y="1258"/>
                  </a:lnTo>
                  <a:lnTo>
                    <a:pt x="288" y="1006"/>
                  </a:lnTo>
                  <a:lnTo>
                    <a:pt x="288" y="1006"/>
                  </a:lnTo>
                  <a:lnTo>
                    <a:pt x="287" y="996"/>
                  </a:lnTo>
                  <a:lnTo>
                    <a:pt x="282" y="987"/>
                  </a:lnTo>
                  <a:lnTo>
                    <a:pt x="277" y="981"/>
                  </a:lnTo>
                  <a:lnTo>
                    <a:pt x="270" y="975"/>
                  </a:lnTo>
                  <a:lnTo>
                    <a:pt x="270" y="975"/>
                  </a:lnTo>
                  <a:lnTo>
                    <a:pt x="239" y="957"/>
                  </a:lnTo>
                  <a:lnTo>
                    <a:pt x="210" y="938"/>
                  </a:lnTo>
                  <a:lnTo>
                    <a:pt x="183" y="915"/>
                  </a:lnTo>
                  <a:lnTo>
                    <a:pt x="158" y="892"/>
                  </a:lnTo>
                  <a:lnTo>
                    <a:pt x="133" y="867"/>
                  </a:lnTo>
                  <a:lnTo>
                    <a:pt x="111" y="841"/>
                  </a:lnTo>
                  <a:lnTo>
                    <a:pt x="91" y="813"/>
                  </a:lnTo>
                  <a:lnTo>
                    <a:pt x="72" y="784"/>
                  </a:lnTo>
                  <a:lnTo>
                    <a:pt x="55" y="755"/>
                  </a:lnTo>
                  <a:lnTo>
                    <a:pt x="41" y="723"/>
                  </a:lnTo>
                  <a:lnTo>
                    <a:pt x="29" y="691"/>
                  </a:lnTo>
                  <a:lnTo>
                    <a:pt x="18" y="658"/>
                  </a:lnTo>
                  <a:lnTo>
                    <a:pt x="9" y="625"/>
                  </a:lnTo>
                  <a:lnTo>
                    <a:pt x="4" y="590"/>
                  </a:lnTo>
                  <a:lnTo>
                    <a:pt x="1" y="554"/>
                  </a:lnTo>
                  <a:lnTo>
                    <a:pt x="0" y="519"/>
                  </a:lnTo>
                  <a:lnTo>
                    <a:pt x="0" y="519"/>
                  </a:lnTo>
                  <a:lnTo>
                    <a:pt x="0" y="493"/>
                  </a:lnTo>
                  <a:lnTo>
                    <a:pt x="2" y="465"/>
                  </a:lnTo>
                  <a:lnTo>
                    <a:pt x="5" y="440"/>
                  </a:lnTo>
                  <a:lnTo>
                    <a:pt x="9" y="414"/>
                  </a:lnTo>
                  <a:lnTo>
                    <a:pt x="15" y="389"/>
                  </a:lnTo>
                  <a:lnTo>
                    <a:pt x="23" y="364"/>
                  </a:lnTo>
                  <a:lnTo>
                    <a:pt x="30" y="340"/>
                  </a:lnTo>
                  <a:lnTo>
                    <a:pt x="40" y="317"/>
                  </a:lnTo>
                  <a:lnTo>
                    <a:pt x="51" y="293"/>
                  </a:lnTo>
                  <a:lnTo>
                    <a:pt x="62" y="271"/>
                  </a:lnTo>
                  <a:lnTo>
                    <a:pt x="75" y="249"/>
                  </a:lnTo>
                  <a:lnTo>
                    <a:pt x="88" y="228"/>
                  </a:lnTo>
                  <a:lnTo>
                    <a:pt x="102" y="207"/>
                  </a:lnTo>
                  <a:lnTo>
                    <a:pt x="117" y="188"/>
                  </a:lnTo>
                  <a:lnTo>
                    <a:pt x="134" y="170"/>
                  </a:lnTo>
                  <a:lnTo>
                    <a:pt x="152" y="151"/>
                  </a:lnTo>
                  <a:lnTo>
                    <a:pt x="170" y="134"/>
                  </a:lnTo>
                  <a:lnTo>
                    <a:pt x="188" y="117"/>
                  </a:lnTo>
                  <a:lnTo>
                    <a:pt x="208" y="102"/>
                  </a:lnTo>
                  <a:lnTo>
                    <a:pt x="228" y="88"/>
                  </a:lnTo>
                  <a:lnTo>
                    <a:pt x="249" y="74"/>
                  </a:lnTo>
                  <a:lnTo>
                    <a:pt x="271" y="62"/>
                  </a:lnTo>
                  <a:lnTo>
                    <a:pt x="293" y="51"/>
                  </a:lnTo>
                  <a:lnTo>
                    <a:pt x="317" y="40"/>
                  </a:lnTo>
                  <a:lnTo>
                    <a:pt x="341" y="30"/>
                  </a:lnTo>
                  <a:lnTo>
                    <a:pt x="364" y="22"/>
                  </a:lnTo>
                  <a:lnTo>
                    <a:pt x="389" y="15"/>
                  </a:lnTo>
                  <a:lnTo>
                    <a:pt x="414" y="9"/>
                  </a:lnTo>
                  <a:lnTo>
                    <a:pt x="440" y="5"/>
                  </a:lnTo>
                  <a:lnTo>
                    <a:pt x="467" y="1"/>
                  </a:lnTo>
                  <a:lnTo>
                    <a:pt x="493" y="0"/>
                  </a:lnTo>
                  <a:lnTo>
                    <a:pt x="519" y="0"/>
                  </a:lnTo>
                  <a:lnTo>
                    <a:pt x="519" y="0"/>
                  </a:lnTo>
                  <a:lnTo>
                    <a:pt x="546" y="0"/>
                  </a:lnTo>
                  <a:lnTo>
                    <a:pt x="572" y="1"/>
                  </a:lnTo>
                  <a:lnTo>
                    <a:pt x="598" y="5"/>
                  </a:lnTo>
                  <a:lnTo>
                    <a:pt x="625" y="9"/>
                  </a:lnTo>
                  <a:lnTo>
                    <a:pt x="650" y="15"/>
                  </a:lnTo>
                  <a:lnTo>
                    <a:pt x="675" y="22"/>
                  </a:lnTo>
                  <a:lnTo>
                    <a:pt x="698" y="30"/>
                  </a:lnTo>
                  <a:lnTo>
                    <a:pt x="722" y="40"/>
                  </a:lnTo>
                  <a:lnTo>
                    <a:pt x="745" y="51"/>
                  </a:lnTo>
                  <a:lnTo>
                    <a:pt x="767" y="62"/>
                  </a:lnTo>
                  <a:lnTo>
                    <a:pt x="790" y="74"/>
                  </a:lnTo>
                  <a:lnTo>
                    <a:pt x="810" y="88"/>
                  </a:lnTo>
                  <a:lnTo>
                    <a:pt x="831" y="102"/>
                  </a:lnTo>
                  <a:lnTo>
                    <a:pt x="850" y="117"/>
                  </a:lnTo>
                  <a:lnTo>
                    <a:pt x="868" y="134"/>
                  </a:lnTo>
                  <a:lnTo>
                    <a:pt x="886" y="151"/>
                  </a:lnTo>
                  <a:lnTo>
                    <a:pt x="905" y="170"/>
                  </a:lnTo>
                  <a:lnTo>
                    <a:pt x="921" y="188"/>
                  </a:lnTo>
                  <a:lnTo>
                    <a:pt x="936" y="207"/>
                  </a:lnTo>
                  <a:lnTo>
                    <a:pt x="950" y="228"/>
                  </a:lnTo>
                  <a:lnTo>
                    <a:pt x="964" y="249"/>
                  </a:lnTo>
                  <a:lnTo>
                    <a:pt x="977" y="271"/>
                  </a:lnTo>
                  <a:lnTo>
                    <a:pt x="988" y="293"/>
                  </a:lnTo>
                  <a:lnTo>
                    <a:pt x="999" y="317"/>
                  </a:lnTo>
                  <a:lnTo>
                    <a:pt x="1008" y="340"/>
                  </a:lnTo>
                  <a:lnTo>
                    <a:pt x="1015" y="364"/>
                  </a:lnTo>
                  <a:lnTo>
                    <a:pt x="1024" y="389"/>
                  </a:lnTo>
                  <a:lnTo>
                    <a:pt x="1029" y="414"/>
                  </a:lnTo>
                  <a:lnTo>
                    <a:pt x="1033" y="440"/>
                  </a:lnTo>
                  <a:lnTo>
                    <a:pt x="1036" y="465"/>
                  </a:lnTo>
                  <a:lnTo>
                    <a:pt x="1039" y="493"/>
                  </a:lnTo>
                  <a:lnTo>
                    <a:pt x="1039" y="519"/>
                  </a:lnTo>
                  <a:lnTo>
                    <a:pt x="1039" y="519"/>
                  </a:lnTo>
                  <a:lnTo>
                    <a:pt x="1038" y="554"/>
                  </a:lnTo>
                  <a:lnTo>
                    <a:pt x="1035" y="590"/>
                  </a:lnTo>
                  <a:lnTo>
                    <a:pt x="1029" y="625"/>
                  </a:lnTo>
                  <a:lnTo>
                    <a:pt x="1021" y="658"/>
                  </a:lnTo>
                  <a:lnTo>
                    <a:pt x="1010" y="691"/>
                  </a:lnTo>
                  <a:lnTo>
                    <a:pt x="997" y="723"/>
                  </a:lnTo>
                  <a:lnTo>
                    <a:pt x="983" y="755"/>
                  </a:lnTo>
                  <a:lnTo>
                    <a:pt x="967" y="784"/>
                  </a:lnTo>
                  <a:lnTo>
                    <a:pt x="947" y="813"/>
                  </a:lnTo>
                  <a:lnTo>
                    <a:pt x="928" y="841"/>
                  </a:lnTo>
                  <a:lnTo>
                    <a:pt x="906" y="867"/>
                  </a:lnTo>
                  <a:lnTo>
                    <a:pt x="881" y="892"/>
                  </a:lnTo>
                  <a:lnTo>
                    <a:pt x="856" y="915"/>
                  </a:lnTo>
                  <a:lnTo>
                    <a:pt x="828" y="938"/>
                  </a:lnTo>
                  <a:lnTo>
                    <a:pt x="799" y="957"/>
                  </a:lnTo>
                  <a:lnTo>
                    <a:pt x="769" y="975"/>
                  </a:lnTo>
                  <a:lnTo>
                    <a:pt x="769" y="975"/>
                  </a:lnTo>
                  <a:lnTo>
                    <a:pt x="762" y="981"/>
                  </a:lnTo>
                  <a:lnTo>
                    <a:pt x="756" y="987"/>
                  </a:lnTo>
                  <a:lnTo>
                    <a:pt x="752" y="996"/>
                  </a:lnTo>
                  <a:lnTo>
                    <a:pt x="752" y="1006"/>
                  </a:lnTo>
                  <a:lnTo>
                    <a:pt x="752" y="1258"/>
                  </a:lnTo>
                  <a:lnTo>
                    <a:pt x="752" y="1258"/>
                  </a:lnTo>
                  <a:lnTo>
                    <a:pt x="752" y="1269"/>
                  </a:lnTo>
                  <a:lnTo>
                    <a:pt x="749" y="1280"/>
                  </a:lnTo>
                  <a:lnTo>
                    <a:pt x="748" y="1290"/>
                  </a:lnTo>
                  <a:lnTo>
                    <a:pt x="744" y="1299"/>
                  </a:lnTo>
                  <a:lnTo>
                    <a:pt x="740" y="1309"/>
                  </a:lnTo>
                  <a:lnTo>
                    <a:pt x="734" y="1317"/>
                  </a:lnTo>
                  <a:lnTo>
                    <a:pt x="727" y="1326"/>
                  </a:lnTo>
                  <a:lnTo>
                    <a:pt x="720" y="1332"/>
                  </a:lnTo>
                  <a:lnTo>
                    <a:pt x="713" y="1339"/>
                  </a:lnTo>
                  <a:lnTo>
                    <a:pt x="705" y="1345"/>
                  </a:lnTo>
                  <a:lnTo>
                    <a:pt x="697" y="1350"/>
                  </a:lnTo>
                  <a:lnTo>
                    <a:pt x="687" y="1355"/>
                  </a:lnTo>
                  <a:lnTo>
                    <a:pt x="677" y="1359"/>
                  </a:lnTo>
                  <a:lnTo>
                    <a:pt x="668" y="1362"/>
                  </a:lnTo>
                  <a:lnTo>
                    <a:pt x="656" y="1363"/>
                  </a:lnTo>
                  <a:lnTo>
                    <a:pt x="645" y="1363"/>
                  </a:lnTo>
                  <a:lnTo>
                    <a:pt x="618" y="1363"/>
                  </a:lnTo>
                  <a:lnTo>
                    <a:pt x="618" y="136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34" name="Freeform 155">
              <a:extLst>
                <a:ext uri="{FF2B5EF4-FFF2-40B4-BE49-F238E27FC236}">
                  <a16:creationId xmlns:a16="http://schemas.microsoft.com/office/drawing/2014/main" id="{4C0CD362-7D0B-4C43-938E-3210EC721C58}"/>
                </a:ext>
              </a:extLst>
            </p:cNvPr>
            <p:cNvSpPr>
              <a:spLocks noEditPoints="1"/>
            </p:cNvSpPr>
            <p:nvPr/>
          </p:nvSpPr>
          <p:spPr bwMode="auto">
            <a:xfrm>
              <a:off x="-9242425" y="1787525"/>
              <a:ext cx="1130300" cy="592138"/>
            </a:xfrm>
            <a:custGeom>
              <a:avLst/>
              <a:gdLst/>
              <a:ahLst/>
              <a:cxnLst>
                <a:cxn ang="0">
                  <a:pos x="1210" y="695"/>
                </a:cxn>
                <a:cxn ang="0">
                  <a:pos x="1203" y="672"/>
                </a:cxn>
                <a:cxn ang="0">
                  <a:pos x="1211" y="654"/>
                </a:cxn>
                <a:cxn ang="0">
                  <a:pos x="1235" y="643"/>
                </a:cxn>
                <a:cxn ang="0">
                  <a:pos x="1316" y="684"/>
                </a:cxn>
                <a:cxn ang="0">
                  <a:pos x="1330" y="698"/>
                </a:cxn>
                <a:cxn ang="0">
                  <a:pos x="1332" y="723"/>
                </a:cxn>
                <a:cxn ang="0">
                  <a:pos x="1321" y="738"/>
                </a:cxn>
                <a:cxn ang="0">
                  <a:pos x="1296" y="745"/>
                </a:cxn>
                <a:cxn ang="0">
                  <a:pos x="1219" y="704"/>
                </a:cxn>
                <a:cxn ang="0">
                  <a:pos x="1240" y="104"/>
                </a:cxn>
                <a:cxn ang="0">
                  <a:pos x="1217" y="97"/>
                </a:cxn>
                <a:cxn ang="0">
                  <a:pos x="1204" y="80"/>
                </a:cxn>
                <a:cxn ang="0">
                  <a:pos x="1207" y="55"/>
                </a:cxn>
                <a:cxn ang="0">
                  <a:pos x="1283" y="4"/>
                </a:cxn>
                <a:cxn ang="0">
                  <a:pos x="1303" y="0"/>
                </a:cxn>
                <a:cxn ang="0">
                  <a:pos x="1325" y="11"/>
                </a:cxn>
                <a:cxn ang="0">
                  <a:pos x="1333" y="29"/>
                </a:cxn>
                <a:cxn ang="0">
                  <a:pos x="1328" y="54"/>
                </a:cxn>
                <a:cxn ang="0">
                  <a:pos x="1253" y="100"/>
                </a:cxn>
                <a:cxn ang="0">
                  <a:pos x="1304" y="403"/>
                </a:cxn>
                <a:cxn ang="0">
                  <a:pos x="1287" y="387"/>
                </a:cxn>
                <a:cxn ang="0">
                  <a:pos x="1285" y="366"/>
                </a:cxn>
                <a:cxn ang="0">
                  <a:pos x="1298" y="345"/>
                </a:cxn>
                <a:cxn ang="0">
                  <a:pos x="1391" y="339"/>
                </a:cxn>
                <a:cxn ang="0">
                  <a:pos x="1409" y="345"/>
                </a:cxn>
                <a:cxn ang="0">
                  <a:pos x="1425" y="366"/>
                </a:cxn>
                <a:cxn ang="0">
                  <a:pos x="1422" y="387"/>
                </a:cxn>
                <a:cxn ang="0">
                  <a:pos x="1404" y="403"/>
                </a:cxn>
                <a:cxn ang="0">
                  <a:pos x="1318" y="406"/>
                </a:cxn>
                <a:cxn ang="0">
                  <a:pos x="215" y="50"/>
                </a:cxn>
                <a:cxn ang="0">
                  <a:pos x="222" y="75"/>
                </a:cxn>
                <a:cxn ang="0">
                  <a:pos x="213" y="93"/>
                </a:cxn>
                <a:cxn ang="0">
                  <a:pos x="190" y="104"/>
                </a:cxn>
                <a:cxn ang="0">
                  <a:pos x="108" y="62"/>
                </a:cxn>
                <a:cxn ang="0">
                  <a:pos x="94" y="48"/>
                </a:cxn>
                <a:cxn ang="0">
                  <a:pos x="93" y="24"/>
                </a:cxn>
                <a:cxn ang="0">
                  <a:pos x="104" y="7"/>
                </a:cxn>
                <a:cxn ang="0">
                  <a:pos x="129" y="0"/>
                </a:cxn>
                <a:cxn ang="0">
                  <a:pos x="205" y="42"/>
                </a:cxn>
                <a:cxn ang="0">
                  <a:pos x="184" y="643"/>
                </a:cxn>
                <a:cxn ang="0">
                  <a:pos x="208" y="648"/>
                </a:cxn>
                <a:cxn ang="0">
                  <a:pos x="220" y="665"/>
                </a:cxn>
                <a:cxn ang="0">
                  <a:pos x="218" y="690"/>
                </a:cxn>
                <a:cxn ang="0">
                  <a:pos x="141" y="741"/>
                </a:cxn>
                <a:cxn ang="0">
                  <a:pos x="122" y="745"/>
                </a:cxn>
                <a:cxn ang="0">
                  <a:pos x="100" y="734"/>
                </a:cxn>
                <a:cxn ang="0">
                  <a:pos x="92" y="716"/>
                </a:cxn>
                <a:cxn ang="0">
                  <a:pos x="97" y="693"/>
                </a:cxn>
                <a:cxn ang="0">
                  <a:pos x="172" y="647"/>
                </a:cxn>
                <a:cxn ang="0">
                  <a:pos x="121" y="342"/>
                </a:cxn>
                <a:cxn ang="0">
                  <a:pos x="137" y="360"/>
                </a:cxn>
                <a:cxn ang="0">
                  <a:pos x="140" y="380"/>
                </a:cxn>
                <a:cxn ang="0">
                  <a:pos x="126" y="400"/>
                </a:cxn>
                <a:cxn ang="0">
                  <a:pos x="33" y="406"/>
                </a:cxn>
                <a:cxn ang="0">
                  <a:pos x="15" y="400"/>
                </a:cxn>
                <a:cxn ang="0">
                  <a:pos x="0" y="380"/>
                </a:cxn>
                <a:cxn ang="0">
                  <a:pos x="3" y="360"/>
                </a:cxn>
                <a:cxn ang="0">
                  <a:pos x="21" y="342"/>
                </a:cxn>
                <a:cxn ang="0">
                  <a:pos x="107" y="339"/>
                </a:cxn>
              </a:cxnLst>
              <a:rect l="0" t="0" r="r" b="b"/>
              <a:pathLst>
                <a:path w="1425" h="745">
                  <a:moveTo>
                    <a:pt x="1219" y="704"/>
                  </a:moveTo>
                  <a:lnTo>
                    <a:pt x="1219" y="704"/>
                  </a:lnTo>
                  <a:lnTo>
                    <a:pt x="1214" y="700"/>
                  </a:lnTo>
                  <a:lnTo>
                    <a:pt x="1210" y="695"/>
                  </a:lnTo>
                  <a:lnTo>
                    <a:pt x="1207" y="690"/>
                  </a:lnTo>
                  <a:lnTo>
                    <a:pt x="1204" y="684"/>
                  </a:lnTo>
                  <a:lnTo>
                    <a:pt x="1203" y="677"/>
                  </a:lnTo>
                  <a:lnTo>
                    <a:pt x="1203" y="672"/>
                  </a:lnTo>
                  <a:lnTo>
                    <a:pt x="1204" y="665"/>
                  </a:lnTo>
                  <a:lnTo>
                    <a:pt x="1207" y="659"/>
                  </a:lnTo>
                  <a:lnTo>
                    <a:pt x="1207" y="659"/>
                  </a:lnTo>
                  <a:lnTo>
                    <a:pt x="1211" y="654"/>
                  </a:lnTo>
                  <a:lnTo>
                    <a:pt x="1217" y="648"/>
                  </a:lnTo>
                  <a:lnTo>
                    <a:pt x="1222" y="646"/>
                  </a:lnTo>
                  <a:lnTo>
                    <a:pt x="1228" y="643"/>
                  </a:lnTo>
                  <a:lnTo>
                    <a:pt x="1235" y="643"/>
                  </a:lnTo>
                  <a:lnTo>
                    <a:pt x="1240" y="643"/>
                  </a:lnTo>
                  <a:lnTo>
                    <a:pt x="1247" y="644"/>
                  </a:lnTo>
                  <a:lnTo>
                    <a:pt x="1253" y="647"/>
                  </a:lnTo>
                  <a:lnTo>
                    <a:pt x="1316" y="684"/>
                  </a:lnTo>
                  <a:lnTo>
                    <a:pt x="1316" y="684"/>
                  </a:lnTo>
                  <a:lnTo>
                    <a:pt x="1322" y="687"/>
                  </a:lnTo>
                  <a:lnTo>
                    <a:pt x="1328" y="693"/>
                  </a:lnTo>
                  <a:lnTo>
                    <a:pt x="1330" y="698"/>
                  </a:lnTo>
                  <a:lnTo>
                    <a:pt x="1333" y="704"/>
                  </a:lnTo>
                  <a:lnTo>
                    <a:pt x="1333" y="711"/>
                  </a:lnTo>
                  <a:lnTo>
                    <a:pt x="1333" y="716"/>
                  </a:lnTo>
                  <a:lnTo>
                    <a:pt x="1332" y="723"/>
                  </a:lnTo>
                  <a:lnTo>
                    <a:pt x="1329" y="729"/>
                  </a:lnTo>
                  <a:lnTo>
                    <a:pt x="1329" y="729"/>
                  </a:lnTo>
                  <a:lnTo>
                    <a:pt x="1325" y="734"/>
                  </a:lnTo>
                  <a:lnTo>
                    <a:pt x="1321" y="738"/>
                  </a:lnTo>
                  <a:lnTo>
                    <a:pt x="1315" y="743"/>
                  </a:lnTo>
                  <a:lnTo>
                    <a:pt x="1310" y="744"/>
                  </a:lnTo>
                  <a:lnTo>
                    <a:pt x="1303" y="745"/>
                  </a:lnTo>
                  <a:lnTo>
                    <a:pt x="1296" y="745"/>
                  </a:lnTo>
                  <a:lnTo>
                    <a:pt x="1290" y="744"/>
                  </a:lnTo>
                  <a:lnTo>
                    <a:pt x="1283" y="741"/>
                  </a:lnTo>
                  <a:lnTo>
                    <a:pt x="1219" y="704"/>
                  </a:lnTo>
                  <a:lnTo>
                    <a:pt x="1219" y="704"/>
                  </a:lnTo>
                  <a:close/>
                  <a:moveTo>
                    <a:pt x="1253" y="100"/>
                  </a:moveTo>
                  <a:lnTo>
                    <a:pt x="1253" y="100"/>
                  </a:lnTo>
                  <a:lnTo>
                    <a:pt x="1247" y="103"/>
                  </a:lnTo>
                  <a:lnTo>
                    <a:pt x="1240" y="104"/>
                  </a:lnTo>
                  <a:lnTo>
                    <a:pt x="1235" y="104"/>
                  </a:lnTo>
                  <a:lnTo>
                    <a:pt x="1228" y="103"/>
                  </a:lnTo>
                  <a:lnTo>
                    <a:pt x="1222" y="100"/>
                  </a:lnTo>
                  <a:lnTo>
                    <a:pt x="1217" y="97"/>
                  </a:lnTo>
                  <a:lnTo>
                    <a:pt x="1211" y="93"/>
                  </a:lnTo>
                  <a:lnTo>
                    <a:pt x="1207" y="87"/>
                  </a:lnTo>
                  <a:lnTo>
                    <a:pt x="1207" y="87"/>
                  </a:lnTo>
                  <a:lnTo>
                    <a:pt x="1204" y="80"/>
                  </a:lnTo>
                  <a:lnTo>
                    <a:pt x="1203" y="75"/>
                  </a:lnTo>
                  <a:lnTo>
                    <a:pt x="1203" y="68"/>
                  </a:lnTo>
                  <a:lnTo>
                    <a:pt x="1204" y="62"/>
                  </a:lnTo>
                  <a:lnTo>
                    <a:pt x="1207" y="55"/>
                  </a:lnTo>
                  <a:lnTo>
                    <a:pt x="1210" y="50"/>
                  </a:lnTo>
                  <a:lnTo>
                    <a:pt x="1214" y="46"/>
                  </a:lnTo>
                  <a:lnTo>
                    <a:pt x="1219" y="42"/>
                  </a:lnTo>
                  <a:lnTo>
                    <a:pt x="1283" y="4"/>
                  </a:lnTo>
                  <a:lnTo>
                    <a:pt x="1283" y="4"/>
                  </a:lnTo>
                  <a:lnTo>
                    <a:pt x="1290" y="1"/>
                  </a:lnTo>
                  <a:lnTo>
                    <a:pt x="1296" y="0"/>
                  </a:lnTo>
                  <a:lnTo>
                    <a:pt x="1303" y="0"/>
                  </a:lnTo>
                  <a:lnTo>
                    <a:pt x="1310" y="1"/>
                  </a:lnTo>
                  <a:lnTo>
                    <a:pt x="1315" y="4"/>
                  </a:lnTo>
                  <a:lnTo>
                    <a:pt x="1321" y="7"/>
                  </a:lnTo>
                  <a:lnTo>
                    <a:pt x="1325" y="11"/>
                  </a:lnTo>
                  <a:lnTo>
                    <a:pt x="1329" y="17"/>
                  </a:lnTo>
                  <a:lnTo>
                    <a:pt x="1329" y="17"/>
                  </a:lnTo>
                  <a:lnTo>
                    <a:pt x="1332" y="24"/>
                  </a:lnTo>
                  <a:lnTo>
                    <a:pt x="1333" y="29"/>
                  </a:lnTo>
                  <a:lnTo>
                    <a:pt x="1333" y="36"/>
                  </a:lnTo>
                  <a:lnTo>
                    <a:pt x="1333" y="42"/>
                  </a:lnTo>
                  <a:lnTo>
                    <a:pt x="1330" y="48"/>
                  </a:lnTo>
                  <a:lnTo>
                    <a:pt x="1328" y="54"/>
                  </a:lnTo>
                  <a:lnTo>
                    <a:pt x="1322" y="58"/>
                  </a:lnTo>
                  <a:lnTo>
                    <a:pt x="1316" y="62"/>
                  </a:lnTo>
                  <a:lnTo>
                    <a:pt x="1253" y="100"/>
                  </a:lnTo>
                  <a:lnTo>
                    <a:pt x="1253" y="100"/>
                  </a:lnTo>
                  <a:close/>
                  <a:moveTo>
                    <a:pt x="1318" y="406"/>
                  </a:moveTo>
                  <a:lnTo>
                    <a:pt x="1318" y="406"/>
                  </a:lnTo>
                  <a:lnTo>
                    <a:pt x="1311" y="406"/>
                  </a:lnTo>
                  <a:lnTo>
                    <a:pt x="1304" y="403"/>
                  </a:lnTo>
                  <a:lnTo>
                    <a:pt x="1298" y="400"/>
                  </a:lnTo>
                  <a:lnTo>
                    <a:pt x="1294" y="396"/>
                  </a:lnTo>
                  <a:lnTo>
                    <a:pt x="1290" y="392"/>
                  </a:lnTo>
                  <a:lnTo>
                    <a:pt x="1287" y="387"/>
                  </a:lnTo>
                  <a:lnTo>
                    <a:pt x="1285" y="380"/>
                  </a:lnTo>
                  <a:lnTo>
                    <a:pt x="1285" y="373"/>
                  </a:lnTo>
                  <a:lnTo>
                    <a:pt x="1285" y="373"/>
                  </a:lnTo>
                  <a:lnTo>
                    <a:pt x="1285" y="366"/>
                  </a:lnTo>
                  <a:lnTo>
                    <a:pt x="1287" y="360"/>
                  </a:lnTo>
                  <a:lnTo>
                    <a:pt x="1290" y="355"/>
                  </a:lnTo>
                  <a:lnTo>
                    <a:pt x="1294" y="349"/>
                  </a:lnTo>
                  <a:lnTo>
                    <a:pt x="1298" y="345"/>
                  </a:lnTo>
                  <a:lnTo>
                    <a:pt x="1304" y="342"/>
                  </a:lnTo>
                  <a:lnTo>
                    <a:pt x="1311" y="341"/>
                  </a:lnTo>
                  <a:lnTo>
                    <a:pt x="1318" y="339"/>
                  </a:lnTo>
                  <a:lnTo>
                    <a:pt x="1391" y="339"/>
                  </a:lnTo>
                  <a:lnTo>
                    <a:pt x="1391" y="339"/>
                  </a:lnTo>
                  <a:lnTo>
                    <a:pt x="1398" y="341"/>
                  </a:lnTo>
                  <a:lnTo>
                    <a:pt x="1404" y="342"/>
                  </a:lnTo>
                  <a:lnTo>
                    <a:pt x="1409" y="345"/>
                  </a:lnTo>
                  <a:lnTo>
                    <a:pt x="1415" y="349"/>
                  </a:lnTo>
                  <a:lnTo>
                    <a:pt x="1419" y="355"/>
                  </a:lnTo>
                  <a:lnTo>
                    <a:pt x="1422" y="360"/>
                  </a:lnTo>
                  <a:lnTo>
                    <a:pt x="1425" y="366"/>
                  </a:lnTo>
                  <a:lnTo>
                    <a:pt x="1425" y="373"/>
                  </a:lnTo>
                  <a:lnTo>
                    <a:pt x="1425" y="373"/>
                  </a:lnTo>
                  <a:lnTo>
                    <a:pt x="1425" y="380"/>
                  </a:lnTo>
                  <a:lnTo>
                    <a:pt x="1422" y="387"/>
                  </a:lnTo>
                  <a:lnTo>
                    <a:pt x="1419" y="392"/>
                  </a:lnTo>
                  <a:lnTo>
                    <a:pt x="1415" y="396"/>
                  </a:lnTo>
                  <a:lnTo>
                    <a:pt x="1409" y="400"/>
                  </a:lnTo>
                  <a:lnTo>
                    <a:pt x="1404" y="403"/>
                  </a:lnTo>
                  <a:lnTo>
                    <a:pt x="1398" y="406"/>
                  </a:lnTo>
                  <a:lnTo>
                    <a:pt x="1391" y="406"/>
                  </a:lnTo>
                  <a:lnTo>
                    <a:pt x="1318" y="406"/>
                  </a:lnTo>
                  <a:lnTo>
                    <a:pt x="1318" y="406"/>
                  </a:lnTo>
                  <a:close/>
                  <a:moveTo>
                    <a:pt x="205" y="42"/>
                  </a:moveTo>
                  <a:lnTo>
                    <a:pt x="205" y="42"/>
                  </a:lnTo>
                  <a:lnTo>
                    <a:pt x="211" y="46"/>
                  </a:lnTo>
                  <a:lnTo>
                    <a:pt x="215" y="50"/>
                  </a:lnTo>
                  <a:lnTo>
                    <a:pt x="218" y="55"/>
                  </a:lnTo>
                  <a:lnTo>
                    <a:pt x="220" y="62"/>
                  </a:lnTo>
                  <a:lnTo>
                    <a:pt x="222" y="68"/>
                  </a:lnTo>
                  <a:lnTo>
                    <a:pt x="222" y="75"/>
                  </a:lnTo>
                  <a:lnTo>
                    <a:pt x="220" y="80"/>
                  </a:lnTo>
                  <a:lnTo>
                    <a:pt x="218" y="87"/>
                  </a:lnTo>
                  <a:lnTo>
                    <a:pt x="218" y="87"/>
                  </a:lnTo>
                  <a:lnTo>
                    <a:pt x="213" y="93"/>
                  </a:lnTo>
                  <a:lnTo>
                    <a:pt x="208" y="97"/>
                  </a:lnTo>
                  <a:lnTo>
                    <a:pt x="202" y="100"/>
                  </a:lnTo>
                  <a:lnTo>
                    <a:pt x="197" y="103"/>
                  </a:lnTo>
                  <a:lnTo>
                    <a:pt x="190" y="104"/>
                  </a:lnTo>
                  <a:lnTo>
                    <a:pt x="184" y="104"/>
                  </a:lnTo>
                  <a:lnTo>
                    <a:pt x="177" y="103"/>
                  </a:lnTo>
                  <a:lnTo>
                    <a:pt x="172" y="100"/>
                  </a:lnTo>
                  <a:lnTo>
                    <a:pt x="108" y="62"/>
                  </a:lnTo>
                  <a:lnTo>
                    <a:pt x="108" y="62"/>
                  </a:lnTo>
                  <a:lnTo>
                    <a:pt x="103" y="58"/>
                  </a:lnTo>
                  <a:lnTo>
                    <a:pt x="97" y="54"/>
                  </a:lnTo>
                  <a:lnTo>
                    <a:pt x="94" y="48"/>
                  </a:lnTo>
                  <a:lnTo>
                    <a:pt x="92" y="42"/>
                  </a:lnTo>
                  <a:lnTo>
                    <a:pt x="92" y="36"/>
                  </a:lnTo>
                  <a:lnTo>
                    <a:pt x="92" y="29"/>
                  </a:lnTo>
                  <a:lnTo>
                    <a:pt x="93" y="24"/>
                  </a:lnTo>
                  <a:lnTo>
                    <a:pt x="96" y="17"/>
                  </a:lnTo>
                  <a:lnTo>
                    <a:pt x="96" y="17"/>
                  </a:lnTo>
                  <a:lnTo>
                    <a:pt x="100" y="11"/>
                  </a:lnTo>
                  <a:lnTo>
                    <a:pt x="104" y="7"/>
                  </a:lnTo>
                  <a:lnTo>
                    <a:pt x="110" y="4"/>
                  </a:lnTo>
                  <a:lnTo>
                    <a:pt x="115" y="1"/>
                  </a:lnTo>
                  <a:lnTo>
                    <a:pt x="122" y="0"/>
                  </a:lnTo>
                  <a:lnTo>
                    <a:pt x="129" y="0"/>
                  </a:lnTo>
                  <a:lnTo>
                    <a:pt x="135" y="1"/>
                  </a:lnTo>
                  <a:lnTo>
                    <a:pt x="141" y="4"/>
                  </a:lnTo>
                  <a:lnTo>
                    <a:pt x="205" y="42"/>
                  </a:lnTo>
                  <a:lnTo>
                    <a:pt x="205" y="42"/>
                  </a:lnTo>
                  <a:close/>
                  <a:moveTo>
                    <a:pt x="172" y="647"/>
                  </a:moveTo>
                  <a:lnTo>
                    <a:pt x="172" y="647"/>
                  </a:lnTo>
                  <a:lnTo>
                    <a:pt x="177" y="644"/>
                  </a:lnTo>
                  <a:lnTo>
                    <a:pt x="184" y="643"/>
                  </a:lnTo>
                  <a:lnTo>
                    <a:pt x="190" y="643"/>
                  </a:lnTo>
                  <a:lnTo>
                    <a:pt x="197" y="643"/>
                  </a:lnTo>
                  <a:lnTo>
                    <a:pt x="202" y="646"/>
                  </a:lnTo>
                  <a:lnTo>
                    <a:pt x="208" y="648"/>
                  </a:lnTo>
                  <a:lnTo>
                    <a:pt x="213" y="654"/>
                  </a:lnTo>
                  <a:lnTo>
                    <a:pt x="218" y="659"/>
                  </a:lnTo>
                  <a:lnTo>
                    <a:pt x="218" y="659"/>
                  </a:lnTo>
                  <a:lnTo>
                    <a:pt x="220" y="665"/>
                  </a:lnTo>
                  <a:lnTo>
                    <a:pt x="222" y="672"/>
                  </a:lnTo>
                  <a:lnTo>
                    <a:pt x="222" y="677"/>
                  </a:lnTo>
                  <a:lnTo>
                    <a:pt x="220" y="684"/>
                  </a:lnTo>
                  <a:lnTo>
                    <a:pt x="218" y="690"/>
                  </a:lnTo>
                  <a:lnTo>
                    <a:pt x="215" y="695"/>
                  </a:lnTo>
                  <a:lnTo>
                    <a:pt x="211" y="700"/>
                  </a:lnTo>
                  <a:lnTo>
                    <a:pt x="205" y="704"/>
                  </a:lnTo>
                  <a:lnTo>
                    <a:pt x="141" y="741"/>
                  </a:lnTo>
                  <a:lnTo>
                    <a:pt x="141" y="741"/>
                  </a:lnTo>
                  <a:lnTo>
                    <a:pt x="135" y="744"/>
                  </a:lnTo>
                  <a:lnTo>
                    <a:pt x="129" y="745"/>
                  </a:lnTo>
                  <a:lnTo>
                    <a:pt x="122" y="745"/>
                  </a:lnTo>
                  <a:lnTo>
                    <a:pt x="115" y="744"/>
                  </a:lnTo>
                  <a:lnTo>
                    <a:pt x="110" y="743"/>
                  </a:lnTo>
                  <a:lnTo>
                    <a:pt x="104" y="738"/>
                  </a:lnTo>
                  <a:lnTo>
                    <a:pt x="100" y="734"/>
                  </a:lnTo>
                  <a:lnTo>
                    <a:pt x="96" y="729"/>
                  </a:lnTo>
                  <a:lnTo>
                    <a:pt x="96" y="729"/>
                  </a:lnTo>
                  <a:lnTo>
                    <a:pt x="93" y="723"/>
                  </a:lnTo>
                  <a:lnTo>
                    <a:pt x="92" y="716"/>
                  </a:lnTo>
                  <a:lnTo>
                    <a:pt x="92" y="711"/>
                  </a:lnTo>
                  <a:lnTo>
                    <a:pt x="92" y="704"/>
                  </a:lnTo>
                  <a:lnTo>
                    <a:pt x="94" y="698"/>
                  </a:lnTo>
                  <a:lnTo>
                    <a:pt x="97" y="693"/>
                  </a:lnTo>
                  <a:lnTo>
                    <a:pt x="103" y="687"/>
                  </a:lnTo>
                  <a:lnTo>
                    <a:pt x="108" y="684"/>
                  </a:lnTo>
                  <a:lnTo>
                    <a:pt x="172" y="647"/>
                  </a:lnTo>
                  <a:lnTo>
                    <a:pt x="172" y="647"/>
                  </a:lnTo>
                  <a:close/>
                  <a:moveTo>
                    <a:pt x="107" y="339"/>
                  </a:moveTo>
                  <a:lnTo>
                    <a:pt x="107" y="339"/>
                  </a:lnTo>
                  <a:lnTo>
                    <a:pt x="114" y="341"/>
                  </a:lnTo>
                  <a:lnTo>
                    <a:pt x="121" y="342"/>
                  </a:lnTo>
                  <a:lnTo>
                    <a:pt x="126" y="345"/>
                  </a:lnTo>
                  <a:lnTo>
                    <a:pt x="130" y="349"/>
                  </a:lnTo>
                  <a:lnTo>
                    <a:pt x="135" y="355"/>
                  </a:lnTo>
                  <a:lnTo>
                    <a:pt x="137" y="360"/>
                  </a:lnTo>
                  <a:lnTo>
                    <a:pt x="140" y="366"/>
                  </a:lnTo>
                  <a:lnTo>
                    <a:pt x="140" y="373"/>
                  </a:lnTo>
                  <a:lnTo>
                    <a:pt x="140" y="373"/>
                  </a:lnTo>
                  <a:lnTo>
                    <a:pt x="140" y="380"/>
                  </a:lnTo>
                  <a:lnTo>
                    <a:pt x="137" y="387"/>
                  </a:lnTo>
                  <a:lnTo>
                    <a:pt x="135" y="392"/>
                  </a:lnTo>
                  <a:lnTo>
                    <a:pt x="130" y="396"/>
                  </a:lnTo>
                  <a:lnTo>
                    <a:pt x="126" y="400"/>
                  </a:lnTo>
                  <a:lnTo>
                    <a:pt x="121" y="403"/>
                  </a:lnTo>
                  <a:lnTo>
                    <a:pt x="114" y="406"/>
                  </a:lnTo>
                  <a:lnTo>
                    <a:pt x="107" y="406"/>
                  </a:lnTo>
                  <a:lnTo>
                    <a:pt x="33" y="406"/>
                  </a:lnTo>
                  <a:lnTo>
                    <a:pt x="33" y="406"/>
                  </a:lnTo>
                  <a:lnTo>
                    <a:pt x="26" y="406"/>
                  </a:lnTo>
                  <a:lnTo>
                    <a:pt x="21" y="403"/>
                  </a:lnTo>
                  <a:lnTo>
                    <a:pt x="15" y="400"/>
                  </a:lnTo>
                  <a:lnTo>
                    <a:pt x="10" y="396"/>
                  </a:lnTo>
                  <a:lnTo>
                    <a:pt x="6" y="392"/>
                  </a:lnTo>
                  <a:lnTo>
                    <a:pt x="3" y="387"/>
                  </a:lnTo>
                  <a:lnTo>
                    <a:pt x="0" y="380"/>
                  </a:lnTo>
                  <a:lnTo>
                    <a:pt x="0" y="373"/>
                  </a:lnTo>
                  <a:lnTo>
                    <a:pt x="0" y="373"/>
                  </a:lnTo>
                  <a:lnTo>
                    <a:pt x="0" y="366"/>
                  </a:lnTo>
                  <a:lnTo>
                    <a:pt x="3" y="360"/>
                  </a:lnTo>
                  <a:lnTo>
                    <a:pt x="6" y="355"/>
                  </a:lnTo>
                  <a:lnTo>
                    <a:pt x="10" y="349"/>
                  </a:lnTo>
                  <a:lnTo>
                    <a:pt x="15" y="345"/>
                  </a:lnTo>
                  <a:lnTo>
                    <a:pt x="21" y="342"/>
                  </a:lnTo>
                  <a:lnTo>
                    <a:pt x="26" y="341"/>
                  </a:lnTo>
                  <a:lnTo>
                    <a:pt x="33" y="339"/>
                  </a:lnTo>
                  <a:lnTo>
                    <a:pt x="107" y="339"/>
                  </a:lnTo>
                  <a:lnTo>
                    <a:pt x="107" y="33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35" name="Freeform 156">
              <a:extLst>
                <a:ext uri="{FF2B5EF4-FFF2-40B4-BE49-F238E27FC236}">
                  <a16:creationId xmlns:a16="http://schemas.microsoft.com/office/drawing/2014/main" id="{1B5D2FB6-516B-4FD0-8E94-A7D3B19760EC}"/>
                </a:ext>
              </a:extLst>
            </p:cNvPr>
            <p:cNvSpPr>
              <a:spLocks/>
            </p:cNvSpPr>
            <p:nvPr/>
          </p:nvSpPr>
          <p:spPr bwMode="auto">
            <a:xfrm>
              <a:off x="-8877300" y="1912938"/>
              <a:ext cx="398462" cy="403225"/>
            </a:xfrm>
            <a:custGeom>
              <a:avLst/>
              <a:gdLst/>
              <a:ahLst/>
              <a:cxnLst>
                <a:cxn ang="0">
                  <a:pos x="0" y="61"/>
                </a:cxn>
                <a:cxn ang="0">
                  <a:pos x="2" y="41"/>
                </a:cxn>
                <a:cxn ang="0">
                  <a:pos x="16" y="29"/>
                </a:cxn>
                <a:cxn ang="0">
                  <a:pos x="30" y="25"/>
                </a:cxn>
                <a:cxn ang="0">
                  <a:pos x="48" y="29"/>
                </a:cxn>
                <a:cxn ang="0">
                  <a:pos x="62" y="43"/>
                </a:cxn>
                <a:cxn ang="0">
                  <a:pos x="83" y="114"/>
                </a:cxn>
                <a:cxn ang="0">
                  <a:pos x="153" y="93"/>
                </a:cxn>
                <a:cxn ang="0">
                  <a:pos x="185" y="87"/>
                </a:cxn>
                <a:cxn ang="0">
                  <a:pos x="217" y="33"/>
                </a:cxn>
                <a:cxn ang="0">
                  <a:pos x="223" y="15"/>
                </a:cxn>
                <a:cxn ang="0">
                  <a:pos x="238" y="3"/>
                </a:cxn>
                <a:cxn ang="0">
                  <a:pos x="250" y="0"/>
                </a:cxn>
                <a:cxn ang="0">
                  <a:pos x="268" y="5"/>
                </a:cxn>
                <a:cxn ang="0">
                  <a:pos x="281" y="21"/>
                </a:cxn>
                <a:cxn ang="0">
                  <a:pos x="284" y="83"/>
                </a:cxn>
                <a:cxn ang="0">
                  <a:pos x="347" y="93"/>
                </a:cxn>
                <a:cxn ang="0">
                  <a:pos x="347" y="93"/>
                </a:cxn>
                <a:cxn ang="0">
                  <a:pos x="437" y="48"/>
                </a:cxn>
                <a:cxn ang="0">
                  <a:pos x="443" y="37"/>
                </a:cxn>
                <a:cxn ang="0">
                  <a:pos x="458" y="26"/>
                </a:cxn>
                <a:cxn ang="0">
                  <a:pos x="478" y="26"/>
                </a:cxn>
                <a:cxn ang="0">
                  <a:pos x="490" y="32"/>
                </a:cxn>
                <a:cxn ang="0">
                  <a:pos x="500" y="48"/>
                </a:cxn>
                <a:cxn ang="0">
                  <a:pos x="500" y="68"/>
                </a:cxn>
                <a:cxn ang="0">
                  <a:pos x="376" y="490"/>
                </a:cxn>
                <a:cxn ang="0">
                  <a:pos x="363" y="504"/>
                </a:cxn>
                <a:cxn ang="0">
                  <a:pos x="345" y="508"/>
                </a:cxn>
                <a:cxn ang="0">
                  <a:pos x="331" y="504"/>
                </a:cxn>
                <a:cxn ang="0">
                  <a:pos x="318" y="492"/>
                </a:cxn>
                <a:cxn ang="0">
                  <a:pos x="314" y="472"/>
                </a:cxn>
                <a:cxn ang="0">
                  <a:pos x="399" y="177"/>
                </a:cxn>
                <a:cxn ang="0">
                  <a:pos x="333" y="158"/>
                </a:cxn>
                <a:cxn ang="0">
                  <a:pos x="284" y="151"/>
                </a:cxn>
                <a:cxn ang="0">
                  <a:pos x="282" y="238"/>
                </a:cxn>
                <a:cxn ang="0">
                  <a:pos x="274" y="255"/>
                </a:cxn>
                <a:cxn ang="0">
                  <a:pos x="257" y="263"/>
                </a:cxn>
                <a:cxn ang="0">
                  <a:pos x="243" y="263"/>
                </a:cxn>
                <a:cxn ang="0">
                  <a:pos x="227" y="255"/>
                </a:cxn>
                <a:cxn ang="0">
                  <a:pos x="217" y="238"/>
                </a:cxn>
                <a:cxn ang="0">
                  <a:pos x="217" y="151"/>
                </a:cxn>
                <a:cxn ang="0">
                  <a:pos x="169" y="158"/>
                </a:cxn>
                <a:cxn ang="0">
                  <a:pos x="134" y="166"/>
                </a:cxn>
                <a:cxn ang="0">
                  <a:pos x="185" y="467"/>
                </a:cxn>
                <a:cxn ang="0">
                  <a:pos x="185" y="486"/>
                </a:cxn>
                <a:cxn ang="0">
                  <a:pos x="174" y="501"/>
                </a:cxn>
                <a:cxn ang="0">
                  <a:pos x="163" y="507"/>
                </a:cxn>
                <a:cxn ang="0">
                  <a:pos x="144" y="507"/>
                </a:cxn>
                <a:cxn ang="0">
                  <a:pos x="128" y="496"/>
                </a:cxn>
                <a:cxn ang="0">
                  <a:pos x="0" y="68"/>
                </a:cxn>
              </a:cxnLst>
              <a:rect l="0" t="0" r="r" b="b"/>
              <a:pathLst>
                <a:path w="501" h="508">
                  <a:moveTo>
                    <a:pt x="0" y="68"/>
                  </a:moveTo>
                  <a:lnTo>
                    <a:pt x="0" y="68"/>
                  </a:lnTo>
                  <a:lnTo>
                    <a:pt x="0" y="61"/>
                  </a:lnTo>
                  <a:lnTo>
                    <a:pt x="0" y="54"/>
                  </a:lnTo>
                  <a:lnTo>
                    <a:pt x="1" y="48"/>
                  </a:lnTo>
                  <a:lnTo>
                    <a:pt x="2" y="41"/>
                  </a:lnTo>
                  <a:lnTo>
                    <a:pt x="6" y="37"/>
                  </a:lnTo>
                  <a:lnTo>
                    <a:pt x="11" y="32"/>
                  </a:lnTo>
                  <a:lnTo>
                    <a:pt x="16" y="29"/>
                  </a:lnTo>
                  <a:lnTo>
                    <a:pt x="23" y="26"/>
                  </a:lnTo>
                  <a:lnTo>
                    <a:pt x="23" y="26"/>
                  </a:lnTo>
                  <a:lnTo>
                    <a:pt x="30" y="25"/>
                  </a:lnTo>
                  <a:lnTo>
                    <a:pt x="36" y="25"/>
                  </a:lnTo>
                  <a:lnTo>
                    <a:pt x="42" y="26"/>
                  </a:lnTo>
                  <a:lnTo>
                    <a:pt x="48" y="29"/>
                  </a:lnTo>
                  <a:lnTo>
                    <a:pt x="54" y="33"/>
                  </a:lnTo>
                  <a:lnTo>
                    <a:pt x="58" y="37"/>
                  </a:lnTo>
                  <a:lnTo>
                    <a:pt x="62" y="43"/>
                  </a:lnTo>
                  <a:lnTo>
                    <a:pt x="63" y="48"/>
                  </a:lnTo>
                  <a:lnTo>
                    <a:pt x="83" y="114"/>
                  </a:lnTo>
                  <a:lnTo>
                    <a:pt x="83" y="114"/>
                  </a:lnTo>
                  <a:lnTo>
                    <a:pt x="117" y="102"/>
                  </a:lnTo>
                  <a:lnTo>
                    <a:pt x="153" y="93"/>
                  </a:lnTo>
                  <a:lnTo>
                    <a:pt x="153" y="93"/>
                  </a:lnTo>
                  <a:lnTo>
                    <a:pt x="155" y="93"/>
                  </a:lnTo>
                  <a:lnTo>
                    <a:pt x="155" y="93"/>
                  </a:lnTo>
                  <a:lnTo>
                    <a:pt x="185" y="87"/>
                  </a:lnTo>
                  <a:lnTo>
                    <a:pt x="217" y="83"/>
                  </a:lnTo>
                  <a:lnTo>
                    <a:pt x="217" y="33"/>
                  </a:lnTo>
                  <a:lnTo>
                    <a:pt x="217" y="33"/>
                  </a:lnTo>
                  <a:lnTo>
                    <a:pt x="217" y="26"/>
                  </a:lnTo>
                  <a:lnTo>
                    <a:pt x="220" y="21"/>
                  </a:lnTo>
                  <a:lnTo>
                    <a:pt x="223" y="15"/>
                  </a:lnTo>
                  <a:lnTo>
                    <a:pt x="227" y="10"/>
                  </a:lnTo>
                  <a:lnTo>
                    <a:pt x="232" y="5"/>
                  </a:lnTo>
                  <a:lnTo>
                    <a:pt x="238" y="3"/>
                  </a:lnTo>
                  <a:lnTo>
                    <a:pt x="243" y="1"/>
                  </a:lnTo>
                  <a:lnTo>
                    <a:pt x="250" y="0"/>
                  </a:lnTo>
                  <a:lnTo>
                    <a:pt x="250" y="0"/>
                  </a:lnTo>
                  <a:lnTo>
                    <a:pt x="257" y="1"/>
                  </a:lnTo>
                  <a:lnTo>
                    <a:pt x="263" y="3"/>
                  </a:lnTo>
                  <a:lnTo>
                    <a:pt x="268" y="5"/>
                  </a:lnTo>
                  <a:lnTo>
                    <a:pt x="274" y="10"/>
                  </a:lnTo>
                  <a:lnTo>
                    <a:pt x="278" y="15"/>
                  </a:lnTo>
                  <a:lnTo>
                    <a:pt x="281" y="21"/>
                  </a:lnTo>
                  <a:lnTo>
                    <a:pt x="282" y="26"/>
                  </a:lnTo>
                  <a:lnTo>
                    <a:pt x="284" y="33"/>
                  </a:lnTo>
                  <a:lnTo>
                    <a:pt x="284" y="83"/>
                  </a:lnTo>
                  <a:lnTo>
                    <a:pt x="284" y="83"/>
                  </a:lnTo>
                  <a:lnTo>
                    <a:pt x="315" y="87"/>
                  </a:lnTo>
                  <a:lnTo>
                    <a:pt x="347" y="93"/>
                  </a:lnTo>
                  <a:lnTo>
                    <a:pt x="347" y="93"/>
                  </a:lnTo>
                  <a:lnTo>
                    <a:pt x="347" y="93"/>
                  </a:lnTo>
                  <a:lnTo>
                    <a:pt x="347" y="93"/>
                  </a:lnTo>
                  <a:lnTo>
                    <a:pt x="383" y="102"/>
                  </a:lnTo>
                  <a:lnTo>
                    <a:pt x="418" y="114"/>
                  </a:lnTo>
                  <a:lnTo>
                    <a:pt x="437" y="48"/>
                  </a:lnTo>
                  <a:lnTo>
                    <a:pt x="437" y="48"/>
                  </a:lnTo>
                  <a:lnTo>
                    <a:pt x="439" y="43"/>
                  </a:lnTo>
                  <a:lnTo>
                    <a:pt x="443" y="37"/>
                  </a:lnTo>
                  <a:lnTo>
                    <a:pt x="447" y="33"/>
                  </a:lnTo>
                  <a:lnTo>
                    <a:pt x="453" y="29"/>
                  </a:lnTo>
                  <a:lnTo>
                    <a:pt x="458" y="26"/>
                  </a:lnTo>
                  <a:lnTo>
                    <a:pt x="465" y="25"/>
                  </a:lnTo>
                  <a:lnTo>
                    <a:pt x="471" y="25"/>
                  </a:lnTo>
                  <a:lnTo>
                    <a:pt x="478" y="26"/>
                  </a:lnTo>
                  <a:lnTo>
                    <a:pt x="478" y="26"/>
                  </a:lnTo>
                  <a:lnTo>
                    <a:pt x="484" y="29"/>
                  </a:lnTo>
                  <a:lnTo>
                    <a:pt x="490" y="32"/>
                  </a:lnTo>
                  <a:lnTo>
                    <a:pt x="494" y="37"/>
                  </a:lnTo>
                  <a:lnTo>
                    <a:pt x="497" y="41"/>
                  </a:lnTo>
                  <a:lnTo>
                    <a:pt x="500" y="48"/>
                  </a:lnTo>
                  <a:lnTo>
                    <a:pt x="501" y="54"/>
                  </a:lnTo>
                  <a:lnTo>
                    <a:pt x="501" y="61"/>
                  </a:lnTo>
                  <a:lnTo>
                    <a:pt x="500" y="68"/>
                  </a:lnTo>
                  <a:lnTo>
                    <a:pt x="379" y="485"/>
                  </a:lnTo>
                  <a:lnTo>
                    <a:pt x="379" y="485"/>
                  </a:lnTo>
                  <a:lnTo>
                    <a:pt x="376" y="490"/>
                  </a:lnTo>
                  <a:lnTo>
                    <a:pt x="372" y="496"/>
                  </a:lnTo>
                  <a:lnTo>
                    <a:pt x="368" y="501"/>
                  </a:lnTo>
                  <a:lnTo>
                    <a:pt x="363" y="504"/>
                  </a:lnTo>
                  <a:lnTo>
                    <a:pt x="357" y="507"/>
                  </a:lnTo>
                  <a:lnTo>
                    <a:pt x="350" y="508"/>
                  </a:lnTo>
                  <a:lnTo>
                    <a:pt x="345" y="508"/>
                  </a:lnTo>
                  <a:lnTo>
                    <a:pt x="338" y="507"/>
                  </a:lnTo>
                  <a:lnTo>
                    <a:pt x="338" y="507"/>
                  </a:lnTo>
                  <a:lnTo>
                    <a:pt x="331" y="504"/>
                  </a:lnTo>
                  <a:lnTo>
                    <a:pt x="325" y="501"/>
                  </a:lnTo>
                  <a:lnTo>
                    <a:pt x="321" y="497"/>
                  </a:lnTo>
                  <a:lnTo>
                    <a:pt x="318" y="492"/>
                  </a:lnTo>
                  <a:lnTo>
                    <a:pt x="315" y="486"/>
                  </a:lnTo>
                  <a:lnTo>
                    <a:pt x="314" y="479"/>
                  </a:lnTo>
                  <a:lnTo>
                    <a:pt x="314" y="472"/>
                  </a:lnTo>
                  <a:lnTo>
                    <a:pt x="315" y="467"/>
                  </a:lnTo>
                  <a:lnTo>
                    <a:pt x="399" y="177"/>
                  </a:lnTo>
                  <a:lnTo>
                    <a:pt x="399" y="177"/>
                  </a:lnTo>
                  <a:lnTo>
                    <a:pt x="367" y="166"/>
                  </a:lnTo>
                  <a:lnTo>
                    <a:pt x="333" y="158"/>
                  </a:lnTo>
                  <a:lnTo>
                    <a:pt x="333" y="158"/>
                  </a:lnTo>
                  <a:lnTo>
                    <a:pt x="333" y="158"/>
                  </a:lnTo>
                  <a:lnTo>
                    <a:pt x="309" y="154"/>
                  </a:lnTo>
                  <a:lnTo>
                    <a:pt x="284" y="151"/>
                  </a:lnTo>
                  <a:lnTo>
                    <a:pt x="284" y="231"/>
                  </a:lnTo>
                  <a:lnTo>
                    <a:pt x="284" y="231"/>
                  </a:lnTo>
                  <a:lnTo>
                    <a:pt x="282" y="238"/>
                  </a:lnTo>
                  <a:lnTo>
                    <a:pt x="281" y="244"/>
                  </a:lnTo>
                  <a:lnTo>
                    <a:pt x="278" y="249"/>
                  </a:lnTo>
                  <a:lnTo>
                    <a:pt x="274" y="255"/>
                  </a:lnTo>
                  <a:lnTo>
                    <a:pt x="268" y="259"/>
                  </a:lnTo>
                  <a:lnTo>
                    <a:pt x="263" y="262"/>
                  </a:lnTo>
                  <a:lnTo>
                    <a:pt x="257" y="263"/>
                  </a:lnTo>
                  <a:lnTo>
                    <a:pt x="250" y="265"/>
                  </a:lnTo>
                  <a:lnTo>
                    <a:pt x="250" y="265"/>
                  </a:lnTo>
                  <a:lnTo>
                    <a:pt x="243" y="263"/>
                  </a:lnTo>
                  <a:lnTo>
                    <a:pt x="238" y="262"/>
                  </a:lnTo>
                  <a:lnTo>
                    <a:pt x="232" y="259"/>
                  </a:lnTo>
                  <a:lnTo>
                    <a:pt x="227" y="255"/>
                  </a:lnTo>
                  <a:lnTo>
                    <a:pt x="223" y="249"/>
                  </a:lnTo>
                  <a:lnTo>
                    <a:pt x="220" y="244"/>
                  </a:lnTo>
                  <a:lnTo>
                    <a:pt x="217" y="238"/>
                  </a:lnTo>
                  <a:lnTo>
                    <a:pt x="217" y="231"/>
                  </a:lnTo>
                  <a:lnTo>
                    <a:pt x="217" y="151"/>
                  </a:lnTo>
                  <a:lnTo>
                    <a:pt x="217" y="151"/>
                  </a:lnTo>
                  <a:lnTo>
                    <a:pt x="192" y="154"/>
                  </a:lnTo>
                  <a:lnTo>
                    <a:pt x="169" y="158"/>
                  </a:lnTo>
                  <a:lnTo>
                    <a:pt x="169" y="158"/>
                  </a:lnTo>
                  <a:lnTo>
                    <a:pt x="167" y="158"/>
                  </a:lnTo>
                  <a:lnTo>
                    <a:pt x="167" y="158"/>
                  </a:lnTo>
                  <a:lnTo>
                    <a:pt x="134" y="166"/>
                  </a:lnTo>
                  <a:lnTo>
                    <a:pt x="102" y="177"/>
                  </a:lnTo>
                  <a:lnTo>
                    <a:pt x="185" y="467"/>
                  </a:lnTo>
                  <a:lnTo>
                    <a:pt x="185" y="467"/>
                  </a:lnTo>
                  <a:lnTo>
                    <a:pt x="187" y="472"/>
                  </a:lnTo>
                  <a:lnTo>
                    <a:pt x="187" y="479"/>
                  </a:lnTo>
                  <a:lnTo>
                    <a:pt x="185" y="486"/>
                  </a:lnTo>
                  <a:lnTo>
                    <a:pt x="182" y="492"/>
                  </a:lnTo>
                  <a:lnTo>
                    <a:pt x="180" y="497"/>
                  </a:lnTo>
                  <a:lnTo>
                    <a:pt x="174" y="501"/>
                  </a:lnTo>
                  <a:lnTo>
                    <a:pt x="170" y="504"/>
                  </a:lnTo>
                  <a:lnTo>
                    <a:pt x="163" y="507"/>
                  </a:lnTo>
                  <a:lnTo>
                    <a:pt x="163" y="507"/>
                  </a:lnTo>
                  <a:lnTo>
                    <a:pt x="156" y="508"/>
                  </a:lnTo>
                  <a:lnTo>
                    <a:pt x="151" y="508"/>
                  </a:lnTo>
                  <a:lnTo>
                    <a:pt x="144" y="507"/>
                  </a:lnTo>
                  <a:lnTo>
                    <a:pt x="138" y="504"/>
                  </a:lnTo>
                  <a:lnTo>
                    <a:pt x="133" y="501"/>
                  </a:lnTo>
                  <a:lnTo>
                    <a:pt x="128" y="496"/>
                  </a:lnTo>
                  <a:lnTo>
                    <a:pt x="124" y="490"/>
                  </a:lnTo>
                  <a:lnTo>
                    <a:pt x="121" y="485"/>
                  </a:lnTo>
                  <a:lnTo>
                    <a:pt x="0" y="68"/>
                  </a:lnTo>
                  <a:lnTo>
                    <a:pt x="0" y="6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4037309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Situation, Context, Solution 1">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7D0905F7-0C1C-414C-9E9A-5E4F276AF5FE}"/>
              </a:ext>
            </a:extLst>
          </p:cNvPr>
          <p:cNvSpPr>
            <a:spLocks/>
          </p:cNvSpPr>
          <p:nvPr userDrawn="1"/>
        </p:nvSpPr>
        <p:spPr>
          <a:xfrm>
            <a:off x="0" y="1155032"/>
            <a:ext cx="4379397" cy="5702968"/>
          </a:xfrm>
          <a:prstGeom prst="rect">
            <a:avLst/>
          </a:prstGeom>
          <a:solidFill>
            <a:schemeClr val="bg1">
              <a:lumMod val="95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Calibri" panose="020F0502020204030204" pitchFamily="34" charset="0"/>
            </a:endParaRPr>
          </a:p>
        </p:txBody>
      </p:sp>
      <p:graphicFrame>
        <p:nvGraphicFramePr>
          <p:cNvPr id="4" name="Object 3" hidden="1">
            <a:extLst>
              <a:ext uri="{FF2B5EF4-FFF2-40B4-BE49-F238E27FC236}">
                <a16:creationId xmlns:a16="http://schemas.microsoft.com/office/drawing/2014/main" id="{2653A731-4FD9-452B-BBD7-63142F016755}"/>
              </a:ext>
            </a:extLst>
          </p:cNvPr>
          <p:cNvGraphicFramePr>
            <a:graphicFrameLocks noChangeAspect="1"/>
          </p:cNvGraphicFramePr>
          <p:nvPr userDrawn="1">
            <p:custDataLst>
              <p:tags r:id="rId1"/>
            </p:custDataLst>
            <p:extLst>
              <p:ext uri="{D42A27DB-BD31-4B8C-83A1-F6EECF244321}">
                <p14:modId xmlns:p14="http://schemas.microsoft.com/office/powerpoint/2010/main" val="227051377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95" imgH="394" progId="TCLayout.ActiveDocument.1">
                  <p:embed/>
                </p:oleObj>
              </mc:Choice>
              <mc:Fallback>
                <p:oleObj name="think-cell Slide" r:id="rId3" imgW="395" imgH="394" progId="TCLayout.ActiveDocument.1">
                  <p:embed/>
                  <p:pic>
                    <p:nvPicPr>
                      <p:cNvPr id="4" name="Object 3" hidden="1">
                        <a:extLst>
                          <a:ext uri="{FF2B5EF4-FFF2-40B4-BE49-F238E27FC236}">
                            <a16:creationId xmlns:a16="http://schemas.microsoft.com/office/drawing/2014/main" id="{2653A731-4FD9-452B-BBD7-63142F01675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Slide Number Placeholder 5">
            <a:extLst>
              <a:ext uri="{FF2B5EF4-FFF2-40B4-BE49-F238E27FC236}">
                <a16:creationId xmlns:a16="http://schemas.microsoft.com/office/drawing/2014/main" id="{E8413972-1726-4988-8029-A4710646E130}"/>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5" name="Isosceles Triangle 4">
            <a:extLst>
              <a:ext uri="{FF2B5EF4-FFF2-40B4-BE49-F238E27FC236}">
                <a16:creationId xmlns:a16="http://schemas.microsoft.com/office/drawing/2014/main" id="{9A942206-70A7-429A-8583-6318FD80CADB}"/>
              </a:ext>
            </a:extLst>
          </p:cNvPr>
          <p:cNvSpPr>
            <a:spLocks/>
          </p:cNvSpPr>
          <p:nvPr userDrawn="1"/>
        </p:nvSpPr>
        <p:spPr>
          <a:xfrm rot="5400000">
            <a:off x="3552417" y="3734631"/>
            <a:ext cx="2520616" cy="282741"/>
          </a:xfrm>
          <a:prstGeom prst="triangle">
            <a:avLst/>
          </a:prstGeom>
          <a:solidFill>
            <a:schemeClr val="accent3">
              <a:lumMod val="100000"/>
            </a:schemeClr>
          </a:solidFill>
          <a:ln w="12700" cap="flat" cmpd="sng" algn="ctr">
            <a:solidFill>
              <a:schemeClr val="accent3">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Calibri" panose="020F0502020204030204" pitchFamily="34" charset="0"/>
            </a:endParaRPr>
          </a:p>
        </p:txBody>
      </p:sp>
      <p:sp>
        <p:nvSpPr>
          <p:cNvPr id="7" name="Rectangle 6">
            <a:extLst>
              <a:ext uri="{FF2B5EF4-FFF2-40B4-BE49-F238E27FC236}">
                <a16:creationId xmlns:a16="http://schemas.microsoft.com/office/drawing/2014/main" id="{45FBE704-9978-44D4-9001-1EF8ACE8146A}"/>
              </a:ext>
            </a:extLst>
          </p:cNvPr>
          <p:cNvSpPr>
            <a:spLocks/>
          </p:cNvSpPr>
          <p:nvPr userDrawn="1"/>
        </p:nvSpPr>
        <p:spPr>
          <a:xfrm>
            <a:off x="398866" y="1443588"/>
            <a:ext cx="3737811" cy="336695"/>
          </a:xfrm>
          <a:prstGeom prst="rect">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US" sz="1588" b="1">
                <a:solidFill>
                  <a:schemeClr val="tx1">
                    <a:lumMod val="75000"/>
                    <a:lumOff val="25000"/>
                  </a:schemeClr>
                </a:solidFill>
                <a:latin typeface="Calibri" panose="020F0502020204030204" pitchFamily="34" charset="0"/>
              </a:rPr>
              <a:t>Situation:</a:t>
            </a:r>
          </a:p>
        </p:txBody>
      </p:sp>
      <p:sp>
        <p:nvSpPr>
          <p:cNvPr id="9" name="Rectangle 8">
            <a:extLst>
              <a:ext uri="{FF2B5EF4-FFF2-40B4-BE49-F238E27FC236}">
                <a16:creationId xmlns:a16="http://schemas.microsoft.com/office/drawing/2014/main" id="{B191B786-3F1D-44D4-B4AD-6F84482B9A6E}"/>
              </a:ext>
            </a:extLst>
          </p:cNvPr>
          <p:cNvSpPr>
            <a:spLocks/>
          </p:cNvSpPr>
          <p:nvPr userDrawn="1"/>
        </p:nvSpPr>
        <p:spPr>
          <a:xfrm>
            <a:off x="398866" y="3558883"/>
            <a:ext cx="3737811" cy="336695"/>
          </a:xfrm>
          <a:prstGeom prst="rect">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US" sz="1588" b="1">
                <a:solidFill>
                  <a:schemeClr val="tx1">
                    <a:lumMod val="75000"/>
                    <a:lumOff val="25000"/>
                  </a:schemeClr>
                </a:solidFill>
                <a:latin typeface="Calibri" panose="020F0502020204030204" pitchFamily="34" charset="0"/>
              </a:rPr>
              <a:t>Context: </a:t>
            </a:r>
          </a:p>
        </p:txBody>
      </p:sp>
      <p:sp>
        <p:nvSpPr>
          <p:cNvPr id="13" name="Arrow: Pentagon 12">
            <a:extLst>
              <a:ext uri="{FF2B5EF4-FFF2-40B4-BE49-F238E27FC236}">
                <a16:creationId xmlns:a16="http://schemas.microsoft.com/office/drawing/2014/main" id="{3B5D48B0-7FF0-46FB-B208-2CBD26602F28}"/>
              </a:ext>
            </a:extLst>
          </p:cNvPr>
          <p:cNvSpPr/>
          <p:nvPr userDrawn="1"/>
        </p:nvSpPr>
        <p:spPr>
          <a:xfrm>
            <a:off x="5120652" y="1803002"/>
            <a:ext cx="1636530" cy="1275520"/>
          </a:xfrm>
          <a:prstGeom prst="homePlate">
            <a:avLst>
              <a:gd name="adj" fmla="val 30453"/>
            </a:avLst>
          </a:prstGeom>
          <a:solidFill>
            <a:srgbClr val="006793"/>
          </a:solidFill>
          <a:ln>
            <a:solidFill>
              <a:srgbClr val="006793"/>
            </a:solidFill>
          </a:ln>
        </p:spPr>
        <p:style>
          <a:lnRef idx="1">
            <a:schemeClr val="accent1"/>
          </a:lnRef>
          <a:fillRef idx="3">
            <a:schemeClr val="accent1"/>
          </a:fillRef>
          <a:effectRef idx="2">
            <a:schemeClr val="accent1"/>
          </a:effectRef>
          <a:fontRef idx="minor">
            <a:schemeClr val="lt1"/>
          </a:fontRef>
        </p:style>
        <p:txBody>
          <a:bodyPr rtlCol="0" anchor="ctr"/>
          <a:lstStyle/>
          <a:p>
            <a:pPr defTabSz="403433">
              <a:defRPr/>
            </a:pPr>
            <a:r>
              <a:rPr lang="en-US" sz="1600" b="1">
                <a:solidFill>
                  <a:prstClr val="white"/>
                </a:solidFill>
                <a:latin typeface="Calibri"/>
              </a:rPr>
              <a:t>XXX</a:t>
            </a:r>
          </a:p>
        </p:txBody>
      </p:sp>
      <p:sp>
        <p:nvSpPr>
          <p:cNvPr id="14" name="Arrow: Pentagon 13">
            <a:extLst>
              <a:ext uri="{FF2B5EF4-FFF2-40B4-BE49-F238E27FC236}">
                <a16:creationId xmlns:a16="http://schemas.microsoft.com/office/drawing/2014/main" id="{54A7C57E-CD60-4F5B-9727-7E0EF56D64AB}"/>
              </a:ext>
            </a:extLst>
          </p:cNvPr>
          <p:cNvSpPr/>
          <p:nvPr userDrawn="1"/>
        </p:nvSpPr>
        <p:spPr>
          <a:xfrm>
            <a:off x="5120652" y="3498817"/>
            <a:ext cx="1636529" cy="1290574"/>
          </a:xfrm>
          <a:prstGeom prst="homePlate">
            <a:avLst>
              <a:gd name="adj" fmla="val 29475"/>
            </a:avLst>
          </a:prstGeom>
          <a:solidFill>
            <a:srgbClr val="006793"/>
          </a:solidFill>
          <a:ln>
            <a:solidFill>
              <a:srgbClr val="006793"/>
            </a:solidFill>
          </a:ln>
        </p:spPr>
        <p:style>
          <a:lnRef idx="1">
            <a:schemeClr val="accent1"/>
          </a:lnRef>
          <a:fillRef idx="3">
            <a:schemeClr val="accent1"/>
          </a:fillRef>
          <a:effectRef idx="2">
            <a:schemeClr val="accent1"/>
          </a:effectRef>
          <a:fontRef idx="minor">
            <a:schemeClr val="lt1"/>
          </a:fontRef>
        </p:style>
        <p:txBody>
          <a:bodyPr rtlCol="0" anchor="ctr"/>
          <a:lstStyle/>
          <a:p>
            <a:pPr defTabSz="403433"/>
            <a:r>
              <a:rPr lang="en-US" sz="1600" b="1">
                <a:solidFill>
                  <a:prstClr val="white"/>
                </a:solidFill>
                <a:latin typeface="Calibri"/>
              </a:rPr>
              <a:t>XXX</a:t>
            </a:r>
          </a:p>
        </p:txBody>
      </p:sp>
      <p:sp>
        <p:nvSpPr>
          <p:cNvPr id="15" name="Rectangle 14">
            <a:extLst>
              <a:ext uri="{FF2B5EF4-FFF2-40B4-BE49-F238E27FC236}">
                <a16:creationId xmlns:a16="http://schemas.microsoft.com/office/drawing/2014/main" id="{DAE259ED-FC7C-4312-97DA-933C086363FB}"/>
              </a:ext>
            </a:extLst>
          </p:cNvPr>
          <p:cNvSpPr>
            <a:spLocks/>
          </p:cNvSpPr>
          <p:nvPr userDrawn="1"/>
        </p:nvSpPr>
        <p:spPr>
          <a:xfrm>
            <a:off x="5120651" y="1443588"/>
            <a:ext cx="3737811" cy="336695"/>
          </a:xfrm>
          <a:prstGeom prst="rect">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US" sz="1588" b="1">
                <a:solidFill>
                  <a:schemeClr val="tx1">
                    <a:lumMod val="75000"/>
                    <a:lumOff val="25000"/>
                  </a:schemeClr>
                </a:solidFill>
                <a:latin typeface="Calibri" panose="020F0502020204030204" pitchFamily="34" charset="0"/>
              </a:rPr>
              <a:t>Solution:</a:t>
            </a:r>
          </a:p>
        </p:txBody>
      </p:sp>
      <p:sp>
        <p:nvSpPr>
          <p:cNvPr id="17" name="Arrow: Pentagon 16">
            <a:extLst>
              <a:ext uri="{FF2B5EF4-FFF2-40B4-BE49-F238E27FC236}">
                <a16:creationId xmlns:a16="http://schemas.microsoft.com/office/drawing/2014/main" id="{C1C70741-AFB5-4965-87E2-218952034706}"/>
              </a:ext>
            </a:extLst>
          </p:cNvPr>
          <p:cNvSpPr/>
          <p:nvPr userDrawn="1"/>
        </p:nvSpPr>
        <p:spPr>
          <a:xfrm>
            <a:off x="5120651" y="5170832"/>
            <a:ext cx="1636529" cy="1290574"/>
          </a:xfrm>
          <a:prstGeom prst="homePlate">
            <a:avLst>
              <a:gd name="adj" fmla="val 29475"/>
            </a:avLst>
          </a:prstGeom>
          <a:solidFill>
            <a:srgbClr val="006793"/>
          </a:solidFill>
          <a:ln>
            <a:solidFill>
              <a:srgbClr val="006793"/>
            </a:solidFill>
          </a:ln>
        </p:spPr>
        <p:style>
          <a:lnRef idx="1">
            <a:schemeClr val="accent1"/>
          </a:lnRef>
          <a:fillRef idx="3">
            <a:schemeClr val="accent1"/>
          </a:fillRef>
          <a:effectRef idx="2">
            <a:schemeClr val="accent1"/>
          </a:effectRef>
          <a:fontRef idx="minor">
            <a:schemeClr val="lt1"/>
          </a:fontRef>
        </p:style>
        <p:txBody>
          <a:bodyPr rtlCol="0" anchor="ctr"/>
          <a:lstStyle/>
          <a:p>
            <a:pPr defTabSz="403433"/>
            <a:r>
              <a:rPr lang="en-US" sz="1600" b="1">
                <a:solidFill>
                  <a:prstClr val="white"/>
                </a:solidFill>
                <a:latin typeface="Calibri"/>
              </a:rPr>
              <a:t>XXX</a:t>
            </a:r>
          </a:p>
        </p:txBody>
      </p:sp>
      <p:sp>
        <p:nvSpPr>
          <p:cNvPr id="23" name="Text Placeholder 22">
            <a:extLst>
              <a:ext uri="{FF2B5EF4-FFF2-40B4-BE49-F238E27FC236}">
                <a16:creationId xmlns:a16="http://schemas.microsoft.com/office/drawing/2014/main" id="{E12B860B-CA52-499F-B440-625C3A66E3BE}"/>
              </a:ext>
            </a:extLst>
          </p:cNvPr>
          <p:cNvSpPr>
            <a:spLocks noGrp="1"/>
          </p:cNvSpPr>
          <p:nvPr>
            <p:ph type="body" sz="quarter" idx="13"/>
          </p:nvPr>
        </p:nvSpPr>
        <p:spPr>
          <a:xfrm>
            <a:off x="398866" y="1801458"/>
            <a:ext cx="3737811" cy="1534571"/>
          </a:xfrm>
        </p:spPr>
        <p:txBody>
          <a:bodyPr/>
          <a:lstStyle>
            <a:lvl1pPr marL="230188" indent="-230188">
              <a:buFont typeface="Wingdings" panose="05000000000000000000" pitchFamily="2" charset="2"/>
              <a:buChar char="q"/>
              <a:defRPr>
                <a:solidFill>
                  <a:srgbClr val="0070C0"/>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22">
            <a:extLst>
              <a:ext uri="{FF2B5EF4-FFF2-40B4-BE49-F238E27FC236}">
                <a16:creationId xmlns:a16="http://schemas.microsoft.com/office/drawing/2014/main" id="{E2B87AD7-33B7-43A8-9501-61FF60E0B0EC}"/>
              </a:ext>
            </a:extLst>
          </p:cNvPr>
          <p:cNvSpPr>
            <a:spLocks noGrp="1"/>
          </p:cNvSpPr>
          <p:nvPr>
            <p:ph type="body" sz="quarter" idx="14"/>
          </p:nvPr>
        </p:nvSpPr>
        <p:spPr>
          <a:xfrm>
            <a:off x="398865" y="3927967"/>
            <a:ext cx="3737811" cy="1534571"/>
          </a:xfrm>
        </p:spPr>
        <p:txBody>
          <a:bodyPr/>
          <a:lstStyle>
            <a:lvl1pPr marL="230188" indent="-230188">
              <a:buFont typeface="Wingdings" panose="05000000000000000000" pitchFamily="2" charset="2"/>
              <a:buChar char="q"/>
              <a:defRPr>
                <a:solidFill>
                  <a:srgbClr val="0070C0"/>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5" name="Text Placeholder 22">
            <a:extLst>
              <a:ext uri="{FF2B5EF4-FFF2-40B4-BE49-F238E27FC236}">
                <a16:creationId xmlns:a16="http://schemas.microsoft.com/office/drawing/2014/main" id="{BD664DC7-E01E-4FA8-B8C0-0095A473D615}"/>
              </a:ext>
            </a:extLst>
          </p:cNvPr>
          <p:cNvSpPr>
            <a:spLocks noGrp="1"/>
          </p:cNvSpPr>
          <p:nvPr>
            <p:ph type="body" sz="quarter" idx="15"/>
          </p:nvPr>
        </p:nvSpPr>
        <p:spPr>
          <a:xfrm>
            <a:off x="6757180" y="1805433"/>
            <a:ext cx="4930828" cy="1273090"/>
          </a:xfrm>
        </p:spPr>
        <p:txBody>
          <a:bodyPr/>
          <a:lstStyle>
            <a:lvl1pPr marL="285750" indent="-285750">
              <a:buFont typeface="Wingdings" panose="05000000000000000000" pitchFamily="2" charset="2"/>
              <a:buChar char="§"/>
              <a:defRPr>
                <a:solidFill>
                  <a:srgbClr val="0070C0"/>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22">
            <a:extLst>
              <a:ext uri="{FF2B5EF4-FFF2-40B4-BE49-F238E27FC236}">
                <a16:creationId xmlns:a16="http://schemas.microsoft.com/office/drawing/2014/main" id="{2E0D8520-0A95-49A2-87E7-928635F3425B}"/>
              </a:ext>
            </a:extLst>
          </p:cNvPr>
          <p:cNvSpPr>
            <a:spLocks noGrp="1"/>
          </p:cNvSpPr>
          <p:nvPr>
            <p:ph type="body" sz="quarter" idx="16"/>
          </p:nvPr>
        </p:nvSpPr>
        <p:spPr>
          <a:xfrm>
            <a:off x="6759610" y="3536616"/>
            <a:ext cx="4930828" cy="1273090"/>
          </a:xfrm>
        </p:spPr>
        <p:txBody>
          <a:bodyPr/>
          <a:lstStyle>
            <a:lvl1pPr marL="230188" indent="-230188">
              <a:buFont typeface="Wingdings" panose="05000000000000000000" pitchFamily="2" charset="2"/>
              <a:buChar char="§"/>
              <a:defRPr>
                <a:solidFill>
                  <a:srgbClr val="0070C0"/>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7" name="Text Placeholder 22">
            <a:extLst>
              <a:ext uri="{FF2B5EF4-FFF2-40B4-BE49-F238E27FC236}">
                <a16:creationId xmlns:a16="http://schemas.microsoft.com/office/drawing/2014/main" id="{2B9AF3E9-7A23-4802-AF7D-195F8E047885}"/>
              </a:ext>
            </a:extLst>
          </p:cNvPr>
          <p:cNvSpPr>
            <a:spLocks noGrp="1"/>
          </p:cNvSpPr>
          <p:nvPr>
            <p:ph type="body" sz="quarter" idx="17"/>
          </p:nvPr>
        </p:nvSpPr>
        <p:spPr>
          <a:xfrm>
            <a:off x="6741138" y="5179574"/>
            <a:ext cx="4930828" cy="1273090"/>
          </a:xfrm>
        </p:spPr>
        <p:txBody>
          <a:bodyPr/>
          <a:lstStyle>
            <a:lvl1pPr marL="230188" indent="-230188">
              <a:buFont typeface="Wingdings" panose="05000000000000000000" pitchFamily="2" charset="2"/>
              <a:buChar char="§"/>
              <a:defRPr>
                <a:solidFill>
                  <a:srgbClr val="0070C0"/>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a:extLst>
              <a:ext uri="{FF2B5EF4-FFF2-40B4-BE49-F238E27FC236}">
                <a16:creationId xmlns:a16="http://schemas.microsoft.com/office/drawing/2014/main" id="{1DF303EA-E9D1-580C-6678-78E38D4C6A38}"/>
              </a:ext>
            </a:extLst>
          </p:cNvPr>
          <p:cNvSpPr>
            <a:spLocks noGrp="1"/>
          </p:cNvSpPr>
          <p:nvPr>
            <p:ph type="title"/>
          </p:nvPr>
        </p:nvSpPr>
        <p:spPr>
          <a:xfrm>
            <a:off x="1453019" y="1"/>
            <a:ext cx="10538565" cy="1189972"/>
          </a:xfrm>
        </p:spPr>
        <p:txBody>
          <a:bodyPr/>
          <a:lstStyle/>
          <a:p>
            <a:r>
              <a:rPr lang="en-US"/>
              <a:t>Click to edit Master title style</a:t>
            </a:r>
          </a:p>
        </p:txBody>
      </p:sp>
    </p:spTree>
    <p:extLst>
      <p:ext uri="{BB962C8B-B14F-4D97-AF65-F5344CB8AC3E}">
        <p14:creationId xmlns:p14="http://schemas.microsoft.com/office/powerpoint/2010/main" val="2092245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Situation Complication Question 3.19.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1EB59-CDA4-4332-8853-CE5857EB102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CE488E8-2901-4834-9583-E6449E572743}"/>
              </a:ext>
            </a:extLst>
          </p:cNvPr>
          <p:cNvSpPr>
            <a:spLocks noGrp="1"/>
          </p:cNvSpPr>
          <p:nvPr>
            <p:ph type="sldNum" sz="quarter" idx="10"/>
          </p:nvPr>
        </p:nvSpPr>
        <p:spPr/>
        <p:txBody>
          <a:bodyPr/>
          <a:lstStyle/>
          <a:p>
            <a:fld id="{2F12EBB6-D8A3-430D-BC41-FBCBB6B36320}" type="slidenum">
              <a:rPr lang="en-US" smtClean="0"/>
              <a:pPr/>
              <a:t>‹#›</a:t>
            </a:fld>
            <a:endParaRPr lang="en-US"/>
          </a:p>
        </p:txBody>
      </p:sp>
      <p:grpSp>
        <p:nvGrpSpPr>
          <p:cNvPr id="4" name="Group 3">
            <a:extLst>
              <a:ext uri="{FF2B5EF4-FFF2-40B4-BE49-F238E27FC236}">
                <a16:creationId xmlns:a16="http://schemas.microsoft.com/office/drawing/2014/main" id="{937DE84B-BE30-4DBE-8A5D-50ED613FC9F8}"/>
              </a:ext>
            </a:extLst>
          </p:cNvPr>
          <p:cNvGrpSpPr>
            <a:grpSpLocks/>
          </p:cNvGrpSpPr>
          <p:nvPr userDrawn="1"/>
        </p:nvGrpSpPr>
        <p:grpSpPr>
          <a:xfrm>
            <a:off x="200416" y="1371783"/>
            <a:ext cx="7636549" cy="1284423"/>
            <a:chOff x="272901" y="1451806"/>
            <a:chExt cx="8305614" cy="1320219"/>
          </a:xfrm>
        </p:grpSpPr>
        <p:sp>
          <p:nvSpPr>
            <p:cNvPr id="5" name="Flowchart: Alternate Process 4">
              <a:extLst>
                <a:ext uri="{FF2B5EF4-FFF2-40B4-BE49-F238E27FC236}">
                  <a16:creationId xmlns:a16="http://schemas.microsoft.com/office/drawing/2014/main" id="{4D4EE6DB-D73D-4EF2-9C44-84944CE7D4AF}"/>
                </a:ext>
              </a:extLst>
            </p:cNvPr>
            <p:cNvSpPr>
              <a:spLocks/>
            </p:cNvSpPr>
            <p:nvPr/>
          </p:nvSpPr>
          <p:spPr>
            <a:xfrm>
              <a:off x="272901" y="1454695"/>
              <a:ext cx="2374553" cy="1317330"/>
            </a:xfrm>
            <a:prstGeom prst="flowChartAlternateProcess">
              <a:avLst/>
            </a:prstGeom>
            <a:solidFill>
              <a:schemeClr val="accent2">
                <a:lumMod val="100000"/>
              </a:schemeClr>
            </a:solidFill>
            <a:ln w="38100" cap="flat" cmpd="sng" algn="ctr">
              <a:solidFill>
                <a:schemeClr val="accent2">
                  <a:lumMod val="100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Situation</a:t>
              </a:r>
            </a:p>
          </p:txBody>
        </p:sp>
        <p:sp>
          <p:nvSpPr>
            <p:cNvPr id="6" name="Rectangle 5">
              <a:extLst>
                <a:ext uri="{FF2B5EF4-FFF2-40B4-BE49-F238E27FC236}">
                  <a16:creationId xmlns:a16="http://schemas.microsoft.com/office/drawing/2014/main" id="{245E0E8D-190D-4B09-AB7B-6BB6519AF855}"/>
                </a:ext>
              </a:extLst>
            </p:cNvPr>
            <p:cNvSpPr>
              <a:spLocks/>
            </p:cNvSpPr>
            <p:nvPr/>
          </p:nvSpPr>
          <p:spPr>
            <a:xfrm>
              <a:off x="2119123" y="1451806"/>
              <a:ext cx="6459392" cy="1317330"/>
            </a:xfrm>
            <a:prstGeom prst="rect">
              <a:avLst/>
            </a:prstGeom>
            <a:solidFill>
              <a:srgbClr val="E1FBFF"/>
            </a:solidFill>
            <a:ln w="38100" cap="flat" cmpd="sng" algn="ctr">
              <a:solidFill>
                <a:schemeClr val="accent2">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endParaRPr lang="en-US" sz="1800" i="1">
                <a:solidFill>
                  <a:schemeClr val="accent2">
                    <a:lumMod val="50000"/>
                  </a:schemeClr>
                </a:solidFill>
              </a:endParaRPr>
            </a:p>
          </p:txBody>
        </p:sp>
      </p:grpSp>
      <p:grpSp>
        <p:nvGrpSpPr>
          <p:cNvPr id="7" name="Group 6">
            <a:extLst>
              <a:ext uri="{FF2B5EF4-FFF2-40B4-BE49-F238E27FC236}">
                <a16:creationId xmlns:a16="http://schemas.microsoft.com/office/drawing/2014/main" id="{A4EF0BB1-02D8-43EB-B77B-DA418EBBA346}"/>
              </a:ext>
            </a:extLst>
          </p:cNvPr>
          <p:cNvGrpSpPr>
            <a:grpSpLocks/>
          </p:cNvGrpSpPr>
          <p:nvPr userDrawn="1"/>
        </p:nvGrpSpPr>
        <p:grpSpPr>
          <a:xfrm>
            <a:off x="200417" y="3275420"/>
            <a:ext cx="7636549" cy="1281613"/>
            <a:chOff x="272902" y="3617999"/>
            <a:chExt cx="8305614" cy="1317330"/>
          </a:xfrm>
        </p:grpSpPr>
        <p:sp>
          <p:nvSpPr>
            <p:cNvPr id="8" name="Flowchart: Alternate Process 7">
              <a:extLst>
                <a:ext uri="{FF2B5EF4-FFF2-40B4-BE49-F238E27FC236}">
                  <a16:creationId xmlns:a16="http://schemas.microsoft.com/office/drawing/2014/main" id="{83B982D1-0A1E-46DB-A50A-B083B9B704A1}"/>
                </a:ext>
              </a:extLst>
            </p:cNvPr>
            <p:cNvSpPr>
              <a:spLocks/>
            </p:cNvSpPr>
            <p:nvPr/>
          </p:nvSpPr>
          <p:spPr>
            <a:xfrm>
              <a:off x="272902" y="3617999"/>
              <a:ext cx="2374553" cy="1317330"/>
            </a:xfrm>
            <a:prstGeom prst="flowChartAlternateProcess">
              <a:avLst/>
            </a:prstGeom>
            <a:solidFill>
              <a:schemeClr val="accent1"/>
            </a:solidFill>
            <a:ln w="38100" cap="flat" cmpd="sng" algn="ctr">
              <a:solidFill>
                <a:schemeClr val="accent1">
                  <a:lumMod val="100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Complication</a:t>
              </a:r>
            </a:p>
          </p:txBody>
        </p:sp>
        <p:sp>
          <p:nvSpPr>
            <p:cNvPr id="9" name="Rectangle 8">
              <a:extLst>
                <a:ext uri="{FF2B5EF4-FFF2-40B4-BE49-F238E27FC236}">
                  <a16:creationId xmlns:a16="http://schemas.microsoft.com/office/drawing/2014/main" id="{A6ACEAC9-86C4-4287-AB38-F643B90E12BA}"/>
                </a:ext>
              </a:extLst>
            </p:cNvPr>
            <p:cNvSpPr>
              <a:spLocks/>
            </p:cNvSpPr>
            <p:nvPr/>
          </p:nvSpPr>
          <p:spPr>
            <a:xfrm>
              <a:off x="2119124" y="3617999"/>
              <a:ext cx="6459392" cy="1317330"/>
            </a:xfrm>
            <a:prstGeom prst="rect">
              <a:avLst/>
            </a:prstGeom>
            <a:solidFill>
              <a:srgbClr val="DDF4FF"/>
            </a:solidFill>
            <a:ln w="38100" cap="flat" cmpd="sng" algn="ctr">
              <a:solidFill>
                <a:schemeClr val="accent1">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endParaRPr lang="en-US" sz="1800" i="1">
                <a:solidFill>
                  <a:schemeClr val="accent1">
                    <a:lumMod val="50000"/>
                  </a:schemeClr>
                </a:solidFill>
              </a:endParaRPr>
            </a:p>
          </p:txBody>
        </p:sp>
      </p:grpSp>
      <p:grpSp>
        <p:nvGrpSpPr>
          <p:cNvPr id="10" name="Group 9">
            <a:extLst>
              <a:ext uri="{FF2B5EF4-FFF2-40B4-BE49-F238E27FC236}">
                <a16:creationId xmlns:a16="http://schemas.microsoft.com/office/drawing/2014/main" id="{D3F66FFF-B978-4BE9-9FC6-FE93ECE71DF6}"/>
              </a:ext>
            </a:extLst>
          </p:cNvPr>
          <p:cNvGrpSpPr>
            <a:grpSpLocks/>
          </p:cNvGrpSpPr>
          <p:nvPr userDrawn="1"/>
        </p:nvGrpSpPr>
        <p:grpSpPr>
          <a:xfrm>
            <a:off x="200417" y="5176246"/>
            <a:ext cx="7636549" cy="1281613"/>
            <a:chOff x="272902" y="5781302"/>
            <a:chExt cx="8305614" cy="1317330"/>
          </a:xfrm>
        </p:grpSpPr>
        <p:sp>
          <p:nvSpPr>
            <p:cNvPr id="11" name="Flowchart: Alternate Process 10">
              <a:extLst>
                <a:ext uri="{FF2B5EF4-FFF2-40B4-BE49-F238E27FC236}">
                  <a16:creationId xmlns:a16="http://schemas.microsoft.com/office/drawing/2014/main" id="{5C09BACE-5B37-41BB-81C0-7496E6D61015}"/>
                </a:ext>
              </a:extLst>
            </p:cNvPr>
            <p:cNvSpPr>
              <a:spLocks/>
            </p:cNvSpPr>
            <p:nvPr/>
          </p:nvSpPr>
          <p:spPr>
            <a:xfrm>
              <a:off x="272902" y="5781302"/>
              <a:ext cx="2374553" cy="1317330"/>
            </a:xfrm>
            <a:prstGeom prst="flowChartAlternateProcess">
              <a:avLst/>
            </a:prstGeom>
            <a:solidFill>
              <a:schemeClr val="accent4">
                <a:lumMod val="100000"/>
              </a:schemeClr>
            </a:solidFill>
            <a:ln w="38100" cap="flat" cmpd="sng" algn="ctr">
              <a:solidFill>
                <a:schemeClr val="accent4">
                  <a:lumMod val="100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Question</a:t>
              </a:r>
            </a:p>
          </p:txBody>
        </p:sp>
        <p:sp>
          <p:nvSpPr>
            <p:cNvPr id="12" name="Rectangle 11">
              <a:extLst>
                <a:ext uri="{FF2B5EF4-FFF2-40B4-BE49-F238E27FC236}">
                  <a16:creationId xmlns:a16="http://schemas.microsoft.com/office/drawing/2014/main" id="{4239760D-A541-4E77-96DA-302580187023}"/>
                </a:ext>
              </a:extLst>
            </p:cNvPr>
            <p:cNvSpPr>
              <a:spLocks/>
            </p:cNvSpPr>
            <p:nvPr/>
          </p:nvSpPr>
          <p:spPr>
            <a:xfrm>
              <a:off x="2119124" y="5781302"/>
              <a:ext cx="6459392" cy="1317330"/>
            </a:xfrm>
            <a:prstGeom prst="rect">
              <a:avLst/>
            </a:prstGeom>
            <a:solidFill>
              <a:schemeClr val="accent4">
                <a:lumMod val="10000"/>
                <a:lumOff val="90000"/>
              </a:schemeClr>
            </a:solidFill>
            <a:ln w="38100" cap="flat" cmpd="sng" algn="ctr">
              <a:solidFill>
                <a:schemeClr val="accent4">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endParaRPr lang="en-US" sz="1800" i="1">
                <a:solidFill>
                  <a:schemeClr val="bg2">
                    <a:lumMod val="10000"/>
                  </a:schemeClr>
                </a:solidFill>
              </a:endParaRPr>
            </a:p>
          </p:txBody>
        </p:sp>
      </p:grpSp>
      <p:sp>
        <p:nvSpPr>
          <p:cNvPr id="14" name="Isosceles Triangle 13">
            <a:extLst>
              <a:ext uri="{FF2B5EF4-FFF2-40B4-BE49-F238E27FC236}">
                <a16:creationId xmlns:a16="http://schemas.microsoft.com/office/drawing/2014/main" id="{9EBC294F-36A3-4165-B811-DFA2DD331148}"/>
              </a:ext>
            </a:extLst>
          </p:cNvPr>
          <p:cNvSpPr>
            <a:spLocks/>
          </p:cNvSpPr>
          <p:nvPr userDrawn="1"/>
        </p:nvSpPr>
        <p:spPr>
          <a:xfrm rot="10800000">
            <a:off x="1901764" y="2856570"/>
            <a:ext cx="4196409" cy="211238"/>
          </a:xfrm>
          <a:prstGeom prst="triangle">
            <a:avLst/>
          </a:prstGeom>
          <a:solidFill>
            <a:schemeClr val="bg1">
              <a:lumMod val="75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lumMod val="100000"/>
                    <a:shade val="50000"/>
                    <a:alpha val="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Isosceles Triangle 14">
            <a:extLst>
              <a:ext uri="{FF2B5EF4-FFF2-40B4-BE49-F238E27FC236}">
                <a16:creationId xmlns:a16="http://schemas.microsoft.com/office/drawing/2014/main" id="{E2F88A90-D80C-4728-8C70-EE685EF5123D}"/>
              </a:ext>
            </a:extLst>
          </p:cNvPr>
          <p:cNvSpPr>
            <a:spLocks/>
          </p:cNvSpPr>
          <p:nvPr userDrawn="1"/>
        </p:nvSpPr>
        <p:spPr>
          <a:xfrm rot="10800000">
            <a:off x="1920487" y="4761020"/>
            <a:ext cx="4196409" cy="211238"/>
          </a:xfrm>
          <a:prstGeom prst="triangle">
            <a:avLst/>
          </a:prstGeom>
          <a:solidFill>
            <a:schemeClr val="bg1">
              <a:lumMod val="75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lumMod val="100000"/>
                    <a:shade val="50000"/>
                    <a:alpha val="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 Placeholder 22">
            <a:extLst>
              <a:ext uri="{FF2B5EF4-FFF2-40B4-BE49-F238E27FC236}">
                <a16:creationId xmlns:a16="http://schemas.microsoft.com/office/drawing/2014/main" id="{13574A07-3306-4403-BBEA-75E519E03D9F}"/>
              </a:ext>
            </a:extLst>
          </p:cNvPr>
          <p:cNvSpPr>
            <a:spLocks noGrp="1"/>
          </p:cNvSpPr>
          <p:nvPr>
            <p:ph type="body" sz="quarter" idx="12"/>
          </p:nvPr>
        </p:nvSpPr>
        <p:spPr>
          <a:xfrm>
            <a:off x="1920039" y="1380623"/>
            <a:ext cx="5916613" cy="1225550"/>
          </a:xfrm>
        </p:spPr>
        <p:txBody>
          <a:bodyPr/>
          <a:lstStyle>
            <a:lvl1pPr marL="0" indent="0">
              <a:buNone/>
              <a:defRPr>
                <a:solidFill>
                  <a:schemeClr val="accent2">
                    <a:lumMod val="50000"/>
                  </a:schemeClr>
                </a:solidFill>
              </a:defRPr>
            </a:lvl1pPr>
          </a:lstStyle>
          <a:p>
            <a:pPr lvl="0"/>
            <a:r>
              <a:rPr lang="en-US"/>
              <a:t>Click to edit Master text styles</a:t>
            </a:r>
          </a:p>
        </p:txBody>
      </p:sp>
      <p:sp>
        <p:nvSpPr>
          <p:cNvPr id="24" name="Text Placeholder 22">
            <a:extLst>
              <a:ext uri="{FF2B5EF4-FFF2-40B4-BE49-F238E27FC236}">
                <a16:creationId xmlns:a16="http://schemas.microsoft.com/office/drawing/2014/main" id="{C43017F9-8F6D-4D26-BF56-25F1365F8A35}"/>
              </a:ext>
            </a:extLst>
          </p:cNvPr>
          <p:cNvSpPr>
            <a:spLocks noGrp="1"/>
          </p:cNvSpPr>
          <p:nvPr>
            <p:ph type="body" sz="quarter" idx="13"/>
          </p:nvPr>
        </p:nvSpPr>
        <p:spPr>
          <a:xfrm>
            <a:off x="1920039" y="3298589"/>
            <a:ext cx="5916613" cy="1225550"/>
          </a:xfrm>
        </p:spPr>
        <p:txBody>
          <a:bodyPr/>
          <a:lstStyle>
            <a:lvl1pPr marL="0" indent="0">
              <a:buNone/>
              <a:defRPr>
                <a:solidFill>
                  <a:schemeClr val="accent1">
                    <a:lumMod val="50000"/>
                  </a:schemeClr>
                </a:solidFill>
              </a:defRPr>
            </a:lvl1pPr>
          </a:lstStyle>
          <a:p>
            <a:pPr lvl="0"/>
            <a:r>
              <a:rPr lang="en-US"/>
              <a:t>Click to edit Master text styles</a:t>
            </a:r>
          </a:p>
        </p:txBody>
      </p:sp>
      <p:sp>
        <p:nvSpPr>
          <p:cNvPr id="25" name="Text Placeholder 22">
            <a:extLst>
              <a:ext uri="{FF2B5EF4-FFF2-40B4-BE49-F238E27FC236}">
                <a16:creationId xmlns:a16="http://schemas.microsoft.com/office/drawing/2014/main" id="{A0D6FF31-7C9D-4E4F-9D40-9A4086C947CE}"/>
              </a:ext>
            </a:extLst>
          </p:cNvPr>
          <p:cNvSpPr>
            <a:spLocks noGrp="1"/>
          </p:cNvSpPr>
          <p:nvPr>
            <p:ph type="body" sz="quarter" idx="14"/>
          </p:nvPr>
        </p:nvSpPr>
        <p:spPr>
          <a:xfrm>
            <a:off x="1920039" y="5200514"/>
            <a:ext cx="5916613" cy="1225550"/>
          </a:xfrm>
        </p:spPr>
        <p:txBody>
          <a:bodyPr/>
          <a:lstStyle>
            <a:lvl1pPr marL="0" indent="0">
              <a:buNone/>
              <a:defRPr>
                <a:solidFill>
                  <a:schemeClr val="bg2">
                    <a:lumMod val="10000"/>
                  </a:schemeClr>
                </a:solidFill>
              </a:defRPr>
            </a:lvl1pPr>
          </a:lstStyle>
          <a:p>
            <a:pPr lvl="0"/>
            <a:r>
              <a:rPr lang="en-US"/>
              <a:t>Click to edit Master text styles</a:t>
            </a:r>
          </a:p>
        </p:txBody>
      </p:sp>
      <p:sp>
        <p:nvSpPr>
          <p:cNvPr id="27" name="Content Placeholder 26">
            <a:extLst>
              <a:ext uri="{FF2B5EF4-FFF2-40B4-BE49-F238E27FC236}">
                <a16:creationId xmlns:a16="http://schemas.microsoft.com/office/drawing/2014/main" id="{0A83D429-1099-4E0D-9382-64DFA45A5CDA}"/>
              </a:ext>
            </a:extLst>
          </p:cNvPr>
          <p:cNvSpPr>
            <a:spLocks noGrp="1"/>
          </p:cNvSpPr>
          <p:nvPr>
            <p:ph sz="quarter" idx="15"/>
          </p:nvPr>
        </p:nvSpPr>
        <p:spPr>
          <a:xfrm>
            <a:off x="8496300" y="1459178"/>
            <a:ext cx="3457261" cy="45434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06332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Plan, Execution, Maintenance - 8/25/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0C24B-9D82-4E5A-A545-1129162F445B}"/>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E21E274-7863-40A1-A6F8-E665CCD971D5}"/>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5" name="Rectangle 4">
            <a:extLst>
              <a:ext uri="{FF2B5EF4-FFF2-40B4-BE49-F238E27FC236}">
                <a16:creationId xmlns:a16="http://schemas.microsoft.com/office/drawing/2014/main" id="{91766B8C-D619-4EDB-BD1A-C098A4D5ECC0}"/>
              </a:ext>
            </a:extLst>
          </p:cNvPr>
          <p:cNvSpPr/>
          <p:nvPr/>
        </p:nvSpPr>
        <p:spPr>
          <a:xfrm>
            <a:off x="2879967" y="1459722"/>
            <a:ext cx="4236773" cy="1354131"/>
          </a:xfrm>
          <a:prstGeom prst="rect">
            <a:avLst/>
          </a:prstGeom>
          <a:solidFill>
            <a:schemeClr val="accent1">
              <a:lumMod val="20000"/>
              <a:lumOff val="80000"/>
            </a:schemeClr>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lvl="1"/>
            <a:endParaRPr lang="en-US" sz="1600">
              <a:solidFill>
                <a:schemeClr val="tx1"/>
              </a:solidFill>
            </a:endParaRPr>
          </a:p>
        </p:txBody>
      </p:sp>
      <p:sp>
        <p:nvSpPr>
          <p:cNvPr id="6" name="Rectangle: Rounded Corners 5">
            <a:extLst>
              <a:ext uri="{FF2B5EF4-FFF2-40B4-BE49-F238E27FC236}">
                <a16:creationId xmlns:a16="http://schemas.microsoft.com/office/drawing/2014/main" id="{54516FE7-0E08-4A0F-B6D8-DE66C3EC37AF}"/>
              </a:ext>
            </a:extLst>
          </p:cNvPr>
          <p:cNvSpPr/>
          <p:nvPr/>
        </p:nvSpPr>
        <p:spPr>
          <a:xfrm>
            <a:off x="305684" y="1459722"/>
            <a:ext cx="2834453" cy="1354132"/>
          </a:xfrm>
          <a:prstGeom prst="roundRect">
            <a:avLst/>
          </a:prstGeom>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lvl="1" algn="ctr"/>
            <a:r>
              <a:rPr lang="en-US" b="1"/>
              <a:t>Situation</a:t>
            </a:r>
          </a:p>
        </p:txBody>
      </p:sp>
      <p:pic>
        <p:nvPicPr>
          <p:cNvPr id="7" name="Picture 6">
            <a:extLst>
              <a:ext uri="{FF2B5EF4-FFF2-40B4-BE49-F238E27FC236}">
                <a16:creationId xmlns:a16="http://schemas.microsoft.com/office/drawing/2014/main" id="{712C35ED-2EE3-4116-BF74-0F7D74FE9712}"/>
              </a:ext>
            </a:extLst>
          </p:cNvPr>
          <p:cNvPicPr>
            <a:picLocks noChangeAspect="1"/>
          </p:cNvPicPr>
          <p:nvPr/>
        </p:nvPicPr>
        <p:blipFill>
          <a:blip r:embed="rId2">
            <a:lum bright="70000" contrast="-70000"/>
          </a:blip>
          <a:stretch>
            <a:fillRect/>
          </a:stretch>
        </p:blipFill>
        <p:spPr>
          <a:xfrm>
            <a:off x="571848" y="1715888"/>
            <a:ext cx="518330" cy="563774"/>
          </a:xfrm>
          <a:prstGeom prst="rect">
            <a:avLst/>
          </a:prstGeom>
        </p:spPr>
      </p:pic>
      <p:sp>
        <p:nvSpPr>
          <p:cNvPr id="9" name="Rectangle 8">
            <a:extLst>
              <a:ext uri="{FF2B5EF4-FFF2-40B4-BE49-F238E27FC236}">
                <a16:creationId xmlns:a16="http://schemas.microsoft.com/office/drawing/2014/main" id="{46CE75B9-1FC0-471C-8C77-76AF7164B931}"/>
              </a:ext>
            </a:extLst>
          </p:cNvPr>
          <p:cNvSpPr/>
          <p:nvPr/>
        </p:nvSpPr>
        <p:spPr>
          <a:xfrm>
            <a:off x="2879967" y="3145447"/>
            <a:ext cx="4236773" cy="1302089"/>
          </a:xfrm>
          <a:prstGeom prst="rect">
            <a:avLst/>
          </a:prstGeom>
          <a:solidFill>
            <a:schemeClr val="accent1">
              <a:lumMod val="20000"/>
              <a:lumOff val="80000"/>
            </a:schemeClr>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lvl="1"/>
            <a:endParaRPr lang="en-US" sz="1600">
              <a:solidFill>
                <a:schemeClr val="tx1"/>
              </a:solidFill>
            </a:endParaRPr>
          </a:p>
        </p:txBody>
      </p:sp>
      <p:sp>
        <p:nvSpPr>
          <p:cNvPr id="10" name="Rectangle: Rounded Corners 9">
            <a:extLst>
              <a:ext uri="{FF2B5EF4-FFF2-40B4-BE49-F238E27FC236}">
                <a16:creationId xmlns:a16="http://schemas.microsoft.com/office/drawing/2014/main" id="{2D12FE94-606D-4763-8154-FC485DF9696A}"/>
              </a:ext>
            </a:extLst>
          </p:cNvPr>
          <p:cNvSpPr/>
          <p:nvPr/>
        </p:nvSpPr>
        <p:spPr>
          <a:xfrm>
            <a:off x="305684" y="3145447"/>
            <a:ext cx="2834453" cy="1302090"/>
          </a:xfrm>
          <a:prstGeom prst="roundRect">
            <a:avLst/>
          </a:prstGeom>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lvl="1" algn="ctr"/>
            <a:r>
              <a:rPr lang="en-US" b="1"/>
              <a:t>Complication</a:t>
            </a:r>
          </a:p>
        </p:txBody>
      </p:sp>
      <p:pic>
        <p:nvPicPr>
          <p:cNvPr id="11" name="Picture 10">
            <a:extLst>
              <a:ext uri="{FF2B5EF4-FFF2-40B4-BE49-F238E27FC236}">
                <a16:creationId xmlns:a16="http://schemas.microsoft.com/office/drawing/2014/main" id="{A324B30F-C8B1-41AD-A42D-5AB9574D5149}"/>
              </a:ext>
            </a:extLst>
          </p:cNvPr>
          <p:cNvPicPr>
            <a:picLocks noChangeAspect="1"/>
          </p:cNvPicPr>
          <p:nvPr/>
        </p:nvPicPr>
        <p:blipFill>
          <a:blip r:embed="rId3">
            <a:lum bright="70000" contrast="-70000"/>
          </a:blip>
          <a:stretch>
            <a:fillRect/>
          </a:stretch>
        </p:blipFill>
        <p:spPr>
          <a:xfrm>
            <a:off x="507057" y="3444133"/>
            <a:ext cx="647913" cy="704718"/>
          </a:xfrm>
          <a:prstGeom prst="rect">
            <a:avLst/>
          </a:prstGeom>
        </p:spPr>
      </p:pic>
      <p:sp>
        <p:nvSpPr>
          <p:cNvPr id="13" name="Rectangle 12">
            <a:extLst>
              <a:ext uri="{FF2B5EF4-FFF2-40B4-BE49-F238E27FC236}">
                <a16:creationId xmlns:a16="http://schemas.microsoft.com/office/drawing/2014/main" id="{D331503B-D7C7-445F-B5A4-C4CDF9D6E0FC}"/>
              </a:ext>
            </a:extLst>
          </p:cNvPr>
          <p:cNvSpPr/>
          <p:nvPr/>
        </p:nvSpPr>
        <p:spPr>
          <a:xfrm>
            <a:off x="2879967" y="4779134"/>
            <a:ext cx="4236773" cy="1371676"/>
          </a:xfrm>
          <a:prstGeom prst="rect">
            <a:avLst/>
          </a:prstGeom>
          <a:solidFill>
            <a:schemeClr val="accent1">
              <a:lumMod val="20000"/>
              <a:lumOff val="80000"/>
            </a:schemeClr>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lvl="1"/>
            <a:endParaRPr lang="en-US" sz="1600">
              <a:solidFill>
                <a:schemeClr val="tx1"/>
              </a:solidFill>
            </a:endParaRPr>
          </a:p>
        </p:txBody>
      </p:sp>
      <p:sp>
        <p:nvSpPr>
          <p:cNvPr id="14" name="Rectangle: Rounded Corners 13">
            <a:extLst>
              <a:ext uri="{FF2B5EF4-FFF2-40B4-BE49-F238E27FC236}">
                <a16:creationId xmlns:a16="http://schemas.microsoft.com/office/drawing/2014/main" id="{6C4D5BEA-BDF8-4FD1-AC7C-7B02AD7FD657}"/>
              </a:ext>
            </a:extLst>
          </p:cNvPr>
          <p:cNvSpPr/>
          <p:nvPr/>
        </p:nvSpPr>
        <p:spPr>
          <a:xfrm>
            <a:off x="305684" y="4779133"/>
            <a:ext cx="2834453" cy="1371677"/>
          </a:xfrm>
          <a:prstGeom prst="roundRect">
            <a:avLst/>
          </a:prstGeom>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lvl="1" algn="ctr"/>
            <a:r>
              <a:rPr lang="en-US" b="1"/>
              <a:t>Objective</a:t>
            </a:r>
          </a:p>
        </p:txBody>
      </p:sp>
      <p:pic>
        <p:nvPicPr>
          <p:cNvPr id="15" name="Picture 14">
            <a:extLst>
              <a:ext uri="{FF2B5EF4-FFF2-40B4-BE49-F238E27FC236}">
                <a16:creationId xmlns:a16="http://schemas.microsoft.com/office/drawing/2014/main" id="{17AA5BD6-7004-45F6-A42E-D7F61E4A5738}"/>
              </a:ext>
            </a:extLst>
          </p:cNvPr>
          <p:cNvPicPr>
            <a:picLocks noChangeAspect="1"/>
          </p:cNvPicPr>
          <p:nvPr/>
        </p:nvPicPr>
        <p:blipFill>
          <a:blip r:embed="rId4">
            <a:lum bright="70000" contrast="-70000"/>
          </a:blip>
          <a:stretch>
            <a:fillRect/>
          </a:stretch>
        </p:blipFill>
        <p:spPr>
          <a:xfrm>
            <a:off x="477607" y="4932797"/>
            <a:ext cx="706814" cy="768783"/>
          </a:xfrm>
          <a:prstGeom prst="rect">
            <a:avLst/>
          </a:prstGeom>
        </p:spPr>
      </p:pic>
      <p:pic>
        <p:nvPicPr>
          <p:cNvPr id="16" name="Picture 15">
            <a:extLst>
              <a:ext uri="{FF2B5EF4-FFF2-40B4-BE49-F238E27FC236}">
                <a16:creationId xmlns:a16="http://schemas.microsoft.com/office/drawing/2014/main" id="{0F4778D0-F51F-46E9-950D-5765CA013950}"/>
              </a:ext>
            </a:extLst>
          </p:cNvPr>
          <p:cNvPicPr>
            <a:picLocks noChangeAspect="1"/>
          </p:cNvPicPr>
          <p:nvPr/>
        </p:nvPicPr>
        <p:blipFill>
          <a:blip r:embed="rId5">
            <a:lum bright="70000" contrast="-70000"/>
          </a:blip>
          <a:stretch>
            <a:fillRect/>
          </a:stretch>
        </p:blipFill>
        <p:spPr>
          <a:xfrm>
            <a:off x="637480" y="5082282"/>
            <a:ext cx="431942" cy="469812"/>
          </a:xfrm>
          <a:prstGeom prst="rect">
            <a:avLst/>
          </a:prstGeom>
        </p:spPr>
      </p:pic>
      <p:sp>
        <p:nvSpPr>
          <p:cNvPr id="17" name="Text Placeholder 4">
            <a:extLst>
              <a:ext uri="{FF2B5EF4-FFF2-40B4-BE49-F238E27FC236}">
                <a16:creationId xmlns:a16="http://schemas.microsoft.com/office/drawing/2014/main" id="{0B9D5227-CDA1-4B28-A5B8-CD507A1D115D}"/>
              </a:ext>
            </a:extLst>
          </p:cNvPr>
          <p:cNvSpPr>
            <a:spLocks noGrp="1"/>
          </p:cNvSpPr>
          <p:nvPr userDrawn="1">
            <p:ph type="body" sz="quarter" idx="11"/>
          </p:nvPr>
        </p:nvSpPr>
        <p:spPr>
          <a:xfrm>
            <a:off x="3275843" y="1502203"/>
            <a:ext cx="3697733" cy="1280979"/>
          </a:xfrm>
        </p:spPr>
        <p:txBody>
          <a:bodyPr/>
          <a:lstStyle>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8" name="Text Placeholder 4">
            <a:extLst>
              <a:ext uri="{FF2B5EF4-FFF2-40B4-BE49-F238E27FC236}">
                <a16:creationId xmlns:a16="http://schemas.microsoft.com/office/drawing/2014/main" id="{645111C8-73B2-4DF4-8978-47D36BA0FFB7}"/>
              </a:ext>
            </a:extLst>
          </p:cNvPr>
          <p:cNvSpPr>
            <a:spLocks noGrp="1"/>
          </p:cNvSpPr>
          <p:nvPr userDrawn="1">
            <p:ph type="body" sz="quarter" idx="12"/>
          </p:nvPr>
        </p:nvSpPr>
        <p:spPr>
          <a:xfrm>
            <a:off x="3280461" y="3277630"/>
            <a:ext cx="3697733" cy="1097232"/>
          </a:xfrm>
        </p:spPr>
        <p:txBody>
          <a:bodyPr/>
          <a:lstStyle>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9" name="Text Placeholder 4">
            <a:extLst>
              <a:ext uri="{FF2B5EF4-FFF2-40B4-BE49-F238E27FC236}">
                <a16:creationId xmlns:a16="http://schemas.microsoft.com/office/drawing/2014/main" id="{959D6945-FB50-4505-A52C-40992C3CBDD2}"/>
              </a:ext>
            </a:extLst>
          </p:cNvPr>
          <p:cNvSpPr>
            <a:spLocks noGrp="1"/>
          </p:cNvSpPr>
          <p:nvPr userDrawn="1">
            <p:ph type="body" sz="quarter" idx="13"/>
          </p:nvPr>
        </p:nvSpPr>
        <p:spPr>
          <a:xfrm>
            <a:off x="3285085" y="4818050"/>
            <a:ext cx="3697733" cy="1258869"/>
          </a:xfrm>
        </p:spPr>
        <p:txBody>
          <a:bodyPr/>
          <a:lstStyle>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0" name="Content Placeholder 24">
            <a:extLst>
              <a:ext uri="{FF2B5EF4-FFF2-40B4-BE49-F238E27FC236}">
                <a16:creationId xmlns:a16="http://schemas.microsoft.com/office/drawing/2014/main" id="{CA49582F-C090-421C-A0A0-D2E85C4D49E6}"/>
              </a:ext>
            </a:extLst>
          </p:cNvPr>
          <p:cNvSpPr>
            <a:spLocks noGrp="1"/>
          </p:cNvSpPr>
          <p:nvPr>
            <p:ph sz="quarter" idx="14"/>
          </p:nvPr>
        </p:nvSpPr>
        <p:spPr>
          <a:xfrm>
            <a:off x="7203908" y="1364009"/>
            <a:ext cx="4683125" cy="51170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34196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Overview, Context, Action Items - 7/30/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9EC9-8C90-41B0-8C04-34EF993C20E2}"/>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40D10181-9F71-4602-89D9-32A7DFCDC653}"/>
              </a:ext>
            </a:extLst>
          </p:cNvPr>
          <p:cNvSpPr>
            <a:spLocks noGrp="1"/>
          </p:cNvSpPr>
          <p:nvPr>
            <p:ph type="sldNum" sz="quarter" idx="10"/>
          </p:nvPr>
        </p:nvSpPr>
        <p:spPr/>
        <p:txBody>
          <a:bodyPr/>
          <a:lstStyle/>
          <a:p>
            <a:fld id="{2F12EBB6-D8A3-430D-BC41-FBCBB6B36320}" type="slidenum">
              <a:rPr lang="en-US" smtClean="0"/>
              <a:pPr/>
              <a:t>‹#›</a:t>
            </a:fld>
            <a:endParaRPr lang="en-US"/>
          </a:p>
        </p:txBody>
      </p:sp>
      <p:grpSp>
        <p:nvGrpSpPr>
          <p:cNvPr id="14" name="Group 13">
            <a:extLst>
              <a:ext uri="{FF2B5EF4-FFF2-40B4-BE49-F238E27FC236}">
                <a16:creationId xmlns:a16="http://schemas.microsoft.com/office/drawing/2014/main" id="{420FF46C-5FB4-4F98-88AE-E3A5265203B3}"/>
              </a:ext>
            </a:extLst>
          </p:cNvPr>
          <p:cNvGrpSpPr/>
          <p:nvPr userDrawn="1"/>
        </p:nvGrpSpPr>
        <p:grpSpPr>
          <a:xfrm>
            <a:off x="4096795" y="1375887"/>
            <a:ext cx="3998409" cy="750302"/>
            <a:chOff x="4503809" y="1339792"/>
            <a:chExt cx="3998409" cy="750302"/>
          </a:xfrm>
        </p:grpSpPr>
        <p:sp>
          <p:nvSpPr>
            <p:cNvPr id="5" name="Freeform 81">
              <a:extLst>
                <a:ext uri="{FF2B5EF4-FFF2-40B4-BE49-F238E27FC236}">
                  <a16:creationId xmlns:a16="http://schemas.microsoft.com/office/drawing/2014/main" id="{1383FCE4-83F8-4663-97A2-3BF59C6E5560}"/>
                </a:ext>
              </a:extLst>
            </p:cNvPr>
            <p:cNvSpPr>
              <a:spLocks noChangeAspect="1"/>
            </p:cNvSpPr>
            <p:nvPr userDrawn="1"/>
          </p:nvSpPr>
          <p:spPr bwMode="gray">
            <a:xfrm>
              <a:off x="4503809" y="1339792"/>
              <a:ext cx="3998409" cy="750302"/>
            </a:xfrm>
            <a:custGeom>
              <a:avLst/>
              <a:gdLst>
                <a:gd name="T0" fmla="*/ 1817 w 1524"/>
                <a:gd name="T1" fmla="*/ 0 h 616"/>
                <a:gd name="T2" fmla="*/ 0 w 1524"/>
                <a:gd name="T3" fmla="*/ 0 h 616"/>
                <a:gd name="T4" fmla="*/ 127 w 1524"/>
                <a:gd name="T5" fmla="*/ 424 h 616"/>
                <a:gd name="T6" fmla="*/ 0 w 1524"/>
                <a:gd name="T7" fmla="*/ 850 h 616"/>
                <a:gd name="T8" fmla="*/ 1817 w 1524"/>
                <a:gd name="T9" fmla="*/ 850 h 616"/>
                <a:gd name="T10" fmla="*/ 1943 w 1524"/>
                <a:gd name="T11" fmla="*/ 424 h 616"/>
                <a:gd name="T12" fmla="*/ 1817 w 1524"/>
                <a:gd name="T13" fmla="*/ 0 h 6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24" h="616">
                  <a:moveTo>
                    <a:pt x="1425" y="0"/>
                  </a:moveTo>
                  <a:lnTo>
                    <a:pt x="0" y="0"/>
                  </a:lnTo>
                  <a:lnTo>
                    <a:pt x="100" y="307"/>
                  </a:lnTo>
                  <a:lnTo>
                    <a:pt x="0" y="616"/>
                  </a:lnTo>
                  <a:lnTo>
                    <a:pt x="1425" y="616"/>
                  </a:lnTo>
                  <a:lnTo>
                    <a:pt x="1524" y="307"/>
                  </a:lnTo>
                  <a:lnTo>
                    <a:pt x="1425" y="0"/>
                  </a:lnTo>
                  <a:close/>
                </a:path>
              </a:pathLst>
            </a:custGeom>
            <a:solidFill>
              <a:srgbClr val="FFA100"/>
            </a:solidFill>
            <a:ln w="19050" cap="rnd" cmpd="sng">
              <a:solidFill>
                <a:schemeClr val="bg1"/>
              </a:solidFill>
              <a:prstDash val="solid"/>
              <a:round/>
              <a:headEnd/>
              <a:tailEnd/>
            </a:ln>
          </p:spPr>
          <p:txBody>
            <a:bodyPr/>
            <a:lstStyle/>
            <a:p>
              <a:endParaRPr lang="en-US"/>
            </a:p>
          </p:txBody>
        </p:sp>
        <p:sp>
          <p:nvSpPr>
            <p:cNvPr id="8" name="Rectangle 91">
              <a:extLst>
                <a:ext uri="{FF2B5EF4-FFF2-40B4-BE49-F238E27FC236}">
                  <a16:creationId xmlns:a16="http://schemas.microsoft.com/office/drawing/2014/main" id="{DD7D2441-4BB5-4260-B0E0-47D0367986A3}"/>
                </a:ext>
              </a:extLst>
            </p:cNvPr>
            <p:cNvSpPr>
              <a:spLocks noChangeAspect="1" noChangeArrowheads="1"/>
            </p:cNvSpPr>
            <p:nvPr userDrawn="1">
              <p:custDataLst>
                <p:tags r:id="rId3"/>
              </p:custDataLst>
            </p:nvPr>
          </p:nvSpPr>
          <p:spPr bwMode="gray">
            <a:xfrm>
              <a:off x="5424086" y="1519493"/>
              <a:ext cx="1670666" cy="307777"/>
            </a:xfrm>
            <a:prstGeom prst="rect">
              <a:avLst/>
            </a:prstGeom>
            <a:noFill/>
            <a:ln>
              <a:noFill/>
            </a:ln>
            <a:effectLst/>
            <a:extLst>
              <a:ext uri="{909E8E84-426E-40DD-AFC4-6F175D3DCCD1}">
                <a14:hiddenFill xmlns:a14="http://schemas.microsoft.com/office/drawing/2010/main">
                  <a:solidFill>
                    <a:schemeClr val="tx1">
                      <a:lumMod val="10000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lvl1pPr defTabSz="957263">
                <a:spcBef>
                  <a:spcPct val="50000"/>
                </a:spcBef>
                <a:buClr>
                  <a:srgbClr val="5F5F5F"/>
                </a:buClr>
                <a:buSzPct val="85000"/>
                <a:buFont typeface="Wingdings" panose="05000000000000000000" pitchFamily="2" charset="2"/>
                <a:defRPr sz="1600">
                  <a:solidFill>
                    <a:srgbClr val="292929"/>
                  </a:solidFill>
                  <a:latin typeface="Arial" panose="020B0604020202020204" pitchFamily="34" charset="0"/>
                </a:defRPr>
              </a:lvl1pPr>
              <a:lvl2pPr marL="357188" indent="-177800" defTabSz="957263">
                <a:spcBef>
                  <a:spcPct val="30000"/>
                </a:spcBef>
                <a:buClr>
                  <a:srgbClr val="777777"/>
                </a:buClr>
                <a:buFont typeface="Arial" panose="020B0604020202020204" pitchFamily="34" charset="0"/>
                <a:buChar char="■"/>
                <a:defRPr sz="1400">
                  <a:solidFill>
                    <a:srgbClr val="292929"/>
                  </a:solidFill>
                  <a:latin typeface="Arial" panose="020B0604020202020204" pitchFamily="34" charset="0"/>
                </a:defRPr>
              </a:lvl2pPr>
              <a:lvl3pPr marL="714375" indent="-177800" defTabSz="957263">
                <a:spcBef>
                  <a:spcPct val="20000"/>
                </a:spcBef>
                <a:buClr>
                  <a:srgbClr val="5F5F5F"/>
                </a:buClr>
                <a:buSzPct val="65000"/>
                <a:buFont typeface="Wingdings" panose="05000000000000000000" pitchFamily="2" charset="2"/>
                <a:buChar char="l"/>
                <a:defRPr sz="1200">
                  <a:solidFill>
                    <a:srgbClr val="292929"/>
                  </a:solidFill>
                  <a:latin typeface="Arial" panose="020B0604020202020204" pitchFamily="34" charset="0"/>
                </a:defRPr>
              </a:lvl3pPr>
              <a:lvl4pPr marL="1081088" indent="-187325" defTabSz="957263">
                <a:spcBef>
                  <a:spcPct val="20000"/>
                </a:spcBef>
                <a:buClr>
                  <a:srgbClr val="4D4D4D"/>
                </a:buClr>
                <a:buSzPct val="70000"/>
                <a:buFont typeface="Wingdings" panose="05000000000000000000" pitchFamily="2" charset="2"/>
                <a:buChar char="u"/>
                <a:defRPr sz="1100">
                  <a:solidFill>
                    <a:srgbClr val="292929"/>
                  </a:solidFill>
                  <a:latin typeface="Arial" panose="020B0604020202020204" pitchFamily="34" charset="0"/>
                </a:defRPr>
              </a:lvl4pPr>
              <a:lvl5pPr marL="1438275" indent="-177800" defTabSz="957263">
                <a:spcBef>
                  <a:spcPct val="20000"/>
                </a:spcBef>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5pPr>
              <a:lvl6pPr marL="18954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6pPr>
              <a:lvl7pPr marL="23526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7pPr>
              <a:lvl8pPr marL="28098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8pPr>
              <a:lvl9pPr marL="32670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9pPr>
            </a:lstStyle>
            <a:p>
              <a:r>
                <a:rPr lang="en-US" altLang="ko-KR" sz="2000" b="1">
                  <a:solidFill>
                    <a:schemeClr val="bg1"/>
                  </a:solidFill>
                  <a:latin typeface="+mn-lt"/>
                  <a:ea typeface="굴림" panose="020B0600000101010101" pitchFamily="34" charset="-127"/>
                </a:rPr>
                <a:t>Context</a:t>
              </a:r>
            </a:p>
          </p:txBody>
        </p:sp>
        <p:sp>
          <p:nvSpPr>
            <p:cNvPr id="10" name="Freeform 15">
              <a:extLst>
                <a:ext uri="{FF2B5EF4-FFF2-40B4-BE49-F238E27FC236}">
                  <a16:creationId xmlns:a16="http://schemas.microsoft.com/office/drawing/2014/main" id="{2B676D2D-BCEA-4E23-8FA9-9D5037F7E6E6}"/>
                </a:ext>
              </a:extLst>
            </p:cNvPr>
            <p:cNvSpPr>
              <a:spLocks noEditPoints="1"/>
            </p:cNvSpPr>
            <p:nvPr userDrawn="1"/>
          </p:nvSpPr>
          <p:spPr bwMode="auto">
            <a:xfrm>
              <a:off x="4842915" y="1484785"/>
              <a:ext cx="399267" cy="360017"/>
            </a:xfrm>
            <a:custGeom>
              <a:avLst/>
              <a:gdLst/>
              <a:ahLst/>
              <a:cxnLst>
                <a:cxn ang="0">
                  <a:pos x="124" y="250"/>
                </a:cxn>
                <a:cxn ang="0">
                  <a:pos x="126" y="216"/>
                </a:cxn>
                <a:cxn ang="0">
                  <a:pos x="240" y="140"/>
                </a:cxn>
                <a:cxn ang="0">
                  <a:pos x="230" y="124"/>
                </a:cxn>
                <a:cxn ang="0">
                  <a:pos x="228" y="96"/>
                </a:cxn>
                <a:cxn ang="0">
                  <a:pos x="242" y="72"/>
                </a:cxn>
                <a:cxn ang="0">
                  <a:pos x="258" y="62"/>
                </a:cxn>
                <a:cxn ang="0">
                  <a:pos x="284" y="60"/>
                </a:cxn>
                <a:cxn ang="0">
                  <a:pos x="310" y="74"/>
                </a:cxn>
                <a:cxn ang="0">
                  <a:pos x="324" y="42"/>
                </a:cxn>
                <a:cxn ang="0">
                  <a:pos x="292" y="18"/>
                </a:cxn>
                <a:cxn ang="0">
                  <a:pos x="256" y="4"/>
                </a:cxn>
                <a:cxn ang="0">
                  <a:pos x="230" y="0"/>
                </a:cxn>
                <a:cxn ang="0">
                  <a:pos x="192" y="6"/>
                </a:cxn>
                <a:cxn ang="0">
                  <a:pos x="156" y="22"/>
                </a:cxn>
                <a:cxn ang="0">
                  <a:pos x="82" y="126"/>
                </a:cxn>
                <a:cxn ang="0">
                  <a:pos x="38" y="142"/>
                </a:cxn>
                <a:cxn ang="0">
                  <a:pos x="2" y="168"/>
                </a:cxn>
                <a:cxn ang="0">
                  <a:pos x="0" y="174"/>
                </a:cxn>
                <a:cxn ang="0">
                  <a:pos x="90" y="272"/>
                </a:cxn>
                <a:cxn ang="0">
                  <a:pos x="96" y="274"/>
                </a:cxn>
                <a:cxn ang="0">
                  <a:pos x="102" y="272"/>
                </a:cxn>
                <a:cxn ang="0">
                  <a:pos x="440" y="70"/>
                </a:cxn>
                <a:cxn ang="0">
                  <a:pos x="504" y="2"/>
                </a:cxn>
                <a:cxn ang="0">
                  <a:pos x="466" y="0"/>
                </a:cxn>
                <a:cxn ang="0">
                  <a:pos x="428" y="14"/>
                </a:cxn>
                <a:cxn ang="0">
                  <a:pos x="404" y="34"/>
                </a:cxn>
                <a:cxn ang="0">
                  <a:pos x="378" y="76"/>
                </a:cxn>
                <a:cxn ang="0">
                  <a:pos x="376" y="126"/>
                </a:cxn>
                <a:cxn ang="0">
                  <a:pos x="408" y="250"/>
                </a:cxn>
                <a:cxn ang="0">
                  <a:pos x="460" y="214"/>
                </a:cxn>
                <a:cxn ang="0">
                  <a:pos x="500" y="214"/>
                </a:cxn>
                <a:cxn ang="0">
                  <a:pos x="536" y="202"/>
                </a:cxn>
                <a:cxn ang="0">
                  <a:pos x="558" y="184"/>
                </a:cxn>
                <a:cxn ang="0">
                  <a:pos x="580" y="152"/>
                </a:cxn>
                <a:cxn ang="0">
                  <a:pos x="590" y="114"/>
                </a:cxn>
                <a:cxn ang="0">
                  <a:pos x="196" y="214"/>
                </a:cxn>
                <a:cxn ang="0">
                  <a:pos x="200" y="322"/>
                </a:cxn>
                <a:cxn ang="0">
                  <a:pos x="162" y="316"/>
                </a:cxn>
                <a:cxn ang="0">
                  <a:pos x="124" y="324"/>
                </a:cxn>
                <a:cxn ang="0">
                  <a:pos x="100" y="338"/>
                </a:cxn>
                <a:cxn ang="0">
                  <a:pos x="74" y="368"/>
                </a:cxn>
                <a:cxn ang="0">
                  <a:pos x="60" y="404"/>
                </a:cxn>
                <a:cxn ang="0">
                  <a:pos x="140" y="374"/>
                </a:cxn>
                <a:cxn ang="0">
                  <a:pos x="130" y="526"/>
                </a:cxn>
                <a:cxn ang="0">
                  <a:pos x="156" y="532"/>
                </a:cxn>
                <a:cxn ang="0">
                  <a:pos x="196" y="528"/>
                </a:cxn>
                <a:cxn ang="0">
                  <a:pos x="232" y="510"/>
                </a:cxn>
                <a:cxn ang="0">
                  <a:pos x="254" y="486"/>
                </a:cxn>
                <a:cxn ang="0">
                  <a:pos x="272" y="440"/>
                </a:cxn>
                <a:cxn ang="0">
                  <a:pos x="268" y="390"/>
                </a:cxn>
                <a:cxn ang="0">
                  <a:pos x="462" y="528"/>
                </a:cxn>
                <a:cxn ang="0">
                  <a:pos x="508" y="512"/>
                </a:cxn>
                <a:cxn ang="0">
                  <a:pos x="540" y="476"/>
                </a:cxn>
                <a:cxn ang="0">
                  <a:pos x="248" y="166"/>
                </a:cxn>
              </a:cxnLst>
              <a:rect l="0" t="0" r="r" b="b"/>
              <a:pathLst>
                <a:path w="590" h="532">
                  <a:moveTo>
                    <a:pt x="102" y="272"/>
                  </a:moveTo>
                  <a:lnTo>
                    <a:pt x="124" y="250"/>
                  </a:lnTo>
                  <a:lnTo>
                    <a:pt x="124" y="250"/>
                  </a:lnTo>
                  <a:lnTo>
                    <a:pt x="128" y="244"/>
                  </a:lnTo>
                  <a:lnTo>
                    <a:pt x="128" y="238"/>
                  </a:lnTo>
                  <a:lnTo>
                    <a:pt x="126" y="216"/>
                  </a:lnTo>
                  <a:lnTo>
                    <a:pt x="144" y="198"/>
                  </a:lnTo>
                  <a:lnTo>
                    <a:pt x="170" y="206"/>
                  </a:lnTo>
                  <a:lnTo>
                    <a:pt x="240" y="140"/>
                  </a:lnTo>
                  <a:lnTo>
                    <a:pt x="240" y="140"/>
                  </a:lnTo>
                  <a:lnTo>
                    <a:pt x="234" y="132"/>
                  </a:lnTo>
                  <a:lnTo>
                    <a:pt x="230" y="124"/>
                  </a:lnTo>
                  <a:lnTo>
                    <a:pt x="228" y="114"/>
                  </a:lnTo>
                  <a:lnTo>
                    <a:pt x="226" y="106"/>
                  </a:lnTo>
                  <a:lnTo>
                    <a:pt x="228" y="96"/>
                  </a:lnTo>
                  <a:lnTo>
                    <a:pt x="230" y="88"/>
                  </a:lnTo>
                  <a:lnTo>
                    <a:pt x="234" y="80"/>
                  </a:lnTo>
                  <a:lnTo>
                    <a:pt x="242" y="72"/>
                  </a:lnTo>
                  <a:lnTo>
                    <a:pt x="242" y="72"/>
                  </a:lnTo>
                  <a:lnTo>
                    <a:pt x="248" y="66"/>
                  </a:lnTo>
                  <a:lnTo>
                    <a:pt x="258" y="62"/>
                  </a:lnTo>
                  <a:lnTo>
                    <a:pt x="266" y="60"/>
                  </a:lnTo>
                  <a:lnTo>
                    <a:pt x="276" y="58"/>
                  </a:lnTo>
                  <a:lnTo>
                    <a:pt x="284" y="60"/>
                  </a:lnTo>
                  <a:lnTo>
                    <a:pt x="294" y="62"/>
                  </a:lnTo>
                  <a:lnTo>
                    <a:pt x="302" y="68"/>
                  </a:lnTo>
                  <a:lnTo>
                    <a:pt x="310" y="74"/>
                  </a:lnTo>
                  <a:lnTo>
                    <a:pt x="332" y="52"/>
                  </a:lnTo>
                  <a:lnTo>
                    <a:pt x="332" y="52"/>
                  </a:lnTo>
                  <a:lnTo>
                    <a:pt x="324" y="42"/>
                  </a:lnTo>
                  <a:lnTo>
                    <a:pt x="314" y="32"/>
                  </a:lnTo>
                  <a:lnTo>
                    <a:pt x="304" y="24"/>
                  </a:lnTo>
                  <a:lnTo>
                    <a:pt x="292" y="18"/>
                  </a:lnTo>
                  <a:lnTo>
                    <a:pt x="282" y="12"/>
                  </a:lnTo>
                  <a:lnTo>
                    <a:pt x="270" y="6"/>
                  </a:lnTo>
                  <a:lnTo>
                    <a:pt x="256" y="4"/>
                  </a:lnTo>
                  <a:lnTo>
                    <a:pt x="244" y="2"/>
                  </a:lnTo>
                  <a:lnTo>
                    <a:pt x="244" y="2"/>
                  </a:lnTo>
                  <a:lnTo>
                    <a:pt x="230" y="0"/>
                  </a:lnTo>
                  <a:lnTo>
                    <a:pt x="218" y="2"/>
                  </a:lnTo>
                  <a:lnTo>
                    <a:pt x="204" y="2"/>
                  </a:lnTo>
                  <a:lnTo>
                    <a:pt x="192" y="6"/>
                  </a:lnTo>
                  <a:lnTo>
                    <a:pt x="180" y="10"/>
                  </a:lnTo>
                  <a:lnTo>
                    <a:pt x="168" y="16"/>
                  </a:lnTo>
                  <a:lnTo>
                    <a:pt x="156" y="22"/>
                  </a:lnTo>
                  <a:lnTo>
                    <a:pt x="146" y="30"/>
                  </a:lnTo>
                  <a:lnTo>
                    <a:pt x="76" y="96"/>
                  </a:lnTo>
                  <a:lnTo>
                    <a:pt x="82" y="126"/>
                  </a:lnTo>
                  <a:lnTo>
                    <a:pt x="58" y="148"/>
                  </a:lnTo>
                  <a:lnTo>
                    <a:pt x="38" y="142"/>
                  </a:lnTo>
                  <a:lnTo>
                    <a:pt x="38" y="142"/>
                  </a:lnTo>
                  <a:lnTo>
                    <a:pt x="32" y="144"/>
                  </a:lnTo>
                  <a:lnTo>
                    <a:pt x="24" y="146"/>
                  </a:lnTo>
                  <a:lnTo>
                    <a:pt x="2" y="168"/>
                  </a:lnTo>
                  <a:lnTo>
                    <a:pt x="2" y="168"/>
                  </a:lnTo>
                  <a:lnTo>
                    <a:pt x="0" y="172"/>
                  </a:lnTo>
                  <a:lnTo>
                    <a:pt x="0" y="174"/>
                  </a:lnTo>
                  <a:lnTo>
                    <a:pt x="0" y="178"/>
                  </a:lnTo>
                  <a:lnTo>
                    <a:pt x="2" y="180"/>
                  </a:lnTo>
                  <a:lnTo>
                    <a:pt x="90" y="272"/>
                  </a:lnTo>
                  <a:lnTo>
                    <a:pt x="90" y="272"/>
                  </a:lnTo>
                  <a:lnTo>
                    <a:pt x="92" y="274"/>
                  </a:lnTo>
                  <a:lnTo>
                    <a:pt x="96" y="274"/>
                  </a:lnTo>
                  <a:lnTo>
                    <a:pt x="98" y="274"/>
                  </a:lnTo>
                  <a:lnTo>
                    <a:pt x="102" y="272"/>
                  </a:lnTo>
                  <a:lnTo>
                    <a:pt x="102" y="272"/>
                  </a:lnTo>
                  <a:close/>
                  <a:moveTo>
                    <a:pt x="508" y="158"/>
                  </a:moveTo>
                  <a:lnTo>
                    <a:pt x="460" y="124"/>
                  </a:lnTo>
                  <a:lnTo>
                    <a:pt x="440" y="70"/>
                  </a:lnTo>
                  <a:lnTo>
                    <a:pt x="518" y="6"/>
                  </a:lnTo>
                  <a:lnTo>
                    <a:pt x="518" y="6"/>
                  </a:lnTo>
                  <a:lnTo>
                    <a:pt x="504" y="2"/>
                  </a:lnTo>
                  <a:lnTo>
                    <a:pt x="492" y="0"/>
                  </a:lnTo>
                  <a:lnTo>
                    <a:pt x="478" y="0"/>
                  </a:lnTo>
                  <a:lnTo>
                    <a:pt x="466" y="0"/>
                  </a:lnTo>
                  <a:lnTo>
                    <a:pt x="452" y="4"/>
                  </a:lnTo>
                  <a:lnTo>
                    <a:pt x="440" y="8"/>
                  </a:lnTo>
                  <a:lnTo>
                    <a:pt x="428" y="14"/>
                  </a:lnTo>
                  <a:lnTo>
                    <a:pt x="416" y="22"/>
                  </a:lnTo>
                  <a:lnTo>
                    <a:pt x="416" y="22"/>
                  </a:lnTo>
                  <a:lnTo>
                    <a:pt x="404" y="34"/>
                  </a:lnTo>
                  <a:lnTo>
                    <a:pt x="394" y="46"/>
                  </a:lnTo>
                  <a:lnTo>
                    <a:pt x="384" y="62"/>
                  </a:lnTo>
                  <a:lnTo>
                    <a:pt x="378" y="76"/>
                  </a:lnTo>
                  <a:lnTo>
                    <a:pt x="376" y="92"/>
                  </a:lnTo>
                  <a:lnTo>
                    <a:pt x="374" y="110"/>
                  </a:lnTo>
                  <a:lnTo>
                    <a:pt x="376" y="126"/>
                  </a:lnTo>
                  <a:lnTo>
                    <a:pt x="380" y="142"/>
                  </a:lnTo>
                  <a:lnTo>
                    <a:pt x="338" y="184"/>
                  </a:lnTo>
                  <a:lnTo>
                    <a:pt x="408" y="250"/>
                  </a:lnTo>
                  <a:lnTo>
                    <a:pt x="448" y="210"/>
                  </a:lnTo>
                  <a:lnTo>
                    <a:pt x="448" y="210"/>
                  </a:lnTo>
                  <a:lnTo>
                    <a:pt x="460" y="214"/>
                  </a:lnTo>
                  <a:lnTo>
                    <a:pt x="474" y="216"/>
                  </a:lnTo>
                  <a:lnTo>
                    <a:pt x="486" y="216"/>
                  </a:lnTo>
                  <a:lnTo>
                    <a:pt x="500" y="214"/>
                  </a:lnTo>
                  <a:lnTo>
                    <a:pt x="512" y="212"/>
                  </a:lnTo>
                  <a:lnTo>
                    <a:pt x="524" y="208"/>
                  </a:lnTo>
                  <a:lnTo>
                    <a:pt x="536" y="202"/>
                  </a:lnTo>
                  <a:lnTo>
                    <a:pt x="548" y="194"/>
                  </a:lnTo>
                  <a:lnTo>
                    <a:pt x="548" y="194"/>
                  </a:lnTo>
                  <a:lnTo>
                    <a:pt x="558" y="184"/>
                  </a:lnTo>
                  <a:lnTo>
                    <a:pt x="568" y="174"/>
                  </a:lnTo>
                  <a:lnTo>
                    <a:pt x="574" y="164"/>
                  </a:lnTo>
                  <a:lnTo>
                    <a:pt x="580" y="152"/>
                  </a:lnTo>
                  <a:lnTo>
                    <a:pt x="586" y="140"/>
                  </a:lnTo>
                  <a:lnTo>
                    <a:pt x="588" y="128"/>
                  </a:lnTo>
                  <a:lnTo>
                    <a:pt x="590" y="114"/>
                  </a:lnTo>
                  <a:lnTo>
                    <a:pt x="590" y="102"/>
                  </a:lnTo>
                  <a:lnTo>
                    <a:pt x="508" y="158"/>
                  </a:lnTo>
                  <a:close/>
                  <a:moveTo>
                    <a:pt x="196" y="214"/>
                  </a:moveTo>
                  <a:lnTo>
                    <a:pt x="248" y="274"/>
                  </a:lnTo>
                  <a:lnTo>
                    <a:pt x="200" y="322"/>
                  </a:lnTo>
                  <a:lnTo>
                    <a:pt x="200" y="322"/>
                  </a:lnTo>
                  <a:lnTo>
                    <a:pt x="188" y="318"/>
                  </a:lnTo>
                  <a:lnTo>
                    <a:pt x="174" y="316"/>
                  </a:lnTo>
                  <a:lnTo>
                    <a:pt x="162" y="316"/>
                  </a:lnTo>
                  <a:lnTo>
                    <a:pt x="148" y="318"/>
                  </a:lnTo>
                  <a:lnTo>
                    <a:pt x="136" y="320"/>
                  </a:lnTo>
                  <a:lnTo>
                    <a:pt x="124" y="324"/>
                  </a:lnTo>
                  <a:lnTo>
                    <a:pt x="112" y="330"/>
                  </a:lnTo>
                  <a:lnTo>
                    <a:pt x="100" y="338"/>
                  </a:lnTo>
                  <a:lnTo>
                    <a:pt x="100" y="338"/>
                  </a:lnTo>
                  <a:lnTo>
                    <a:pt x="90" y="348"/>
                  </a:lnTo>
                  <a:lnTo>
                    <a:pt x="80" y="358"/>
                  </a:lnTo>
                  <a:lnTo>
                    <a:pt x="74" y="368"/>
                  </a:lnTo>
                  <a:lnTo>
                    <a:pt x="68" y="380"/>
                  </a:lnTo>
                  <a:lnTo>
                    <a:pt x="62" y="392"/>
                  </a:lnTo>
                  <a:lnTo>
                    <a:pt x="60" y="404"/>
                  </a:lnTo>
                  <a:lnTo>
                    <a:pt x="58" y="418"/>
                  </a:lnTo>
                  <a:lnTo>
                    <a:pt x="58" y="430"/>
                  </a:lnTo>
                  <a:lnTo>
                    <a:pt x="140" y="374"/>
                  </a:lnTo>
                  <a:lnTo>
                    <a:pt x="188" y="408"/>
                  </a:lnTo>
                  <a:lnTo>
                    <a:pt x="208" y="462"/>
                  </a:lnTo>
                  <a:lnTo>
                    <a:pt x="130" y="526"/>
                  </a:lnTo>
                  <a:lnTo>
                    <a:pt x="130" y="526"/>
                  </a:lnTo>
                  <a:lnTo>
                    <a:pt x="144" y="530"/>
                  </a:lnTo>
                  <a:lnTo>
                    <a:pt x="156" y="532"/>
                  </a:lnTo>
                  <a:lnTo>
                    <a:pt x="170" y="532"/>
                  </a:lnTo>
                  <a:lnTo>
                    <a:pt x="182" y="532"/>
                  </a:lnTo>
                  <a:lnTo>
                    <a:pt x="196" y="528"/>
                  </a:lnTo>
                  <a:lnTo>
                    <a:pt x="208" y="524"/>
                  </a:lnTo>
                  <a:lnTo>
                    <a:pt x="220" y="518"/>
                  </a:lnTo>
                  <a:lnTo>
                    <a:pt x="232" y="510"/>
                  </a:lnTo>
                  <a:lnTo>
                    <a:pt x="232" y="510"/>
                  </a:lnTo>
                  <a:lnTo>
                    <a:pt x="244" y="498"/>
                  </a:lnTo>
                  <a:lnTo>
                    <a:pt x="254" y="486"/>
                  </a:lnTo>
                  <a:lnTo>
                    <a:pt x="264" y="470"/>
                  </a:lnTo>
                  <a:lnTo>
                    <a:pt x="270" y="456"/>
                  </a:lnTo>
                  <a:lnTo>
                    <a:pt x="272" y="440"/>
                  </a:lnTo>
                  <a:lnTo>
                    <a:pt x="274" y="422"/>
                  </a:lnTo>
                  <a:lnTo>
                    <a:pt x="272" y="406"/>
                  </a:lnTo>
                  <a:lnTo>
                    <a:pt x="268" y="390"/>
                  </a:lnTo>
                  <a:lnTo>
                    <a:pt x="310" y="348"/>
                  </a:lnTo>
                  <a:lnTo>
                    <a:pt x="462" y="528"/>
                  </a:lnTo>
                  <a:lnTo>
                    <a:pt x="462" y="528"/>
                  </a:lnTo>
                  <a:lnTo>
                    <a:pt x="480" y="524"/>
                  </a:lnTo>
                  <a:lnTo>
                    <a:pt x="494" y="520"/>
                  </a:lnTo>
                  <a:lnTo>
                    <a:pt x="508" y="512"/>
                  </a:lnTo>
                  <a:lnTo>
                    <a:pt x="522" y="502"/>
                  </a:lnTo>
                  <a:lnTo>
                    <a:pt x="532" y="490"/>
                  </a:lnTo>
                  <a:lnTo>
                    <a:pt x="540" y="476"/>
                  </a:lnTo>
                  <a:lnTo>
                    <a:pt x="546" y="460"/>
                  </a:lnTo>
                  <a:lnTo>
                    <a:pt x="550" y="444"/>
                  </a:lnTo>
                  <a:lnTo>
                    <a:pt x="248" y="166"/>
                  </a:lnTo>
                  <a:lnTo>
                    <a:pt x="196" y="21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 name="Group 14">
            <a:extLst>
              <a:ext uri="{FF2B5EF4-FFF2-40B4-BE49-F238E27FC236}">
                <a16:creationId xmlns:a16="http://schemas.microsoft.com/office/drawing/2014/main" id="{5519657D-AACB-4E2F-A4DF-F59DF720CB74}"/>
              </a:ext>
            </a:extLst>
          </p:cNvPr>
          <p:cNvGrpSpPr/>
          <p:nvPr userDrawn="1"/>
        </p:nvGrpSpPr>
        <p:grpSpPr>
          <a:xfrm>
            <a:off x="7950834" y="1375887"/>
            <a:ext cx="3995890" cy="750302"/>
            <a:chOff x="8856919" y="1339792"/>
            <a:chExt cx="3995890" cy="750302"/>
          </a:xfrm>
        </p:grpSpPr>
        <p:sp>
          <p:nvSpPr>
            <p:cNvPr id="6" name="Freeform 82">
              <a:extLst>
                <a:ext uri="{FF2B5EF4-FFF2-40B4-BE49-F238E27FC236}">
                  <a16:creationId xmlns:a16="http://schemas.microsoft.com/office/drawing/2014/main" id="{33E44FD5-29B1-46AB-9D21-BD95FD9EA565}"/>
                </a:ext>
              </a:extLst>
            </p:cNvPr>
            <p:cNvSpPr>
              <a:spLocks noChangeAspect="1"/>
            </p:cNvSpPr>
            <p:nvPr userDrawn="1"/>
          </p:nvSpPr>
          <p:spPr bwMode="gray">
            <a:xfrm>
              <a:off x="8856919" y="1339792"/>
              <a:ext cx="3995890" cy="750302"/>
            </a:xfrm>
            <a:custGeom>
              <a:avLst/>
              <a:gdLst>
                <a:gd name="T0" fmla="*/ 1810 w 1524"/>
                <a:gd name="T1" fmla="*/ 0 h 616"/>
                <a:gd name="T2" fmla="*/ 0 w 1524"/>
                <a:gd name="T3" fmla="*/ 0 h 616"/>
                <a:gd name="T4" fmla="*/ 127 w 1524"/>
                <a:gd name="T5" fmla="*/ 424 h 616"/>
                <a:gd name="T6" fmla="*/ 0 w 1524"/>
                <a:gd name="T7" fmla="*/ 850 h 616"/>
                <a:gd name="T8" fmla="*/ 1810 w 1524"/>
                <a:gd name="T9" fmla="*/ 850 h 616"/>
                <a:gd name="T10" fmla="*/ 1937 w 1524"/>
                <a:gd name="T11" fmla="*/ 424 h 616"/>
                <a:gd name="T12" fmla="*/ 1810 w 1524"/>
                <a:gd name="T13" fmla="*/ 0 h 6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24" h="616">
                  <a:moveTo>
                    <a:pt x="1425" y="0"/>
                  </a:moveTo>
                  <a:lnTo>
                    <a:pt x="0" y="0"/>
                  </a:lnTo>
                  <a:lnTo>
                    <a:pt x="100" y="307"/>
                  </a:lnTo>
                  <a:lnTo>
                    <a:pt x="0" y="616"/>
                  </a:lnTo>
                  <a:lnTo>
                    <a:pt x="1425" y="616"/>
                  </a:lnTo>
                  <a:lnTo>
                    <a:pt x="1524" y="307"/>
                  </a:lnTo>
                  <a:lnTo>
                    <a:pt x="1425" y="0"/>
                  </a:lnTo>
                  <a:close/>
                </a:path>
              </a:pathLst>
            </a:custGeom>
            <a:solidFill>
              <a:srgbClr val="00465C"/>
            </a:solidFill>
            <a:ln w="19050" cap="rnd" cmpd="sng">
              <a:solidFill>
                <a:schemeClr val="bg1"/>
              </a:solidFill>
              <a:prstDash val="solid"/>
              <a:round/>
              <a:headEnd/>
              <a:tailEnd/>
            </a:ln>
          </p:spPr>
          <p:txBody>
            <a:bodyPr/>
            <a:lstStyle/>
            <a:p>
              <a:endParaRPr lang="en-US"/>
            </a:p>
          </p:txBody>
        </p:sp>
        <p:sp>
          <p:nvSpPr>
            <p:cNvPr id="9" name="Rectangle 93">
              <a:extLst>
                <a:ext uri="{FF2B5EF4-FFF2-40B4-BE49-F238E27FC236}">
                  <a16:creationId xmlns:a16="http://schemas.microsoft.com/office/drawing/2014/main" id="{BAFE2D7D-8FDC-49F8-8C7D-BFD41E810261}"/>
                </a:ext>
              </a:extLst>
            </p:cNvPr>
            <p:cNvSpPr>
              <a:spLocks noChangeAspect="1" noChangeArrowheads="1"/>
            </p:cNvSpPr>
            <p:nvPr userDrawn="1">
              <p:custDataLst>
                <p:tags r:id="rId2"/>
              </p:custDataLst>
            </p:nvPr>
          </p:nvSpPr>
          <p:spPr bwMode="gray">
            <a:xfrm>
              <a:off x="9761452" y="1510906"/>
              <a:ext cx="1718656" cy="307777"/>
            </a:xfrm>
            <a:prstGeom prst="rect">
              <a:avLst/>
            </a:prstGeom>
            <a:noFill/>
            <a:ln>
              <a:noFill/>
            </a:ln>
            <a:effectLst/>
            <a:extLst>
              <a:ext uri="{909E8E84-426E-40DD-AFC4-6F175D3DCCD1}">
                <a14:hiddenFill xmlns:a14="http://schemas.microsoft.com/office/drawing/2010/main">
                  <a:solidFill>
                    <a:schemeClr val="tx1">
                      <a:lumMod val="10000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lvl1pPr defTabSz="957263">
                <a:spcBef>
                  <a:spcPct val="50000"/>
                </a:spcBef>
                <a:buClr>
                  <a:srgbClr val="5F5F5F"/>
                </a:buClr>
                <a:buSzPct val="85000"/>
                <a:buFont typeface="Wingdings" panose="05000000000000000000" pitchFamily="2" charset="2"/>
                <a:defRPr sz="1600">
                  <a:solidFill>
                    <a:srgbClr val="292929"/>
                  </a:solidFill>
                  <a:latin typeface="Arial" panose="020B0604020202020204" pitchFamily="34" charset="0"/>
                </a:defRPr>
              </a:lvl1pPr>
              <a:lvl2pPr marL="357188" indent="-177800" defTabSz="957263">
                <a:spcBef>
                  <a:spcPct val="30000"/>
                </a:spcBef>
                <a:buClr>
                  <a:srgbClr val="777777"/>
                </a:buClr>
                <a:buFont typeface="Arial" panose="020B0604020202020204" pitchFamily="34" charset="0"/>
                <a:buChar char="■"/>
                <a:defRPr sz="1400">
                  <a:solidFill>
                    <a:srgbClr val="292929"/>
                  </a:solidFill>
                  <a:latin typeface="Arial" panose="020B0604020202020204" pitchFamily="34" charset="0"/>
                </a:defRPr>
              </a:lvl2pPr>
              <a:lvl3pPr marL="714375" indent="-177800" defTabSz="957263">
                <a:spcBef>
                  <a:spcPct val="20000"/>
                </a:spcBef>
                <a:buClr>
                  <a:srgbClr val="5F5F5F"/>
                </a:buClr>
                <a:buSzPct val="65000"/>
                <a:buFont typeface="Wingdings" panose="05000000000000000000" pitchFamily="2" charset="2"/>
                <a:buChar char="l"/>
                <a:defRPr sz="1200">
                  <a:solidFill>
                    <a:srgbClr val="292929"/>
                  </a:solidFill>
                  <a:latin typeface="Arial" panose="020B0604020202020204" pitchFamily="34" charset="0"/>
                </a:defRPr>
              </a:lvl3pPr>
              <a:lvl4pPr marL="1081088" indent="-187325" defTabSz="957263">
                <a:spcBef>
                  <a:spcPct val="20000"/>
                </a:spcBef>
                <a:buClr>
                  <a:srgbClr val="4D4D4D"/>
                </a:buClr>
                <a:buSzPct val="70000"/>
                <a:buFont typeface="Wingdings" panose="05000000000000000000" pitchFamily="2" charset="2"/>
                <a:buChar char="u"/>
                <a:defRPr sz="1100">
                  <a:solidFill>
                    <a:srgbClr val="292929"/>
                  </a:solidFill>
                  <a:latin typeface="Arial" panose="020B0604020202020204" pitchFamily="34" charset="0"/>
                </a:defRPr>
              </a:lvl4pPr>
              <a:lvl5pPr marL="1438275" indent="-177800" defTabSz="957263">
                <a:spcBef>
                  <a:spcPct val="20000"/>
                </a:spcBef>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5pPr>
              <a:lvl6pPr marL="18954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6pPr>
              <a:lvl7pPr marL="23526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7pPr>
              <a:lvl8pPr marL="28098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8pPr>
              <a:lvl9pPr marL="32670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9pPr>
            </a:lstStyle>
            <a:p>
              <a:r>
                <a:rPr lang="en-US" altLang="ko-KR" sz="2000" b="1">
                  <a:solidFill>
                    <a:schemeClr val="bg1"/>
                  </a:solidFill>
                  <a:latin typeface="+mn-lt"/>
                  <a:ea typeface="굴림" panose="020B0600000101010101" pitchFamily="34" charset="-127"/>
                </a:rPr>
                <a:t>Action Items</a:t>
              </a:r>
            </a:p>
          </p:txBody>
        </p:sp>
        <p:sp>
          <p:nvSpPr>
            <p:cNvPr id="11" name="Freeform 12">
              <a:extLst>
                <a:ext uri="{FF2B5EF4-FFF2-40B4-BE49-F238E27FC236}">
                  <a16:creationId xmlns:a16="http://schemas.microsoft.com/office/drawing/2014/main" id="{E3867113-6446-433A-99EA-011444B14DA3}"/>
                </a:ext>
              </a:extLst>
            </p:cNvPr>
            <p:cNvSpPr>
              <a:spLocks noEditPoints="1"/>
            </p:cNvSpPr>
            <p:nvPr userDrawn="1"/>
          </p:nvSpPr>
          <p:spPr bwMode="auto">
            <a:xfrm>
              <a:off x="9196107" y="1491752"/>
              <a:ext cx="383441" cy="363260"/>
            </a:xfrm>
            <a:custGeom>
              <a:avLst/>
              <a:gdLst/>
              <a:ahLst/>
              <a:cxnLst>
                <a:cxn ang="0">
                  <a:pos x="274" y="496"/>
                </a:cxn>
                <a:cxn ang="0">
                  <a:pos x="274" y="520"/>
                </a:cxn>
                <a:cxn ang="0">
                  <a:pos x="366" y="524"/>
                </a:cxn>
                <a:cxn ang="0">
                  <a:pos x="376" y="500"/>
                </a:cxn>
                <a:cxn ang="0">
                  <a:pos x="594" y="260"/>
                </a:cxn>
                <a:cxn ang="0">
                  <a:pos x="532" y="134"/>
                </a:cxn>
                <a:cxn ang="0">
                  <a:pos x="416" y="44"/>
                </a:cxn>
                <a:cxn ang="0">
                  <a:pos x="346" y="2"/>
                </a:cxn>
                <a:cxn ang="0">
                  <a:pos x="256" y="20"/>
                </a:cxn>
                <a:cxn ang="0">
                  <a:pos x="196" y="70"/>
                </a:cxn>
                <a:cxn ang="0">
                  <a:pos x="74" y="192"/>
                </a:cxn>
                <a:cxn ang="0">
                  <a:pos x="30" y="266"/>
                </a:cxn>
                <a:cxn ang="0">
                  <a:pos x="0" y="306"/>
                </a:cxn>
                <a:cxn ang="0">
                  <a:pos x="10" y="350"/>
                </a:cxn>
                <a:cxn ang="0">
                  <a:pos x="58" y="376"/>
                </a:cxn>
                <a:cxn ang="0">
                  <a:pos x="88" y="424"/>
                </a:cxn>
                <a:cxn ang="0">
                  <a:pos x="138" y="526"/>
                </a:cxn>
                <a:cxn ang="0">
                  <a:pos x="230" y="594"/>
                </a:cxn>
                <a:cxn ang="0">
                  <a:pos x="322" y="612"/>
                </a:cxn>
                <a:cxn ang="0">
                  <a:pos x="436" y="584"/>
                </a:cxn>
                <a:cxn ang="0">
                  <a:pos x="520" y="508"/>
                </a:cxn>
                <a:cxn ang="0">
                  <a:pos x="562" y="400"/>
                </a:cxn>
                <a:cxn ang="0">
                  <a:pos x="610" y="372"/>
                </a:cxn>
                <a:cxn ang="0">
                  <a:pos x="646" y="330"/>
                </a:cxn>
                <a:cxn ang="0">
                  <a:pos x="638" y="286"/>
                </a:cxn>
                <a:cxn ang="0">
                  <a:pos x="594" y="260"/>
                </a:cxn>
                <a:cxn ang="0">
                  <a:pos x="290" y="562"/>
                </a:cxn>
                <a:cxn ang="0">
                  <a:pos x="214" y="530"/>
                </a:cxn>
                <a:cxn ang="0">
                  <a:pos x="160" y="474"/>
                </a:cxn>
                <a:cxn ang="0">
                  <a:pos x="136" y="414"/>
                </a:cxn>
                <a:cxn ang="0">
                  <a:pos x="202" y="404"/>
                </a:cxn>
                <a:cxn ang="0">
                  <a:pos x="214" y="430"/>
                </a:cxn>
                <a:cxn ang="0">
                  <a:pos x="238" y="440"/>
                </a:cxn>
                <a:cxn ang="0">
                  <a:pos x="268" y="424"/>
                </a:cxn>
                <a:cxn ang="0">
                  <a:pos x="274" y="396"/>
                </a:cxn>
                <a:cxn ang="0">
                  <a:pos x="290" y="378"/>
                </a:cxn>
                <a:cxn ang="0">
                  <a:pos x="380" y="380"/>
                </a:cxn>
                <a:cxn ang="0">
                  <a:pos x="370" y="404"/>
                </a:cxn>
                <a:cxn ang="0">
                  <a:pos x="382" y="430"/>
                </a:cxn>
                <a:cxn ang="0">
                  <a:pos x="406" y="440"/>
                </a:cxn>
                <a:cxn ang="0">
                  <a:pos x="436" y="424"/>
                </a:cxn>
                <a:cxn ang="0">
                  <a:pos x="442" y="396"/>
                </a:cxn>
                <a:cxn ang="0">
                  <a:pos x="510" y="414"/>
                </a:cxn>
                <a:cxn ang="0">
                  <a:pos x="476" y="486"/>
                </a:cxn>
                <a:cxn ang="0">
                  <a:pos x="418" y="540"/>
                </a:cxn>
                <a:cxn ang="0">
                  <a:pos x="340" y="564"/>
                </a:cxn>
                <a:cxn ang="0">
                  <a:pos x="58" y="328"/>
                </a:cxn>
                <a:cxn ang="0">
                  <a:pos x="48" y="318"/>
                </a:cxn>
                <a:cxn ang="0">
                  <a:pos x="92" y="306"/>
                </a:cxn>
                <a:cxn ang="0">
                  <a:pos x="124" y="204"/>
                </a:cxn>
                <a:cxn ang="0">
                  <a:pos x="230" y="108"/>
                </a:cxn>
                <a:cxn ang="0">
                  <a:pos x="244" y="170"/>
                </a:cxn>
                <a:cxn ang="0">
                  <a:pos x="276" y="158"/>
                </a:cxn>
                <a:cxn ang="0">
                  <a:pos x="288" y="56"/>
                </a:cxn>
                <a:cxn ang="0">
                  <a:pos x="334" y="50"/>
                </a:cxn>
                <a:cxn ang="0">
                  <a:pos x="368" y="148"/>
                </a:cxn>
                <a:cxn ang="0">
                  <a:pos x="392" y="172"/>
                </a:cxn>
                <a:cxn ang="0">
                  <a:pos x="416" y="108"/>
                </a:cxn>
                <a:cxn ang="0">
                  <a:pos x="506" y="178"/>
                </a:cxn>
                <a:cxn ang="0">
                  <a:pos x="552" y="306"/>
                </a:cxn>
                <a:cxn ang="0">
                  <a:pos x="598" y="314"/>
                </a:cxn>
                <a:cxn ang="0">
                  <a:pos x="592" y="328"/>
                </a:cxn>
              </a:cxnLst>
              <a:rect l="0" t="0" r="r" b="b"/>
              <a:pathLst>
                <a:path w="646" h="612">
                  <a:moveTo>
                    <a:pt x="358" y="490"/>
                  </a:moveTo>
                  <a:lnTo>
                    <a:pt x="286" y="490"/>
                  </a:lnTo>
                  <a:lnTo>
                    <a:pt x="286" y="490"/>
                  </a:lnTo>
                  <a:lnTo>
                    <a:pt x="280" y="492"/>
                  </a:lnTo>
                  <a:lnTo>
                    <a:pt x="274" y="496"/>
                  </a:lnTo>
                  <a:lnTo>
                    <a:pt x="270" y="500"/>
                  </a:lnTo>
                  <a:lnTo>
                    <a:pt x="268" y="508"/>
                  </a:lnTo>
                  <a:lnTo>
                    <a:pt x="268" y="508"/>
                  </a:lnTo>
                  <a:lnTo>
                    <a:pt x="270" y="516"/>
                  </a:lnTo>
                  <a:lnTo>
                    <a:pt x="274" y="520"/>
                  </a:lnTo>
                  <a:lnTo>
                    <a:pt x="280" y="524"/>
                  </a:lnTo>
                  <a:lnTo>
                    <a:pt x="286" y="526"/>
                  </a:lnTo>
                  <a:lnTo>
                    <a:pt x="358" y="526"/>
                  </a:lnTo>
                  <a:lnTo>
                    <a:pt x="358" y="526"/>
                  </a:lnTo>
                  <a:lnTo>
                    <a:pt x="366" y="524"/>
                  </a:lnTo>
                  <a:lnTo>
                    <a:pt x="372" y="520"/>
                  </a:lnTo>
                  <a:lnTo>
                    <a:pt x="376" y="516"/>
                  </a:lnTo>
                  <a:lnTo>
                    <a:pt x="376" y="508"/>
                  </a:lnTo>
                  <a:lnTo>
                    <a:pt x="376" y="508"/>
                  </a:lnTo>
                  <a:lnTo>
                    <a:pt x="376" y="500"/>
                  </a:lnTo>
                  <a:lnTo>
                    <a:pt x="372" y="496"/>
                  </a:lnTo>
                  <a:lnTo>
                    <a:pt x="366" y="492"/>
                  </a:lnTo>
                  <a:lnTo>
                    <a:pt x="358" y="490"/>
                  </a:lnTo>
                  <a:lnTo>
                    <a:pt x="358" y="490"/>
                  </a:lnTo>
                  <a:close/>
                  <a:moveTo>
                    <a:pt x="594" y="260"/>
                  </a:moveTo>
                  <a:lnTo>
                    <a:pt x="594" y="260"/>
                  </a:lnTo>
                  <a:lnTo>
                    <a:pt x="584" y="224"/>
                  </a:lnTo>
                  <a:lnTo>
                    <a:pt x="570" y="192"/>
                  </a:lnTo>
                  <a:lnTo>
                    <a:pt x="552" y="162"/>
                  </a:lnTo>
                  <a:lnTo>
                    <a:pt x="532" y="134"/>
                  </a:lnTo>
                  <a:lnTo>
                    <a:pt x="506" y="110"/>
                  </a:lnTo>
                  <a:lnTo>
                    <a:pt x="480" y="88"/>
                  </a:lnTo>
                  <a:lnTo>
                    <a:pt x="448" y="70"/>
                  </a:lnTo>
                  <a:lnTo>
                    <a:pt x="416" y="56"/>
                  </a:lnTo>
                  <a:lnTo>
                    <a:pt x="416" y="44"/>
                  </a:lnTo>
                  <a:lnTo>
                    <a:pt x="408" y="36"/>
                  </a:lnTo>
                  <a:lnTo>
                    <a:pt x="408" y="36"/>
                  </a:lnTo>
                  <a:lnTo>
                    <a:pt x="390" y="20"/>
                  </a:lnTo>
                  <a:lnTo>
                    <a:pt x="370" y="10"/>
                  </a:lnTo>
                  <a:lnTo>
                    <a:pt x="346" y="2"/>
                  </a:lnTo>
                  <a:lnTo>
                    <a:pt x="322" y="0"/>
                  </a:lnTo>
                  <a:lnTo>
                    <a:pt x="322" y="0"/>
                  </a:lnTo>
                  <a:lnTo>
                    <a:pt x="298" y="2"/>
                  </a:lnTo>
                  <a:lnTo>
                    <a:pt x="276" y="10"/>
                  </a:lnTo>
                  <a:lnTo>
                    <a:pt x="256" y="20"/>
                  </a:lnTo>
                  <a:lnTo>
                    <a:pt x="236" y="36"/>
                  </a:lnTo>
                  <a:lnTo>
                    <a:pt x="230" y="44"/>
                  </a:lnTo>
                  <a:lnTo>
                    <a:pt x="230" y="56"/>
                  </a:lnTo>
                  <a:lnTo>
                    <a:pt x="230" y="56"/>
                  </a:lnTo>
                  <a:lnTo>
                    <a:pt x="196" y="70"/>
                  </a:lnTo>
                  <a:lnTo>
                    <a:pt x="166" y="88"/>
                  </a:lnTo>
                  <a:lnTo>
                    <a:pt x="138" y="110"/>
                  </a:lnTo>
                  <a:lnTo>
                    <a:pt x="114" y="134"/>
                  </a:lnTo>
                  <a:lnTo>
                    <a:pt x="92" y="162"/>
                  </a:lnTo>
                  <a:lnTo>
                    <a:pt x="74" y="192"/>
                  </a:lnTo>
                  <a:lnTo>
                    <a:pt x="62" y="224"/>
                  </a:lnTo>
                  <a:lnTo>
                    <a:pt x="52" y="260"/>
                  </a:lnTo>
                  <a:lnTo>
                    <a:pt x="52" y="260"/>
                  </a:lnTo>
                  <a:lnTo>
                    <a:pt x="40" y="262"/>
                  </a:lnTo>
                  <a:lnTo>
                    <a:pt x="30" y="266"/>
                  </a:lnTo>
                  <a:lnTo>
                    <a:pt x="22" y="272"/>
                  </a:lnTo>
                  <a:lnTo>
                    <a:pt x="14" y="278"/>
                  </a:lnTo>
                  <a:lnTo>
                    <a:pt x="8" y="286"/>
                  </a:lnTo>
                  <a:lnTo>
                    <a:pt x="4" y="296"/>
                  </a:lnTo>
                  <a:lnTo>
                    <a:pt x="0" y="306"/>
                  </a:lnTo>
                  <a:lnTo>
                    <a:pt x="0" y="318"/>
                  </a:lnTo>
                  <a:lnTo>
                    <a:pt x="0" y="318"/>
                  </a:lnTo>
                  <a:lnTo>
                    <a:pt x="0" y="330"/>
                  </a:lnTo>
                  <a:lnTo>
                    <a:pt x="4" y="340"/>
                  </a:lnTo>
                  <a:lnTo>
                    <a:pt x="10" y="350"/>
                  </a:lnTo>
                  <a:lnTo>
                    <a:pt x="16" y="358"/>
                  </a:lnTo>
                  <a:lnTo>
                    <a:pt x="24" y="366"/>
                  </a:lnTo>
                  <a:lnTo>
                    <a:pt x="34" y="372"/>
                  </a:lnTo>
                  <a:lnTo>
                    <a:pt x="46" y="374"/>
                  </a:lnTo>
                  <a:lnTo>
                    <a:pt x="58" y="376"/>
                  </a:lnTo>
                  <a:lnTo>
                    <a:pt x="82" y="376"/>
                  </a:lnTo>
                  <a:lnTo>
                    <a:pt x="82" y="376"/>
                  </a:lnTo>
                  <a:lnTo>
                    <a:pt x="82" y="376"/>
                  </a:lnTo>
                  <a:lnTo>
                    <a:pt x="84" y="400"/>
                  </a:lnTo>
                  <a:lnTo>
                    <a:pt x="88" y="424"/>
                  </a:lnTo>
                  <a:lnTo>
                    <a:pt x="94" y="446"/>
                  </a:lnTo>
                  <a:lnTo>
                    <a:pt x="102" y="468"/>
                  </a:lnTo>
                  <a:lnTo>
                    <a:pt x="114" y="488"/>
                  </a:lnTo>
                  <a:lnTo>
                    <a:pt x="126" y="508"/>
                  </a:lnTo>
                  <a:lnTo>
                    <a:pt x="138" y="526"/>
                  </a:lnTo>
                  <a:lnTo>
                    <a:pt x="154" y="544"/>
                  </a:lnTo>
                  <a:lnTo>
                    <a:pt x="172" y="558"/>
                  </a:lnTo>
                  <a:lnTo>
                    <a:pt x="190" y="572"/>
                  </a:lnTo>
                  <a:lnTo>
                    <a:pt x="210" y="584"/>
                  </a:lnTo>
                  <a:lnTo>
                    <a:pt x="230" y="594"/>
                  </a:lnTo>
                  <a:lnTo>
                    <a:pt x="252" y="602"/>
                  </a:lnTo>
                  <a:lnTo>
                    <a:pt x="274" y="608"/>
                  </a:lnTo>
                  <a:lnTo>
                    <a:pt x="298" y="610"/>
                  </a:lnTo>
                  <a:lnTo>
                    <a:pt x="322" y="612"/>
                  </a:lnTo>
                  <a:lnTo>
                    <a:pt x="322" y="612"/>
                  </a:lnTo>
                  <a:lnTo>
                    <a:pt x="348" y="610"/>
                  </a:lnTo>
                  <a:lnTo>
                    <a:pt x="370" y="608"/>
                  </a:lnTo>
                  <a:lnTo>
                    <a:pt x="394" y="602"/>
                  </a:lnTo>
                  <a:lnTo>
                    <a:pt x="416" y="594"/>
                  </a:lnTo>
                  <a:lnTo>
                    <a:pt x="436" y="584"/>
                  </a:lnTo>
                  <a:lnTo>
                    <a:pt x="456" y="572"/>
                  </a:lnTo>
                  <a:lnTo>
                    <a:pt x="474" y="558"/>
                  </a:lnTo>
                  <a:lnTo>
                    <a:pt x="492" y="544"/>
                  </a:lnTo>
                  <a:lnTo>
                    <a:pt x="506" y="526"/>
                  </a:lnTo>
                  <a:lnTo>
                    <a:pt x="520" y="508"/>
                  </a:lnTo>
                  <a:lnTo>
                    <a:pt x="532" y="488"/>
                  </a:lnTo>
                  <a:lnTo>
                    <a:pt x="542" y="468"/>
                  </a:lnTo>
                  <a:lnTo>
                    <a:pt x="550" y="446"/>
                  </a:lnTo>
                  <a:lnTo>
                    <a:pt x="558" y="424"/>
                  </a:lnTo>
                  <a:lnTo>
                    <a:pt x="562" y="400"/>
                  </a:lnTo>
                  <a:lnTo>
                    <a:pt x="562" y="376"/>
                  </a:lnTo>
                  <a:lnTo>
                    <a:pt x="588" y="376"/>
                  </a:lnTo>
                  <a:lnTo>
                    <a:pt x="588" y="376"/>
                  </a:lnTo>
                  <a:lnTo>
                    <a:pt x="600" y="374"/>
                  </a:lnTo>
                  <a:lnTo>
                    <a:pt x="610" y="372"/>
                  </a:lnTo>
                  <a:lnTo>
                    <a:pt x="620" y="366"/>
                  </a:lnTo>
                  <a:lnTo>
                    <a:pt x="630" y="358"/>
                  </a:lnTo>
                  <a:lnTo>
                    <a:pt x="636" y="350"/>
                  </a:lnTo>
                  <a:lnTo>
                    <a:pt x="642" y="340"/>
                  </a:lnTo>
                  <a:lnTo>
                    <a:pt x="646" y="330"/>
                  </a:lnTo>
                  <a:lnTo>
                    <a:pt x="646" y="318"/>
                  </a:lnTo>
                  <a:lnTo>
                    <a:pt x="646" y="318"/>
                  </a:lnTo>
                  <a:lnTo>
                    <a:pt x="646" y="306"/>
                  </a:lnTo>
                  <a:lnTo>
                    <a:pt x="642" y="296"/>
                  </a:lnTo>
                  <a:lnTo>
                    <a:pt x="638" y="286"/>
                  </a:lnTo>
                  <a:lnTo>
                    <a:pt x="632" y="278"/>
                  </a:lnTo>
                  <a:lnTo>
                    <a:pt x="624" y="272"/>
                  </a:lnTo>
                  <a:lnTo>
                    <a:pt x="614" y="266"/>
                  </a:lnTo>
                  <a:lnTo>
                    <a:pt x="604" y="262"/>
                  </a:lnTo>
                  <a:lnTo>
                    <a:pt x="594" y="260"/>
                  </a:lnTo>
                  <a:lnTo>
                    <a:pt x="594" y="260"/>
                  </a:lnTo>
                  <a:close/>
                  <a:moveTo>
                    <a:pt x="322" y="564"/>
                  </a:moveTo>
                  <a:lnTo>
                    <a:pt x="322" y="564"/>
                  </a:lnTo>
                  <a:lnTo>
                    <a:pt x="306" y="564"/>
                  </a:lnTo>
                  <a:lnTo>
                    <a:pt x="290" y="562"/>
                  </a:lnTo>
                  <a:lnTo>
                    <a:pt x="274" y="558"/>
                  </a:lnTo>
                  <a:lnTo>
                    <a:pt x="258" y="552"/>
                  </a:lnTo>
                  <a:lnTo>
                    <a:pt x="242" y="546"/>
                  </a:lnTo>
                  <a:lnTo>
                    <a:pt x="228" y="540"/>
                  </a:lnTo>
                  <a:lnTo>
                    <a:pt x="214" y="530"/>
                  </a:lnTo>
                  <a:lnTo>
                    <a:pt x="202" y="522"/>
                  </a:lnTo>
                  <a:lnTo>
                    <a:pt x="190" y="510"/>
                  </a:lnTo>
                  <a:lnTo>
                    <a:pt x="180" y="500"/>
                  </a:lnTo>
                  <a:lnTo>
                    <a:pt x="170" y="486"/>
                  </a:lnTo>
                  <a:lnTo>
                    <a:pt x="160" y="474"/>
                  </a:lnTo>
                  <a:lnTo>
                    <a:pt x="152" y="460"/>
                  </a:lnTo>
                  <a:lnTo>
                    <a:pt x="146" y="446"/>
                  </a:lnTo>
                  <a:lnTo>
                    <a:pt x="140" y="430"/>
                  </a:lnTo>
                  <a:lnTo>
                    <a:pt x="136" y="414"/>
                  </a:lnTo>
                  <a:lnTo>
                    <a:pt x="136" y="414"/>
                  </a:lnTo>
                  <a:lnTo>
                    <a:pt x="170" y="400"/>
                  </a:lnTo>
                  <a:lnTo>
                    <a:pt x="206" y="390"/>
                  </a:lnTo>
                  <a:lnTo>
                    <a:pt x="206" y="390"/>
                  </a:lnTo>
                  <a:lnTo>
                    <a:pt x="204" y="396"/>
                  </a:lnTo>
                  <a:lnTo>
                    <a:pt x="202" y="404"/>
                  </a:lnTo>
                  <a:lnTo>
                    <a:pt x="202" y="404"/>
                  </a:lnTo>
                  <a:lnTo>
                    <a:pt x="204" y="412"/>
                  </a:lnTo>
                  <a:lnTo>
                    <a:pt x="206" y="418"/>
                  </a:lnTo>
                  <a:lnTo>
                    <a:pt x="208" y="424"/>
                  </a:lnTo>
                  <a:lnTo>
                    <a:pt x="214" y="430"/>
                  </a:lnTo>
                  <a:lnTo>
                    <a:pt x="218" y="434"/>
                  </a:lnTo>
                  <a:lnTo>
                    <a:pt x="224" y="438"/>
                  </a:lnTo>
                  <a:lnTo>
                    <a:pt x="232" y="440"/>
                  </a:lnTo>
                  <a:lnTo>
                    <a:pt x="238" y="440"/>
                  </a:lnTo>
                  <a:lnTo>
                    <a:pt x="238" y="440"/>
                  </a:lnTo>
                  <a:lnTo>
                    <a:pt x="246" y="440"/>
                  </a:lnTo>
                  <a:lnTo>
                    <a:pt x="252" y="438"/>
                  </a:lnTo>
                  <a:lnTo>
                    <a:pt x="258" y="434"/>
                  </a:lnTo>
                  <a:lnTo>
                    <a:pt x="264" y="430"/>
                  </a:lnTo>
                  <a:lnTo>
                    <a:pt x="268" y="424"/>
                  </a:lnTo>
                  <a:lnTo>
                    <a:pt x="272" y="418"/>
                  </a:lnTo>
                  <a:lnTo>
                    <a:pt x="274" y="412"/>
                  </a:lnTo>
                  <a:lnTo>
                    <a:pt x="274" y="404"/>
                  </a:lnTo>
                  <a:lnTo>
                    <a:pt x="274" y="404"/>
                  </a:lnTo>
                  <a:lnTo>
                    <a:pt x="274" y="396"/>
                  </a:lnTo>
                  <a:lnTo>
                    <a:pt x="272" y="390"/>
                  </a:lnTo>
                  <a:lnTo>
                    <a:pt x="270" y="384"/>
                  </a:lnTo>
                  <a:lnTo>
                    <a:pt x="264" y="380"/>
                  </a:lnTo>
                  <a:lnTo>
                    <a:pt x="264" y="380"/>
                  </a:lnTo>
                  <a:lnTo>
                    <a:pt x="290" y="378"/>
                  </a:lnTo>
                  <a:lnTo>
                    <a:pt x="314" y="376"/>
                  </a:lnTo>
                  <a:lnTo>
                    <a:pt x="332" y="376"/>
                  </a:lnTo>
                  <a:lnTo>
                    <a:pt x="332" y="376"/>
                  </a:lnTo>
                  <a:lnTo>
                    <a:pt x="356" y="376"/>
                  </a:lnTo>
                  <a:lnTo>
                    <a:pt x="380" y="380"/>
                  </a:lnTo>
                  <a:lnTo>
                    <a:pt x="380" y="380"/>
                  </a:lnTo>
                  <a:lnTo>
                    <a:pt x="376" y="384"/>
                  </a:lnTo>
                  <a:lnTo>
                    <a:pt x="374" y="390"/>
                  </a:lnTo>
                  <a:lnTo>
                    <a:pt x="372" y="396"/>
                  </a:lnTo>
                  <a:lnTo>
                    <a:pt x="370" y="404"/>
                  </a:lnTo>
                  <a:lnTo>
                    <a:pt x="370" y="404"/>
                  </a:lnTo>
                  <a:lnTo>
                    <a:pt x="372" y="412"/>
                  </a:lnTo>
                  <a:lnTo>
                    <a:pt x="374" y="418"/>
                  </a:lnTo>
                  <a:lnTo>
                    <a:pt x="376" y="424"/>
                  </a:lnTo>
                  <a:lnTo>
                    <a:pt x="382" y="430"/>
                  </a:lnTo>
                  <a:lnTo>
                    <a:pt x="386" y="434"/>
                  </a:lnTo>
                  <a:lnTo>
                    <a:pt x="392" y="438"/>
                  </a:lnTo>
                  <a:lnTo>
                    <a:pt x="400" y="440"/>
                  </a:lnTo>
                  <a:lnTo>
                    <a:pt x="406" y="440"/>
                  </a:lnTo>
                  <a:lnTo>
                    <a:pt x="406" y="440"/>
                  </a:lnTo>
                  <a:lnTo>
                    <a:pt x="414" y="440"/>
                  </a:lnTo>
                  <a:lnTo>
                    <a:pt x="420" y="438"/>
                  </a:lnTo>
                  <a:lnTo>
                    <a:pt x="426" y="434"/>
                  </a:lnTo>
                  <a:lnTo>
                    <a:pt x="432" y="430"/>
                  </a:lnTo>
                  <a:lnTo>
                    <a:pt x="436" y="424"/>
                  </a:lnTo>
                  <a:lnTo>
                    <a:pt x="440" y="418"/>
                  </a:lnTo>
                  <a:lnTo>
                    <a:pt x="442" y="412"/>
                  </a:lnTo>
                  <a:lnTo>
                    <a:pt x="442" y="404"/>
                  </a:lnTo>
                  <a:lnTo>
                    <a:pt x="442" y="404"/>
                  </a:lnTo>
                  <a:lnTo>
                    <a:pt x="442" y="396"/>
                  </a:lnTo>
                  <a:lnTo>
                    <a:pt x="440" y="390"/>
                  </a:lnTo>
                  <a:lnTo>
                    <a:pt x="440" y="390"/>
                  </a:lnTo>
                  <a:lnTo>
                    <a:pt x="476" y="400"/>
                  </a:lnTo>
                  <a:lnTo>
                    <a:pt x="510" y="414"/>
                  </a:lnTo>
                  <a:lnTo>
                    <a:pt x="510" y="414"/>
                  </a:lnTo>
                  <a:lnTo>
                    <a:pt x="506" y="430"/>
                  </a:lnTo>
                  <a:lnTo>
                    <a:pt x="500" y="444"/>
                  </a:lnTo>
                  <a:lnTo>
                    <a:pt x="494" y="460"/>
                  </a:lnTo>
                  <a:lnTo>
                    <a:pt x="486" y="474"/>
                  </a:lnTo>
                  <a:lnTo>
                    <a:pt x="476" y="486"/>
                  </a:lnTo>
                  <a:lnTo>
                    <a:pt x="466" y="500"/>
                  </a:lnTo>
                  <a:lnTo>
                    <a:pt x="456" y="510"/>
                  </a:lnTo>
                  <a:lnTo>
                    <a:pt x="444" y="522"/>
                  </a:lnTo>
                  <a:lnTo>
                    <a:pt x="430" y="530"/>
                  </a:lnTo>
                  <a:lnTo>
                    <a:pt x="418" y="540"/>
                  </a:lnTo>
                  <a:lnTo>
                    <a:pt x="402" y="546"/>
                  </a:lnTo>
                  <a:lnTo>
                    <a:pt x="388" y="552"/>
                  </a:lnTo>
                  <a:lnTo>
                    <a:pt x="372" y="558"/>
                  </a:lnTo>
                  <a:lnTo>
                    <a:pt x="356" y="562"/>
                  </a:lnTo>
                  <a:lnTo>
                    <a:pt x="340" y="564"/>
                  </a:lnTo>
                  <a:lnTo>
                    <a:pt x="322" y="564"/>
                  </a:lnTo>
                  <a:lnTo>
                    <a:pt x="322" y="564"/>
                  </a:lnTo>
                  <a:close/>
                  <a:moveTo>
                    <a:pt x="588" y="328"/>
                  </a:moveTo>
                  <a:lnTo>
                    <a:pt x="58" y="328"/>
                  </a:lnTo>
                  <a:lnTo>
                    <a:pt x="58" y="328"/>
                  </a:lnTo>
                  <a:lnTo>
                    <a:pt x="54" y="328"/>
                  </a:lnTo>
                  <a:lnTo>
                    <a:pt x="50" y="324"/>
                  </a:lnTo>
                  <a:lnTo>
                    <a:pt x="48" y="322"/>
                  </a:lnTo>
                  <a:lnTo>
                    <a:pt x="48" y="318"/>
                  </a:lnTo>
                  <a:lnTo>
                    <a:pt x="48" y="318"/>
                  </a:lnTo>
                  <a:lnTo>
                    <a:pt x="48" y="314"/>
                  </a:lnTo>
                  <a:lnTo>
                    <a:pt x="50" y="310"/>
                  </a:lnTo>
                  <a:lnTo>
                    <a:pt x="54" y="308"/>
                  </a:lnTo>
                  <a:lnTo>
                    <a:pt x="58" y="306"/>
                  </a:lnTo>
                  <a:lnTo>
                    <a:pt x="92" y="306"/>
                  </a:lnTo>
                  <a:lnTo>
                    <a:pt x="96" y="286"/>
                  </a:lnTo>
                  <a:lnTo>
                    <a:pt x="96" y="286"/>
                  </a:lnTo>
                  <a:lnTo>
                    <a:pt x="102" y="256"/>
                  </a:lnTo>
                  <a:lnTo>
                    <a:pt x="110" y="230"/>
                  </a:lnTo>
                  <a:lnTo>
                    <a:pt x="124" y="204"/>
                  </a:lnTo>
                  <a:lnTo>
                    <a:pt x="140" y="180"/>
                  </a:lnTo>
                  <a:lnTo>
                    <a:pt x="158" y="158"/>
                  </a:lnTo>
                  <a:lnTo>
                    <a:pt x="180" y="138"/>
                  </a:lnTo>
                  <a:lnTo>
                    <a:pt x="204" y="122"/>
                  </a:lnTo>
                  <a:lnTo>
                    <a:pt x="230" y="108"/>
                  </a:lnTo>
                  <a:lnTo>
                    <a:pt x="230" y="148"/>
                  </a:lnTo>
                  <a:lnTo>
                    <a:pt x="230" y="148"/>
                  </a:lnTo>
                  <a:lnTo>
                    <a:pt x="232" y="158"/>
                  </a:lnTo>
                  <a:lnTo>
                    <a:pt x="236" y="166"/>
                  </a:lnTo>
                  <a:lnTo>
                    <a:pt x="244" y="170"/>
                  </a:lnTo>
                  <a:lnTo>
                    <a:pt x="254" y="172"/>
                  </a:lnTo>
                  <a:lnTo>
                    <a:pt x="254" y="172"/>
                  </a:lnTo>
                  <a:lnTo>
                    <a:pt x="262" y="170"/>
                  </a:lnTo>
                  <a:lnTo>
                    <a:pt x="270" y="166"/>
                  </a:lnTo>
                  <a:lnTo>
                    <a:pt x="276" y="158"/>
                  </a:lnTo>
                  <a:lnTo>
                    <a:pt x="278" y="148"/>
                  </a:lnTo>
                  <a:lnTo>
                    <a:pt x="278" y="92"/>
                  </a:lnTo>
                  <a:lnTo>
                    <a:pt x="278" y="64"/>
                  </a:lnTo>
                  <a:lnTo>
                    <a:pt x="278" y="64"/>
                  </a:lnTo>
                  <a:lnTo>
                    <a:pt x="288" y="56"/>
                  </a:lnTo>
                  <a:lnTo>
                    <a:pt x="298" y="52"/>
                  </a:lnTo>
                  <a:lnTo>
                    <a:pt x="310" y="50"/>
                  </a:lnTo>
                  <a:lnTo>
                    <a:pt x="322" y="48"/>
                  </a:lnTo>
                  <a:lnTo>
                    <a:pt x="322" y="48"/>
                  </a:lnTo>
                  <a:lnTo>
                    <a:pt x="334" y="50"/>
                  </a:lnTo>
                  <a:lnTo>
                    <a:pt x="346" y="52"/>
                  </a:lnTo>
                  <a:lnTo>
                    <a:pt x="358" y="56"/>
                  </a:lnTo>
                  <a:lnTo>
                    <a:pt x="368" y="64"/>
                  </a:lnTo>
                  <a:lnTo>
                    <a:pt x="368" y="148"/>
                  </a:lnTo>
                  <a:lnTo>
                    <a:pt x="368" y="148"/>
                  </a:lnTo>
                  <a:lnTo>
                    <a:pt x="370" y="158"/>
                  </a:lnTo>
                  <a:lnTo>
                    <a:pt x="374" y="164"/>
                  </a:lnTo>
                  <a:lnTo>
                    <a:pt x="382" y="170"/>
                  </a:lnTo>
                  <a:lnTo>
                    <a:pt x="392" y="172"/>
                  </a:lnTo>
                  <a:lnTo>
                    <a:pt x="392" y="172"/>
                  </a:lnTo>
                  <a:lnTo>
                    <a:pt x="402" y="170"/>
                  </a:lnTo>
                  <a:lnTo>
                    <a:pt x="408" y="164"/>
                  </a:lnTo>
                  <a:lnTo>
                    <a:pt x="414" y="158"/>
                  </a:lnTo>
                  <a:lnTo>
                    <a:pt x="416" y="148"/>
                  </a:lnTo>
                  <a:lnTo>
                    <a:pt x="416" y="108"/>
                  </a:lnTo>
                  <a:lnTo>
                    <a:pt x="416" y="108"/>
                  </a:lnTo>
                  <a:lnTo>
                    <a:pt x="442" y="122"/>
                  </a:lnTo>
                  <a:lnTo>
                    <a:pt x="466" y="138"/>
                  </a:lnTo>
                  <a:lnTo>
                    <a:pt x="488" y="158"/>
                  </a:lnTo>
                  <a:lnTo>
                    <a:pt x="506" y="178"/>
                  </a:lnTo>
                  <a:lnTo>
                    <a:pt x="522" y="204"/>
                  </a:lnTo>
                  <a:lnTo>
                    <a:pt x="534" y="230"/>
                  </a:lnTo>
                  <a:lnTo>
                    <a:pt x="544" y="256"/>
                  </a:lnTo>
                  <a:lnTo>
                    <a:pt x="550" y="286"/>
                  </a:lnTo>
                  <a:lnTo>
                    <a:pt x="552" y="306"/>
                  </a:lnTo>
                  <a:lnTo>
                    <a:pt x="588" y="306"/>
                  </a:lnTo>
                  <a:lnTo>
                    <a:pt x="588" y="306"/>
                  </a:lnTo>
                  <a:lnTo>
                    <a:pt x="592" y="308"/>
                  </a:lnTo>
                  <a:lnTo>
                    <a:pt x="596" y="310"/>
                  </a:lnTo>
                  <a:lnTo>
                    <a:pt x="598" y="314"/>
                  </a:lnTo>
                  <a:lnTo>
                    <a:pt x="598" y="318"/>
                  </a:lnTo>
                  <a:lnTo>
                    <a:pt x="598" y="318"/>
                  </a:lnTo>
                  <a:lnTo>
                    <a:pt x="598" y="322"/>
                  </a:lnTo>
                  <a:lnTo>
                    <a:pt x="596" y="324"/>
                  </a:lnTo>
                  <a:lnTo>
                    <a:pt x="592" y="328"/>
                  </a:lnTo>
                  <a:lnTo>
                    <a:pt x="588" y="328"/>
                  </a:lnTo>
                  <a:lnTo>
                    <a:pt x="588" y="328"/>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3" name="Group 12">
            <a:extLst>
              <a:ext uri="{FF2B5EF4-FFF2-40B4-BE49-F238E27FC236}">
                <a16:creationId xmlns:a16="http://schemas.microsoft.com/office/drawing/2014/main" id="{EC7CC4B2-A146-400A-9216-0BA23C9565EC}"/>
              </a:ext>
            </a:extLst>
          </p:cNvPr>
          <p:cNvGrpSpPr/>
          <p:nvPr userDrawn="1"/>
        </p:nvGrpSpPr>
        <p:grpSpPr>
          <a:xfrm>
            <a:off x="245278" y="1375887"/>
            <a:ext cx="3995890" cy="750302"/>
            <a:chOff x="245278" y="1339792"/>
            <a:chExt cx="3995890" cy="750302"/>
          </a:xfrm>
        </p:grpSpPr>
        <p:sp>
          <p:nvSpPr>
            <p:cNvPr id="4" name="Freeform 80">
              <a:extLst>
                <a:ext uri="{FF2B5EF4-FFF2-40B4-BE49-F238E27FC236}">
                  <a16:creationId xmlns:a16="http://schemas.microsoft.com/office/drawing/2014/main" id="{1F8912FF-E70A-4A11-BDAB-70907532C7A4}"/>
                </a:ext>
              </a:extLst>
            </p:cNvPr>
            <p:cNvSpPr>
              <a:spLocks noChangeAspect="1"/>
            </p:cNvSpPr>
            <p:nvPr userDrawn="1"/>
          </p:nvSpPr>
          <p:spPr bwMode="gray">
            <a:xfrm>
              <a:off x="245278" y="1339792"/>
              <a:ext cx="3995890" cy="750302"/>
            </a:xfrm>
            <a:custGeom>
              <a:avLst/>
              <a:gdLst>
                <a:gd name="T0" fmla="*/ 1810 w 1524"/>
                <a:gd name="T1" fmla="*/ 0 h 616"/>
                <a:gd name="T2" fmla="*/ 0 w 1524"/>
                <a:gd name="T3" fmla="*/ 0 h 616"/>
                <a:gd name="T4" fmla="*/ 0 w 1524"/>
                <a:gd name="T5" fmla="*/ 850 h 616"/>
                <a:gd name="T6" fmla="*/ 1810 w 1524"/>
                <a:gd name="T7" fmla="*/ 850 h 616"/>
                <a:gd name="T8" fmla="*/ 1937 w 1524"/>
                <a:gd name="T9" fmla="*/ 424 h 616"/>
                <a:gd name="T10" fmla="*/ 1810 w 1524"/>
                <a:gd name="T11" fmla="*/ 0 h 6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4" h="616">
                  <a:moveTo>
                    <a:pt x="1425" y="0"/>
                  </a:moveTo>
                  <a:lnTo>
                    <a:pt x="0" y="0"/>
                  </a:lnTo>
                  <a:lnTo>
                    <a:pt x="0" y="616"/>
                  </a:lnTo>
                  <a:lnTo>
                    <a:pt x="1425" y="616"/>
                  </a:lnTo>
                  <a:lnTo>
                    <a:pt x="1524" y="307"/>
                  </a:lnTo>
                  <a:lnTo>
                    <a:pt x="1425" y="0"/>
                  </a:lnTo>
                  <a:close/>
                </a:path>
              </a:pathLst>
            </a:custGeom>
            <a:solidFill>
              <a:srgbClr val="0089C4"/>
            </a:solidFill>
            <a:ln w="19050" cap="rnd" cmpd="sng">
              <a:solidFill>
                <a:schemeClr val="bg1"/>
              </a:solidFill>
              <a:prstDash val="solid"/>
              <a:round/>
              <a:headEnd/>
              <a:tailEnd/>
            </a:ln>
          </p:spPr>
          <p:txBody>
            <a:bodyPr/>
            <a:lstStyle/>
            <a:p>
              <a:endParaRPr lang="en-US"/>
            </a:p>
          </p:txBody>
        </p:sp>
        <p:sp>
          <p:nvSpPr>
            <p:cNvPr id="7" name="Rectangle 44">
              <a:extLst>
                <a:ext uri="{FF2B5EF4-FFF2-40B4-BE49-F238E27FC236}">
                  <a16:creationId xmlns:a16="http://schemas.microsoft.com/office/drawing/2014/main" id="{807E04D9-B3C0-42F5-BA57-C1C3DC4C2288}"/>
                </a:ext>
              </a:extLst>
            </p:cNvPr>
            <p:cNvSpPr>
              <a:spLocks noChangeAspect="1" noChangeArrowheads="1"/>
            </p:cNvSpPr>
            <p:nvPr userDrawn="1">
              <p:custDataLst>
                <p:tags r:id="rId1"/>
              </p:custDataLst>
            </p:nvPr>
          </p:nvSpPr>
          <p:spPr bwMode="gray">
            <a:xfrm>
              <a:off x="763892" y="1519493"/>
              <a:ext cx="1604129" cy="307777"/>
            </a:xfrm>
            <a:prstGeom prst="rect">
              <a:avLst/>
            </a:prstGeom>
            <a:noFill/>
            <a:ln>
              <a:noFill/>
            </a:ln>
            <a:effectLst/>
            <a:extLst>
              <a:ext uri="{909E8E84-426E-40DD-AFC4-6F175D3DCCD1}">
                <a14:hiddenFill xmlns:a14="http://schemas.microsoft.com/office/drawing/2010/main">
                  <a:solidFill>
                    <a:schemeClr val="tx1">
                      <a:lumMod val="10000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lvl1pPr defTabSz="957263">
                <a:spcBef>
                  <a:spcPct val="50000"/>
                </a:spcBef>
                <a:buClr>
                  <a:srgbClr val="5F5F5F"/>
                </a:buClr>
                <a:buSzPct val="85000"/>
                <a:buFont typeface="Wingdings" panose="05000000000000000000" pitchFamily="2" charset="2"/>
                <a:defRPr sz="1600">
                  <a:solidFill>
                    <a:srgbClr val="292929"/>
                  </a:solidFill>
                  <a:latin typeface="Arial" panose="020B0604020202020204" pitchFamily="34" charset="0"/>
                </a:defRPr>
              </a:lvl1pPr>
              <a:lvl2pPr marL="357188" indent="-177800" defTabSz="957263">
                <a:spcBef>
                  <a:spcPct val="30000"/>
                </a:spcBef>
                <a:buClr>
                  <a:srgbClr val="777777"/>
                </a:buClr>
                <a:buFont typeface="Arial" panose="020B0604020202020204" pitchFamily="34" charset="0"/>
                <a:buChar char="■"/>
                <a:defRPr sz="1400">
                  <a:solidFill>
                    <a:srgbClr val="292929"/>
                  </a:solidFill>
                  <a:latin typeface="Arial" panose="020B0604020202020204" pitchFamily="34" charset="0"/>
                </a:defRPr>
              </a:lvl2pPr>
              <a:lvl3pPr marL="714375" indent="-177800" defTabSz="957263">
                <a:spcBef>
                  <a:spcPct val="20000"/>
                </a:spcBef>
                <a:buClr>
                  <a:srgbClr val="5F5F5F"/>
                </a:buClr>
                <a:buSzPct val="65000"/>
                <a:buFont typeface="Wingdings" panose="05000000000000000000" pitchFamily="2" charset="2"/>
                <a:buChar char="l"/>
                <a:defRPr sz="1200">
                  <a:solidFill>
                    <a:srgbClr val="292929"/>
                  </a:solidFill>
                  <a:latin typeface="Arial" panose="020B0604020202020204" pitchFamily="34" charset="0"/>
                </a:defRPr>
              </a:lvl3pPr>
              <a:lvl4pPr marL="1081088" indent="-187325" defTabSz="957263">
                <a:spcBef>
                  <a:spcPct val="20000"/>
                </a:spcBef>
                <a:buClr>
                  <a:srgbClr val="4D4D4D"/>
                </a:buClr>
                <a:buSzPct val="70000"/>
                <a:buFont typeface="Wingdings" panose="05000000000000000000" pitchFamily="2" charset="2"/>
                <a:buChar char="u"/>
                <a:defRPr sz="1100">
                  <a:solidFill>
                    <a:srgbClr val="292929"/>
                  </a:solidFill>
                  <a:latin typeface="Arial" panose="020B0604020202020204" pitchFamily="34" charset="0"/>
                </a:defRPr>
              </a:lvl4pPr>
              <a:lvl5pPr marL="1438275" indent="-177800" defTabSz="957263">
                <a:spcBef>
                  <a:spcPct val="20000"/>
                </a:spcBef>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5pPr>
              <a:lvl6pPr marL="18954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6pPr>
              <a:lvl7pPr marL="23526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7pPr>
              <a:lvl8pPr marL="28098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8pPr>
              <a:lvl9pPr marL="32670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9pPr>
            </a:lstStyle>
            <a:p>
              <a:r>
                <a:rPr lang="en-US" altLang="ko-KR" sz="2000" b="1">
                  <a:solidFill>
                    <a:schemeClr val="bg1"/>
                  </a:solidFill>
                  <a:latin typeface="+mn-lt"/>
                  <a:ea typeface="굴림" panose="020B0600000101010101" pitchFamily="34" charset="-127"/>
                </a:rPr>
                <a:t>Overview</a:t>
              </a:r>
              <a:endParaRPr lang="en-CA" altLang="ko-KR" sz="2000" b="1">
                <a:solidFill>
                  <a:schemeClr val="bg1"/>
                </a:solidFill>
                <a:latin typeface="+mn-lt"/>
                <a:ea typeface="굴림" panose="020B0600000101010101" pitchFamily="34" charset="-127"/>
              </a:endParaRPr>
            </a:p>
          </p:txBody>
        </p:sp>
        <p:pic>
          <p:nvPicPr>
            <p:cNvPr id="12" name="Graphic 11">
              <a:extLst>
                <a:ext uri="{FF2B5EF4-FFF2-40B4-BE49-F238E27FC236}">
                  <a16:creationId xmlns:a16="http://schemas.microsoft.com/office/drawing/2014/main" id="{F4B348DC-55E5-4C25-8FE6-C89E00DD23F2}"/>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309277" y="1456818"/>
              <a:ext cx="390616" cy="484329"/>
            </a:xfrm>
            <a:prstGeom prst="rect">
              <a:avLst/>
            </a:prstGeom>
          </p:spPr>
        </p:pic>
      </p:grpSp>
    </p:spTree>
    <p:extLst>
      <p:ext uri="{BB962C8B-B14F-4D97-AF65-F5344CB8AC3E}">
        <p14:creationId xmlns:p14="http://schemas.microsoft.com/office/powerpoint/2010/main" val="3528502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Steps 1,2,3,4 - 7/2/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0B465-6BD0-452D-81F7-374AA934D174}"/>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2746C470-6BB8-413D-9A0E-03DFC248AC21}"/>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4" name="Rectangle: Rounded Corners 3">
            <a:extLst>
              <a:ext uri="{FF2B5EF4-FFF2-40B4-BE49-F238E27FC236}">
                <a16:creationId xmlns:a16="http://schemas.microsoft.com/office/drawing/2014/main" id="{9C617DD0-E813-47D1-852C-5BD36C9D5F74}"/>
              </a:ext>
            </a:extLst>
          </p:cNvPr>
          <p:cNvSpPr/>
          <p:nvPr userDrawn="1"/>
        </p:nvSpPr>
        <p:spPr>
          <a:xfrm>
            <a:off x="200416" y="1944390"/>
            <a:ext cx="2564034" cy="4629894"/>
          </a:xfrm>
          <a:prstGeom prst="roundRect">
            <a:avLst/>
          </a:prstGeom>
          <a:ln>
            <a:noFill/>
          </a:ln>
          <a:effectLst>
            <a:outerShdw blurRad="50800" dir="21540000" sy="23000" kx="-1200000" algn="b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5" name="Teardrop 4">
            <a:extLst>
              <a:ext uri="{FF2B5EF4-FFF2-40B4-BE49-F238E27FC236}">
                <a16:creationId xmlns:a16="http://schemas.microsoft.com/office/drawing/2014/main" id="{85993217-57AE-47C7-86A0-2976698C8FAB}"/>
              </a:ext>
            </a:extLst>
          </p:cNvPr>
          <p:cNvSpPr/>
          <p:nvPr userDrawn="1"/>
        </p:nvSpPr>
        <p:spPr>
          <a:xfrm rot="10800000">
            <a:off x="200416" y="1261810"/>
            <a:ext cx="1108734" cy="1104355"/>
          </a:xfrm>
          <a:prstGeom prst="teardrop">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6" name="Rectangle: Rounded Corners 5">
            <a:extLst>
              <a:ext uri="{FF2B5EF4-FFF2-40B4-BE49-F238E27FC236}">
                <a16:creationId xmlns:a16="http://schemas.microsoft.com/office/drawing/2014/main" id="{FEF43776-ADC4-453A-B08A-BF74EB177AE1}"/>
              </a:ext>
            </a:extLst>
          </p:cNvPr>
          <p:cNvSpPr/>
          <p:nvPr userDrawn="1"/>
        </p:nvSpPr>
        <p:spPr>
          <a:xfrm>
            <a:off x="3240685" y="1944390"/>
            <a:ext cx="2564034" cy="4629901"/>
          </a:xfrm>
          <a:prstGeom prst="roundRect">
            <a:avLst/>
          </a:prstGeom>
          <a:solidFill>
            <a:schemeClr val="accent2"/>
          </a:solidFill>
          <a:ln>
            <a:noFill/>
          </a:ln>
          <a:effectLst>
            <a:outerShdw blurRad="50800" dir="21540000" sy="23000" kx="-1200000" algn="b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7" name="Teardrop 6">
            <a:extLst>
              <a:ext uri="{FF2B5EF4-FFF2-40B4-BE49-F238E27FC236}">
                <a16:creationId xmlns:a16="http://schemas.microsoft.com/office/drawing/2014/main" id="{4E52D17F-3778-49BE-8246-C22CE680857D}"/>
              </a:ext>
            </a:extLst>
          </p:cNvPr>
          <p:cNvSpPr/>
          <p:nvPr userDrawn="1"/>
        </p:nvSpPr>
        <p:spPr>
          <a:xfrm rot="10800000">
            <a:off x="3240684" y="1261810"/>
            <a:ext cx="1108734" cy="1104355"/>
          </a:xfrm>
          <a:prstGeom prst="teardrop">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8" name="Rectangle: Rounded Corners 7">
            <a:extLst>
              <a:ext uri="{FF2B5EF4-FFF2-40B4-BE49-F238E27FC236}">
                <a16:creationId xmlns:a16="http://schemas.microsoft.com/office/drawing/2014/main" id="{F8C26CC3-E229-44C2-A767-D1071F76964C}"/>
              </a:ext>
            </a:extLst>
          </p:cNvPr>
          <p:cNvSpPr/>
          <p:nvPr userDrawn="1"/>
        </p:nvSpPr>
        <p:spPr>
          <a:xfrm>
            <a:off x="6280953" y="1944391"/>
            <a:ext cx="2564034" cy="4608594"/>
          </a:xfrm>
          <a:prstGeom prst="roundRect">
            <a:avLst/>
          </a:prstGeom>
          <a:solidFill>
            <a:schemeClr val="accent3"/>
          </a:solidFill>
          <a:ln>
            <a:noFill/>
          </a:ln>
          <a:effectLst>
            <a:outerShdw blurRad="50800" dir="21540000" sy="23000" kx="-1200000" algn="b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9" name="Teardrop 8">
            <a:extLst>
              <a:ext uri="{FF2B5EF4-FFF2-40B4-BE49-F238E27FC236}">
                <a16:creationId xmlns:a16="http://schemas.microsoft.com/office/drawing/2014/main" id="{12BD08DD-19BD-4EE9-90C1-2C2F3A47068F}"/>
              </a:ext>
            </a:extLst>
          </p:cNvPr>
          <p:cNvSpPr/>
          <p:nvPr userDrawn="1"/>
        </p:nvSpPr>
        <p:spPr>
          <a:xfrm rot="10800000">
            <a:off x="6280952" y="1261810"/>
            <a:ext cx="1108734" cy="1104355"/>
          </a:xfrm>
          <a:prstGeom prst="teardrop">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10" name="Rectangle: Rounded Corners 9">
            <a:extLst>
              <a:ext uri="{FF2B5EF4-FFF2-40B4-BE49-F238E27FC236}">
                <a16:creationId xmlns:a16="http://schemas.microsoft.com/office/drawing/2014/main" id="{843AADA5-53DE-4ABC-8E52-6216F55A0495}"/>
              </a:ext>
            </a:extLst>
          </p:cNvPr>
          <p:cNvSpPr/>
          <p:nvPr userDrawn="1"/>
        </p:nvSpPr>
        <p:spPr>
          <a:xfrm>
            <a:off x="9321221" y="1944391"/>
            <a:ext cx="2564034" cy="4608594"/>
          </a:xfrm>
          <a:prstGeom prst="roundRect">
            <a:avLst/>
          </a:prstGeom>
          <a:solidFill>
            <a:schemeClr val="accent4"/>
          </a:solidFill>
          <a:ln>
            <a:noFill/>
          </a:ln>
          <a:effectLst>
            <a:outerShdw blurRad="50800" dir="21540000" sy="23000" kx="-1200000" algn="b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11" name="Teardrop 10">
            <a:extLst>
              <a:ext uri="{FF2B5EF4-FFF2-40B4-BE49-F238E27FC236}">
                <a16:creationId xmlns:a16="http://schemas.microsoft.com/office/drawing/2014/main" id="{1E942E61-DB93-4893-A00B-EE9238EAC97E}"/>
              </a:ext>
            </a:extLst>
          </p:cNvPr>
          <p:cNvSpPr/>
          <p:nvPr userDrawn="1"/>
        </p:nvSpPr>
        <p:spPr>
          <a:xfrm rot="10800000">
            <a:off x="9321221" y="1261810"/>
            <a:ext cx="1108734" cy="1104355"/>
          </a:xfrm>
          <a:prstGeom prst="teardrop">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12" name="Rounded Rectangle 1">
            <a:extLst>
              <a:ext uri="{FF2B5EF4-FFF2-40B4-BE49-F238E27FC236}">
                <a16:creationId xmlns:a16="http://schemas.microsoft.com/office/drawing/2014/main" id="{C37E36D0-2449-4436-B6B2-A6F2CD338E4E}"/>
              </a:ext>
            </a:extLst>
          </p:cNvPr>
          <p:cNvSpPr/>
          <p:nvPr userDrawn="1"/>
        </p:nvSpPr>
        <p:spPr>
          <a:xfrm>
            <a:off x="200416" y="2889448"/>
            <a:ext cx="2564034" cy="658385"/>
          </a:xfrm>
          <a:prstGeom prst="rect">
            <a:avLst/>
          </a:prstGeom>
          <a:solidFill>
            <a:schemeClr val="accent1">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chorCtr="0">
            <a:noAutofit/>
          </a:bodyPr>
          <a:lstStyle/>
          <a:p>
            <a:pPr algn="ctr" defTabSz="1381478">
              <a:spcBef>
                <a:spcPts val="1360"/>
              </a:spcBef>
            </a:pPr>
            <a:r>
              <a:rPr lang="en-US" sz="1800" b="1">
                <a:solidFill>
                  <a:prstClr val="white"/>
                </a:solidFill>
                <a:latin typeface="Calibri"/>
              </a:rPr>
              <a:t>“All Clear” Notifications</a:t>
            </a:r>
            <a:endParaRPr lang="en-US" sz="1800">
              <a:solidFill>
                <a:prstClr val="white"/>
              </a:solidFill>
              <a:latin typeface="Calibri"/>
            </a:endParaRPr>
          </a:p>
        </p:txBody>
      </p:sp>
      <p:sp>
        <p:nvSpPr>
          <p:cNvPr id="13" name="Rounded Rectangle 1">
            <a:extLst>
              <a:ext uri="{FF2B5EF4-FFF2-40B4-BE49-F238E27FC236}">
                <a16:creationId xmlns:a16="http://schemas.microsoft.com/office/drawing/2014/main" id="{1140C957-88C7-4C4B-8646-95CF8F1DC07D}"/>
              </a:ext>
            </a:extLst>
          </p:cNvPr>
          <p:cNvSpPr/>
          <p:nvPr userDrawn="1"/>
        </p:nvSpPr>
        <p:spPr>
          <a:xfrm>
            <a:off x="3240685" y="2889448"/>
            <a:ext cx="2564034" cy="658385"/>
          </a:xfrm>
          <a:prstGeom prst="rect">
            <a:avLst/>
          </a:prstGeom>
          <a:solidFill>
            <a:schemeClr val="accent2">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chorCtr="0">
            <a:noAutofit/>
          </a:bodyPr>
          <a:lstStyle/>
          <a:p>
            <a:pPr algn="ctr" defTabSz="1381478">
              <a:spcBef>
                <a:spcPts val="1360"/>
              </a:spcBef>
            </a:pPr>
            <a:r>
              <a:rPr lang="en-US" sz="2267" b="1">
                <a:solidFill>
                  <a:prstClr val="white"/>
                </a:solidFill>
                <a:latin typeface="Calibri"/>
              </a:rPr>
              <a:t> </a:t>
            </a:r>
            <a:r>
              <a:rPr lang="en-US" sz="1800" b="1">
                <a:solidFill>
                  <a:prstClr val="white"/>
                </a:solidFill>
                <a:latin typeface="Calibri"/>
              </a:rPr>
              <a:t>Inspection &amp; Repair*</a:t>
            </a:r>
            <a:endParaRPr lang="en-US" sz="1800">
              <a:solidFill>
                <a:prstClr val="white"/>
              </a:solidFill>
              <a:latin typeface="Calibri"/>
            </a:endParaRPr>
          </a:p>
        </p:txBody>
      </p:sp>
      <p:sp>
        <p:nvSpPr>
          <p:cNvPr id="14" name="Rounded Rectangle 1">
            <a:extLst>
              <a:ext uri="{FF2B5EF4-FFF2-40B4-BE49-F238E27FC236}">
                <a16:creationId xmlns:a16="http://schemas.microsoft.com/office/drawing/2014/main" id="{186A3928-413F-431E-B5DC-9AAF49619EF2}"/>
              </a:ext>
            </a:extLst>
          </p:cNvPr>
          <p:cNvSpPr/>
          <p:nvPr userDrawn="1"/>
        </p:nvSpPr>
        <p:spPr>
          <a:xfrm>
            <a:off x="6280953" y="2889448"/>
            <a:ext cx="2564034" cy="658385"/>
          </a:xfrm>
          <a:prstGeom prst="rect">
            <a:avLst/>
          </a:prstGeom>
          <a:solidFill>
            <a:schemeClr val="accent3">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chorCtr="0">
            <a:noAutofit/>
          </a:bodyPr>
          <a:lstStyle/>
          <a:p>
            <a:pPr algn="ctr" defTabSz="1381478">
              <a:spcBef>
                <a:spcPts val="1360"/>
              </a:spcBef>
            </a:pPr>
            <a:r>
              <a:rPr lang="en-US" sz="1800" b="1">
                <a:solidFill>
                  <a:prstClr val="white"/>
                </a:solidFill>
                <a:latin typeface="Calibri"/>
              </a:rPr>
              <a:t>Re-Energization</a:t>
            </a:r>
            <a:endParaRPr lang="en-US" sz="1800">
              <a:solidFill>
                <a:prstClr val="white"/>
              </a:solidFill>
              <a:latin typeface="Calibri"/>
            </a:endParaRPr>
          </a:p>
        </p:txBody>
      </p:sp>
      <p:sp>
        <p:nvSpPr>
          <p:cNvPr id="15" name="Rounded Rectangle 1">
            <a:extLst>
              <a:ext uri="{FF2B5EF4-FFF2-40B4-BE49-F238E27FC236}">
                <a16:creationId xmlns:a16="http://schemas.microsoft.com/office/drawing/2014/main" id="{DA9E931E-AB0C-42A3-9A9F-680ACF1BA7A9}"/>
              </a:ext>
            </a:extLst>
          </p:cNvPr>
          <p:cNvSpPr/>
          <p:nvPr userDrawn="1"/>
        </p:nvSpPr>
        <p:spPr>
          <a:xfrm>
            <a:off x="9321221" y="2889448"/>
            <a:ext cx="2564034" cy="658385"/>
          </a:xfrm>
          <a:prstGeom prst="rect">
            <a:avLst/>
          </a:prstGeom>
          <a:solidFill>
            <a:schemeClr val="accent4">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chorCtr="0">
            <a:noAutofit/>
          </a:bodyPr>
          <a:lstStyle/>
          <a:p>
            <a:pPr algn="ctr" defTabSz="1381478">
              <a:spcBef>
                <a:spcPts val="1360"/>
              </a:spcBef>
            </a:pPr>
            <a:r>
              <a:rPr lang="en-US" sz="1800" b="1">
                <a:solidFill>
                  <a:prstClr val="white"/>
                </a:solidFill>
                <a:latin typeface="Calibri"/>
              </a:rPr>
              <a:t>Restored Notification</a:t>
            </a:r>
            <a:endParaRPr lang="en-US" sz="1800">
              <a:solidFill>
                <a:prstClr val="white"/>
              </a:solidFill>
              <a:latin typeface="Calibri"/>
            </a:endParaRPr>
          </a:p>
        </p:txBody>
      </p:sp>
      <p:sp>
        <p:nvSpPr>
          <p:cNvPr id="16" name="Rounded Rectangle 1">
            <a:extLst>
              <a:ext uri="{FF2B5EF4-FFF2-40B4-BE49-F238E27FC236}">
                <a16:creationId xmlns:a16="http://schemas.microsoft.com/office/drawing/2014/main" id="{6E373FFE-D634-446E-9B38-1F96DA9628C8}"/>
              </a:ext>
            </a:extLst>
          </p:cNvPr>
          <p:cNvSpPr/>
          <p:nvPr userDrawn="1"/>
        </p:nvSpPr>
        <p:spPr>
          <a:xfrm>
            <a:off x="504176" y="1517714"/>
            <a:ext cx="501215" cy="6278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nchorCtr="0">
            <a:spAutoFit/>
          </a:bodyPr>
          <a:lstStyle/>
          <a:p>
            <a:pPr algn="ctr" defTabSz="1381478">
              <a:spcBef>
                <a:spcPts val="1360"/>
              </a:spcBef>
            </a:pPr>
            <a:r>
              <a:rPr lang="en-US" sz="4080" b="1">
                <a:solidFill>
                  <a:prstClr val="white"/>
                </a:solidFill>
                <a:latin typeface="Calibri"/>
              </a:rPr>
              <a:t>1</a:t>
            </a:r>
            <a:endParaRPr lang="en-US" sz="4080">
              <a:solidFill>
                <a:prstClr val="white"/>
              </a:solidFill>
              <a:latin typeface="Calibri"/>
            </a:endParaRPr>
          </a:p>
        </p:txBody>
      </p:sp>
      <p:sp>
        <p:nvSpPr>
          <p:cNvPr id="17" name="Rounded Rectangle 1">
            <a:extLst>
              <a:ext uri="{FF2B5EF4-FFF2-40B4-BE49-F238E27FC236}">
                <a16:creationId xmlns:a16="http://schemas.microsoft.com/office/drawing/2014/main" id="{19CC20FD-2B84-4CCC-86A0-157385AF1276}"/>
              </a:ext>
            </a:extLst>
          </p:cNvPr>
          <p:cNvSpPr/>
          <p:nvPr userDrawn="1"/>
        </p:nvSpPr>
        <p:spPr>
          <a:xfrm>
            <a:off x="3544446" y="1517714"/>
            <a:ext cx="501215" cy="6278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nchorCtr="0">
            <a:spAutoFit/>
          </a:bodyPr>
          <a:lstStyle/>
          <a:p>
            <a:pPr algn="ctr" defTabSz="1381478">
              <a:spcBef>
                <a:spcPts val="1360"/>
              </a:spcBef>
            </a:pPr>
            <a:r>
              <a:rPr lang="en-US" sz="4080" b="1">
                <a:solidFill>
                  <a:prstClr val="white"/>
                </a:solidFill>
                <a:latin typeface="Calibri"/>
              </a:rPr>
              <a:t>2</a:t>
            </a:r>
            <a:endParaRPr lang="en-US" sz="4080">
              <a:solidFill>
                <a:prstClr val="white"/>
              </a:solidFill>
              <a:latin typeface="Calibri"/>
            </a:endParaRPr>
          </a:p>
        </p:txBody>
      </p:sp>
      <p:sp>
        <p:nvSpPr>
          <p:cNvPr id="18" name="Rounded Rectangle 1">
            <a:extLst>
              <a:ext uri="{FF2B5EF4-FFF2-40B4-BE49-F238E27FC236}">
                <a16:creationId xmlns:a16="http://schemas.microsoft.com/office/drawing/2014/main" id="{C8C65D57-8E50-4C67-A3A4-F16819D6F23A}"/>
              </a:ext>
            </a:extLst>
          </p:cNvPr>
          <p:cNvSpPr/>
          <p:nvPr userDrawn="1"/>
        </p:nvSpPr>
        <p:spPr>
          <a:xfrm>
            <a:off x="6584714" y="1517714"/>
            <a:ext cx="501215" cy="6278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nchorCtr="0">
            <a:spAutoFit/>
          </a:bodyPr>
          <a:lstStyle/>
          <a:p>
            <a:pPr algn="ctr" defTabSz="1381478">
              <a:spcBef>
                <a:spcPts val="1360"/>
              </a:spcBef>
            </a:pPr>
            <a:r>
              <a:rPr lang="en-US" sz="4080" b="1">
                <a:solidFill>
                  <a:prstClr val="white"/>
                </a:solidFill>
                <a:latin typeface="Calibri"/>
              </a:rPr>
              <a:t>3</a:t>
            </a:r>
            <a:endParaRPr lang="en-US" sz="4080">
              <a:solidFill>
                <a:prstClr val="white"/>
              </a:solidFill>
              <a:latin typeface="Calibri"/>
            </a:endParaRPr>
          </a:p>
        </p:txBody>
      </p:sp>
      <p:sp>
        <p:nvSpPr>
          <p:cNvPr id="19" name="Rounded Rectangle 1">
            <a:extLst>
              <a:ext uri="{FF2B5EF4-FFF2-40B4-BE49-F238E27FC236}">
                <a16:creationId xmlns:a16="http://schemas.microsoft.com/office/drawing/2014/main" id="{C975B418-B44F-4673-9C7A-98903A4941ED}"/>
              </a:ext>
            </a:extLst>
          </p:cNvPr>
          <p:cNvSpPr/>
          <p:nvPr userDrawn="1"/>
        </p:nvSpPr>
        <p:spPr>
          <a:xfrm>
            <a:off x="9624983" y="1517714"/>
            <a:ext cx="501215" cy="6278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nchorCtr="0">
            <a:spAutoFit/>
          </a:bodyPr>
          <a:lstStyle/>
          <a:p>
            <a:pPr algn="ctr" defTabSz="1381478">
              <a:spcBef>
                <a:spcPts val="1360"/>
              </a:spcBef>
            </a:pPr>
            <a:r>
              <a:rPr lang="en-US" sz="4080" b="1">
                <a:solidFill>
                  <a:prstClr val="white"/>
                </a:solidFill>
                <a:latin typeface="Calibri"/>
              </a:rPr>
              <a:t>4</a:t>
            </a:r>
            <a:endParaRPr lang="en-US" sz="4080">
              <a:solidFill>
                <a:prstClr val="white"/>
              </a:solidFill>
              <a:latin typeface="Calibri"/>
            </a:endParaRPr>
          </a:p>
        </p:txBody>
      </p:sp>
      <p:pic>
        <p:nvPicPr>
          <p:cNvPr id="20" name="Graphic 19" descr="Bell">
            <a:extLst>
              <a:ext uri="{FF2B5EF4-FFF2-40B4-BE49-F238E27FC236}">
                <a16:creationId xmlns:a16="http://schemas.microsoft.com/office/drawing/2014/main" id="{6F2155B1-E1FE-402B-80BA-F6D44181B23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p:blipFill>
        <p:spPr>
          <a:xfrm>
            <a:off x="1982591" y="2137487"/>
            <a:ext cx="625280" cy="622810"/>
          </a:xfrm>
          <a:prstGeom prst="rect">
            <a:avLst/>
          </a:prstGeom>
        </p:spPr>
      </p:pic>
      <p:pic>
        <p:nvPicPr>
          <p:cNvPr id="21" name="Graphic 20" descr="Tools">
            <a:extLst>
              <a:ext uri="{FF2B5EF4-FFF2-40B4-BE49-F238E27FC236}">
                <a16:creationId xmlns:a16="http://schemas.microsoft.com/office/drawing/2014/main" id="{B4732EA4-1F40-4157-BA12-D1F0B02FFC9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5049494" y="2155920"/>
            <a:ext cx="606773" cy="604376"/>
          </a:xfrm>
          <a:prstGeom prst="rect">
            <a:avLst/>
          </a:prstGeom>
        </p:spPr>
      </p:pic>
      <p:pic>
        <p:nvPicPr>
          <p:cNvPr id="22" name="Graphic 21" descr="Electrician">
            <a:extLst>
              <a:ext uri="{FF2B5EF4-FFF2-40B4-BE49-F238E27FC236}">
                <a16:creationId xmlns:a16="http://schemas.microsoft.com/office/drawing/2014/main" id="{A8E11ED1-688D-4FE1-A7CC-58C09C2F46B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8063126" y="2088923"/>
            <a:ext cx="674037" cy="671375"/>
          </a:xfrm>
          <a:prstGeom prst="rect">
            <a:avLst/>
          </a:prstGeom>
        </p:spPr>
      </p:pic>
      <p:pic>
        <p:nvPicPr>
          <p:cNvPr id="23" name="Graphic 22" descr="Lightbulb">
            <a:extLst>
              <a:ext uri="{FF2B5EF4-FFF2-40B4-BE49-F238E27FC236}">
                <a16:creationId xmlns:a16="http://schemas.microsoft.com/office/drawing/2014/main" id="{5B49C086-FAC1-4FBB-BEF8-0EB9EFC1417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11103395" y="2155920"/>
            <a:ext cx="606773" cy="604376"/>
          </a:xfrm>
          <a:prstGeom prst="rect">
            <a:avLst/>
          </a:prstGeom>
        </p:spPr>
      </p:pic>
      <p:cxnSp>
        <p:nvCxnSpPr>
          <p:cNvPr id="28" name="Straight Connector 27">
            <a:extLst>
              <a:ext uri="{FF2B5EF4-FFF2-40B4-BE49-F238E27FC236}">
                <a16:creationId xmlns:a16="http://schemas.microsoft.com/office/drawing/2014/main" id="{202FE46A-4660-43D1-99F1-DD47010EF589}"/>
              </a:ext>
            </a:extLst>
          </p:cNvPr>
          <p:cNvCxnSpPr>
            <a:cxnSpLocks/>
          </p:cNvCxnSpPr>
          <p:nvPr userDrawn="1"/>
        </p:nvCxnSpPr>
        <p:spPr>
          <a:xfrm>
            <a:off x="11709631" y="6284515"/>
            <a:ext cx="0" cy="313784"/>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31" name="Title 1">
            <a:extLst>
              <a:ext uri="{FF2B5EF4-FFF2-40B4-BE49-F238E27FC236}">
                <a16:creationId xmlns:a16="http://schemas.microsoft.com/office/drawing/2014/main" id="{90AB2E1C-DDEB-4130-B5B2-F6ED842A225E}"/>
              </a:ext>
            </a:extLst>
          </p:cNvPr>
          <p:cNvSpPr txBox="1">
            <a:spLocks/>
          </p:cNvSpPr>
          <p:nvPr userDrawn="1"/>
        </p:nvSpPr>
        <p:spPr>
          <a:xfrm>
            <a:off x="341627" y="3759069"/>
            <a:ext cx="2263113" cy="2460838"/>
          </a:xfrm>
          <a:prstGeom prst="rect">
            <a:avLst/>
          </a:prstGeom>
        </p:spPr>
        <p:txBody>
          <a:bodyPr vert="horz" lIns="91440" tIns="45720" rIns="91440" bIns="45720" rtlCol="0" anchor="t">
            <a:noAutofit/>
          </a:bodyPr>
          <a:lstStyle>
            <a:lvl1pPr algn="l" defTabSz="470225" rtl="0" eaLnBrk="1" latinLnBrk="0" hangingPunct="1">
              <a:lnSpc>
                <a:spcPct val="90000"/>
              </a:lnSpc>
              <a:spcBef>
                <a:spcPct val="0"/>
              </a:spcBef>
              <a:buNone/>
              <a:defRPr sz="2400" b="1" kern="1200">
                <a:solidFill>
                  <a:schemeClr val="bg1"/>
                </a:solidFill>
                <a:latin typeface="Calibri" panose="020F0502020204030204" pitchFamily="34" charset="0"/>
                <a:ea typeface="+mj-ea"/>
                <a:cs typeface="+mj-cs"/>
              </a:defRPr>
            </a:lvl1pPr>
          </a:lstStyle>
          <a:p>
            <a:pPr marL="342900" indent="-342900">
              <a:buFont typeface="Wingdings" panose="05000000000000000000" pitchFamily="2" charset="2"/>
              <a:buChar char="ü"/>
            </a:pPr>
            <a:r>
              <a:rPr lang="en-US" sz="1600"/>
              <a:t>Click to edit Master title style</a:t>
            </a:r>
          </a:p>
        </p:txBody>
      </p:sp>
      <p:sp>
        <p:nvSpPr>
          <p:cNvPr id="32" name="Title 1">
            <a:extLst>
              <a:ext uri="{FF2B5EF4-FFF2-40B4-BE49-F238E27FC236}">
                <a16:creationId xmlns:a16="http://schemas.microsoft.com/office/drawing/2014/main" id="{3750526A-CBE2-4FD8-8F78-58BA532A77DF}"/>
              </a:ext>
            </a:extLst>
          </p:cNvPr>
          <p:cNvSpPr txBox="1">
            <a:spLocks/>
          </p:cNvSpPr>
          <p:nvPr userDrawn="1"/>
        </p:nvSpPr>
        <p:spPr>
          <a:xfrm>
            <a:off x="3340968" y="3759069"/>
            <a:ext cx="2263113" cy="2460838"/>
          </a:xfrm>
          <a:prstGeom prst="rect">
            <a:avLst/>
          </a:prstGeom>
        </p:spPr>
        <p:txBody>
          <a:bodyPr vert="horz" lIns="91440" tIns="45720" rIns="91440" bIns="45720" rtlCol="0" anchor="t">
            <a:noAutofit/>
          </a:bodyPr>
          <a:lstStyle>
            <a:lvl1pPr algn="l" defTabSz="470225" rtl="0" eaLnBrk="1" latinLnBrk="0" hangingPunct="1">
              <a:lnSpc>
                <a:spcPct val="90000"/>
              </a:lnSpc>
              <a:spcBef>
                <a:spcPct val="0"/>
              </a:spcBef>
              <a:buNone/>
              <a:defRPr sz="2400" b="1" kern="1200">
                <a:solidFill>
                  <a:schemeClr val="bg1"/>
                </a:solidFill>
                <a:latin typeface="Calibri" panose="020F0502020204030204" pitchFamily="34" charset="0"/>
                <a:ea typeface="+mj-ea"/>
                <a:cs typeface="+mj-cs"/>
              </a:defRPr>
            </a:lvl1pPr>
          </a:lstStyle>
          <a:p>
            <a:pPr marL="342900" indent="-342900">
              <a:buFont typeface="Wingdings" panose="05000000000000000000" pitchFamily="2" charset="2"/>
              <a:buChar char="ü"/>
            </a:pPr>
            <a:r>
              <a:rPr lang="en-US" sz="1600"/>
              <a:t>Click to edit Master title style</a:t>
            </a:r>
          </a:p>
        </p:txBody>
      </p:sp>
      <p:sp>
        <p:nvSpPr>
          <p:cNvPr id="33" name="Title 1">
            <a:extLst>
              <a:ext uri="{FF2B5EF4-FFF2-40B4-BE49-F238E27FC236}">
                <a16:creationId xmlns:a16="http://schemas.microsoft.com/office/drawing/2014/main" id="{F8CD841F-8546-4A8B-A0C8-B0791175F948}"/>
              </a:ext>
            </a:extLst>
          </p:cNvPr>
          <p:cNvSpPr txBox="1">
            <a:spLocks/>
          </p:cNvSpPr>
          <p:nvPr userDrawn="1"/>
        </p:nvSpPr>
        <p:spPr>
          <a:xfrm>
            <a:off x="6431413" y="3705355"/>
            <a:ext cx="2263113" cy="2460838"/>
          </a:xfrm>
          <a:prstGeom prst="rect">
            <a:avLst/>
          </a:prstGeom>
        </p:spPr>
        <p:txBody>
          <a:bodyPr vert="horz" lIns="91440" tIns="45720" rIns="91440" bIns="45720" rtlCol="0" anchor="t">
            <a:noAutofit/>
          </a:bodyPr>
          <a:lstStyle>
            <a:lvl1pPr algn="l" defTabSz="470225" rtl="0" eaLnBrk="1" latinLnBrk="0" hangingPunct="1">
              <a:lnSpc>
                <a:spcPct val="90000"/>
              </a:lnSpc>
              <a:spcBef>
                <a:spcPct val="0"/>
              </a:spcBef>
              <a:buNone/>
              <a:defRPr sz="2400" b="1" kern="1200">
                <a:solidFill>
                  <a:schemeClr val="bg1"/>
                </a:solidFill>
                <a:latin typeface="Calibri" panose="020F0502020204030204" pitchFamily="34" charset="0"/>
                <a:ea typeface="+mj-ea"/>
                <a:cs typeface="+mj-cs"/>
              </a:defRPr>
            </a:lvl1pPr>
          </a:lstStyle>
          <a:p>
            <a:pPr marL="342900" indent="-342900">
              <a:buFont typeface="Wingdings" panose="05000000000000000000" pitchFamily="2" charset="2"/>
              <a:buChar char="ü"/>
            </a:pPr>
            <a:r>
              <a:rPr lang="en-US" sz="1600"/>
              <a:t>Click to edit Master title style</a:t>
            </a:r>
          </a:p>
        </p:txBody>
      </p:sp>
      <p:sp>
        <p:nvSpPr>
          <p:cNvPr id="34" name="Title 1">
            <a:extLst>
              <a:ext uri="{FF2B5EF4-FFF2-40B4-BE49-F238E27FC236}">
                <a16:creationId xmlns:a16="http://schemas.microsoft.com/office/drawing/2014/main" id="{C1785615-46E4-474F-82B2-C1E9670521C4}"/>
              </a:ext>
            </a:extLst>
          </p:cNvPr>
          <p:cNvSpPr txBox="1">
            <a:spLocks/>
          </p:cNvSpPr>
          <p:nvPr userDrawn="1"/>
        </p:nvSpPr>
        <p:spPr>
          <a:xfrm>
            <a:off x="9444765" y="3705355"/>
            <a:ext cx="2263113" cy="2460838"/>
          </a:xfrm>
          <a:prstGeom prst="rect">
            <a:avLst/>
          </a:prstGeom>
        </p:spPr>
        <p:txBody>
          <a:bodyPr vert="horz" lIns="91440" tIns="45720" rIns="91440" bIns="45720" rtlCol="0" anchor="t">
            <a:noAutofit/>
          </a:bodyPr>
          <a:lstStyle>
            <a:lvl1pPr algn="l" defTabSz="470225" rtl="0" eaLnBrk="1" latinLnBrk="0" hangingPunct="1">
              <a:lnSpc>
                <a:spcPct val="90000"/>
              </a:lnSpc>
              <a:spcBef>
                <a:spcPct val="0"/>
              </a:spcBef>
              <a:buNone/>
              <a:defRPr sz="2400" b="1" kern="1200">
                <a:solidFill>
                  <a:schemeClr val="bg1"/>
                </a:solidFill>
                <a:latin typeface="Calibri" panose="020F0502020204030204" pitchFamily="34" charset="0"/>
                <a:ea typeface="+mj-ea"/>
                <a:cs typeface="+mj-cs"/>
              </a:defRPr>
            </a:lvl1pPr>
          </a:lstStyle>
          <a:p>
            <a:pPr marL="342900" indent="-342900">
              <a:buFont typeface="Wingdings" panose="05000000000000000000" pitchFamily="2" charset="2"/>
              <a:buChar char="ü"/>
            </a:pPr>
            <a:r>
              <a:rPr lang="en-US" sz="1600"/>
              <a:t>Click to edit Master title style</a:t>
            </a:r>
          </a:p>
        </p:txBody>
      </p:sp>
    </p:spTree>
    <p:extLst>
      <p:ext uri="{BB962C8B-B14F-4D97-AF65-F5344CB8AC3E}">
        <p14:creationId xmlns:p14="http://schemas.microsoft.com/office/powerpoint/2010/main" val="1228825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Process Steps 3.19.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1EB59-CDA4-4332-8853-CE5857EB102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CE488E8-2901-4834-9583-E6449E572743}"/>
              </a:ext>
            </a:extLst>
          </p:cNvPr>
          <p:cNvSpPr>
            <a:spLocks noGrp="1"/>
          </p:cNvSpPr>
          <p:nvPr>
            <p:ph type="sldNum" sz="quarter" idx="10"/>
          </p:nvPr>
        </p:nvSpPr>
        <p:spPr/>
        <p:txBody>
          <a:bodyPr/>
          <a:lstStyle/>
          <a:p>
            <a:fld id="{2F12EBB6-D8A3-430D-BC41-FBCBB6B36320}" type="slidenum">
              <a:rPr lang="en-US" smtClean="0"/>
              <a:pPr/>
              <a:t>‹#›</a:t>
            </a:fld>
            <a:endParaRPr lang="en-US"/>
          </a:p>
        </p:txBody>
      </p:sp>
      <p:grpSp>
        <p:nvGrpSpPr>
          <p:cNvPr id="24" name="Group 23">
            <a:extLst>
              <a:ext uri="{FF2B5EF4-FFF2-40B4-BE49-F238E27FC236}">
                <a16:creationId xmlns:a16="http://schemas.microsoft.com/office/drawing/2014/main" id="{C7C83A18-5E4B-41D6-962F-8956A9C4962E}"/>
              </a:ext>
            </a:extLst>
          </p:cNvPr>
          <p:cNvGrpSpPr>
            <a:grpSpLocks noChangeAspect="1"/>
          </p:cNvGrpSpPr>
          <p:nvPr userDrawn="1"/>
        </p:nvGrpSpPr>
        <p:grpSpPr>
          <a:xfrm>
            <a:off x="408177" y="1447236"/>
            <a:ext cx="11375646" cy="5120640"/>
            <a:chOff x="525936" y="1341782"/>
            <a:chExt cx="12762276" cy="5744817"/>
          </a:xfrm>
        </p:grpSpPr>
        <p:cxnSp>
          <p:nvCxnSpPr>
            <p:cNvPr id="4" name="Straight Connector 3">
              <a:extLst>
                <a:ext uri="{FF2B5EF4-FFF2-40B4-BE49-F238E27FC236}">
                  <a16:creationId xmlns:a16="http://schemas.microsoft.com/office/drawing/2014/main" id="{DA68D23D-B2A7-4741-831E-EB6F060514D4}"/>
                </a:ext>
              </a:extLst>
            </p:cNvPr>
            <p:cNvCxnSpPr>
              <a:cxnSpLocks/>
            </p:cNvCxnSpPr>
            <p:nvPr userDrawn="1"/>
          </p:nvCxnSpPr>
          <p:spPr>
            <a:xfrm>
              <a:off x="3703465" y="1989323"/>
              <a:ext cx="0" cy="4560159"/>
            </a:xfrm>
            <a:prstGeom prst="line">
              <a:avLst/>
            </a:prstGeom>
            <a:ln w="28575" cap="flat" cmpd="sng" algn="ctr">
              <a:solidFill>
                <a:schemeClr val="bg1">
                  <a:lumMod val="75000"/>
                </a:schemeClr>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0D1E17DD-BB1E-4C49-95EA-86CC7D9C1676}"/>
                </a:ext>
              </a:extLst>
            </p:cNvPr>
            <p:cNvCxnSpPr>
              <a:cxnSpLocks/>
            </p:cNvCxnSpPr>
            <p:nvPr userDrawn="1"/>
          </p:nvCxnSpPr>
          <p:spPr>
            <a:xfrm>
              <a:off x="6975938" y="1989322"/>
              <a:ext cx="0" cy="4560159"/>
            </a:xfrm>
            <a:prstGeom prst="line">
              <a:avLst/>
            </a:prstGeom>
            <a:ln w="28575" cap="flat" cmpd="sng" algn="ctr">
              <a:solidFill>
                <a:schemeClr val="bg1">
                  <a:lumMod val="75000"/>
                </a:schemeClr>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C7CEFA33-FD31-4D7C-BC5F-5786B7A181B3}"/>
                </a:ext>
              </a:extLst>
            </p:cNvPr>
            <p:cNvCxnSpPr>
              <a:cxnSpLocks/>
            </p:cNvCxnSpPr>
            <p:nvPr userDrawn="1"/>
          </p:nvCxnSpPr>
          <p:spPr>
            <a:xfrm>
              <a:off x="10248412" y="1989322"/>
              <a:ext cx="0" cy="4560159"/>
            </a:xfrm>
            <a:prstGeom prst="line">
              <a:avLst/>
            </a:prstGeom>
            <a:ln w="28575" cap="flat" cmpd="sng" algn="ctr">
              <a:solidFill>
                <a:schemeClr val="bg1">
                  <a:lumMod val="75000"/>
                </a:schemeClr>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9CCBA67A-ED2C-40EA-95DB-6CD7E0991E5C}"/>
                </a:ext>
              </a:extLst>
            </p:cNvPr>
            <p:cNvSpPr>
              <a:spLocks/>
            </p:cNvSpPr>
            <p:nvPr userDrawn="1"/>
          </p:nvSpPr>
          <p:spPr>
            <a:xfrm>
              <a:off x="660212" y="3533652"/>
              <a:ext cx="2814033" cy="686992"/>
            </a:xfrm>
            <a:prstGeom prst="rect">
              <a:avLst/>
            </a:prstGeom>
            <a:noFill/>
            <a:ln w="38100" cap="flat" cmpd="sng" algn="ctr">
              <a:solidFill>
                <a:schemeClr val="accent4">
                  <a:lumMod val="100000"/>
                </a:schemeClr>
              </a:solid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ctr"/>
              <a:endParaRPr lang="en-US" sz="1800" b="1">
                <a:solidFill>
                  <a:schemeClr val="accent4">
                    <a:lumMod val="100000"/>
                  </a:schemeClr>
                </a:solidFill>
                <a:latin typeface="+mn-lt"/>
              </a:endParaRPr>
            </a:p>
          </p:txBody>
        </p:sp>
        <p:sp>
          <p:nvSpPr>
            <p:cNvPr id="8" name="Rectangle 7">
              <a:extLst>
                <a:ext uri="{FF2B5EF4-FFF2-40B4-BE49-F238E27FC236}">
                  <a16:creationId xmlns:a16="http://schemas.microsoft.com/office/drawing/2014/main" id="{7B585B40-B8E4-44A2-B6CD-E737FD0C4343}"/>
                </a:ext>
              </a:extLst>
            </p:cNvPr>
            <p:cNvSpPr>
              <a:spLocks/>
            </p:cNvSpPr>
            <p:nvPr userDrawn="1"/>
          </p:nvSpPr>
          <p:spPr>
            <a:xfrm>
              <a:off x="3932686" y="3533652"/>
              <a:ext cx="2814033" cy="686992"/>
            </a:xfrm>
            <a:prstGeom prst="rect">
              <a:avLst/>
            </a:prstGeom>
            <a:noFill/>
            <a:ln w="38100" cap="flat" cmpd="sng" algn="ctr">
              <a:solidFill>
                <a:schemeClr val="accent1">
                  <a:lumMod val="100000"/>
                </a:schemeClr>
              </a:solid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ctr"/>
              <a:endParaRPr lang="en-US" sz="1800" b="1">
                <a:solidFill>
                  <a:schemeClr val="accent1">
                    <a:lumMod val="75000"/>
                  </a:schemeClr>
                </a:solidFill>
                <a:latin typeface="+mn-lt"/>
              </a:endParaRPr>
            </a:p>
          </p:txBody>
        </p:sp>
        <p:sp>
          <p:nvSpPr>
            <p:cNvPr id="9" name="Rectangle 8">
              <a:extLst>
                <a:ext uri="{FF2B5EF4-FFF2-40B4-BE49-F238E27FC236}">
                  <a16:creationId xmlns:a16="http://schemas.microsoft.com/office/drawing/2014/main" id="{C8036B7B-EEC9-4BB3-BD8F-80E37343BC14}"/>
                </a:ext>
              </a:extLst>
            </p:cNvPr>
            <p:cNvSpPr>
              <a:spLocks/>
            </p:cNvSpPr>
            <p:nvPr userDrawn="1"/>
          </p:nvSpPr>
          <p:spPr>
            <a:xfrm>
              <a:off x="7205158" y="3533652"/>
              <a:ext cx="2814033" cy="686992"/>
            </a:xfrm>
            <a:prstGeom prst="rect">
              <a:avLst/>
            </a:prstGeom>
            <a:noFill/>
            <a:ln w="38100" cap="flat" cmpd="sng" algn="ctr">
              <a:solidFill>
                <a:schemeClr val="accent2">
                  <a:lumMod val="100000"/>
                </a:schemeClr>
              </a:solid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ctr"/>
              <a:endParaRPr lang="en-US" sz="1800" b="1">
                <a:solidFill>
                  <a:schemeClr val="accent2">
                    <a:lumMod val="75000"/>
                  </a:schemeClr>
                </a:solidFill>
                <a:latin typeface="+mn-lt"/>
              </a:endParaRPr>
            </a:p>
          </p:txBody>
        </p:sp>
        <p:sp>
          <p:nvSpPr>
            <p:cNvPr id="10" name="Rectangle 9">
              <a:extLst>
                <a:ext uri="{FF2B5EF4-FFF2-40B4-BE49-F238E27FC236}">
                  <a16:creationId xmlns:a16="http://schemas.microsoft.com/office/drawing/2014/main" id="{384926E2-2B7B-44EE-8BE5-D7EDFD8AC388}"/>
                </a:ext>
              </a:extLst>
            </p:cNvPr>
            <p:cNvSpPr>
              <a:spLocks/>
            </p:cNvSpPr>
            <p:nvPr userDrawn="1"/>
          </p:nvSpPr>
          <p:spPr>
            <a:xfrm>
              <a:off x="10474179" y="3533652"/>
              <a:ext cx="2814033" cy="686992"/>
            </a:xfrm>
            <a:prstGeom prst="rect">
              <a:avLst/>
            </a:prstGeom>
            <a:noFill/>
            <a:ln w="38100" cap="flat" cmpd="sng" algn="ctr">
              <a:solidFill>
                <a:schemeClr val="bg2">
                  <a:lumMod val="75000"/>
                </a:schemeClr>
              </a:solid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ctr"/>
              <a:endParaRPr lang="en-US" sz="1800" b="1">
                <a:solidFill>
                  <a:schemeClr val="bg2">
                    <a:lumMod val="50000"/>
                  </a:schemeClr>
                </a:solidFill>
                <a:latin typeface="+mn-lt"/>
              </a:endParaRPr>
            </a:p>
          </p:txBody>
        </p:sp>
        <p:pic>
          <p:nvPicPr>
            <p:cNvPr id="15" name="Graphic 14">
              <a:extLst>
                <a:ext uri="{FF2B5EF4-FFF2-40B4-BE49-F238E27FC236}">
                  <a16:creationId xmlns:a16="http://schemas.microsoft.com/office/drawing/2014/main" id="{C96CC770-DD65-4FEC-BDED-5DE81F2DFD3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507731" y="1429826"/>
              <a:ext cx="1118994" cy="1118994"/>
            </a:xfrm>
            <a:prstGeom prst="rect">
              <a:avLst/>
            </a:prstGeom>
          </p:spPr>
        </p:pic>
        <p:pic>
          <p:nvPicPr>
            <p:cNvPr id="16" name="Graphic 15">
              <a:extLst>
                <a:ext uri="{FF2B5EF4-FFF2-40B4-BE49-F238E27FC236}">
                  <a16:creationId xmlns:a16="http://schemas.microsoft.com/office/drawing/2014/main" id="{E3DBDADA-8CEA-4F67-A9EE-1B66BB5E2C0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052678" y="1429826"/>
              <a:ext cx="1118994" cy="1118994"/>
            </a:xfrm>
            <a:prstGeom prst="rect">
              <a:avLst/>
            </a:prstGeom>
          </p:spPr>
        </p:pic>
        <p:pic>
          <p:nvPicPr>
            <p:cNvPr id="17" name="Graphic 16">
              <a:extLst>
                <a:ext uri="{FF2B5EF4-FFF2-40B4-BE49-F238E27FC236}">
                  <a16:creationId xmlns:a16="http://schemas.microsoft.com/office/drawing/2014/main" id="{5C17BE72-D125-465D-B04A-7AA92A6155AD}"/>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780205" y="1429826"/>
              <a:ext cx="1118994" cy="1118994"/>
            </a:xfrm>
            <a:prstGeom prst="rect">
              <a:avLst/>
            </a:prstGeom>
          </p:spPr>
        </p:pic>
        <p:pic>
          <p:nvPicPr>
            <p:cNvPr id="18" name="Graphic 17">
              <a:extLst>
                <a:ext uri="{FF2B5EF4-FFF2-40B4-BE49-F238E27FC236}">
                  <a16:creationId xmlns:a16="http://schemas.microsoft.com/office/drawing/2014/main" id="{850202A7-40E2-4360-BDA0-4C07EC0263A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5152" y="1429826"/>
              <a:ext cx="1118994" cy="1118994"/>
            </a:xfrm>
            <a:prstGeom prst="rect">
              <a:avLst/>
            </a:prstGeom>
          </p:spPr>
        </p:pic>
        <p:sp>
          <p:nvSpPr>
            <p:cNvPr id="19" name="Rectangle 18">
              <a:extLst>
                <a:ext uri="{FF2B5EF4-FFF2-40B4-BE49-F238E27FC236}">
                  <a16:creationId xmlns:a16="http://schemas.microsoft.com/office/drawing/2014/main" id="{D945240A-7356-469A-BFB2-DDE805A00AB9}"/>
                </a:ext>
              </a:extLst>
            </p:cNvPr>
            <p:cNvSpPr>
              <a:spLocks/>
            </p:cNvSpPr>
            <p:nvPr userDrawn="1"/>
          </p:nvSpPr>
          <p:spPr>
            <a:xfrm>
              <a:off x="660212" y="2702030"/>
              <a:ext cx="2814033" cy="831622"/>
            </a:xfrm>
            <a:prstGeom prst="rect">
              <a:avLst/>
            </a:prstGeom>
            <a:solidFill>
              <a:schemeClr val="accent4">
                <a:lumMod val="100000"/>
              </a:schemeClr>
            </a:solidFill>
            <a:ln w="38100" cap="flat" cmpd="sng" algn="ctr">
              <a:solidFill>
                <a:schemeClr val="accent4">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ctr"/>
              <a:endParaRPr lang="en-US" b="1">
                <a:latin typeface="+mn-lt"/>
              </a:endParaRPr>
            </a:p>
          </p:txBody>
        </p:sp>
        <p:sp>
          <p:nvSpPr>
            <p:cNvPr id="20" name="Rectangle 19">
              <a:extLst>
                <a:ext uri="{FF2B5EF4-FFF2-40B4-BE49-F238E27FC236}">
                  <a16:creationId xmlns:a16="http://schemas.microsoft.com/office/drawing/2014/main" id="{78E5251A-563D-43E0-86E8-909137433558}"/>
                </a:ext>
              </a:extLst>
            </p:cNvPr>
            <p:cNvSpPr>
              <a:spLocks/>
            </p:cNvSpPr>
            <p:nvPr userDrawn="1"/>
          </p:nvSpPr>
          <p:spPr>
            <a:xfrm>
              <a:off x="3932683" y="2702030"/>
              <a:ext cx="2814033" cy="831622"/>
            </a:xfrm>
            <a:prstGeom prst="rect">
              <a:avLst/>
            </a:prstGeom>
            <a:ln w="38100" cap="flat" cmpd="sng" algn="ctr">
              <a:solidFill>
                <a:schemeClr val="accent1">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ctr"/>
              <a:endParaRPr lang="en-US" b="1">
                <a:latin typeface="+mn-lt"/>
              </a:endParaRPr>
            </a:p>
          </p:txBody>
        </p:sp>
        <p:sp>
          <p:nvSpPr>
            <p:cNvPr id="21" name="Rectangle 20">
              <a:extLst>
                <a:ext uri="{FF2B5EF4-FFF2-40B4-BE49-F238E27FC236}">
                  <a16:creationId xmlns:a16="http://schemas.microsoft.com/office/drawing/2014/main" id="{25967C61-4E46-4982-BFC8-5D1091332A36}"/>
                </a:ext>
              </a:extLst>
            </p:cNvPr>
            <p:cNvSpPr>
              <a:spLocks/>
            </p:cNvSpPr>
            <p:nvPr userDrawn="1"/>
          </p:nvSpPr>
          <p:spPr>
            <a:xfrm>
              <a:off x="7205157" y="2702030"/>
              <a:ext cx="2814033" cy="831622"/>
            </a:xfrm>
            <a:prstGeom prst="rect">
              <a:avLst/>
            </a:prstGeom>
            <a:solidFill>
              <a:schemeClr val="accent2">
                <a:lumMod val="100000"/>
              </a:schemeClr>
            </a:solidFill>
            <a:ln w="38100" cap="flat" cmpd="sng" algn="ctr">
              <a:solidFill>
                <a:schemeClr val="accent2">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ctr"/>
              <a:endParaRPr lang="en-US" b="1">
                <a:latin typeface="+mn-lt"/>
              </a:endParaRPr>
            </a:p>
          </p:txBody>
        </p:sp>
        <p:sp>
          <p:nvSpPr>
            <p:cNvPr id="22" name="Rectangle 21">
              <a:extLst>
                <a:ext uri="{FF2B5EF4-FFF2-40B4-BE49-F238E27FC236}">
                  <a16:creationId xmlns:a16="http://schemas.microsoft.com/office/drawing/2014/main" id="{152BEFDA-FA59-49FA-B493-C9FBDD9F84AE}"/>
                </a:ext>
              </a:extLst>
            </p:cNvPr>
            <p:cNvSpPr>
              <a:spLocks/>
            </p:cNvSpPr>
            <p:nvPr userDrawn="1"/>
          </p:nvSpPr>
          <p:spPr>
            <a:xfrm>
              <a:off x="10474179" y="2702030"/>
              <a:ext cx="2814033" cy="831622"/>
            </a:xfrm>
            <a:prstGeom prst="rect">
              <a:avLst/>
            </a:prstGeom>
            <a:solidFill>
              <a:schemeClr val="bg2">
                <a:lumMod val="75000"/>
              </a:schemeClr>
            </a:solidFill>
            <a:ln w="38100" cap="flat" cmpd="sng" algn="ctr">
              <a:solidFill>
                <a:schemeClr val="bg2">
                  <a:lumMod val="75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ctr"/>
              <a:endParaRPr lang="en-US" b="1">
                <a:latin typeface="+mn-lt"/>
              </a:endParaRPr>
            </a:p>
          </p:txBody>
        </p:sp>
        <p:sp>
          <p:nvSpPr>
            <p:cNvPr id="23" name="Rectangle: Rounded Corners 22">
              <a:extLst>
                <a:ext uri="{FF2B5EF4-FFF2-40B4-BE49-F238E27FC236}">
                  <a16:creationId xmlns:a16="http://schemas.microsoft.com/office/drawing/2014/main" id="{7A6976B8-E970-48E5-9338-48A4FADF560F}"/>
                </a:ext>
              </a:extLst>
            </p:cNvPr>
            <p:cNvSpPr>
              <a:spLocks/>
            </p:cNvSpPr>
            <p:nvPr userDrawn="1"/>
          </p:nvSpPr>
          <p:spPr>
            <a:xfrm>
              <a:off x="525936" y="1341782"/>
              <a:ext cx="3082583" cy="5744817"/>
            </a:xfrm>
            <a:prstGeom prst="roundRect">
              <a:avLst/>
            </a:prstGeom>
            <a:noFill/>
            <a:ln w="44760" cap="flat" cmpd="sng" algn="ctr">
              <a:solidFill>
                <a:schemeClr val="accent3">
                  <a:lumMod val="100000"/>
                </a:schemeClr>
              </a:solidFill>
              <a:prstDash val="sysDot"/>
              <a:miter lim="800000"/>
              <a:headEnd type="none" w="med" len="med"/>
              <a:tailEnd type="none" w="med" len="med"/>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lIns="107423" tIns="53712" rIns="107423" bIns="53712" rtlCol="0" anchor="b"/>
            <a:lstStyle/>
            <a:p>
              <a:pPr algn="ctr"/>
              <a:r>
                <a:rPr lang="en-US" b="1" i="1">
                  <a:solidFill>
                    <a:schemeClr val="accent3">
                      <a:lumMod val="100000"/>
                    </a:schemeClr>
                  </a:solidFill>
                  <a:latin typeface="+mn-lt"/>
                </a:rPr>
                <a:t>Current Step</a:t>
              </a:r>
            </a:p>
          </p:txBody>
        </p:sp>
      </p:grpSp>
      <p:sp>
        <p:nvSpPr>
          <p:cNvPr id="26" name="Text Placeholder 25">
            <a:extLst>
              <a:ext uri="{FF2B5EF4-FFF2-40B4-BE49-F238E27FC236}">
                <a16:creationId xmlns:a16="http://schemas.microsoft.com/office/drawing/2014/main" id="{347E79F5-4D48-4625-A9AD-2C88F271D843}"/>
              </a:ext>
            </a:extLst>
          </p:cNvPr>
          <p:cNvSpPr>
            <a:spLocks noGrp="1"/>
          </p:cNvSpPr>
          <p:nvPr>
            <p:ph type="body" sz="quarter" idx="11"/>
          </p:nvPr>
        </p:nvSpPr>
        <p:spPr>
          <a:xfrm>
            <a:off x="520665" y="4084219"/>
            <a:ext cx="2508286" cy="2028825"/>
          </a:xfrm>
        </p:spPr>
        <p:txBody>
          <a:bodyPr/>
          <a:lstStyle>
            <a:lvl1pPr marL="0" indent="0">
              <a:buNone/>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27" name="Text Placeholder 25">
            <a:extLst>
              <a:ext uri="{FF2B5EF4-FFF2-40B4-BE49-F238E27FC236}">
                <a16:creationId xmlns:a16="http://schemas.microsoft.com/office/drawing/2014/main" id="{1C972D80-5102-471F-B46A-FD9C23E922B5}"/>
              </a:ext>
            </a:extLst>
          </p:cNvPr>
          <p:cNvSpPr>
            <a:spLocks noGrp="1"/>
          </p:cNvSpPr>
          <p:nvPr>
            <p:ph type="body" sz="quarter" idx="12"/>
          </p:nvPr>
        </p:nvSpPr>
        <p:spPr>
          <a:xfrm>
            <a:off x="3437581" y="4093274"/>
            <a:ext cx="2508286" cy="2028825"/>
          </a:xfrm>
        </p:spPr>
        <p:txBody>
          <a:bodyPr/>
          <a:lstStyle>
            <a:lvl1pPr marL="0" indent="0">
              <a:buNone/>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28" name="Text Placeholder 25">
            <a:extLst>
              <a:ext uri="{FF2B5EF4-FFF2-40B4-BE49-F238E27FC236}">
                <a16:creationId xmlns:a16="http://schemas.microsoft.com/office/drawing/2014/main" id="{D7D08C3E-5276-44D3-A185-12A6E541B0E8}"/>
              </a:ext>
            </a:extLst>
          </p:cNvPr>
          <p:cNvSpPr>
            <a:spLocks noGrp="1"/>
          </p:cNvSpPr>
          <p:nvPr>
            <p:ph type="body" sz="quarter" idx="13"/>
          </p:nvPr>
        </p:nvSpPr>
        <p:spPr>
          <a:xfrm>
            <a:off x="6361696" y="4093274"/>
            <a:ext cx="2508286" cy="2028825"/>
          </a:xfrm>
        </p:spPr>
        <p:txBody>
          <a:bodyPr/>
          <a:lstStyle>
            <a:lvl1pPr marL="0" indent="0">
              <a:buNone/>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29" name="Text Placeholder 25">
            <a:extLst>
              <a:ext uri="{FF2B5EF4-FFF2-40B4-BE49-F238E27FC236}">
                <a16:creationId xmlns:a16="http://schemas.microsoft.com/office/drawing/2014/main" id="{A905B44D-AF12-4CA4-9D98-4C7898A77147}"/>
              </a:ext>
            </a:extLst>
          </p:cNvPr>
          <p:cNvSpPr>
            <a:spLocks noGrp="1"/>
          </p:cNvSpPr>
          <p:nvPr>
            <p:ph type="body" sz="quarter" idx="14"/>
          </p:nvPr>
        </p:nvSpPr>
        <p:spPr>
          <a:xfrm>
            <a:off x="9275537" y="4093274"/>
            <a:ext cx="2508286" cy="2028825"/>
          </a:xfrm>
        </p:spPr>
        <p:txBody>
          <a:bodyPr/>
          <a:lstStyle>
            <a:lvl1pPr marL="0" indent="0">
              <a:buNone/>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31" name="Text Placeholder 30">
            <a:extLst>
              <a:ext uri="{FF2B5EF4-FFF2-40B4-BE49-F238E27FC236}">
                <a16:creationId xmlns:a16="http://schemas.microsoft.com/office/drawing/2014/main" id="{1169AD75-4536-4EB7-82A9-E6E304D5A678}"/>
              </a:ext>
            </a:extLst>
          </p:cNvPr>
          <p:cNvSpPr>
            <a:spLocks noGrp="1"/>
          </p:cNvSpPr>
          <p:nvPr>
            <p:ph type="body" sz="quarter" idx="15"/>
          </p:nvPr>
        </p:nvSpPr>
        <p:spPr>
          <a:xfrm>
            <a:off x="520700" y="3401594"/>
            <a:ext cx="2508250" cy="584200"/>
          </a:xfrm>
        </p:spPr>
        <p:txBody>
          <a:bodyPr/>
          <a:lstStyle>
            <a:lvl1pPr marL="0" indent="0">
              <a:buNone/>
              <a:defRPr b="1">
                <a:solidFill>
                  <a:srgbClr val="00465C"/>
                </a:solidFill>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32" name="Text Placeholder 30">
            <a:extLst>
              <a:ext uri="{FF2B5EF4-FFF2-40B4-BE49-F238E27FC236}">
                <a16:creationId xmlns:a16="http://schemas.microsoft.com/office/drawing/2014/main" id="{A936A09F-F1AB-4B45-81CC-415CDF8757A3}"/>
              </a:ext>
            </a:extLst>
          </p:cNvPr>
          <p:cNvSpPr>
            <a:spLocks noGrp="1"/>
          </p:cNvSpPr>
          <p:nvPr>
            <p:ph type="body" sz="quarter" idx="16"/>
          </p:nvPr>
        </p:nvSpPr>
        <p:spPr>
          <a:xfrm>
            <a:off x="3451981" y="3423356"/>
            <a:ext cx="2508250" cy="584200"/>
          </a:xfrm>
        </p:spPr>
        <p:txBody>
          <a:bodyPr/>
          <a:lstStyle>
            <a:lvl1pPr marL="0" indent="0">
              <a:buNone/>
              <a:defRPr b="1">
                <a:solidFill>
                  <a:schemeClr val="accent1">
                    <a:lumMod val="75000"/>
                  </a:schemeClr>
                </a:solidFill>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33" name="Text Placeholder 30">
            <a:extLst>
              <a:ext uri="{FF2B5EF4-FFF2-40B4-BE49-F238E27FC236}">
                <a16:creationId xmlns:a16="http://schemas.microsoft.com/office/drawing/2014/main" id="{DB462A76-A3D7-4A46-953E-296413F987BC}"/>
              </a:ext>
            </a:extLst>
          </p:cNvPr>
          <p:cNvSpPr>
            <a:spLocks noGrp="1"/>
          </p:cNvSpPr>
          <p:nvPr>
            <p:ph type="body" sz="quarter" idx="17"/>
          </p:nvPr>
        </p:nvSpPr>
        <p:spPr>
          <a:xfrm>
            <a:off x="6354534" y="3423356"/>
            <a:ext cx="2508250" cy="584200"/>
          </a:xfrm>
        </p:spPr>
        <p:txBody>
          <a:bodyPr/>
          <a:lstStyle>
            <a:lvl1pPr marL="0" indent="0">
              <a:buNone/>
              <a:defRPr b="1">
                <a:solidFill>
                  <a:schemeClr val="accent2">
                    <a:lumMod val="75000"/>
                  </a:schemeClr>
                </a:solidFill>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34" name="Text Placeholder 30">
            <a:extLst>
              <a:ext uri="{FF2B5EF4-FFF2-40B4-BE49-F238E27FC236}">
                <a16:creationId xmlns:a16="http://schemas.microsoft.com/office/drawing/2014/main" id="{E920EB67-3EB6-42A9-8569-3722E4339960}"/>
              </a:ext>
            </a:extLst>
          </p:cNvPr>
          <p:cNvSpPr>
            <a:spLocks noGrp="1"/>
          </p:cNvSpPr>
          <p:nvPr>
            <p:ph type="body" sz="quarter" idx="18"/>
          </p:nvPr>
        </p:nvSpPr>
        <p:spPr>
          <a:xfrm>
            <a:off x="9271450" y="3423356"/>
            <a:ext cx="2508250" cy="584200"/>
          </a:xfrm>
        </p:spPr>
        <p:txBody>
          <a:bodyPr/>
          <a:lstStyle>
            <a:lvl1pPr marL="0" indent="0">
              <a:buNone/>
              <a:defRPr b="1">
                <a:solidFill>
                  <a:schemeClr val="bg2">
                    <a:lumMod val="50000"/>
                  </a:schemeClr>
                </a:solidFill>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35" name="Text Placeholder 30">
            <a:extLst>
              <a:ext uri="{FF2B5EF4-FFF2-40B4-BE49-F238E27FC236}">
                <a16:creationId xmlns:a16="http://schemas.microsoft.com/office/drawing/2014/main" id="{25294B65-967F-44E5-8431-9E22B09F71BC}"/>
              </a:ext>
            </a:extLst>
          </p:cNvPr>
          <p:cNvSpPr>
            <a:spLocks noGrp="1"/>
          </p:cNvSpPr>
          <p:nvPr>
            <p:ph type="body" sz="quarter" idx="19"/>
          </p:nvPr>
        </p:nvSpPr>
        <p:spPr>
          <a:xfrm>
            <a:off x="520664" y="2637914"/>
            <a:ext cx="2522649" cy="741266"/>
          </a:xfrm>
        </p:spPr>
        <p:txBody>
          <a:bodyPr/>
          <a:lstStyle>
            <a:lvl1pPr marL="0" indent="0">
              <a:buNone/>
              <a:defRPr sz="1800" b="1">
                <a:solidFill>
                  <a:schemeClr val="bg1"/>
                </a:solidFill>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36" name="Text Placeholder 30">
            <a:extLst>
              <a:ext uri="{FF2B5EF4-FFF2-40B4-BE49-F238E27FC236}">
                <a16:creationId xmlns:a16="http://schemas.microsoft.com/office/drawing/2014/main" id="{FBBEAFA9-823D-43CA-AAA6-FAB93F7CCF25}"/>
              </a:ext>
            </a:extLst>
          </p:cNvPr>
          <p:cNvSpPr>
            <a:spLocks noGrp="1"/>
          </p:cNvSpPr>
          <p:nvPr>
            <p:ph type="body" sz="quarter" idx="20"/>
          </p:nvPr>
        </p:nvSpPr>
        <p:spPr>
          <a:xfrm>
            <a:off x="3442268" y="2648493"/>
            <a:ext cx="2522649" cy="741266"/>
          </a:xfrm>
        </p:spPr>
        <p:txBody>
          <a:bodyPr/>
          <a:lstStyle>
            <a:lvl1pPr marL="0" indent="0">
              <a:buNone/>
              <a:defRPr sz="1800" b="1">
                <a:solidFill>
                  <a:schemeClr val="bg1"/>
                </a:solidFill>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37" name="Text Placeholder 30">
            <a:extLst>
              <a:ext uri="{FF2B5EF4-FFF2-40B4-BE49-F238E27FC236}">
                <a16:creationId xmlns:a16="http://schemas.microsoft.com/office/drawing/2014/main" id="{7B628088-DF07-47BB-A73A-7F7B79AC9DC5}"/>
              </a:ext>
            </a:extLst>
          </p:cNvPr>
          <p:cNvSpPr>
            <a:spLocks noGrp="1"/>
          </p:cNvSpPr>
          <p:nvPr>
            <p:ph type="body" sz="quarter" idx="21"/>
          </p:nvPr>
        </p:nvSpPr>
        <p:spPr>
          <a:xfrm>
            <a:off x="6347334" y="2658018"/>
            <a:ext cx="2522649" cy="741266"/>
          </a:xfrm>
        </p:spPr>
        <p:txBody>
          <a:bodyPr/>
          <a:lstStyle>
            <a:lvl1pPr marL="0" indent="0">
              <a:buNone/>
              <a:defRPr sz="1800" b="1">
                <a:solidFill>
                  <a:schemeClr val="bg1"/>
                </a:solidFill>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38" name="Text Placeholder 30">
            <a:extLst>
              <a:ext uri="{FF2B5EF4-FFF2-40B4-BE49-F238E27FC236}">
                <a16:creationId xmlns:a16="http://schemas.microsoft.com/office/drawing/2014/main" id="{E9DE804E-2FEE-45D3-B3E8-F5B1A62598C3}"/>
              </a:ext>
            </a:extLst>
          </p:cNvPr>
          <p:cNvSpPr>
            <a:spLocks noGrp="1"/>
          </p:cNvSpPr>
          <p:nvPr>
            <p:ph type="body" sz="quarter" idx="22"/>
          </p:nvPr>
        </p:nvSpPr>
        <p:spPr>
          <a:xfrm>
            <a:off x="9269091" y="2648493"/>
            <a:ext cx="2522649" cy="741266"/>
          </a:xfrm>
        </p:spPr>
        <p:txBody>
          <a:bodyPr/>
          <a:lstStyle>
            <a:lvl1pPr marL="0" indent="0">
              <a:buNone/>
              <a:defRPr sz="1800" b="1">
                <a:solidFill>
                  <a:schemeClr val="bg1"/>
                </a:solidFill>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Tree>
    <p:extLst>
      <p:ext uri="{BB962C8B-B14F-4D97-AF65-F5344CB8AC3E}">
        <p14:creationId xmlns:p14="http://schemas.microsoft.com/office/powerpoint/2010/main" val="4060113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Category, Challenge, Lessons Learne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5419AD45-6560-4B0A-B828-FAAAE84C043C}"/>
              </a:ext>
            </a:extLst>
          </p:cNvPr>
          <p:cNvGraphicFramePr>
            <a:graphicFrameLocks noChangeAspect="1"/>
          </p:cNvGraphicFramePr>
          <p:nvPr userDrawn="1">
            <p:custDataLst>
              <p:tags r:id="rId1"/>
            </p:custDataLst>
          </p:nvPr>
        </p:nvGraphicFramePr>
        <p:xfrm>
          <a:off x="1401" y="1401"/>
          <a:ext cx="1401" cy="1401"/>
        </p:xfrm>
        <a:graphic>
          <a:graphicData uri="http://schemas.openxmlformats.org/presentationml/2006/ole">
            <mc:AlternateContent xmlns:mc="http://schemas.openxmlformats.org/markup-compatibility/2006">
              <mc:Choice xmlns:v="urn:schemas-microsoft-com:vml" Requires="v">
                <p:oleObj name="think-cell Slide" r:id="rId3" imgW="395" imgH="394" progId="TCLayout.ActiveDocument.1">
                  <p:embed/>
                </p:oleObj>
              </mc:Choice>
              <mc:Fallback>
                <p:oleObj name="think-cell Slide" r:id="rId3" imgW="395" imgH="394" progId="TCLayout.ActiveDocument.1">
                  <p:embed/>
                  <p:pic>
                    <p:nvPicPr>
                      <p:cNvPr id="4" name="Object 3" hidden="1">
                        <a:extLst>
                          <a:ext uri="{FF2B5EF4-FFF2-40B4-BE49-F238E27FC236}">
                            <a16:creationId xmlns:a16="http://schemas.microsoft.com/office/drawing/2014/main" id="{5419AD45-6560-4B0A-B828-FAAAE84C043C}"/>
                          </a:ext>
                        </a:extLst>
                      </p:cNvPr>
                      <p:cNvPicPr/>
                      <p:nvPr/>
                    </p:nvPicPr>
                    <p:blipFill>
                      <a:blip r:embed="rId4"/>
                      <a:stretch>
                        <a:fillRect/>
                      </a:stretch>
                    </p:blipFill>
                    <p:spPr>
                      <a:xfrm>
                        <a:off x="1401" y="1401"/>
                        <a:ext cx="1401" cy="1401"/>
                      </a:xfrm>
                      <a:prstGeom prst="rect">
                        <a:avLst/>
                      </a:prstGeom>
                    </p:spPr>
                  </p:pic>
                </p:oleObj>
              </mc:Fallback>
            </mc:AlternateContent>
          </a:graphicData>
        </a:graphic>
      </p:graphicFrame>
      <p:sp>
        <p:nvSpPr>
          <p:cNvPr id="2" name="Title 1"/>
          <p:cNvSpPr>
            <a:spLocks noGrp="1"/>
          </p:cNvSpPr>
          <p:nvPr>
            <p:ph type="title"/>
          </p:nvPr>
        </p:nvSpPr>
        <p:spPr/>
        <p:txBody>
          <a:bodyPr vert="horz"/>
          <a:lstStyle>
            <a:lvl1pPr>
              <a:defRPr sz="2400">
                <a:latin typeface="Calibri" panose="020F0502020204030204" pitchFamily="34" charset="0"/>
              </a:defRPr>
            </a:lvl1pPr>
          </a:lstStyle>
          <a:p>
            <a:r>
              <a:rPr lang="en-US"/>
              <a:t>Click to edit Master title style</a:t>
            </a:r>
          </a:p>
        </p:txBody>
      </p:sp>
      <p:sp>
        <p:nvSpPr>
          <p:cNvPr id="5" name="Slide Number Placeholder 4"/>
          <p:cNvSpPr>
            <a:spLocks noGrp="1"/>
          </p:cNvSpPr>
          <p:nvPr>
            <p:ph type="sldNum" sz="quarter" idx="12"/>
          </p:nvPr>
        </p:nvSpPr>
        <p:spPr>
          <a:xfrm>
            <a:off x="11518232" y="6474156"/>
            <a:ext cx="648371" cy="247320"/>
          </a:xfrm>
          <a:prstGeom prst="rect">
            <a:avLst/>
          </a:prstGeom>
        </p:spPr>
        <p:txBody>
          <a:bodyPr/>
          <a:lstStyle/>
          <a:p>
            <a:fld id="{2F12EBB6-D8A3-430D-BC41-FBCBB6B36320}" type="slidenum">
              <a:rPr lang="en-US" smtClean="0"/>
              <a:t>‹#›</a:t>
            </a:fld>
            <a:endParaRPr lang="en-US"/>
          </a:p>
        </p:txBody>
      </p:sp>
      <p:sp>
        <p:nvSpPr>
          <p:cNvPr id="6" name="Rectangle 5">
            <a:extLst>
              <a:ext uri="{FF2B5EF4-FFF2-40B4-BE49-F238E27FC236}">
                <a16:creationId xmlns:a16="http://schemas.microsoft.com/office/drawing/2014/main" id="{79E63091-601A-43EC-BBF6-E28E4A122C47}"/>
              </a:ext>
            </a:extLst>
          </p:cNvPr>
          <p:cNvSpPr/>
          <p:nvPr userDrawn="1"/>
        </p:nvSpPr>
        <p:spPr>
          <a:xfrm>
            <a:off x="9566178" y="3926226"/>
            <a:ext cx="2560320" cy="2615184"/>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0" indent="0">
              <a:buFont typeface="Arial" panose="020B0604020202020204" pitchFamily="34" charset="0"/>
              <a:buNone/>
            </a:pPr>
            <a:endParaRPr lang="en-US" sz="1200">
              <a:latin typeface="Calibri" panose="020F0502020204030204" pitchFamily="34" charset="0"/>
            </a:endParaRPr>
          </a:p>
        </p:txBody>
      </p:sp>
      <p:sp>
        <p:nvSpPr>
          <p:cNvPr id="7" name="Rectangle 6">
            <a:extLst>
              <a:ext uri="{FF2B5EF4-FFF2-40B4-BE49-F238E27FC236}">
                <a16:creationId xmlns:a16="http://schemas.microsoft.com/office/drawing/2014/main" id="{93A94BA6-B7A3-4769-9AD7-095D9F19B2D1}"/>
              </a:ext>
            </a:extLst>
          </p:cNvPr>
          <p:cNvSpPr/>
          <p:nvPr userDrawn="1"/>
        </p:nvSpPr>
        <p:spPr>
          <a:xfrm>
            <a:off x="6937938" y="3929620"/>
            <a:ext cx="2560320" cy="2615184"/>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0" indent="0">
              <a:buFont typeface="Arial" panose="020B0604020202020204" pitchFamily="34" charset="0"/>
              <a:buNone/>
            </a:pPr>
            <a:endParaRPr lang="en-US" sz="1200">
              <a:latin typeface="Calibri" panose="020F0502020204030204" pitchFamily="34" charset="0"/>
            </a:endParaRPr>
          </a:p>
        </p:txBody>
      </p:sp>
      <p:sp>
        <p:nvSpPr>
          <p:cNvPr id="8" name="Rectangle 7">
            <a:extLst>
              <a:ext uri="{FF2B5EF4-FFF2-40B4-BE49-F238E27FC236}">
                <a16:creationId xmlns:a16="http://schemas.microsoft.com/office/drawing/2014/main" id="{1FCB119C-A972-44DE-A452-128AE5EB5819}"/>
              </a:ext>
            </a:extLst>
          </p:cNvPr>
          <p:cNvSpPr/>
          <p:nvPr userDrawn="1"/>
        </p:nvSpPr>
        <p:spPr>
          <a:xfrm>
            <a:off x="4324867" y="1273041"/>
            <a:ext cx="2560320" cy="914400"/>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marR="0" lvl="0" indent="0" algn="ctr" defTabSz="470225" rtl="0" eaLnBrk="1" fontAlgn="auto" latinLnBrk="0" hangingPunct="1">
              <a:lnSpc>
                <a:spcPct val="100000"/>
              </a:lnSpc>
              <a:spcBef>
                <a:spcPts val="0"/>
              </a:spcBef>
              <a:spcAft>
                <a:spcPts val="0"/>
              </a:spcAft>
              <a:buClrTx/>
              <a:buSzTx/>
              <a:buFontTx/>
              <a:buNone/>
              <a:tabLst/>
              <a:defRPr/>
            </a:pPr>
            <a:endParaRPr lang="en-US" sz="1400" b="1" kern="1200">
              <a:solidFill>
                <a:schemeClr val="accent4">
                  <a:lumMod val="100000"/>
                </a:schemeClr>
              </a:solidFill>
              <a:latin typeface="Calibri" panose="020F0502020204030204" pitchFamily="34" charset="0"/>
              <a:ea typeface="+mn-ea"/>
              <a:cs typeface="+mn-cs"/>
            </a:endParaRPr>
          </a:p>
        </p:txBody>
      </p:sp>
      <p:sp>
        <p:nvSpPr>
          <p:cNvPr id="9" name="Rectangle 8">
            <a:extLst>
              <a:ext uri="{FF2B5EF4-FFF2-40B4-BE49-F238E27FC236}">
                <a16:creationId xmlns:a16="http://schemas.microsoft.com/office/drawing/2014/main" id="{C6E00638-1D63-4C1C-B729-CC3B2862F272}"/>
              </a:ext>
            </a:extLst>
          </p:cNvPr>
          <p:cNvSpPr/>
          <p:nvPr userDrawn="1"/>
        </p:nvSpPr>
        <p:spPr>
          <a:xfrm>
            <a:off x="6937938" y="1273041"/>
            <a:ext cx="2561789" cy="914400"/>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marR="0" lvl="0" indent="0" algn="ctr" defTabSz="470225" rtl="0" eaLnBrk="1" fontAlgn="auto" latinLnBrk="0" hangingPunct="1">
              <a:lnSpc>
                <a:spcPct val="100000"/>
              </a:lnSpc>
              <a:spcBef>
                <a:spcPts val="0"/>
              </a:spcBef>
              <a:spcAft>
                <a:spcPts val="0"/>
              </a:spcAft>
              <a:buClrTx/>
              <a:buSzTx/>
              <a:buFontTx/>
              <a:buNone/>
              <a:tabLst/>
              <a:defRPr/>
            </a:pPr>
            <a:endParaRPr lang="en-US" sz="1400" b="1">
              <a:solidFill>
                <a:schemeClr val="accent4">
                  <a:lumMod val="100000"/>
                </a:schemeClr>
              </a:solidFill>
              <a:latin typeface="Calibri" panose="020F0502020204030204" pitchFamily="34" charset="0"/>
            </a:endParaRPr>
          </a:p>
        </p:txBody>
      </p:sp>
      <p:sp>
        <p:nvSpPr>
          <p:cNvPr id="10" name="Rectangle 9">
            <a:extLst>
              <a:ext uri="{FF2B5EF4-FFF2-40B4-BE49-F238E27FC236}">
                <a16:creationId xmlns:a16="http://schemas.microsoft.com/office/drawing/2014/main" id="{E911F119-F3E8-4802-834E-66BE6D1809D9}"/>
              </a:ext>
            </a:extLst>
          </p:cNvPr>
          <p:cNvSpPr/>
          <p:nvPr userDrawn="1"/>
        </p:nvSpPr>
        <p:spPr>
          <a:xfrm>
            <a:off x="9566178" y="1273041"/>
            <a:ext cx="2560320" cy="914400"/>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marR="0" lvl="0" indent="0" algn="ctr" defTabSz="470225" rtl="0" eaLnBrk="1" fontAlgn="auto" latinLnBrk="0" hangingPunct="1">
              <a:lnSpc>
                <a:spcPct val="100000"/>
              </a:lnSpc>
              <a:spcBef>
                <a:spcPts val="0"/>
              </a:spcBef>
              <a:spcAft>
                <a:spcPts val="0"/>
              </a:spcAft>
              <a:buClrTx/>
              <a:buSzTx/>
              <a:buFontTx/>
              <a:buNone/>
              <a:tabLst/>
              <a:defRPr/>
            </a:pPr>
            <a:endParaRPr lang="en-US" sz="1400" b="1" kern="1200">
              <a:solidFill>
                <a:schemeClr val="accent4">
                  <a:lumMod val="100000"/>
                </a:schemeClr>
              </a:solidFill>
              <a:latin typeface="Calibri" panose="020F0502020204030204" pitchFamily="34" charset="0"/>
              <a:ea typeface="+mn-ea"/>
              <a:cs typeface="+mn-cs"/>
            </a:endParaRPr>
          </a:p>
        </p:txBody>
      </p:sp>
      <p:sp>
        <p:nvSpPr>
          <p:cNvPr id="11" name="Rectangle 10">
            <a:extLst>
              <a:ext uri="{FF2B5EF4-FFF2-40B4-BE49-F238E27FC236}">
                <a16:creationId xmlns:a16="http://schemas.microsoft.com/office/drawing/2014/main" id="{9E6C3A4F-5E66-4504-B455-09E4417BA802}"/>
              </a:ext>
            </a:extLst>
          </p:cNvPr>
          <p:cNvSpPr/>
          <p:nvPr userDrawn="1"/>
        </p:nvSpPr>
        <p:spPr>
          <a:xfrm>
            <a:off x="4324867" y="3929620"/>
            <a:ext cx="2560320" cy="2615184"/>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0" indent="0">
              <a:buFont typeface="Arial" panose="020B0604020202020204" pitchFamily="34" charset="0"/>
              <a:buNone/>
            </a:pPr>
            <a:endParaRPr lang="en-US" sz="1200">
              <a:latin typeface="Calibri" panose="020F0502020204030204" pitchFamily="34" charset="0"/>
            </a:endParaRPr>
          </a:p>
        </p:txBody>
      </p:sp>
      <p:sp>
        <p:nvSpPr>
          <p:cNvPr id="12" name="Rectangle 11">
            <a:extLst>
              <a:ext uri="{FF2B5EF4-FFF2-40B4-BE49-F238E27FC236}">
                <a16:creationId xmlns:a16="http://schemas.microsoft.com/office/drawing/2014/main" id="{6892A165-25E6-499A-BAA8-E8352102386B}"/>
              </a:ext>
            </a:extLst>
          </p:cNvPr>
          <p:cNvSpPr/>
          <p:nvPr userDrawn="1"/>
        </p:nvSpPr>
        <p:spPr>
          <a:xfrm>
            <a:off x="1699915" y="3933587"/>
            <a:ext cx="2560320" cy="2611069"/>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0" indent="0">
              <a:buFont typeface="Arial" panose="020B0604020202020204" pitchFamily="34" charset="0"/>
              <a:buNone/>
            </a:pPr>
            <a:endParaRPr lang="en-US" sz="1400">
              <a:latin typeface="Calibri" panose="020F0502020204030204" pitchFamily="34" charset="0"/>
            </a:endParaRPr>
          </a:p>
        </p:txBody>
      </p:sp>
      <p:sp>
        <p:nvSpPr>
          <p:cNvPr id="13" name="Arrow: Pentagon 12">
            <a:extLst>
              <a:ext uri="{FF2B5EF4-FFF2-40B4-BE49-F238E27FC236}">
                <a16:creationId xmlns:a16="http://schemas.microsoft.com/office/drawing/2014/main" id="{80D400E9-5299-4A5F-95FA-143433CB9BFB}"/>
              </a:ext>
            </a:extLst>
          </p:cNvPr>
          <p:cNvSpPr/>
          <p:nvPr userDrawn="1"/>
        </p:nvSpPr>
        <p:spPr>
          <a:xfrm>
            <a:off x="180352" y="5124124"/>
            <a:ext cx="1703998" cy="484632"/>
          </a:xfrm>
          <a:prstGeom prst="homePlate">
            <a:avLst/>
          </a:prstGeom>
          <a:solidFill>
            <a:schemeClr val="accent3"/>
          </a:solidFill>
          <a:ln w="381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1400" b="1">
                <a:solidFill>
                  <a:srgbClr val="FFFFFF"/>
                </a:solidFill>
                <a:latin typeface="Calibri" panose="020F0502020204030204" pitchFamily="34" charset="0"/>
              </a:rPr>
              <a:t>Lessons Learned</a:t>
            </a:r>
          </a:p>
        </p:txBody>
      </p:sp>
      <p:sp>
        <p:nvSpPr>
          <p:cNvPr id="14" name="Rectangle 13">
            <a:extLst>
              <a:ext uri="{FF2B5EF4-FFF2-40B4-BE49-F238E27FC236}">
                <a16:creationId xmlns:a16="http://schemas.microsoft.com/office/drawing/2014/main" id="{09BE0C59-2A01-4495-B7C1-6332B7438CAB}"/>
              </a:ext>
            </a:extLst>
          </p:cNvPr>
          <p:cNvSpPr/>
          <p:nvPr userDrawn="1"/>
        </p:nvSpPr>
        <p:spPr>
          <a:xfrm>
            <a:off x="1699915" y="2245314"/>
            <a:ext cx="2561790" cy="1630401"/>
          </a:xfrm>
          <a:prstGeom prst="rect">
            <a:avLst/>
          </a:prstGeom>
          <a:solidFill>
            <a:schemeClr val="tx2">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171450" marR="0" lvl="0" indent="-171450" algn="l" defTabSz="470225"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400">
              <a:solidFill>
                <a:schemeClr val="tx1"/>
              </a:solidFill>
              <a:latin typeface="Calibri" panose="020F0502020204030204" pitchFamily="34" charset="0"/>
            </a:endParaRPr>
          </a:p>
        </p:txBody>
      </p:sp>
      <p:sp>
        <p:nvSpPr>
          <p:cNvPr id="15" name="Rectangle 14">
            <a:extLst>
              <a:ext uri="{FF2B5EF4-FFF2-40B4-BE49-F238E27FC236}">
                <a16:creationId xmlns:a16="http://schemas.microsoft.com/office/drawing/2014/main" id="{3BC6C597-DB6D-4B73-8EBD-D82896265E1D}"/>
              </a:ext>
            </a:extLst>
          </p:cNvPr>
          <p:cNvSpPr/>
          <p:nvPr userDrawn="1"/>
        </p:nvSpPr>
        <p:spPr>
          <a:xfrm>
            <a:off x="4324867" y="2245314"/>
            <a:ext cx="2560320" cy="1626434"/>
          </a:xfrm>
          <a:prstGeom prst="rect">
            <a:avLst/>
          </a:prstGeom>
          <a:solidFill>
            <a:schemeClr val="tx2">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indent="0" defTabSz="470225">
              <a:buFont typeface="Arial" panose="020B0604020202020204" pitchFamily="34" charset="0"/>
              <a:buNone/>
            </a:pPr>
            <a:endParaRPr lang="en-US" sz="1400">
              <a:solidFill>
                <a:schemeClr val="tx1"/>
              </a:solidFill>
              <a:latin typeface="Calibri" panose="020F0502020204030204" pitchFamily="34" charset="0"/>
            </a:endParaRPr>
          </a:p>
        </p:txBody>
      </p:sp>
      <p:sp>
        <p:nvSpPr>
          <p:cNvPr id="16" name="Rectangle 15">
            <a:extLst>
              <a:ext uri="{FF2B5EF4-FFF2-40B4-BE49-F238E27FC236}">
                <a16:creationId xmlns:a16="http://schemas.microsoft.com/office/drawing/2014/main" id="{75C02EC3-A9C4-4E49-B380-54DDB201BF5C}"/>
              </a:ext>
            </a:extLst>
          </p:cNvPr>
          <p:cNvSpPr/>
          <p:nvPr userDrawn="1"/>
        </p:nvSpPr>
        <p:spPr>
          <a:xfrm>
            <a:off x="6938673" y="2245314"/>
            <a:ext cx="2560320" cy="1626434"/>
          </a:xfrm>
          <a:prstGeom prst="rect">
            <a:avLst/>
          </a:prstGeom>
          <a:solidFill>
            <a:schemeClr val="tx2">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indent="0" defTabSz="470225">
              <a:buFont typeface="Arial" panose="020B0604020202020204" pitchFamily="34" charset="0"/>
              <a:buNone/>
            </a:pPr>
            <a:endParaRPr lang="en-US" sz="1400">
              <a:solidFill>
                <a:schemeClr val="tx1"/>
              </a:solidFill>
              <a:latin typeface="Calibri" panose="020F0502020204030204" pitchFamily="34" charset="0"/>
            </a:endParaRPr>
          </a:p>
        </p:txBody>
      </p:sp>
      <p:sp>
        <p:nvSpPr>
          <p:cNvPr id="17" name="Rectangle 16">
            <a:extLst>
              <a:ext uri="{FF2B5EF4-FFF2-40B4-BE49-F238E27FC236}">
                <a16:creationId xmlns:a16="http://schemas.microsoft.com/office/drawing/2014/main" id="{7FAB1C2F-0771-4D14-8BD2-41DCC0FAC77C}"/>
              </a:ext>
            </a:extLst>
          </p:cNvPr>
          <p:cNvSpPr/>
          <p:nvPr userDrawn="1"/>
        </p:nvSpPr>
        <p:spPr>
          <a:xfrm>
            <a:off x="9566178" y="2245314"/>
            <a:ext cx="2560320" cy="1625685"/>
          </a:xfrm>
          <a:prstGeom prst="rect">
            <a:avLst/>
          </a:prstGeom>
          <a:solidFill>
            <a:schemeClr val="tx2">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indent="0" defTabSz="470225">
              <a:buFont typeface="Arial" panose="020B0604020202020204" pitchFamily="34" charset="0"/>
              <a:buNone/>
            </a:pPr>
            <a:endParaRPr lang="en-US" sz="1400">
              <a:solidFill>
                <a:schemeClr val="tx1"/>
              </a:solidFill>
              <a:latin typeface="Calibri" panose="020F0502020204030204" pitchFamily="34" charset="0"/>
            </a:endParaRPr>
          </a:p>
        </p:txBody>
      </p:sp>
      <p:sp>
        <p:nvSpPr>
          <p:cNvPr id="18" name="Rectangle 17">
            <a:extLst>
              <a:ext uri="{FF2B5EF4-FFF2-40B4-BE49-F238E27FC236}">
                <a16:creationId xmlns:a16="http://schemas.microsoft.com/office/drawing/2014/main" id="{57ECF621-8C9C-4062-83F1-E60C1195ECAF}"/>
              </a:ext>
            </a:extLst>
          </p:cNvPr>
          <p:cNvSpPr/>
          <p:nvPr userDrawn="1"/>
        </p:nvSpPr>
        <p:spPr>
          <a:xfrm>
            <a:off x="1711063" y="1273042"/>
            <a:ext cx="2561790" cy="914400"/>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algn="ctr" defTabSz="470225"/>
            <a:endParaRPr lang="en-US" sz="1400" b="1">
              <a:solidFill>
                <a:schemeClr val="accent4">
                  <a:lumMod val="100000"/>
                </a:schemeClr>
              </a:solidFill>
              <a:latin typeface="Calibri" panose="020F0502020204030204" pitchFamily="34" charset="0"/>
            </a:endParaRPr>
          </a:p>
        </p:txBody>
      </p:sp>
      <p:sp>
        <p:nvSpPr>
          <p:cNvPr id="19" name="Arrow: Pentagon 18">
            <a:extLst>
              <a:ext uri="{FF2B5EF4-FFF2-40B4-BE49-F238E27FC236}">
                <a16:creationId xmlns:a16="http://schemas.microsoft.com/office/drawing/2014/main" id="{3D8A2C43-8F22-4C52-9B8C-1F5D65BE1A17}"/>
              </a:ext>
            </a:extLst>
          </p:cNvPr>
          <p:cNvSpPr/>
          <p:nvPr userDrawn="1"/>
        </p:nvSpPr>
        <p:spPr>
          <a:xfrm>
            <a:off x="180352" y="1474932"/>
            <a:ext cx="1703998" cy="484632"/>
          </a:xfrm>
          <a:prstGeom prst="homePlate">
            <a:avLst/>
          </a:prstGeom>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latin typeface="Calibri" panose="020F0502020204030204" pitchFamily="34" charset="0"/>
                <a:cs typeface="Calibri" panose="020F0502020204030204" pitchFamily="34" charset="0"/>
              </a:rPr>
              <a:t>Category</a:t>
            </a:r>
            <a:endParaRPr lang="en-US" sz="1400">
              <a:latin typeface="Calibri" panose="020F0502020204030204" pitchFamily="34" charset="0"/>
            </a:endParaRPr>
          </a:p>
        </p:txBody>
      </p:sp>
      <p:sp>
        <p:nvSpPr>
          <p:cNvPr id="20" name="Arrow: Pentagon 19">
            <a:extLst>
              <a:ext uri="{FF2B5EF4-FFF2-40B4-BE49-F238E27FC236}">
                <a16:creationId xmlns:a16="http://schemas.microsoft.com/office/drawing/2014/main" id="{1E84F03F-80B8-43ED-8248-7DE52C19C8EB}"/>
              </a:ext>
            </a:extLst>
          </p:cNvPr>
          <p:cNvSpPr/>
          <p:nvPr userDrawn="1"/>
        </p:nvSpPr>
        <p:spPr>
          <a:xfrm>
            <a:off x="180352" y="2852644"/>
            <a:ext cx="1703998" cy="484632"/>
          </a:xfrm>
          <a:prstGeom prst="homePlate">
            <a:avLst/>
          </a:prstGeom>
          <a:solidFill>
            <a:schemeClr val="accent1">
              <a:lumMod val="50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 algn="ctr"/>
            <a:r>
              <a:rPr lang="en-US" sz="1400" b="1">
                <a:latin typeface="Calibri" panose="020F0502020204030204" pitchFamily="34" charset="0"/>
                <a:cs typeface="Calibri" panose="020F0502020204030204" pitchFamily="34" charset="0"/>
              </a:rPr>
              <a:t>Challenge</a:t>
            </a:r>
            <a:endParaRPr lang="en-US" sz="1400">
              <a:latin typeface="Calibri" panose="020F0502020204030204" pitchFamily="34" charset="0"/>
            </a:endParaRPr>
          </a:p>
        </p:txBody>
      </p:sp>
      <p:grpSp>
        <p:nvGrpSpPr>
          <p:cNvPr id="21" name="Group 20">
            <a:extLst>
              <a:ext uri="{FF2B5EF4-FFF2-40B4-BE49-F238E27FC236}">
                <a16:creationId xmlns:a16="http://schemas.microsoft.com/office/drawing/2014/main" id="{9C7F5991-57F6-4899-A1A0-192F8D270B5D}"/>
              </a:ext>
            </a:extLst>
          </p:cNvPr>
          <p:cNvGrpSpPr>
            <a:grpSpLocks noChangeAspect="1"/>
          </p:cNvGrpSpPr>
          <p:nvPr userDrawn="1"/>
        </p:nvGrpSpPr>
        <p:grpSpPr>
          <a:xfrm>
            <a:off x="128337" y="1510971"/>
            <a:ext cx="313347" cy="313347"/>
            <a:chOff x="431823" y="1952301"/>
            <a:chExt cx="1005840" cy="1005840"/>
          </a:xfrm>
        </p:grpSpPr>
        <p:sp>
          <p:nvSpPr>
            <p:cNvPr id="22" name="Oval 21">
              <a:extLst>
                <a:ext uri="{FF2B5EF4-FFF2-40B4-BE49-F238E27FC236}">
                  <a16:creationId xmlns:a16="http://schemas.microsoft.com/office/drawing/2014/main" id="{50A33DD2-4D32-4EAC-B498-AB7CA19588D1}"/>
                </a:ext>
              </a:extLst>
            </p:cNvPr>
            <p:cNvSpPr/>
            <p:nvPr/>
          </p:nvSpPr>
          <p:spPr>
            <a:xfrm>
              <a:off x="431823" y="1952301"/>
              <a:ext cx="1005840" cy="1005840"/>
            </a:xfrm>
            <a:prstGeom prst="ellipse">
              <a:avLst/>
            </a:prstGeom>
            <a:solidFill>
              <a:schemeClr val="bg1">
                <a:lumMod val="100000"/>
              </a:schemeClr>
            </a:solidFill>
            <a:ln w="57150" cap="flat" cmpd="sng" algn="ctr">
              <a:solidFill>
                <a:schemeClr val="accent1">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67">
                <a:latin typeface="Calibri" panose="020F0502020204030204" pitchFamily="34" charset="0"/>
              </a:endParaRPr>
            </a:p>
          </p:txBody>
        </p:sp>
        <p:sp>
          <p:nvSpPr>
            <p:cNvPr id="23" name="Freeform 66">
              <a:extLst>
                <a:ext uri="{FF2B5EF4-FFF2-40B4-BE49-F238E27FC236}">
                  <a16:creationId xmlns:a16="http://schemas.microsoft.com/office/drawing/2014/main" id="{72206450-D7E5-47E5-B6D8-2B149310F5BD}"/>
                </a:ext>
              </a:extLst>
            </p:cNvPr>
            <p:cNvSpPr>
              <a:spLocks noEditPoints="1"/>
            </p:cNvSpPr>
            <p:nvPr/>
          </p:nvSpPr>
          <p:spPr bwMode="auto">
            <a:xfrm>
              <a:off x="568983" y="2202577"/>
              <a:ext cx="731520" cy="548640"/>
            </a:xfrm>
            <a:custGeom>
              <a:avLst/>
              <a:gdLst/>
              <a:ahLst/>
              <a:cxnLst>
                <a:cxn ang="0">
                  <a:pos x="80" y="48"/>
                </a:cxn>
                <a:cxn ang="0">
                  <a:pos x="54" y="72"/>
                </a:cxn>
                <a:cxn ang="0">
                  <a:pos x="12" y="92"/>
                </a:cxn>
                <a:cxn ang="0">
                  <a:pos x="0" y="150"/>
                </a:cxn>
                <a:cxn ang="0">
                  <a:pos x="34" y="184"/>
                </a:cxn>
                <a:cxn ang="0">
                  <a:pos x="52" y="218"/>
                </a:cxn>
                <a:cxn ang="0">
                  <a:pos x="64" y="268"/>
                </a:cxn>
                <a:cxn ang="0">
                  <a:pos x="96" y="286"/>
                </a:cxn>
                <a:cxn ang="0">
                  <a:pos x="156" y="298"/>
                </a:cxn>
                <a:cxn ang="0">
                  <a:pos x="192" y="290"/>
                </a:cxn>
                <a:cxn ang="0">
                  <a:pos x="224" y="164"/>
                </a:cxn>
                <a:cxn ang="0">
                  <a:pos x="260" y="102"/>
                </a:cxn>
                <a:cxn ang="0">
                  <a:pos x="264" y="52"/>
                </a:cxn>
                <a:cxn ang="0">
                  <a:pos x="218" y="16"/>
                </a:cxn>
                <a:cxn ang="0">
                  <a:pos x="170" y="28"/>
                </a:cxn>
                <a:cxn ang="0">
                  <a:pos x="132" y="26"/>
                </a:cxn>
                <a:cxn ang="0">
                  <a:pos x="388" y="124"/>
                </a:cxn>
                <a:cxn ang="0">
                  <a:pos x="342" y="134"/>
                </a:cxn>
                <a:cxn ang="0">
                  <a:pos x="278" y="132"/>
                </a:cxn>
                <a:cxn ang="0">
                  <a:pos x="232" y="188"/>
                </a:cxn>
                <a:cxn ang="0">
                  <a:pos x="248" y="250"/>
                </a:cxn>
                <a:cxn ang="0">
                  <a:pos x="246" y="296"/>
                </a:cxn>
                <a:cxn ang="0">
                  <a:pos x="228" y="358"/>
                </a:cxn>
                <a:cxn ang="0">
                  <a:pos x="272" y="420"/>
                </a:cxn>
                <a:cxn ang="0">
                  <a:pos x="310" y="448"/>
                </a:cxn>
                <a:cxn ang="0">
                  <a:pos x="376" y="432"/>
                </a:cxn>
                <a:cxn ang="0">
                  <a:pos x="422" y="432"/>
                </a:cxn>
                <a:cxn ang="0">
                  <a:pos x="486" y="452"/>
                </a:cxn>
                <a:cxn ang="0">
                  <a:pos x="542" y="410"/>
                </a:cxn>
                <a:cxn ang="0">
                  <a:pos x="540" y="346"/>
                </a:cxn>
                <a:cxn ang="0">
                  <a:pos x="554" y="300"/>
                </a:cxn>
                <a:cxn ang="0">
                  <a:pos x="588" y="248"/>
                </a:cxn>
                <a:cxn ang="0">
                  <a:pos x="560" y="174"/>
                </a:cxn>
                <a:cxn ang="0">
                  <a:pos x="500" y="160"/>
                </a:cxn>
                <a:cxn ang="0">
                  <a:pos x="458" y="134"/>
                </a:cxn>
                <a:cxn ang="0">
                  <a:pos x="414" y="88"/>
                </a:cxn>
                <a:cxn ang="0">
                  <a:pos x="334" y="318"/>
                </a:cxn>
                <a:cxn ang="0">
                  <a:pos x="396" y="356"/>
                </a:cxn>
                <a:cxn ang="0">
                  <a:pos x="450" y="336"/>
                </a:cxn>
                <a:cxn ang="0">
                  <a:pos x="474" y="270"/>
                </a:cxn>
                <a:cxn ang="0">
                  <a:pos x="444" y="220"/>
                </a:cxn>
                <a:cxn ang="0">
                  <a:pos x="376" y="208"/>
                </a:cxn>
                <a:cxn ang="0">
                  <a:pos x="332" y="248"/>
                </a:cxn>
                <a:cxn ang="0">
                  <a:pos x="334" y="318"/>
                </a:cxn>
                <a:cxn ang="0">
                  <a:pos x="126" y="202"/>
                </a:cxn>
                <a:cxn ang="0">
                  <a:pos x="180" y="196"/>
                </a:cxn>
                <a:cxn ang="0">
                  <a:pos x="206" y="160"/>
                </a:cxn>
                <a:cxn ang="0">
                  <a:pos x="190" y="108"/>
                </a:cxn>
                <a:cxn ang="0">
                  <a:pos x="148" y="90"/>
                </a:cxn>
                <a:cxn ang="0">
                  <a:pos x="108" y="108"/>
                </a:cxn>
                <a:cxn ang="0">
                  <a:pos x="92" y="160"/>
                </a:cxn>
              </a:cxnLst>
              <a:rect l="0" t="0" r="r" b="b"/>
              <a:pathLst>
                <a:path w="592" h="472">
                  <a:moveTo>
                    <a:pt x="108" y="34"/>
                  </a:moveTo>
                  <a:lnTo>
                    <a:pt x="104" y="36"/>
                  </a:lnTo>
                  <a:lnTo>
                    <a:pt x="88" y="12"/>
                  </a:lnTo>
                  <a:lnTo>
                    <a:pt x="72" y="22"/>
                  </a:lnTo>
                  <a:lnTo>
                    <a:pt x="80" y="48"/>
                  </a:lnTo>
                  <a:lnTo>
                    <a:pt x="76" y="50"/>
                  </a:lnTo>
                  <a:lnTo>
                    <a:pt x="54" y="34"/>
                  </a:lnTo>
                  <a:lnTo>
                    <a:pt x="40" y="48"/>
                  </a:lnTo>
                  <a:lnTo>
                    <a:pt x="56" y="68"/>
                  </a:lnTo>
                  <a:lnTo>
                    <a:pt x="54" y="72"/>
                  </a:lnTo>
                  <a:lnTo>
                    <a:pt x="28" y="62"/>
                  </a:lnTo>
                  <a:lnTo>
                    <a:pt x="20" y="78"/>
                  </a:lnTo>
                  <a:lnTo>
                    <a:pt x="40" y="94"/>
                  </a:lnTo>
                  <a:lnTo>
                    <a:pt x="38" y="98"/>
                  </a:lnTo>
                  <a:lnTo>
                    <a:pt x="12" y="92"/>
                  </a:lnTo>
                  <a:lnTo>
                    <a:pt x="6" y="112"/>
                  </a:lnTo>
                  <a:lnTo>
                    <a:pt x="30" y="122"/>
                  </a:lnTo>
                  <a:lnTo>
                    <a:pt x="30" y="128"/>
                  </a:lnTo>
                  <a:lnTo>
                    <a:pt x="2" y="130"/>
                  </a:lnTo>
                  <a:lnTo>
                    <a:pt x="0" y="150"/>
                  </a:lnTo>
                  <a:lnTo>
                    <a:pt x="30" y="154"/>
                  </a:lnTo>
                  <a:lnTo>
                    <a:pt x="28" y="160"/>
                  </a:lnTo>
                  <a:lnTo>
                    <a:pt x="2" y="168"/>
                  </a:lnTo>
                  <a:lnTo>
                    <a:pt x="8" y="188"/>
                  </a:lnTo>
                  <a:lnTo>
                    <a:pt x="34" y="184"/>
                  </a:lnTo>
                  <a:lnTo>
                    <a:pt x="36" y="190"/>
                  </a:lnTo>
                  <a:lnTo>
                    <a:pt x="12" y="206"/>
                  </a:lnTo>
                  <a:lnTo>
                    <a:pt x="22" y="224"/>
                  </a:lnTo>
                  <a:lnTo>
                    <a:pt x="50" y="214"/>
                  </a:lnTo>
                  <a:lnTo>
                    <a:pt x="52" y="218"/>
                  </a:lnTo>
                  <a:lnTo>
                    <a:pt x="36" y="240"/>
                  </a:lnTo>
                  <a:lnTo>
                    <a:pt x="46" y="254"/>
                  </a:lnTo>
                  <a:lnTo>
                    <a:pt x="72" y="238"/>
                  </a:lnTo>
                  <a:lnTo>
                    <a:pt x="76" y="242"/>
                  </a:lnTo>
                  <a:lnTo>
                    <a:pt x="64" y="268"/>
                  </a:lnTo>
                  <a:lnTo>
                    <a:pt x="80" y="278"/>
                  </a:lnTo>
                  <a:lnTo>
                    <a:pt x="98" y="256"/>
                  </a:lnTo>
                  <a:lnTo>
                    <a:pt x="102" y="258"/>
                  </a:lnTo>
                  <a:lnTo>
                    <a:pt x="96" y="286"/>
                  </a:lnTo>
                  <a:lnTo>
                    <a:pt x="96" y="286"/>
                  </a:lnTo>
                  <a:lnTo>
                    <a:pt x="114" y="292"/>
                  </a:lnTo>
                  <a:lnTo>
                    <a:pt x="128" y="264"/>
                  </a:lnTo>
                  <a:lnTo>
                    <a:pt x="132" y="266"/>
                  </a:lnTo>
                  <a:lnTo>
                    <a:pt x="136" y="296"/>
                  </a:lnTo>
                  <a:lnTo>
                    <a:pt x="156" y="298"/>
                  </a:lnTo>
                  <a:lnTo>
                    <a:pt x="160" y="266"/>
                  </a:lnTo>
                  <a:lnTo>
                    <a:pt x="166" y="266"/>
                  </a:lnTo>
                  <a:lnTo>
                    <a:pt x="176" y="294"/>
                  </a:lnTo>
                  <a:lnTo>
                    <a:pt x="192" y="290"/>
                  </a:lnTo>
                  <a:lnTo>
                    <a:pt x="192" y="290"/>
                  </a:lnTo>
                  <a:lnTo>
                    <a:pt x="192" y="262"/>
                  </a:lnTo>
                  <a:lnTo>
                    <a:pt x="194" y="236"/>
                  </a:lnTo>
                  <a:lnTo>
                    <a:pt x="200" y="212"/>
                  </a:lnTo>
                  <a:lnTo>
                    <a:pt x="210" y="188"/>
                  </a:lnTo>
                  <a:lnTo>
                    <a:pt x="224" y="164"/>
                  </a:lnTo>
                  <a:lnTo>
                    <a:pt x="240" y="144"/>
                  </a:lnTo>
                  <a:lnTo>
                    <a:pt x="260" y="124"/>
                  </a:lnTo>
                  <a:lnTo>
                    <a:pt x="282" y="106"/>
                  </a:lnTo>
                  <a:lnTo>
                    <a:pt x="264" y="108"/>
                  </a:lnTo>
                  <a:lnTo>
                    <a:pt x="260" y="102"/>
                  </a:lnTo>
                  <a:lnTo>
                    <a:pt x="282" y="88"/>
                  </a:lnTo>
                  <a:lnTo>
                    <a:pt x="274" y="68"/>
                  </a:lnTo>
                  <a:lnTo>
                    <a:pt x="248" y="78"/>
                  </a:lnTo>
                  <a:lnTo>
                    <a:pt x="244" y="74"/>
                  </a:lnTo>
                  <a:lnTo>
                    <a:pt x="264" y="52"/>
                  </a:lnTo>
                  <a:lnTo>
                    <a:pt x="248" y="38"/>
                  </a:lnTo>
                  <a:lnTo>
                    <a:pt x="226" y="54"/>
                  </a:lnTo>
                  <a:lnTo>
                    <a:pt x="222" y="52"/>
                  </a:lnTo>
                  <a:lnTo>
                    <a:pt x="234" y="26"/>
                  </a:lnTo>
                  <a:lnTo>
                    <a:pt x="218" y="16"/>
                  </a:lnTo>
                  <a:lnTo>
                    <a:pt x="200" y="38"/>
                  </a:lnTo>
                  <a:lnTo>
                    <a:pt x="194" y="34"/>
                  </a:lnTo>
                  <a:lnTo>
                    <a:pt x="200" y="8"/>
                  </a:lnTo>
                  <a:lnTo>
                    <a:pt x="182" y="2"/>
                  </a:lnTo>
                  <a:lnTo>
                    <a:pt x="170" y="28"/>
                  </a:lnTo>
                  <a:lnTo>
                    <a:pt x="164" y="28"/>
                  </a:lnTo>
                  <a:lnTo>
                    <a:pt x="164" y="0"/>
                  </a:lnTo>
                  <a:lnTo>
                    <a:pt x="142" y="0"/>
                  </a:lnTo>
                  <a:lnTo>
                    <a:pt x="138" y="26"/>
                  </a:lnTo>
                  <a:lnTo>
                    <a:pt x="132" y="26"/>
                  </a:lnTo>
                  <a:lnTo>
                    <a:pt x="122" y="2"/>
                  </a:lnTo>
                  <a:lnTo>
                    <a:pt x="104" y="6"/>
                  </a:lnTo>
                  <a:lnTo>
                    <a:pt x="108" y="34"/>
                  </a:lnTo>
                  <a:lnTo>
                    <a:pt x="108" y="34"/>
                  </a:lnTo>
                  <a:close/>
                  <a:moveTo>
                    <a:pt x="388" y="124"/>
                  </a:moveTo>
                  <a:lnTo>
                    <a:pt x="380" y="124"/>
                  </a:lnTo>
                  <a:lnTo>
                    <a:pt x="368" y="90"/>
                  </a:lnTo>
                  <a:lnTo>
                    <a:pt x="344" y="96"/>
                  </a:lnTo>
                  <a:lnTo>
                    <a:pt x="348" y="132"/>
                  </a:lnTo>
                  <a:lnTo>
                    <a:pt x="342" y="134"/>
                  </a:lnTo>
                  <a:lnTo>
                    <a:pt x="320" y="106"/>
                  </a:lnTo>
                  <a:lnTo>
                    <a:pt x="298" y="118"/>
                  </a:lnTo>
                  <a:lnTo>
                    <a:pt x="310" y="150"/>
                  </a:lnTo>
                  <a:lnTo>
                    <a:pt x="306" y="154"/>
                  </a:lnTo>
                  <a:lnTo>
                    <a:pt x="278" y="132"/>
                  </a:lnTo>
                  <a:lnTo>
                    <a:pt x="262" y="150"/>
                  </a:lnTo>
                  <a:lnTo>
                    <a:pt x="282" y="176"/>
                  </a:lnTo>
                  <a:lnTo>
                    <a:pt x="278" y="180"/>
                  </a:lnTo>
                  <a:lnTo>
                    <a:pt x="248" y="166"/>
                  </a:lnTo>
                  <a:lnTo>
                    <a:pt x="232" y="188"/>
                  </a:lnTo>
                  <a:lnTo>
                    <a:pt x="260" y="210"/>
                  </a:lnTo>
                  <a:lnTo>
                    <a:pt x="258" y="216"/>
                  </a:lnTo>
                  <a:lnTo>
                    <a:pt x="222" y="208"/>
                  </a:lnTo>
                  <a:lnTo>
                    <a:pt x="214" y="234"/>
                  </a:lnTo>
                  <a:lnTo>
                    <a:pt x="248" y="250"/>
                  </a:lnTo>
                  <a:lnTo>
                    <a:pt x="246" y="256"/>
                  </a:lnTo>
                  <a:lnTo>
                    <a:pt x="210" y="258"/>
                  </a:lnTo>
                  <a:lnTo>
                    <a:pt x="210" y="284"/>
                  </a:lnTo>
                  <a:lnTo>
                    <a:pt x="244" y="288"/>
                  </a:lnTo>
                  <a:lnTo>
                    <a:pt x="246" y="296"/>
                  </a:lnTo>
                  <a:lnTo>
                    <a:pt x="212" y="308"/>
                  </a:lnTo>
                  <a:lnTo>
                    <a:pt x="218" y="334"/>
                  </a:lnTo>
                  <a:lnTo>
                    <a:pt x="254" y="330"/>
                  </a:lnTo>
                  <a:lnTo>
                    <a:pt x="256" y="336"/>
                  </a:lnTo>
                  <a:lnTo>
                    <a:pt x="228" y="358"/>
                  </a:lnTo>
                  <a:lnTo>
                    <a:pt x="238" y="380"/>
                  </a:lnTo>
                  <a:lnTo>
                    <a:pt x="274" y="366"/>
                  </a:lnTo>
                  <a:lnTo>
                    <a:pt x="278" y="372"/>
                  </a:lnTo>
                  <a:lnTo>
                    <a:pt x="254" y="402"/>
                  </a:lnTo>
                  <a:lnTo>
                    <a:pt x="272" y="420"/>
                  </a:lnTo>
                  <a:lnTo>
                    <a:pt x="302" y="398"/>
                  </a:lnTo>
                  <a:lnTo>
                    <a:pt x="306" y="402"/>
                  </a:lnTo>
                  <a:lnTo>
                    <a:pt x="288" y="434"/>
                  </a:lnTo>
                  <a:lnTo>
                    <a:pt x="288" y="434"/>
                  </a:lnTo>
                  <a:lnTo>
                    <a:pt x="310" y="448"/>
                  </a:lnTo>
                  <a:lnTo>
                    <a:pt x="334" y="418"/>
                  </a:lnTo>
                  <a:lnTo>
                    <a:pt x="340" y="422"/>
                  </a:lnTo>
                  <a:lnTo>
                    <a:pt x="334" y="460"/>
                  </a:lnTo>
                  <a:lnTo>
                    <a:pt x="360" y="468"/>
                  </a:lnTo>
                  <a:lnTo>
                    <a:pt x="376" y="432"/>
                  </a:lnTo>
                  <a:lnTo>
                    <a:pt x="382" y="434"/>
                  </a:lnTo>
                  <a:lnTo>
                    <a:pt x="386" y="470"/>
                  </a:lnTo>
                  <a:lnTo>
                    <a:pt x="410" y="472"/>
                  </a:lnTo>
                  <a:lnTo>
                    <a:pt x="414" y="432"/>
                  </a:lnTo>
                  <a:lnTo>
                    <a:pt x="422" y="432"/>
                  </a:lnTo>
                  <a:lnTo>
                    <a:pt x="434" y="468"/>
                  </a:lnTo>
                  <a:lnTo>
                    <a:pt x="458" y="462"/>
                  </a:lnTo>
                  <a:lnTo>
                    <a:pt x="454" y="424"/>
                  </a:lnTo>
                  <a:lnTo>
                    <a:pt x="460" y="422"/>
                  </a:lnTo>
                  <a:lnTo>
                    <a:pt x="486" y="452"/>
                  </a:lnTo>
                  <a:lnTo>
                    <a:pt x="506" y="440"/>
                  </a:lnTo>
                  <a:lnTo>
                    <a:pt x="492" y="404"/>
                  </a:lnTo>
                  <a:lnTo>
                    <a:pt x="496" y="400"/>
                  </a:lnTo>
                  <a:lnTo>
                    <a:pt x="526" y="426"/>
                  </a:lnTo>
                  <a:lnTo>
                    <a:pt x="542" y="410"/>
                  </a:lnTo>
                  <a:lnTo>
                    <a:pt x="518" y="378"/>
                  </a:lnTo>
                  <a:lnTo>
                    <a:pt x="520" y="374"/>
                  </a:lnTo>
                  <a:lnTo>
                    <a:pt x="556" y="392"/>
                  </a:lnTo>
                  <a:lnTo>
                    <a:pt x="570" y="370"/>
                  </a:lnTo>
                  <a:lnTo>
                    <a:pt x="540" y="346"/>
                  </a:lnTo>
                  <a:lnTo>
                    <a:pt x="544" y="340"/>
                  </a:lnTo>
                  <a:lnTo>
                    <a:pt x="580" y="348"/>
                  </a:lnTo>
                  <a:lnTo>
                    <a:pt x="586" y="322"/>
                  </a:lnTo>
                  <a:lnTo>
                    <a:pt x="552" y="306"/>
                  </a:lnTo>
                  <a:lnTo>
                    <a:pt x="554" y="300"/>
                  </a:lnTo>
                  <a:lnTo>
                    <a:pt x="590" y="300"/>
                  </a:lnTo>
                  <a:lnTo>
                    <a:pt x="592" y="272"/>
                  </a:lnTo>
                  <a:lnTo>
                    <a:pt x="556" y="268"/>
                  </a:lnTo>
                  <a:lnTo>
                    <a:pt x="554" y="260"/>
                  </a:lnTo>
                  <a:lnTo>
                    <a:pt x="588" y="248"/>
                  </a:lnTo>
                  <a:lnTo>
                    <a:pt x="584" y="222"/>
                  </a:lnTo>
                  <a:lnTo>
                    <a:pt x="546" y="226"/>
                  </a:lnTo>
                  <a:lnTo>
                    <a:pt x="544" y="218"/>
                  </a:lnTo>
                  <a:lnTo>
                    <a:pt x="574" y="198"/>
                  </a:lnTo>
                  <a:lnTo>
                    <a:pt x="560" y="174"/>
                  </a:lnTo>
                  <a:lnTo>
                    <a:pt x="528" y="188"/>
                  </a:lnTo>
                  <a:lnTo>
                    <a:pt x="522" y="182"/>
                  </a:lnTo>
                  <a:lnTo>
                    <a:pt x="546" y="156"/>
                  </a:lnTo>
                  <a:lnTo>
                    <a:pt x="530" y="138"/>
                  </a:lnTo>
                  <a:lnTo>
                    <a:pt x="500" y="160"/>
                  </a:lnTo>
                  <a:lnTo>
                    <a:pt x="494" y="154"/>
                  </a:lnTo>
                  <a:lnTo>
                    <a:pt x="508" y="122"/>
                  </a:lnTo>
                  <a:lnTo>
                    <a:pt x="488" y="108"/>
                  </a:lnTo>
                  <a:lnTo>
                    <a:pt x="466" y="138"/>
                  </a:lnTo>
                  <a:lnTo>
                    <a:pt x="458" y="134"/>
                  </a:lnTo>
                  <a:lnTo>
                    <a:pt x="466" y="100"/>
                  </a:lnTo>
                  <a:lnTo>
                    <a:pt x="440" y="92"/>
                  </a:lnTo>
                  <a:lnTo>
                    <a:pt x="426" y="124"/>
                  </a:lnTo>
                  <a:lnTo>
                    <a:pt x="418" y="122"/>
                  </a:lnTo>
                  <a:lnTo>
                    <a:pt x="414" y="88"/>
                  </a:lnTo>
                  <a:lnTo>
                    <a:pt x="390" y="88"/>
                  </a:lnTo>
                  <a:lnTo>
                    <a:pt x="388" y="124"/>
                  </a:lnTo>
                  <a:lnTo>
                    <a:pt x="388" y="124"/>
                  </a:lnTo>
                  <a:close/>
                  <a:moveTo>
                    <a:pt x="334" y="318"/>
                  </a:moveTo>
                  <a:lnTo>
                    <a:pt x="334" y="318"/>
                  </a:lnTo>
                  <a:lnTo>
                    <a:pt x="344" y="330"/>
                  </a:lnTo>
                  <a:lnTo>
                    <a:pt x="354" y="340"/>
                  </a:lnTo>
                  <a:lnTo>
                    <a:pt x="368" y="348"/>
                  </a:lnTo>
                  <a:lnTo>
                    <a:pt x="380" y="354"/>
                  </a:lnTo>
                  <a:lnTo>
                    <a:pt x="396" y="356"/>
                  </a:lnTo>
                  <a:lnTo>
                    <a:pt x="410" y="354"/>
                  </a:lnTo>
                  <a:lnTo>
                    <a:pt x="424" y="352"/>
                  </a:lnTo>
                  <a:lnTo>
                    <a:pt x="438" y="346"/>
                  </a:lnTo>
                  <a:lnTo>
                    <a:pt x="438" y="346"/>
                  </a:lnTo>
                  <a:lnTo>
                    <a:pt x="450" y="336"/>
                  </a:lnTo>
                  <a:lnTo>
                    <a:pt x="460" y="326"/>
                  </a:lnTo>
                  <a:lnTo>
                    <a:pt x="468" y="312"/>
                  </a:lnTo>
                  <a:lnTo>
                    <a:pt x="472" y="300"/>
                  </a:lnTo>
                  <a:lnTo>
                    <a:pt x="474" y="284"/>
                  </a:lnTo>
                  <a:lnTo>
                    <a:pt x="474" y="270"/>
                  </a:lnTo>
                  <a:lnTo>
                    <a:pt x="472" y="256"/>
                  </a:lnTo>
                  <a:lnTo>
                    <a:pt x="464" y="242"/>
                  </a:lnTo>
                  <a:lnTo>
                    <a:pt x="464" y="242"/>
                  </a:lnTo>
                  <a:lnTo>
                    <a:pt x="456" y="230"/>
                  </a:lnTo>
                  <a:lnTo>
                    <a:pt x="444" y="220"/>
                  </a:lnTo>
                  <a:lnTo>
                    <a:pt x="432" y="212"/>
                  </a:lnTo>
                  <a:lnTo>
                    <a:pt x="418" y="208"/>
                  </a:lnTo>
                  <a:lnTo>
                    <a:pt x="404" y="206"/>
                  </a:lnTo>
                  <a:lnTo>
                    <a:pt x="390" y="206"/>
                  </a:lnTo>
                  <a:lnTo>
                    <a:pt x="376" y="208"/>
                  </a:lnTo>
                  <a:lnTo>
                    <a:pt x="362" y="216"/>
                  </a:lnTo>
                  <a:lnTo>
                    <a:pt x="362" y="216"/>
                  </a:lnTo>
                  <a:lnTo>
                    <a:pt x="350" y="224"/>
                  </a:lnTo>
                  <a:lnTo>
                    <a:pt x="340" y="236"/>
                  </a:lnTo>
                  <a:lnTo>
                    <a:pt x="332" y="248"/>
                  </a:lnTo>
                  <a:lnTo>
                    <a:pt x="326" y="262"/>
                  </a:lnTo>
                  <a:lnTo>
                    <a:pt x="324" y="276"/>
                  </a:lnTo>
                  <a:lnTo>
                    <a:pt x="326" y="290"/>
                  </a:lnTo>
                  <a:lnTo>
                    <a:pt x="328" y="304"/>
                  </a:lnTo>
                  <a:lnTo>
                    <a:pt x="334" y="318"/>
                  </a:lnTo>
                  <a:lnTo>
                    <a:pt x="334" y="318"/>
                  </a:lnTo>
                  <a:close/>
                  <a:moveTo>
                    <a:pt x="108" y="190"/>
                  </a:moveTo>
                  <a:lnTo>
                    <a:pt x="108" y="190"/>
                  </a:lnTo>
                  <a:lnTo>
                    <a:pt x="116" y="196"/>
                  </a:lnTo>
                  <a:lnTo>
                    <a:pt x="126" y="202"/>
                  </a:lnTo>
                  <a:lnTo>
                    <a:pt x="138" y="206"/>
                  </a:lnTo>
                  <a:lnTo>
                    <a:pt x="148" y="206"/>
                  </a:lnTo>
                  <a:lnTo>
                    <a:pt x="160" y="206"/>
                  </a:lnTo>
                  <a:lnTo>
                    <a:pt x="170" y="202"/>
                  </a:lnTo>
                  <a:lnTo>
                    <a:pt x="180" y="196"/>
                  </a:lnTo>
                  <a:lnTo>
                    <a:pt x="190" y="190"/>
                  </a:lnTo>
                  <a:lnTo>
                    <a:pt x="190" y="190"/>
                  </a:lnTo>
                  <a:lnTo>
                    <a:pt x="198" y="180"/>
                  </a:lnTo>
                  <a:lnTo>
                    <a:pt x="202" y="170"/>
                  </a:lnTo>
                  <a:lnTo>
                    <a:pt x="206" y="160"/>
                  </a:lnTo>
                  <a:lnTo>
                    <a:pt x="206" y="148"/>
                  </a:lnTo>
                  <a:lnTo>
                    <a:pt x="206" y="138"/>
                  </a:lnTo>
                  <a:lnTo>
                    <a:pt x="202" y="126"/>
                  </a:lnTo>
                  <a:lnTo>
                    <a:pt x="198" y="116"/>
                  </a:lnTo>
                  <a:lnTo>
                    <a:pt x="190" y="108"/>
                  </a:lnTo>
                  <a:lnTo>
                    <a:pt x="190" y="108"/>
                  </a:lnTo>
                  <a:lnTo>
                    <a:pt x="180" y="100"/>
                  </a:lnTo>
                  <a:lnTo>
                    <a:pt x="170" y="94"/>
                  </a:lnTo>
                  <a:lnTo>
                    <a:pt x="160" y="92"/>
                  </a:lnTo>
                  <a:lnTo>
                    <a:pt x="148" y="90"/>
                  </a:lnTo>
                  <a:lnTo>
                    <a:pt x="138" y="92"/>
                  </a:lnTo>
                  <a:lnTo>
                    <a:pt x="126" y="94"/>
                  </a:lnTo>
                  <a:lnTo>
                    <a:pt x="116" y="100"/>
                  </a:lnTo>
                  <a:lnTo>
                    <a:pt x="108" y="108"/>
                  </a:lnTo>
                  <a:lnTo>
                    <a:pt x="108" y="108"/>
                  </a:lnTo>
                  <a:lnTo>
                    <a:pt x="100" y="116"/>
                  </a:lnTo>
                  <a:lnTo>
                    <a:pt x="94" y="126"/>
                  </a:lnTo>
                  <a:lnTo>
                    <a:pt x="92" y="138"/>
                  </a:lnTo>
                  <a:lnTo>
                    <a:pt x="90" y="148"/>
                  </a:lnTo>
                  <a:lnTo>
                    <a:pt x="92" y="160"/>
                  </a:lnTo>
                  <a:lnTo>
                    <a:pt x="94" y="170"/>
                  </a:lnTo>
                  <a:lnTo>
                    <a:pt x="100" y="180"/>
                  </a:lnTo>
                  <a:lnTo>
                    <a:pt x="108" y="190"/>
                  </a:lnTo>
                  <a:lnTo>
                    <a:pt x="108" y="190"/>
                  </a:lnTo>
                  <a:close/>
                </a:path>
              </a:pathLst>
            </a:custGeom>
            <a:solidFill>
              <a:schemeClr val="accent1">
                <a:lumMod val="100000"/>
              </a:schemeClr>
            </a:solidFill>
            <a:ln w="9525">
              <a:noFill/>
              <a:round/>
              <a:headEnd/>
              <a:tailEnd/>
            </a:ln>
          </p:spPr>
          <p:txBody>
            <a:bodyPr vert="horz" wrap="square" lIns="103632" tIns="51816" rIns="103632" bIns="51816" numCol="1" anchor="t" anchorCtr="0" compatLnSpc="1">
              <a:prstTxWarp prst="textNoShape">
                <a:avLst/>
              </a:prstTxWarp>
            </a:bodyPr>
            <a:lstStyle/>
            <a:p>
              <a:endParaRPr lang="en-GB" sz="2267">
                <a:latin typeface="Calibri" panose="020F0502020204030204" pitchFamily="34" charset="0"/>
              </a:endParaRPr>
            </a:p>
          </p:txBody>
        </p:sp>
      </p:grpSp>
      <p:grpSp>
        <p:nvGrpSpPr>
          <p:cNvPr id="24" name="Group 23">
            <a:extLst>
              <a:ext uri="{FF2B5EF4-FFF2-40B4-BE49-F238E27FC236}">
                <a16:creationId xmlns:a16="http://schemas.microsoft.com/office/drawing/2014/main" id="{EE2A3A74-1577-43FF-BEF6-14EAD1395E50}"/>
              </a:ext>
            </a:extLst>
          </p:cNvPr>
          <p:cNvGrpSpPr/>
          <p:nvPr userDrawn="1"/>
        </p:nvGrpSpPr>
        <p:grpSpPr>
          <a:xfrm>
            <a:off x="138340" y="2963272"/>
            <a:ext cx="310896" cy="310896"/>
            <a:chOff x="314831" y="3532488"/>
            <a:chExt cx="310896" cy="310896"/>
          </a:xfrm>
        </p:grpSpPr>
        <p:sp>
          <p:nvSpPr>
            <p:cNvPr id="25" name="Oval 24">
              <a:extLst>
                <a:ext uri="{FF2B5EF4-FFF2-40B4-BE49-F238E27FC236}">
                  <a16:creationId xmlns:a16="http://schemas.microsoft.com/office/drawing/2014/main" id="{619E0249-AED7-4026-AFA8-BAEAD0602490}"/>
                </a:ext>
              </a:extLst>
            </p:cNvPr>
            <p:cNvSpPr>
              <a:spLocks noChangeAspect="1"/>
            </p:cNvSpPr>
            <p:nvPr/>
          </p:nvSpPr>
          <p:spPr>
            <a:xfrm>
              <a:off x="314831" y="3532488"/>
              <a:ext cx="310896" cy="310896"/>
            </a:xfrm>
            <a:prstGeom prst="ellipse">
              <a:avLst/>
            </a:prstGeom>
            <a:solidFill>
              <a:schemeClr val="bg1">
                <a:lumMod val="100000"/>
              </a:schemeClr>
            </a:solidFill>
            <a:ln w="57150" cap="flat" cmpd="sng" algn="ctr">
              <a:solidFill>
                <a:schemeClr val="bg2">
                  <a:lumMod val="25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67">
                <a:latin typeface="Calibri" panose="020F0502020204030204" pitchFamily="34" charset="0"/>
              </a:endParaRPr>
            </a:p>
          </p:txBody>
        </p:sp>
        <p:pic>
          <p:nvPicPr>
            <p:cNvPr id="26" name="Picture 25">
              <a:extLst>
                <a:ext uri="{FF2B5EF4-FFF2-40B4-BE49-F238E27FC236}">
                  <a16:creationId xmlns:a16="http://schemas.microsoft.com/office/drawing/2014/main" id="{59EC7A8F-DF5B-4CC6-BCC9-1F26FF9EE66A}"/>
                </a:ext>
              </a:extLst>
            </p:cNvPr>
            <p:cNvPicPr>
              <a:picLocks noChangeAspect="1"/>
            </p:cNvPicPr>
            <p:nvPr/>
          </p:nvPicPr>
          <p:blipFill>
            <a:blip r:embed="rId5"/>
            <a:stretch>
              <a:fillRect/>
            </a:stretch>
          </p:blipFill>
          <p:spPr>
            <a:xfrm>
              <a:off x="410241" y="3603139"/>
              <a:ext cx="107410" cy="169594"/>
            </a:xfrm>
            <a:prstGeom prst="rect">
              <a:avLst/>
            </a:prstGeom>
            <a:ln>
              <a:solidFill>
                <a:schemeClr val="bg2">
                  <a:lumMod val="25000"/>
                </a:schemeClr>
              </a:solidFill>
            </a:ln>
          </p:spPr>
        </p:pic>
      </p:grpSp>
      <p:grpSp>
        <p:nvGrpSpPr>
          <p:cNvPr id="27" name="Group 26">
            <a:extLst>
              <a:ext uri="{FF2B5EF4-FFF2-40B4-BE49-F238E27FC236}">
                <a16:creationId xmlns:a16="http://schemas.microsoft.com/office/drawing/2014/main" id="{C97E9BE4-BC29-4C6E-A797-3EE5CCC173BA}"/>
              </a:ext>
            </a:extLst>
          </p:cNvPr>
          <p:cNvGrpSpPr>
            <a:grpSpLocks noChangeAspect="1"/>
          </p:cNvGrpSpPr>
          <p:nvPr userDrawn="1"/>
        </p:nvGrpSpPr>
        <p:grpSpPr>
          <a:xfrm>
            <a:off x="138340" y="5210992"/>
            <a:ext cx="310896" cy="310896"/>
            <a:chOff x="257036" y="3564361"/>
            <a:chExt cx="1139952" cy="1139952"/>
          </a:xfrm>
        </p:grpSpPr>
        <p:sp>
          <p:nvSpPr>
            <p:cNvPr id="28" name="Oval 27">
              <a:extLst>
                <a:ext uri="{FF2B5EF4-FFF2-40B4-BE49-F238E27FC236}">
                  <a16:creationId xmlns:a16="http://schemas.microsoft.com/office/drawing/2014/main" id="{28B590DE-AAA5-4AFC-8742-870D651431BD}"/>
                </a:ext>
              </a:extLst>
            </p:cNvPr>
            <p:cNvSpPr/>
            <p:nvPr/>
          </p:nvSpPr>
          <p:spPr>
            <a:xfrm>
              <a:off x="257036" y="3564361"/>
              <a:ext cx="1139952" cy="1139952"/>
            </a:xfrm>
            <a:prstGeom prst="ellipse">
              <a:avLst/>
            </a:prstGeom>
            <a:solidFill>
              <a:schemeClr val="bg1">
                <a:lumMod val="100000"/>
              </a:schemeClr>
            </a:solidFill>
            <a:ln w="57150" cap="flat" cmpd="sng" algn="ctr">
              <a:solidFill>
                <a:schemeClr val="accent3">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67">
                <a:latin typeface="Calibri" panose="020F0502020204030204" pitchFamily="34" charset="0"/>
              </a:endParaRPr>
            </a:p>
          </p:txBody>
        </p:sp>
        <p:pic>
          <p:nvPicPr>
            <p:cNvPr id="29" name="Graphic 28" descr="Thumbs up sign outline">
              <a:extLst>
                <a:ext uri="{FF2B5EF4-FFF2-40B4-BE49-F238E27FC236}">
                  <a16:creationId xmlns:a16="http://schemas.microsoft.com/office/drawing/2014/main" id="{46F9357A-B707-406C-AA34-20B7AD3DDE2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04384" y="3596005"/>
              <a:ext cx="914400" cy="914400"/>
            </a:xfrm>
            <a:prstGeom prst="rect">
              <a:avLst/>
            </a:prstGeom>
          </p:spPr>
        </p:pic>
      </p:grpSp>
      <p:sp>
        <p:nvSpPr>
          <p:cNvPr id="30" name="Text Placeholder 4">
            <a:extLst>
              <a:ext uri="{FF2B5EF4-FFF2-40B4-BE49-F238E27FC236}">
                <a16:creationId xmlns:a16="http://schemas.microsoft.com/office/drawing/2014/main" id="{6F98DD51-3702-4247-BAB6-55B8D1EED6CF}"/>
              </a:ext>
            </a:extLst>
          </p:cNvPr>
          <p:cNvSpPr>
            <a:spLocks noGrp="1"/>
          </p:cNvSpPr>
          <p:nvPr>
            <p:ph type="body" sz="quarter" idx="13"/>
          </p:nvPr>
        </p:nvSpPr>
        <p:spPr>
          <a:xfrm>
            <a:off x="1884350" y="2389331"/>
            <a:ext cx="2300719" cy="1408819"/>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1" name="Text Placeholder 4">
            <a:extLst>
              <a:ext uri="{FF2B5EF4-FFF2-40B4-BE49-F238E27FC236}">
                <a16:creationId xmlns:a16="http://schemas.microsoft.com/office/drawing/2014/main" id="{E62B43F2-6766-4DD9-A5D8-70C164BF8E71}"/>
              </a:ext>
            </a:extLst>
          </p:cNvPr>
          <p:cNvSpPr>
            <a:spLocks noGrp="1"/>
          </p:cNvSpPr>
          <p:nvPr>
            <p:ph type="body" sz="quarter" idx="14"/>
          </p:nvPr>
        </p:nvSpPr>
        <p:spPr>
          <a:xfrm>
            <a:off x="4454667" y="2389331"/>
            <a:ext cx="2300719" cy="1408819"/>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2" name="Text Placeholder 4">
            <a:extLst>
              <a:ext uri="{FF2B5EF4-FFF2-40B4-BE49-F238E27FC236}">
                <a16:creationId xmlns:a16="http://schemas.microsoft.com/office/drawing/2014/main" id="{D6D69A4F-B023-4662-96F7-EC02FB6B59FF}"/>
              </a:ext>
            </a:extLst>
          </p:cNvPr>
          <p:cNvSpPr>
            <a:spLocks noGrp="1"/>
          </p:cNvSpPr>
          <p:nvPr>
            <p:ph type="body" sz="quarter" idx="15"/>
          </p:nvPr>
        </p:nvSpPr>
        <p:spPr>
          <a:xfrm>
            <a:off x="7067738" y="2389330"/>
            <a:ext cx="2300719" cy="1408819"/>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3" name="Text Placeholder 4">
            <a:extLst>
              <a:ext uri="{FF2B5EF4-FFF2-40B4-BE49-F238E27FC236}">
                <a16:creationId xmlns:a16="http://schemas.microsoft.com/office/drawing/2014/main" id="{3FDDD803-9252-4E48-87F9-B392DB65A112}"/>
              </a:ext>
            </a:extLst>
          </p:cNvPr>
          <p:cNvSpPr>
            <a:spLocks noGrp="1"/>
          </p:cNvSpPr>
          <p:nvPr>
            <p:ph type="body" sz="quarter" idx="16"/>
          </p:nvPr>
        </p:nvSpPr>
        <p:spPr>
          <a:xfrm>
            <a:off x="9695978" y="2395036"/>
            <a:ext cx="2300719" cy="1408819"/>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4" name="Text Placeholder 4">
            <a:extLst>
              <a:ext uri="{FF2B5EF4-FFF2-40B4-BE49-F238E27FC236}">
                <a16:creationId xmlns:a16="http://schemas.microsoft.com/office/drawing/2014/main" id="{48A81E49-4C4A-4F9B-8ABF-FF31191035A4}"/>
              </a:ext>
            </a:extLst>
          </p:cNvPr>
          <p:cNvSpPr>
            <a:spLocks noGrp="1"/>
          </p:cNvSpPr>
          <p:nvPr>
            <p:ph type="body" sz="quarter" idx="17"/>
          </p:nvPr>
        </p:nvSpPr>
        <p:spPr>
          <a:xfrm>
            <a:off x="1888922" y="4006731"/>
            <a:ext cx="2300719" cy="2423782"/>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5" name="Text Placeholder 4">
            <a:extLst>
              <a:ext uri="{FF2B5EF4-FFF2-40B4-BE49-F238E27FC236}">
                <a16:creationId xmlns:a16="http://schemas.microsoft.com/office/drawing/2014/main" id="{66F19FB4-0E31-49BF-9A7F-8C2170CD3431}"/>
              </a:ext>
            </a:extLst>
          </p:cNvPr>
          <p:cNvSpPr>
            <a:spLocks noGrp="1"/>
          </p:cNvSpPr>
          <p:nvPr>
            <p:ph type="body" sz="quarter" idx="18"/>
          </p:nvPr>
        </p:nvSpPr>
        <p:spPr>
          <a:xfrm>
            <a:off x="4447083" y="3999101"/>
            <a:ext cx="2300719" cy="2423782"/>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6" name="Text Placeholder 4">
            <a:extLst>
              <a:ext uri="{FF2B5EF4-FFF2-40B4-BE49-F238E27FC236}">
                <a16:creationId xmlns:a16="http://schemas.microsoft.com/office/drawing/2014/main" id="{C03C4969-4A9E-4F35-878F-ED309E89D539}"/>
              </a:ext>
            </a:extLst>
          </p:cNvPr>
          <p:cNvSpPr>
            <a:spLocks noGrp="1"/>
          </p:cNvSpPr>
          <p:nvPr>
            <p:ph type="body" sz="quarter" idx="19"/>
          </p:nvPr>
        </p:nvSpPr>
        <p:spPr>
          <a:xfrm>
            <a:off x="7075323" y="4021927"/>
            <a:ext cx="2300719" cy="2423782"/>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7" name="Text Placeholder 4">
            <a:extLst>
              <a:ext uri="{FF2B5EF4-FFF2-40B4-BE49-F238E27FC236}">
                <a16:creationId xmlns:a16="http://schemas.microsoft.com/office/drawing/2014/main" id="{5B977299-D1CE-4E66-AEC8-B61C46DF830F}"/>
              </a:ext>
            </a:extLst>
          </p:cNvPr>
          <p:cNvSpPr>
            <a:spLocks noGrp="1"/>
          </p:cNvSpPr>
          <p:nvPr>
            <p:ph type="body" sz="quarter" idx="20"/>
          </p:nvPr>
        </p:nvSpPr>
        <p:spPr>
          <a:xfrm>
            <a:off x="9685500" y="4021927"/>
            <a:ext cx="2300719" cy="2423782"/>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8" name="Text Placeholder 4">
            <a:extLst>
              <a:ext uri="{FF2B5EF4-FFF2-40B4-BE49-F238E27FC236}">
                <a16:creationId xmlns:a16="http://schemas.microsoft.com/office/drawing/2014/main" id="{6236C740-BB23-4596-B0B8-3DD6F4759066}"/>
              </a:ext>
            </a:extLst>
          </p:cNvPr>
          <p:cNvSpPr>
            <a:spLocks noGrp="1"/>
          </p:cNvSpPr>
          <p:nvPr>
            <p:ph type="body" sz="quarter" idx="21"/>
          </p:nvPr>
        </p:nvSpPr>
        <p:spPr>
          <a:xfrm>
            <a:off x="1873872" y="1362062"/>
            <a:ext cx="2300719" cy="757679"/>
          </a:xfrm>
        </p:spPr>
        <p:txBody>
          <a:bodyPr anchor="ctr"/>
          <a:lstStyle>
            <a:lvl1pPr marL="0" indent="0" algn="ctr">
              <a:buNone/>
              <a:defRPr sz="1400" b="1">
                <a:solidFill>
                  <a:schemeClr val="accent4"/>
                </a:solidFill>
              </a:defRPr>
            </a:lvl1pPr>
            <a:lvl2pPr marL="235113" indent="0">
              <a:buNone/>
              <a:defRPr sz="1400"/>
            </a:lvl2pPr>
            <a:lvl3pPr marL="470225" indent="0">
              <a:buNone/>
              <a:defRPr sz="1400"/>
            </a:lvl3pPr>
            <a:lvl4pPr marL="705337" indent="0">
              <a:buNone/>
              <a:defRPr sz="1400"/>
            </a:lvl4pPr>
            <a:lvl5pPr marL="940450" indent="0">
              <a:buNone/>
              <a:defRPr/>
            </a:lvl5pPr>
          </a:lstStyle>
          <a:p>
            <a:pPr lvl="0"/>
            <a:r>
              <a:rPr lang="en-US"/>
              <a:t>Click to edit Master text styles</a:t>
            </a:r>
          </a:p>
        </p:txBody>
      </p:sp>
      <p:sp>
        <p:nvSpPr>
          <p:cNvPr id="39" name="Text Placeholder 4">
            <a:extLst>
              <a:ext uri="{FF2B5EF4-FFF2-40B4-BE49-F238E27FC236}">
                <a16:creationId xmlns:a16="http://schemas.microsoft.com/office/drawing/2014/main" id="{0EE97AB0-7357-47BF-A33C-4F0315DAAC95}"/>
              </a:ext>
            </a:extLst>
          </p:cNvPr>
          <p:cNvSpPr>
            <a:spLocks noGrp="1"/>
          </p:cNvSpPr>
          <p:nvPr>
            <p:ph type="body" sz="quarter" idx="22"/>
          </p:nvPr>
        </p:nvSpPr>
        <p:spPr>
          <a:xfrm>
            <a:off x="4444189" y="1362062"/>
            <a:ext cx="2300719" cy="757679"/>
          </a:xfrm>
        </p:spPr>
        <p:txBody>
          <a:bodyPr anchor="ctr"/>
          <a:lstStyle>
            <a:lvl1pPr marL="0" indent="0" algn="ctr">
              <a:buNone/>
              <a:defRPr sz="1400" b="1">
                <a:solidFill>
                  <a:schemeClr val="accent4"/>
                </a:solidFill>
              </a:defRPr>
            </a:lvl1pPr>
            <a:lvl2pPr marL="235113" indent="0">
              <a:buNone/>
              <a:defRPr sz="1400"/>
            </a:lvl2pPr>
            <a:lvl3pPr marL="470225" indent="0">
              <a:buNone/>
              <a:defRPr sz="1400"/>
            </a:lvl3pPr>
            <a:lvl4pPr marL="705337" indent="0">
              <a:buNone/>
              <a:defRPr sz="1400"/>
            </a:lvl4pPr>
            <a:lvl5pPr marL="940450" indent="0">
              <a:buNone/>
              <a:defRPr/>
            </a:lvl5pPr>
          </a:lstStyle>
          <a:p>
            <a:pPr lvl="0"/>
            <a:r>
              <a:rPr lang="en-US"/>
              <a:t>Click to edit Master text styles</a:t>
            </a:r>
          </a:p>
        </p:txBody>
      </p:sp>
      <p:sp>
        <p:nvSpPr>
          <p:cNvPr id="40" name="Text Placeholder 4">
            <a:extLst>
              <a:ext uri="{FF2B5EF4-FFF2-40B4-BE49-F238E27FC236}">
                <a16:creationId xmlns:a16="http://schemas.microsoft.com/office/drawing/2014/main" id="{54B2433A-1D35-4443-A48D-DA1D030EB2FD}"/>
              </a:ext>
            </a:extLst>
          </p:cNvPr>
          <p:cNvSpPr>
            <a:spLocks noGrp="1"/>
          </p:cNvSpPr>
          <p:nvPr>
            <p:ph type="body" sz="quarter" idx="23"/>
          </p:nvPr>
        </p:nvSpPr>
        <p:spPr>
          <a:xfrm>
            <a:off x="7067737" y="1362062"/>
            <a:ext cx="2300719" cy="757679"/>
          </a:xfrm>
        </p:spPr>
        <p:txBody>
          <a:bodyPr anchor="ctr"/>
          <a:lstStyle>
            <a:lvl1pPr marL="0" indent="0" algn="ctr">
              <a:buNone/>
              <a:defRPr sz="1400" b="1">
                <a:solidFill>
                  <a:schemeClr val="accent4"/>
                </a:solidFill>
              </a:defRPr>
            </a:lvl1pPr>
            <a:lvl2pPr marL="235113" indent="0">
              <a:buNone/>
              <a:defRPr sz="1400"/>
            </a:lvl2pPr>
            <a:lvl3pPr marL="470225" indent="0">
              <a:buNone/>
              <a:defRPr sz="1400"/>
            </a:lvl3pPr>
            <a:lvl4pPr marL="705337" indent="0">
              <a:buNone/>
              <a:defRPr sz="1400"/>
            </a:lvl4pPr>
            <a:lvl5pPr marL="940450" indent="0">
              <a:buNone/>
              <a:defRPr/>
            </a:lvl5pPr>
          </a:lstStyle>
          <a:p>
            <a:pPr lvl="0"/>
            <a:r>
              <a:rPr lang="en-US"/>
              <a:t>Click to edit Master text styles</a:t>
            </a:r>
          </a:p>
        </p:txBody>
      </p:sp>
      <p:sp>
        <p:nvSpPr>
          <p:cNvPr id="41" name="Text Placeholder 4">
            <a:extLst>
              <a:ext uri="{FF2B5EF4-FFF2-40B4-BE49-F238E27FC236}">
                <a16:creationId xmlns:a16="http://schemas.microsoft.com/office/drawing/2014/main" id="{604757AB-EB53-4C78-8AF2-7AB3CB5A932E}"/>
              </a:ext>
            </a:extLst>
          </p:cNvPr>
          <p:cNvSpPr>
            <a:spLocks noGrp="1"/>
          </p:cNvSpPr>
          <p:nvPr>
            <p:ph type="body" sz="quarter" idx="24"/>
          </p:nvPr>
        </p:nvSpPr>
        <p:spPr>
          <a:xfrm>
            <a:off x="9695977" y="1362062"/>
            <a:ext cx="2300719" cy="757679"/>
          </a:xfrm>
        </p:spPr>
        <p:txBody>
          <a:bodyPr anchor="ctr"/>
          <a:lstStyle>
            <a:lvl1pPr marL="0" indent="0" algn="ctr">
              <a:buNone/>
              <a:defRPr sz="1400" b="1">
                <a:solidFill>
                  <a:schemeClr val="accent4"/>
                </a:solidFill>
              </a:defRPr>
            </a:lvl1pPr>
            <a:lvl2pPr marL="235113" indent="0">
              <a:buNone/>
              <a:defRPr sz="1400"/>
            </a:lvl2pPr>
            <a:lvl3pPr marL="470225" indent="0">
              <a:buNone/>
              <a:defRPr sz="1400"/>
            </a:lvl3pPr>
            <a:lvl4pPr marL="705337" indent="0">
              <a:buNone/>
              <a:defRPr sz="1400"/>
            </a:lvl4pPr>
            <a:lvl5pPr marL="940450" indent="0">
              <a:buNone/>
              <a:defRPr/>
            </a:lvl5pPr>
          </a:lstStyle>
          <a:p>
            <a:pPr lvl="0"/>
            <a:r>
              <a:rPr lang="en-US"/>
              <a:t>Click to edit Master text styles</a:t>
            </a:r>
          </a:p>
        </p:txBody>
      </p:sp>
    </p:spTree>
    <p:extLst>
      <p:ext uri="{BB962C8B-B14F-4D97-AF65-F5344CB8AC3E}">
        <p14:creationId xmlns:p14="http://schemas.microsoft.com/office/powerpoint/2010/main" val="70042528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Category, Succes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4C797-7E48-4189-BE37-E39E93C0B8F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D025DA9B-ED3F-4637-BBC6-BABD9631204A}"/>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4" name="Rectangle 3">
            <a:extLst>
              <a:ext uri="{FF2B5EF4-FFF2-40B4-BE49-F238E27FC236}">
                <a16:creationId xmlns:a16="http://schemas.microsoft.com/office/drawing/2014/main" id="{127D19F8-856B-48BD-B644-8EEE21F83D9B}"/>
              </a:ext>
            </a:extLst>
          </p:cNvPr>
          <p:cNvSpPr/>
          <p:nvPr userDrawn="1"/>
        </p:nvSpPr>
        <p:spPr>
          <a:xfrm>
            <a:off x="588400" y="1997016"/>
            <a:ext cx="2330595" cy="921034"/>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algn="ctr" defTabSz="470225">
              <a:defRPr/>
            </a:pPr>
            <a:r>
              <a:rPr lang="en-US" sz="1400" b="1">
                <a:solidFill>
                  <a:schemeClr val="accent4">
                    <a:lumMod val="100000"/>
                  </a:schemeClr>
                </a:solidFill>
                <a:latin typeface="Calibri" panose="020F0502020204030204" pitchFamily="34" charset="0"/>
              </a:rPr>
              <a:t>XXX</a:t>
            </a:r>
          </a:p>
        </p:txBody>
      </p:sp>
      <p:sp>
        <p:nvSpPr>
          <p:cNvPr id="5" name="Rectangle 4">
            <a:extLst>
              <a:ext uri="{FF2B5EF4-FFF2-40B4-BE49-F238E27FC236}">
                <a16:creationId xmlns:a16="http://schemas.microsoft.com/office/drawing/2014/main" id="{FA36EA33-1BA3-4F49-A9EE-35B8B34B8831}"/>
              </a:ext>
            </a:extLst>
          </p:cNvPr>
          <p:cNvSpPr/>
          <p:nvPr userDrawn="1"/>
        </p:nvSpPr>
        <p:spPr>
          <a:xfrm>
            <a:off x="3020596" y="1999354"/>
            <a:ext cx="8178798" cy="921033"/>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285750" indent="-285750">
              <a:buFont typeface="Wingdings" panose="05000000000000000000" pitchFamily="2" charset="2"/>
              <a:buChar char="§"/>
            </a:pPr>
            <a:r>
              <a:rPr lang="en-US" sz="1400">
                <a:solidFill>
                  <a:schemeClr val="tx1"/>
                </a:solidFill>
                <a:latin typeface="Calibri" panose="020F0502020204030204" pitchFamily="34" charset="0"/>
              </a:rPr>
              <a:t>XXX</a:t>
            </a:r>
          </a:p>
        </p:txBody>
      </p:sp>
      <p:sp>
        <p:nvSpPr>
          <p:cNvPr id="6" name="Rectangle: Rounded Corners 5">
            <a:extLst>
              <a:ext uri="{FF2B5EF4-FFF2-40B4-BE49-F238E27FC236}">
                <a16:creationId xmlns:a16="http://schemas.microsoft.com/office/drawing/2014/main" id="{5090D74D-3843-41DA-8C68-CCF5445DDDC7}"/>
              </a:ext>
            </a:extLst>
          </p:cNvPr>
          <p:cNvSpPr/>
          <p:nvPr userDrawn="1"/>
        </p:nvSpPr>
        <p:spPr>
          <a:xfrm>
            <a:off x="3169819" y="1353933"/>
            <a:ext cx="8029573" cy="571982"/>
          </a:xfrm>
          <a:prstGeom prst="roundRect">
            <a:avLst/>
          </a:prstGeom>
          <a:solidFill>
            <a:schemeClr val="accent3"/>
          </a:solidFill>
          <a:ln w="381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88" b="1">
                <a:solidFill>
                  <a:srgbClr val="FFFFFF"/>
                </a:solidFill>
                <a:latin typeface="Calibri" panose="020F0502020204030204" pitchFamily="34" charset="0"/>
              </a:rPr>
              <a:t>Successes</a:t>
            </a:r>
            <a:endParaRPr kumimoji="0" lang="en-US" sz="1588" b="1" i="0" u="none" strike="noStrike" kern="1200" cap="none" spc="0" normalizeH="0" baseline="0" noProof="0">
              <a:ln>
                <a:noFill/>
              </a:ln>
              <a:solidFill>
                <a:srgbClr val="FFFFFF"/>
              </a:solidFill>
              <a:effectLst/>
              <a:uLnTx/>
              <a:uFillTx/>
              <a:latin typeface="Calibri" panose="020F0502020204030204" pitchFamily="34" charset="0"/>
              <a:ea typeface="+mn-ea"/>
              <a:cs typeface="+mn-cs"/>
            </a:endParaRPr>
          </a:p>
        </p:txBody>
      </p:sp>
      <p:sp>
        <p:nvSpPr>
          <p:cNvPr id="7" name="Rectangle 6">
            <a:extLst>
              <a:ext uri="{FF2B5EF4-FFF2-40B4-BE49-F238E27FC236}">
                <a16:creationId xmlns:a16="http://schemas.microsoft.com/office/drawing/2014/main" id="{4F134220-E836-4146-B9B0-F53D825747D8}"/>
              </a:ext>
            </a:extLst>
          </p:cNvPr>
          <p:cNvSpPr/>
          <p:nvPr userDrawn="1"/>
        </p:nvSpPr>
        <p:spPr>
          <a:xfrm>
            <a:off x="3020596" y="2982619"/>
            <a:ext cx="8178797" cy="881294"/>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285750" indent="-285750">
              <a:buFont typeface="Wingdings" panose="05000000000000000000" pitchFamily="2" charset="2"/>
              <a:buChar char="§"/>
            </a:pPr>
            <a:r>
              <a:rPr lang="en-US" sz="1400">
                <a:solidFill>
                  <a:schemeClr val="tx1"/>
                </a:solidFill>
                <a:latin typeface="Calibri" panose="020F0502020204030204" pitchFamily="34" charset="0"/>
              </a:rPr>
              <a:t>XXX</a:t>
            </a:r>
            <a:endParaRPr kumimoji="0" lang="en-US" sz="1400" b="0" i="0" u="none" strike="noStrike" kern="1200" cap="none" spc="0" normalizeH="0" baseline="0" noProof="0">
              <a:ln>
                <a:noFill/>
              </a:ln>
              <a:solidFill>
                <a:srgbClr val="000000"/>
              </a:solidFill>
              <a:effectLst/>
              <a:uLnTx/>
              <a:uFillTx/>
              <a:latin typeface="Calibri Light" panose="020F0302020204030204" pitchFamily="34" charset="0"/>
              <a:ea typeface="Calibri" panose="020F0502020204030204" pitchFamily="34" charset="0"/>
              <a:cs typeface="+mn-cs"/>
            </a:endParaRPr>
          </a:p>
        </p:txBody>
      </p:sp>
      <p:sp>
        <p:nvSpPr>
          <p:cNvPr id="8" name="Rectangle 7">
            <a:extLst>
              <a:ext uri="{FF2B5EF4-FFF2-40B4-BE49-F238E27FC236}">
                <a16:creationId xmlns:a16="http://schemas.microsoft.com/office/drawing/2014/main" id="{B163C8F1-9C82-4E23-AE7A-845C4369772F}"/>
              </a:ext>
            </a:extLst>
          </p:cNvPr>
          <p:cNvSpPr/>
          <p:nvPr userDrawn="1"/>
        </p:nvSpPr>
        <p:spPr>
          <a:xfrm>
            <a:off x="588400" y="2972488"/>
            <a:ext cx="2330595" cy="897425"/>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marR="0" lvl="1" algn="ctr" defTabSz="914400" rtl="0" eaLnBrk="1" fontAlgn="auto" latinLnBrk="0" hangingPunct="1">
              <a:lnSpc>
                <a:spcPct val="100000"/>
              </a:lnSpc>
              <a:spcBef>
                <a:spcPts val="0"/>
              </a:spcBef>
              <a:spcAft>
                <a:spcPts val="0"/>
              </a:spcAft>
              <a:buClrTx/>
              <a:buSzTx/>
              <a:buFontTx/>
              <a:buNone/>
              <a:tabLst/>
              <a:defRPr/>
            </a:pPr>
            <a:r>
              <a:rPr lang="en-US" sz="1400" b="1">
                <a:solidFill>
                  <a:schemeClr val="accent4">
                    <a:lumMod val="100000"/>
                  </a:schemeClr>
                </a:solidFill>
                <a:latin typeface="Calibri" panose="020F0502020204030204" pitchFamily="34" charset="0"/>
              </a:rPr>
              <a:t>XXX</a:t>
            </a:r>
          </a:p>
        </p:txBody>
      </p:sp>
      <p:sp>
        <p:nvSpPr>
          <p:cNvPr id="9" name="Rectangle 8">
            <a:extLst>
              <a:ext uri="{FF2B5EF4-FFF2-40B4-BE49-F238E27FC236}">
                <a16:creationId xmlns:a16="http://schemas.microsoft.com/office/drawing/2014/main" id="{D0CA0F40-497A-4206-9D59-88277AA1AAA5}"/>
              </a:ext>
            </a:extLst>
          </p:cNvPr>
          <p:cNvSpPr/>
          <p:nvPr userDrawn="1"/>
        </p:nvSpPr>
        <p:spPr>
          <a:xfrm>
            <a:off x="596582" y="3925060"/>
            <a:ext cx="2330595" cy="921034"/>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marR="0" lvl="1" algn="ctr" defTabSz="914400" rtl="0" eaLnBrk="1" fontAlgn="auto" latinLnBrk="0" hangingPunct="1">
              <a:lnSpc>
                <a:spcPct val="100000"/>
              </a:lnSpc>
              <a:spcBef>
                <a:spcPts val="0"/>
              </a:spcBef>
              <a:spcAft>
                <a:spcPts val="0"/>
              </a:spcAft>
              <a:buClrTx/>
              <a:buSzTx/>
              <a:buFontTx/>
              <a:buNone/>
              <a:tabLst/>
              <a:defRPr/>
            </a:pPr>
            <a:r>
              <a:rPr lang="en-US" sz="1400" b="1">
                <a:solidFill>
                  <a:schemeClr val="accent4">
                    <a:lumMod val="100000"/>
                  </a:schemeClr>
                </a:solidFill>
                <a:latin typeface="Calibri" panose="020F0502020204030204" pitchFamily="34" charset="0"/>
              </a:rPr>
              <a:t>XXX</a:t>
            </a:r>
          </a:p>
        </p:txBody>
      </p:sp>
      <p:sp>
        <p:nvSpPr>
          <p:cNvPr id="10" name="Rectangle 9">
            <a:extLst>
              <a:ext uri="{FF2B5EF4-FFF2-40B4-BE49-F238E27FC236}">
                <a16:creationId xmlns:a16="http://schemas.microsoft.com/office/drawing/2014/main" id="{BB67C956-D8CC-490A-9D24-07F3433A9F1B}"/>
              </a:ext>
            </a:extLst>
          </p:cNvPr>
          <p:cNvSpPr/>
          <p:nvPr userDrawn="1"/>
        </p:nvSpPr>
        <p:spPr>
          <a:xfrm>
            <a:off x="596582" y="4901242"/>
            <a:ext cx="2330595" cy="912852"/>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marR="0" lvl="1" algn="ctr" defTabSz="914400" rtl="0" eaLnBrk="1" fontAlgn="auto" latinLnBrk="0" hangingPunct="1">
              <a:lnSpc>
                <a:spcPct val="100000"/>
              </a:lnSpc>
              <a:spcBef>
                <a:spcPts val="0"/>
              </a:spcBef>
              <a:spcAft>
                <a:spcPts val="0"/>
              </a:spcAft>
              <a:buClrTx/>
              <a:buSzTx/>
              <a:buFontTx/>
              <a:buNone/>
              <a:tabLst/>
              <a:defRPr/>
            </a:pPr>
            <a:r>
              <a:rPr lang="en-US" sz="1400" b="1">
                <a:solidFill>
                  <a:schemeClr val="accent4">
                    <a:lumMod val="100000"/>
                  </a:schemeClr>
                </a:solidFill>
                <a:latin typeface="Calibri" panose="020F0502020204030204" pitchFamily="34" charset="0"/>
              </a:rPr>
              <a:t>XXX</a:t>
            </a:r>
          </a:p>
        </p:txBody>
      </p:sp>
      <p:sp>
        <p:nvSpPr>
          <p:cNvPr id="11" name="Rectangle 10">
            <a:extLst>
              <a:ext uri="{FF2B5EF4-FFF2-40B4-BE49-F238E27FC236}">
                <a16:creationId xmlns:a16="http://schemas.microsoft.com/office/drawing/2014/main" id="{E7C113C4-EF5B-4158-8989-C721651EDBAD}"/>
              </a:ext>
            </a:extLst>
          </p:cNvPr>
          <p:cNvSpPr/>
          <p:nvPr userDrawn="1"/>
        </p:nvSpPr>
        <p:spPr>
          <a:xfrm>
            <a:off x="596582" y="5876180"/>
            <a:ext cx="2330595" cy="899232"/>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lvl="1" algn="ctr">
              <a:defRPr/>
            </a:pPr>
            <a:r>
              <a:rPr lang="en-US" sz="1400" b="1">
                <a:solidFill>
                  <a:schemeClr val="accent4">
                    <a:lumMod val="100000"/>
                  </a:schemeClr>
                </a:solidFill>
                <a:latin typeface="Calibri" panose="020F0502020204030204" pitchFamily="34" charset="0"/>
              </a:rPr>
              <a:t>XXX</a:t>
            </a:r>
          </a:p>
        </p:txBody>
      </p:sp>
      <p:sp>
        <p:nvSpPr>
          <p:cNvPr id="12" name="Rectangle: Rounded Corners 11">
            <a:extLst>
              <a:ext uri="{FF2B5EF4-FFF2-40B4-BE49-F238E27FC236}">
                <a16:creationId xmlns:a16="http://schemas.microsoft.com/office/drawing/2014/main" id="{BD0E248A-C98E-435E-AA07-9AF7455708A3}"/>
              </a:ext>
            </a:extLst>
          </p:cNvPr>
          <p:cNvSpPr/>
          <p:nvPr userDrawn="1"/>
        </p:nvSpPr>
        <p:spPr>
          <a:xfrm>
            <a:off x="662783" y="1342722"/>
            <a:ext cx="2264395" cy="583193"/>
          </a:xfrm>
          <a:prstGeom prst="roundRect">
            <a:avLst/>
          </a:prstGeom>
          <a:solidFill>
            <a:schemeClr val="accent1"/>
          </a:solidFill>
          <a:ln w="28575" cap="flat" cmpd="sng" algn="ctr">
            <a:solidFill>
              <a:schemeClr val="accent1">
                <a:lumMod val="75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indent="-132721" algn="ctr" defTabSz="1018824">
              <a:spcBef>
                <a:spcPts val="56"/>
              </a:spcBef>
            </a:pPr>
            <a:r>
              <a:rPr lang="en-US" sz="1590" b="1">
                <a:latin typeface="Calibri" panose="020F0502020204030204" pitchFamily="34" charset="0"/>
                <a:cs typeface="Calibri" panose="020F0502020204030204" pitchFamily="34" charset="0"/>
              </a:rPr>
              <a:t>Category</a:t>
            </a:r>
          </a:p>
        </p:txBody>
      </p:sp>
      <p:sp>
        <p:nvSpPr>
          <p:cNvPr id="13" name="Rectangle 12">
            <a:extLst>
              <a:ext uri="{FF2B5EF4-FFF2-40B4-BE49-F238E27FC236}">
                <a16:creationId xmlns:a16="http://schemas.microsoft.com/office/drawing/2014/main" id="{DBA4C8AD-A4AD-4E17-82ED-341764409642}"/>
              </a:ext>
            </a:extLst>
          </p:cNvPr>
          <p:cNvSpPr/>
          <p:nvPr userDrawn="1"/>
        </p:nvSpPr>
        <p:spPr>
          <a:xfrm>
            <a:off x="3020597" y="3925060"/>
            <a:ext cx="8178797" cy="921033"/>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285750" indent="-285750">
              <a:buFont typeface="Wingdings" panose="05000000000000000000" pitchFamily="2" charset="2"/>
              <a:buChar char="§"/>
            </a:pPr>
            <a:r>
              <a:rPr lang="en-US" sz="1400">
                <a:solidFill>
                  <a:schemeClr val="tx1"/>
                </a:solidFill>
                <a:latin typeface="Calibri" panose="020F0502020204030204" pitchFamily="34" charset="0"/>
              </a:rPr>
              <a:t>XXX</a:t>
            </a:r>
            <a:endParaRPr kumimoji="0" lang="en-US" sz="1400" b="0" i="0" u="none" strike="noStrike" kern="1200" cap="none" spc="0" normalizeH="0" baseline="0" noProof="0">
              <a:ln>
                <a:noFill/>
              </a:ln>
              <a:solidFill>
                <a:srgbClr val="000000"/>
              </a:solidFill>
              <a:effectLst/>
              <a:uLnTx/>
              <a:uFillTx/>
              <a:latin typeface="Calibri Light" panose="020F0302020204030204" pitchFamily="34" charset="0"/>
              <a:ea typeface="Calibri" panose="020F0502020204030204" pitchFamily="34" charset="0"/>
              <a:cs typeface="+mn-cs"/>
            </a:endParaRPr>
          </a:p>
        </p:txBody>
      </p:sp>
      <p:sp>
        <p:nvSpPr>
          <p:cNvPr id="14" name="Rectangle 13">
            <a:extLst>
              <a:ext uri="{FF2B5EF4-FFF2-40B4-BE49-F238E27FC236}">
                <a16:creationId xmlns:a16="http://schemas.microsoft.com/office/drawing/2014/main" id="{E6446F22-B483-4BFC-9DE0-C52044AF46C0}"/>
              </a:ext>
            </a:extLst>
          </p:cNvPr>
          <p:cNvSpPr/>
          <p:nvPr userDrawn="1"/>
        </p:nvSpPr>
        <p:spPr>
          <a:xfrm>
            <a:off x="3020597" y="4901242"/>
            <a:ext cx="8178797" cy="912852"/>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285750" indent="-285750">
              <a:buFont typeface="Wingdings" panose="05000000000000000000" pitchFamily="2" charset="2"/>
              <a:buChar char="§"/>
            </a:pPr>
            <a:r>
              <a:rPr lang="en-US" sz="1400">
                <a:solidFill>
                  <a:schemeClr val="tx1"/>
                </a:solidFill>
                <a:latin typeface="Calibri" panose="020F0502020204030204" pitchFamily="34" charset="0"/>
              </a:rPr>
              <a:t>XXX</a:t>
            </a:r>
          </a:p>
        </p:txBody>
      </p:sp>
      <p:sp>
        <p:nvSpPr>
          <p:cNvPr id="15" name="Rectangle 14">
            <a:extLst>
              <a:ext uri="{FF2B5EF4-FFF2-40B4-BE49-F238E27FC236}">
                <a16:creationId xmlns:a16="http://schemas.microsoft.com/office/drawing/2014/main" id="{FE263D57-2C42-47A7-B842-596ACFFB6B40}"/>
              </a:ext>
            </a:extLst>
          </p:cNvPr>
          <p:cNvSpPr/>
          <p:nvPr userDrawn="1"/>
        </p:nvSpPr>
        <p:spPr>
          <a:xfrm>
            <a:off x="3020596" y="5876180"/>
            <a:ext cx="8178797" cy="899231"/>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285750" indent="-285750">
              <a:buFont typeface="Wingdings" panose="05000000000000000000" pitchFamily="2" charset="2"/>
              <a:buChar char="§"/>
            </a:pPr>
            <a:r>
              <a:rPr lang="en-US" sz="1400">
                <a:solidFill>
                  <a:schemeClr val="tx1"/>
                </a:solidFill>
                <a:latin typeface="Calibri" panose="020F0502020204030204" pitchFamily="34" charset="0"/>
              </a:rPr>
              <a:t>XXX</a:t>
            </a:r>
          </a:p>
        </p:txBody>
      </p:sp>
      <p:grpSp>
        <p:nvGrpSpPr>
          <p:cNvPr id="16" name="Group 15">
            <a:extLst>
              <a:ext uri="{FF2B5EF4-FFF2-40B4-BE49-F238E27FC236}">
                <a16:creationId xmlns:a16="http://schemas.microsoft.com/office/drawing/2014/main" id="{9E51D0A0-7221-4836-838E-ED10344CE98C}"/>
              </a:ext>
            </a:extLst>
          </p:cNvPr>
          <p:cNvGrpSpPr/>
          <p:nvPr userDrawn="1"/>
        </p:nvGrpSpPr>
        <p:grpSpPr>
          <a:xfrm>
            <a:off x="3012903" y="1263474"/>
            <a:ext cx="746617" cy="746617"/>
            <a:chOff x="2976808" y="1020196"/>
            <a:chExt cx="746617" cy="746617"/>
          </a:xfrm>
        </p:grpSpPr>
        <p:sp>
          <p:nvSpPr>
            <p:cNvPr id="17" name="Oval 16">
              <a:extLst>
                <a:ext uri="{FF2B5EF4-FFF2-40B4-BE49-F238E27FC236}">
                  <a16:creationId xmlns:a16="http://schemas.microsoft.com/office/drawing/2014/main" id="{52F2DDF9-5B94-414E-8A81-5E708AF651BF}"/>
                </a:ext>
              </a:extLst>
            </p:cNvPr>
            <p:cNvSpPr/>
            <p:nvPr/>
          </p:nvSpPr>
          <p:spPr>
            <a:xfrm>
              <a:off x="2976808" y="1020196"/>
              <a:ext cx="746617" cy="746617"/>
            </a:xfrm>
            <a:prstGeom prst="ellipse">
              <a:avLst/>
            </a:prstGeom>
            <a:solidFill>
              <a:schemeClr val="bg1">
                <a:lumMod val="100000"/>
              </a:schemeClr>
            </a:solidFill>
            <a:ln w="57150" cap="flat" cmpd="sng" algn="ctr">
              <a:solidFill>
                <a:schemeClr val="accent6">
                  <a:lumMod val="75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67">
                <a:latin typeface="Calibri" panose="020F0502020204030204" pitchFamily="34" charset="0"/>
              </a:endParaRPr>
            </a:p>
          </p:txBody>
        </p:sp>
        <p:pic>
          <p:nvPicPr>
            <p:cNvPr id="18" name="Graphic 17" descr="Checkmark with solid fill">
              <a:extLst>
                <a:ext uri="{FF2B5EF4-FFF2-40B4-BE49-F238E27FC236}">
                  <a16:creationId xmlns:a16="http://schemas.microsoft.com/office/drawing/2014/main" id="{37F7C360-B528-4A67-8B71-4D3542D6364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120025" y="1163648"/>
              <a:ext cx="460181" cy="460181"/>
            </a:xfrm>
            <a:prstGeom prst="rect">
              <a:avLst/>
            </a:prstGeom>
          </p:spPr>
        </p:pic>
      </p:grpSp>
      <p:grpSp>
        <p:nvGrpSpPr>
          <p:cNvPr id="19" name="Group 18">
            <a:extLst>
              <a:ext uri="{FF2B5EF4-FFF2-40B4-BE49-F238E27FC236}">
                <a16:creationId xmlns:a16="http://schemas.microsoft.com/office/drawing/2014/main" id="{C39C7BB6-9929-4C7C-B8C9-ED35BF144BEA}"/>
              </a:ext>
            </a:extLst>
          </p:cNvPr>
          <p:cNvGrpSpPr>
            <a:grpSpLocks noChangeAspect="1"/>
          </p:cNvGrpSpPr>
          <p:nvPr userDrawn="1"/>
        </p:nvGrpSpPr>
        <p:grpSpPr>
          <a:xfrm>
            <a:off x="560971" y="1261009"/>
            <a:ext cx="746618" cy="746618"/>
            <a:chOff x="431823" y="1952301"/>
            <a:chExt cx="1005840" cy="1005840"/>
          </a:xfrm>
        </p:grpSpPr>
        <p:sp>
          <p:nvSpPr>
            <p:cNvPr id="20" name="Oval 19">
              <a:extLst>
                <a:ext uri="{FF2B5EF4-FFF2-40B4-BE49-F238E27FC236}">
                  <a16:creationId xmlns:a16="http://schemas.microsoft.com/office/drawing/2014/main" id="{4700F6B7-1D49-49AE-938D-28C2574DADCE}"/>
                </a:ext>
              </a:extLst>
            </p:cNvPr>
            <p:cNvSpPr/>
            <p:nvPr/>
          </p:nvSpPr>
          <p:spPr>
            <a:xfrm>
              <a:off x="431823" y="1952301"/>
              <a:ext cx="1005840" cy="1005840"/>
            </a:xfrm>
            <a:prstGeom prst="ellipse">
              <a:avLst/>
            </a:prstGeom>
            <a:solidFill>
              <a:schemeClr val="bg1">
                <a:lumMod val="100000"/>
              </a:schemeClr>
            </a:solidFill>
            <a:ln w="57150" cap="flat" cmpd="sng" algn="ctr">
              <a:solidFill>
                <a:schemeClr val="accent1">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67">
                <a:latin typeface="Calibri" panose="020F0502020204030204" pitchFamily="34" charset="0"/>
              </a:endParaRPr>
            </a:p>
          </p:txBody>
        </p:sp>
        <p:sp>
          <p:nvSpPr>
            <p:cNvPr id="21" name="Freeform 66">
              <a:extLst>
                <a:ext uri="{FF2B5EF4-FFF2-40B4-BE49-F238E27FC236}">
                  <a16:creationId xmlns:a16="http://schemas.microsoft.com/office/drawing/2014/main" id="{BC3BAD65-7F45-4A1E-998B-C2AB8339076F}"/>
                </a:ext>
              </a:extLst>
            </p:cNvPr>
            <p:cNvSpPr>
              <a:spLocks noEditPoints="1"/>
            </p:cNvSpPr>
            <p:nvPr/>
          </p:nvSpPr>
          <p:spPr bwMode="auto">
            <a:xfrm>
              <a:off x="568983" y="2202577"/>
              <a:ext cx="731520" cy="548640"/>
            </a:xfrm>
            <a:custGeom>
              <a:avLst/>
              <a:gdLst/>
              <a:ahLst/>
              <a:cxnLst>
                <a:cxn ang="0">
                  <a:pos x="80" y="48"/>
                </a:cxn>
                <a:cxn ang="0">
                  <a:pos x="54" y="72"/>
                </a:cxn>
                <a:cxn ang="0">
                  <a:pos x="12" y="92"/>
                </a:cxn>
                <a:cxn ang="0">
                  <a:pos x="0" y="150"/>
                </a:cxn>
                <a:cxn ang="0">
                  <a:pos x="34" y="184"/>
                </a:cxn>
                <a:cxn ang="0">
                  <a:pos x="52" y="218"/>
                </a:cxn>
                <a:cxn ang="0">
                  <a:pos x="64" y="268"/>
                </a:cxn>
                <a:cxn ang="0">
                  <a:pos x="96" y="286"/>
                </a:cxn>
                <a:cxn ang="0">
                  <a:pos x="156" y="298"/>
                </a:cxn>
                <a:cxn ang="0">
                  <a:pos x="192" y="290"/>
                </a:cxn>
                <a:cxn ang="0">
                  <a:pos x="224" y="164"/>
                </a:cxn>
                <a:cxn ang="0">
                  <a:pos x="260" y="102"/>
                </a:cxn>
                <a:cxn ang="0">
                  <a:pos x="264" y="52"/>
                </a:cxn>
                <a:cxn ang="0">
                  <a:pos x="218" y="16"/>
                </a:cxn>
                <a:cxn ang="0">
                  <a:pos x="170" y="28"/>
                </a:cxn>
                <a:cxn ang="0">
                  <a:pos x="132" y="26"/>
                </a:cxn>
                <a:cxn ang="0">
                  <a:pos x="388" y="124"/>
                </a:cxn>
                <a:cxn ang="0">
                  <a:pos x="342" y="134"/>
                </a:cxn>
                <a:cxn ang="0">
                  <a:pos x="278" y="132"/>
                </a:cxn>
                <a:cxn ang="0">
                  <a:pos x="232" y="188"/>
                </a:cxn>
                <a:cxn ang="0">
                  <a:pos x="248" y="250"/>
                </a:cxn>
                <a:cxn ang="0">
                  <a:pos x="246" y="296"/>
                </a:cxn>
                <a:cxn ang="0">
                  <a:pos x="228" y="358"/>
                </a:cxn>
                <a:cxn ang="0">
                  <a:pos x="272" y="420"/>
                </a:cxn>
                <a:cxn ang="0">
                  <a:pos x="310" y="448"/>
                </a:cxn>
                <a:cxn ang="0">
                  <a:pos x="376" y="432"/>
                </a:cxn>
                <a:cxn ang="0">
                  <a:pos x="422" y="432"/>
                </a:cxn>
                <a:cxn ang="0">
                  <a:pos x="486" y="452"/>
                </a:cxn>
                <a:cxn ang="0">
                  <a:pos x="542" y="410"/>
                </a:cxn>
                <a:cxn ang="0">
                  <a:pos x="540" y="346"/>
                </a:cxn>
                <a:cxn ang="0">
                  <a:pos x="554" y="300"/>
                </a:cxn>
                <a:cxn ang="0">
                  <a:pos x="588" y="248"/>
                </a:cxn>
                <a:cxn ang="0">
                  <a:pos x="560" y="174"/>
                </a:cxn>
                <a:cxn ang="0">
                  <a:pos x="500" y="160"/>
                </a:cxn>
                <a:cxn ang="0">
                  <a:pos x="458" y="134"/>
                </a:cxn>
                <a:cxn ang="0">
                  <a:pos x="414" y="88"/>
                </a:cxn>
                <a:cxn ang="0">
                  <a:pos x="334" y="318"/>
                </a:cxn>
                <a:cxn ang="0">
                  <a:pos x="396" y="356"/>
                </a:cxn>
                <a:cxn ang="0">
                  <a:pos x="450" y="336"/>
                </a:cxn>
                <a:cxn ang="0">
                  <a:pos x="474" y="270"/>
                </a:cxn>
                <a:cxn ang="0">
                  <a:pos x="444" y="220"/>
                </a:cxn>
                <a:cxn ang="0">
                  <a:pos x="376" y="208"/>
                </a:cxn>
                <a:cxn ang="0">
                  <a:pos x="332" y="248"/>
                </a:cxn>
                <a:cxn ang="0">
                  <a:pos x="334" y="318"/>
                </a:cxn>
                <a:cxn ang="0">
                  <a:pos x="126" y="202"/>
                </a:cxn>
                <a:cxn ang="0">
                  <a:pos x="180" y="196"/>
                </a:cxn>
                <a:cxn ang="0">
                  <a:pos x="206" y="160"/>
                </a:cxn>
                <a:cxn ang="0">
                  <a:pos x="190" y="108"/>
                </a:cxn>
                <a:cxn ang="0">
                  <a:pos x="148" y="90"/>
                </a:cxn>
                <a:cxn ang="0">
                  <a:pos x="108" y="108"/>
                </a:cxn>
                <a:cxn ang="0">
                  <a:pos x="92" y="160"/>
                </a:cxn>
              </a:cxnLst>
              <a:rect l="0" t="0" r="r" b="b"/>
              <a:pathLst>
                <a:path w="592" h="472">
                  <a:moveTo>
                    <a:pt x="108" y="34"/>
                  </a:moveTo>
                  <a:lnTo>
                    <a:pt x="104" y="36"/>
                  </a:lnTo>
                  <a:lnTo>
                    <a:pt x="88" y="12"/>
                  </a:lnTo>
                  <a:lnTo>
                    <a:pt x="72" y="22"/>
                  </a:lnTo>
                  <a:lnTo>
                    <a:pt x="80" y="48"/>
                  </a:lnTo>
                  <a:lnTo>
                    <a:pt x="76" y="50"/>
                  </a:lnTo>
                  <a:lnTo>
                    <a:pt x="54" y="34"/>
                  </a:lnTo>
                  <a:lnTo>
                    <a:pt x="40" y="48"/>
                  </a:lnTo>
                  <a:lnTo>
                    <a:pt x="56" y="68"/>
                  </a:lnTo>
                  <a:lnTo>
                    <a:pt x="54" y="72"/>
                  </a:lnTo>
                  <a:lnTo>
                    <a:pt x="28" y="62"/>
                  </a:lnTo>
                  <a:lnTo>
                    <a:pt x="20" y="78"/>
                  </a:lnTo>
                  <a:lnTo>
                    <a:pt x="40" y="94"/>
                  </a:lnTo>
                  <a:lnTo>
                    <a:pt x="38" y="98"/>
                  </a:lnTo>
                  <a:lnTo>
                    <a:pt x="12" y="92"/>
                  </a:lnTo>
                  <a:lnTo>
                    <a:pt x="6" y="112"/>
                  </a:lnTo>
                  <a:lnTo>
                    <a:pt x="30" y="122"/>
                  </a:lnTo>
                  <a:lnTo>
                    <a:pt x="30" y="128"/>
                  </a:lnTo>
                  <a:lnTo>
                    <a:pt x="2" y="130"/>
                  </a:lnTo>
                  <a:lnTo>
                    <a:pt x="0" y="150"/>
                  </a:lnTo>
                  <a:lnTo>
                    <a:pt x="30" y="154"/>
                  </a:lnTo>
                  <a:lnTo>
                    <a:pt x="28" y="160"/>
                  </a:lnTo>
                  <a:lnTo>
                    <a:pt x="2" y="168"/>
                  </a:lnTo>
                  <a:lnTo>
                    <a:pt x="8" y="188"/>
                  </a:lnTo>
                  <a:lnTo>
                    <a:pt x="34" y="184"/>
                  </a:lnTo>
                  <a:lnTo>
                    <a:pt x="36" y="190"/>
                  </a:lnTo>
                  <a:lnTo>
                    <a:pt x="12" y="206"/>
                  </a:lnTo>
                  <a:lnTo>
                    <a:pt x="22" y="224"/>
                  </a:lnTo>
                  <a:lnTo>
                    <a:pt x="50" y="214"/>
                  </a:lnTo>
                  <a:lnTo>
                    <a:pt x="52" y="218"/>
                  </a:lnTo>
                  <a:lnTo>
                    <a:pt x="36" y="240"/>
                  </a:lnTo>
                  <a:lnTo>
                    <a:pt x="46" y="254"/>
                  </a:lnTo>
                  <a:lnTo>
                    <a:pt x="72" y="238"/>
                  </a:lnTo>
                  <a:lnTo>
                    <a:pt x="76" y="242"/>
                  </a:lnTo>
                  <a:lnTo>
                    <a:pt x="64" y="268"/>
                  </a:lnTo>
                  <a:lnTo>
                    <a:pt x="80" y="278"/>
                  </a:lnTo>
                  <a:lnTo>
                    <a:pt x="98" y="256"/>
                  </a:lnTo>
                  <a:lnTo>
                    <a:pt x="102" y="258"/>
                  </a:lnTo>
                  <a:lnTo>
                    <a:pt x="96" y="286"/>
                  </a:lnTo>
                  <a:lnTo>
                    <a:pt x="96" y="286"/>
                  </a:lnTo>
                  <a:lnTo>
                    <a:pt x="114" y="292"/>
                  </a:lnTo>
                  <a:lnTo>
                    <a:pt x="128" y="264"/>
                  </a:lnTo>
                  <a:lnTo>
                    <a:pt x="132" y="266"/>
                  </a:lnTo>
                  <a:lnTo>
                    <a:pt x="136" y="296"/>
                  </a:lnTo>
                  <a:lnTo>
                    <a:pt x="156" y="298"/>
                  </a:lnTo>
                  <a:lnTo>
                    <a:pt x="160" y="266"/>
                  </a:lnTo>
                  <a:lnTo>
                    <a:pt x="166" y="266"/>
                  </a:lnTo>
                  <a:lnTo>
                    <a:pt x="176" y="294"/>
                  </a:lnTo>
                  <a:lnTo>
                    <a:pt x="192" y="290"/>
                  </a:lnTo>
                  <a:lnTo>
                    <a:pt x="192" y="290"/>
                  </a:lnTo>
                  <a:lnTo>
                    <a:pt x="192" y="262"/>
                  </a:lnTo>
                  <a:lnTo>
                    <a:pt x="194" y="236"/>
                  </a:lnTo>
                  <a:lnTo>
                    <a:pt x="200" y="212"/>
                  </a:lnTo>
                  <a:lnTo>
                    <a:pt x="210" y="188"/>
                  </a:lnTo>
                  <a:lnTo>
                    <a:pt x="224" y="164"/>
                  </a:lnTo>
                  <a:lnTo>
                    <a:pt x="240" y="144"/>
                  </a:lnTo>
                  <a:lnTo>
                    <a:pt x="260" y="124"/>
                  </a:lnTo>
                  <a:lnTo>
                    <a:pt x="282" y="106"/>
                  </a:lnTo>
                  <a:lnTo>
                    <a:pt x="264" y="108"/>
                  </a:lnTo>
                  <a:lnTo>
                    <a:pt x="260" y="102"/>
                  </a:lnTo>
                  <a:lnTo>
                    <a:pt x="282" y="88"/>
                  </a:lnTo>
                  <a:lnTo>
                    <a:pt x="274" y="68"/>
                  </a:lnTo>
                  <a:lnTo>
                    <a:pt x="248" y="78"/>
                  </a:lnTo>
                  <a:lnTo>
                    <a:pt x="244" y="74"/>
                  </a:lnTo>
                  <a:lnTo>
                    <a:pt x="264" y="52"/>
                  </a:lnTo>
                  <a:lnTo>
                    <a:pt x="248" y="38"/>
                  </a:lnTo>
                  <a:lnTo>
                    <a:pt x="226" y="54"/>
                  </a:lnTo>
                  <a:lnTo>
                    <a:pt x="222" y="52"/>
                  </a:lnTo>
                  <a:lnTo>
                    <a:pt x="234" y="26"/>
                  </a:lnTo>
                  <a:lnTo>
                    <a:pt x="218" y="16"/>
                  </a:lnTo>
                  <a:lnTo>
                    <a:pt x="200" y="38"/>
                  </a:lnTo>
                  <a:lnTo>
                    <a:pt x="194" y="34"/>
                  </a:lnTo>
                  <a:lnTo>
                    <a:pt x="200" y="8"/>
                  </a:lnTo>
                  <a:lnTo>
                    <a:pt x="182" y="2"/>
                  </a:lnTo>
                  <a:lnTo>
                    <a:pt x="170" y="28"/>
                  </a:lnTo>
                  <a:lnTo>
                    <a:pt x="164" y="28"/>
                  </a:lnTo>
                  <a:lnTo>
                    <a:pt x="164" y="0"/>
                  </a:lnTo>
                  <a:lnTo>
                    <a:pt x="142" y="0"/>
                  </a:lnTo>
                  <a:lnTo>
                    <a:pt x="138" y="26"/>
                  </a:lnTo>
                  <a:lnTo>
                    <a:pt x="132" y="26"/>
                  </a:lnTo>
                  <a:lnTo>
                    <a:pt x="122" y="2"/>
                  </a:lnTo>
                  <a:lnTo>
                    <a:pt x="104" y="6"/>
                  </a:lnTo>
                  <a:lnTo>
                    <a:pt x="108" y="34"/>
                  </a:lnTo>
                  <a:lnTo>
                    <a:pt x="108" y="34"/>
                  </a:lnTo>
                  <a:close/>
                  <a:moveTo>
                    <a:pt x="388" y="124"/>
                  </a:moveTo>
                  <a:lnTo>
                    <a:pt x="380" y="124"/>
                  </a:lnTo>
                  <a:lnTo>
                    <a:pt x="368" y="90"/>
                  </a:lnTo>
                  <a:lnTo>
                    <a:pt x="344" y="96"/>
                  </a:lnTo>
                  <a:lnTo>
                    <a:pt x="348" y="132"/>
                  </a:lnTo>
                  <a:lnTo>
                    <a:pt x="342" y="134"/>
                  </a:lnTo>
                  <a:lnTo>
                    <a:pt x="320" y="106"/>
                  </a:lnTo>
                  <a:lnTo>
                    <a:pt x="298" y="118"/>
                  </a:lnTo>
                  <a:lnTo>
                    <a:pt x="310" y="150"/>
                  </a:lnTo>
                  <a:lnTo>
                    <a:pt x="306" y="154"/>
                  </a:lnTo>
                  <a:lnTo>
                    <a:pt x="278" y="132"/>
                  </a:lnTo>
                  <a:lnTo>
                    <a:pt x="262" y="150"/>
                  </a:lnTo>
                  <a:lnTo>
                    <a:pt x="282" y="176"/>
                  </a:lnTo>
                  <a:lnTo>
                    <a:pt x="278" y="180"/>
                  </a:lnTo>
                  <a:lnTo>
                    <a:pt x="248" y="166"/>
                  </a:lnTo>
                  <a:lnTo>
                    <a:pt x="232" y="188"/>
                  </a:lnTo>
                  <a:lnTo>
                    <a:pt x="260" y="210"/>
                  </a:lnTo>
                  <a:lnTo>
                    <a:pt x="258" y="216"/>
                  </a:lnTo>
                  <a:lnTo>
                    <a:pt x="222" y="208"/>
                  </a:lnTo>
                  <a:lnTo>
                    <a:pt x="214" y="234"/>
                  </a:lnTo>
                  <a:lnTo>
                    <a:pt x="248" y="250"/>
                  </a:lnTo>
                  <a:lnTo>
                    <a:pt x="246" y="256"/>
                  </a:lnTo>
                  <a:lnTo>
                    <a:pt x="210" y="258"/>
                  </a:lnTo>
                  <a:lnTo>
                    <a:pt x="210" y="284"/>
                  </a:lnTo>
                  <a:lnTo>
                    <a:pt x="244" y="288"/>
                  </a:lnTo>
                  <a:lnTo>
                    <a:pt x="246" y="296"/>
                  </a:lnTo>
                  <a:lnTo>
                    <a:pt x="212" y="308"/>
                  </a:lnTo>
                  <a:lnTo>
                    <a:pt x="218" y="334"/>
                  </a:lnTo>
                  <a:lnTo>
                    <a:pt x="254" y="330"/>
                  </a:lnTo>
                  <a:lnTo>
                    <a:pt x="256" y="336"/>
                  </a:lnTo>
                  <a:lnTo>
                    <a:pt x="228" y="358"/>
                  </a:lnTo>
                  <a:lnTo>
                    <a:pt x="238" y="380"/>
                  </a:lnTo>
                  <a:lnTo>
                    <a:pt x="274" y="366"/>
                  </a:lnTo>
                  <a:lnTo>
                    <a:pt x="278" y="372"/>
                  </a:lnTo>
                  <a:lnTo>
                    <a:pt x="254" y="402"/>
                  </a:lnTo>
                  <a:lnTo>
                    <a:pt x="272" y="420"/>
                  </a:lnTo>
                  <a:lnTo>
                    <a:pt x="302" y="398"/>
                  </a:lnTo>
                  <a:lnTo>
                    <a:pt x="306" y="402"/>
                  </a:lnTo>
                  <a:lnTo>
                    <a:pt x="288" y="434"/>
                  </a:lnTo>
                  <a:lnTo>
                    <a:pt x="288" y="434"/>
                  </a:lnTo>
                  <a:lnTo>
                    <a:pt x="310" y="448"/>
                  </a:lnTo>
                  <a:lnTo>
                    <a:pt x="334" y="418"/>
                  </a:lnTo>
                  <a:lnTo>
                    <a:pt x="340" y="422"/>
                  </a:lnTo>
                  <a:lnTo>
                    <a:pt x="334" y="460"/>
                  </a:lnTo>
                  <a:lnTo>
                    <a:pt x="360" y="468"/>
                  </a:lnTo>
                  <a:lnTo>
                    <a:pt x="376" y="432"/>
                  </a:lnTo>
                  <a:lnTo>
                    <a:pt x="382" y="434"/>
                  </a:lnTo>
                  <a:lnTo>
                    <a:pt x="386" y="470"/>
                  </a:lnTo>
                  <a:lnTo>
                    <a:pt x="410" y="472"/>
                  </a:lnTo>
                  <a:lnTo>
                    <a:pt x="414" y="432"/>
                  </a:lnTo>
                  <a:lnTo>
                    <a:pt x="422" y="432"/>
                  </a:lnTo>
                  <a:lnTo>
                    <a:pt x="434" y="468"/>
                  </a:lnTo>
                  <a:lnTo>
                    <a:pt x="458" y="462"/>
                  </a:lnTo>
                  <a:lnTo>
                    <a:pt x="454" y="424"/>
                  </a:lnTo>
                  <a:lnTo>
                    <a:pt x="460" y="422"/>
                  </a:lnTo>
                  <a:lnTo>
                    <a:pt x="486" y="452"/>
                  </a:lnTo>
                  <a:lnTo>
                    <a:pt x="506" y="440"/>
                  </a:lnTo>
                  <a:lnTo>
                    <a:pt x="492" y="404"/>
                  </a:lnTo>
                  <a:lnTo>
                    <a:pt x="496" y="400"/>
                  </a:lnTo>
                  <a:lnTo>
                    <a:pt x="526" y="426"/>
                  </a:lnTo>
                  <a:lnTo>
                    <a:pt x="542" y="410"/>
                  </a:lnTo>
                  <a:lnTo>
                    <a:pt x="518" y="378"/>
                  </a:lnTo>
                  <a:lnTo>
                    <a:pt x="520" y="374"/>
                  </a:lnTo>
                  <a:lnTo>
                    <a:pt x="556" y="392"/>
                  </a:lnTo>
                  <a:lnTo>
                    <a:pt x="570" y="370"/>
                  </a:lnTo>
                  <a:lnTo>
                    <a:pt x="540" y="346"/>
                  </a:lnTo>
                  <a:lnTo>
                    <a:pt x="544" y="340"/>
                  </a:lnTo>
                  <a:lnTo>
                    <a:pt x="580" y="348"/>
                  </a:lnTo>
                  <a:lnTo>
                    <a:pt x="586" y="322"/>
                  </a:lnTo>
                  <a:lnTo>
                    <a:pt x="552" y="306"/>
                  </a:lnTo>
                  <a:lnTo>
                    <a:pt x="554" y="300"/>
                  </a:lnTo>
                  <a:lnTo>
                    <a:pt x="590" y="300"/>
                  </a:lnTo>
                  <a:lnTo>
                    <a:pt x="592" y="272"/>
                  </a:lnTo>
                  <a:lnTo>
                    <a:pt x="556" y="268"/>
                  </a:lnTo>
                  <a:lnTo>
                    <a:pt x="554" y="260"/>
                  </a:lnTo>
                  <a:lnTo>
                    <a:pt x="588" y="248"/>
                  </a:lnTo>
                  <a:lnTo>
                    <a:pt x="584" y="222"/>
                  </a:lnTo>
                  <a:lnTo>
                    <a:pt x="546" y="226"/>
                  </a:lnTo>
                  <a:lnTo>
                    <a:pt x="544" y="218"/>
                  </a:lnTo>
                  <a:lnTo>
                    <a:pt x="574" y="198"/>
                  </a:lnTo>
                  <a:lnTo>
                    <a:pt x="560" y="174"/>
                  </a:lnTo>
                  <a:lnTo>
                    <a:pt x="528" y="188"/>
                  </a:lnTo>
                  <a:lnTo>
                    <a:pt x="522" y="182"/>
                  </a:lnTo>
                  <a:lnTo>
                    <a:pt x="546" y="156"/>
                  </a:lnTo>
                  <a:lnTo>
                    <a:pt x="530" y="138"/>
                  </a:lnTo>
                  <a:lnTo>
                    <a:pt x="500" y="160"/>
                  </a:lnTo>
                  <a:lnTo>
                    <a:pt x="494" y="154"/>
                  </a:lnTo>
                  <a:lnTo>
                    <a:pt x="508" y="122"/>
                  </a:lnTo>
                  <a:lnTo>
                    <a:pt x="488" y="108"/>
                  </a:lnTo>
                  <a:lnTo>
                    <a:pt x="466" y="138"/>
                  </a:lnTo>
                  <a:lnTo>
                    <a:pt x="458" y="134"/>
                  </a:lnTo>
                  <a:lnTo>
                    <a:pt x="466" y="100"/>
                  </a:lnTo>
                  <a:lnTo>
                    <a:pt x="440" y="92"/>
                  </a:lnTo>
                  <a:lnTo>
                    <a:pt x="426" y="124"/>
                  </a:lnTo>
                  <a:lnTo>
                    <a:pt x="418" y="122"/>
                  </a:lnTo>
                  <a:lnTo>
                    <a:pt x="414" y="88"/>
                  </a:lnTo>
                  <a:lnTo>
                    <a:pt x="390" y="88"/>
                  </a:lnTo>
                  <a:lnTo>
                    <a:pt x="388" y="124"/>
                  </a:lnTo>
                  <a:lnTo>
                    <a:pt x="388" y="124"/>
                  </a:lnTo>
                  <a:close/>
                  <a:moveTo>
                    <a:pt x="334" y="318"/>
                  </a:moveTo>
                  <a:lnTo>
                    <a:pt x="334" y="318"/>
                  </a:lnTo>
                  <a:lnTo>
                    <a:pt x="344" y="330"/>
                  </a:lnTo>
                  <a:lnTo>
                    <a:pt x="354" y="340"/>
                  </a:lnTo>
                  <a:lnTo>
                    <a:pt x="368" y="348"/>
                  </a:lnTo>
                  <a:lnTo>
                    <a:pt x="380" y="354"/>
                  </a:lnTo>
                  <a:lnTo>
                    <a:pt x="396" y="356"/>
                  </a:lnTo>
                  <a:lnTo>
                    <a:pt x="410" y="354"/>
                  </a:lnTo>
                  <a:lnTo>
                    <a:pt x="424" y="352"/>
                  </a:lnTo>
                  <a:lnTo>
                    <a:pt x="438" y="346"/>
                  </a:lnTo>
                  <a:lnTo>
                    <a:pt x="438" y="346"/>
                  </a:lnTo>
                  <a:lnTo>
                    <a:pt x="450" y="336"/>
                  </a:lnTo>
                  <a:lnTo>
                    <a:pt x="460" y="326"/>
                  </a:lnTo>
                  <a:lnTo>
                    <a:pt x="468" y="312"/>
                  </a:lnTo>
                  <a:lnTo>
                    <a:pt x="472" y="300"/>
                  </a:lnTo>
                  <a:lnTo>
                    <a:pt x="474" y="284"/>
                  </a:lnTo>
                  <a:lnTo>
                    <a:pt x="474" y="270"/>
                  </a:lnTo>
                  <a:lnTo>
                    <a:pt x="472" y="256"/>
                  </a:lnTo>
                  <a:lnTo>
                    <a:pt x="464" y="242"/>
                  </a:lnTo>
                  <a:lnTo>
                    <a:pt x="464" y="242"/>
                  </a:lnTo>
                  <a:lnTo>
                    <a:pt x="456" y="230"/>
                  </a:lnTo>
                  <a:lnTo>
                    <a:pt x="444" y="220"/>
                  </a:lnTo>
                  <a:lnTo>
                    <a:pt x="432" y="212"/>
                  </a:lnTo>
                  <a:lnTo>
                    <a:pt x="418" y="208"/>
                  </a:lnTo>
                  <a:lnTo>
                    <a:pt x="404" y="206"/>
                  </a:lnTo>
                  <a:lnTo>
                    <a:pt x="390" y="206"/>
                  </a:lnTo>
                  <a:lnTo>
                    <a:pt x="376" y="208"/>
                  </a:lnTo>
                  <a:lnTo>
                    <a:pt x="362" y="216"/>
                  </a:lnTo>
                  <a:lnTo>
                    <a:pt x="362" y="216"/>
                  </a:lnTo>
                  <a:lnTo>
                    <a:pt x="350" y="224"/>
                  </a:lnTo>
                  <a:lnTo>
                    <a:pt x="340" y="236"/>
                  </a:lnTo>
                  <a:lnTo>
                    <a:pt x="332" y="248"/>
                  </a:lnTo>
                  <a:lnTo>
                    <a:pt x="326" y="262"/>
                  </a:lnTo>
                  <a:lnTo>
                    <a:pt x="324" y="276"/>
                  </a:lnTo>
                  <a:lnTo>
                    <a:pt x="326" y="290"/>
                  </a:lnTo>
                  <a:lnTo>
                    <a:pt x="328" y="304"/>
                  </a:lnTo>
                  <a:lnTo>
                    <a:pt x="334" y="318"/>
                  </a:lnTo>
                  <a:lnTo>
                    <a:pt x="334" y="318"/>
                  </a:lnTo>
                  <a:close/>
                  <a:moveTo>
                    <a:pt x="108" y="190"/>
                  </a:moveTo>
                  <a:lnTo>
                    <a:pt x="108" y="190"/>
                  </a:lnTo>
                  <a:lnTo>
                    <a:pt x="116" y="196"/>
                  </a:lnTo>
                  <a:lnTo>
                    <a:pt x="126" y="202"/>
                  </a:lnTo>
                  <a:lnTo>
                    <a:pt x="138" y="206"/>
                  </a:lnTo>
                  <a:lnTo>
                    <a:pt x="148" y="206"/>
                  </a:lnTo>
                  <a:lnTo>
                    <a:pt x="160" y="206"/>
                  </a:lnTo>
                  <a:lnTo>
                    <a:pt x="170" y="202"/>
                  </a:lnTo>
                  <a:lnTo>
                    <a:pt x="180" y="196"/>
                  </a:lnTo>
                  <a:lnTo>
                    <a:pt x="190" y="190"/>
                  </a:lnTo>
                  <a:lnTo>
                    <a:pt x="190" y="190"/>
                  </a:lnTo>
                  <a:lnTo>
                    <a:pt x="198" y="180"/>
                  </a:lnTo>
                  <a:lnTo>
                    <a:pt x="202" y="170"/>
                  </a:lnTo>
                  <a:lnTo>
                    <a:pt x="206" y="160"/>
                  </a:lnTo>
                  <a:lnTo>
                    <a:pt x="206" y="148"/>
                  </a:lnTo>
                  <a:lnTo>
                    <a:pt x="206" y="138"/>
                  </a:lnTo>
                  <a:lnTo>
                    <a:pt x="202" y="126"/>
                  </a:lnTo>
                  <a:lnTo>
                    <a:pt x="198" y="116"/>
                  </a:lnTo>
                  <a:lnTo>
                    <a:pt x="190" y="108"/>
                  </a:lnTo>
                  <a:lnTo>
                    <a:pt x="190" y="108"/>
                  </a:lnTo>
                  <a:lnTo>
                    <a:pt x="180" y="100"/>
                  </a:lnTo>
                  <a:lnTo>
                    <a:pt x="170" y="94"/>
                  </a:lnTo>
                  <a:lnTo>
                    <a:pt x="160" y="92"/>
                  </a:lnTo>
                  <a:lnTo>
                    <a:pt x="148" y="90"/>
                  </a:lnTo>
                  <a:lnTo>
                    <a:pt x="138" y="92"/>
                  </a:lnTo>
                  <a:lnTo>
                    <a:pt x="126" y="94"/>
                  </a:lnTo>
                  <a:lnTo>
                    <a:pt x="116" y="100"/>
                  </a:lnTo>
                  <a:lnTo>
                    <a:pt x="108" y="108"/>
                  </a:lnTo>
                  <a:lnTo>
                    <a:pt x="108" y="108"/>
                  </a:lnTo>
                  <a:lnTo>
                    <a:pt x="100" y="116"/>
                  </a:lnTo>
                  <a:lnTo>
                    <a:pt x="94" y="126"/>
                  </a:lnTo>
                  <a:lnTo>
                    <a:pt x="92" y="138"/>
                  </a:lnTo>
                  <a:lnTo>
                    <a:pt x="90" y="148"/>
                  </a:lnTo>
                  <a:lnTo>
                    <a:pt x="92" y="160"/>
                  </a:lnTo>
                  <a:lnTo>
                    <a:pt x="94" y="170"/>
                  </a:lnTo>
                  <a:lnTo>
                    <a:pt x="100" y="180"/>
                  </a:lnTo>
                  <a:lnTo>
                    <a:pt x="108" y="190"/>
                  </a:lnTo>
                  <a:lnTo>
                    <a:pt x="108" y="190"/>
                  </a:lnTo>
                  <a:close/>
                </a:path>
              </a:pathLst>
            </a:custGeom>
            <a:solidFill>
              <a:schemeClr val="accent1">
                <a:lumMod val="100000"/>
              </a:schemeClr>
            </a:solidFill>
            <a:ln w="9525">
              <a:noFill/>
              <a:round/>
              <a:headEnd/>
              <a:tailEnd/>
            </a:ln>
          </p:spPr>
          <p:txBody>
            <a:bodyPr vert="horz" wrap="square" lIns="103632" tIns="51816" rIns="103632" bIns="51816" numCol="1" anchor="t" anchorCtr="0" compatLnSpc="1">
              <a:prstTxWarp prst="textNoShape">
                <a:avLst/>
              </a:prstTxWarp>
            </a:bodyPr>
            <a:lstStyle/>
            <a:p>
              <a:endParaRPr lang="en-GB" sz="2267">
                <a:latin typeface="Calibri" panose="020F0502020204030204" pitchFamily="34" charset="0"/>
              </a:endParaRPr>
            </a:p>
          </p:txBody>
        </p:sp>
      </p:grpSp>
    </p:spTree>
    <p:extLst>
      <p:ext uri="{BB962C8B-B14F-4D97-AF65-F5344CB8AC3E}">
        <p14:creationId xmlns:p14="http://schemas.microsoft.com/office/powerpoint/2010/main" val="4254456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Program Overview/Process 2.19.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1EB59-CDA4-4332-8853-CE5857EB102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CE488E8-2901-4834-9583-E6449E572743}"/>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4" name="Rectangle 3">
            <a:extLst>
              <a:ext uri="{FF2B5EF4-FFF2-40B4-BE49-F238E27FC236}">
                <a16:creationId xmlns:a16="http://schemas.microsoft.com/office/drawing/2014/main" id="{3538C586-271D-421F-8F71-51C9D5EFDED6}"/>
              </a:ext>
            </a:extLst>
          </p:cNvPr>
          <p:cNvSpPr/>
          <p:nvPr userDrawn="1"/>
        </p:nvSpPr>
        <p:spPr>
          <a:xfrm>
            <a:off x="4408444" y="1867421"/>
            <a:ext cx="1785326" cy="2432124"/>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solidFill>
                  <a:schemeClr val="tx1"/>
                </a:solidFill>
              </a:rPr>
              <a:t>Asset Management</a:t>
            </a:r>
          </a:p>
        </p:txBody>
      </p:sp>
      <p:sp>
        <p:nvSpPr>
          <p:cNvPr id="6" name="Rectangle 5">
            <a:extLst>
              <a:ext uri="{FF2B5EF4-FFF2-40B4-BE49-F238E27FC236}">
                <a16:creationId xmlns:a16="http://schemas.microsoft.com/office/drawing/2014/main" id="{3E3CE6C6-3342-4CAD-922A-4075B461EC9B}"/>
              </a:ext>
            </a:extLst>
          </p:cNvPr>
          <p:cNvSpPr/>
          <p:nvPr userDrawn="1"/>
        </p:nvSpPr>
        <p:spPr>
          <a:xfrm>
            <a:off x="4408443" y="5795610"/>
            <a:ext cx="1785294" cy="864271"/>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Execution</a:t>
            </a:r>
          </a:p>
        </p:txBody>
      </p:sp>
      <p:cxnSp>
        <p:nvCxnSpPr>
          <p:cNvPr id="7" name="Straight Connector 6">
            <a:extLst>
              <a:ext uri="{FF2B5EF4-FFF2-40B4-BE49-F238E27FC236}">
                <a16:creationId xmlns:a16="http://schemas.microsoft.com/office/drawing/2014/main" id="{AA9AF3E0-B5F9-4196-BA0C-B509B7192B83}"/>
              </a:ext>
            </a:extLst>
          </p:cNvPr>
          <p:cNvCxnSpPr>
            <a:cxnSpLocks/>
          </p:cNvCxnSpPr>
          <p:nvPr userDrawn="1"/>
        </p:nvCxnSpPr>
        <p:spPr>
          <a:xfrm>
            <a:off x="4244689" y="4457273"/>
            <a:ext cx="7906089" cy="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8" name="TextBox 8">
            <a:extLst>
              <a:ext uri="{FF2B5EF4-FFF2-40B4-BE49-F238E27FC236}">
                <a16:creationId xmlns:a16="http://schemas.microsoft.com/office/drawing/2014/main" id="{31E3643E-3F32-4D59-8F0B-6B94E0A39459}"/>
              </a:ext>
            </a:extLst>
          </p:cNvPr>
          <p:cNvSpPr txBox="1">
            <a:spLocks/>
          </p:cNvSpPr>
          <p:nvPr userDrawn="1"/>
        </p:nvSpPr>
        <p:spPr>
          <a:xfrm>
            <a:off x="6990860" y="5930095"/>
            <a:ext cx="4246245" cy="595300"/>
          </a:xfrm>
          <a:prstGeom prst="roundRect">
            <a:avLst/>
          </a:prstGeom>
          <a:solidFill>
            <a:schemeClr val="bg2">
              <a:lumMod val="25000"/>
            </a:schemeClr>
          </a:solidFill>
          <a:ln w="9525">
            <a:noFill/>
          </a:ln>
        </p:spPr>
        <p:txBody>
          <a:bodyPr lIns="45720" rIns="45720" anchor="ctr"/>
          <a:lstStyle>
            <a:lvl1pPr marL="112713" indent="-112713" algn="l" defTabSz="914400" rtl="0" eaLnBrk="1" latinLnBrk="0" hangingPunct="1">
              <a:lnSpc>
                <a:spcPct val="100000"/>
              </a:lnSpc>
              <a:spcBef>
                <a:spcPts val="0"/>
              </a:spcBef>
              <a:spcAft>
                <a:spcPts val="600"/>
              </a:spcAft>
              <a:buFont typeface="Wingdings" panose="05000000000000000000" pitchFamily="2" charset="2"/>
              <a:buChar char="§"/>
              <a:defRPr lang="en-US" sz="1500" b="0" kern="1200" dirty="0" smtClean="0">
                <a:solidFill>
                  <a:schemeClr val="tx1"/>
                </a:solidFill>
                <a:latin typeface="+mn-lt"/>
                <a:ea typeface="+mn-ea"/>
                <a:cs typeface="+mn-cs"/>
              </a:defRPr>
            </a:lvl1pPr>
            <a:lvl2pPr marL="233363" indent="-120650" algn="l" defTabSz="914400" rtl="0" eaLnBrk="1" latinLnBrk="0" hangingPunct="1">
              <a:lnSpc>
                <a:spcPct val="100000"/>
              </a:lnSpc>
              <a:spcBef>
                <a:spcPts val="0"/>
              </a:spcBef>
              <a:spcAft>
                <a:spcPts val="600"/>
              </a:spcAft>
              <a:buFont typeface="Arial" panose="020B0604020202020204" pitchFamily="34" charset="0"/>
              <a:buChar char="­"/>
              <a:defRPr lang="en-US" sz="1500" b="0" kern="1200" dirty="0" smtClean="0">
                <a:solidFill>
                  <a:schemeClr val="tx1"/>
                </a:solidFill>
                <a:latin typeface="+mn-lt"/>
                <a:ea typeface="+mn-ea"/>
                <a:cs typeface="+mn-cs"/>
              </a:defRPr>
            </a:lvl2pPr>
            <a:lvl3pPr marL="344488" indent="-111125" algn="l" defTabSz="914400" rtl="0" eaLnBrk="1" latinLnBrk="0" hangingPunct="1">
              <a:lnSpc>
                <a:spcPct val="100000"/>
              </a:lnSpc>
              <a:spcBef>
                <a:spcPts val="0"/>
              </a:spcBef>
              <a:spcAft>
                <a:spcPts val="600"/>
              </a:spcAft>
              <a:buClr>
                <a:schemeClr val="tx1"/>
              </a:buClr>
              <a:buFont typeface="Wingdings" panose="05000000000000000000" pitchFamily="2" charset="2"/>
              <a:buChar char="§"/>
              <a:defRPr lang="en-US" sz="1500" b="0" kern="1200" dirty="0" smtClean="0">
                <a:solidFill>
                  <a:schemeClr val="tx1"/>
                </a:solidFill>
                <a:latin typeface="+mn-lt"/>
                <a:ea typeface="+mn-ea"/>
                <a:cs typeface="+mn-cs"/>
              </a:defRPr>
            </a:lvl3pPr>
            <a:lvl4pPr marL="457200" indent="-112713" algn="l" defTabSz="914400" rtl="0" eaLnBrk="1" latinLnBrk="0" hangingPunct="1">
              <a:lnSpc>
                <a:spcPct val="100000"/>
              </a:lnSpc>
              <a:spcBef>
                <a:spcPts val="0"/>
              </a:spcBef>
              <a:spcAft>
                <a:spcPts val="600"/>
              </a:spcAft>
              <a:buClr>
                <a:schemeClr val="tx1"/>
              </a:buClr>
              <a:buFont typeface="Arial" panose="020B0604020202020204" pitchFamily="34" charset="0"/>
              <a:buChar char="­"/>
              <a:defRPr lang="en-US" sz="1500" b="0" kern="1200" dirty="0" smtClean="0">
                <a:solidFill>
                  <a:schemeClr val="tx1"/>
                </a:solidFill>
                <a:latin typeface="+mn-lt"/>
                <a:ea typeface="+mn-ea"/>
                <a:cs typeface="+mn-cs"/>
              </a:defRPr>
            </a:lvl4pPr>
            <a:lvl5pPr marL="569913" indent="-112713" algn="l" defTabSz="914400" rtl="0" eaLnBrk="1" latinLnBrk="0" hangingPunct="1">
              <a:lnSpc>
                <a:spcPct val="100000"/>
              </a:lnSpc>
              <a:spcBef>
                <a:spcPts val="0"/>
              </a:spcBef>
              <a:spcAft>
                <a:spcPts val="600"/>
              </a:spcAft>
              <a:buClr>
                <a:schemeClr val="tx1"/>
              </a:buClr>
              <a:buFont typeface="Wingdings" panose="05000000000000000000" pitchFamily="2" charset="2"/>
              <a:buChar char="§"/>
              <a:defRPr lang="en-US" sz="1500" b="0" kern="1200" baseline="0" dirty="0" smtClean="0">
                <a:solidFill>
                  <a:schemeClr val="tx1"/>
                </a:solidFill>
                <a:latin typeface="+mn-lt"/>
                <a:ea typeface="+mn-ea"/>
                <a:cs typeface="+mn-cs"/>
              </a:defRPr>
            </a:lvl5pPr>
            <a:lvl6pPr marL="1098000" indent="-230400" algn="l" defTabSz="914400" rtl="0" eaLnBrk="1" latinLnBrk="0" hangingPunct="1">
              <a:lnSpc>
                <a:spcPct val="100000"/>
              </a:lnSpc>
              <a:spcBef>
                <a:spcPts val="0"/>
              </a:spcBef>
              <a:spcAft>
                <a:spcPts val="600"/>
              </a:spcAft>
              <a:buClr>
                <a:schemeClr val="tx1"/>
              </a:buClr>
              <a:buFont typeface="Arial" panose="020B0604020202020204" pitchFamily="34" charset="0"/>
              <a:buChar char="-"/>
              <a:defRPr sz="1500" kern="1200">
                <a:solidFill>
                  <a:schemeClr val="tx1"/>
                </a:solidFill>
                <a:latin typeface="+mn-lt"/>
                <a:ea typeface="+mn-ea"/>
                <a:cs typeface="+mn-cs"/>
              </a:defRPr>
            </a:lvl6pPr>
            <a:lvl7pPr marL="1371600" indent="-284400" algn="l" defTabSz="914400" rtl="0" eaLnBrk="1" latinLnBrk="0" hangingPunct="1">
              <a:lnSpc>
                <a:spcPct val="100000"/>
              </a:lnSpc>
              <a:spcBef>
                <a:spcPts val="0"/>
              </a:spcBef>
              <a:spcAft>
                <a:spcPts val="600"/>
              </a:spcAft>
              <a:buClr>
                <a:schemeClr val="tx1"/>
              </a:buClr>
              <a:buFont typeface="Arial" panose="020B0604020202020204" pitchFamily="34" charset="0"/>
              <a:buChar char="—"/>
              <a:defRPr sz="1500" kern="1200">
                <a:solidFill>
                  <a:schemeClr val="tx1"/>
                </a:solidFill>
                <a:latin typeface="+mn-lt"/>
                <a:ea typeface="+mn-ea"/>
                <a:cs typeface="+mn-cs"/>
              </a:defRPr>
            </a:lvl7pPr>
            <a:lvl8pPr marL="1645200" indent="-228600" algn="l" defTabSz="914400" rtl="0" eaLnBrk="1" latinLnBrk="0" hangingPunct="1">
              <a:lnSpc>
                <a:spcPct val="100000"/>
              </a:lnSpc>
              <a:spcBef>
                <a:spcPts val="0"/>
              </a:spcBef>
              <a:spcAft>
                <a:spcPts val="600"/>
              </a:spcAft>
              <a:buClr>
                <a:schemeClr val="tx1"/>
              </a:buClr>
              <a:buFont typeface="Arial" panose="020B0604020202020204" pitchFamily="34" charset="0"/>
              <a:buChar char="-"/>
              <a:defRPr sz="15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4" indent="0">
              <a:buNone/>
            </a:pPr>
            <a:r>
              <a:rPr lang="en-US" sz="1200">
                <a:solidFill>
                  <a:schemeClr val="bg1"/>
                </a:solidFill>
                <a:latin typeface="Arial" panose="020B0604020202020204" pitchFamily="34" charset="0"/>
              </a:rPr>
              <a:t>Replace fire ignition components </a:t>
            </a:r>
          </a:p>
        </p:txBody>
      </p:sp>
      <p:sp>
        <p:nvSpPr>
          <p:cNvPr id="9" name="Rectangle 8">
            <a:extLst>
              <a:ext uri="{FF2B5EF4-FFF2-40B4-BE49-F238E27FC236}">
                <a16:creationId xmlns:a16="http://schemas.microsoft.com/office/drawing/2014/main" id="{13F2CCCE-5D6C-4AC8-9533-17F457C9E2E2}"/>
              </a:ext>
            </a:extLst>
          </p:cNvPr>
          <p:cNvSpPr/>
          <p:nvPr userDrawn="1"/>
        </p:nvSpPr>
        <p:spPr>
          <a:xfrm>
            <a:off x="4408443" y="4615001"/>
            <a:ext cx="1785320" cy="891527"/>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solidFill>
                  <a:schemeClr val="tx1"/>
                </a:solidFill>
              </a:rPr>
              <a:t>Inspections</a:t>
            </a:r>
          </a:p>
        </p:txBody>
      </p:sp>
      <p:sp>
        <p:nvSpPr>
          <p:cNvPr id="10" name="Rectangle: Rounded Corners 9">
            <a:extLst>
              <a:ext uri="{FF2B5EF4-FFF2-40B4-BE49-F238E27FC236}">
                <a16:creationId xmlns:a16="http://schemas.microsoft.com/office/drawing/2014/main" id="{67FAD2AA-47E2-4091-9C63-D8FE6CFE942B}"/>
              </a:ext>
            </a:extLst>
          </p:cNvPr>
          <p:cNvSpPr>
            <a:spLocks/>
          </p:cNvSpPr>
          <p:nvPr userDrawn="1"/>
        </p:nvSpPr>
        <p:spPr>
          <a:xfrm>
            <a:off x="6402633" y="1867421"/>
            <a:ext cx="2556593" cy="595300"/>
          </a:xfrm>
          <a:prstGeom prst="roundRect">
            <a:avLst/>
          </a:prstGeom>
          <a:solidFill>
            <a:schemeClr val="bg2">
              <a:lumMod val="25000"/>
            </a:schemeClr>
          </a:solidFill>
          <a:ln w="9525">
            <a:noFill/>
          </a:ln>
        </p:spPr>
        <p:txBody>
          <a:bodyPr lIns="45720" rIns="45720" anchor="ctr"/>
          <a:lstStyle/>
          <a:p>
            <a:pPr lvl="1" defTabSz="914400">
              <a:spcAft>
                <a:spcPts val="600"/>
              </a:spcAft>
            </a:pPr>
            <a:r>
              <a:rPr lang="en-US" sz="1200">
                <a:solidFill>
                  <a:schemeClr val="bg1"/>
                </a:solidFill>
                <a:latin typeface="Arial" panose="020B0604020202020204" pitchFamily="34" charset="0"/>
              </a:rPr>
              <a:t>Identify the comprehensive list of Fire Ignition Components </a:t>
            </a:r>
          </a:p>
        </p:txBody>
      </p:sp>
      <p:sp>
        <p:nvSpPr>
          <p:cNvPr id="11" name="Rectangle: Rounded Corners 10">
            <a:extLst>
              <a:ext uri="{FF2B5EF4-FFF2-40B4-BE49-F238E27FC236}">
                <a16:creationId xmlns:a16="http://schemas.microsoft.com/office/drawing/2014/main" id="{6E2916DA-7294-4241-841A-D3426D444EC7}"/>
              </a:ext>
            </a:extLst>
          </p:cNvPr>
          <p:cNvSpPr>
            <a:spLocks/>
          </p:cNvSpPr>
          <p:nvPr userDrawn="1"/>
        </p:nvSpPr>
        <p:spPr>
          <a:xfrm>
            <a:off x="9308587" y="1867421"/>
            <a:ext cx="2572145" cy="595300"/>
          </a:xfrm>
          <a:prstGeom prst="roundRect">
            <a:avLst/>
          </a:prstGeom>
          <a:solidFill>
            <a:schemeClr val="accent4">
              <a:lumMod val="90000"/>
              <a:lumOff val="10000"/>
            </a:schemeClr>
          </a:solidFill>
          <a:ln w="9525">
            <a:noFill/>
          </a:ln>
        </p:spPr>
        <p:txBody>
          <a:bodyPr lIns="45720" rIns="45720" anchor="ctr"/>
          <a:lstStyle/>
          <a:p>
            <a:pPr lvl="1" defTabSz="914400">
              <a:spcAft>
                <a:spcPts val="600"/>
              </a:spcAft>
            </a:pPr>
            <a:r>
              <a:rPr lang="en-US" sz="1200">
                <a:solidFill>
                  <a:schemeClr val="bg1"/>
                </a:solidFill>
                <a:latin typeface="Arial" panose="020B0604020202020204" pitchFamily="34" charset="0"/>
              </a:rPr>
              <a:t>Determine the extent of condition in the HFTD/HFRA</a:t>
            </a:r>
          </a:p>
        </p:txBody>
      </p:sp>
      <p:sp>
        <p:nvSpPr>
          <p:cNvPr id="12" name="Rectangle: Rounded Corners 11">
            <a:extLst>
              <a:ext uri="{FF2B5EF4-FFF2-40B4-BE49-F238E27FC236}">
                <a16:creationId xmlns:a16="http://schemas.microsoft.com/office/drawing/2014/main" id="{78D18675-8438-4071-83C6-4BB18F6E5CEF}"/>
              </a:ext>
            </a:extLst>
          </p:cNvPr>
          <p:cNvSpPr>
            <a:spLocks/>
          </p:cNvSpPr>
          <p:nvPr userDrawn="1"/>
        </p:nvSpPr>
        <p:spPr>
          <a:xfrm>
            <a:off x="6966480" y="2785833"/>
            <a:ext cx="4246245" cy="595300"/>
          </a:xfrm>
          <a:prstGeom prst="roundRect">
            <a:avLst/>
          </a:prstGeom>
          <a:solidFill>
            <a:schemeClr val="accent2">
              <a:lumMod val="75000"/>
            </a:schemeClr>
          </a:solidFill>
          <a:ln w="9525">
            <a:noFill/>
          </a:ln>
        </p:spPr>
        <p:txBody>
          <a:bodyPr lIns="45720" rIns="45720" anchor="ctr"/>
          <a:lstStyle/>
          <a:p>
            <a:pPr lvl="1" defTabSz="914400">
              <a:spcAft>
                <a:spcPts val="600"/>
              </a:spcAft>
            </a:pPr>
            <a:r>
              <a:rPr lang="en-US" sz="1200">
                <a:solidFill>
                  <a:schemeClr val="bg1"/>
                </a:solidFill>
                <a:latin typeface="Arial" panose="020B0604020202020204" pitchFamily="34" charset="0"/>
              </a:rPr>
              <a:t>Utilize risk scoring to determine priority of replacement </a:t>
            </a:r>
          </a:p>
        </p:txBody>
      </p:sp>
      <p:sp>
        <p:nvSpPr>
          <p:cNvPr id="13" name="Rectangle: Rounded Corners 12">
            <a:extLst>
              <a:ext uri="{FF2B5EF4-FFF2-40B4-BE49-F238E27FC236}">
                <a16:creationId xmlns:a16="http://schemas.microsoft.com/office/drawing/2014/main" id="{F17FFA47-9CE5-4C3E-86BE-D15769AE0EA4}"/>
              </a:ext>
            </a:extLst>
          </p:cNvPr>
          <p:cNvSpPr>
            <a:spLocks/>
          </p:cNvSpPr>
          <p:nvPr userDrawn="1"/>
        </p:nvSpPr>
        <p:spPr>
          <a:xfrm>
            <a:off x="6951518" y="3704244"/>
            <a:ext cx="4261206" cy="595300"/>
          </a:xfrm>
          <a:prstGeom prst="roundRect">
            <a:avLst/>
          </a:prstGeom>
          <a:solidFill>
            <a:schemeClr val="bg2">
              <a:lumMod val="50000"/>
            </a:schemeClr>
          </a:solidFill>
          <a:ln w="9525">
            <a:noFill/>
          </a:ln>
        </p:spPr>
        <p:txBody>
          <a:bodyPr lIns="45720" rIns="45720" anchor="ctr"/>
          <a:lstStyle/>
          <a:p>
            <a:pPr lvl="1" defTabSz="914400">
              <a:spcAft>
                <a:spcPts val="600"/>
              </a:spcAft>
            </a:pPr>
            <a:r>
              <a:rPr lang="en-US" sz="1200">
                <a:solidFill>
                  <a:schemeClr val="bg1"/>
                </a:solidFill>
                <a:latin typeface="Arial" panose="020B0604020202020204" pitchFamily="34" charset="0"/>
              </a:rPr>
              <a:t>Formulate a Risk-informed plan to determine what will get replaced in 2021</a:t>
            </a:r>
          </a:p>
        </p:txBody>
      </p:sp>
      <p:sp>
        <p:nvSpPr>
          <p:cNvPr id="14" name="Rectangle: Rounded Corners 13">
            <a:extLst>
              <a:ext uri="{FF2B5EF4-FFF2-40B4-BE49-F238E27FC236}">
                <a16:creationId xmlns:a16="http://schemas.microsoft.com/office/drawing/2014/main" id="{1B980166-AC5F-4365-8100-40D4D5205DCA}"/>
              </a:ext>
            </a:extLst>
          </p:cNvPr>
          <p:cNvSpPr>
            <a:spLocks/>
          </p:cNvSpPr>
          <p:nvPr userDrawn="1"/>
        </p:nvSpPr>
        <p:spPr>
          <a:xfrm>
            <a:off x="6990860" y="4751038"/>
            <a:ext cx="4246245" cy="595300"/>
          </a:xfrm>
          <a:prstGeom prst="roundRect">
            <a:avLst/>
          </a:prstGeom>
          <a:solidFill>
            <a:schemeClr val="bg2">
              <a:lumMod val="25000"/>
            </a:schemeClr>
          </a:solidFill>
          <a:ln w="9525">
            <a:noFill/>
          </a:ln>
        </p:spPr>
        <p:txBody>
          <a:bodyPr lIns="45720" rIns="45720" anchor="ctr"/>
          <a:lstStyle/>
          <a:p>
            <a:pPr lvl="1" defTabSz="914400">
              <a:spcAft>
                <a:spcPts val="600"/>
              </a:spcAft>
            </a:pPr>
            <a:r>
              <a:rPr lang="en-US" sz="1200">
                <a:solidFill>
                  <a:schemeClr val="bg1"/>
                </a:solidFill>
                <a:latin typeface="Arial" panose="020B0604020202020204" pitchFamily="34" charset="0"/>
              </a:rPr>
              <a:t>Adjust the 2021 distribution inspection form to collect information on fire ignition components</a:t>
            </a:r>
          </a:p>
        </p:txBody>
      </p:sp>
      <p:cxnSp>
        <p:nvCxnSpPr>
          <p:cNvPr id="15" name="Straight Connector 14">
            <a:extLst>
              <a:ext uri="{FF2B5EF4-FFF2-40B4-BE49-F238E27FC236}">
                <a16:creationId xmlns:a16="http://schemas.microsoft.com/office/drawing/2014/main" id="{995C2E51-C649-4D90-BE9D-CEF35E78E26D}"/>
              </a:ext>
            </a:extLst>
          </p:cNvPr>
          <p:cNvCxnSpPr>
            <a:cxnSpLocks/>
          </p:cNvCxnSpPr>
          <p:nvPr userDrawn="1"/>
        </p:nvCxnSpPr>
        <p:spPr>
          <a:xfrm>
            <a:off x="4244689" y="5643484"/>
            <a:ext cx="7906089" cy="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17" name="Oval 16">
            <a:extLst>
              <a:ext uri="{FF2B5EF4-FFF2-40B4-BE49-F238E27FC236}">
                <a16:creationId xmlns:a16="http://schemas.microsoft.com/office/drawing/2014/main" id="{A8087337-AF62-44A5-B157-41E783ACE7E6}"/>
              </a:ext>
            </a:extLst>
          </p:cNvPr>
          <p:cNvSpPr/>
          <p:nvPr userDrawn="1"/>
        </p:nvSpPr>
        <p:spPr>
          <a:xfrm>
            <a:off x="6752034" y="5941650"/>
            <a:ext cx="564813" cy="572190"/>
          </a:xfrm>
          <a:prstGeom prst="ellipse">
            <a:avLst/>
          </a:prstGeom>
          <a:solidFill>
            <a:schemeClr val="bg1"/>
          </a:solidFill>
          <a:ln w="28575">
            <a:solidFill>
              <a:srgbClr val="0646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64663"/>
              </a:solidFill>
            </a:endParaRPr>
          </a:p>
        </p:txBody>
      </p:sp>
      <p:sp>
        <p:nvSpPr>
          <p:cNvPr id="18" name="Oval 17">
            <a:extLst>
              <a:ext uri="{FF2B5EF4-FFF2-40B4-BE49-F238E27FC236}">
                <a16:creationId xmlns:a16="http://schemas.microsoft.com/office/drawing/2014/main" id="{0151B66C-E0D2-4D4F-893B-62541D01BBE0}"/>
              </a:ext>
            </a:extLst>
          </p:cNvPr>
          <p:cNvSpPr/>
          <p:nvPr userDrawn="1"/>
        </p:nvSpPr>
        <p:spPr>
          <a:xfrm>
            <a:off x="9155794" y="1878976"/>
            <a:ext cx="564813" cy="572190"/>
          </a:xfrm>
          <a:prstGeom prst="ellipse">
            <a:avLst/>
          </a:prstGeom>
          <a:solidFill>
            <a:schemeClr val="bg1"/>
          </a:solidFill>
          <a:ln w="28575">
            <a:solidFill>
              <a:srgbClr val="0066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C8CC7"/>
              </a:solidFill>
            </a:endParaRPr>
          </a:p>
        </p:txBody>
      </p:sp>
      <p:sp>
        <p:nvSpPr>
          <p:cNvPr id="19" name="Oval 18">
            <a:extLst>
              <a:ext uri="{FF2B5EF4-FFF2-40B4-BE49-F238E27FC236}">
                <a16:creationId xmlns:a16="http://schemas.microsoft.com/office/drawing/2014/main" id="{D74FE995-ED3A-47A7-88E6-6547C5235D33}"/>
              </a:ext>
            </a:extLst>
          </p:cNvPr>
          <p:cNvSpPr/>
          <p:nvPr userDrawn="1"/>
        </p:nvSpPr>
        <p:spPr>
          <a:xfrm>
            <a:off x="6785922" y="2797070"/>
            <a:ext cx="564813" cy="572190"/>
          </a:xfrm>
          <a:prstGeom prst="ellipse">
            <a:avLst/>
          </a:prstGeom>
          <a:solidFill>
            <a:schemeClr val="bg1"/>
          </a:solidFill>
          <a:ln w="28575">
            <a:solidFill>
              <a:srgbClr val="007D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48BEF4"/>
              </a:solidFill>
            </a:endParaRPr>
          </a:p>
        </p:txBody>
      </p:sp>
      <p:sp>
        <p:nvSpPr>
          <p:cNvPr id="20" name="Oval 19">
            <a:extLst>
              <a:ext uri="{FF2B5EF4-FFF2-40B4-BE49-F238E27FC236}">
                <a16:creationId xmlns:a16="http://schemas.microsoft.com/office/drawing/2014/main" id="{0BCF10BF-C00A-441F-8B9F-F2A6DBFE0541}"/>
              </a:ext>
            </a:extLst>
          </p:cNvPr>
          <p:cNvSpPr/>
          <p:nvPr userDrawn="1"/>
        </p:nvSpPr>
        <p:spPr>
          <a:xfrm>
            <a:off x="6770960" y="3715799"/>
            <a:ext cx="564813" cy="572190"/>
          </a:xfrm>
          <a:prstGeom prst="ellipse">
            <a:avLst/>
          </a:prstGeom>
          <a:solidFill>
            <a:schemeClr val="bg1"/>
          </a:solidFill>
          <a:ln w="28575">
            <a:solidFill>
              <a:srgbClr val="0C8C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3D3F8"/>
              </a:solidFill>
            </a:endParaRPr>
          </a:p>
        </p:txBody>
      </p:sp>
      <p:sp>
        <p:nvSpPr>
          <p:cNvPr id="21" name="Oval 20">
            <a:extLst>
              <a:ext uri="{FF2B5EF4-FFF2-40B4-BE49-F238E27FC236}">
                <a16:creationId xmlns:a16="http://schemas.microsoft.com/office/drawing/2014/main" id="{1610A8BE-099A-47D9-BE93-EAA301DFFE3F}"/>
              </a:ext>
            </a:extLst>
          </p:cNvPr>
          <p:cNvSpPr/>
          <p:nvPr userDrawn="1"/>
        </p:nvSpPr>
        <p:spPr>
          <a:xfrm>
            <a:off x="6746625" y="4762593"/>
            <a:ext cx="564813" cy="572190"/>
          </a:xfrm>
          <a:prstGeom prst="ellipse">
            <a:avLst/>
          </a:prstGeom>
          <a:solidFill>
            <a:schemeClr val="bg1"/>
          </a:solidFill>
          <a:ln w="28575">
            <a:solidFill>
              <a:srgbClr val="0646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64663"/>
              </a:solidFill>
            </a:endParaRPr>
          </a:p>
        </p:txBody>
      </p:sp>
      <p:grpSp>
        <p:nvGrpSpPr>
          <p:cNvPr id="22" name="Group 247">
            <a:extLst>
              <a:ext uri="{FF2B5EF4-FFF2-40B4-BE49-F238E27FC236}">
                <a16:creationId xmlns:a16="http://schemas.microsoft.com/office/drawing/2014/main" id="{76609989-2781-4C49-A854-4ADAD2806078}"/>
              </a:ext>
            </a:extLst>
          </p:cNvPr>
          <p:cNvGrpSpPr/>
          <p:nvPr userDrawn="1"/>
        </p:nvGrpSpPr>
        <p:grpSpPr>
          <a:xfrm>
            <a:off x="4483242" y="5838604"/>
            <a:ext cx="339346" cy="317035"/>
            <a:chOff x="-4678363" y="3956050"/>
            <a:chExt cx="1117600" cy="1122363"/>
          </a:xfrm>
          <a:solidFill>
            <a:schemeClr val="tx1"/>
          </a:solidFill>
        </p:grpSpPr>
        <p:sp>
          <p:nvSpPr>
            <p:cNvPr id="23" name="Freeform 150">
              <a:extLst>
                <a:ext uri="{FF2B5EF4-FFF2-40B4-BE49-F238E27FC236}">
                  <a16:creationId xmlns:a16="http://schemas.microsoft.com/office/drawing/2014/main" id="{0B1D0483-7352-4892-A539-F0918FCA9C81}"/>
                </a:ext>
              </a:extLst>
            </p:cNvPr>
            <p:cNvSpPr>
              <a:spLocks noEditPoints="1"/>
            </p:cNvSpPr>
            <p:nvPr/>
          </p:nvSpPr>
          <p:spPr bwMode="auto">
            <a:xfrm>
              <a:off x="-4678363" y="3956050"/>
              <a:ext cx="982662" cy="965200"/>
            </a:xfrm>
            <a:custGeom>
              <a:avLst/>
              <a:gdLst/>
              <a:ahLst/>
              <a:cxnLst>
                <a:cxn ang="0">
                  <a:pos x="200" y="56"/>
                </a:cxn>
                <a:cxn ang="0">
                  <a:pos x="217" y="17"/>
                </a:cxn>
                <a:cxn ang="0">
                  <a:pos x="255" y="0"/>
                </a:cxn>
                <a:cxn ang="0">
                  <a:pos x="286" y="10"/>
                </a:cxn>
                <a:cxn ang="0">
                  <a:pos x="309" y="44"/>
                </a:cxn>
                <a:cxn ang="0">
                  <a:pos x="309" y="305"/>
                </a:cxn>
                <a:cxn ang="0">
                  <a:pos x="286" y="340"/>
                </a:cxn>
                <a:cxn ang="0">
                  <a:pos x="255" y="349"/>
                </a:cxn>
                <a:cxn ang="0">
                  <a:pos x="217" y="333"/>
                </a:cxn>
                <a:cxn ang="0">
                  <a:pos x="200" y="294"/>
                </a:cxn>
                <a:cxn ang="0">
                  <a:pos x="1139" y="455"/>
                </a:cxn>
                <a:cxn ang="0">
                  <a:pos x="1145" y="150"/>
                </a:cxn>
                <a:cxn ang="0">
                  <a:pos x="1173" y="154"/>
                </a:cxn>
                <a:cxn ang="0">
                  <a:pos x="1204" y="172"/>
                </a:cxn>
                <a:cxn ang="0">
                  <a:pos x="1228" y="200"/>
                </a:cxn>
                <a:cxn ang="0">
                  <a:pos x="1239" y="234"/>
                </a:cxn>
                <a:cxn ang="0">
                  <a:pos x="1216" y="707"/>
                </a:cxn>
                <a:cxn ang="0">
                  <a:pos x="1139" y="521"/>
                </a:cxn>
                <a:cxn ang="0">
                  <a:pos x="674" y="1117"/>
                </a:cxn>
                <a:cxn ang="0">
                  <a:pos x="699" y="1217"/>
                </a:cxn>
                <a:cxn ang="0">
                  <a:pos x="75" y="1215"/>
                </a:cxn>
                <a:cxn ang="0">
                  <a:pos x="42" y="1201"/>
                </a:cxn>
                <a:cxn ang="0">
                  <a:pos x="23" y="1182"/>
                </a:cxn>
                <a:cxn ang="0">
                  <a:pos x="5" y="1150"/>
                </a:cxn>
                <a:cxn ang="0">
                  <a:pos x="0" y="244"/>
                </a:cxn>
                <a:cxn ang="0">
                  <a:pos x="5" y="216"/>
                </a:cxn>
                <a:cxn ang="0">
                  <a:pos x="23" y="184"/>
                </a:cxn>
                <a:cxn ang="0">
                  <a:pos x="50" y="162"/>
                </a:cxn>
                <a:cxn ang="0">
                  <a:pos x="85" y="151"/>
                </a:cxn>
                <a:cxn ang="0">
                  <a:pos x="638" y="294"/>
                </a:cxn>
                <a:cxn ang="0">
                  <a:pos x="621" y="333"/>
                </a:cxn>
                <a:cxn ang="0">
                  <a:pos x="582" y="349"/>
                </a:cxn>
                <a:cxn ang="0">
                  <a:pos x="552" y="340"/>
                </a:cxn>
                <a:cxn ang="0">
                  <a:pos x="528" y="305"/>
                </a:cxn>
                <a:cxn ang="0">
                  <a:pos x="377" y="150"/>
                </a:cxn>
                <a:cxn ang="0">
                  <a:pos x="528" y="44"/>
                </a:cxn>
                <a:cxn ang="0">
                  <a:pos x="552" y="10"/>
                </a:cxn>
                <a:cxn ang="0">
                  <a:pos x="582" y="0"/>
                </a:cxn>
                <a:cxn ang="0">
                  <a:pos x="621" y="17"/>
                </a:cxn>
                <a:cxn ang="0">
                  <a:pos x="638" y="56"/>
                </a:cxn>
                <a:cxn ang="0">
                  <a:pos x="965" y="294"/>
                </a:cxn>
                <a:cxn ang="0">
                  <a:pos x="948" y="333"/>
                </a:cxn>
                <a:cxn ang="0">
                  <a:pos x="909" y="349"/>
                </a:cxn>
                <a:cxn ang="0">
                  <a:pos x="877" y="340"/>
                </a:cxn>
                <a:cxn ang="0">
                  <a:pos x="855" y="305"/>
                </a:cxn>
                <a:cxn ang="0">
                  <a:pos x="704" y="150"/>
                </a:cxn>
                <a:cxn ang="0">
                  <a:pos x="855" y="44"/>
                </a:cxn>
                <a:cxn ang="0">
                  <a:pos x="877" y="10"/>
                </a:cxn>
                <a:cxn ang="0">
                  <a:pos x="909" y="0"/>
                </a:cxn>
                <a:cxn ang="0">
                  <a:pos x="948" y="17"/>
                </a:cxn>
                <a:cxn ang="0">
                  <a:pos x="965" y="56"/>
                </a:cxn>
              </a:cxnLst>
              <a:rect l="0" t="0" r="r" b="b"/>
              <a:pathLst>
                <a:path w="1239" h="1217">
                  <a:moveTo>
                    <a:pt x="95" y="150"/>
                  </a:moveTo>
                  <a:lnTo>
                    <a:pt x="200" y="150"/>
                  </a:lnTo>
                  <a:lnTo>
                    <a:pt x="200" y="56"/>
                  </a:lnTo>
                  <a:lnTo>
                    <a:pt x="200" y="56"/>
                  </a:lnTo>
                  <a:lnTo>
                    <a:pt x="201" y="44"/>
                  </a:lnTo>
                  <a:lnTo>
                    <a:pt x="204" y="35"/>
                  </a:lnTo>
                  <a:lnTo>
                    <a:pt x="210" y="25"/>
                  </a:lnTo>
                  <a:lnTo>
                    <a:pt x="217" y="17"/>
                  </a:lnTo>
                  <a:lnTo>
                    <a:pt x="223" y="10"/>
                  </a:lnTo>
                  <a:lnTo>
                    <a:pt x="233" y="4"/>
                  </a:lnTo>
                  <a:lnTo>
                    <a:pt x="244" y="1"/>
                  </a:lnTo>
                  <a:lnTo>
                    <a:pt x="255" y="0"/>
                  </a:lnTo>
                  <a:lnTo>
                    <a:pt x="255" y="0"/>
                  </a:lnTo>
                  <a:lnTo>
                    <a:pt x="266" y="1"/>
                  </a:lnTo>
                  <a:lnTo>
                    <a:pt x="276" y="4"/>
                  </a:lnTo>
                  <a:lnTo>
                    <a:pt x="286" y="10"/>
                  </a:lnTo>
                  <a:lnTo>
                    <a:pt x="294" y="17"/>
                  </a:lnTo>
                  <a:lnTo>
                    <a:pt x="301" y="25"/>
                  </a:lnTo>
                  <a:lnTo>
                    <a:pt x="307" y="35"/>
                  </a:lnTo>
                  <a:lnTo>
                    <a:pt x="309" y="44"/>
                  </a:lnTo>
                  <a:lnTo>
                    <a:pt x="311" y="56"/>
                  </a:lnTo>
                  <a:lnTo>
                    <a:pt x="311" y="294"/>
                  </a:lnTo>
                  <a:lnTo>
                    <a:pt x="311" y="294"/>
                  </a:lnTo>
                  <a:lnTo>
                    <a:pt x="309" y="305"/>
                  </a:lnTo>
                  <a:lnTo>
                    <a:pt x="307" y="316"/>
                  </a:lnTo>
                  <a:lnTo>
                    <a:pt x="301" y="326"/>
                  </a:lnTo>
                  <a:lnTo>
                    <a:pt x="294" y="333"/>
                  </a:lnTo>
                  <a:lnTo>
                    <a:pt x="286" y="340"/>
                  </a:lnTo>
                  <a:lnTo>
                    <a:pt x="276" y="345"/>
                  </a:lnTo>
                  <a:lnTo>
                    <a:pt x="266" y="348"/>
                  </a:lnTo>
                  <a:lnTo>
                    <a:pt x="255" y="349"/>
                  </a:lnTo>
                  <a:lnTo>
                    <a:pt x="255" y="349"/>
                  </a:lnTo>
                  <a:lnTo>
                    <a:pt x="244" y="348"/>
                  </a:lnTo>
                  <a:lnTo>
                    <a:pt x="233" y="345"/>
                  </a:lnTo>
                  <a:lnTo>
                    <a:pt x="223" y="340"/>
                  </a:lnTo>
                  <a:lnTo>
                    <a:pt x="217" y="333"/>
                  </a:lnTo>
                  <a:lnTo>
                    <a:pt x="210" y="326"/>
                  </a:lnTo>
                  <a:lnTo>
                    <a:pt x="204" y="316"/>
                  </a:lnTo>
                  <a:lnTo>
                    <a:pt x="201" y="305"/>
                  </a:lnTo>
                  <a:lnTo>
                    <a:pt x="200" y="294"/>
                  </a:lnTo>
                  <a:lnTo>
                    <a:pt x="200" y="249"/>
                  </a:lnTo>
                  <a:lnTo>
                    <a:pt x="100" y="249"/>
                  </a:lnTo>
                  <a:lnTo>
                    <a:pt x="100" y="455"/>
                  </a:lnTo>
                  <a:lnTo>
                    <a:pt x="1139" y="455"/>
                  </a:lnTo>
                  <a:lnTo>
                    <a:pt x="1139" y="249"/>
                  </a:lnTo>
                  <a:lnTo>
                    <a:pt x="1030" y="249"/>
                  </a:lnTo>
                  <a:lnTo>
                    <a:pt x="1031" y="150"/>
                  </a:lnTo>
                  <a:lnTo>
                    <a:pt x="1145" y="150"/>
                  </a:lnTo>
                  <a:lnTo>
                    <a:pt x="1145" y="150"/>
                  </a:lnTo>
                  <a:lnTo>
                    <a:pt x="1155" y="151"/>
                  </a:lnTo>
                  <a:lnTo>
                    <a:pt x="1164" y="153"/>
                  </a:lnTo>
                  <a:lnTo>
                    <a:pt x="1173" y="154"/>
                  </a:lnTo>
                  <a:lnTo>
                    <a:pt x="1181" y="158"/>
                  </a:lnTo>
                  <a:lnTo>
                    <a:pt x="1189" y="162"/>
                  </a:lnTo>
                  <a:lnTo>
                    <a:pt x="1198" y="166"/>
                  </a:lnTo>
                  <a:lnTo>
                    <a:pt x="1204" y="172"/>
                  </a:lnTo>
                  <a:lnTo>
                    <a:pt x="1211" y="177"/>
                  </a:lnTo>
                  <a:lnTo>
                    <a:pt x="1217" y="184"/>
                  </a:lnTo>
                  <a:lnTo>
                    <a:pt x="1222" y="191"/>
                  </a:lnTo>
                  <a:lnTo>
                    <a:pt x="1228" y="200"/>
                  </a:lnTo>
                  <a:lnTo>
                    <a:pt x="1232" y="208"/>
                  </a:lnTo>
                  <a:lnTo>
                    <a:pt x="1235" y="216"/>
                  </a:lnTo>
                  <a:lnTo>
                    <a:pt x="1236" y="226"/>
                  </a:lnTo>
                  <a:lnTo>
                    <a:pt x="1239" y="234"/>
                  </a:lnTo>
                  <a:lnTo>
                    <a:pt x="1239" y="244"/>
                  </a:lnTo>
                  <a:lnTo>
                    <a:pt x="1239" y="718"/>
                  </a:lnTo>
                  <a:lnTo>
                    <a:pt x="1239" y="718"/>
                  </a:lnTo>
                  <a:lnTo>
                    <a:pt x="1216" y="707"/>
                  </a:lnTo>
                  <a:lnTo>
                    <a:pt x="1191" y="697"/>
                  </a:lnTo>
                  <a:lnTo>
                    <a:pt x="1164" y="690"/>
                  </a:lnTo>
                  <a:lnTo>
                    <a:pt x="1139" y="683"/>
                  </a:lnTo>
                  <a:lnTo>
                    <a:pt x="1139" y="521"/>
                  </a:lnTo>
                  <a:lnTo>
                    <a:pt x="100" y="521"/>
                  </a:lnTo>
                  <a:lnTo>
                    <a:pt x="100" y="1117"/>
                  </a:lnTo>
                  <a:lnTo>
                    <a:pt x="674" y="1117"/>
                  </a:lnTo>
                  <a:lnTo>
                    <a:pt x="674" y="1117"/>
                  </a:lnTo>
                  <a:lnTo>
                    <a:pt x="678" y="1143"/>
                  </a:lnTo>
                  <a:lnTo>
                    <a:pt x="683" y="1168"/>
                  </a:lnTo>
                  <a:lnTo>
                    <a:pt x="690" y="1193"/>
                  </a:lnTo>
                  <a:lnTo>
                    <a:pt x="699" y="1217"/>
                  </a:lnTo>
                  <a:lnTo>
                    <a:pt x="95" y="1217"/>
                  </a:lnTo>
                  <a:lnTo>
                    <a:pt x="95" y="1217"/>
                  </a:lnTo>
                  <a:lnTo>
                    <a:pt x="85" y="1217"/>
                  </a:lnTo>
                  <a:lnTo>
                    <a:pt x="75" y="1215"/>
                  </a:lnTo>
                  <a:lnTo>
                    <a:pt x="67" y="1212"/>
                  </a:lnTo>
                  <a:lnTo>
                    <a:pt x="59" y="1210"/>
                  </a:lnTo>
                  <a:lnTo>
                    <a:pt x="50" y="1205"/>
                  </a:lnTo>
                  <a:lnTo>
                    <a:pt x="42" y="1201"/>
                  </a:lnTo>
                  <a:lnTo>
                    <a:pt x="35" y="1196"/>
                  </a:lnTo>
                  <a:lnTo>
                    <a:pt x="28" y="1189"/>
                  </a:lnTo>
                  <a:lnTo>
                    <a:pt x="28" y="1189"/>
                  </a:lnTo>
                  <a:lnTo>
                    <a:pt x="23" y="1182"/>
                  </a:lnTo>
                  <a:lnTo>
                    <a:pt x="17" y="1175"/>
                  </a:lnTo>
                  <a:lnTo>
                    <a:pt x="11" y="1168"/>
                  </a:lnTo>
                  <a:lnTo>
                    <a:pt x="9" y="1160"/>
                  </a:lnTo>
                  <a:lnTo>
                    <a:pt x="5" y="1150"/>
                  </a:lnTo>
                  <a:lnTo>
                    <a:pt x="3" y="1142"/>
                  </a:lnTo>
                  <a:lnTo>
                    <a:pt x="0" y="1132"/>
                  </a:lnTo>
                  <a:lnTo>
                    <a:pt x="0" y="1122"/>
                  </a:lnTo>
                  <a:lnTo>
                    <a:pt x="0" y="244"/>
                  </a:lnTo>
                  <a:lnTo>
                    <a:pt x="0" y="244"/>
                  </a:lnTo>
                  <a:lnTo>
                    <a:pt x="0" y="234"/>
                  </a:lnTo>
                  <a:lnTo>
                    <a:pt x="3" y="226"/>
                  </a:lnTo>
                  <a:lnTo>
                    <a:pt x="5" y="216"/>
                  </a:lnTo>
                  <a:lnTo>
                    <a:pt x="7" y="208"/>
                  </a:lnTo>
                  <a:lnTo>
                    <a:pt x="11" y="200"/>
                  </a:lnTo>
                  <a:lnTo>
                    <a:pt x="17" y="191"/>
                  </a:lnTo>
                  <a:lnTo>
                    <a:pt x="23" y="184"/>
                  </a:lnTo>
                  <a:lnTo>
                    <a:pt x="28" y="177"/>
                  </a:lnTo>
                  <a:lnTo>
                    <a:pt x="35" y="172"/>
                  </a:lnTo>
                  <a:lnTo>
                    <a:pt x="42" y="166"/>
                  </a:lnTo>
                  <a:lnTo>
                    <a:pt x="50" y="162"/>
                  </a:lnTo>
                  <a:lnTo>
                    <a:pt x="59" y="158"/>
                  </a:lnTo>
                  <a:lnTo>
                    <a:pt x="67" y="154"/>
                  </a:lnTo>
                  <a:lnTo>
                    <a:pt x="75" y="153"/>
                  </a:lnTo>
                  <a:lnTo>
                    <a:pt x="85" y="151"/>
                  </a:lnTo>
                  <a:lnTo>
                    <a:pt x="95" y="150"/>
                  </a:lnTo>
                  <a:lnTo>
                    <a:pt x="95" y="150"/>
                  </a:lnTo>
                  <a:close/>
                  <a:moveTo>
                    <a:pt x="638" y="294"/>
                  </a:moveTo>
                  <a:lnTo>
                    <a:pt x="638" y="294"/>
                  </a:lnTo>
                  <a:lnTo>
                    <a:pt x="636" y="305"/>
                  </a:lnTo>
                  <a:lnTo>
                    <a:pt x="634" y="315"/>
                  </a:lnTo>
                  <a:lnTo>
                    <a:pt x="628" y="324"/>
                  </a:lnTo>
                  <a:lnTo>
                    <a:pt x="621" y="333"/>
                  </a:lnTo>
                  <a:lnTo>
                    <a:pt x="613" y="340"/>
                  </a:lnTo>
                  <a:lnTo>
                    <a:pt x="605" y="345"/>
                  </a:lnTo>
                  <a:lnTo>
                    <a:pt x="593" y="348"/>
                  </a:lnTo>
                  <a:lnTo>
                    <a:pt x="582" y="349"/>
                  </a:lnTo>
                  <a:lnTo>
                    <a:pt x="582" y="349"/>
                  </a:lnTo>
                  <a:lnTo>
                    <a:pt x="571" y="348"/>
                  </a:lnTo>
                  <a:lnTo>
                    <a:pt x="560" y="345"/>
                  </a:lnTo>
                  <a:lnTo>
                    <a:pt x="552" y="340"/>
                  </a:lnTo>
                  <a:lnTo>
                    <a:pt x="544" y="333"/>
                  </a:lnTo>
                  <a:lnTo>
                    <a:pt x="537" y="324"/>
                  </a:lnTo>
                  <a:lnTo>
                    <a:pt x="531" y="315"/>
                  </a:lnTo>
                  <a:lnTo>
                    <a:pt x="528" y="305"/>
                  </a:lnTo>
                  <a:lnTo>
                    <a:pt x="527" y="294"/>
                  </a:lnTo>
                  <a:lnTo>
                    <a:pt x="527" y="249"/>
                  </a:lnTo>
                  <a:lnTo>
                    <a:pt x="376" y="249"/>
                  </a:lnTo>
                  <a:lnTo>
                    <a:pt x="377" y="150"/>
                  </a:lnTo>
                  <a:lnTo>
                    <a:pt x="527" y="150"/>
                  </a:lnTo>
                  <a:lnTo>
                    <a:pt x="527" y="56"/>
                  </a:lnTo>
                  <a:lnTo>
                    <a:pt x="527" y="56"/>
                  </a:lnTo>
                  <a:lnTo>
                    <a:pt x="528" y="44"/>
                  </a:lnTo>
                  <a:lnTo>
                    <a:pt x="531" y="33"/>
                  </a:lnTo>
                  <a:lnTo>
                    <a:pt x="537" y="24"/>
                  </a:lnTo>
                  <a:lnTo>
                    <a:pt x="544" y="17"/>
                  </a:lnTo>
                  <a:lnTo>
                    <a:pt x="552" y="10"/>
                  </a:lnTo>
                  <a:lnTo>
                    <a:pt x="560" y="4"/>
                  </a:lnTo>
                  <a:lnTo>
                    <a:pt x="571" y="1"/>
                  </a:lnTo>
                  <a:lnTo>
                    <a:pt x="582" y="0"/>
                  </a:lnTo>
                  <a:lnTo>
                    <a:pt x="582" y="0"/>
                  </a:lnTo>
                  <a:lnTo>
                    <a:pt x="593" y="1"/>
                  </a:lnTo>
                  <a:lnTo>
                    <a:pt x="605" y="4"/>
                  </a:lnTo>
                  <a:lnTo>
                    <a:pt x="613" y="10"/>
                  </a:lnTo>
                  <a:lnTo>
                    <a:pt x="621" y="17"/>
                  </a:lnTo>
                  <a:lnTo>
                    <a:pt x="628" y="24"/>
                  </a:lnTo>
                  <a:lnTo>
                    <a:pt x="634" y="33"/>
                  </a:lnTo>
                  <a:lnTo>
                    <a:pt x="636" y="44"/>
                  </a:lnTo>
                  <a:lnTo>
                    <a:pt x="638" y="56"/>
                  </a:lnTo>
                  <a:lnTo>
                    <a:pt x="638" y="294"/>
                  </a:lnTo>
                  <a:lnTo>
                    <a:pt x="638" y="294"/>
                  </a:lnTo>
                  <a:close/>
                  <a:moveTo>
                    <a:pt x="965" y="294"/>
                  </a:moveTo>
                  <a:lnTo>
                    <a:pt x="965" y="294"/>
                  </a:lnTo>
                  <a:lnTo>
                    <a:pt x="963" y="305"/>
                  </a:lnTo>
                  <a:lnTo>
                    <a:pt x="961" y="316"/>
                  </a:lnTo>
                  <a:lnTo>
                    <a:pt x="955" y="326"/>
                  </a:lnTo>
                  <a:lnTo>
                    <a:pt x="948" y="333"/>
                  </a:lnTo>
                  <a:lnTo>
                    <a:pt x="940" y="340"/>
                  </a:lnTo>
                  <a:lnTo>
                    <a:pt x="930" y="345"/>
                  </a:lnTo>
                  <a:lnTo>
                    <a:pt x="920" y="348"/>
                  </a:lnTo>
                  <a:lnTo>
                    <a:pt x="909" y="349"/>
                  </a:lnTo>
                  <a:lnTo>
                    <a:pt x="909" y="349"/>
                  </a:lnTo>
                  <a:lnTo>
                    <a:pt x="898" y="348"/>
                  </a:lnTo>
                  <a:lnTo>
                    <a:pt x="887" y="345"/>
                  </a:lnTo>
                  <a:lnTo>
                    <a:pt x="877" y="340"/>
                  </a:lnTo>
                  <a:lnTo>
                    <a:pt x="871" y="333"/>
                  </a:lnTo>
                  <a:lnTo>
                    <a:pt x="864" y="326"/>
                  </a:lnTo>
                  <a:lnTo>
                    <a:pt x="858" y="316"/>
                  </a:lnTo>
                  <a:lnTo>
                    <a:pt x="855" y="305"/>
                  </a:lnTo>
                  <a:lnTo>
                    <a:pt x="854" y="294"/>
                  </a:lnTo>
                  <a:lnTo>
                    <a:pt x="854" y="249"/>
                  </a:lnTo>
                  <a:lnTo>
                    <a:pt x="704" y="249"/>
                  </a:lnTo>
                  <a:lnTo>
                    <a:pt x="704" y="150"/>
                  </a:lnTo>
                  <a:lnTo>
                    <a:pt x="854" y="150"/>
                  </a:lnTo>
                  <a:lnTo>
                    <a:pt x="854" y="56"/>
                  </a:lnTo>
                  <a:lnTo>
                    <a:pt x="854" y="56"/>
                  </a:lnTo>
                  <a:lnTo>
                    <a:pt x="855" y="44"/>
                  </a:lnTo>
                  <a:lnTo>
                    <a:pt x="858" y="35"/>
                  </a:lnTo>
                  <a:lnTo>
                    <a:pt x="864" y="25"/>
                  </a:lnTo>
                  <a:lnTo>
                    <a:pt x="871" y="17"/>
                  </a:lnTo>
                  <a:lnTo>
                    <a:pt x="877" y="10"/>
                  </a:lnTo>
                  <a:lnTo>
                    <a:pt x="887" y="4"/>
                  </a:lnTo>
                  <a:lnTo>
                    <a:pt x="898" y="1"/>
                  </a:lnTo>
                  <a:lnTo>
                    <a:pt x="909" y="0"/>
                  </a:lnTo>
                  <a:lnTo>
                    <a:pt x="909" y="0"/>
                  </a:lnTo>
                  <a:lnTo>
                    <a:pt x="920" y="1"/>
                  </a:lnTo>
                  <a:lnTo>
                    <a:pt x="930" y="4"/>
                  </a:lnTo>
                  <a:lnTo>
                    <a:pt x="940" y="10"/>
                  </a:lnTo>
                  <a:lnTo>
                    <a:pt x="948" y="17"/>
                  </a:lnTo>
                  <a:lnTo>
                    <a:pt x="955" y="25"/>
                  </a:lnTo>
                  <a:lnTo>
                    <a:pt x="961" y="35"/>
                  </a:lnTo>
                  <a:lnTo>
                    <a:pt x="963" y="44"/>
                  </a:lnTo>
                  <a:lnTo>
                    <a:pt x="965" y="56"/>
                  </a:lnTo>
                  <a:lnTo>
                    <a:pt x="965" y="294"/>
                  </a:lnTo>
                  <a:lnTo>
                    <a:pt x="965" y="29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sp>
          <p:nvSpPr>
            <p:cNvPr id="24" name="Freeform 151">
              <a:extLst>
                <a:ext uri="{FF2B5EF4-FFF2-40B4-BE49-F238E27FC236}">
                  <a16:creationId xmlns:a16="http://schemas.microsoft.com/office/drawing/2014/main" id="{1FC2CDCA-E536-460D-97FE-6253B5579DAC}"/>
                </a:ext>
              </a:extLst>
            </p:cNvPr>
            <p:cNvSpPr>
              <a:spLocks noEditPoints="1"/>
            </p:cNvSpPr>
            <p:nvPr/>
          </p:nvSpPr>
          <p:spPr bwMode="auto">
            <a:xfrm>
              <a:off x="-4476750" y="4484688"/>
              <a:ext cx="579437" cy="246063"/>
            </a:xfrm>
            <a:custGeom>
              <a:avLst/>
              <a:gdLst/>
              <a:ahLst/>
              <a:cxnLst>
                <a:cxn ang="0">
                  <a:pos x="153" y="2"/>
                </a:cxn>
                <a:cxn ang="0">
                  <a:pos x="172" y="14"/>
                </a:cxn>
                <a:cxn ang="0">
                  <a:pos x="178" y="80"/>
                </a:cxn>
                <a:cxn ang="0">
                  <a:pos x="172" y="98"/>
                </a:cxn>
                <a:cxn ang="0">
                  <a:pos x="153" y="111"/>
                </a:cxn>
                <a:cxn ang="0">
                  <a:pos x="24" y="111"/>
                </a:cxn>
                <a:cxn ang="0">
                  <a:pos x="6" y="98"/>
                </a:cxn>
                <a:cxn ang="0">
                  <a:pos x="0" y="31"/>
                </a:cxn>
                <a:cxn ang="0">
                  <a:pos x="6" y="14"/>
                </a:cxn>
                <a:cxn ang="0">
                  <a:pos x="24" y="2"/>
                </a:cxn>
                <a:cxn ang="0">
                  <a:pos x="427" y="200"/>
                </a:cxn>
                <a:cxn ang="0">
                  <a:pos x="442" y="205"/>
                </a:cxn>
                <a:cxn ang="0">
                  <a:pos x="453" y="222"/>
                </a:cxn>
                <a:cxn ang="0">
                  <a:pos x="447" y="254"/>
                </a:cxn>
                <a:cxn ang="0">
                  <a:pos x="427" y="310"/>
                </a:cxn>
                <a:cxn ang="0">
                  <a:pos x="294" y="309"/>
                </a:cxn>
                <a:cxn ang="0">
                  <a:pos x="279" y="294"/>
                </a:cxn>
                <a:cxn ang="0">
                  <a:pos x="277" y="227"/>
                </a:cxn>
                <a:cxn ang="0">
                  <a:pos x="286" y="208"/>
                </a:cxn>
                <a:cxn ang="0">
                  <a:pos x="305" y="200"/>
                </a:cxn>
                <a:cxn ang="0">
                  <a:pos x="150" y="200"/>
                </a:cxn>
                <a:cxn ang="0">
                  <a:pos x="169" y="208"/>
                </a:cxn>
                <a:cxn ang="0">
                  <a:pos x="178" y="227"/>
                </a:cxn>
                <a:cxn ang="0">
                  <a:pos x="175" y="294"/>
                </a:cxn>
                <a:cxn ang="0">
                  <a:pos x="161" y="309"/>
                </a:cxn>
                <a:cxn ang="0">
                  <a:pos x="28" y="310"/>
                </a:cxn>
                <a:cxn ang="0">
                  <a:pos x="9" y="304"/>
                </a:cxn>
                <a:cxn ang="0">
                  <a:pos x="0" y="283"/>
                </a:cxn>
                <a:cxn ang="0">
                  <a:pos x="2" y="218"/>
                </a:cxn>
                <a:cxn ang="0">
                  <a:pos x="17" y="202"/>
                </a:cxn>
                <a:cxn ang="0">
                  <a:pos x="582" y="0"/>
                </a:cxn>
                <a:cxn ang="0">
                  <a:pos x="721" y="6"/>
                </a:cxn>
                <a:cxn ang="0">
                  <a:pos x="707" y="25"/>
                </a:cxn>
                <a:cxn ang="0">
                  <a:pos x="620" y="60"/>
                </a:cxn>
                <a:cxn ang="0">
                  <a:pos x="560" y="100"/>
                </a:cxn>
                <a:cxn ang="0">
                  <a:pos x="555" y="28"/>
                </a:cxn>
                <a:cxn ang="0">
                  <a:pos x="563" y="8"/>
                </a:cxn>
                <a:cxn ang="0">
                  <a:pos x="582" y="0"/>
                </a:cxn>
                <a:cxn ang="0">
                  <a:pos x="427" y="0"/>
                </a:cxn>
                <a:cxn ang="0">
                  <a:pos x="447" y="8"/>
                </a:cxn>
                <a:cxn ang="0">
                  <a:pos x="455" y="28"/>
                </a:cxn>
                <a:cxn ang="0">
                  <a:pos x="452" y="94"/>
                </a:cxn>
                <a:cxn ang="0">
                  <a:pos x="438" y="110"/>
                </a:cxn>
                <a:cxn ang="0">
                  <a:pos x="305" y="111"/>
                </a:cxn>
                <a:cxn ang="0">
                  <a:pos x="286" y="103"/>
                </a:cxn>
                <a:cxn ang="0">
                  <a:pos x="277" y="83"/>
                </a:cxn>
                <a:cxn ang="0">
                  <a:pos x="279" y="17"/>
                </a:cxn>
                <a:cxn ang="0">
                  <a:pos x="294" y="3"/>
                </a:cxn>
              </a:cxnLst>
              <a:rect l="0" t="0" r="r" b="b"/>
              <a:pathLst>
                <a:path w="731" h="310">
                  <a:moveTo>
                    <a:pt x="31" y="0"/>
                  </a:moveTo>
                  <a:lnTo>
                    <a:pt x="147" y="0"/>
                  </a:lnTo>
                  <a:lnTo>
                    <a:pt x="147" y="0"/>
                  </a:lnTo>
                  <a:lnTo>
                    <a:pt x="153" y="2"/>
                  </a:lnTo>
                  <a:lnTo>
                    <a:pt x="158" y="3"/>
                  </a:lnTo>
                  <a:lnTo>
                    <a:pt x="164" y="6"/>
                  </a:lnTo>
                  <a:lnTo>
                    <a:pt x="168" y="10"/>
                  </a:lnTo>
                  <a:lnTo>
                    <a:pt x="172" y="14"/>
                  </a:lnTo>
                  <a:lnTo>
                    <a:pt x="175" y="20"/>
                  </a:lnTo>
                  <a:lnTo>
                    <a:pt x="176" y="25"/>
                  </a:lnTo>
                  <a:lnTo>
                    <a:pt x="178" y="31"/>
                  </a:lnTo>
                  <a:lnTo>
                    <a:pt x="178" y="80"/>
                  </a:lnTo>
                  <a:lnTo>
                    <a:pt x="178" y="80"/>
                  </a:lnTo>
                  <a:lnTo>
                    <a:pt x="176" y="87"/>
                  </a:lnTo>
                  <a:lnTo>
                    <a:pt x="175" y="93"/>
                  </a:lnTo>
                  <a:lnTo>
                    <a:pt x="172" y="98"/>
                  </a:lnTo>
                  <a:lnTo>
                    <a:pt x="168" y="103"/>
                  </a:lnTo>
                  <a:lnTo>
                    <a:pt x="164" y="105"/>
                  </a:lnTo>
                  <a:lnTo>
                    <a:pt x="158" y="108"/>
                  </a:lnTo>
                  <a:lnTo>
                    <a:pt x="153" y="111"/>
                  </a:lnTo>
                  <a:lnTo>
                    <a:pt x="147" y="111"/>
                  </a:lnTo>
                  <a:lnTo>
                    <a:pt x="31" y="111"/>
                  </a:lnTo>
                  <a:lnTo>
                    <a:pt x="31" y="111"/>
                  </a:lnTo>
                  <a:lnTo>
                    <a:pt x="24" y="111"/>
                  </a:lnTo>
                  <a:lnTo>
                    <a:pt x="18" y="108"/>
                  </a:lnTo>
                  <a:lnTo>
                    <a:pt x="14" y="105"/>
                  </a:lnTo>
                  <a:lnTo>
                    <a:pt x="9" y="103"/>
                  </a:lnTo>
                  <a:lnTo>
                    <a:pt x="6" y="98"/>
                  </a:lnTo>
                  <a:lnTo>
                    <a:pt x="3" y="93"/>
                  </a:lnTo>
                  <a:lnTo>
                    <a:pt x="0" y="87"/>
                  </a:lnTo>
                  <a:lnTo>
                    <a:pt x="0" y="80"/>
                  </a:lnTo>
                  <a:lnTo>
                    <a:pt x="0" y="31"/>
                  </a:lnTo>
                  <a:lnTo>
                    <a:pt x="0" y="31"/>
                  </a:lnTo>
                  <a:lnTo>
                    <a:pt x="0" y="25"/>
                  </a:lnTo>
                  <a:lnTo>
                    <a:pt x="3" y="20"/>
                  </a:lnTo>
                  <a:lnTo>
                    <a:pt x="6" y="14"/>
                  </a:lnTo>
                  <a:lnTo>
                    <a:pt x="9" y="10"/>
                  </a:lnTo>
                  <a:lnTo>
                    <a:pt x="14" y="6"/>
                  </a:lnTo>
                  <a:lnTo>
                    <a:pt x="18" y="3"/>
                  </a:lnTo>
                  <a:lnTo>
                    <a:pt x="24" y="2"/>
                  </a:lnTo>
                  <a:lnTo>
                    <a:pt x="31" y="0"/>
                  </a:lnTo>
                  <a:lnTo>
                    <a:pt x="31" y="0"/>
                  </a:lnTo>
                  <a:close/>
                  <a:moveTo>
                    <a:pt x="305" y="200"/>
                  </a:moveTo>
                  <a:lnTo>
                    <a:pt x="427" y="200"/>
                  </a:lnTo>
                  <a:lnTo>
                    <a:pt x="427" y="200"/>
                  </a:lnTo>
                  <a:lnTo>
                    <a:pt x="433" y="201"/>
                  </a:lnTo>
                  <a:lnTo>
                    <a:pt x="438" y="202"/>
                  </a:lnTo>
                  <a:lnTo>
                    <a:pt x="442" y="205"/>
                  </a:lnTo>
                  <a:lnTo>
                    <a:pt x="447" y="208"/>
                  </a:lnTo>
                  <a:lnTo>
                    <a:pt x="449" y="212"/>
                  </a:lnTo>
                  <a:lnTo>
                    <a:pt x="452" y="218"/>
                  </a:lnTo>
                  <a:lnTo>
                    <a:pt x="453" y="222"/>
                  </a:lnTo>
                  <a:lnTo>
                    <a:pt x="455" y="227"/>
                  </a:lnTo>
                  <a:lnTo>
                    <a:pt x="455" y="234"/>
                  </a:lnTo>
                  <a:lnTo>
                    <a:pt x="455" y="234"/>
                  </a:lnTo>
                  <a:lnTo>
                    <a:pt x="447" y="254"/>
                  </a:lnTo>
                  <a:lnTo>
                    <a:pt x="438" y="272"/>
                  </a:lnTo>
                  <a:lnTo>
                    <a:pt x="433" y="291"/>
                  </a:lnTo>
                  <a:lnTo>
                    <a:pt x="427" y="310"/>
                  </a:lnTo>
                  <a:lnTo>
                    <a:pt x="427" y="310"/>
                  </a:lnTo>
                  <a:lnTo>
                    <a:pt x="305" y="310"/>
                  </a:lnTo>
                  <a:lnTo>
                    <a:pt x="305" y="310"/>
                  </a:lnTo>
                  <a:lnTo>
                    <a:pt x="300" y="310"/>
                  </a:lnTo>
                  <a:lnTo>
                    <a:pt x="294" y="309"/>
                  </a:lnTo>
                  <a:lnTo>
                    <a:pt x="290" y="306"/>
                  </a:lnTo>
                  <a:lnTo>
                    <a:pt x="286" y="304"/>
                  </a:lnTo>
                  <a:lnTo>
                    <a:pt x="282" y="299"/>
                  </a:lnTo>
                  <a:lnTo>
                    <a:pt x="279" y="294"/>
                  </a:lnTo>
                  <a:lnTo>
                    <a:pt x="277" y="288"/>
                  </a:lnTo>
                  <a:lnTo>
                    <a:pt x="277" y="283"/>
                  </a:lnTo>
                  <a:lnTo>
                    <a:pt x="277" y="227"/>
                  </a:lnTo>
                  <a:lnTo>
                    <a:pt x="277" y="227"/>
                  </a:lnTo>
                  <a:lnTo>
                    <a:pt x="277" y="222"/>
                  </a:lnTo>
                  <a:lnTo>
                    <a:pt x="279" y="218"/>
                  </a:lnTo>
                  <a:lnTo>
                    <a:pt x="282" y="212"/>
                  </a:lnTo>
                  <a:lnTo>
                    <a:pt x="286" y="208"/>
                  </a:lnTo>
                  <a:lnTo>
                    <a:pt x="290" y="205"/>
                  </a:lnTo>
                  <a:lnTo>
                    <a:pt x="294" y="202"/>
                  </a:lnTo>
                  <a:lnTo>
                    <a:pt x="300" y="201"/>
                  </a:lnTo>
                  <a:lnTo>
                    <a:pt x="305" y="200"/>
                  </a:lnTo>
                  <a:lnTo>
                    <a:pt x="305" y="200"/>
                  </a:lnTo>
                  <a:close/>
                  <a:moveTo>
                    <a:pt x="28" y="200"/>
                  </a:moveTo>
                  <a:lnTo>
                    <a:pt x="150" y="200"/>
                  </a:lnTo>
                  <a:lnTo>
                    <a:pt x="150" y="200"/>
                  </a:lnTo>
                  <a:lnTo>
                    <a:pt x="156" y="201"/>
                  </a:lnTo>
                  <a:lnTo>
                    <a:pt x="161" y="202"/>
                  </a:lnTo>
                  <a:lnTo>
                    <a:pt x="165" y="205"/>
                  </a:lnTo>
                  <a:lnTo>
                    <a:pt x="169" y="208"/>
                  </a:lnTo>
                  <a:lnTo>
                    <a:pt x="172" y="212"/>
                  </a:lnTo>
                  <a:lnTo>
                    <a:pt x="175" y="218"/>
                  </a:lnTo>
                  <a:lnTo>
                    <a:pt x="176" y="222"/>
                  </a:lnTo>
                  <a:lnTo>
                    <a:pt x="178" y="227"/>
                  </a:lnTo>
                  <a:lnTo>
                    <a:pt x="178" y="283"/>
                  </a:lnTo>
                  <a:lnTo>
                    <a:pt x="178" y="283"/>
                  </a:lnTo>
                  <a:lnTo>
                    <a:pt x="176" y="288"/>
                  </a:lnTo>
                  <a:lnTo>
                    <a:pt x="175" y="294"/>
                  </a:lnTo>
                  <a:lnTo>
                    <a:pt x="172" y="299"/>
                  </a:lnTo>
                  <a:lnTo>
                    <a:pt x="169" y="304"/>
                  </a:lnTo>
                  <a:lnTo>
                    <a:pt x="165" y="306"/>
                  </a:lnTo>
                  <a:lnTo>
                    <a:pt x="161" y="309"/>
                  </a:lnTo>
                  <a:lnTo>
                    <a:pt x="156" y="310"/>
                  </a:lnTo>
                  <a:lnTo>
                    <a:pt x="150" y="310"/>
                  </a:lnTo>
                  <a:lnTo>
                    <a:pt x="28" y="310"/>
                  </a:lnTo>
                  <a:lnTo>
                    <a:pt x="28" y="310"/>
                  </a:lnTo>
                  <a:lnTo>
                    <a:pt x="23" y="310"/>
                  </a:lnTo>
                  <a:lnTo>
                    <a:pt x="17" y="309"/>
                  </a:lnTo>
                  <a:lnTo>
                    <a:pt x="13" y="306"/>
                  </a:lnTo>
                  <a:lnTo>
                    <a:pt x="9" y="304"/>
                  </a:lnTo>
                  <a:lnTo>
                    <a:pt x="4" y="299"/>
                  </a:lnTo>
                  <a:lnTo>
                    <a:pt x="2" y="294"/>
                  </a:lnTo>
                  <a:lnTo>
                    <a:pt x="0" y="288"/>
                  </a:lnTo>
                  <a:lnTo>
                    <a:pt x="0" y="283"/>
                  </a:lnTo>
                  <a:lnTo>
                    <a:pt x="0" y="227"/>
                  </a:lnTo>
                  <a:lnTo>
                    <a:pt x="0" y="227"/>
                  </a:lnTo>
                  <a:lnTo>
                    <a:pt x="0" y="222"/>
                  </a:lnTo>
                  <a:lnTo>
                    <a:pt x="2" y="218"/>
                  </a:lnTo>
                  <a:lnTo>
                    <a:pt x="4" y="212"/>
                  </a:lnTo>
                  <a:lnTo>
                    <a:pt x="9" y="208"/>
                  </a:lnTo>
                  <a:lnTo>
                    <a:pt x="13" y="205"/>
                  </a:lnTo>
                  <a:lnTo>
                    <a:pt x="17" y="202"/>
                  </a:lnTo>
                  <a:lnTo>
                    <a:pt x="23" y="201"/>
                  </a:lnTo>
                  <a:lnTo>
                    <a:pt x="28" y="200"/>
                  </a:lnTo>
                  <a:lnTo>
                    <a:pt x="28" y="200"/>
                  </a:lnTo>
                  <a:close/>
                  <a:moveTo>
                    <a:pt x="582" y="0"/>
                  </a:moveTo>
                  <a:lnTo>
                    <a:pt x="704" y="0"/>
                  </a:lnTo>
                  <a:lnTo>
                    <a:pt x="704" y="0"/>
                  </a:lnTo>
                  <a:lnTo>
                    <a:pt x="713" y="2"/>
                  </a:lnTo>
                  <a:lnTo>
                    <a:pt x="721" y="6"/>
                  </a:lnTo>
                  <a:lnTo>
                    <a:pt x="726" y="11"/>
                  </a:lnTo>
                  <a:lnTo>
                    <a:pt x="731" y="20"/>
                  </a:lnTo>
                  <a:lnTo>
                    <a:pt x="731" y="20"/>
                  </a:lnTo>
                  <a:lnTo>
                    <a:pt x="707" y="25"/>
                  </a:lnTo>
                  <a:lnTo>
                    <a:pt x="685" y="32"/>
                  </a:lnTo>
                  <a:lnTo>
                    <a:pt x="663" y="40"/>
                  </a:lnTo>
                  <a:lnTo>
                    <a:pt x="640" y="50"/>
                  </a:lnTo>
                  <a:lnTo>
                    <a:pt x="620" y="60"/>
                  </a:lnTo>
                  <a:lnTo>
                    <a:pt x="599" y="72"/>
                  </a:lnTo>
                  <a:lnTo>
                    <a:pt x="580" y="86"/>
                  </a:lnTo>
                  <a:lnTo>
                    <a:pt x="560" y="100"/>
                  </a:lnTo>
                  <a:lnTo>
                    <a:pt x="560" y="100"/>
                  </a:lnTo>
                  <a:lnTo>
                    <a:pt x="556" y="93"/>
                  </a:lnTo>
                  <a:lnTo>
                    <a:pt x="555" y="83"/>
                  </a:lnTo>
                  <a:lnTo>
                    <a:pt x="555" y="28"/>
                  </a:lnTo>
                  <a:lnTo>
                    <a:pt x="555" y="28"/>
                  </a:lnTo>
                  <a:lnTo>
                    <a:pt x="555" y="22"/>
                  </a:lnTo>
                  <a:lnTo>
                    <a:pt x="556" y="17"/>
                  </a:lnTo>
                  <a:lnTo>
                    <a:pt x="559" y="13"/>
                  </a:lnTo>
                  <a:lnTo>
                    <a:pt x="563" y="8"/>
                  </a:lnTo>
                  <a:lnTo>
                    <a:pt x="567" y="6"/>
                  </a:lnTo>
                  <a:lnTo>
                    <a:pt x="571" y="3"/>
                  </a:lnTo>
                  <a:lnTo>
                    <a:pt x="577" y="2"/>
                  </a:lnTo>
                  <a:lnTo>
                    <a:pt x="582" y="0"/>
                  </a:lnTo>
                  <a:lnTo>
                    <a:pt x="582" y="0"/>
                  </a:lnTo>
                  <a:close/>
                  <a:moveTo>
                    <a:pt x="305" y="0"/>
                  </a:moveTo>
                  <a:lnTo>
                    <a:pt x="427" y="0"/>
                  </a:lnTo>
                  <a:lnTo>
                    <a:pt x="427" y="0"/>
                  </a:lnTo>
                  <a:lnTo>
                    <a:pt x="433" y="2"/>
                  </a:lnTo>
                  <a:lnTo>
                    <a:pt x="438" y="3"/>
                  </a:lnTo>
                  <a:lnTo>
                    <a:pt x="442" y="6"/>
                  </a:lnTo>
                  <a:lnTo>
                    <a:pt x="447" y="8"/>
                  </a:lnTo>
                  <a:lnTo>
                    <a:pt x="449" y="13"/>
                  </a:lnTo>
                  <a:lnTo>
                    <a:pt x="452" y="17"/>
                  </a:lnTo>
                  <a:lnTo>
                    <a:pt x="453" y="22"/>
                  </a:lnTo>
                  <a:lnTo>
                    <a:pt x="455" y="28"/>
                  </a:lnTo>
                  <a:lnTo>
                    <a:pt x="455" y="83"/>
                  </a:lnTo>
                  <a:lnTo>
                    <a:pt x="455" y="83"/>
                  </a:lnTo>
                  <a:lnTo>
                    <a:pt x="453" y="89"/>
                  </a:lnTo>
                  <a:lnTo>
                    <a:pt x="452" y="94"/>
                  </a:lnTo>
                  <a:lnTo>
                    <a:pt x="449" y="98"/>
                  </a:lnTo>
                  <a:lnTo>
                    <a:pt x="447" y="103"/>
                  </a:lnTo>
                  <a:lnTo>
                    <a:pt x="442" y="107"/>
                  </a:lnTo>
                  <a:lnTo>
                    <a:pt x="438" y="110"/>
                  </a:lnTo>
                  <a:lnTo>
                    <a:pt x="433" y="111"/>
                  </a:lnTo>
                  <a:lnTo>
                    <a:pt x="427" y="111"/>
                  </a:lnTo>
                  <a:lnTo>
                    <a:pt x="305" y="111"/>
                  </a:lnTo>
                  <a:lnTo>
                    <a:pt x="305" y="111"/>
                  </a:lnTo>
                  <a:lnTo>
                    <a:pt x="300" y="111"/>
                  </a:lnTo>
                  <a:lnTo>
                    <a:pt x="294" y="110"/>
                  </a:lnTo>
                  <a:lnTo>
                    <a:pt x="290" y="107"/>
                  </a:lnTo>
                  <a:lnTo>
                    <a:pt x="286" y="103"/>
                  </a:lnTo>
                  <a:lnTo>
                    <a:pt x="282" y="98"/>
                  </a:lnTo>
                  <a:lnTo>
                    <a:pt x="279" y="94"/>
                  </a:lnTo>
                  <a:lnTo>
                    <a:pt x="277" y="89"/>
                  </a:lnTo>
                  <a:lnTo>
                    <a:pt x="277" y="83"/>
                  </a:lnTo>
                  <a:lnTo>
                    <a:pt x="277" y="28"/>
                  </a:lnTo>
                  <a:lnTo>
                    <a:pt x="277" y="28"/>
                  </a:lnTo>
                  <a:lnTo>
                    <a:pt x="277" y="22"/>
                  </a:lnTo>
                  <a:lnTo>
                    <a:pt x="279" y="17"/>
                  </a:lnTo>
                  <a:lnTo>
                    <a:pt x="282" y="13"/>
                  </a:lnTo>
                  <a:lnTo>
                    <a:pt x="286" y="8"/>
                  </a:lnTo>
                  <a:lnTo>
                    <a:pt x="290" y="6"/>
                  </a:lnTo>
                  <a:lnTo>
                    <a:pt x="294" y="3"/>
                  </a:lnTo>
                  <a:lnTo>
                    <a:pt x="300" y="2"/>
                  </a:lnTo>
                  <a:lnTo>
                    <a:pt x="305" y="0"/>
                  </a:lnTo>
                  <a:lnTo>
                    <a:pt x="305"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sp>
          <p:nvSpPr>
            <p:cNvPr id="25" name="Freeform 152">
              <a:extLst>
                <a:ext uri="{FF2B5EF4-FFF2-40B4-BE49-F238E27FC236}">
                  <a16:creationId xmlns:a16="http://schemas.microsoft.com/office/drawing/2014/main" id="{051BB019-04A9-4F6F-A7AB-8AF8D34D31FF}"/>
                </a:ext>
              </a:extLst>
            </p:cNvPr>
            <p:cNvSpPr>
              <a:spLocks noEditPoints="1"/>
            </p:cNvSpPr>
            <p:nvPr/>
          </p:nvSpPr>
          <p:spPr bwMode="auto">
            <a:xfrm>
              <a:off x="-4106863" y="4532313"/>
              <a:ext cx="546100" cy="546100"/>
            </a:xfrm>
            <a:custGeom>
              <a:avLst/>
              <a:gdLst/>
              <a:ahLst/>
              <a:cxnLst>
                <a:cxn ang="0">
                  <a:pos x="319" y="101"/>
                </a:cxn>
                <a:cxn ang="0">
                  <a:pos x="248" y="119"/>
                </a:cxn>
                <a:cxn ang="0">
                  <a:pos x="188" y="155"/>
                </a:cxn>
                <a:cxn ang="0">
                  <a:pos x="155" y="189"/>
                </a:cxn>
                <a:cxn ang="0">
                  <a:pos x="119" y="249"/>
                </a:cxn>
                <a:cxn ang="0">
                  <a:pos x="101" y="319"/>
                </a:cxn>
                <a:cxn ang="0">
                  <a:pos x="101" y="369"/>
                </a:cxn>
                <a:cxn ang="0">
                  <a:pos x="119" y="439"/>
                </a:cxn>
                <a:cxn ang="0">
                  <a:pos x="155" y="499"/>
                </a:cxn>
                <a:cxn ang="0">
                  <a:pos x="188" y="532"/>
                </a:cxn>
                <a:cxn ang="0">
                  <a:pos x="248" y="568"/>
                </a:cxn>
                <a:cxn ang="0">
                  <a:pos x="319" y="586"/>
                </a:cxn>
                <a:cxn ang="0">
                  <a:pos x="368" y="586"/>
                </a:cxn>
                <a:cxn ang="0">
                  <a:pos x="438" y="568"/>
                </a:cxn>
                <a:cxn ang="0">
                  <a:pos x="499" y="532"/>
                </a:cxn>
                <a:cxn ang="0">
                  <a:pos x="532" y="499"/>
                </a:cxn>
                <a:cxn ang="0">
                  <a:pos x="568" y="439"/>
                </a:cxn>
                <a:cxn ang="0">
                  <a:pos x="586" y="369"/>
                </a:cxn>
                <a:cxn ang="0">
                  <a:pos x="586" y="319"/>
                </a:cxn>
                <a:cxn ang="0">
                  <a:pos x="568" y="249"/>
                </a:cxn>
                <a:cxn ang="0">
                  <a:pos x="532" y="189"/>
                </a:cxn>
                <a:cxn ang="0">
                  <a:pos x="499" y="155"/>
                </a:cxn>
                <a:cxn ang="0">
                  <a:pos x="438" y="119"/>
                </a:cxn>
                <a:cxn ang="0">
                  <a:pos x="368" y="101"/>
                </a:cxn>
                <a:cxn ang="0">
                  <a:pos x="101" y="101"/>
                </a:cxn>
                <a:cxn ang="0">
                  <a:pos x="151" y="60"/>
                </a:cxn>
                <a:cxn ang="0">
                  <a:pos x="226" y="21"/>
                </a:cxn>
                <a:cxn ang="0">
                  <a:pos x="274" y="7"/>
                </a:cxn>
                <a:cxn ang="0">
                  <a:pos x="326" y="1"/>
                </a:cxn>
                <a:cxn ang="0">
                  <a:pos x="362" y="1"/>
                </a:cxn>
                <a:cxn ang="0">
                  <a:pos x="413" y="7"/>
                </a:cxn>
                <a:cxn ang="0">
                  <a:pos x="461" y="21"/>
                </a:cxn>
                <a:cxn ang="0">
                  <a:pos x="536" y="60"/>
                </a:cxn>
                <a:cxn ang="0">
                  <a:pos x="586" y="101"/>
                </a:cxn>
                <a:cxn ang="0">
                  <a:pos x="646" y="180"/>
                </a:cxn>
                <a:cxn ang="0">
                  <a:pos x="672" y="241"/>
                </a:cxn>
                <a:cxn ang="0">
                  <a:pos x="683" y="291"/>
                </a:cxn>
                <a:cxn ang="0">
                  <a:pos x="687" y="344"/>
                </a:cxn>
                <a:cxn ang="0">
                  <a:pos x="686" y="380"/>
                </a:cxn>
                <a:cxn ang="0">
                  <a:pos x="676" y="430"/>
                </a:cxn>
                <a:cxn ang="0">
                  <a:pos x="659" y="478"/>
                </a:cxn>
                <a:cxn ang="0">
                  <a:pos x="608" y="563"/>
                </a:cxn>
                <a:cxn ang="0">
                  <a:pos x="562" y="610"/>
                </a:cxn>
                <a:cxn ang="0">
                  <a:pos x="477" y="661"/>
                </a:cxn>
                <a:cxn ang="0">
                  <a:pos x="429" y="676"/>
                </a:cxn>
                <a:cxn ang="0">
                  <a:pos x="378" y="686"/>
                </a:cxn>
                <a:cxn ang="0">
                  <a:pos x="344" y="687"/>
                </a:cxn>
                <a:cxn ang="0">
                  <a:pos x="291" y="683"/>
                </a:cxn>
                <a:cxn ang="0">
                  <a:pos x="241" y="672"/>
                </a:cxn>
                <a:cxn ang="0">
                  <a:pos x="180" y="646"/>
                </a:cxn>
                <a:cxn ang="0">
                  <a:pos x="101" y="588"/>
                </a:cxn>
                <a:cxn ang="0">
                  <a:pos x="58" y="536"/>
                </a:cxn>
                <a:cxn ang="0">
                  <a:pos x="21" y="461"/>
                </a:cxn>
                <a:cxn ang="0">
                  <a:pos x="7" y="413"/>
                </a:cxn>
                <a:cxn ang="0">
                  <a:pos x="0" y="362"/>
                </a:cxn>
                <a:cxn ang="0">
                  <a:pos x="0" y="326"/>
                </a:cxn>
                <a:cxn ang="0">
                  <a:pos x="7" y="274"/>
                </a:cxn>
                <a:cxn ang="0">
                  <a:pos x="21" y="226"/>
                </a:cxn>
                <a:cxn ang="0">
                  <a:pos x="58" y="152"/>
                </a:cxn>
                <a:cxn ang="0">
                  <a:pos x="101" y="101"/>
                </a:cxn>
              </a:cxnLst>
              <a:rect l="0" t="0" r="r" b="b"/>
              <a:pathLst>
                <a:path w="687" h="687">
                  <a:moveTo>
                    <a:pt x="344" y="100"/>
                  </a:moveTo>
                  <a:lnTo>
                    <a:pt x="344" y="100"/>
                  </a:lnTo>
                  <a:lnTo>
                    <a:pt x="319" y="101"/>
                  </a:lnTo>
                  <a:lnTo>
                    <a:pt x="294" y="105"/>
                  </a:lnTo>
                  <a:lnTo>
                    <a:pt x="271" y="111"/>
                  </a:lnTo>
                  <a:lnTo>
                    <a:pt x="248" y="119"/>
                  </a:lnTo>
                  <a:lnTo>
                    <a:pt x="227" y="129"/>
                  </a:lnTo>
                  <a:lnTo>
                    <a:pt x="206" y="141"/>
                  </a:lnTo>
                  <a:lnTo>
                    <a:pt x="188" y="155"/>
                  </a:lnTo>
                  <a:lnTo>
                    <a:pt x="170" y="172"/>
                  </a:lnTo>
                  <a:lnTo>
                    <a:pt x="170" y="172"/>
                  </a:lnTo>
                  <a:lnTo>
                    <a:pt x="155" y="189"/>
                  </a:lnTo>
                  <a:lnTo>
                    <a:pt x="141" y="208"/>
                  </a:lnTo>
                  <a:lnTo>
                    <a:pt x="129" y="227"/>
                  </a:lnTo>
                  <a:lnTo>
                    <a:pt x="119" y="249"/>
                  </a:lnTo>
                  <a:lnTo>
                    <a:pt x="111" y="272"/>
                  </a:lnTo>
                  <a:lnTo>
                    <a:pt x="104" y="295"/>
                  </a:lnTo>
                  <a:lnTo>
                    <a:pt x="101" y="319"/>
                  </a:lnTo>
                  <a:lnTo>
                    <a:pt x="100" y="344"/>
                  </a:lnTo>
                  <a:lnTo>
                    <a:pt x="100" y="344"/>
                  </a:lnTo>
                  <a:lnTo>
                    <a:pt x="101" y="369"/>
                  </a:lnTo>
                  <a:lnTo>
                    <a:pt x="104" y="394"/>
                  </a:lnTo>
                  <a:lnTo>
                    <a:pt x="111" y="417"/>
                  </a:lnTo>
                  <a:lnTo>
                    <a:pt x="119" y="439"/>
                  </a:lnTo>
                  <a:lnTo>
                    <a:pt x="129" y="460"/>
                  </a:lnTo>
                  <a:lnTo>
                    <a:pt x="141" y="481"/>
                  </a:lnTo>
                  <a:lnTo>
                    <a:pt x="155" y="499"/>
                  </a:lnTo>
                  <a:lnTo>
                    <a:pt x="170" y="517"/>
                  </a:lnTo>
                  <a:lnTo>
                    <a:pt x="170" y="517"/>
                  </a:lnTo>
                  <a:lnTo>
                    <a:pt x="188" y="532"/>
                  </a:lnTo>
                  <a:lnTo>
                    <a:pt x="206" y="546"/>
                  </a:lnTo>
                  <a:lnTo>
                    <a:pt x="227" y="558"/>
                  </a:lnTo>
                  <a:lnTo>
                    <a:pt x="248" y="568"/>
                  </a:lnTo>
                  <a:lnTo>
                    <a:pt x="271" y="576"/>
                  </a:lnTo>
                  <a:lnTo>
                    <a:pt x="294" y="583"/>
                  </a:lnTo>
                  <a:lnTo>
                    <a:pt x="319" y="586"/>
                  </a:lnTo>
                  <a:lnTo>
                    <a:pt x="344" y="588"/>
                  </a:lnTo>
                  <a:lnTo>
                    <a:pt x="344" y="588"/>
                  </a:lnTo>
                  <a:lnTo>
                    <a:pt x="368" y="586"/>
                  </a:lnTo>
                  <a:lnTo>
                    <a:pt x="392" y="583"/>
                  </a:lnTo>
                  <a:lnTo>
                    <a:pt x="416" y="576"/>
                  </a:lnTo>
                  <a:lnTo>
                    <a:pt x="438" y="568"/>
                  </a:lnTo>
                  <a:lnTo>
                    <a:pt x="460" y="558"/>
                  </a:lnTo>
                  <a:lnTo>
                    <a:pt x="479" y="546"/>
                  </a:lnTo>
                  <a:lnTo>
                    <a:pt x="499" y="532"/>
                  </a:lnTo>
                  <a:lnTo>
                    <a:pt x="515" y="517"/>
                  </a:lnTo>
                  <a:lnTo>
                    <a:pt x="515" y="517"/>
                  </a:lnTo>
                  <a:lnTo>
                    <a:pt x="532" y="499"/>
                  </a:lnTo>
                  <a:lnTo>
                    <a:pt x="546" y="481"/>
                  </a:lnTo>
                  <a:lnTo>
                    <a:pt x="558" y="460"/>
                  </a:lnTo>
                  <a:lnTo>
                    <a:pt x="568" y="439"/>
                  </a:lnTo>
                  <a:lnTo>
                    <a:pt x="576" y="417"/>
                  </a:lnTo>
                  <a:lnTo>
                    <a:pt x="582" y="394"/>
                  </a:lnTo>
                  <a:lnTo>
                    <a:pt x="586" y="369"/>
                  </a:lnTo>
                  <a:lnTo>
                    <a:pt x="587" y="344"/>
                  </a:lnTo>
                  <a:lnTo>
                    <a:pt x="587" y="344"/>
                  </a:lnTo>
                  <a:lnTo>
                    <a:pt x="586" y="319"/>
                  </a:lnTo>
                  <a:lnTo>
                    <a:pt x="582" y="295"/>
                  </a:lnTo>
                  <a:lnTo>
                    <a:pt x="576" y="272"/>
                  </a:lnTo>
                  <a:lnTo>
                    <a:pt x="568" y="249"/>
                  </a:lnTo>
                  <a:lnTo>
                    <a:pt x="558" y="227"/>
                  </a:lnTo>
                  <a:lnTo>
                    <a:pt x="546" y="208"/>
                  </a:lnTo>
                  <a:lnTo>
                    <a:pt x="532" y="189"/>
                  </a:lnTo>
                  <a:lnTo>
                    <a:pt x="515" y="172"/>
                  </a:lnTo>
                  <a:lnTo>
                    <a:pt x="515" y="172"/>
                  </a:lnTo>
                  <a:lnTo>
                    <a:pt x="499" y="155"/>
                  </a:lnTo>
                  <a:lnTo>
                    <a:pt x="479" y="141"/>
                  </a:lnTo>
                  <a:lnTo>
                    <a:pt x="460" y="129"/>
                  </a:lnTo>
                  <a:lnTo>
                    <a:pt x="438" y="119"/>
                  </a:lnTo>
                  <a:lnTo>
                    <a:pt x="416" y="111"/>
                  </a:lnTo>
                  <a:lnTo>
                    <a:pt x="392" y="105"/>
                  </a:lnTo>
                  <a:lnTo>
                    <a:pt x="368" y="101"/>
                  </a:lnTo>
                  <a:lnTo>
                    <a:pt x="344" y="100"/>
                  </a:lnTo>
                  <a:lnTo>
                    <a:pt x="344" y="100"/>
                  </a:lnTo>
                  <a:close/>
                  <a:moveTo>
                    <a:pt x="101" y="101"/>
                  </a:moveTo>
                  <a:lnTo>
                    <a:pt x="101" y="101"/>
                  </a:lnTo>
                  <a:lnTo>
                    <a:pt x="125" y="79"/>
                  </a:lnTo>
                  <a:lnTo>
                    <a:pt x="151" y="60"/>
                  </a:lnTo>
                  <a:lnTo>
                    <a:pt x="180" y="42"/>
                  </a:lnTo>
                  <a:lnTo>
                    <a:pt x="209" y="28"/>
                  </a:lnTo>
                  <a:lnTo>
                    <a:pt x="226" y="21"/>
                  </a:lnTo>
                  <a:lnTo>
                    <a:pt x="241" y="15"/>
                  </a:lnTo>
                  <a:lnTo>
                    <a:pt x="258" y="11"/>
                  </a:lnTo>
                  <a:lnTo>
                    <a:pt x="274" y="7"/>
                  </a:lnTo>
                  <a:lnTo>
                    <a:pt x="291" y="4"/>
                  </a:lnTo>
                  <a:lnTo>
                    <a:pt x="309" y="1"/>
                  </a:lnTo>
                  <a:lnTo>
                    <a:pt x="326" y="1"/>
                  </a:lnTo>
                  <a:lnTo>
                    <a:pt x="344" y="0"/>
                  </a:lnTo>
                  <a:lnTo>
                    <a:pt x="344" y="0"/>
                  </a:lnTo>
                  <a:lnTo>
                    <a:pt x="362" y="1"/>
                  </a:lnTo>
                  <a:lnTo>
                    <a:pt x="378" y="1"/>
                  </a:lnTo>
                  <a:lnTo>
                    <a:pt x="396" y="4"/>
                  </a:lnTo>
                  <a:lnTo>
                    <a:pt x="413" y="7"/>
                  </a:lnTo>
                  <a:lnTo>
                    <a:pt x="429" y="11"/>
                  </a:lnTo>
                  <a:lnTo>
                    <a:pt x="446" y="15"/>
                  </a:lnTo>
                  <a:lnTo>
                    <a:pt x="461" y="21"/>
                  </a:lnTo>
                  <a:lnTo>
                    <a:pt x="477" y="28"/>
                  </a:lnTo>
                  <a:lnTo>
                    <a:pt x="507" y="42"/>
                  </a:lnTo>
                  <a:lnTo>
                    <a:pt x="536" y="60"/>
                  </a:lnTo>
                  <a:lnTo>
                    <a:pt x="562" y="79"/>
                  </a:lnTo>
                  <a:lnTo>
                    <a:pt x="586" y="101"/>
                  </a:lnTo>
                  <a:lnTo>
                    <a:pt x="586" y="101"/>
                  </a:lnTo>
                  <a:lnTo>
                    <a:pt x="608" y="125"/>
                  </a:lnTo>
                  <a:lnTo>
                    <a:pt x="628" y="152"/>
                  </a:lnTo>
                  <a:lnTo>
                    <a:pt x="646" y="180"/>
                  </a:lnTo>
                  <a:lnTo>
                    <a:pt x="659" y="211"/>
                  </a:lnTo>
                  <a:lnTo>
                    <a:pt x="666" y="226"/>
                  </a:lnTo>
                  <a:lnTo>
                    <a:pt x="672" y="241"/>
                  </a:lnTo>
                  <a:lnTo>
                    <a:pt x="676" y="258"/>
                  </a:lnTo>
                  <a:lnTo>
                    <a:pt x="680" y="274"/>
                  </a:lnTo>
                  <a:lnTo>
                    <a:pt x="683" y="291"/>
                  </a:lnTo>
                  <a:lnTo>
                    <a:pt x="686" y="309"/>
                  </a:lnTo>
                  <a:lnTo>
                    <a:pt x="687" y="326"/>
                  </a:lnTo>
                  <a:lnTo>
                    <a:pt x="687" y="344"/>
                  </a:lnTo>
                  <a:lnTo>
                    <a:pt x="687" y="344"/>
                  </a:lnTo>
                  <a:lnTo>
                    <a:pt x="687" y="362"/>
                  </a:lnTo>
                  <a:lnTo>
                    <a:pt x="686" y="380"/>
                  </a:lnTo>
                  <a:lnTo>
                    <a:pt x="683" y="396"/>
                  </a:lnTo>
                  <a:lnTo>
                    <a:pt x="680" y="413"/>
                  </a:lnTo>
                  <a:lnTo>
                    <a:pt x="676" y="430"/>
                  </a:lnTo>
                  <a:lnTo>
                    <a:pt x="672" y="446"/>
                  </a:lnTo>
                  <a:lnTo>
                    <a:pt x="666" y="461"/>
                  </a:lnTo>
                  <a:lnTo>
                    <a:pt x="659" y="478"/>
                  </a:lnTo>
                  <a:lnTo>
                    <a:pt x="646" y="507"/>
                  </a:lnTo>
                  <a:lnTo>
                    <a:pt x="628" y="536"/>
                  </a:lnTo>
                  <a:lnTo>
                    <a:pt x="608" y="563"/>
                  </a:lnTo>
                  <a:lnTo>
                    <a:pt x="586" y="588"/>
                  </a:lnTo>
                  <a:lnTo>
                    <a:pt x="586" y="588"/>
                  </a:lnTo>
                  <a:lnTo>
                    <a:pt x="562" y="610"/>
                  </a:lnTo>
                  <a:lnTo>
                    <a:pt x="536" y="629"/>
                  </a:lnTo>
                  <a:lnTo>
                    <a:pt x="507" y="646"/>
                  </a:lnTo>
                  <a:lnTo>
                    <a:pt x="477" y="661"/>
                  </a:lnTo>
                  <a:lnTo>
                    <a:pt x="461" y="666"/>
                  </a:lnTo>
                  <a:lnTo>
                    <a:pt x="446" y="672"/>
                  </a:lnTo>
                  <a:lnTo>
                    <a:pt x="429" y="676"/>
                  </a:lnTo>
                  <a:lnTo>
                    <a:pt x="413" y="680"/>
                  </a:lnTo>
                  <a:lnTo>
                    <a:pt x="396" y="683"/>
                  </a:lnTo>
                  <a:lnTo>
                    <a:pt x="378" y="686"/>
                  </a:lnTo>
                  <a:lnTo>
                    <a:pt x="362" y="687"/>
                  </a:lnTo>
                  <a:lnTo>
                    <a:pt x="344" y="687"/>
                  </a:lnTo>
                  <a:lnTo>
                    <a:pt x="344" y="687"/>
                  </a:lnTo>
                  <a:lnTo>
                    <a:pt x="326" y="687"/>
                  </a:lnTo>
                  <a:lnTo>
                    <a:pt x="309" y="686"/>
                  </a:lnTo>
                  <a:lnTo>
                    <a:pt x="291" y="683"/>
                  </a:lnTo>
                  <a:lnTo>
                    <a:pt x="274" y="680"/>
                  </a:lnTo>
                  <a:lnTo>
                    <a:pt x="258" y="676"/>
                  </a:lnTo>
                  <a:lnTo>
                    <a:pt x="241" y="672"/>
                  </a:lnTo>
                  <a:lnTo>
                    <a:pt x="226" y="666"/>
                  </a:lnTo>
                  <a:lnTo>
                    <a:pt x="209" y="661"/>
                  </a:lnTo>
                  <a:lnTo>
                    <a:pt x="180" y="646"/>
                  </a:lnTo>
                  <a:lnTo>
                    <a:pt x="151" y="629"/>
                  </a:lnTo>
                  <a:lnTo>
                    <a:pt x="125" y="610"/>
                  </a:lnTo>
                  <a:lnTo>
                    <a:pt x="101" y="588"/>
                  </a:lnTo>
                  <a:lnTo>
                    <a:pt x="101" y="588"/>
                  </a:lnTo>
                  <a:lnTo>
                    <a:pt x="77" y="563"/>
                  </a:lnTo>
                  <a:lnTo>
                    <a:pt x="58" y="536"/>
                  </a:lnTo>
                  <a:lnTo>
                    <a:pt x="41" y="507"/>
                  </a:lnTo>
                  <a:lnTo>
                    <a:pt x="26" y="478"/>
                  </a:lnTo>
                  <a:lnTo>
                    <a:pt x="21" y="461"/>
                  </a:lnTo>
                  <a:lnTo>
                    <a:pt x="15" y="446"/>
                  </a:lnTo>
                  <a:lnTo>
                    <a:pt x="11" y="430"/>
                  </a:lnTo>
                  <a:lnTo>
                    <a:pt x="7" y="413"/>
                  </a:lnTo>
                  <a:lnTo>
                    <a:pt x="4" y="396"/>
                  </a:lnTo>
                  <a:lnTo>
                    <a:pt x="1" y="380"/>
                  </a:lnTo>
                  <a:lnTo>
                    <a:pt x="0" y="362"/>
                  </a:lnTo>
                  <a:lnTo>
                    <a:pt x="0" y="344"/>
                  </a:lnTo>
                  <a:lnTo>
                    <a:pt x="0" y="344"/>
                  </a:lnTo>
                  <a:lnTo>
                    <a:pt x="0" y="326"/>
                  </a:lnTo>
                  <a:lnTo>
                    <a:pt x="1" y="309"/>
                  </a:lnTo>
                  <a:lnTo>
                    <a:pt x="4" y="291"/>
                  </a:lnTo>
                  <a:lnTo>
                    <a:pt x="7" y="274"/>
                  </a:lnTo>
                  <a:lnTo>
                    <a:pt x="11" y="258"/>
                  </a:lnTo>
                  <a:lnTo>
                    <a:pt x="15" y="241"/>
                  </a:lnTo>
                  <a:lnTo>
                    <a:pt x="21" y="226"/>
                  </a:lnTo>
                  <a:lnTo>
                    <a:pt x="26" y="211"/>
                  </a:lnTo>
                  <a:lnTo>
                    <a:pt x="41" y="180"/>
                  </a:lnTo>
                  <a:lnTo>
                    <a:pt x="58" y="152"/>
                  </a:lnTo>
                  <a:lnTo>
                    <a:pt x="77" y="125"/>
                  </a:lnTo>
                  <a:lnTo>
                    <a:pt x="101" y="101"/>
                  </a:lnTo>
                  <a:lnTo>
                    <a:pt x="101" y="10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sp>
          <p:nvSpPr>
            <p:cNvPr id="26" name="Freeform 153">
              <a:extLst>
                <a:ext uri="{FF2B5EF4-FFF2-40B4-BE49-F238E27FC236}">
                  <a16:creationId xmlns:a16="http://schemas.microsoft.com/office/drawing/2014/main" id="{5916700E-B06E-42BD-9845-90F876767F68}"/>
                </a:ext>
              </a:extLst>
            </p:cNvPr>
            <p:cNvSpPr>
              <a:spLocks/>
            </p:cNvSpPr>
            <p:nvPr/>
          </p:nvSpPr>
          <p:spPr bwMode="auto">
            <a:xfrm>
              <a:off x="-3948113" y="4691063"/>
              <a:ext cx="153987" cy="153988"/>
            </a:xfrm>
            <a:custGeom>
              <a:avLst/>
              <a:gdLst/>
              <a:ahLst/>
              <a:cxnLst>
                <a:cxn ang="0">
                  <a:pos x="93" y="140"/>
                </a:cxn>
                <a:cxn ang="0">
                  <a:pos x="93" y="140"/>
                </a:cxn>
                <a:cxn ang="0">
                  <a:pos x="93" y="151"/>
                </a:cxn>
                <a:cxn ang="0">
                  <a:pos x="95" y="161"/>
                </a:cxn>
                <a:cxn ang="0">
                  <a:pos x="101" y="170"/>
                </a:cxn>
                <a:cxn ang="0">
                  <a:pos x="107" y="179"/>
                </a:cxn>
                <a:cxn ang="0">
                  <a:pos x="107" y="179"/>
                </a:cxn>
                <a:cxn ang="0">
                  <a:pos x="115" y="184"/>
                </a:cxn>
                <a:cxn ang="0">
                  <a:pos x="123" y="190"/>
                </a:cxn>
                <a:cxn ang="0">
                  <a:pos x="133" y="193"/>
                </a:cxn>
                <a:cxn ang="0">
                  <a:pos x="143" y="193"/>
                </a:cxn>
                <a:cxn ang="0">
                  <a:pos x="152" y="193"/>
                </a:cxn>
                <a:cxn ang="0">
                  <a:pos x="161" y="190"/>
                </a:cxn>
                <a:cxn ang="0">
                  <a:pos x="170" y="184"/>
                </a:cxn>
                <a:cxn ang="0">
                  <a:pos x="177" y="179"/>
                </a:cxn>
                <a:cxn ang="0">
                  <a:pos x="177" y="179"/>
                </a:cxn>
                <a:cxn ang="0">
                  <a:pos x="184" y="170"/>
                </a:cxn>
                <a:cxn ang="0">
                  <a:pos x="188" y="162"/>
                </a:cxn>
                <a:cxn ang="0">
                  <a:pos x="191" y="152"/>
                </a:cxn>
                <a:cxn ang="0">
                  <a:pos x="192" y="143"/>
                </a:cxn>
                <a:cxn ang="0">
                  <a:pos x="191" y="133"/>
                </a:cxn>
                <a:cxn ang="0">
                  <a:pos x="188" y="125"/>
                </a:cxn>
                <a:cxn ang="0">
                  <a:pos x="184" y="115"/>
                </a:cxn>
                <a:cxn ang="0">
                  <a:pos x="177" y="108"/>
                </a:cxn>
                <a:cxn ang="0">
                  <a:pos x="177" y="108"/>
                </a:cxn>
                <a:cxn ang="0">
                  <a:pos x="169" y="101"/>
                </a:cxn>
                <a:cxn ang="0">
                  <a:pos x="159" y="96"/>
                </a:cxn>
                <a:cxn ang="0">
                  <a:pos x="149" y="94"/>
                </a:cxn>
                <a:cxn ang="0">
                  <a:pos x="140" y="93"/>
                </a:cxn>
                <a:cxn ang="0">
                  <a:pos x="57" y="10"/>
                </a:cxn>
                <a:cxn ang="0">
                  <a:pos x="57" y="10"/>
                </a:cxn>
                <a:cxn ang="0">
                  <a:pos x="51" y="6"/>
                </a:cxn>
                <a:cxn ang="0">
                  <a:pos x="46" y="3"/>
                </a:cxn>
                <a:cxn ang="0">
                  <a:pos x="39" y="0"/>
                </a:cxn>
                <a:cxn ang="0">
                  <a:pos x="33" y="0"/>
                </a:cxn>
                <a:cxn ang="0">
                  <a:pos x="26" y="0"/>
                </a:cxn>
                <a:cxn ang="0">
                  <a:pos x="21" y="3"/>
                </a:cxn>
                <a:cxn ang="0">
                  <a:pos x="14" y="6"/>
                </a:cxn>
                <a:cxn ang="0">
                  <a:pos x="10" y="10"/>
                </a:cxn>
                <a:cxn ang="0">
                  <a:pos x="10" y="10"/>
                </a:cxn>
                <a:cxn ang="0">
                  <a:pos x="5" y="15"/>
                </a:cxn>
                <a:cxn ang="0">
                  <a:pos x="1" y="21"/>
                </a:cxn>
                <a:cxn ang="0">
                  <a:pos x="0" y="26"/>
                </a:cxn>
                <a:cxn ang="0">
                  <a:pos x="0" y="33"/>
                </a:cxn>
                <a:cxn ang="0">
                  <a:pos x="0" y="40"/>
                </a:cxn>
                <a:cxn ang="0">
                  <a:pos x="1" y="46"/>
                </a:cxn>
                <a:cxn ang="0">
                  <a:pos x="5" y="51"/>
                </a:cxn>
                <a:cxn ang="0">
                  <a:pos x="10" y="57"/>
                </a:cxn>
                <a:cxn ang="0">
                  <a:pos x="93" y="140"/>
                </a:cxn>
                <a:cxn ang="0">
                  <a:pos x="93" y="140"/>
                </a:cxn>
              </a:cxnLst>
              <a:rect l="0" t="0" r="r" b="b"/>
              <a:pathLst>
                <a:path w="192" h="193">
                  <a:moveTo>
                    <a:pt x="93" y="140"/>
                  </a:moveTo>
                  <a:lnTo>
                    <a:pt x="93" y="140"/>
                  </a:lnTo>
                  <a:lnTo>
                    <a:pt x="93" y="151"/>
                  </a:lnTo>
                  <a:lnTo>
                    <a:pt x="95" y="161"/>
                  </a:lnTo>
                  <a:lnTo>
                    <a:pt x="101" y="170"/>
                  </a:lnTo>
                  <a:lnTo>
                    <a:pt x="107" y="179"/>
                  </a:lnTo>
                  <a:lnTo>
                    <a:pt x="107" y="179"/>
                  </a:lnTo>
                  <a:lnTo>
                    <a:pt x="115" y="184"/>
                  </a:lnTo>
                  <a:lnTo>
                    <a:pt x="123" y="190"/>
                  </a:lnTo>
                  <a:lnTo>
                    <a:pt x="133" y="193"/>
                  </a:lnTo>
                  <a:lnTo>
                    <a:pt x="143" y="193"/>
                  </a:lnTo>
                  <a:lnTo>
                    <a:pt x="152" y="193"/>
                  </a:lnTo>
                  <a:lnTo>
                    <a:pt x="161" y="190"/>
                  </a:lnTo>
                  <a:lnTo>
                    <a:pt x="170" y="184"/>
                  </a:lnTo>
                  <a:lnTo>
                    <a:pt x="177" y="179"/>
                  </a:lnTo>
                  <a:lnTo>
                    <a:pt x="177" y="179"/>
                  </a:lnTo>
                  <a:lnTo>
                    <a:pt x="184" y="170"/>
                  </a:lnTo>
                  <a:lnTo>
                    <a:pt x="188" y="162"/>
                  </a:lnTo>
                  <a:lnTo>
                    <a:pt x="191" y="152"/>
                  </a:lnTo>
                  <a:lnTo>
                    <a:pt x="192" y="143"/>
                  </a:lnTo>
                  <a:lnTo>
                    <a:pt x="191" y="133"/>
                  </a:lnTo>
                  <a:lnTo>
                    <a:pt x="188" y="125"/>
                  </a:lnTo>
                  <a:lnTo>
                    <a:pt x="184" y="115"/>
                  </a:lnTo>
                  <a:lnTo>
                    <a:pt x="177" y="108"/>
                  </a:lnTo>
                  <a:lnTo>
                    <a:pt x="177" y="108"/>
                  </a:lnTo>
                  <a:lnTo>
                    <a:pt x="169" y="101"/>
                  </a:lnTo>
                  <a:lnTo>
                    <a:pt x="159" y="96"/>
                  </a:lnTo>
                  <a:lnTo>
                    <a:pt x="149" y="94"/>
                  </a:lnTo>
                  <a:lnTo>
                    <a:pt x="140" y="93"/>
                  </a:lnTo>
                  <a:lnTo>
                    <a:pt x="57" y="10"/>
                  </a:lnTo>
                  <a:lnTo>
                    <a:pt x="57" y="10"/>
                  </a:lnTo>
                  <a:lnTo>
                    <a:pt x="51" y="6"/>
                  </a:lnTo>
                  <a:lnTo>
                    <a:pt x="46" y="3"/>
                  </a:lnTo>
                  <a:lnTo>
                    <a:pt x="39" y="0"/>
                  </a:lnTo>
                  <a:lnTo>
                    <a:pt x="33" y="0"/>
                  </a:lnTo>
                  <a:lnTo>
                    <a:pt x="26" y="0"/>
                  </a:lnTo>
                  <a:lnTo>
                    <a:pt x="21" y="3"/>
                  </a:lnTo>
                  <a:lnTo>
                    <a:pt x="14" y="6"/>
                  </a:lnTo>
                  <a:lnTo>
                    <a:pt x="10" y="10"/>
                  </a:lnTo>
                  <a:lnTo>
                    <a:pt x="10" y="10"/>
                  </a:lnTo>
                  <a:lnTo>
                    <a:pt x="5" y="15"/>
                  </a:lnTo>
                  <a:lnTo>
                    <a:pt x="1" y="21"/>
                  </a:lnTo>
                  <a:lnTo>
                    <a:pt x="0" y="26"/>
                  </a:lnTo>
                  <a:lnTo>
                    <a:pt x="0" y="33"/>
                  </a:lnTo>
                  <a:lnTo>
                    <a:pt x="0" y="40"/>
                  </a:lnTo>
                  <a:lnTo>
                    <a:pt x="1" y="46"/>
                  </a:lnTo>
                  <a:lnTo>
                    <a:pt x="5" y="51"/>
                  </a:lnTo>
                  <a:lnTo>
                    <a:pt x="10" y="57"/>
                  </a:lnTo>
                  <a:lnTo>
                    <a:pt x="93" y="140"/>
                  </a:lnTo>
                  <a:lnTo>
                    <a:pt x="93" y="1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grpSp>
      <p:sp>
        <p:nvSpPr>
          <p:cNvPr id="27" name="Freeform 180">
            <a:extLst>
              <a:ext uri="{FF2B5EF4-FFF2-40B4-BE49-F238E27FC236}">
                <a16:creationId xmlns:a16="http://schemas.microsoft.com/office/drawing/2014/main" id="{6D3EE0A0-C369-4636-92A5-86873297577F}"/>
              </a:ext>
            </a:extLst>
          </p:cNvPr>
          <p:cNvSpPr>
            <a:spLocks noEditPoints="1"/>
          </p:cNvSpPr>
          <p:nvPr userDrawn="1"/>
        </p:nvSpPr>
        <p:spPr bwMode="auto">
          <a:xfrm>
            <a:off x="4483242" y="1972934"/>
            <a:ext cx="320090" cy="343174"/>
          </a:xfrm>
          <a:custGeom>
            <a:avLst/>
            <a:gdLst/>
            <a:ahLst/>
            <a:cxnLst>
              <a:cxn ang="0">
                <a:pos x="282" y="794"/>
              </a:cxn>
              <a:cxn ang="0">
                <a:pos x="232" y="850"/>
              </a:cxn>
              <a:cxn ang="0">
                <a:pos x="149" y="876"/>
              </a:cxn>
              <a:cxn ang="0">
                <a:pos x="54" y="841"/>
              </a:cxn>
              <a:cxn ang="0">
                <a:pos x="7" y="769"/>
              </a:cxn>
              <a:cxn ang="0">
                <a:pos x="7" y="681"/>
              </a:cxn>
              <a:cxn ang="0">
                <a:pos x="52" y="610"/>
              </a:cxn>
              <a:cxn ang="0">
                <a:pos x="126" y="575"/>
              </a:cxn>
              <a:cxn ang="0">
                <a:pos x="88" y="455"/>
              </a:cxn>
              <a:cxn ang="0">
                <a:pos x="163" y="399"/>
              </a:cxn>
              <a:cxn ang="0">
                <a:pos x="250" y="250"/>
              </a:cxn>
              <a:cxn ang="0">
                <a:pos x="415" y="138"/>
              </a:cxn>
              <a:cxn ang="0">
                <a:pos x="454" y="10"/>
              </a:cxn>
              <a:cxn ang="0">
                <a:pos x="805" y="2"/>
              </a:cxn>
              <a:cxn ang="0">
                <a:pos x="831" y="34"/>
              </a:cxn>
              <a:cxn ang="0">
                <a:pos x="817" y="294"/>
              </a:cxn>
              <a:cxn ang="0">
                <a:pos x="763" y="388"/>
              </a:cxn>
              <a:cxn ang="0">
                <a:pos x="760" y="423"/>
              </a:cxn>
              <a:cxn ang="0">
                <a:pos x="727" y="581"/>
              </a:cxn>
              <a:cxn ang="0">
                <a:pos x="787" y="618"/>
              </a:cxn>
              <a:cxn ang="0">
                <a:pos x="830" y="710"/>
              </a:cxn>
              <a:cxn ang="0">
                <a:pos x="813" y="797"/>
              </a:cxn>
              <a:cxn ang="0">
                <a:pos x="753" y="858"/>
              </a:cxn>
              <a:cxn ang="0">
                <a:pos x="666" y="875"/>
              </a:cxn>
              <a:cxn ang="0">
                <a:pos x="576" y="832"/>
              </a:cxn>
              <a:cxn ang="0">
                <a:pos x="539" y="767"/>
              </a:cxn>
              <a:cxn ang="0">
                <a:pos x="429" y="815"/>
              </a:cxn>
              <a:cxn ang="0">
                <a:pos x="410" y="749"/>
              </a:cxn>
              <a:cxn ang="0">
                <a:pos x="336" y="228"/>
              </a:cxn>
              <a:cxn ang="0">
                <a:pos x="238" y="341"/>
              </a:cxn>
              <a:cxn ang="0">
                <a:pos x="235" y="480"/>
              </a:cxn>
              <a:cxn ang="0">
                <a:pos x="248" y="516"/>
              </a:cxn>
              <a:cxn ang="0">
                <a:pos x="219" y="592"/>
              </a:cxn>
              <a:cxn ang="0">
                <a:pos x="270" y="636"/>
              </a:cxn>
              <a:cxn ang="0">
                <a:pos x="410" y="704"/>
              </a:cxn>
              <a:cxn ang="0">
                <a:pos x="428" y="638"/>
              </a:cxn>
              <a:cxn ang="0">
                <a:pos x="537" y="685"/>
              </a:cxn>
              <a:cxn ang="0">
                <a:pos x="576" y="618"/>
              </a:cxn>
              <a:cxn ang="0">
                <a:pos x="647" y="578"/>
              </a:cxn>
              <a:cxn ang="0">
                <a:pos x="598" y="419"/>
              </a:cxn>
              <a:cxn ang="0">
                <a:pos x="666" y="302"/>
              </a:cxn>
              <a:cxn ang="0">
                <a:pos x="453" y="290"/>
              </a:cxn>
              <a:cxn ang="0">
                <a:pos x="764" y="67"/>
              </a:cxn>
              <a:cxn ang="0">
                <a:pos x="741" y="665"/>
              </a:cxn>
              <a:cxn ang="0">
                <a:pos x="681" y="641"/>
              </a:cxn>
              <a:cxn ang="0">
                <a:pos x="623" y="665"/>
              </a:cxn>
              <a:cxn ang="0">
                <a:pos x="598" y="733"/>
              </a:cxn>
              <a:cxn ang="0">
                <a:pos x="649" y="803"/>
              </a:cxn>
              <a:cxn ang="0">
                <a:pos x="698" y="808"/>
              </a:cxn>
              <a:cxn ang="0">
                <a:pos x="759" y="758"/>
              </a:cxn>
              <a:cxn ang="0">
                <a:pos x="759" y="692"/>
              </a:cxn>
              <a:cxn ang="0">
                <a:pos x="181" y="647"/>
              </a:cxn>
              <a:cxn ang="0">
                <a:pos x="133" y="642"/>
              </a:cxn>
              <a:cxn ang="0">
                <a:pos x="72" y="692"/>
              </a:cxn>
              <a:cxn ang="0">
                <a:pos x="72" y="758"/>
              </a:cxn>
              <a:cxn ang="0">
                <a:pos x="133" y="808"/>
              </a:cxn>
              <a:cxn ang="0">
                <a:pos x="181" y="803"/>
              </a:cxn>
              <a:cxn ang="0">
                <a:pos x="232" y="733"/>
              </a:cxn>
              <a:cxn ang="0">
                <a:pos x="207" y="665"/>
              </a:cxn>
            </a:cxnLst>
            <a:rect l="0" t="0" r="r" b="b"/>
            <a:pathLst>
              <a:path w="831" h="876">
                <a:moveTo>
                  <a:pt x="410" y="749"/>
                </a:moveTo>
                <a:lnTo>
                  <a:pt x="296" y="749"/>
                </a:lnTo>
                <a:lnTo>
                  <a:pt x="296" y="749"/>
                </a:lnTo>
                <a:lnTo>
                  <a:pt x="295" y="761"/>
                </a:lnTo>
                <a:lnTo>
                  <a:pt x="291" y="772"/>
                </a:lnTo>
                <a:lnTo>
                  <a:pt x="286" y="783"/>
                </a:lnTo>
                <a:lnTo>
                  <a:pt x="282" y="794"/>
                </a:lnTo>
                <a:lnTo>
                  <a:pt x="277" y="804"/>
                </a:lnTo>
                <a:lnTo>
                  <a:pt x="270" y="814"/>
                </a:lnTo>
                <a:lnTo>
                  <a:pt x="263" y="823"/>
                </a:lnTo>
                <a:lnTo>
                  <a:pt x="255" y="832"/>
                </a:lnTo>
                <a:lnTo>
                  <a:pt x="255" y="832"/>
                </a:lnTo>
                <a:lnTo>
                  <a:pt x="243" y="841"/>
                </a:lnTo>
                <a:lnTo>
                  <a:pt x="232" y="850"/>
                </a:lnTo>
                <a:lnTo>
                  <a:pt x="220" y="858"/>
                </a:lnTo>
                <a:lnTo>
                  <a:pt x="207" y="864"/>
                </a:lnTo>
                <a:lnTo>
                  <a:pt x="194" y="869"/>
                </a:lnTo>
                <a:lnTo>
                  <a:pt x="180" y="873"/>
                </a:lnTo>
                <a:lnTo>
                  <a:pt x="165" y="875"/>
                </a:lnTo>
                <a:lnTo>
                  <a:pt x="149" y="876"/>
                </a:lnTo>
                <a:lnTo>
                  <a:pt x="149" y="876"/>
                </a:lnTo>
                <a:lnTo>
                  <a:pt x="134" y="875"/>
                </a:lnTo>
                <a:lnTo>
                  <a:pt x="119" y="873"/>
                </a:lnTo>
                <a:lnTo>
                  <a:pt x="105" y="869"/>
                </a:lnTo>
                <a:lnTo>
                  <a:pt x="91" y="864"/>
                </a:lnTo>
                <a:lnTo>
                  <a:pt x="77" y="858"/>
                </a:lnTo>
                <a:lnTo>
                  <a:pt x="66" y="850"/>
                </a:lnTo>
                <a:lnTo>
                  <a:pt x="54" y="841"/>
                </a:lnTo>
                <a:lnTo>
                  <a:pt x="44" y="832"/>
                </a:lnTo>
                <a:lnTo>
                  <a:pt x="44" y="832"/>
                </a:lnTo>
                <a:lnTo>
                  <a:pt x="34" y="821"/>
                </a:lnTo>
                <a:lnTo>
                  <a:pt x="25" y="810"/>
                </a:lnTo>
                <a:lnTo>
                  <a:pt x="18" y="797"/>
                </a:lnTo>
                <a:lnTo>
                  <a:pt x="11" y="783"/>
                </a:lnTo>
                <a:lnTo>
                  <a:pt x="7" y="769"/>
                </a:lnTo>
                <a:lnTo>
                  <a:pt x="2" y="755"/>
                </a:lnTo>
                <a:lnTo>
                  <a:pt x="1" y="740"/>
                </a:lnTo>
                <a:lnTo>
                  <a:pt x="0" y="725"/>
                </a:lnTo>
                <a:lnTo>
                  <a:pt x="0" y="725"/>
                </a:lnTo>
                <a:lnTo>
                  <a:pt x="1" y="710"/>
                </a:lnTo>
                <a:lnTo>
                  <a:pt x="2" y="695"/>
                </a:lnTo>
                <a:lnTo>
                  <a:pt x="7" y="681"/>
                </a:lnTo>
                <a:lnTo>
                  <a:pt x="11" y="667"/>
                </a:lnTo>
                <a:lnTo>
                  <a:pt x="18" y="653"/>
                </a:lnTo>
                <a:lnTo>
                  <a:pt x="25" y="641"/>
                </a:lnTo>
                <a:lnTo>
                  <a:pt x="34" y="629"/>
                </a:lnTo>
                <a:lnTo>
                  <a:pt x="44" y="618"/>
                </a:lnTo>
                <a:lnTo>
                  <a:pt x="44" y="618"/>
                </a:lnTo>
                <a:lnTo>
                  <a:pt x="52" y="610"/>
                </a:lnTo>
                <a:lnTo>
                  <a:pt x="61" y="603"/>
                </a:lnTo>
                <a:lnTo>
                  <a:pt x="70" y="596"/>
                </a:lnTo>
                <a:lnTo>
                  <a:pt x="81" y="591"/>
                </a:lnTo>
                <a:lnTo>
                  <a:pt x="91" y="586"/>
                </a:lnTo>
                <a:lnTo>
                  <a:pt x="102" y="582"/>
                </a:lnTo>
                <a:lnTo>
                  <a:pt x="115" y="578"/>
                </a:lnTo>
                <a:lnTo>
                  <a:pt x="126" y="575"/>
                </a:lnTo>
                <a:lnTo>
                  <a:pt x="84" y="483"/>
                </a:lnTo>
                <a:lnTo>
                  <a:pt x="84" y="483"/>
                </a:lnTo>
                <a:lnTo>
                  <a:pt x="81" y="477"/>
                </a:lnTo>
                <a:lnTo>
                  <a:pt x="80" y="471"/>
                </a:lnTo>
                <a:lnTo>
                  <a:pt x="81" y="465"/>
                </a:lnTo>
                <a:lnTo>
                  <a:pt x="84" y="459"/>
                </a:lnTo>
                <a:lnTo>
                  <a:pt x="88" y="455"/>
                </a:lnTo>
                <a:lnTo>
                  <a:pt x="94" y="451"/>
                </a:lnTo>
                <a:lnTo>
                  <a:pt x="101" y="449"/>
                </a:lnTo>
                <a:lnTo>
                  <a:pt x="109" y="451"/>
                </a:lnTo>
                <a:lnTo>
                  <a:pt x="147" y="459"/>
                </a:lnTo>
                <a:lnTo>
                  <a:pt x="147" y="459"/>
                </a:lnTo>
                <a:lnTo>
                  <a:pt x="153" y="429"/>
                </a:lnTo>
                <a:lnTo>
                  <a:pt x="163" y="399"/>
                </a:lnTo>
                <a:lnTo>
                  <a:pt x="174" y="372"/>
                </a:lnTo>
                <a:lnTo>
                  <a:pt x="187" y="344"/>
                </a:lnTo>
                <a:lnTo>
                  <a:pt x="201" y="319"/>
                </a:lnTo>
                <a:lnTo>
                  <a:pt x="216" y="294"/>
                </a:lnTo>
                <a:lnTo>
                  <a:pt x="232" y="271"/>
                </a:lnTo>
                <a:lnTo>
                  <a:pt x="250" y="250"/>
                </a:lnTo>
                <a:lnTo>
                  <a:pt x="250" y="250"/>
                </a:lnTo>
                <a:lnTo>
                  <a:pt x="270" y="228"/>
                </a:lnTo>
                <a:lnTo>
                  <a:pt x="292" y="208"/>
                </a:lnTo>
                <a:lnTo>
                  <a:pt x="316" y="190"/>
                </a:lnTo>
                <a:lnTo>
                  <a:pt x="339" y="174"/>
                </a:lnTo>
                <a:lnTo>
                  <a:pt x="364" y="160"/>
                </a:lnTo>
                <a:lnTo>
                  <a:pt x="389" y="147"/>
                </a:lnTo>
                <a:lnTo>
                  <a:pt x="415" y="138"/>
                </a:lnTo>
                <a:lnTo>
                  <a:pt x="443" y="131"/>
                </a:lnTo>
                <a:lnTo>
                  <a:pt x="443" y="34"/>
                </a:lnTo>
                <a:lnTo>
                  <a:pt x="443" y="34"/>
                </a:lnTo>
                <a:lnTo>
                  <a:pt x="444" y="27"/>
                </a:lnTo>
                <a:lnTo>
                  <a:pt x="446" y="21"/>
                </a:lnTo>
                <a:lnTo>
                  <a:pt x="450" y="16"/>
                </a:lnTo>
                <a:lnTo>
                  <a:pt x="454" y="10"/>
                </a:lnTo>
                <a:lnTo>
                  <a:pt x="460" y="6"/>
                </a:lnTo>
                <a:lnTo>
                  <a:pt x="465" y="3"/>
                </a:lnTo>
                <a:lnTo>
                  <a:pt x="472" y="2"/>
                </a:lnTo>
                <a:lnTo>
                  <a:pt x="479" y="0"/>
                </a:lnTo>
                <a:lnTo>
                  <a:pt x="798" y="0"/>
                </a:lnTo>
                <a:lnTo>
                  <a:pt x="798" y="0"/>
                </a:lnTo>
                <a:lnTo>
                  <a:pt x="805" y="2"/>
                </a:lnTo>
                <a:lnTo>
                  <a:pt x="810" y="3"/>
                </a:lnTo>
                <a:lnTo>
                  <a:pt x="817" y="6"/>
                </a:lnTo>
                <a:lnTo>
                  <a:pt x="821" y="10"/>
                </a:lnTo>
                <a:lnTo>
                  <a:pt x="825" y="16"/>
                </a:lnTo>
                <a:lnTo>
                  <a:pt x="828" y="21"/>
                </a:lnTo>
                <a:lnTo>
                  <a:pt x="831" y="27"/>
                </a:lnTo>
                <a:lnTo>
                  <a:pt x="831" y="34"/>
                </a:lnTo>
                <a:lnTo>
                  <a:pt x="831" y="266"/>
                </a:lnTo>
                <a:lnTo>
                  <a:pt x="831" y="266"/>
                </a:lnTo>
                <a:lnTo>
                  <a:pt x="831" y="273"/>
                </a:lnTo>
                <a:lnTo>
                  <a:pt x="828" y="279"/>
                </a:lnTo>
                <a:lnTo>
                  <a:pt x="825" y="284"/>
                </a:lnTo>
                <a:lnTo>
                  <a:pt x="821" y="290"/>
                </a:lnTo>
                <a:lnTo>
                  <a:pt x="817" y="294"/>
                </a:lnTo>
                <a:lnTo>
                  <a:pt x="810" y="297"/>
                </a:lnTo>
                <a:lnTo>
                  <a:pt x="805" y="300"/>
                </a:lnTo>
                <a:lnTo>
                  <a:pt x="798" y="300"/>
                </a:lnTo>
                <a:lnTo>
                  <a:pt x="692" y="300"/>
                </a:lnTo>
                <a:lnTo>
                  <a:pt x="692" y="300"/>
                </a:lnTo>
                <a:lnTo>
                  <a:pt x="697" y="302"/>
                </a:lnTo>
                <a:lnTo>
                  <a:pt x="763" y="388"/>
                </a:lnTo>
                <a:lnTo>
                  <a:pt x="763" y="388"/>
                </a:lnTo>
                <a:lnTo>
                  <a:pt x="767" y="393"/>
                </a:lnTo>
                <a:lnTo>
                  <a:pt x="769" y="399"/>
                </a:lnTo>
                <a:lnTo>
                  <a:pt x="770" y="405"/>
                </a:lnTo>
                <a:lnTo>
                  <a:pt x="769" y="412"/>
                </a:lnTo>
                <a:lnTo>
                  <a:pt x="766" y="417"/>
                </a:lnTo>
                <a:lnTo>
                  <a:pt x="760" y="423"/>
                </a:lnTo>
                <a:lnTo>
                  <a:pt x="753" y="426"/>
                </a:lnTo>
                <a:lnTo>
                  <a:pt x="745" y="427"/>
                </a:lnTo>
                <a:lnTo>
                  <a:pt x="704" y="427"/>
                </a:lnTo>
                <a:lnTo>
                  <a:pt x="704" y="575"/>
                </a:lnTo>
                <a:lnTo>
                  <a:pt x="704" y="575"/>
                </a:lnTo>
                <a:lnTo>
                  <a:pt x="716" y="578"/>
                </a:lnTo>
                <a:lnTo>
                  <a:pt x="727" y="581"/>
                </a:lnTo>
                <a:lnTo>
                  <a:pt x="738" y="585"/>
                </a:lnTo>
                <a:lnTo>
                  <a:pt x="749" y="591"/>
                </a:lnTo>
                <a:lnTo>
                  <a:pt x="759" y="596"/>
                </a:lnTo>
                <a:lnTo>
                  <a:pt x="770" y="603"/>
                </a:lnTo>
                <a:lnTo>
                  <a:pt x="778" y="610"/>
                </a:lnTo>
                <a:lnTo>
                  <a:pt x="787" y="618"/>
                </a:lnTo>
                <a:lnTo>
                  <a:pt x="787" y="618"/>
                </a:lnTo>
                <a:lnTo>
                  <a:pt x="796" y="629"/>
                </a:lnTo>
                <a:lnTo>
                  <a:pt x="806" y="641"/>
                </a:lnTo>
                <a:lnTo>
                  <a:pt x="813" y="653"/>
                </a:lnTo>
                <a:lnTo>
                  <a:pt x="820" y="667"/>
                </a:lnTo>
                <a:lnTo>
                  <a:pt x="824" y="681"/>
                </a:lnTo>
                <a:lnTo>
                  <a:pt x="828" y="695"/>
                </a:lnTo>
                <a:lnTo>
                  <a:pt x="830" y="710"/>
                </a:lnTo>
                <a:lnTo>
                  <a:pt x="831" y="725"/>
                </a:lnTo>
                <a:lnTo>
                  <a:pt x="831" y="725"/>
                </a:lnTo>
                <a:lnTo>
                  <a:pt x="830" y="740"/>
                </a:lnTo>
                <a:lnTo>
                  <a:pt x="828" y="755"/>
                </a:lnTo>
                <a:lnTo>
                  <a:pt x="824" y="769"/>
                </a:lnTo>
                <a:lnTo>
                  <a:pt x="820" y="783"/>
                </a:lnTo>
                <a:lnTo>
                  <a:pt x="813" y="797"/>
                </a:lnTo>
                <a:lnTo>
                  <a:pt x="806" y="810"/>
                </a:lnTo>
                <a:lnTo>
                  <a:pt x="796" y="821"/>
                </a:lnTo>
                <a:lnTo>
                  <a:pt x="787" y="832"/>
                </a:lnTo>
                <a:lnTo>
                  <a:pt x="787" y="832"/>
                </a:lnTo>
                <a:lnTo>
                  <a:pt x="777" y="841"/>
                </a:lnTo>
                <a:lnTo>
                  <a:pt x="764" y="850"/>
                </a:lnTo>
                <a:lnTo>
                  <a:pt x="753" y="858"/>
                </a:lnTo>
                <a:lnTo>
                  <a:pt x="740" y="864"/>
                </a:lnTo>
                <a:lnTo>
                  <a:pt x="726" y="869"/>
                </a:lnTo>
                <a:lnTo>
                  <a:pt x="712" y="873"/>
                </a:lnTo>
                <a:lnTo>
                  <a:pt x="697" y="875"/>
                </a:lnTo>
                <a:lnTo>
                  <a:pt x="681" y="876"/>
                </a:lnTo>
                <a:lnTo>
                  <a:pt x="681" y="876"/>
                </a:lnTo>
                <a:lnTo>
                  <a:pt x="666" y="875"/>
                </a:lnTo>
                <a:lnTo>
                  <a:pt x="651" y="873"/>
                </a:lnTo>
                <a:lnTo>
                  <a:pt x="637" y="869"/>
                </a:lnTo>
                <a:lnTo>
                  <a:pt x="623" y="864"/>
                </a:lnTo>
                <a:lnTo>
                  <a:pt x="611" y="858"/>
                </a:lnTo>
                <a:lnTo>
                  <a:pt x="598" y="850"/>
                </a:lnTo>
                <a:lnTo>
                  <a:pt x="587" y="841"/>
                </a:lnTo>
                <a:lnTo>
                  <a:pt x="576" y="832"/>
                </a:lnTo>
                <a:lnTo>
                  <a:pt x="576" y="832"/>
                </a:lnTo>
                <a:lnTo>
                  <a:pt x="568" y="822"/>
                </a:lnTo>
                <a:lnTo>
                  <a:pt x="559" y="812"/>
                </a:lnTo>
                <a:lnTo>
                  <a:pt x="552" y="803"/>
                </a:lnTo>
                <a:lnTo>
                  <a:pt x="547" y="790"/>
                </a:lnTo>
                <a:lnTo>
                  <a:pt x="541" y="779"/>
                </a:lnTo>
                <a:lnTo>
                  <a:pt x="539" y="767"/>
                </a:lnTo>
                <a:lnTo>
                  <a:pt x="534" y="754"/>
                </a:lnTo>
                <a:lnTo>
                  <a:pt x="533" y="742"/>
                </a:lnTo>
                <a:lnTo>
                  <a:pt x="446" y="808"/>
                </a:lnTo>
                <a:lnTo>
                  <a:pt x="446" y="808"/>
                </a:lnTo>
                <a:lnTo>
                  <a:pt x="442" y="812"/>
                </a:lnTo>
                <a:lnTo>
                  <a:pt x="436" y="815"/>
                </a:lnTo>
                <a:lnTo>
                  <a:pt x="429" y="815"/>
                </a:lnTo>
                <a:lnTo>
                  <a:pt x="424" y="814"/>
                </a:lnTo>
                <a:lnTo>
                  <a:pt x="418" y="811"/>
                </a:lnTo>
                <a:lnTo>
                  <a:pt x="414" y="807"/>
                </a:lnTo>
                <a:lnTo>
                  <a:pt x="411" y="800"/>
                </a:lnTo>
                <a:lnTo>
                  <a:pt x="410" y="790"/>
                </a:lnTo>
                <a:lnTo>
                  <a:pt x="410" y="749"/>
                </a:lnTo>
                <a:lnTo>
                  <a:pt x="410" y="749"/>
                </a:lnTo>
                <a:close/>
                <a:moveTo>
                  <a:pt x="443" y="176"/>
                </a:moveTo>
                <a:lnTo>
                  <a:pt x="443" y="176"/>
                </a:lnTo>
                <a:lnTo>
                  <a:pt x="421" y="183"/>
                </a:lnTo>
                <a:lnTo>
                  <a:pt x="399" y="192"/>
                </a:lnTo>
                <a:lnTo>
                  <a:pt x="377" y="203"/>
                </a:lnTo>
                <a:lnTo>
                  <a:pt x="357" y="215"/>
                </a:lnTo>
                <a:lnTo>
                  <a:pt x="336" y="228"/>
                </a:lnTo>
                <a:lnTo>
                  <a:pt x="318" y="243"/>
                </a:lnTo>
                <a:lnTo>
                  <a:pt x="300" y="261"/>
                </a:lnTo>
                <a:lnTo>
                  <a:pt x="282" y="279"/>
                </a:lnTo>
                <a:lnTo>
                  <a:pt x="282" y="279"/>
                </a:lnTo>
                <a:lnTo>
                  <a:pt x="267" y="298"/>
                </a:lnTo>
                <a:lnTo>
                  <a:pt x="252" y="319"/>
                </a:lnTo>
                <a:lnTo>
                  <a:pt x="238" y="341"/>
                </a:lnTo>
                <a:lnTo>
                  <a:pt x="225" y="365"/>
                </a:lnTo>
                <a:lnTo>
                  <a:pt x="214" y="390"/>
                </a:lnTo>
                <a:lnTo>
                  <a:pt x="205" y="415"/>
                </a:lnTo>
                <a:lnTo>
                  <a:pt x="196" y="441"/>
                </a:lnTo>
                <a:lnTo>
                  <a:pt x="189" y="469"/>
                </a:lnTo>
                <a:lnTo>
                  <a:pt x="235" y="480"/>
                </a:lnTo>
                <a:lnTo>
                  <a:pt x="235" y="480"/>
                </a:lnTo>
                <a:lnTo>
                  <a:pt x="243" y="483"/>
                </a:lnTo>
                <a:lnTo>
                  <a:pt x="248" y="487"/>
                </a:lnTo>
                <a:lnTo>
                  <a:pt x="252" y="492"/>
                </a:lnTo>
                <a:lnTo>
                  <a:pt x="253" y="498"/>
                </a:lnTo>
                <a:lnTo>
                  <a:pt x="253" y="503"/>
                </a:lnTo>
                <a:lnTo>
                  <a:pt x="250" y="510"/>
                </a:lnTo>
                <a:lnTo>
                  <a:pt x="248" y="516"/>
                </a:lnTo>
                <a:lnTo>
                  <a:pt x="243" y="520"/>
                </a:lnTo>
                <a:lnTo>
                  <a:pt x="176" y="577"/>
                </a:lnTo>
                <a:lnTo>
                  <a:pt x="176" y="577"/>
                </a:lnTo>
                <a:lnTo>
                  <a:pt x="187" y="580"/>
                </a:lnTo>
                <a:lnTo>
                  <a:pt x="198" y="582"/>
                </a:lnTo>
                <a:lnTo>
                  <a:pt x="209" y="586"/>
                </a:lnTo>
                <a:lnTo>
                  <a:pt x="219" y="592"/>
                </a:lnTo>
                <a:lnTo>
                  <a:pt x="228" y="598"/>
                </a:lnTo>
                <a:lnTo>
                  <a:pt x="238" y="603"/>
                </a:lnTo>
                <a:lnTo>
                  <a:pt x="246" y="610"/>
                </a:lnTo>
                <a:lnTo>
                  <a:pt x="255" y="618"/>
                </a:lnTo>
                <a:lnTo>
                  <a:pt x="255" y="618"/>
                </a:lnTo>
                <a:lnTo>
                  <a:pt x="263" y="627"/>
                </a:lnTo>
                <a:lnTo>
                  <a:pt x="270" y="636"/>
                </a:lnTo>
                <a:lnTo>
                  <a:pt x="277" y="646"/>
                </a:lnTo>
                <a:lnTo>
                  <a:pt x="282" y="657"/>
                </a:lnTo>
                <a:lnTo>
                  <a:pt x="288" y="668"/>
                </a:lnTo>
                <a:lnTo>
                  <a:pt x="292" y="679"/>
                </a:lnTo>
                <a:lnTo>
                  <a:pt x="295" y="692"/>
                </a:lnTo>
                <a:lnTo>
                  <a:pt x="298" y="704"/>
                </a:lnTo>
                <a:lnTo>
                  <a:pt x="410" y="704"/>
                </a:lnTo>
                <a:lnTo>
                  <a:pt x="410" y="660"/>
                </a:lnTo>
                <a:lnTo>
                  <a:pt x="410" y="660"/>
                </a:lnTo>
                <a:lnTo>
                  <a:pt x="411" y="652"/>
                </a:lnTo>
                <a:lnTo>
                  <a:pt x="414" y="646"/>
                </a:lnTo>
                <a:lnTo>
                  <a:pt x="418" y="642"/>
                </a:lnTo>
                <a:lnTo>
                  <a:pt x="422" y="639"/>
                </a:lnTo>
                <a:lnTo>
                  <a:pt x="428" y="638"/>
                </a:lnTo>
                <a:lnTo>
                  <a:pt x="435" y="638"/>
                </a:lnTo>
                <a:lnTo>
                  <a:pt x="440" y="641"/>
                </a:lnTo>
                <a:lnTo>
                  <a:pt x="446" y="643"/>
                </a:lnTo>
                <a:lnTo>
                  <a:pt x="533" y="711"/>
                </a:lnTo>
                <a:lnTo>
                  <a:pt x="533" y="711"/>
                </a:lnTo>
                <a:lnTo>
                  <a:pt x="534" y="697"/>
                </a:lnTo>
                <a:lnTo>
                  <a:pt x="537" y="685"/>
                </a:lnTo>
                <a:lnTo>
                  <a:pt x="541" y="672"/>
                </a:lnTo>
                <a:lnTo>
                  <a:pt x="547" y="660"/>
                </a:lnTo>
                <a:lnTo>
                  <a:pt x="552" y="649"/>
                </a:lnTo>
                <a:lnTo>
                  <a:pt x="559" y="638"/>
                </a:lnTo>
                <a:lnTo>
                  <a:pt x="568" y="628"/>
                </a:lnTo>
                <a:lnTo>
                  <a:pt x="576" y="618"/>
                </a:lnTo>
                <a:lnTo>
                  <a:pt x="576" y="618"/>
                </a:lnTo>
                <a:lnTo>
                  <a:pt x="584" y="610"/>
                </a:lnTo>
                <a:lnTo>
                  <a:pt x="594" y="603"/>
                </a:lnTo>
                <a:lnTo>
                  <a:pt x="604" y="596"/>
                </a:lnTo>
                <a:lnTo>
                  <a:pt x="613" y="591"/>
                </a:lnTo>
                <a:lnTo>
                  <a:pt x="625" y="585"/>
                </a:lnTo>
                <a:lnTo>
                  <a:pt x="636" y="581"/>
                </a:lnTo>
                <a:lnTo>
                  <a:pt x="647" y="578"/>
                </a:lnTo>
                <a:lnTo>
                  <a:pt x="659" y="575"/>
                </a:lnTo>
                <a:lnTo>
                  <a:pt x="659" y="427"/>
                </a:lnTo>
                <a:lnTo>
                  <a:pt x="616" y="427"/>
                </a:lnTo>
                <a:lnTo>
                  <a:pt x="616" y="427"/>
                </a:lnTo>
                <a:lnTo>
                  <a:pt x="608" y="426"/>
                </a:lnTo>
                <a:lnTo>
                  <a:pt x="602" y="423"/>
                </a:lnTo>
                <a:lnTo>
                  <a:pt x="598" y="419"/>
                </a:lnTo>
                <a:lnTo>
                  <a:pt x="595" y="413"/>
                </a:lnTo>
                <a:lnTo>
                  <a:pt x="594" y="406"/>
                </a:lnTo>
                <a:lnTo>
                  <a:pt x="594" y="399"/>
                </a:lnTo>
                <a:lnTo>
                  <a:pt x="595" y="394"/>
                </a:lnTo>
                <a:lnTo>
                  <a:pt x="600" y="388"/>
                </a:lnTo>
                <a:lnTo>
                  <a:pt x="666" y="302"/>
                </a:lnTo>
                <a:lnTo>
                  <a:pt x="666" y="302"/>
                </a:lnTo>
                <a:lnTo>
                  <a:pt x="669" y="300"/>
                </a:lnTo>
                <a:lnTo>
                  <a:pt x="476" y="300"/>
                </a:lnTo>
                <a:lnTo>
                  <a:pt x="476" y="300"/>
                </a:lnTo>
                <a:lnTo>
                  <a:pt x="469" y="298"/>
                </a:lnTo>
                <a:lnTo>
                  <a:pt x="464" y="297"/>
                </a:lnTo>
                <a:lnTo>
                  <a:pt x="457" y="294"/>
                </a:lnTo>
                <a:lnTo>
                  <a:pt x="453" y="290"/>
                </a:lnTo>
                <a:lnTo>
                  <a:pt x="449" y="286"/>
                </a:lnTo>
                <a:lnTo>
                  <a:pt x="446" y="280"/>
                </a:lnTo>
                <a:lnTo>
                  <a:pt x="443" y="273"/>
                </a:lnTo>
                <a:lnTo>
                  <a:pt x="443" y="266"/>
                </a:lnTo>
                <a:lnTo>
                  <a:pt x="443" y="176"/>
                </a:lnTo>
                <a:lnTo>
                  <a:pt x="443" y="176"/>
                </a:lnTo>
                <a:close/>
                <a:moveTo>
                  <a:pt x="764" y="67"/>
                </a:moveTo>
                <a:lnTo>
                  <a:pt x="510" y="67"/>
                </a:lnTo>
                <a:lnTo>
                  <a:pt x="510" y="233"/>
                </a:lnTo>
                <a:lnTo>
                  <a:pt x="764" y="233"/>
                </a:lnTo>
                <a:lnTo>
                  <a:pt x="764" y="67"/>
                </a:lnTo>
                <a:lnTo>
                  <a:pt x="764" y="67"/>
                </a:lnTo>
                <a:close/>
                <a:moveTo>
                  <a:pt x="741" y="665"/>
                </a:moveTo>
                <a:lnTo>
                  <a:pt x="741" y="665"/>
                </a:lnTo>
                <a:lnTo>
                  <a:pt x="728" y="656"/>
                </a:lnTo>
                <a:lnTo>
                  <a:pt x="715" y="647"/>
                </a:lnTo>
                <a:lnTo>
                  <a:pt x="706" y="645"/>
                </a:lnTo>
                <a:lnTo>
                  <a:pt x="698" y="642"/>
                </a:lnTo>
                <a:lnTo>
                  <a:pt x="690" y="641"/>
                </a:lnTo>
                <a:lnTo>
                  <a:pt x="681" y="641"/>
                </a:lnTo>
                <a:lnTo>
                  <a:pt x="681" y="641"/>
                </a:lnTo>
                <a:lnTo>
                  <a:pt x="673" y="641"/>
                </a:lnTo>
                <a:lnTo>
                  <a:pt x="665" y="642"/>
                </a:lnTo>
                <a:lnTo>
                  <a:pt x="656" y="645"/>
                </a:lnTo>
                <a:lnTo>
                  <a:pt x="649" y="647"/>
                </a:lnTo>
                <a:lnTo>
                  <a:pt x="634" y="656"/>
                </a:lnTo>
                <a:lnTo>
                  <a:pt x="623" y="665"/>
                </a:lnTo>
                <a:lnTo>
                  <a:pt x="623" y="665"/>
                </a:lnTo>
                <a:lnTo>
                  <a:pt x="612" y="678"/>
                </a:lnTo>
                <a:lnTo>
                  <a:pt x="605" y="692"/>
                </a:lnTo>
                <a:lnTo>
                  <a:pt x="600" y="708"/>
                </a:lnTo>
                <a:lnTo>
                  <a:pt x="598" y="717"/>
                </a:lnTo>
                <a:lnTo>
                  <a:pt x="598" y="725"/>
                </a:lnTo>
                <a:lnTo>
                  <a:pt x="598" y="725"/>
                </a:lnTo>
                <a:lnTo>
                  <a:pt x="598" y="733"/>
                </a:lnTo>
                <a:lnTo>
                  <a:pt x="600" y="742"/>
                </a:lnTo>
                <a:lnTo>
                  <a:pt x="605" y="758"/>
                </a:lnTo>
                <a:lnTo>
                  <a:pt x="612" y="772"/>
                </a:lnTo>
                <a:lnTo>
                  <a:pt x="623" y="785"/>
                </a:lnTo>
                <a:lnTo>
                  <a:pt x="623" y="785"/>
                </a:lnTo>
                <a:lnTo>
                  <a:pt x="634" y="796"/>
                </a:lnTo>
                <a:lnTo>
                  <a:pt x="649" y="803"/>
                </a:lnTo>
                <a:lnTo>
                  <a:pt x="656" y="805"/>
                </a:lnTo>
                <a:lnTo>
                  <a:pt x="665" y="808"/>
                </a:lnTo>
                <a:lnTo>
                  <a:pt x="673" y="810"/>
                </a:lnTo>
                <a:lnTo>
                  <a:pt x="681" y="810"/>
                </a:lnTo>
                <a:lnTo>
                  <a:pt x="681" y="810"/>
                </a:lnTo>
                <a:lnTo>
                  <a:pt x="690" y="810"/>
                </a:lnTo>
                <a:lnTo>
                  <a:pt x="698" y="808"/>
                </a:lnTo>
                <a:lnTo>
                  <a:pt x="706" y="805"/>
                </a:lnTo>
                <a:lnTo>
                  <a:pt x="715" y="803"/>
                </a:lnTo>
                <a:lnTo>
                  <a:pt x="728" y="796"/>
                </a:lnTo>
                <a:lnTo>
                  <a:pt x="741" y="785"/>
                </a:lnTo>
                <a:lnTo>
                  <a:pt x="741" y="785"/>
                </a:lnTo>
                <a:lnTo>
                  <a:pt x="751" y="772"/>
                </a:lnTo>
                <a:lnTo>
                  <a:pt x="759" y="758"/>
                </a:lnTo>
                <a:lnTo>
                  <a:pt x="763" y="742"/>
                </a:lnTo>
                <a:lnTo>
                  <a:pt x="764" y="733"/>
                </a:lnTo>
                <a:lnTo>
                  <a:pt x="764" y="725"/>
                </a:lnTo>
                <a:lnTo>
                  <a:pt x="764" y="725"/>
                </a:lnTo>
                <a:lnTo>
                  <a:pt x="764" y="717"/>
                </a:lnTo>
                <a:lnTo>
                  <a:pt x="763" y="708"/>
                </a:lnTo>
                <a:lnTo>
                  <a:pt x="759" y="692"/>
                </a:lnTo>
                <a:lnTo>
                  <a:pt x="751" y="678"/>
                </a:lnTo>
                <a:lnTo>
                  <a:pt x="741" y="665"/>
                </a:lnTo>
                <a:lnTo>
                  <a:pt x="741" y="665"/>
                </a:lnTo>
                <a:close/>
                <a:moveTo>
                  <a:pt x="207" y="665"/>
                </a:moveTo>
                <a:lnTo>
                  <a:pt x="207" y="665"/>
                </a:lnTo>
                <a:lnTo>
                  <a:pt x="196" y="656"/>
                </a:lnTo>
                <a:lnTo>
                  <a:pt x="181" y="647"/>
                </a:lnTo>
                <a:lnTo>
                  <a:pt x="174" y="645"/>
                </a:lnTo>
                <a:lnTo>
                  <a:pt x="166" y="642"/>
                </a:lnTo>
                <a:lnTo>
                  <a:pt x="158" y="641"/>
                </a:lnTo>
                <a:lnTo>
                  <a:pt x="149" y="641"/>
                </a:lnTo>
                <a:lnTo>
                  <a:pt x="149" y="641"/>
                </a:lnTo>
                <a:lnTo>
                  <a:pt x="141" y="641"/>
                </a:lnTo>
                <a:lnTo>
                  <a:pt x="133" y="642"/>
                </a:lnTo>
                <a:lnTo>
                  <a:pt x="124" y="645"/>
                </a:lnTo>
                <a:lnTo>
                  <a:pt x="116" y="647"/>
                </a:lnTo>
                <a:lnTo>
                  <a:pt x="102" y="656"/>
                </a:lnTo>
                <a:lnTo>
                  <a:pt x="90" y="665"/>
                </a:lnTo>
                <a:lnTo>
                  <a:pt x="90" y="665"/>
                </a:lnTo>
                <a:lnTo>
                  <a:pt x="80" y="678"/>
                </a:lnTo>
                <a:lnTo>
                  <a:pt x="72" y="692"/>
                </a:lnTo>
                <a:lnTo>
                  <a:pt x="68" y="708"/>
                </a:lnTo>
                <a:lnTo>
                  <a:pt x="66" y="717"/>
                </a:lnTo>
                <a:lnTo>
                  <a:pt x="66" y="725"/>
                </a:lnTo>
                <a:lnTo>
                  <a:pt x="66" y="725"/>
                </a:lnTo>
                <a:lnTo>
                  <a:pt x="66" y="733"/>
                </a:lnTo>
                <a:lnTo>
                  <a:pt x="68" y="742"/>
                </a:lnTo>
                <a:lnTo>
                  <a:pt x="72" y="758"/>
                </a:lnTo>
                <a:lnTo>
                  <a:pt x="80" y="772"/>
                </a:lnTo>
                <a:lnTo>
                  <a:pt x="90" y="785"/>
                </a:lnTo>
                <a:lnTo>
                  <a:pt x="90" y="785"/>
                </a:lnTo>
                <a:lnTo>
                  <a:pt x="102" y="796"/>
                </a:lnTo>
                <a:lnTo>
                  <a:pt x="116" y="803"/>
                </a:lnTo>
                <a:lnTo>
                  <a:pt x="124" y="805"/>
                </a:lnTo>
                <a:lnTo>
                  <a:pt x="133" y="808"/>
                </a:lnTo>
                <a:lnTo>
                  <a:pt x="141" y="810"/>
                </a:lnTo>
                <a:lnTo>
                  <a:pt x="149" y="810"/>
                </a:lnTo>
                <a:lnTo>
                  <a:pt x="149" y="810"/>
                </a:lnTo>
                <a:lnTo>
                  <a:pt x="158" y="810"/>
                </a:lnTo>
                <a:lnTo>
                  <a:pt x="166" y="808"/>
                </a:lnTo>
                <a:lnTo>
                  <a:pt x="174" y="805"/>
                </a:lnTo>
                <a:lnTo>
                  <a:pt x="181" y="803"/>
                </a:lnTo>
                <a:lnTo>
                  <a:pt x="196" y="796"/>
                </a:lnTo>
                <a:lnTo>
                  <a:pt x="207" y="785"/>
                </a:lnTo>
                <a:lnTo>
                  <a:pt x="207" y="785"/>
                </a:lnTo>
                <a:lnTo>
                  <a:pt x="219" y="772"/>
                </a:lnTo>
                <a:lnTo>
                  <a:pt x="225" y="758"/>
                </a:lnTo>
                <a:lnTo>
                  <a:pt x="231" y="742"/>
                </a:lnTo>
                <a:lnTo>
                  <a:pt x="232" y="733"/>
                </a:lnTo>
                <a:lnTo>
                  <a:pt x="232" y="725"/>
                </a:lnTo>
                <a:lnTo>
                  <a:pt x="232" y="725"/>
                </a:lnTo>
                <a:lnTo>
                  <a:pt x="232" y="717"/>
                </a:lnTo>
                <a:lnTo>
                  <a:pt x="231" y="708"/>
                </a:lnTo>
                <a:lnTo>
                  <a:pt x="225" y="692"/>
                </a:lnTo>
                <a:lnTo>
                  <a:pt x="219" y="678"/>
                </a:lnTo>
                <a:lnTo>
                  <a:pt x="207" y="665"/>
                </a:lnTo>
                <a:lnTo>
                  <a:pt x="207" y="665"/>
                </a:ln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grpSp>
        <p:nvGrpSpPr>
          <p:cNvPr id="28" name="Group 27">
            <a:extLst>
              <a:ext uri="{FF2B5EF4-FFF2-40B4-BE49-F238E27FC236}">
                <a16:creationId xmlns:a16="http://schemas.microsoft.com/office/drawing/2014/main" id="{4D9FE6CA-E890-4474-93BA-0C61ADF61A24}"/>
              </a:ext>
            </a:extLst>
          </p:cNvPr>
          <p:cNvGrpSpPr/>
          <p:nvPr userDrawn="1"/>
        </p:nvGrpSpPr>
        <p:grpSpPr>
          <a:xfrm>
            <a:off x="4483242" y="4674357"/>
            <a:ext cx="285703" cy="212367"/>
            <a:chOff x="1784350" y="3368675"/>
            <a:chExt cx="942975" cy="654050"/>
          </a:xfrm>
          <a:solidFill>
            <a:schemeClr val="tx1"/>
          </a:solidFill>
        </p:grpSpPr>
        <p:sp>
          <p:nvSpPr>
            <p:cNvPr id="29" name="Freeform 26">
              <a:extLst>
                <a:ext uri="{FF2B5EF4-FFF2-40B4-BE49-F238E27FC236}">
                  <a16:creationId xmlns:a16="http://schemas.microsoft.com/office/drawing/2014/main" id="{17D66DCC-CAEF-498E-AB96-FE5A91CA8D2E}"/>
                </a:ext>
              </a:extLst>
            </p:cNvPr>
            <p:cNvSpPr>
              <a:spLocks/>
            </p:cNvSpPr>
            <p:nvPr/>
          </p:nvSpPr>
          <p:spPr bwMode="auto">
            <a:xfrm>
              <a:off x="1866900" y="3686175"/>
              <a:ext cx="142875" cy="139700"/>
            </a:xfrm>
            <a:custGeom>
              <a:avLst/>
              <a:gdLst/>
              <a:ahLst/>
              <a:cxnLst>
                <a:cxn ang="0">
                  <a:pos x="80" y="0"/>
                </a:cxn>
                <a:cxn ang="0">
                  <a:pos x="80" y="0"/>
                </a:cxn>
                <a:cxn ang="0">
                  <a:pos x="64" y="2"/>
                </a:cxn>
                <a:cxn ang="0">
                  <a:pos x="50" y="6"/>
                </a:cxn>
                <a:cxn ang="0">
                  <a:pos x="36" y="14"/>
                </a:cxn>
                <a:cxn ang="0">
                  <a:pos x="24" y="24"/>
                </a:cxn>
                <a:cxn ang="0">
                  <a:pos x="14" y="34"/>
                </a:cxn>
                <a:cxn ang="0">
                  <a:pos x="8" y="48"/>
                </a:cxn>
                <a:cxn ang="0">
                  <a:pos x="2" y="64"/>
                </a:cxn>
                <a:cxn ang="0">
                  <a:pos x="0" y="80"/>
                </a:cxn>
                <a:cxn ang="0">
                  <a:pos x="0" y="80"/>
                </a:cxn>
                <a:cxn ang="0">
                  <a:pos x="2" y="82"/>
                </a:cxn>
                <a:cxn ang="0">
                  <a:pos x="4" y="86"/>
                </a:cxn>
                <a:cxn ang="0">
                  <a:pos x="6" y="88"/>
                </a:cxn>
                <a:cxn ang="0">
                  <a:pos x="10" y="88"/>
                </a:cxn>
                <a:cxn ang="0">
                  <a:pos x="10" y="88"/>
                </a:cxn>
                <a:cxn ang="0">
                  <a:pos x="14" y="88"/>
                </a:cxn>
                <a:cxn ang="0">
                  <a:pos x="16" y="86"/>
                </a:cxn>
                <a:cxn ang="0">
                  <a:pos x="18" y="82"/>
                </a:cxn>
                <a:cxn ang="0">
                  <a:pos x="20" y="80"/>
                </a:cxn>
                <a:cxn ang="0">
                  <a:pos x="20" y="80"/>
                </a:cxn>
                <a:cxn ang="0">
                  <a:pos x="20" y="68"/>
                </a:cxn>
                <a:cxn ang="0">
                  <a:pos x="24" y="56"/>
                </a:cxn>
                <a:cxn ang="0">
                  <a:pos x="30" y="46"/>
                </a:cxn>
                <a:cxn ang="0">
                  <a:pos x="38" y="36"/>
                </a:cxn>
                <a:cxn ang="0">
                  <a:pos x="46" y="28"/>
                </a:cxn>
                <a:cxn ang="0">
                  <a:pos x="56" y="22"/>
                </a:cxn>
                <a:cxn ang="0">
                  <a:pos x="68" y="20"/>
                </a:cxn>
                <a:cxn ang="0">
                  <a:pos x="80" y="18"/>
                </a:cxn>
                <a:cxn ang="0">
                  <a:pos x="80" y="18"/>
                </a:cxn>
                <a:cxn ang="0">
                  <a:pos x="84" y="18"/>
                </a:cxn>
                <a:cxn ang="0">
                  <a:pos x="88" y="16"/>
                </a:cxn>
                <a:cxn ang="0">
                  <a:pos x="88" y="12"/>
                </a:cxn>
                <a:cxn ang="0">
                  <a:pos x="90" y="8"/>
                </a:cxn>
                <a:cxn ang="0">
                  <a:pos x="90" y="8"/>
                </a:cxn>
                <a:cxn ang="0">
                  <a:pos x="88" y="6"/>
                </a:cxn>
                <a:cxn ang="0">
                  <a:pos x="88" y="2"/>
                </a:cxn>
                <a:cxn ang="0">
                  <a:pos x="84" y="0"/>
                </a:cxn>
                <a:cxn ang="0">
                  <a:pos x="80" y="0"/>
                </a:cxn>
                <a:cxn ang="0">
                  <a:pos x="80" y="0"/>
                </a:cxn>
              </a:cxnLst>
              <a:rect l="0" t="0" r="r" b="b"/>
              <a:pathLst>
                <a:path w="90" h="88">
                  <a:moveTo>
                    <a:pt x="80" y="0"/>
                  </a:moveTo>
                  <a:lnTo>
                    <a:pt x="80" y="0"/>
                  </a:lnTo>
                  <a:lnTo>
                    <a:pt x="64" y="2"/>
                  </a:lnTo>
                  <a:lnTo>
                    <a:pt x="50" y="6"/>
                  </a:lnTo>
                  <a:lnTo>
                    <a:pt x="36" y="14"/>
                  </a:lnTo>
                  <a:lnTo>
                    <a:pt x="24" y="24"/>
                  </a:lnTo>
                  <a:lnTo>
                    <a:pt x="14" y="34"/>
                  </a:lnTo>
                  <a:lnTo>
                    <a:pt x="8" y="48"/>
                  </a:lnTo>
                  <a:lnTo>
                    <a:pt x="2" y="64"/>
                  </a:lnTo>
                  <a:lnTo>
                    <a:pt x="0" y="80"/>
                  </a:lnTo>
                  <a:lnTo>
                    <a:pt x="0" y="80"/>
                  </a:lnTo>
                  <a:lnTo>
                    <a:pt x="2" y="82"/>
                  </a:lnTo>
                  <a:lnTo>
                    <a:pt x="4" y="86"/>
                  </a:lnTo>
                  <a:lnTo>
                    <a:pt x="6" y="88"/>
                  </a:lnTo>
                  <a:lnTo>
                    <a:pt x="10" y="88"/>
                  </a:lnTo>
                  <a:lnTo>
                    <a:pt x="10" y="88"/>
                  </a:lnTo>
                  <a:lnTo>
                    <a:pt x="14" y="88"/>
                  </a:lnTo>
                  <a:lnTo>
                    <a:pt x="16" y="86"/>
                  </a:lnTo>
                  <a:lnTo>
                    <a:pt x="18" y="82"/>
                  </a:lnTo>
                  <a:lnTo>
                    <a:pt x="20" y="80"/>
                  </a:lnTo>
                  <a:lnTo>
                    <a:pt x="20" y="80"/>
                  </a:lnTo>
                  <a:lnTo>
                    <a:pt x="20" y="68"/>
                  </a:lnTo>
                  <a:lnTo>
                    <a:pt x="24" y="56"/>
                  </a:lnTo>
                  <a:lnTo>
                    <a:pt x="30" y="46"/>
                  </a:lnTo>
                  <a:lnTo>
                    <a:pt x="38" y="36"/>
                  </a:lnTo>
                  <a:lnTo>
                    <a:pt x="46" y="28"/>
                  </a:lnTo>
                  <a:lnTo>
                    <a:pt x="56" y="22"/>
                  </a:lnTo>
                  <a:lnTo>
                    <a:pt x="68" y="20"/>
                  </a:lnTo>
                  <a:lnTo>
                    <a:pt x="80" y="18"/>
                  </a:lnTo>
                  <a:lnTo>
                    <a:pt x="80" y="18"/>
                  </a:lnTo>
                  <a:lnTo>
                    <a:pt x="84" y="18"/>
                  </a:lnTo>
                  <a:lnTo>
                    <a:pt x="88" y="16"/>
                  </a:lnTo>
                  <a:lnTo>
                    <a:pt x="88" y="12"/>
                  </a:lnTo>
                  <a:lnTo>
                    <a:pt x="90" y="8"/>
                  </a:lnTo>
                  <a:lnTo>
                    <a:pt x="90" y="8"/>
                  </a:lnTo>
                  <a:lnTo>
                    <a:pt x="88" y="6"/>
                  </a:lnTo>
                  <a:lnTo>
                    <a:pt x="88" y="2"/>
                  </a:lnTo>
                  <a:lnTo>
                    <a:pt x="84" y="0"/>
                  </a:lnTo>
                  <a:lnTo>
                    <a:pt x="80" y="0"/>
                  </a:lnTo>
                  <a:lnTo>
                    <a:pt x="8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sp>
          <p:nvSpPr>
            <p:cNvPr id="30" name="Freeform 27">
              <a:extLst>
                <a:ext uri="{FF2B5EF4-FFF2-40B4-BE49-F238E27FC236}">
                  <a16:creationId xmlns:a16="http://schemas.microsoft.com/office/drawing/2014/main" id="{9D869A87-AF3F-42B7-947D-3BDFB8B42495}"/>
                </a:ext>
              </a:extLst>
            </p:cNvPr>
            <p:cNvSpPr>
              <a:spLocks/>
            </p:cNvSpPr>
            <p:nvPr/>
          </p:nvSpPr>
          <p:spPr bwMode="auto">
            <a:xfrm>
              <a:off x="2390775" y="3686175"/>
              <a:ext cx="139700" cy="139700"/>
            </a:xfrm>
            <a:custGeom>
              <a:avLst/>
              <a:gdLst/>
              <a:ahLst/>
              <a:cxnLst>
                <a:cxn ang="0">
                  <a:pos x="80" y="0"/>
                </a:cxn>
                <a:cxn ang="0">
                  <a:pos x="80" y="0"/>
                </a:cxn>
                <a:cxn ang="0">
                  <a:pos x="64" y="2"/>
                </a:cxn>
                <a:cxn ang="0">
                  <a:pos x="48" y="6"/>
                </a:cxn>
                <a:cxn ang="0">
                  <a:pos x="36" y="14"/>
                </a:cxn>
                <a:cxn ang="0">
                  <a:pos x="24" y="24"/>
                </a:cxn>
                <a:cxn ang="0">
                  <a:pos x="14" y="34"/>
                </a:cxn>
                <a:cxn ang="0">
                  <a:pos x="6" y="48"/>
                </a:cxn>
                <a:cxn ang="0">
                  <a:pos x="2" y="64"/>
                </a:cxn>
                <a:cxn ang="0">
                  <a:pos x="0" y="80"/>
                </a:cxn>
                <a:cxn ang="0">
                  <a:pos x="0" y="80"/>
                </a:cxn>
                <a:cxn ang="0">
                  <a:pos x="0" y="82"/>
                </a:cxn>
                <a:cxn ang="0">
                  <a:pos x="2" y="86"/>
                </a:cxn>
                <a:cxn ang="0">
                  <a:pos x="6" y="88"/>
                </a:cxn>
                <a:cxn ang="0">
                  <a:pos x="10" y="88"/>
                </a:cxn>
                <a:cxn ang="0">
                  <a:pos x="10" y="88"/>
                </a:cxn>
                <a:cxn ang="0">
                  <a:pos x="12" y="88"/>
                </a:cxn>
                <a:cxn ang="0">
                  <a:pos x="16" y="86"/>
                </a:cxn>
                <a:cxn ang="0">
                  <a:pos x="18" y="82"/>
                </a:cxn>
                <a:cxn ang="0">
                  <a:pos x="18" y="80"/>
                </a:cxn>
                <a:cxn ang="0">
                  <a:pos x="18" y="80"/>
                </a:cxn>
                <a:cxn ang="0">
                  <a:pos x="20" y="68"/>
                </a:cxn>
                <a:cxn ang="0">
                  <a:pos x="24" y="56"/>
                </a:cxn>
                <a:cxn ang="0">
                  <a:pos x="28" y="46"/>
                </a:cxn>
                <a:cxn ang="0">
                  <a:pos x="36" y="36"/>
                </a:cxn>
                <a:cxn ang="0">
                  <a:pos x="46" y="28"/>
                </a:cxn>
                <a:cxn ang="0">
                  <a:pos x="56" y="22"/>
                </a:cxn>
                <a:cxn ang="0">
                  <a:pos x="68" y="20"/>
                </a:cxn>
                <a:cxn ang="0">
                  <a:pos x="80" y="18"/>
                </a:cxn>
                <a:cxn ang="0">
                  <a:pos x="80" y="18"/>
                </a:cxn>
                <a:cxn ang="0">
                  <a:pos x="84" y="18"/>
                </a:cxn>
                <a:cxn ang="0">
                  <a:pos x="86" y="16"/>
                </a:cxn>
                <a:cxn ang="0">
                  <a:pos x="88" y="12"/>
                </a:cxn>
                <a:cxn ang="0">
                  <a:pos x="88" y="8"/>
                </a:cxn>
                <a:cxn ang="0">
                  <a:pos x="88" y="8"/>
                </a:cxn>
                <a:cxn ang="0">
                  <a:pos x="88" y="6"/>
                </a:cxn>
                <a:cxn ang="0">
                  <a:pos x="86" y="2"/>
                </a:cxn>
                <a:cxn ang="0">
                  <a:pos x="84" y="0"/>
                </a:cxn>
                <a:cxn ang="0">
                  <a:pos x="80" y="0"/>
                </a:cxn>
                <a:cxn ang="0">
                  <a:pos x="80" y="0"/>
                </a:cxn>
              </a:cxnLst>
              <a:rect l="0" t="0" r="r" b="b"/>
              <a:pathLst>
                <a:path w="88" h="88">
                  <a:moveTo>
                    <a:pt x="80" y="0"/>
                  </a:moveTo>
                  <a:lnTo>
                    <a:pt x="80" y="0"/>
                  </a:lnTo>
                  <a:lnTo>
                    <a:pt x="64" y="2"/>
                  </a:lnTo>
                  <a:lnTo>
                    <a:pt x="48" y="6"/>
                  </a:lnTo>
                  <a:lnTo>
                    <a:pt x="36" y="14"/>
                  </a:lnTo>
                  <a:lnTo>
                    <a:pt x="24" y="24"/>
                  </a:lnTo>
                  <a:lnTo>
                    <a:pt x="14" y="34"/>
                  </a:lnTo>
                  <a:lnTo>
                    <a:pt x="6" y="48"/>
                  </a:lnTo>
                  <a:lnTo>
                    <a:pt x="2" y="64"/>
                  </a:lnTo>
                  <a:lnTo>
                    <a:pt x="0" y="80"/>
                  </a:lnTo>
                  <a:lnTo>
                    <a:pt x="0" y="80"/>
                  </a:lnTo>
                  <a:lnTo>
                    <a:pt x="0" y="82"/>
                  </a:lnTo>
                  <a:lnTo>
                    <a:pt x="2" y="86"/>
                  </a:lnTo>
                  <a:lnTo>
                    <a:pt x="6" y="88"/>
                  </a:lnTo>
                  <a:lnTo>
                    <a:pt x="10" y="88"/>
                  </a:lnTo>
                  <a:lnTo>
                    <a:pt x="10" y="88"/>
                  </a:lnTo>
                  <a:lnTo>
                    <a:pt x="12" y="88"/>
                  </a:lnTo>
                  <a:lnTo>
                    <a:pt x="16" y="86"/>
                  </a:lnTo>
                  <a:lnTo>
                    <a:pt x="18" y="82"/>
                  </a:lnTo>
                  <a:lnTo>
                    <a:pt x="18" y="80"/>
                  </a:lnTo>
                  <a:lnTo>
                    <a:pt x="18" y="80"/>
                  </a:lnTo>
                  <a:lnTo>
                    <a:pt x="20" y="68"/>
                  </a:lnTo>
                  <a:lnTo>
                    <a:pt x="24" y="56"/>
                  </a:lnTo>
                  <a:lnTo>
                    <a:pt x="28" y="46"/>
                  </a:lnTo>
                  <a:lnTo>
                    <a:pt x="36" y="36"/>
                  </a:lnTo>
                  <a:lnTo>
                    <a:pt x="46" y="28"/>
                  </a:lnTo>
                  <a:lnTo>
                    <a:pt x="56" y="22"/>
                  </a:lnTo>
                  <a:lnTo>
                    <a:pt x="68" y="20"/>
                  </a:lnTo>
                  <a:lnTo>
                    <a:pt x="80" y="18"/>
                  </a:lnTo>
                  <a:lnTo>
                    <a:pt x="80" y="18"/>
                  </a:lnTo>
                  <a:lnTo>
                    <a:pt x="84" y="18"/>
                  </a:lnTo>
                  <a:lnTo>
                    <a:pt x="86" y="16"/>
                  </a:lnTo>
                  <a:lnTo>
                    <a:pt x="88" y="12"/>
                  </a:lnTo>
                  <a:lnTo>
                    <a:pt x="88" y="8"/>
                  </a:lnTo>
                  <a:lnTo>
                    <a:pt x="88" y="8"/>
                  </a:lnTo>
                  <a:lnTo>
                    <a:pt x="88" y="6"/>
                  </a:lnTo>
                  <a:lnTo>
                    <a:pt x="86" y="2"/>
                  </a:lnTo>
                  <a:lnTo>
                    <a:pt x="84" y="0"/>
                  </a:lnTo>
                  <a:lnTo>
                    <a:pt x="80" y="0"/>
                  </a:lnTo>
                  <a:lnTo>
                    <a:pt x="8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sp>
          <p:nvSpPr>
            <p:cNvPr id="31" name="Freeform 28">
              <a:extLst>
                <a:ext uri="{FF2B5EF4-FFF2-40B4-BE49-F238E27FC236}">
                  <a16:creationId xmlns:a16="http://schemas.microsoft.com/office/drawing/2014/main" id="{4FF055D2-3AFF-4AE1-AFCF-6A898FF43112}"/>
                </a:ext>
              </a:extLst>
            </p:cNvPr>
            <p:cNvSpPr>
              <a:spLocks/>
            </p:cNvSpPr>
            <p:nvPr/>
          </p:nvSpPr>
          <p:spPr bwMode="auto">
            <a:xfrm>
              <a:off x="1924050" y="3368675"/>
              <a:ext cx="660400" cy="244475"/>
            </a:xfrm>
            <a:custGeom>
              <a:avLst/>
              <a:gdLst/>
              <a:ahLst/>
              <a:cxnLst>
                <a:cxn ang="0">
                  <a:pos x="162" y="154"/>
                </a:cxn>
                <a:cxn ang="0">
                  <a:pos x="256" y="154"/>
                </a:cxn>
                <a:cxn ang="0">
                  <a:pos x="256" y="154"/>
                </a:cxn>
                <a:cxn ang="0">
                  <a:pos x="266" y="144"/>
                </a:cxn>
                <a:cxn ang="0">
                  <a:pos x="276" y="134"/>
                </a:cxn>
                <a:cxn ang="0">
                  <a:pos x="288" y="124"/>
                </a:cxn>
                <a:cxn ang="0">
                  <a:pos x="302" y="118"/>
                </a:cxn>
                <a:cxn ang="0">
                  <a:pos x="318" y="112"/>
                </a:cxn>
                <a:cxn ang="0">
                  <a:pos x="334" y="106"/>
                </a:cxn>
                <a:cxn ang="0">
                  <a:pos x="350" y="104"/>
                </a:cxn>
                <a:cxn ang="0">
                  <a:pos x="368" y="104"/>
                </a:cxn>
                <a:cxn ang="0">
                  <a:pos x="368" y="104"/>
                </a:cxn>
                <a:cxn ang="0">
                  <a:pos x="394" y="106"/>
                </a:cxn>
                <a:cxn ang="0">
                  <a:pos x="416" y="112"/>
                </a:cxn>
                <a:cxn ang="0">
                  <a:pos x="362" y="36"/>
                </a:cxn>
                <a:cxn ang="0">
                  <a:pos x="362" y="36"/>
                </a:cxn>
                <a:cxn ang="0">
                  <a:pos x="354" y="22"/>
                </a:cxn>
                <a:cxn ang="0">
                  <a:pos x="354" y="22"/>
                </a:cxn>
                <a:cxn ang="0">
                  <a:pos x="354" y="22"/>
                </a:cxn>
                <a:cxn ang="0">
                  <a:pos x="354" y="22"/>
                </a:cxn>
                <a:cxn ang="0">
                  <a:pos x="344" y="14"/>
                </a:cxn>
                <a:cxn ang="0">
                  <a:pos x="332" y="6"/>
                </a:cxn>
                <a:cxn ang="0">
                  <a:pos x="318" y="2"/>
                </a:cxn>
                <a:cxn ang="0">
                  <a:pos x="304" y="0"/>
                </a:cxn>
                <a:cxn ang="0">
                  <a:pos x="304" y="0"/>
                </a:cxn>
                <a:cxn ang="0">
                  <a:pos x="290" y="2"/>
                </a:cxn>
                <a:cxn ang="0">
                  <a:pos x="276" y="6"/>
                </a:cxn>
                <a:cxn ang="0">
                  <a:pos x="266" y="14"/>
                </a:cxn>
                <a:cxn ang="0">
                  <a:pos x="254" y="22"/>
                </a:cxn>
                <a:cxn ang="0">
                  <a:pos x="164" y="22"/>
                </a:cxn>
                <a:cxn ang="0">
                  <a:pos x="164" y="22"/>
                </a:cxn>
                <a:cxn ang="0">
                  <a:pos x="154" y="14"/>
                </a:cxn>
                <a:cxn ang="0">
                  <a:pos x="142" y="6"/>
                </a:cxn>
                <a:cxn ang="0">
                  <a:pos x="128" y="2"/>
                </a:cxn>
                <a:cxn ang="0">
                  <a:pos x="114" y="0"/>
                </a:cxn>
                <a:cxn ang="0">
                  <a:pos x="114" y="0"/>
                </a:cxn>
                <a:cxn ang="0">
                  <a:pos x="100" y="2"/>
                </a:cxn>
                <a:cxn ang="0">
                  <a:pos x="86" y="6"/>
                </a:cxn>
                <a:cxn ang="0">
                  <a:pos x="74" y="14"/>
                </a:cxn>
                <a:cxn ang="0">
                  <a:pos x="64" y="22"/>
                </a:cxn>
                <a:cxn ang="0">
                  <a:pos x="64" y="22"/>
                </a:cxn>
                <a:cxn ang="0">
                  <a:pos x="0" y="112"/>
                </a:cxn>
                <a:cxn ang="0">
                  <a:pos x="0" y="112"/>
                </a:cxn>
                <a:cxn ang="0">
                  <a:pos x="24" y="106"/>
                </a:cxn>
                <a:cxn ang="0">
                  <a:pos x="38" y="104"/>
                </a:cxn>
                <a:cxn ang="0">
                  <a:pos x="50" y="104"/>
                </a:cxn>
                <a:cxn ang="0">
                  <a:pos x="50" y="104"/>
                </a:cxn>
                <a:cxn ang="0">
                  <a:pos x="68" y="104"/>
                </a:cxn>
                <a:cxn ang="0">
                  <a:pos x="84" y="106"/>
                </a:cxn>
                <a:cxn ang="0">
                  <a:pos x="100" y="112"/>
                </a:cxn>
                <a:cxn ang="0">
                  <a:pos x="116" y="118"/>
                </a:cxn>
                <a:cxn ang="0">
                  <a:pos x="130" y="124"/>
                </a:cxn>
                <a:cxn ang="0">
                  <a:pos x="142" y="134"/>
                </a:cxn>
                <a:cxn ang="0">
                  <a:pos x="154" y="144"/>
                </a:cxn>
                <a:cxn ang="0">
                  <a:pos x="162" y="154"/>
                </a:cxn>
                <a:cxn ang="0">
                  <a:pos x="162" y="154"/>
                </a:cxn>
              </a:cxnLst>
              <a:rect l="0" t="0" r="r" b="b"/>
              <a:pathLst>
                <a:path w="416" h="154">
                  <a:moveTo>
                    <a:pt x="162" y="154"/>
                  </a:moveTo>
                  <a:lnTo>
                    <a:pt x="256" y="154"/>
                  </a:lnTo>
                  <a:lnTo>
                    <a:pt x="256" y="154"/>
                  </a:lnTo>
                  <a:lnTo>
                    <a:pt x="266" y="144"/>
                  </a:lnTo>
                  <a:lnTo>
                    <a:pt x="276" y="134"/>
                  </a:lnTo>
                  <a:lnTo>
                    <a:pt x="288" y="124"/>
                  </a:lnTo>
                  <a:lnTo>
                    <a:pt x="302" y="118"/>
                  </a:lnTo>
                  <a:lnTo>
                    <a:pt x="318" y="112"/>
                  </a:lnTo>
                  <a:lnTo>
                    <a:pt x="334" y="106"/>
                  </a:lnTo>
                  <a:lnTo>
                    <a:pt x="350" y="104"/>
                  </a:lnTo>
                  <a:lnTo>
                    <a:pt x="368" y="104"/>
                  </a:lnTo>
                  <a:lnTo>
                    <a:pt x="368" y="104"/>
                  </a:lnTo>
                  <a:lnTo>
                    <a:pt x="394" y="106"/>
                  </a:lnTo>
                  <a:lnTo>
                    <a:pt x="416" y="112"/>
                  </a:lnTo>
                  <a:lnTo>
                    <a:pt x="362" y="36"/>
                  </a:lnTo>
                  <a:lnTo>
                    <a:pt x="362" y="36"/>
                  </a:lnTo>
                  <a:lnTo>
                    <a:pt x="354" y="22"/>
                  </a:lnTo>
                  <a:lnTo>
                    <a:pt x="354" y="22"/>
                  </a:lnTo>
                  <a:lnTo>
                    <a:pt x="354" y="22"/>
                  </a:lnTo>
                  <a:lnTo>
                    <a:pt x="354" y="22"/>
                  </a:lnTo>
                  <a:lnTo>
                    <a:pt x="344" y="14"/>
                  </a:lnTo>
                  <a:lnTo>
                    <a:pt x="332" y="6"/>
                  </a:lnTo>
                  <a:lnTo>
                    <a:pt x="318" y="2"/>
                  </a:lnTo>
                  <a:lnTo>
                    <a:pt x="304" y="0"/>
                  </a:lnTo>
                  <a:lnTo>
                    <a:pt x="304" y="0"/>
                  </a:lnTo>
                  <a:lnTo>
                    <a:pt x="290" y="2"/>
                  </a:lnTo>
                  <a:lnTo>
                    <a:pt x="276" y="6"/>
                  </a:lnTo>
                  <a:lnTo>
                    <a:pt x="266" y="14"/>
                  </a:lnTo>
                  <a:lnTo>
                    <a:pt x="254" y="22"/>
                  </a:lnTo>
                  <a:lnTo>
                    <a:pt x="164" y="22"/>
                  </a:lnTo>
                  <a:lnTo>
                    <a:pt x="164" y="22"/>
                  </a:lnTo>
                  <a:lnTo>
                    <a:pt x="154" y="14"/>
                  </a:lnTo>
                  <a:lnTo>
                    <a:pt x="142" y="6"/>
                  </a:lnTo>
                  <a:lnTo>
                    <a:pt x="128" y="2"/>
                  </a:lnTo>
                  <a:lnTo>
                    <a:pt x="114" y="0"/>
                  </a:lnTo>
                  <a:lnTo>
                    <a:pt x="114" y="0"/>
                  </a:lnTo>
                  <a:lnTo>
                    <a:pt x="100" y="2"/>
                  </a:lnTo>
                  <a:lnTo>
                    <a:pt x="86" y="6"/>
                  </a:lnTo>
                  <a:lnTo>
                    <a:pt x="74" y="14"/>
                  </a:lnTo>
                  <a:lnTo>
                    <a:pt x="64" y="22"/>
                  </a:lnTo>
                  <a:lnTo>
                    <a:pt x="64" y="22"/>
                  </a:lnTo>
                  <a:lnTo>
                    <a:pt x="0" y="112"/>
                  </a:lnTo>
                  <a:lnTo>
                    <a:pt x="0" y="112"/>
                  </a:lnTo>
                  <a:lnTo>
                    <a:pt x="24" y="106"/>
                  </a:lnTo>
                  <a:lnTo>
                    <a:pt x="38" y="104"/>
                  </a:lnTo>
                  <a:lnTo>
                    <a:pt x="50" y="104"/>
                  </a:lnTo>
                  <a:lnTo>
                    <a:pt x="50" y="104"/>
                  </a:lnTo>
                  <a:lnTo>
                    <a:pt x="68" y="104"/>
                  </a:lnTo>
                  <a:lnTo>
                    <a:pt x="84" y="106"/>
                  </a:lnTo>
                  <a:lnTo>
                    <a:pt x="100" y="112"/>
                  </a:lnTo>
                  <a:lnTo>
                    <a:pt x="116" y="118"/>
                  </a:lnTo>
                  <a:lnTo>
                    <a:pt x="130" y="124"/>
                  </a:lnTo>
                  <a:lnTo>
                    <a:pt x="142" y="134"/>
                  </a:lnTo>
                  <a:lnTo>
                    <a:pt x="154" y="144"/>
                  </a:lnTo>
                  <a:lnTo>
                    <a:pt x="162" y="154"/>
                  </a:lnTo>
                  <a:lnTo>
                    <a:pt x="162" y="15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sp>
          <p:nvSpPr>
            <p:cNvPr id="32" name="Freeform 29">
              <a:extLst>
                <a:ext uri="{FF2B5EF4-FFF2-40B4-BE49-F238E27FC236}">
                  <a16:creationId xmlns:a16="http://schemas.microsoft.com/office/drawing/2014/main" id="{5F7DFB3F-1847-4362-B364-D0CD2B3334F2}"/>
                </a:ext>
              </a:extLst>
            </p:cNvPr>
            <p:cNvSpPr>
              <a:spLocks noEditPoints="1"/>
            </p:cNvSpPr>
            <p:nvPr/>
          </p:nvSpPr>
          <p:spPr bwMode="auto">
            <a:xfrm>
              <a:off x="1784350" y="3565525"/>
              <a:ext cx="942975" cy="457200"/>
            </a:xfrm>
            <a:custGeom>
              <a:avLst/>
              <a:gdLst/>
              <a:ahLst/>
              <a:cxnLst>
                <a:cxn ang="0">
                  <a:pos x="530" y="26"/>
                </a:cxn>
                <a:cxn ang="0">
                  <a:pos x="456" y="0"/>
                </a:cxn>
                <a:cxn ang="0">
                  <a:pos x="412" y="6"/>
                </a:cxn>
                <a:cxn ang="0">
                  <a:pos x="366" y="36"/>
                </a:cxn>
                <a:cxn ang="0">
                  <a:pos x="236" y="46"/>
                </a:cxn>
                <a:cxn ang="0">
                  <a:pos x="208" y="20"/>
                </a:cxn>
                <a:cxn ang="0">
                  <a:pos x="154" y="0"/>
                </a:cxn>
                <a:cxn ang="0">
                  <a:pos x="110" y="2"/>
                </a:cxn>
                <a:cxn ang="0">
                  <a:pos x="64" y="26"/>
                </a:cxn>
                <a:cxn ang="0">
                  <a:pos x="46" y="48"/>
                </a:cxn>
                <a:cxn ang="0">
                  <a:pos x="8" y="110"/>
                </a:cxn>
                <a:cxn ang="0">
                  <a:pos x="0" y="168"/>
                </a:cxn>
                <a:cxn ang="0">
                  <a:pos x="16" y="218"/>
                </a:cxn>
                <a:cxn ang="0">
                  <a:pos x="48" y="258"/>
                </a:cxn>
                <a:cxn ang="0">
                  <a:pos x="94" y="282"/>
                </a:cxn>
                <a:cxn ang="0">
                  <a:pos x="132" y="288"/>
                </a:cxn>
                <a:cxn ang="0">
                  <a:pos x="188" y="276"/>
                </a:cxn>
                <a:cxn ang="0">
                  <a:pos x="232" y="242"/>
                </a:cxn>
                <a:cxn ang="0">
                  <a:pos x="234" y="240"/>
                </a:cxn>
                <a:cxn ang="0">
                  <a:pos x="256" y="220"/>
                </a:cxn>
                <a:cxn ang="0">
                  <a:pos x="286" y="240"/>
                </a:cxn>
                <a:cxn ang="0">
                  <a:pos x="320" y="236"/>
                </a:cxn>
                <a:cxn ang="0">
                  <a:pos x="348" y="228"/>
                </a:cxn>
                <a:cxn ang="0">
                  <a:pos x="360" y="242"/>
                </a:cxn>
                <a:cxn ang="0">
                  <a:pos x="372" y="252"/>
                </a:cxn>
                <a:cxn ang="0">
                  <a:pos x="420" y="282"/>
                </a:cxn>
                <a:cxn ang="0">
                  <a:pos x="462" y="288"/>
                </a:cxn>
                <a:cxn ang="0">
                  <a:pos x="514" y="278"/>
                </a:cxn>
                <a:cxn ang="0">
                  <a:pos x="556" y="250"/>
                </a:cxn>
                <a:cxn ang="0">
                  <a:pos x="584" y="208"/>
                </a:cxn>
                <a:cxn ang="0">
                  <a:pos x="594" y="156"/>
                </a:cxn>
                <a:cxn ang="0">
                  <a:pos x="574" y="86"/>
                </a:cxn>
                <a:cxn ang="0">
                  <a:pos x="132" y="252"/>
                </a:cxn>
                <a:cxn ang="0">
                  <a:pos x="64" y="224"/>
                </a:cxn>
                <a:cxn ang="0">
                  <a:pos x="36" y="156"/>
                </a:cxn>
                <a:cxn ang="0">
                  <a:pos x="52" y="102"/>
                </a:cxn>
                <a:cxn ang="0">
                  <a:pos x="114" y="60"/>
                </a:cxn>
                <a:cxn ang="0">
                  <a:pos x="170" y="66"/>
                </a:cxn>
                <a:cxn ang="0">
                  <a:pos x="222" y="118"/>
                </a:cxn>
                <a:cxn ang="0">
                  <a:pos x="228" y="174"/>
                </a:cxn>
                <a:cxn ang="0">
                  <a:pos x="186" y="236"/>
                </a:cxn>
                <a:cxn ang="0">
                  <a:pos x="132" y="252"/>
                </a:cxn>
                <a:cxn ang="0">
                  <a:pos x="284" y="220"/>
                </a:cxn>
                <a:cxn ang="0">
                  <a:pos x="266" y="202"/>
                </a:cxn>
                <a:cxn ang="0">
                  <a:pos x="264" y="182"/>
                </a:cxn>
                <a:cxn ang="0">
                  <a:pos x="278" y="162"/>
                </a:cxn>
                <a:cxn ang="0">
                  <a:pos x="298" y="156"/>
                </a:cxn>
                <a:cxn ang="0">
                  <a:pos x="320" y="166"/>
                </a:cxn>
                <a:cxn ang="0">
                  <a:pos x="330" y="188"/>
                </a:cxn>
                <a:cxn ang="0">
                  <a:pos x="324" y="208"/>
                </a:cxn>
                <a:cxn ang="0">
                  <a:pos x="304" y="222"/>
                </a:cxn>
                <a:cxn ang="0">
                  <a:pos x="462" y="252"/>
                </a:cxn>
                <a:cxn ang="0">
                  <a:pos x="394" y="224"/>
                </a:cxn>
                <a:cxn ang="0">
                  <a:pos x="366" y="156"/>
                </a:cxn>
                <a:cxn ang="0">
                  <a:pos x="382" y="102"/>
                </a:cxn>
                <a:cxn ang="0">
                  <a:pos x="442" y="60"/>
                </a:cxn>
                <a:cxn ang="0">
                  <a:pos x="500" y="66"/>
                </a:cxn>
                <a:cxn ang="0">
                  <a:pos x="550" y="118"/>
                </a:cxn>
                <a:cxn ang="0">
                  <a:pos x="556" y="174"/>
                </a:cxn>
                <a:cxn ang="0">
                  <a:pos x="516" y="236"/>
                </a:cxn>
                <a:cxn ang="0">
                  <a:pos x="462" y="252"/>
                </a:cxn>
              </a:cxnLst>
              <a:rect l="0" t="0" r="r" b="b"/>
              <a:pathLst>
                <a:path w="594" h="288">
                  <a:moveTo>
                    <a:pt x="560" y="68"/>
                  </a:moveTo>
                  <a:lnTo>
                    <a:pt x="536" y="34"/>
                  </a:lnTo>
                  <a:lnTo>
                    <a:pt x="536" y="34"/>
                  </a:lnTo>
                  <a:lnTo>
                    <a:pt x="530" y="26"/>
                  </a:lnTo>
                  <a:lnTo>
                    <a:pt x="520" y="20"/>
                  </a:lnTo>
                  <a:lnTo>
                    <a:pt x="502" y="8"/>
                  </a:lnTo>
                  <a:lnTo>
                    <a:pt x="480" y="2"/>
                  </a:lnTo>
                  <a:lnTo>
                    <a:pt x="456" y="0"/>
                  </a:lnTo>
                  <a:lnTo>
                    <a:pt x="456" y="0"/>
                  </a:lnTo>
                  <a:lnTo>
                    <a:pt x="440" y="0"/>
                  </a:lnTo>
                  <a:lnTo>
                    <a:pt x="426" y="2"/>
                  </a:lnTo>
                  <a:lnTo>
                    <a:pt x="412" y="6"/>
                  </a:lnTo>
                  <a:lnTo>
                    <a:pt x="398" y="12"/>
                  </a:lnTo>
                  <a:lnTo>
                    <a:pt x="386" y="20"/>
                  </a:lnTo>
                  <a:lnTo>
                    <a:pt x="374" y="28"/>
                  </a:lnTo>
                  <a:lnTo>
                    <a:pt x="366" y="36"/>
                  </a:lnTo>
                  <a:lnTo>
                    <a:pt x="358" y="46"/>
                  </a:lnTo>
                  <a:lnTo>
                    <a:pt x="356" y="50"/>
                  </a:lnTo>
                  <a:lnTo>
                    <a:pt x="238" y="50"/>
                  </a:lnTo>
                  <a:lnTo>
                    <a:pt x="236" y="46"/>
                  </a:lnTo>
                  <a:lnTo>
                    <a:pt x="236" y="46"/>
                  </a:lnTo>
                  <a:lnTo>
                    <a:pt x="228" y="36"/>
                  </a:lnTo>
                  <a:lnTo>
                    <a:pt x="220" y="28"/>
                  </a:lnTo>
                  <a:lnTo>
                    <a:pt x="208" y="20"/>
                  </a:lnTo>
                  <a:lnTo>
                    <a:pt x="196" y="12"/>
                  </a:lnTo>
                  <a:lnTo>
                    <a:pt x="182" y="6"/>
                  </a:lnTo>
                  <a:lnTo>
                    <a:pt x="168" y="2"/>
                  </a:lnTo>
                  <a:lnTo>
                    <a:pt x="154" y="0"/>
                  </a:lnTo>
                  <a:lnTo>
                    <a:pt x="138" y="0"/>
                  </a:lnTo>
                  <a:lnTo>
                    <a:pt x="138" y="0"/>
                  </a:lnTo>
                  <a:lnTo>
                    <a:pt x="124" y="0"/>
                  </a:lnTo>
                  <a:lnTo>
                    <a:pt x="110" y="2"/>
                  </a:lnTo>
                  <a:lnTo>
                    <a:pt x="98" y="6"/>
                  </a:lnTo>
                  <a:lnTo>
                    <a:pt x="86" y="12"/>
                  </a:lnTo>
                  <a:lnTo>
                    <a:pt x="74" y="18"/>
                  </a:lnTo>
                  <a:lnTo>
                    <a:pt x="64" y="26"/>
                  </a:lnTo>
                  <a:lnTo>
                    <a:pt x="56" y="36"/>
                  </a:lnTo>
                  <a:lnTo>
                    <a:pt x="48" y="46"/>
                  </a:lnTo>
                  <a:lnTo>
                    <a:pt x="48" y="46"/>
                  </a:lnTo>
                  <a:lnTo>
                    <a:pt x="46" y="48"/>
                  </a:lnTo>
                  <a:lnTo>
                    <a:pt x="30" y="72"/>
                  </a:lnTo>
                  <a:lnTo>
                    <a:pt x="30" y="72"/>
                  </a:lnTo>
                  <a:lnTo>
                    <a:pt x="18" y="90"/>
                  </a:lnTo>
                  <a:lnTo>
                    <a:pt x="8" y="110"/>
                  </a:lnTo>
                  <a:lnTo>
                    <a:pt x="2" y="132"/>
                  </a:lnTo>
                  <a:lnTo>
                    <a:pt x="0" y="156"/>
                  </a:lnTo>
                  <a:lnTo>
                    <a:pt x="0" y="156"/>
                  </a:lnTo>
                  <a:lnTo>
                    <a:pt x="0" y="168"/>
                  </a:lnTo>
                  <a:lnTo>
                    <a:pt x="2" y="182"/>
                  </a:lnTo>
                  <a:lnTo>
                    <a:pt x="6" y="194"/>
                  </a:lnTo>
                  <a:lnTo>
                    <a:pt x="10" y="208"/>
                  </a:lnTo>
                  <a:lnTo>
                    <a:pt x="16" y="218"/>
                  </a:lnTo>
                  <a:lnTo>
                    <a:pt x="22" y="230"/>
                  </a:lnTo>
                  <a:lnTo>
                    <a:pt x="30" y="240"/>
                  </a:lnTo>
                  <a:lnTo>
                    <a:pt x="38" y="250"/>
                  </a:lnTo>
                  <a:lnTo>
                    <a:pt x="48" y="258"/>
                  </a:lnTo>
                  <a:lnTo>
                    <a:pt x="58" y="266"/>
                  </a:lnTo>
                  <a:lnTo>
                    <a:pt x="70" y="272"/>
                  </a:lnTo>
                  <a:lnTo>
                    <a:pt x="80" y="278"/>
                  </a:lnTo>
                  <a:lnTo>
                    <a:pt x="94" y="282"/>
                  </a:lnTo>
                  <a:lnTo>
                    <a:pt x="106" y="286"/>
                  </a:lnTo>
                  <a:lnTo>
                    <a:pt x="120" y="288"/>
                  </a:lnTo>
                  <a:lnTo>
                    <a:pt x="132" y="288"/>
                  </a:lnTo>
                  <a:lnTo>
                    <a:pt x="132" y="288"/>
                  </a:lnTo>
                  <a:lnTo>
                    <a:pt x="148" y="288"/>
                  </a:lnTo>
                  <a:lnTo>
                    <a:pt x="162" y="284"/>
                  </a:lnTo>
                  <a:lnTo>
                    <a:pt x="176" y="282"/>
                  </a:lnTo>
                  <a:lnTo>
                    <a:pt x="188" y="276"/>
                  </a:lnTo>
                  <a:lnTo>
                    <a:pt x="200" y="270"/>
                  </a:lnTo>
                  <a:lnTo>
                    <a:pt x="212" y="262"/>
                  </a:lnTo>
                  <a:lnTo>
                    <a:pt x="222" y="252"/>
                  </a:lnTo>
                  <a:lnTo>
                    <a:pt x="232" y="242"/>
                  </a:lnTo>
                  <a:lnTo>
                    <a:pt x="232" y="244"/>
                  </a:lnTo>
                  <a:lnTo>
                    <a:pt x="232" y="244"/>
                  </a:lnTo>
                  <a:lnTo>
                    <a:pt x="234" y="240"/>
                  </a:lnTo>
                  <a:lnTo>
                    <a:pt x="234" y="240"/>
                  </a:lnTo>
                  <a:lnTo>
                    <a:pt x="236" y="240"/>
                  </a:lnTo>
                  <a:lnTo>
                    <a:pt x="236" y="240"/>
                  </a:lnTo>
                  <a:lnTo>
                    <a:pt x="246" y="230"/>
                  </a:lnTo>
                  <a:lnTo>
                    <a:pt x="256" y="220"/>
                  </a:lnTo>
                  <a:lnTo>
                    <a:pt x="256" y="220"/>
                  </a:lnTo>
                  <a:lnTo>
                    <a:pt x="264" y="228"/>
                  </a:lnTo>
                  <a:lnTo>
                    <a:pt x="274" y="236"/>
                  </a:lnTo>
                  <a:lnTo>
                    <a:pt x="286" y="240"/>
                  </a:lnTo>
                  <a:lnTo>
                    <a:pt x="298" y="240"/>
                  </a:lnTo>
                  <a:lnTo>
                    <a:pt x="298" y="240"/>
                  </a:lnTo>
                  <a:lnTo>
                    <a:pt x="310" y="240"/>
                  </a:lnTo>
                  <a:lnTo>
                    <a:pt x="320" y="236"/>
                  </a:lnTo>
                  <a:lnTo>
                    <a:pt x="330" y="228"/>
                  </a:lnTo>
                  <a:lnTo>
                    <a:pt x="338" y="220"/>
                  </a:lnTo>
                  <a:lnTo>
                    <a:pt x="338" y="220"/>
                  </a:lnTo>
                  <a:lnTo>
                    <a:pt x="348" y="228"/>
                  </a:lnTo>
                  <a:lnTo>
                    <a:pt x="358" y="238"/>
                  </a:lnTo>
                  <a:lnTo>
                    <a:pt x="358" y="238"/>
                  </a:lnTo>
                  <a:lnTo>
                    <a:pt x="360" y="242"/>
                  </a:lnTo>
                  <a:lnTo>
                    <a:pt x="360" y="242"/>
                  </a:lnTo>
                  <a:lnTo>
                    <a:pt x="362" y="244"/>
                  </a:lnTo>
                  <a:lnTo>
                    <a:pt x="362" y="244"/>
                  </a:lnTo>
                  <a:lnTo>
                    <a:pt x="362" y="244"/>
                  </a:lnTo>
                  <a:lnTo>
                    <a:pt x="372" y="252"/>
                  </a:lnTo>
                  <a:lnTo>
                    <a:pt x="382" y="262"/>
                  </a:lnTo>
                  <a:lnTo>
                    <a:pt x="394" y="270"/>
                  </a:lnTo>
                  <a:lnTo>
                    <a:pt x="406" y="276"/>
                  </a:lnTo>
                  <a:lnTo>
                    <a:pt x="420" y="282"/>
                  </a:lnTo>
                  <a:lnTo>
                    <a:pt x="432" y="284"/>
                  </a:lnTo>
                  <a:lnTo>
                    <a:pt x="448" y="288"/>
                  </a:lnTo>
                  <a:lnTo>
                    <a:pt x="462" y="288"/>
                  </a:lnTo>
                  <a:lnTo>
                    <a:pt x="462" y="288"/>
                  </a:lnTo>
                  <a:lnTo>
                    <a:pt x="476" y="288"/>
                  </a:lnTo>
                  <a:lnTo>
                    <a:pt x="488" y="286"/>
                  </a:lnTo>
                  <a:lnTo>
                    <a:pt x="502" y="282"/>
                  </a:lnTo>
                  <a:lnTo>
                    <a:pt x="514" y="278"/>
                  </a:lnTo>
                  <a:lnTo>
                    <a:pt x="524" y="272"/>
                  </a:lnTo>
                  <a:lnTo>
                    <a:pt x="536" y="266"/>
                  </a:lnTo>
                  <a:lnTo>
                    <a:pt x="546" y="258"/>
                  </a:lnTo>
                  <a:lnTo>
                    <a:pt x="556" y="250"/>
                  </a:lnTo>
                  <a:lnTo>
                    <a:pt x="564" y="240"/>
                  </a:lnTo>
                  <a:lnTo>
                    <a:pt x="572" y="230"/>
                  </a:lnTo>
                  <a:lnTo>
                    <a:pt x="578" y="218"/>
                  </a:lnTo>
                  <a:lnTo>
                    <a:pt x="584" y="208"/>
                  </a:lnTo>
                  <a:lnTo>
                    <a:pt x="588" y="194"/>
                  </a:lnTo>
                  <a:lnTo>
                    <a:pt x="592" y="182"/>
                  </a:lnTo>
                  <a:lnTo>
                    <a:pt x="594" y="168"/>
                  </a:lnTo>
                  <a:lnTo>
                    <a:pt x="594" y="156"/>
                  </a:lnTo>
                  <a:lnTo>
                    <a:pt x="594" y="156"/>
                  </a:lnTo>
                  <a:lnTo>
                    <a:pt x="592" y="130"/>
                  </a:lnTo>
                  <a:lnTo>
                    <a:pt x="586" y="108"/>
                  </a:lnTo>
                  <a:lnTo>
                    <a:pt x="574" y="86"/>
                  </a:lnTo>
                  <a:lnTo>
                    <a:pt x="560" y="68"/>
                  </a:lnTo>
                  <a:lnTo>
                    <a:pt x="560" y="68"/>
                  </a:lnTo>
                  <a:close/>
                  <a:moveTo>
                    <a:pt x="132" y="252"/>
                  </a:moveTo>
                  <a:lnTo>
                    <a:pt x="132" y="252"/>
                  </a:lnTo>
                  <a:lnTo>
                    <a:pt x="114" y="250"/>
                  </a:lnTo>
                  <a:lnTo>
                    <a:pt x="94" y="244"/>
                  </a:lnTo>
                  <a:lnTo>
                    <a:pt x="78" y="236"/>
                  </a:lnTo>
                  <a:lnTo>
                    <a:pt x="64" y="224"/>
                  </a:lnTo>
                  <a:lnTo>
                    <a:pt x="52" y="210"/>
                  </a:lnTo>
                  <a:lnTo>
                    <a:pt x="44" y="192"/>
                  </a:lnTo>
                  <a:lnTo>
                    <a:pt x="38" y="174"/>
                  </a:lnTo>
                  <a:lnTo>
                    <a:pt x="36" y="156"/>
                  </a:lnTo>
                  <a:lnTo>
                    <a:pt x="36" y="156"/>
                  </a:lnTo>
                  <a:lnTo>
                    <a:pt x="38" y="136"/>
                  </a:lnTo>
                  <a:lnTo>
                    <a:pt x="44" y="118"/>
                  </a:lnTo>
                  <a:lnTo>
                    <a:pt x="52" y="102"/>
                  </a:lnTo>
                  <a:lnTo>
                    <a:pt x="64" y="88"/>
                  </a:lnTo>
                  <a:lnTo>
                    <a:pt x="78" y="76"/>
                  </a:lnTo>
                  <a:lnTo>
                    <a:pt x="94" y="66"/>
                  </a:lnTo>
                  <a:lnTo>
                    <a:pt x="114" y="60"/>
                  </a:lnTo>
                  <a:lnTo>
                    <a:pt x="132" y="58"/>
                  </a:lnTo>
                  <a:lnTo>
                    <a:pt x="132" y="58"/>
                  </a:lnTo>
                  <a:lnTo>
                    <a:pt x="152" y="60"/>
                  </a:lnTo>
                  <a:lnTo>
                    <a:pt x="170" y="66"/>
                  </a:lnTo>
                  <a:lnTo>
                    <a:pt x="186" y="76"/>
                  </a:lnTo>
                  <a:lnTo>
                    <a:pt x="200" y="88"/>
                  </a:lnTo>
                  <a:lnTo>
                    <a:pt x="212" y="102"/>
                  </a:lnTo>
                  <a:lnTo>
                    <a:pt x="222" y="118"/>
                  </a:lnTo>
                  <a:lnTo>
                    <a:pt x="228" y="136"/>
                  </a:lnTo>
                  <a:lnTo>
                    <a:pt x="230" y="156"/>
                  </a:lnTo>
                  <a:lnTo>
                    <a:pt x="230" y="156"/>
                  </a:lnTo>
                  <a:lnTo>
                    <a:pt x="228" y="174"/>
                  </a:lnTo>
                  <a:lnTo>
                    <a:pt x="222" y="192"/>
                  </a:lnTo>
                  <a:lnTo>
                    <a:pt x="212" y="210"/>
                  </a:lnTo>
                  <a:lnTo>
                    <a:pt x="200" y="224"/>
                  </a:lnTo>
                  <a:lnTo>
                    <a:pt x="186" y="236"/>
                  </a:lnTo>
                  <a:lnTo>
                    <a:pt x="170" y="244"/>
                  </a:lnTo>
                  <a:lnTo>
                    <a:pt x="152" y="250"/>
                  </a:lnTo>
                  <a:lnTo>
                    <a:pt x="132" y="252"/>
                  </a:lnTo>
                  <a:lnTo>
                    <a:pt x="132" y="252"/>
                  </a:lnTo>
                  <a:close/>
                  <a:moveTo>
                    <a:pt x="298" y="222"/>
                  </a:moveTo>
                  <a:lnTo>
                    <a:pt x="298" y="222"/>
                  </a:lnTo>
                  <a:lnTo>
                    <a:pt x="290" y="222"/>
                  </a:lnTo>
                  <a:lnTo>
                    <a:pt x="284" y="220"/>
                  </a:lnTo>
                  <a:lnTo>
                    <a:pt x="278" y="216"/>
                  </a:lnTo>
                  <a:lnTo>
                    <a:pt x="274" y="212"/>
                  </a:lnTo>
                  <a:lnTo>
                    <a:pt x="270" y="208"/>
                  </a:lnTo>
                  <a:lnTo>
                    <a:pt x="266" y="202"/>
                  </a:lnTo>
                  <a:lnTo>
                    <a:pt x="264" y="196"/>
                  </a:lnTo>
                  <a:lnTo>
                    <a:pt x="264" y="188"/>
                  </a:lnTo>
                  <a:lnTo>
                    <a:pt x="264" y="188"/>
                  </a:lnTo>
                  <a:lnTo>
                    <a:pt x="264" y="182"/>
                  </a:lnTo>
                  <a:lnTo>
                    <a:pt x="266" y="176"/>
                  </a:lnTo>
                  <a:lnTo>
                    <a:pt x="270" y="170"/>
                  </a:lnTo>
                  <a:lnTo>
                    <a:pt x="274" y="166"/>
                  </a:lnTo>
                  <a:lnTo>
                    <a:pt x="278" y="162"/>
                  </a:lnTo>
                  <a:lnTo>
                    <a:pt x="284" y="158"/>
                  </a:lnTo>
                  <a:lnTo>
                    <a:pt x="290" y="156"/>
                  </a:lnTo>
                  <a:lnTo>
                    <a:pt x="298" y="156"/>
                  </a:lnTo>
                  <a:lnTo>
                    <a:pt x="298" y="156"/>
                  </a:lnTo>
                  <a:lnTo>
                    <a:pt x="304" y="156"/>
                  </a:lnTo>
                  <a:lnTo>
                    <a:pt x="310" y="158"/>
                  </a:lnTo>
                  <a:lnTo>
                    <a:pt x="316" y="162"/>
                  </a:lnTo>
                  <a:lnTo>
                    <a:pt x="320" y="166"/>
                  </a:lnTo>
                  <a:lnTo>
                    <a:pt x="324" y="170"/>
                  </a:lnTo>
                  <a:lnTo>
                    <a:pt x="328" y="176"/>
                  </a:lnTo>
                  <a:lnTo>
                    <a:pt x="330" y="182"/>
                  </a:lnTo>
                  <a:lnTo>
                    <a:pt x="330" y="188"/>
                  </a:lnTo>
                  <a:lnTo>
                    <a:pt x="330" y="188"/>
                  </a:lnTo>
                  <a:lnTo>
                    <a:pt x="330" y="196"/>
                  </a:lnTo>
                  <a:lnTo>
                    <a:pt x="328" y="202"/>
                  </a:lnTo>
                  <a:lnTo>
                    <a:pt x="324" y="208"/>
                  </a:lnTo>
                  <a:lnTo>
                    <a:pt x="320" y="212"/>
                  </a:lnTo>
                  <a:lnTo>
                    <a:pt x="316" y="216"/>
                  </a:lnTo>
                  <a:lnTo>
                    <a:pt x="310" y="220"/>
                  </a:lnTo>
                  <a:lnTo>
                    <a:pt x="304" y="222"/>
                  </a:lnTo>
                  <a:lnTo>
                    <a:pt x="298" y="222"/>
                  </a:lnTo>
                  <a:lnTo>
                    <a:pt x="298" y="222"/>
                  </a:lnTo>
                  <a:close/>
                  <a:moveTo>
                    <a:pt x="462" y="252"/>
                  </a:moveTo>
                  <a:lnTo>
                    <a:pt x="462" y="252"/>
                  </a:lnTo>
                  <a:lnTo>
                    <a:pt x="442" y="250"/>
                  </a:lnTo>
                  <a:lnTo>
                    <a:pt x="424" y="244"/>
                  </a:lnTo>
                  <a:lnTo>
                    <a:pt x="408" y="236"/>
                  </a:lnTo>
                  <a:lnTo>
                    <a:pt x="394" y="224"/>
                  </a:lnTo>
                  <a:lnTo>
                    <a:pt x="382" y="210"/>
                  </a:lnTo>
                  <a:lnTo>
                    <a:pt x="372" y="192"/>
                  </a:lnTo>
                  <a:lnTo>
                    <a:pt x="368" y="174"/>
                  </a:lnTo>
                  <a:lnTo>
                    <a:pt x="366" y="156"/>
                  </a:lnTo>
                  <a:lnTo>
                    <a:pt x="366" y="156"/>
                  </a:lnTo>
                  <a:lnTo>
                    <a:pt x="368" y="136"/>
                  </a:lnTo>
                  <a:lnTo>
                    <a:pt x="372" y="118"/>
                  </a:lnTo>
                  <a:lnTo>
                    <a:pt x="382" y="102"/>
                  </a:lnTo>
                  <a:lnTo>
                    <a:pt x="394" y="88"/>
                  </a:lnTo>
                  <a:lnTo>
                    <a:pt x="408" y="76"/>
                  </a:lnTo>
                  <a:lnTo>
                    <a:pt x="424" y="66"/>
                  </a:lnTo>
                  <a:lnTo>
                    <a:pt x="442" y="60"/>
                  </a:lnTo>
                  <a:lnTo>
                    <a:pt x="462" y="58"/>
                  </a:lnTo>
                  <a:lnTo>
                    <a:pt x="462" y="58"/>
                  </a:lnTo>
                  <a:lnTo>
                    <a:pt x="482" y="60"/>
                  </a:lnTo>
                  <a:lnTo>
                    <a:pt x="500" y="66"/>
                  </a:lnTo>
                  <a:lnTo>
                    <a:pt x="516" y="76"/>
                  </a:lnTo>
                  <a:lnTo>
                    <a:pt x="530" y="88"/>
                  </a:lnTo>
                  <a:lnTo>
                    <a:pt x="542" y="102"/>
                  </a:lnTo>
                  <a:lnTo>
                    <a:pt x="550" y="118"/>
                  </a:lnTo>
                  <a:lnTo>
                    <a:pt x="556" y="136"/>
                  </a:lnTo>
                  <a:lnTo>
                    <a:pt x="558" y="156"/>
                  </a:lnTo>
                  <a:lnTo>
                    <a:pt x="558" y="156"/>
                  </a:lnTo>
                  <a:lnTo>
                    <a:pt x="556" y="174"/>
                  </a:lnTo>
                  <a:lnTo>
                    <a:pt x="550" y="192"/>
                  </a:lnTo>
                  <a:lnTo>
                    <a:pt x="542" y="210"/>
                  </a:lnTo>
                  <a:lnTo>
                    <a:pt x="530" y="224"/>
                  </a:lnTo>
                  <a:lnTo>
                    <a:pt x="516" y="236"/>
                  </a:lnTo>
                  <a:lnTo>
                    <a:pt x="500" y="244"/>
                  </a:lnTo>
                  <a:lnTo>
                    <a:pt x="482" y="250"/>
                  </a:lnTo>
                  <a:lnTo>
                    <a:pt x="462" y="252"/>
                  </a:lnTo>
                  <a:lnTo>
                    <a:pt x="462" y="25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grpSp>
      <p:sp>
        <p:nvSpPr>
          <p:cNvPr id="33" name="Oval 32">
            <a:extLst>
              <a:ext uri="{FF2B5EF4-FFF2-40B4-BE49-F238E27FC236}">
                <a16:creationId xmlns:a16="http://schemas.microsoft.com/office/drawing/2014/main" id="{16475B49-01C3-4795-B9AD-EEB41952DEE6}"/>
              </a:ext>
            </a:extLst>
          </p:cNvPr>
          <p:cNvSpPr/>
          <p:nvPr userDrawn="1"/>
        </p:nvSpPr>
        <p:spPr>
          <a:xfrm>
            <a:off x="6240731" y="1878976"/>
            <a:ext cx="564813" cy="572190"/>
          </a:xfrm>
          <a:prstGeom prst="ellipse">
            <a:avLst/>
          </a:prstGeom>
          <a:solidFill>
            <a:schemeClr val="bg1"/>
          </a:solidFill>
          <a:ln w="28575">
            <a:solidFill>
              <a:srgbClr val="0646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64663"/>
              </a:solidFill>
            </a:endParaRPr>
          </a:p>
        </p:txBody>
      </p:sp>
      <p:pic>
        <p:nvPicPr>
          <p:cNvPr id="34" name="Picture 8" descr="Search Icon 2435181">
            <a:extLst>
              <a:ext uri="{FF2B5EF4-FFF2-40B4-BE49-F238E27FC236}">
                <a16:creationId xmlns:a16="http://schemas.microsoft.com/office/drawing/2014/main" id="{BC63286A-2B4A-4F31-AC1A-8FA356529848}"/>
              </a:ext>
            </a:extLst>
          </p:cNvPr>
          <p:cNvPicPr>
            <a:picLocks noChangeAspect="1" noChangeArrowheads="1"/>
          </p:cNvPicPr>
          <p:nvPr userDrawn="1"/>
        </p:nvPicPr>
        <p:blipFill>
          <a:blip r:embed="rId2">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327832" y="1967215"/>
            <a:ext cx="390611" cy="395713"/>
          </a:xfrm>
          <a:prstGeom prst="rect">
            <a:avLst/>
          </a:prstGeom>
          <a:noFill/>
          <a:extLst>
            <a:ext uri="{909E8E84-426E-40DD-AFC4-6F175D3DCCD1}">
              <a14:hiddenFill xmlns:a14="http://schemas.microsoft.com/office/drawing/2010/main">
                <a:solidFill>
                  <a:srgbClr val="FFFFFF"/>
                </a:solidFill>
              </a14:hiddenFill>
            </a:ext>
          </a:extLst>
        </p:spPr>
      </p:pic>
      <p:sp>
        <p:nvSpPr>
          <p:cNvPr id="35" name="Isosceles Triangle 34">
            <a:extLst>
              <a:ext uri="{FF2B5EF4-FFF2-40B4-BE49-F238E27FC236}">
                <a16:creationId xmlns:a16="http://schemas.microsoft.com/office/drawing/2014/main" id="{4A60D8E3-3EF0-4D41-9F79-E3DE5EF2F1C2}"/>
              </a:ext>
            </a:extLst>
          </p:cNvPr>
          <p:cNvSpPr/>
          <p:nvPr userDrawn="1"/>
        </p:nvSpPr>
        <p:spPr>
          <a:xfrm rot="5400000">
            <a:off x="8759859" y="2100317"/>
            <a:ext cx="595300" cy="129509"/>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Isosceles Triangle 35">
            <a:extLst>
              <a:ext uri="{FF2B5EF4-FFF2-40B4-BE49-F238E27FC236}">
                <a16:creationId xmlns:a16="http://schemas.microsoft.com/office/drawing/2014/main" id="{FE047CC5-5CA6-4229-88A8-CBB489052D17}"/>
              </a:ext>
            </a:extLst>
          </p:cNvPr>
          <p:cNvSpPr/>
          <p:nvPr userDrawn="1"/>
        </p:nvSpPr>
        <p:spPr>
          <a:xfrm rot="10800000">
            <a:off x="7061112" y="2523596"/>
            <a:ext cx="4246245" cy="201362"/>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7" name="Picture 13" descr="width Icon 2931060">
            <a:extLst>
              <a:ext uri="{FF2B5EF4-FFF2-40B4-BE49-F238E27FC236}">
                <a16:creationId xmlns:a16="http://schemas.microsoft.com/office/drawing/2014/main" id="{5EB1D97A-3477-416C-981E-AC730AA2E26D}"/>
              </a:ext>
            </a:extLst>
          </p:cNvPr>
          <p:cNvPicPr>
            <a:picLocks noChangeAspect="1" noChangeArrowheads="1"/>
          </p:cNvPicPr>
          <p:nvPr userDrawn="1"/>
        </p:nvPicPr>
        <p:blipFill>
          <a:blip r:embed="rId3">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218045" y="1942041"/>
            <a:ext cx="440309" cy="446060"/>
          </a:xfrm>
          <a:prstGeom prst="rect">
            <a:avLst/>
          </a:prstGeom>
          <a:noFill/>
          <a:extLst>
            <a:ext uri="{909E8E84-426E-40DD-AFC4-6F175D3DCCD1}">
              <a14:hiddenFill xmlns:a14="http://schemas.microsoft.com/office/drawing/2010/main">
                <a:solidFill>
                  <a:srgbClr val="FFFFFF"/>
                </a:solidFill>
              </a14:hiddenFill>
            </a:ext>
          </a:extLst>
        </p:spPr>
      </p:pic>
      <p:sp>
        <p:nvSpPr>
          <p:cNvPr id="38" name="Isosceles Triangle 37">
            <a:extLst>
              <a:ext uri="{FF2B5EF4-FFF2-40B4-BE49-F238E27FC236}">
                <a16:creationId xmlns:a16="http://schemas.microsoft.com/office/drawing/2014/main" id="{1F52B18F-D0AD-44A9-969E-0F95FE4C8E10}"/>
              </a:ext>
            </a:extLst>
          </p:cNvPr>
          <p:cNvSpPr/>
          <p:nvPr userDrawn="1"/>
        </p:nvSpPr>
        <p:spPr>
          <a:xfrm rot="10800000">
            <a:off x="6990860" y="3442007"/>
            <a:ext cx="4246245" cy="201362"/>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9" name="Picture 15" descr="scores Icon 2913636">
            <a:extLst>
              <a:ext uri="{FF2B5EF4-FFF2-40B4-BE49-F238E27FC236}">
                <a16:creationId xmlns:a16="http://schemas.microsoft.com/office/drawing/2014/main" id="{7CD17573-307D-4392-95FD-4DA15C7F0967}"/>
              </a:ext>
            </a:extLst>
          </p:cNvPr>
          <p:cNvPicPr>
            <a:picLocks noChangeAspect="1" noChangeArrowheads="1"/>
          </p:cNvPicPr>
          <p:nvPr userDrawn="1"/>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833033" y="2760797"/>
            <a:ext cx="470591" cy="476737"/>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17" descr="Planning Icon 1800051">
            <a:extLst>
              <a:ext uri="{FF2B5EF4-FFF2-40B4-BE49-F238E27FC236}">
                <a16:creationId xmlns:a16="http://schemas.microsoft.com/office/drawing/2014/main" id="{DC72AB8C-D628-43A4-A36F-423087F23E09}"/>
              </a:ext>
            </a:extLst>
          </p:cNvPr>
          <p:cNvPicPr>
            <a:picLocks noChangeAspect="1" noChangeArrowheads="1"/>
          </p:cNvPicPr>
          <p:nvPr userDrawn="1"/>
        </p:nvPicPr>
        <p:blipFill>
          <a:blip r:embed="rId5">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872092" y="3809339"/>
            <a:ext cx="362552" cy="385112"/>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20" descr="Planning Icon 1396868">
            <a:extLst>
              <a:ext uri="{FF2B5EF4-FFF2-40B4-BE49-F238E27FC236}">
                <a16:creationId xmlns:a16="http://schemas.microsoft.com/office/drawing/2014/main" id="{88E0D76C-E5DD-4652-8516-4D6600D889E6}"/>
              </a:ext>
            </a:extLst>
          </p:cNvPr>
          <p:cNvPicPr>
            <a:picLocks noChangeAspect="1" noChangeArrowheads="1"/>
          </p:cNvPicPr>
          <p:nvPr userDrawn="1"/>
        </p:nvPicPr>
        <p:blipFill>
          <a:blip r:embed="rId6">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836083" y="4853219"/>
            <a:ext cx="385898" cy="390938"/>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4" descr="replace Icon 1913722">
            <a:extLst>
              <a:ext uri="{FF2B5EF4-FFF2-40B4-BE49-F238E27FC236}">
                <a16:creationId xmlns:a16="http://schemas.microsoft.com/office/drawing/2014/main" id="{58FE9F6C-CCB7-44C7-9000-721BBE0EAC2C}"/>
              </a:ext>
            </a:extLst>
          </p:cNvPr>
          <p:cNvPicPr>
            <a:picLocks noChangeAspect="1" noChangeArrowheads="1"/>
          </p:cNvPicPr>
          <p:nvPr userDrawn="1"/>
        </p:nvPicPr>
        <p:blipFill>
          <a:blip r:embed="rId7">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799145" y="5989376"/>
            <a:ext cx="470592" cy="476738"/>
          </a:xfrm>
          <a:prstGeom prst="rect">
            <a:avLst/>
          </a:prstGeom>
          <a:noFill/>
          <a:extLst>
            <a:ext uri="{909E8E84-426E-40DD-AFC4-6F175D3DCCD1}">
              <a14:hiddenFill xmlns:a14="http://schemas.microsoft.com/office/drawing/2010/main">
                <a:solidFill>
                  <a:srgbClr val="FFFFFF"/>
                </a:solidFill>
              </a14:hiddenFill>
            </a:ext>
          </a:extLst>
        </p:spPr>
      </p:pic>
      <p:cxnSp>
        <p:nvCxnSpPr>
          <p:cNvPr id="44" name="Straight Connector 43">
            <a:extLst>
              <a:ext uri="{FF2B5EF4-FFF2-40B4-BE49-F238E27FC236}">
                <a16:creationId xmlns:a16="http://schemas.microsoft.com/office/drawing/2014/main" id="{E7ED5961-311D-4021-9788-B78E0E9A0DA4}"/>
              </a:ext>
            </a:extLst>
          </p:cNvPr>
          <p:cNvCxnSpPr>
            <a:cxnSpLocks/>
          </p:cNvCxnSpPr>
          <p:nvPr userDrawn="1"/>
        </p:nvCxnSpPr>
        <p:spPr>
          <a:xfrm>
            <a:off x="4026195" y="940613"/>
            <a:ext cx="0" cy="5917387"/>
          </a:xfrm>
          <a:prstGeom prst="line">
            <a:avLst/>
          </a:prstGeom>
          <a:ln w="76200">
            <a:solidFill>
              <a:srgbClr val="FFA100"/>
            </a:solidFill>
          </a:ln>
        </p:spPr>
        <p:style>
          <a:lnRef idx="1">
            <a:schemeClr val="accent1"/>
          </a:lnRef>
          <a:fillRef idx="0">
            <a:schemeClr val="accent1"/>
          </a:fillRef>
          <a:effectRef idx="0">
            <a:schemeClr val="accent1"/>
          </a:effectRef>
          <a:fontRef idx="minor">
            <a:schemeClr val="tx1"/>
          </a:fontRef>
        </p:style>
      </p:cxnSp>
      <p:sp>
        <p:nvSpPr>
          <p:cNvPr id="47" name="Text Placeholder 46">
            <a:extLst>
              <a:ext uri="{FF2B5EF4-FFF2-40B4-BE49-F238E27FC236}">
                <a16:creationId xmlns:a16="http://schemas.microsoft.com/office/drawing/2014/main" id="{BF86A92A-7C19-4FE2-A42C-B828B9147F55}"/>
              </a:ext>
            </a:extLst>
          </p:cNvPr>
          <p:cNvSpPr>
            <a:spLocks noGrp="1"/>
          </p:cNvSpPr>
          <p:nvPr userDrawn="1">
            <p:ph type="body" sz="quarter" idx="11"/>
          </p:nvPr>
        </p:nvSpPr>
        <p:spPr>
          <a:xfrm>
            <a:off x="200416" y="1744816"/>
            <a:ext cx="3495675" cy="5038725"/>
          </a:xfrm>
        </p:spPr>
        <p:txBody>
          <a:bodyPr/>
          <a:lstStyle>
            <a:lvl1pPr marL="0" indent="0">
              <a:buNone/>
              <a:defRPr/>
            </a:lvl1pPr>
          </a:lstStyle>
          <a:p>
            <a:pPr lvl="0"/>
            <a:r>
              <a:rPr lang="en-US"/>
              <a:t>Click to edit Master text styles</a:t>
            </a:r>
          </a:p>
        </p:txBody>
      </p:sp>
      <p:sp>
        <p:nvSpPr>
          <p:cNvPr id="50" name="Text Placeholder 49">
            <a:extLst>
              <a:ext uri="{FF2B5EF4-FFF2-40B4-BE49-F238E27FC236}">
                <a16:creationId xmlns:a16="http://schemas.microsoft.com/office/drawing/2014/main" id="{CC484868-85DC-485D-9ACB-BDEC96ABA0F8}"/>
              </a:ext>
            </a:extLst>
          </p:cNvPr>
          <p:cNvSpPr>
            <a:spLocks noGrp="1"/>
          </p:cNvSpPr>
          <p:nvPr userDrawn="1">
            <p:ph type="body" sz="quarter" idx="12"/>
          </p:nvPr>
        </p:nvSpPr>
        <p:spPr>
          <a:xfrm>
            <a:off x="201155" y="1264432"/>
            <a:ext cx="3495675" cy="373062"/>
          </a:xfrm>
          <a:solidFill>
            <a:srgbClr val="FFA100"/>
          </a:solidFill>
          <a:effectLst>
            <a:outerShdw blurRad="50800" dist="38100" dir="2700000" algn="tl" rotWithShape="0">
              <a:prstClr val="black">
                <a:alpha val="40000"/>
              </a:prstClr>
            </a:outerShdw>
          </a:effectLst>
        </p:spPr>
        <p:txBody>
          <a:bodyPr/>
          <a:lstStyle>
            <a:lvl1pPr marL="0" indent="0" algn="ctr">
              <a:buFontTx/>
              <a:buNone/>
              <a:defRPr b="1">
                <a:solidFill>
                  <a:schemeClr val="bg1"/>
                </a:solidFill>
              </a:defRPr>
            </a:lvl1pPr>
          </a:lstStyle>
          <a:p>
            <a:pPr lvl="0"/>
            <a:r>
              <a:rPr lang="en-US"/>
              <a:t>Click to edit Master text styles</a:t>
            </a:r>
          </a:p>
        </p:txBody>
      </p:sp>
      <p:sp>
        <p:nvSpPr>
          <p:cNvPr id="51" name="Text Placeholder 49">
            <a:extLst>
              <a:ext uri="{FF2B5EF4-FFF2-40B4-BE49-F238E27FC236}">
                <a16:creationId xmlns:a16="http://schemas.microsoft.com/office/drawing/2014/main" id="{781F02E2-C888-403D-80F7-F1186D0BB347}"/>
              </a:ext>
            </a:extLst>
          </p:cNvPr>
          <p:cNvSpPr>
            <a:spLocks noGrp="1"/>
          </p:cNvSpPr>
          <p:nvPr>
            <p:ph type="body" sz="quarter" idx="13"/>
          </p:nvPr>
        </p:nvSpPr>
        <p:spPr>
          <a:xfrm>
            <a:off x="4394400" y="1267526"/>
            <a:ext cx="7513440" cy="373062"/>
          </a:xfrm>
          <a:solidFill>
            <a:srgbClr val="FFA100"/>
          </a:solidFill>
          <a:effectLst>
            <a:outerShdw blurRad="50800" dist="38100" dir="2700000" algn="tl" rotWithShape="0">
              <a:prstClr val="black">
                <a:alpha val="40000"/>
              </a:prstClr>
            </a:outerShdw>
          </a:effectLst>
        </p:spPr>
        <p:txBody>
          <a:bodyPr/>
          <a:lstStyle>
            <a:lvl1pPr marL="0" indent="0" algn="ctr">
              <a:buFontTx/>
              <a:buNone/>
              <a:defRPr b="1">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940182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Subhead, and Content">
    <p:spTree>
      <p:nvGrpSpPr>
        <p:cNvPr id="1" name=""/>
        <p:cNvGrpSpPr/>
        <p:nvPr/>
      </p:nvGrpSpPr>
      <p:grpSpPr>
        <a:xfrm>
          <a:off x="0" y="0"/>
          <a:ext cx="0" cy="0"/>
          <a:chOff x="0" y="0"/>
          <a:chExt cx="0" cy="0"/>
        </a:xfrm>
      </p:grpSpPr>
      <p:sp>
        <p:nvSpPr>
          <p:cNvPr id="2" name="Content Placeholder 2"/>
          <p:cNvSpPr txBox="1">
            <a:spLocks noGrp="1"/>
          </p:cNvSpPr>
          <p:nvPr>
            <p:ph idx="4294967295"/>
          </p:nvPr>
        </p:nvSpPr>
        <p:spPr>
          <a:xfrm>
            <a:off x="1453018" y="2267209"/>
            <a:ext cx="10538569" cy="3770336"/>
          </a:xfrm>
        </p:spPr>
        <p:txBody>
          <a:bodyPr/>
          <a:lstStyle>
            <a:lvl1pPr>
              <a:defRPr sz="2800"/>
            </a:lvl1pPr>
            <a:lvl2pPr>
              <a:buFont typeface="Calibri" pitchFamily="34"/>
              <a:buChar char="̶"/>
              <a:defRPr>
                <a:latin typeface="Arial" pitchFamily="34"/>
                <a:cs typeface="Arial" pitchFamily="34"/>
              </a:defRPr>
            </a:lvl2pPr>
            <a:lvl3pPr>
              <a:defRPr>
                <a:latin typeface="Arial" pitchFamily="34"/>
                <a:cs typeface="Arial" pitchFamily="34"/>
              </a:defRPr>
            </a:lvl3pPr>
            <a:lvl4pPr>
              <a:defRPr>
                <a:latin typeface="Arial" pitchFamily="34"/>
                <a:cs typeface="Arial" pitchFamily="34"/>
              </a:defRPr>
            </a:lvl4pPr>
            <a:lvl5pPr>
              <a:defRPr>
                <a:latin typeface="Arial" pitchFamily="34"/>
                <a:cs typeface="Arial" pitchFamily="34"/>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2"/>
          <p:cNvSpPr txBox="1">
            <a:spLocks noGrp="1"/>
          </p:cNvSpPr>
          <p:nvPr>
            <p:ph type="body" idx="4294967295"/>
          </p:nvPr>
        </p:nvSpPr>
        <p:spPr>
          <a:xfrm>
            <a:off x="1453018" y="1022884"/>
            <a:ext cx="10538569" cy="1068970"/>
          </a:xfrm>
        </p:spPr>
        <p:txBody>
          <a:bodyPr anchor="ctr"/>
          <a:lstStyle>
            <a:lvl1pPr marL="0" indent="0" defTabSz="457200">
              <a:spcBef>
                <a:spcPts val="0"/>
              </a:spcBef>
              <a:buNone/>
              <a:defRPr sz="3000" b="1">
                <a:solidFill>
                  <a:srgbClr val="EEA420"/>
                </a:solidFill>
                <a:ea typeface="MS PGothic" pitchFamily="34"/>
              </a:defRPr>
            </a:lvl1pPr>
          </a:lstStyle>
          <a:p>
            <a:pPr lvl="0"/>
            <a:r>
              <a:rPr lang="en-US"/>
              <a:t>Edit Master text styles</a:t>
            </a:r>
          </a:p>
        </p:txBody>
      </p:sp>
      <p:sp>
        <p:nvSpPr>
          <p:cNvPr id="3" name="Date Placeholder 3">
            <a:extLst>
              <a:ext uri="{FF2B5EF4-FFF2-40B4-BE49-F238E27FC236}">
                <a16:creationId xmlns:a16="http://schemas.microsoft.com/office/drawing/2014/main" id="{CF41E29E-B2E3-3A96-FEBE-7EAE4008CB40}"/>
              </a:ext>
            </a:extLst>
          </p:cNvPr>
          <p:cNvSpPr txBox="1">
            <a:spLocks noGrp="1"/>
          </p:cNvSpPr>
          <p:nvPr>
            <p:ph type="dt" sz="half" idx="10"/>
          </p:nvPr>
        </p:nvSpPr>
        <p:spPr/>
        <p:txBody>
          <a:bodyPr/>
          <a:lstStyle>
            <a:lvl1pPr>
              <a:defRPr/>
            </a:lvl1pPr>
          </a:lstStyle>
          <a:p>
            <a:pPr>
              <a:defRPr/>
            </a:pPr>
            <a:fld id="{D4599914-E014-4895-973B-D5C2871D4E3B}" type="datetime1">
              <a:rPr lang="en-US"/>
              <a:pPr>
                <a:defRPr/>
              </a:pPr>
              <a:t>6/5/2026</a:t>
            </a:fld>
            <a:endParaRPr/>
          </a:p>
        </p:txBody>
      </p:sp>
      <p:sp>
        <p:nvSpPr>
          <p:cNvPr id="4" name="Footer Placeholder 4">
            <a:extLst>
              <a:ext uri="{FF2B5EF4-FFF2-40B4-BE49-F238E27FC236}">
                <a16:creationId xmlns:a16="http://schemas.microsoft.com/office/drawing/2014/main" id="{57B67C54-3123-2BFE-AE23-D1720AE66671}"/>
              </a:ext>
            </a:extLst>
          </p:cNvPr>
          <p:cNvSpPr txBox="1">
            <a:spLocks noGrp="1"/>
          </p:cNvSpPr>
          <p:nvPr>
            <p:ph type="ftr" sz="quarter" idx="11"/>
          </p:nvPr>
        </p:nvSpPr>
        <p:spPr/>
        <p:txBody>
          <a:bodyPr/>
          <a:lstStyle>
            <a:lvl1pPr>
              <a:defRPr/>
            </a:lvl1pPr>
          </a:lstStyle>
          <a:p>
            <a:pPr>
              <a:defRPr/>
            </a:pPr>
            <a:endParaRPr/>
          </a:p>
        </p:txBody>
      </p:sp>
      <p:sp>
        <p:nvSpPr>
          <p:cNvPr id="5" name="Slide Number Placeholder 5">
            <a:extLst>
              <a:ext uri="{FF2B5EF4-FFF2-40B4-BE49-F238E27FC236}">
                <a16:creationId xmlns:a16="http://schemas.microsoft.com/office/drawing/2014/main" id="{8F649C0E-2D52-A457-CE00-36D95C57498E}"/>
              </a:ext>
            </a:extLst>
          </p:cNvPr>
          <p:cNvSpPr txBox="1">
            <a:spLocks noGrp="1"/>
          </p:cNvSpPr>
          <p:nvPr>
            <p:ph type="sldNum" sz="quarter" idx="12"/>
          </p:nvPr>
        </p:nvSpPr>
        <p:spPr/>
        <p:txBody>
          <a:bodyPr/>
          <a:lstStyle>
            <a:lvl1pPr>
              <a:defRPr/>
            </a:lvl1pPr>
          </a:lstStyle>
          <a:p>
            <a:pPr>
              <a:defRPr/>
            </a:pPr>
            <a:fld id="{20430EDD-797B-44CC-B0E8-67B773EAFC09}" type="slidenum">
              <a:rPr/>
              <a:pPr>
                <a:defRPr/>
              </a:pPr>
              <a:t>‹#›</a:t>
            </a:fld>
            <a:endParaRPr/>
          </a:p>
        </p:txBody>
      </p:sp>
    </p:spTree>
    <p:extLst>
      <p:ext uri="{BB962C8B-B14F-4D97-AF65-F5344CB8AC3E}">
        <p14:creationId xmlns:p14="http://schemas.microsoft.com/office/powerpoint/2010/main" val="73842500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9B109-41D2-D867-11B6-12B3042B201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3D86E33-C324-B408-1049-F253FCE965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D30825D-4344-C430-7842-E1D3A29B064E}"/>
              </a:ext>
            </a:extLst>
          </p:cNvPr>
          <p:cNvSpPr>
            <a:spLocks noGrp="1"/>
          </p:cNvSpPr>
          <p:nvPr>
            <p:ph type="dt" sz="half" idx="10"/>
          </p:nvPr>
        </p:nvSpPr>
        <p:spPr/>
        <p:txBody>
          <a:bodyPr/>
          <a:lstStyle/>
          <a:p>
            <a:fld id="{5D92349C-8DE5-44E6-8640-227BAA24F616}" type="datetimeFigureOut">
              <a:rPr lang="en-US" smtClean="0"/>
              <a:t>6/5/2026</a:t>
            </a:fld>
            <a:endParaRPr lang="en-US"/>
          </a:p>
        </p:txBody>
      </p:sp>
      <p:sp>
        <p:nvSpPr>
          <p:cNvPr id="5" name="Footer Placeholder 4">
            <a:extLst>
              <a:ext uri="{FF2B5EF4-FFF2-40B4-BE49-F238E27FC236}">
                <a16:creationId xmlns:a16="http://schemas.microsoft.com/office/drawing/2014/main" id="{9DDE0F46-AE5F-B238-165B-1000B29DE5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C4EF66E-FFFE-6EC6-339A-8513B2668258}"/>
              </a:ext>
            </a:extLst>
          </p:cNvPr>
          <p:cNvSpPr>
            <a:spLocks noGrp="1"/>
          </p:cNvSpPr>
          <p:nvPr>
            <p:ph type="sldNum" sz="quarter" idx="12"/>
          </p:nvPr>
        </p:nvSpPr>
        <p:spPr/>
        <p:txBody>
          <a:bodyPr/>
          <a:lstStyle/>
          <a:p>
            <a:fld id="{A4C51E86-0A9F-4082-B620-641EF4EE99AF}" type="slidenum">
              <a:rPr lang="en-US" smtClean="0"/>
              <a:t>‹#›</a:t>
            </a:fld>
            <a:endParaRPr lang="en-US"/>
          </a:p>
        </p:txBody>
      </p:sp>
    </p:spTree>
    <p:extLst>
      <p:ext uri="{BB962C8B-B14F-4D97-AF65-F5344CB8AC3E}">
        <p14:creationId xmlns:p14="http://schemas.microsoft.com/office/powerpoint/2010/main" val="401462004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FF7FF-CA7F-6529-E383-B1A56CC8FC6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D99A77B-EF44-A04A-C047-508731BC016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12700F-4753-D9D0-9345-703D79C57E0C}"/>
              </a:ext>
            </a:extLst>
          </p:cNvPr>
          <p:cNvSpPr>
            <a:spLocks noGrp="1"/>
          </p:cNvSpPr>
          <p:nvPr>
            <p:ph type="dt" sz="half" idx="10"/>
          </p:nvPr>
        </p:nvSpPr>
        <p:spPr/>
        <p:txBody>
          <a:bodyPr/>
          <a:lstStyle/>
          <a:p>
            <a:fld id="{5D92349C-8DE5-44E6-8640-227BAA24F616}" type="datetimeFigureOut">
              <a:rPr lang="en-US" smtClean="0"/>
              <a:t>6/5/2026</a:t>
            </a:fld>
            <a:endParaRPr lang="en-US"/>
          </a:p>
        </p:txBody>
      </p:sp>
      <p:sp>
        <p:nvSpPr>
          <p:cNvPr id="5" name="Footer Placeholder 4">
            <a:extLst>
              <a:ext uri="{FF2B5EF4-FFF2-40B4-BE49-F238E27FC236}">
                <a16:creationId xmlns:a16="http://schemas.microsoft.com/office/drawing/2014/main" id="{75233633-AFC1-7DCB-3648-D4468D4DFC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0618266-1DAE-0213-9995-93A54AA4852C}"/>
              </a:ext>
            </a:extLst>
          </p:cNvPr>
          <p:cNvSpPr>
            <a:spLocks noGrp="1"/>
          </p:cNvSpPr>
          <p:nvPr>
            <p:ph type="sldNum" sz="quarter" idx="12"/>
          </p:nvPr>
        </p:nvSpPr>
        <p:spPr/>
        <p:txBody>
          <a:bodyPr/>
          <a:lstStyle/>
          <a:p>
            <a:fld id="{A4C51E86-0A9F-4082-B620-641EF4EE99AF}" type="slidenum">
              <a:rPr lang="en-US" smtClean="0"/>
              <a:t>‹#›</a:t>
            </a:fld>
            <a:endParaRPr lang="en-US"/>
          </a:p>
        </p:txBody>
      </p:sp>
    </p:spTree>
    <p:extLst>
      <p:ext uri="{BB962C8B-B14F-4D97-AF65-F5344CB8AC3E}">
        <p14:creationId xmlns:p14="http://schemas.microsoft.com/office/powerpoint/2010/main" val="220500578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098B9-0989-0136-FB14-DCC9F66386A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4CB7A37-9EFB-2B59-7B9C-63E6C1A4A1E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E7097E-65B5-6EFD-CBA4-64D87EE5480B}"/>
              </a:ext>
            </a:extLst>
          </p:cNvPr>
          <p:cNvSpPr>
            <a:spLocks noGrp="1"/>
          </p:cNvSpPr>
          <p:nvPr>
            <p:ph type="dt" sz="half" idx="10"/>
          </p:nvPr>
        </p:nvSpPr>
        <p:spPr/>
        <p:txBody>
          <a:bodyPr/>
          <a:lstStyle/>
          <a:p>
            <a:fld id="{5D92349C-8DE5-44E6-8640-227BAA24F616}" type="datetimeFigureOut">
              <a:rPr lang="en-US" smtClean="0"/>
              <a:t>6/5/2026</a:t>
            </a:fld>
            <a:endParaRPr lang="en-US"/>
          </a:p>
        </p:txBody>
      </p:sp>
      <p:sp>
        <p:nvSpPr>
          <p:cNvPr id="5" name="Footer Placeholder 4">
            <a:extLst>
              <a:ext uri="{FF2B5EF4-FFF2-40B4-BE49-F238E27FC236}">
                <a16:creationId xmlns:a16="http://schemas.microsoft.com/office/drawing/2014/main" id="{CB7BC5C0-ECBA-11BF-A938-30F6A4EDA9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984ADD9-60F1-6686-DEFA-B9C8BFF8E929}"/>
              </a:ext>
            </a:extLst>
          </p:cNvPr>
          <p:cNvSpPr>
            <a:spLocks noGrp="1"/>
          </p:cNvSpPr>
          <p:nvPr>
            <p:ph type="sldNum" sz="quarter" idx="12"/>
          </p:nvPr>
        </p:nvSpPr>
        <p:spPr/>
        <p:txBody>
          <a:bodyPr/>
          <a:lstStyle/>
          <a:p>
            <a:fld id="{A4C51E86-0A9F-4082-B620-641EF4EE99AF}" type="slidenum">
              <a:rPr lang="en-US" smtClean="0"/>
              <a:t>‹#›</a:t>
            </a:fld>
            <a:endParaRPr lang="en-US"/>
          </a:p>
        </p:txBody>
      </p:sp>
    </p:spTree>
    <p:extLst>
      <p:ext uri="{BB962C8B-B14F-4D97-AF65-F5344CB8AC3E}">
        <p14:creationId xmlns:p14="http://schemas.microsoft.com/office/powerpoint/2010/main" val="17806884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1ED93-E8D1-ACAF-A9F8-0E95B06C339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60CD579-0F9C-1D86-6C48-4409B8CF850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94BEDDC-61B5-666B-F41B-5290383768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A489E0B-F671-B5E9-6AB2-489567DFDCAE}"/>
              </a:ext>
            </a:extLst>
          </p:cNvPr>
          <p:cNvSpPr>
            <a:spLocks noGrp="1"/>
          </p:cNvSpPr>
          <p:nvPr>
            <p:ph type="dt" sz="half" idx="10"/>
          </p:nvPr>
        </p:nvSpPr>
        <p:spPr/>
        <p:txBody>
          <a:bodyPr/>
          <a:lstStyle/>
          <a:p>
            <a:fld id="{5D92349C-8DE5-44E6-8640-227BAA24F616}" type="datetimeFigureOut">
              <a:rPr lang="en-US" smtClean="0"/>
              <a:t>6/5/2026</a:t>
            </a:fld>
            <a:endParaRPr lang="en-US"/>
          </a:p>
        </p:txBody>
      </p:sp>
      <p:sp>
        <p:nvSpPr>
          <p:cNvPr id="6" name="Footer Placeholder 5">
            <a:extLst>
              <a:ext uri="{FF2B5EF4-FFF2-40B4-BE49-F238E27FC236}">
                <a16:creationId xmlns:a16="http://schemas.microsoft.com/office/drawing/2014/main" id="{9CBAA894-F203-2C64-C240-F64136BCDA8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9E8335A-618D-6FB6-68F8-F40B643242AF}"/>
              </a:ext>
            </a:extLst>
          </p:cNvPr>
          <p:cNvSpPr>
            <a:spLocks noGrp="1"/>
          </p:cNvSpPr>
          <p:nvPr>
            <p:ph type="sldNum" sz="quarter" idx="12"/>
          </p:nvPr>
        </p:nvSpPr>
        <p:spPr/>
        <p:txBody>
          <a:bodyPr/>
          <a:lstStyle/>
          <a:p>
            <a:fld id="{A4C51E86-0A9F-4082-B620-641EF4EE99AF}" type="slidenum">
              <a:rPr lang="en-US" smtClean="0"/>
              <a:t>‹#›</a:t>
            </a:fld>
            <a:endParaRPr lang="en-US"/>
          </a:p>
        </p:txBody>
      </p:sp>
    </p:spTree>
    <p:extLst>
      <p:ext uri="{BB962C8B-B14F-4D97-AF65-F5344CB8AC3E}">
        <p14:creationId xmlns:p14="http://schemas.microsoft.com/office/powerpoint/2010/main" val="203818568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01045-D051-6DC5-36DA-BA307AD4644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68C358C-AA1B-7A66-E8FC-DEE7FD9F0DE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AFA690-6BB4-96EC-B210-97FEBFBB1B5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545C316-7A6F-C013-4617-E7BA8D1EC62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0E290E8-6BF4-7DD7-3FC3-E632751A5E2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5FCDF04-4573-79D0-9597-0CB6454F05E8}"/>
              </a:ext>
            </a:extLst>
          </p:cNvPr>
          <p:cNvSpPr>
            <a:spLocks noGrp="1"/>
          </p:cNvSpPr>
          <p:nvPr>
            <p:ph type="dt" sz="half" idx="10"/>
          </p:nvPr>
        </p:nvSpPr>
        <p:spPr/>
        <p:txBody>
          <a:bodyPr/>
          <a:lstStyle/>
          <a:p>
            <a:fld id="{5D92349C-8DE5-44E6-8640-227BAA24F616}" type="datetimeFigureOut">
              <a:rPr lang="en-US" smtClean="0"/>
              <a:t>6/5/2026</a:t>
            </a:fld>
            <a:endParaRPr lang="en-US"/>
          </a:p>
        </p:txBody>
      </p:sp>
      <p:sp>
        <p:nvSpPr>
          <p:cNvPr id="8" name="Footer Placeholder 7">
            <a:extLst>
              <a:ext uri="{FF2B5EF4-FFF2-40B4-BE49-F238E27FC236}">
                <a16:creationId xmlns:a16="http://schemas.microsoft.com/office/drawing/2014/main" id="{69C390E7-77FB-403E-D6EA-0AF5DBB8757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BAA5CDD-920E-B631-3735-EC83BC433EC5}"/>
              </a:ext>
            </a:extLst>
          </p:cNvPr>
          <p:cNvSpPr>
            <a:spLocks noGrp="1"/>
          </p:cNvSpPr>
          <p:nvPr>
            <p:ph type="sldNum" sz="quarter" idx="12"/>
          </p:nvPr>
        </p:nvSpPr>
        <p:spPr/>
        <p:txBody>
          <a:bodyPr/>
          <a:lstStyle/>
          <a:p>
            <a:fld id="{A4C51E86-0A9F-4082-B620-641EF4EE99AF}" type="slidenum">
              <a:rPr lang="en-US" smtClean="0"/>
              <a:t>‹#›</a:t>
            </a:fld>
            <a:endParaRPr lang="en-US"/>
          </a:p>
        </p:txBody>
      </p:sp>
    </p:spTree>
    <p:extLst>
      <p:ext uri="{BB962C8B-B14F-4D97-AF65-F5344CB8AC3E}">
        <p14:creationId xmlns:p14="http://schemas.microsoft.com/office/powerpoint/2010/main" val="41295539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3F1E4-599F-853B-7803-C8B11AB2C17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E52E081-9467-6383-E1E2-E902C50E2EDB}"/>
              </a:ext>
            </a:extLst>
          </p:cNvPr>
          <p:cNvSpPr>
            <a:spLocks noGrp="1"/>
          </p:cNvSpPr>
          <p:nvPr>
            <p:ph type="dt" sz="half" idx="10"/>
          </p:nvPr>
        </p:nvSpPr>
        <p:spPr/>
        <p:txBody>
          <a:bodyPr/>
          <a:lstStyle/>
          <a:p>
            <a:fld id="{5D92349C-8DE5-44E6-8640-227BAA24F616}" type="datetimeFigureOut">
              <a:rPr lang="en-US" smtClean="0"/>
              <a:t>6/5/2026</a:t>
            </a:fld>
            <a:endParaRPr lang="en-US"/>
          </a:p>
        </p:txBody>
      </p:sp>
      <p:sp>
        <p:nvSpPr>
          <p:cNvPr id="4" name="Footer Placeholder 3">
            <a:extLst>
              <a:ext uri="{FF2B5EF4-FFF2-40B4-BE49-F238E27FC236}">
                <a16:creationId xmlns:a16="http://schemas.microsoft.com/office/drawing/2014/main" id="{799CDD59-DA36-B080-4B66-FEA80506869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F1D5788-E35E-656E-188B-9607B50CA3BE}"/>
              </a:ext>
            </a:extLst>
          </p:cNvPr>
          <p:cNvSpPr>
            <a:spLocks noGrp="1"/>
          </p:cNvSpPr>
          <p:nvPr>
            <p:ph type="sldNum" sz="quarter" idx="12"/>
          </p:nvPr>
        </p:nvSpPr>
        <p:spPr/>
        <p:txBody>
          <a:bodyPr/>
          <a:lstStyle/>
          <a:p>
            <a:fld id="{A4C51E86-0A9F-4082-B620-641EF4EE99AF}" type="slidenum">
              <a:rPr lang="en-US" smtClean="0"/>
              <a:t>‹#›</a:t>
            </a:fld>
            <a:endParaRPr lang="en-US"/>
          </a:p>
        </p:txBody>
      </p:sp>
    </p:spTree>
    <p:extLst>
      <p:ext uri="{BB962C8B-B14F-4D97-AF65-F5344CB8AC3E}">
        <p14:creationId xmlns:p14="http://schemas.microsoft.com/office/powerpoint/2010/main" val="404433368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AF41C5-5D32-48DD-172F-431A37FEBD15}"/>
              </a:ext>
            </a:extLst>
          </p:cNvPr>
          <p:cNvSpPr>
            <a:spLocks noGrp="1"/>
          </p:cNvSpPr>
          <p:nvPr>
            <p:ph type="dt" sz="half" idx="10"/>
          </p:nvPr>
        </p:nvSpPr>
        <p:spPr/>
        <p:txBody>
          <a:bodyPr/>
          <a:lstStyle/>
          <a:p>
            <a:fld id="{5D92349C-8DE5-44E6-8640-227BAA24F616}" type="datetimeFigureOut">
              <a:rPr lang="en-US" smtClean="0"/>
              <a:t>6/5/2026</a:t>
            </a:fld>
            <a:endParaRPr lang="en-US"/>
          </a:p>
        </p:txBody>
      </p:sp>
      <p:sp>
        <p:nvSpPr>
          <p:cNvPr id="3" name="Footer Placeholder 2">
            <a:extLst>
              <a:ext uri="{FF2B5EF4-FFF2-40B4-BE49-F238E27FC236}">
                <a16:creationId xmlns:a16="http://schemas.microsoft.com/office/drawing/2014/main" id="{EF2AF727-01A1-0D42-658E-A0F75AA4F06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621E9CA-EAA7-E619-FF68-6DC4DB8D2B72}"/>
              </a:ext>
            </a:extLst>
          </p:cNvPr>
          <p:cNvSpPr>
            <a:spLocks noGrp="1"/>
          </p:cNvSpPr>
          <p:nvPr>
            <p:ph type="sldNum" sz="quarter" idx="12"/>
          </p:nvPr>
        </p:nvSpPr>
        <p:spPr/>
        <p:txBody>
          <a:bodyPr/>
          <a:lstStyle/>
          <a:p>
            <a:fld id="{A4C51E86-0A9F-4082-B620-641EF4EE99AF}" type="slidenum">
              <a:rPr lang="en-US" smtClean="0"/>
              <a:t>‹#›</a:t>
            </a:fld>
            <a:endParaRPr lang="en-US"/>
          </a:p>
        </p:txBody>
      </p:sp>
    </p:spTree>
    <p:extLst>
      <p:ext uri="{BB962C8B-B14F-4D97-AF65-F5344CB8AC3E}">
        <p14:creationId xmlns:p14="http://schemas.microsoft.com/office/powerpoint/2010/main" val="175129660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499EE-161F-E53C-61C9-8755EA728F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8EBB01F-64B1-9F07-6B1D-B5CFB47F37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C560927-7079-A374-7F4B-64AB579576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F900DA-8B75-7B0E-8905-45F62D51DACD}"/>
              </a:ext>
            </a:extLst>
          </p:cNvPr>
          <p:cNvSpPr>
            <a:spLocks noGrp="1"/>
          </p:cNvSpPr>
          <p:nvPr>
            <p:ph type="dt" sz="half" idx="10"/>
          </p:nvPr>
        </p:nvSpPr>
        <p:spPr/>
        <p:txBody>
          <a:bodyPr/>
          <a:lstStyle/>
          <a:p>
            <a:fld id="{5D92349C-8DE5-44E6-8640-227BAA24F616}" type="datetimeFigureOut">
              <a:rPr lang="en-US" smtClean="0"/>
              <a:t>6/5/2026</a:t>
            </a:fld>
            <a:endParaRPr lang="en-US"/>
          </a:p>
        </p:txBody>
      </p:sp>
      <p:sp>
        <p:nvSpPr>
          <p:cNvPr id="6" name="Footer Placeholder 5">
            <a:extLst>
              <a:ext uri="{FF2B5EF4-FFF2-40B4-BE49-F238E27FC236}">
                <a16:creationId xmlns:a16="http://schemas.microsoft.com/office/drawing/2014/main" id="{49780E61-C62C-D27A-0656-B5BC831A46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DAD7228-74FD-CD84-A2C8-11A3C8ED614F}"/>
              </a:ext>
            </a:extLst>
          </p:cNvPr>
          <p:cNvSpPr>
            <a:spLocks noGrp="1"/>
          </p:cNvSpPr>
          <p:nvPr>
            <p:ph type="sldNum" sz="quarter" idx="12"/>
          </p:nvPr>
        </p:nvSpPr>
        <p:spPr/>
        <p:txBody>
          <a:bodyPr/>
          <a:lstStyle/>
          <a:p>
            <a:fld id="{A4C51E86-0A9F-4082-B620-641EF4EE99AF}" type="slidenum">
              <a:rPr lang="en-US" smtClean="0"/>
              <a:t>‹#›</a:t>
            </a:fld>
            <a:endParaRPr lang="en-US"/>
          </a:p>
        </p:txBody>
      </p:sp>
    </p:spTree>
    <p:extLst>
      <p:ext uri="{BB962C8B-B14F-4D97-AF65-F5344CB8AC3E}">
        <p14:creationId xmlns:p14="http://schemas.microsoft.com/office/powerpoint/2010/main" val="169930968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DFAD0-455B-B5EB-0DAA-BF0FA935CA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ACCA3E9-B314-05E3-7EBF-4A9A4853CF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A09E2D7-C394-2B6B-4B76-6EC68D47CF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2A6DE39-6682-23E1-D006-F712BC9794A0}"/>
              </a:ext>
            </a:extLst>
          </p:cNvPr>
          <p:cNvSpPr>
            <a:spLocks noGrp="1"/>
          </p:cNvSpPr>
          <p:nvPr>
            <p:ph type="dt" sz="half" idx="10"/>
          </p:nvPr>
        </p:nvSpPr>
        <p:spPr/>
        <p:txBody>
          <a:bodyPr/>
          <a:lstStyle/>
          <a:p>
            <a:fld id="{5D92349C-8DE5-44E6-8640-227BAA24F616}" type="datetimeFigureOut">
              <a:rPr lang="en-US" smtClean="0"/>
              <a:t>6/5/2026</a:t>
            </a:fld>
            <a:endParaRPr lang="en-US"/>
          </a:p>
        </p:txBody>
      </p:sp>
      <p:sp>
        <p:nvSpPr>
          <p:cNvPr id="6" name="Footer Placeholder 5">
            <a:extLst>
              <a:ext uri="{FF2B5EF4-FFF2-40B4-BE49-F238E27FC236}">
                <a16:creationId xmlns:a16="http://schemas.microsoft.com/office/drawing/2014/main" id="{98421B8B-09E4-7019-47D9-F1B9CE443BD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A7475C-7BCF-B559-8981-D0617A160D53}"/>
              </a:ext>
            </a:extLst>
          </p:cNvPr>
          <p:cNvSpPr>
            <a:spLocks noGrp="1"/>
          </p:cNvSpPr>
          <p:nvPr>
            <p:ph type="sldNum" sz="quarter" idx="12"/>
          </p:nvPr>
        </p:nvSpPr>
        <p:spPr/>
        <p:txBody>
          <a:bodyPr/>
          <a:lstStyle/>
          <a:p>
            <a:fld id="{A4C51E86-0A9F-4082-B620-641EF4EE99AF}" type="slidenum">
              <a:rPr lang="en-US" smtClean="0"/>
              <a:t>‹#›</a:t>
            </a:fld>
            <a:endParaRPr lang="en-US"/>
          </a:p>
        </p:txBody>
      </p:sp>
    </p:spTree>
    <p:extLst>
      <p:ext uri="{BB962C8B-B14F-4D97-AF65-F5344CB8AC3E}">
        <p14:creationId xmlns:p14="http://schemas.microsoft.com/office/powerpoint/2010/main" val="259176628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5586E-BCCC-EDA5-D2A8-1F57BE3D8B9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7DBB4E8-AEEB-6A2D-7F13-7ED00921F1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576DC6-D0DC-70E9-ADAE-C446C7C6A67E}"/>
              </a:ext>
            </a:extLst>
          </p:cNvPr>
          <p:cNvSpPr>
            <a:spLocks noGrp="1"/>
          </p:cNvSpPr>
          <p:nvPr>
            <p:ph type="dt" sz="half" idx="10"/>
          </p:nvPr>
        </p:nvSpPr>
        <p:spPr/>
        <p:txBody>
          <a:bodyPr/>
          <a:lstStyle/>
          <a:p>
            <a:fld id="{5D92349C-8DE5-44E6-8640-227BAA24F616}" type="datetimeFigureOut">
              <a:rPr lang="en-US" smtClean="0"/>
              <a:t>6/5/2026</a:t>
            </a:fld>
            <a:endParaRPr lang="en-US"/>
          </a:p>
        </p:txBody>
      </p:sp>
      <p:sp>
        <p:nvSpPr>
          <p:cNvPr id="5" name="Footer Placeholder 4">
            <a:extLst>
              <a:ext uri="{FF2B5EF4-FFF2-40B4-BE49-F238E27FC236}">
                <a16:creationId xmlns:a16="http://schemas.microsoft.com/office/drawing/2014/main" id="{D8101398-681E-4091-7E70-DAA241D6F4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0E09-C7E9-4319-0A74-F51E7AFB7271}"/>
              </a:ext>
            </a:extLst>
          </p:cNvPr>
          <p:cNvSpPr>
            <a:spLocks noGrp="1"/>
          </p:cNvSpPr>
          <p:nvPr>
            <p:ph type="sldNum" sz="quarter" idx="12"/>
          </p:nvPr>
        </p:nvSpPr>
        <p:spPr/>
        <p:txBody>
          <a:bodyPr/>
          <a:lstStyle/>
          <a:p>
            <a:fld id="{A4C51E86-0A9F-4082-B620-641EF4EE99AF}" type="slidenum">
              <a:rPr lang="en-US" smtClean="0"/>
              <a:t>‹#›</a:t>
            </a:fld>
            <a:endParaRPr lang="en-US"/>
          </a:p>
        </p:txBody>
      </p:sp>
    </p:spTree>
    <p:extLst>
      <p:ext uri="{BB962C8B-B14F-4D97-AF65-F5344CB8AC3E}">
        <p14:creationId xmlns:p14="http://schemas.microsoft.com/office/powerpoint/2010/main" val="340735871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6AB67C5-5717-F0B3-FF69-57188F91972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BBA2604-2B61-0D25-32B0-9AF9654BE0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46E524F-5C53-9C23-7A9C-F912CA054F2E}"/>
              </a:ext>
            </a:extLst>
          </p:cNvPr>
          <p:cNvSpPr>
            <a:spLocks noGrp="1"/>
          </p:cNvSpPr>
          <p:nvPr>
            <p:ph type="dt" sz="half" idx="10"/>
          </p:nvPr>
        </p:nvSpPr>
        <p:spPr/>
        <p:txBody>
          <a:bodyPr/>
          <a:lstStyle/>
          <a:p>
            <a:fld id="{5D92349C-8DE5-44E6-8640-227BAA24F616}" type="datetimeFigureOut">
              <a:rPr lang="en-US" smtClean="0"/>
              <a:t>6/5/2026</a:t>
            </a:fld>
            <a:endParaRPr lang="en-US"/>
          </a:p>
        </p:txBody>
      </p:sp>
      <p:sp>
        <p:nvSpPr>
          <p:cNvPr id="5" name="Footer Placeholder 4">
            <a:extLst>
              <a:ext uri="{FF2B5EF4-FFF2-40B4-BE49-F238E27FC236}">
                <a16:creationId xmlns:a16="http://schemas.microsoft.com/office/drawing/2014/main" id="{7FE451C7-FFB3-E5E7-BA3C-28B44769B5B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69B157-3DF4-CC0A-2797-433C52AE618F}"/>
              </a:ext>
            </a:extLst>
          </p:cNvPr>
          <p:cNvSpPr>
            <a:spLocks noGrp="1"/>
          </p:cNvSpPr>
          <p:nvPr>
            <p:ph type="sldNum" sz="quarter" idx="12"/>
          </p:nvPr>
        </p:nvSpPr>
        <p:spPr/>
        <p:txBody>
          <a:bodyPr/>
          <a:lstStyle/>
          <a:p>
            <a:fld id="{A4C51E86-0A9F-4082-B620-641EF4EE99AF}" type="slidenum">
              <a:rPr lang="en-US" smtClean="0"/>
              <a:t>‹#›</a:t>
            </a:fld>
            <a:endParaRPr lang="en-US"/>
          </a:p>
        </p:txBody>
      </p:sp>
    </p:spTree>
    <p:extLst>
      <p:ext uri="{BB962C8B-B14F-4D97-AF65-F5344CB8AC3E}">
        <p14:creationId xmlns:p14="http://schemas.microsoft.com/office/powerpoint/2010/main" val="131810125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Generic - USE ME!">
    <p:spTree>
      <p:nvGrpSpPr>
        <p:cNvPr id="1" name=""/>
        <p:cNvGrpSpPr/>
        <p:nvPr/>
      </p:nvGrpSpPr>
      <p:grpSpPr>
        <a:xfrm>
          <a:off x="0" y="0"/>
          <a:ext cx="0" cy="0"/>
          <a:chOff x="0" y="0"/>
          <a:chExt cx="0" cy="0"/>
        </a:xfrm>
      </p:grpSpPr>
      <p:pic>
        <p:nvPicPr>
          <p:cNvPr id="9" name="Picture 8" descr="ColorBlue_bar_top-12.jpg">
            <a:extLst>
              <a:ext uri="{FF2B5EF4-FFF2-40B4-BE49-F238E27FC236}">
                <a16:creationId xmlns:a16="http://schemas.microsoft.com/office/drawing/2014/main" id="{16653E63-5C59-4A5C-ADC6-7C432D2D463C}"/>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bwMode="auto">
          <a:xfrm>
            <a:off x="932813" y="-1"/>
            <a:ext cx="11264164"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3"/>
          <p:cNvSpPr>
            <a:spLocks noGrp="1"/>
          </p:cNvSpPr>
          <p:nvPr>
            <p:ph type="title"/>
          </p:nvPr>
        </p:nvSpPr>
        <p:spPr>
          <a:xfrm>
            <a:off x="1320800" y="321899"/>
            <a:ext cx="9753600" cy="623887"/>
          </a:xfrm>
          <a:prstGeom prst="rect">
            <a:avLst/>
          </a:prstGeom>
        </p:spPr>
        <p:txBody>
          <a:bodyPr anchor="ctr"/>
          <a:lstStyle>
            <a:lvl1pPr algn="l">
              <a:defRPr sz="2800" b="1">
                <a:solidFill>
                  <a:schemeClr val="bg1"/>
                </a:solidFill>
              </a:defRPr>
            </a:lvl1pPr>
          </a:lstStyle>
          <a:p>
            <a:r>
              <a:rPr lang="en-US"/>
              <a:t>Click to edit Master title style</a:t>
            </a:r>
          </a:p>
        </p:txBody>
      </p:sp>
      <p:sp>
        <p:nvSpPr>
          <p:cNvPr id="8" name="Slide Number Placeholder 5">
            <a:extLst>
              <a:ext uri="{FF2B5EF4-FFF2-40B4-BE49-F238E27FC236}">
                <a16:creationId xmlns:a16="http://schemas.microsoft.com/office/drawing/2014/main" id="{A51156D6-9209-4E47-8D19-DF768BD7BF22}"/>
              </a:ext>
            </a:extLst>
          </p:cNvPr>
          <p:cNvSpPr txBox="1">
            <a:spLocks/>
          </p:cNvSpPr>
          <p:nvPr userDrawn="1"/>
        </p:nvSpPr>
        <p:spPr bwMode="auto">
          <a:xfrm>
            <a:off x="10871201" y="6543300"/>
            <a:ext cx="1500716"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fld id="{FD7B720C-F98A-44EF-809C-B225C8B671C0}" type="slidenum">
              <a:rPr lang="en-US" altLang="en-US" sz="900" smtClean="0">
                <a:solidFill>
                  <a:srgbClr val="7F7F7F"/>
                </a:solidFill>
                <a:latin typeface="Calibri" panose="020F0502020204030204" pitchFamily="34" charset="0"/>
                <a:cs typeface="Calibri" panose="020F0502020204030204" pitchFamily="34" charset="0"/>
              </a:rPr>
              <a:pPr algn="ctr" eaLnBrk="1" hangingPunct="1"/>
              <a:t>‹#›</a:t>
            </a:fld>
            <a:endParaRPr lang="en-US" altLang="en-US" sz="900">
              <a:solidFill>
                <a:srgbClr val="7F7F7F"/>
              </a:solidFill>
              <a:latin typeface="Calibri" panose="020F0502020204030204" pitchFamily="34" charset="0"/>
              <a:cs typeface="Calibri" panose="020F0502020204030204" pitchFamily="34" charset="0"/>
            </a:endParaRPr>
          </a:p>
        </p:txBody>
      </p:sp>
      <p:sp>
        <p:nvSpPr>
          <p:cNvPr id="7" name="Rectangle 6">
            <a:extLst>
              <a:ext uri="{FF2B5EF4-FFF2-40B4-BE49-F238E27FC236}">
                <a16:creationId xmlns:a16="http://schemas.microsoft.com/office/drawing/2014/main" id="{3ECC17FF-B1DB-411C-B5CD-AAD8FB393741}"/>
              </a:ext>
            </a:extLst>
          </p:cNvPr>
          <p:cNvSpPr/>
          <p:nvPr userDrawn="1"/>
        </p:nvSpPr>
        <p:spPr>
          <a:xfrm>
            <a:off x="203200" y="189284"/>
            <a:ext cx="720559" cy="7372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   </a:t>
            </a:r>
          </a:p>
        </p:txBody>
      </p:sp>
      <p:pic>
        <p:nvPicPr>
          <p:cNvPr id="5" name="Picture 4" descr="A picture containing light&#10;&#10;Description automatically generated">
            <a:extLst>
              <a:ext uri="{FF2B5EF4-FFF2-40B4-BE49-F238E27FC236}">
                <a16:creationId xmlns:a16="http://schemas.microsoft.com/office/drawing/2014/main" id="{A62ABAE9-D154-4F1A-8F3C-D87DC7945C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96506" y="197847"/>
            <a:ext cx="627253" cy="654024"/>
          </a:xfrm>
          <a:prstGeom prst="rect">
            <a:avLst/>
          </a:prstGeom>
        </p:spPr>
      </p:pic>
    </p:spTree>
    <p:extLst>
      <p:ext uri="{BB962C8B-B14F-4D97-AF65-F5344CB8AC3E}">
        <p14:creationId xmlns:p14="http://schemas.microsoft.com/office/powerpoint/2010/main" val="131590675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5754092"/>
            <a:ext cx="12192000" cy="130241"/>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lvl="0" algn="ctr"/>
            <a:endParaRPr lang="en-US" sz="1028">
              <a:latin typeface="Calibri" panose="020F0502020204030204" pitchFamily="34" charset="0"/>
            </a:endParaRPr>
          </a:p>
        </p:txBody>
      </p:sp>
      <p:sp>
        <p:nvSpPr>
          <p:cNvPr id="9" name="Rectangle 8"/>
          <p:cNvSpPr/>
          <p:nvPr/>
        </p:nvSpPr>
        <p:spPr>
          <a:xfrm>
            <a:off x="0" y="0"/>
            <a:ext cx="12192000" cy="973668"/>
          </a:xfrm>
          <a:prstGeom prst="rect">
            <a:avLst/>
          </a:prstGeom>
          <a:solidFill>
            <a:srgbClr val="0089C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lvl="0" algn="ctr"/>
            <a:endParaRPr lang="en-US" sz="1028">
              <a:latin typeface="Calibri" panose="020F0502020204030204" pitchFamily="34" charset="0"/>
            </a:endParaRPr>
          </a:p>
        </p:txBody>
      </p:sp>
      <p:sp>
        <p:nvSpPr>
          <p:cNvPr id="10" name="Rectangle 9"/>
          <p:cNvSpPr/>
          <p:nvPr/>
        </p:nvSpPr>
        <p:spPr>
          <a:xfrm>
            <a:off x="0" y="5910709"/>
            <a:ext cx="12192000" cy="973668"/>
          </a:xfrm>
          <a:prstGeom prst="rect">
            <a:avLst/>
          </a:prstGeom>
          <a:solidFill>
            <a:srgbClr val="0089C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lvl="0" algn="ctr"/>
            <a:endParaRPr lang="en-US" sz="1028">
              <a:latin typeface="Calibri" panose="020F0502020204030204" pitchFamily="34" charset="0"/>
            </a:endParaRPr>
          </a:p>
        </p:txBody>
      </p:sp>
      <p:sp>
        <p:nvSpPr>
          <p:cNvPr id="2" name="Title 1"/>
          <p:cNvSpPr>
            <a:spLocks noGrp="1"/>
          </p:cNvSpPr>
          <p:nvPr>
            <p:ph type="ctrTitle"/>
          </p:nvPr>
        </p:nvSpPr>
        <p:spPr>
          <a:xfrm>
            <a:off x="914400" y="2256903"/>
            <a:ext cx="10363200" cy="2387600"/>
          </a:xfrm>
        </p:spPr>
        <p:txBody>
          <a:bodyPr anchor="b"/>
          <a:lstStyle>
            <a:lvl1pPr algn="ctr">
              <a:defRPr sz="1440" b="1" cap="all" baseline="0">
                <a:solidFill>
                  <a:schemeClr val="tx2"/>
                </a:solidFill>
              </a:defRPr>
            </a:lvl1pPr>
          </a:lstStyle>
          <a:p>
            <a:r>
              <a:rPr lang="en-US"/>
              <a:t>Click to edit Master title style</a:t>
            </a:r>
          </a:p>
        </p:txBody>
      </p:sp>
      <p:sp>
        <p:nvSpPr>
          <p:cNvPr id="3" name="Subtitle 2"/>
          <p:cNvSpPr>
            <a:spLocks noGrp="1"/>
          </p:cNvSpPr>
          <p:nvPr>
            <p:ph type="subTitle" idx="1"/>
          </p:nvPr>
        </p:nvSpPr>
        <p:spPr>
          <a:xfrm>
            <a:off x="1524000" y="4736575"/>
            <a:ext cx="9144000" cy="1655762"/>
          </a:xfrm>
        </p:spPr>
        <p:txBody>
          <a:bodyPr/>
          <a:lstStyle>
            <a:lvl1pPr marL="0" indent="0" algn="ctr">
              <a:buNone/>
              <a:defRPr sz="1234"/>
            </a:lvl1pPr>
            <a:lvl2pPr marL="235112" indent="0" algn="ctr">
              <a:buNone/>
              <a:defRPr sz="1028"/>
            </a:lvl2pPr>
            <a:lvl3pPr marL="470225" indent="0" algn="ctr">
              <a:buNone/>
              <a:defRPr sz="926"/>
            </a:lvl3pPr>
            <a:lvl4pPr marL="705336" indent="0" algn="ctr">
              <a:buNone/>
              <a:defRPr sz="822"/>
            </a:lvl4pPr>
            <a:lvl5pPr marL="940450" indent="0" algn="ctr">
              <a:buNone/>
              <a:defRPr sz="822"/>
            </a:lvl5pPr>
            <a:lvl6pPr marL="1175562" indent="0" algn="ctr">
              <a:buNone/>
              <a:defRPr sz="822"/>
            </a:lvl6pPr>
            <a:lvl7pPr marL="1410674" indent="0" algn="ctr">
              <a:buNone/>
              <a:defRPr sz="822"/>
            </a:lvl7pPr>
            <a:lvl8pPr marL="1645786" indent="0" algn="ctr">
              <a:buNone/>
              <a:defRPr sz="822"/>
            </a:lvl8pPr>
            <a:lvl9pPr marL="1880898" indent="0" algn="ctr">
              <a:buNone/>
              <a:defRPr sz="822"/>
            </a:lvl9pPr>
          </a:lstStyle>
          <a:p>
            <a:r>
              <a:rPr lang="en-US"/>
              <a:t>Click to edit Master subtitle style</a:t>
            </a:r>
          </a:p>
        </p:txBody>
      </p:sp>
      <p:sp>
        <p:nvSpPr>
          <p:cNvPr id="14" name="Footer Placeholder 1">
            <a:extLst>
              <a:ext uri="{FF2B5EF4-FFF2-40B4-BE49-F238E27FC236}">
                <a16:creationId xmlns:a16="http://schemas.microsoft.com/office/drawing/2014/main" id="{7E147400-1126-4712-B122-A0143EA4A466}"/>
              </a:ext>
            </a:extLst>
          </p:cNvPr>
          <p:cNvSpPr txBox="1">
            <a:spLocks/>
          </p:cNvSpPr>
          <p:nvPr/>
        </p:nvSpPr>
        <p:spPr>
          <a:xfrm>
            <a:off x="523394" y="6474156"/>
            <a:ext cx="11051229" cy="247320"/>
          </a:xfrm>
          <a:prstGeom prst="rect">
            <a:avLst/>
          </a:prstGeom>
        </p:spPr>
        <p:txBody>
          <a:bodyPr vert="horz" lIns="42754" tIns="21377" rIns="42754" bIns="21377" rtlCol="0" anchor="b"/>
          <a:lstStyle>
            <a:defPPr>
              <a:defRPr lang="en-US"/>
            </a:defPPr>
            <a:lvl1pPr marL="0" algn="ctr" defTabSz="1018824" rtl="0" eaLnBrk="1" latinLnBrk="0" hangingPunct="1">
              <a:defRPr sz="1100" kern="1200">
                <a:solidFill>
                  <a:srgbClr val="FF0000"/>
                </a:solidFill>
                <a:latin typeface="+mn-lt"/>
                <a:ea typeface="+mn-ea"/>
                <a:cs typeface="+mn-cs"/>
              </a:defRPr>
            </a:lvl1pPr>
            <a:lvl2pPr marL="509412" algn="l" defTabSz="1018824" rtl="0" eaLnBrk="1" latinLnBrk="0" hangingPunct="1">
              <a:defRPr sz="2000" kern="1200">
                <a:solidFill>
                  <a:schemeClr val="tx1"/>
                </a:solidFill>
                <a:latin typeface="+mn-lt"/>
                <a:ea typeface="+mn-ea"/>
                <a:cs typeface="+mn-cs"/>
              </a:defRPr>
            </a:lvl2pPr>
            <a:lvl3pPr marL="1018824" algn="l" defTabSz="1018824" rtl="0" eaLnBrk="1" latinLnBrk="0" hangingPunct="1">
              <a:defRPr sz="2000" kern="1200">
                <a:solidFill>
                  <a:schemeClr val="tx1"/>
                </a:solidFill>
                <a:latin typeface="+mn-lt"/>
                <a:ea typeface="+mn-ea"/>
                <a:cs typeface="+mn-cs"/>
              </a:defRPr>
            </a:lvl3pPr>
            <a:lvl4pPr marL="1528237" algn="l" defTabSz="1018824" rtl="0" eaLnBrk="1" latinLnBrk="0" hangingPunct="1">
              <a:defRPr sz="2000" kern="1200">
                <a:solidFill>
                  <a:schemeClr val="tx1"/>
                </a:solidFill>
                <a:latin typeface="+mn-lt"/>
                <a:ea typeface="+mn-ea"/>
                <a:cs typeface="+mn-cs"/>
              </a:defRPr>
            </a:lvl4pPr>
            <a:lvl5pPr marL="2037649" algn="l" defTabSz="1018824" rtl="0" eaLnBrk="1" latinLnBrk="0" hangingPunct="1">
              <a:defRPr sz="2000" kern="1200">
                <a:solidFill>
                  <a:schemeClr val="tx1"/>
                </a:solidFill>
                <a:latin typeface="+mn-lt"/>
                <a:ea typeface="+mn-ea"/>
                <a:cs typeface="+mn-cs"/>
              </a:defRPr>
            </a:lvl5pPr>
            <a:lvl6pPr marL="2547061" algn="l" defTabSz="1018824" rtl="0" eaLnBrk="1" latinLnBrk="0" hangingPunct="1">
              <a:defRPr sz="2000" kern="1200">
                <a:solidFill>
                  <a:schemeClr val="tx1"/>
                </a:solidFill>
                <a:latin typeface="+mn-lt"/>
                <a:ea typeface="+mn-ea"/>
                <a:cs typeface="+mn-cs"/>
              </a:defRPr>
            </a:lvl6pPr>
            <a:lvl7pPr marL="3056473" algn="l" defTabSz="1018824" rtl="0" eaLnBrk="1" latinLnBrk="0" hangingPunct="1">
              <a:defRPr sz="2000" kern="1200">
                <a:solidFill>
                  <a:schemeClr val="tx1"/>
                </a:solidFill>
                <a:latin typeface="+mn-lt"/>
                <a:ea typeface="+mn-ea"/>
                <a:cs typeface="+mn-cs"/>
              </a:defRPr>
            </a:lvl7pPr>
            <a:lvl8pPr marL="3565886" algn="l" defTabSz="1018824" rtl="0" eaLnBrk="1" latinLnBrk="0" hangingPunct="1">
              <a:defRPr sz="2000" kern="1200">
                <a:solidFill>
                  <a:schemeClr val="tx1"/>
                </a:solidFill>
                <a:latin typeface="+mn-lt"/>
                <a:ea typeface="+mn-ea"/>
                <a:cs typeface="+mn-cs"/>
              </a:defRPr>
            </a:lvl8pPr>
            <a:lvl9pPr marL="4075298" algn="l" defTabSz="1018824" rtl="0" eaLnBrk="1" latinLnBrk="0" hangingPunct="1">
              <a:defRPr sz="2000" kern="1200">
                <a:solidFill>
                  <a:schemeClr val="tx1"/>
                </a:solidFill>
                <a:latin typeface="+mn-lt"/>
                <a:ea typeface="+mn-ea"/>
                <a:cs typeface="+mn-cs"/>
              </a:defRPr>
            </a:lvl9pPr>
          </a:lstStyle>
          <a:p>
            <a:pPr defTabSz="470225"/>
            <a:endParaRPr lang="en-US" sz="468">
              <a:solidFill>
                <a:srgbClr val="FF0000"/>
              </a:solidFill>
              <a:latin typeface="Calibri" panose="020F0502020204030204" pitchFamily="34" charset="0"/>
            </a:endParaRPr>
          </a:p>
        </p:txBody>
      </p:sp>
      <p:sp>
        <p:nvSpPr>
          <p:cNvPr id="13" name="Footer Placeholder 1">
            <a:extLst>
              <a:ext uri="{FF2B5EF4-FFF2-40B4-BE49-F238E27FC236}">
                <a16:creationId xmlns:a16="http://schemas.microsoft.com/office/drawing/2014/main" id="{8962A767-6ABF-47EA-8DC2-74C311E2004A}"/>
              </a:ext>
            </a:extLst>
          </p:cNvPr>
          <p:cNvSpPr txBox="1">
            <a:spLocks/>
          </p:cNvSpPr>
          <p:nvPr/>
        </p:nvSpPr>
        <p:spPr>
          <a:xfrm>
            <a:off x="570386" y="6528483"/>
            <a:ext cx="11051229" cy="247320"/>
          </a:xfrm>
          <a:prstGeom prst="rect">
            <a:avLst/>
          </a:prstGeom>
        </p:spPr>
        <p:txBody>
          <a:bodyPr vert="horz" lIns="42754" tIns="21377" rIns="42754" bIns="21377" rtlCol="0" anchor="b"/>
          <a:lstStyle>
            <a:defPPr>
              <a:defRPr lang="en-US"/>
            </a:defPPr>
            <a:lvl1pPr marL="0" algn="ctr" defTabSz="1018824" rtl="0" eaLnBrk="1" latinLnBrk="0" hangingPunct="1">
              <a:defRPr sz="1100" kern="1200">
                <a:solidFill>
                  <a:srgbClr val="FF0000"/>
                </a:solidFill>
                <a:latin typeface="+mn-lt"/>
                <a:ea typeface="+mn-ea"/>
                <a:cs typeface="+mn-cs"/>
              </a:defRPr>
            </a:lvl1pPr>
            <a:lvl2pPr marL="509412" algn="l" defTabSz="1018824" rtl="0" eaLnBrk="1" latinLnBrk="0" hangingPunct="1">
              <a:defRPr sz="2000" kern="1200">
                <a:solidFill>
                  <a:schemeClr val="tx1"/>
                </a:solidFill>
                <a:latin typeface="+mn-lt"/>
                <a:ea typeface="+mn-ea"/>
                <a:cs typeface="+mn-cs"/>
              </a:defRPr>
            </a:lvl2pPr>
            <a:lvl3pPr marL="1018824" algn="l" defTabSz="1018824" rtl="0" eaLnBrk="1" latinLnBrk="0" hangingPunct="1">
              <a:defRPr sz="2000" kern="1200">
                <a:solidFill>
                  <a:schemeClr val="tx1"/>
                </a:solidFill>
                <a:latin typeface="+mn-lt"/>
                <a:ea typeface="+mn-ea"/>
                <a:cs typeface="+mn-cs"/>
              </a:defRPr>
            </a:lvl3pPr>
            <a:lvl4pPr marL="1528237" algn="l" defTabSz="1018824" rtl="0" eaLnBrk="1" latinLnBrk="0" hangingPunct="1">
              <a:defRPr sz="2000" kern="1200">
                <a:solidFill>
                  <a:schemeClr val="tx1"/>
                </a:solidFill>
                <a:latin typeface="+mn-lt"/>
                <a:ea typeface="+mn-ea"/>
                <a:cs typeface="+mn-cs"/>
              </a:defRPr>
            </a:lvl4pPr>
            <a:lvl5pPr marL="2037649" algn="l" defTabSz="1018824" rtl="0" eaLnBrk="1" latinLnBrk="0" hangingPunct="1">
              <a:defRPr sz="2000" kern="1200">
                <a:solidFill>
                  <a:schemeClr val="tx1"/>
                </a:solidFill>
                <a:latin typeface="+mn-lt"/>
                <a:ea typeface="+mn-ea"/>
                <a:cs typeface="+mn-cs"/>
              </a:defRPr>
            </a:lvl5pPr>
            <a:lvl6pPr marL="2547061" algn="l" defTabSz="1018824" rtl="0" eaLnBrk="1" latinLnBrk="0" hangingPunct="1">
              <a:defRPr sz="2000" kern="1200">
                <a:solidFill>
                  <a:schemeClr val="tx1"/>
                </a:solidFill>
                <a:latin typeface="+mn-lt"/>
                <a:ea typeface="+mn-ea"/>
                <a:cs typeface="+mn-cs"/>
              </a:defRPr>
            </a:lvl6pPr>
            <a:lvl7pPr marL="3056473" algn="l" defTabSz="1018824" rtl="0" eaLnBrk="1" latinLnBrk="0" hangingPunct="1">
              <a:defRPr sz="2000" kern="1200">
                <a:solidFill>
                  <a:schemeClr val="tx1"/>
                </a:solidFill>
                <a:latin typeface="+mn-lt"/>
                <a:ea typeface="+mn-ea"/>
                <a:cs typeface="+mn-cs"/>
              </a:defRPr>
            </a:lvl7pPr>
            <a:lvl8pPr marL="3565886" algn="l" defTabSz="1018824" rtl="0" eaLnBrk="1" latinLnBrk="0" hangingPunct="1">
              <a:defRPr sz="2000" kern="1200">
                <a:solidFill>
                  <a:schemeClr val="tx1"/>
                </a:solidFill>
                <a:latin typeface="+mn-lt"/>
                <a:ea typeface="+mn-ea"/>
                <a:cs typeface="+mn-cs"/>
              </a:defRPr>
            </a:lvl8pPr>
            <a:lvl9pPr marL="4075298" algn="l" defTabSz="1018824" rtl="0" eaLnBrk="1" latinLnBrk="0" hangingPunct="1">
              <a:defRPr sz="2000" kern="1200">
                <a:solidFill>
                  <a:schemeClr val="tx1"/>
                </a:solidFill>
                <a:latin typeface="+mn-lt"/>
                <a:ea typeface="+mn-ea"/>
                <a:cs typeface="+mn-cs"/>
              </a:defRPr>
            </a:lvl9pPr>
          </a:lstStyle>
          <a:p>
            <a:pPr defTabSz="470225"/>
            <a:endParaRPr lang="en-US" sz="468">
              <a:solidFill>
                <a:schemeClr val="tx1"/>
              </a:solidFill>
              <a:latin typeface="Calibri" panose="020F0502020204030204" pitchFamily="34" charset="0"/>
            </a:endParaRPr>
          </a:p>
          <a:p>
            <a:r>
              <a:rPr lang="en-US" sz="468" i="1">
                <a:latin typeface="Calibri" panose="020F0502020204030204" pitchFamily="34" charset="0"/>
              </a:rPr>
              <a:t>CONFIDENTIAL – FOR INTERNAL DISCUSSION</a:t>
            </a:r>
          </a:p>
        </p:txBody>
      </p:sp>
      <p:sp>
        <p:nvSpPr>
          <p:cNvPr id="11" name="Rectangle 10">
            <a:extLst>
              <a:ext uri="{FF2B5EF4-FFF2-40B4-BE49-F238E27FC236}">
                <a16:creationId xmlns:a16="http://schemas.microsoft.com/office/drawing/2014/main" id="{FA4ECCBF-16A4-45DC-BEAC-72249DA22B67}"/>
              </a:ext>
            </a:extLst>
          </p:cNvPr>
          <p:cNvSpPr/>
          <p:nvPr userDrawn="1"/>
        </p:nvSpPr>
        <p:spPr>
          <a:xfrm>
            <a:off x="0" y="5754092"/>
            <a:ext cx="12192000" cy="130241"/>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lvl="0" algn="ctr"/>
            <a:endParaRPr lang="en-US" sz="1413">
              <a:latin typeface="Calibri" panose="020F0502020204030204" pitchFamily="34" charset="0"/>
            </a:endParaRPr>
          </a:p>
        </p:txBody>
      </p:sp>
      <p:sp>
        <p:nvSpPr>
          <p:cNvPr id="12" name="Rectangle 11">
            <a:extLst>
              <a:ext uri="{FF2B5EF4-FFF2-40B4-BE49-F238E27FC236}">
                <a16:creationId xmlns:a16="http://schemas.microsoft.com/office/drawing/2014/main" id="{8973F8EC-D7AC-44FE-9306-C2A267D9E399}"/>
              </a:ext>
            </a:extLst>
          </p:cNvPr>
          <p:cNvSpPr/>
          <p:nvPr userDrawn="1"/>
        </p:nvSpPr>
        <p:spPr>
          <a:xfrm>
            <a:off x="0" y="0"/>
            <a:ext cx="12192000" cy="973668"/>
          </a:xfrm>
          <a:prstGeom prst="rect">
            <a:avLst/>
          </a:prstGeom>
          <a:solidFill>
            <a:srgbClr val="0089C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lvl="0" algn="ctr"/>
            <a:endParaRPr lang="en-US" sz="1413">
              <a:latin typeface="Calibri" panose="020F0502020204030204" pitchFamily="34" charset="0"/>
            </a:endParaRPr>
          </a:p>
        </p:txBody>
      </p:sp>
      <p:sp>
        <p:nvSpPr>
          <p:cNvPr id="15" name="Rectangle 14">
            <a:extLst>
              <a:ext uri="{FF2B5EF4-FFF2-40B4-BE49-F238E27FC236}">
                <a16:creationId xmlns:a16="http://schemas.microsoft.com/office/drawing/2014/main" id="{38BE9E1A-64F6-45DB-8F8A-4598BA9C5F88}"/>
              </a:ext>
            </a:extLst>
          </p:cNvPr>
          <p:cNvSpPr/>
          <p:nvPr userDrawn="1"/>
        </p:nvSpPr>
        <p:spPr>
          <a:xfrm>
            <a:off x="0" y="5910709"/>
            <a:ext cx="12192000" cy="973668"/>
          </a:xfrm>
          <a:prstGeom prst="rect">
            <a:avLst/>
          </a:prstGeom>
          <a:solidFill>
            <a:srgbClr val="0089C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lvl="0" algn="ctr"/>
            <a:endParaRPr lang="en-US" sz="1413">
              <a:latin typeface="Calibri" panose="020F0502020204030204" pitchFamily="34" charset="0"/>
            </a:endParaRPr>
          </a:p>
        </p:txBody>
      </p:sp>
      <p:sp>
        <p:nvSpPr>
          <p:cNvPr id="16" name="Footer Placeholder 1">
            <a:extLst>
              <a:ext uri="{FF2B5EF4-FFF2-40B4-BE49-F238E27FC236}">
                <a16:creationId xmlns:a16="http://schemas.microsoft.com/office/drawing/2014/main" id="{F58EE555-AC6A-4DC0-8F6A-61921B050CF5}"/>
              </a:ext>
            </a:extLst>
          </p:cNvPr>
          <p:cNvSpPr txBox="1">
            <a:spLocks/>
          </p:cNvSpPr>
          <p:nvPr userDrawn="1"/>
        </p:nvSpPr>
        <p:spPr>
          <a:xfrm>
            <a:off x="523394" y="6474156"/>
            <a:ext cx="11051229" cy="247320"/>
          </a:xfrm>
          <a:prstGeom prst="rect">
            <a:avLst/>
          </a:prstGeom>
        </p:spPr>
        <p:txBody>
          <a:bodyPr vert="horz" lIns="58732" tIns="29366" rIns="58732" bIns="29366" rtlCol="0" anchor="b"/>
          <a:lstStyle>
            <a:defPPr>
              <a:defRPr lang="en-US"/>
            </a:defPPr>
            <a:lvl1pPr marL="0" algn="ctr" defTabSz="1018824" rtl="0" eaLnBrk="1" latinLnBrk="0" hangingPunct="1">
              <a:defRPr sz="1100" kern="1200">
                <a:solidFill>
                  <a:srgbClr val="FF0000"/>
                </a:solidFill>
                <a:latin typeface="+mn-lt"/>
                <a:ea typeface="+mn-ea"/>
                <a:cs typeface="+mn-cs"/>
              </a:defRPr>
            </a:lvl1pPr>
            <a:lvl2pPr marL="509412" algn="l" defTabSz="1018824" rtl="0" eaLnBrk="1" latinLnBrk="0" hangingPunct="1">
              <a:defRPr sz="2000" kern="1200">
                <a:solidFill>
                  <a:schemeClr val="tx1"/>
                </a:solidFill>
                <a:latin typeface="+mn-lt"/>
                <a:ea typeface="+mn-ea"/>
                <a:cs typeface="+mn-cs"/>
              </a:defRPr>
            </a:lvl2pPr>
            <a:lvl3pPr marL="1018824" algn="l" defTabSz="1018824" rtl="0" eaLnBrk="1" latinLnBrk="0" hangingPunct="1">
              <a:defRPr sz="2000" kern="1200">
                <a:solidFill>
                  <a:schemeClr val="tx1"/>
                </a:solidFill>
                <a:latin typeface="+mn-lt"/>
                <a:ea typeface="+mn-ea"/>
                <a:cs typeface="+mn-cs"/>
              </a:defRPr>
            </a:lvl3pPr>
            <a:lvl4pPr marL="1528237" algn="l" defTabSz="1018824" rtl="0" eaLnBrk="1" latinLnBrk="0" hangingPunct="1">
              <a:defRPr sz="2000" kern="1200">
                <a:solidFill>
                  <a:schemeClr val="tx1"/>
                </a:solidFill>
                <a:latin typeface="+mn-lt"/>
                <a:ea typeface="+mn-ea"/>
                <a:cs typeface="+mn-cs"/>
              </a:defRPr>
            </a:lvl4pPr>
            <a:lvl5pPr marL="2037649" algn="l" defTabSz="1018824" rtl="0" eaLnBrk="1" latinLnBrk="0" hangingPunct="1">
              <a:defRPr sz="2000" kern="1200">
                <a:solidFill>
                  <a:schemeClr val="tx1"/>
                </a:solidFill>
                <a:latin typeface="+mn-lt"/>
                <a:ea typeface="+mn-ea"/>
                <a:cs typeface="+mn-cs"/>
              </a:defRPr>
            </a:lvl5pPr>
            <a:lvl6pPr marL="2547061" algn="l" defTabSz="1018824" rtl="0" eaLnBrk="1" latinLnBrk="0" hangingPunct="1">
              <a:defRPr sz="2000" kern="1200">
                <a:solidFill>
                  <a:schemeClr val="tx1"/>
                </a:solidFill>
                <a:latin typeface="+mn-lt"/>
                <a:ea typeface="+mn-ea"/>
                <a:cs typeface="+mn-cs"/>
              </a:defRPr>
            </a:lvl6pPr>
            <a:lvl7pPr marL="3056473" algn="l" defTabSz="1018824" rtl="0" eaLnBrk="1" latinLnBrk="0" hangingPunct="1">
              <a:defRPr sz="2000" kern="1200">
                <a:solidFill>
                  <a:schemeClr val="tx1"/>
                </a:solidFill>
                <a:latin typeface="+mn-lt"/>
                <a:ea typeface="+mn-ea"/>
                <a:cs typeface="+mn-cs"/>
              </a:defRPr>
            </a:lvl7pPr>
            <a:lvl8pPr marL="3565886" algn="l" defTabSz="1018824" rtl="0" eaLnBrk="1" latinLnBrk="0" hangingPunct="1">
              <a:defRPr sz="2000" kern="1200">
                <a:solidFill>
                  <a:schemeClr val="tx1"/>
                </a:solidFill>
                <a:latin typeface="+mn-lt"/>
                <a:ea typeface="+mn-ea"/>
                <a:cs typeface="+mn-cs"/>
              </a:defRPr>
            </a:lvl8pPr>
            <a:lvl9pPr marL="4075298" algn="l" defTabSz="1018824" rtl="0" eaLnBrk="1" latinLnBrk="0" hangingPunct="1">
              <a:defRPr sz="2000" kern="1200">
                <a:solidFill>
                  <a:schemeClr val="tx1"/>
                </a:solidFill>
                <a:latin typeface="+mn-lt"/>
                <a:ea typeface="+mn-ea"/>
                <a:cs typeface="+mn-cs"/>
              </a:defRPr>
            </a:lvl9pPr>
          </a:lstStyle>
          <a:p>
            <a:pPr defTabSz="646055"/>
            <a:endParaRPr lang="en-US" sz="642">
              <a:solidFill>
                <a:srgbClr val="FF0000"/>
              </a:solidFill>
              <a:latin typeface="Calibri" panose="020F0502020204030204" pitchFamily="34" charset="0"/>
            </a:endParaRPr>
          </a:p>
        </p:txBody>
      </p:sp>
    </p:spTree>
    <p:extLst>
      <p:ext uri="{BB962C8B-B14F-4D97-AF65-F5344CB8AC3E}">
        <p14:creationId xmlns:p14="http://schemas.microsoft.com/office/powerpoint/2010/main" val="4237638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400" b="1"/>
            </a:lvl1pPr>
          </a:lstStyle>
          <a:p>
            <a:r>
              <a:rPr lang="en-US"/>
              <a:t>Click to edit Master title style</a:t>
            </a:r>
          </a:p>
        </p:txBody>
      </p:sp>
      <p:sp>
        <p:nvSpPr>
          <p:cNvPr id="3" name="Content Placeholder 2"/>
          <p:cNvSpPr>
            <a:spLocks noGrp="1"/>
          </p:cNvSpPr>
          <p:nvPr>
            <p:ph idx="1"/>
          </p:nvPr>
        </p:nvSpPr>
        <p:spPr/>
        <p:txBody>
          <a:bodyPr/>
          <a:lstStyle>
            <a:lvl1pPr marL="176213" indent="-176213">
              <a:buFont typeface="Wingdings" panose="05000000000000000000" pitchFamily="2" charset="2"/>
              <a:buChar cha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3">
            <a:extLst>
              <a:ext uri="{FF2B5EF4-FFF2-40B4-BE49-F238E27FC236}">
                <a16:creationId xmlns:a16="http://schemas.microsoft.com/office/drawing/2014/main" id="{F87BCDDA-876D-421B-851E-63C48A2E0CDE}"/>
              </a:ext>
            </a:extLst>
          </p:cNvPr>
          <p:cNvSpPr>
            <a:spLocks noGrp="1"/>
          </p:cNvSpPr>
          <p:nvPr>
            <p:ph type="sldNum" sz="quarter" idx="10"/>
          </p:nvPr>
        </p:nvSpPr>
        <p:spPr/>
        <p:txBody>
          <a:bodyPr/>
          <a:lstStyle/>
          <a:p>
            <a:fld id="{2F12EBB6-D8A3-430D-BC41-FBCBB6B36320}" type="slidenum">
              <a:rPr lang="en-US" smtClean="0"/>
              <a:pPr/>
              <a:t>‹#›</a:t>
            </a:fld>
            <a:endParaRPr lang="en-US"/>
          </a:p>
        </p:txBody>
      </p:sp>
    </p:spTree>
    <p:extLst>
      <p:ext uri="{BB962C8B-B14F-4D97-AF65-F5344CB8AC3E}">
        <p14:creationId xmlns:p14="http://schemas.microsoft.com/office/powerpoint/2010/main" val="1721908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400" b="1"/>
            </a:lvl1p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lvl1pPr marL="230188" indent="-230188">
              <a:buFont typeface="Wingdings" panose="05000000000000000000" pitchFamily="2" charset="2"/>
              <a:buChar cha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lvl1pPr marL="230188" indent="-230188">
              <a:buFont typeface="Wingdings" panose="05000000000000000000" pitchFamily="2" charset="2"/>
              <a:buChar cha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a:extLst>
              <a:ext uri="{FF2B5EF4-FFF2-40B4-BE49-F238E27FC236}">
                <a16:creationId xmlns:a16="http://schemas.microsoft.com/office/drawing/2014/main" id="{8B1DF0E1-AFBA-42DF-9B78-027E2A8B88C7}"/>
              </a:ext>
            </a:extLst>
          </p:cNvPr>
          <p:cNvSpPr>
            <a:spLocks noGrp="1"/>
          </p:cNvSpPr>
          <p:nvPr>
            <p:ph type="sldNum" sz="quarter" idx="10"/>
          </p:nvPr>
        </p:nvSpPr>
        <p:spPr/>
        <p:txBody>
          <a:bodyPr/>
          <a:lstStyle/>
          <a:p>
            <a:fld id="{2F12EBB6-D8A3-430D-BC41-FBCBB6B36320}" type="slidenum">
              <a:rPr lang="en-US" smtClean="0"/>
              <a:pPr/>
              <a:t>‹#›</a:t>
            </a:fld>
            <a:endParaRPr lang="en-US"/>
          </a:p>
        </p:txBody>
      </p:sp>
    </p:spTree>
    <p:extLst>
      <p:ext uri="{BB962C8B-B14F-4D97-AF65-F5344CB8AC3E}">
        <p14:creationId xmlns:p14="http://schemas.microsoft.com/office/powerpoint/2010/main" val="302313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Side-by-Side Text Layout 1.15.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1EB59-CDA4-4332-8853-CE5857EB102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CE488E8-2901-4834-9583-E6449E572743}"/>
              </a:ext>
            </a:extLst>
          </p:cNvPr>
          <p:cNvSpPr>
            <a:spLocks noGrp="1"/>
          </p:cNvSpPr>
          <p:nvPr>
            <p:ph type="sldNum" sz="quarter" idx="10"/>
          </p:nvPr>
        </p:nvSpPr>
        <p:spPr/>
        <p:txBody>
          <a:bodyPr/>
          <a:lstStyle/>
          <a:p>
            <a:fld id="{2F12EBB6-D8A3-430D-BC41-FBCBB6B36320}" type="slidenum">
              <a:rPr lang="en-US" smtClean="0"/>
              <a:pPr/>
              <a:t>‹#›</a:t>
            </a:fld>
            <a:endParaRPr lang="en-US"/>
          </a:p>
        </p:txBody>
      </p:sp>
      <p:cxnSp>
        <p:nvCxnSpPr>
          <p:cNvPr id="4" name="Straight Connector 3">
            <a:extLst>
              <a:ext uri="{FF2B5EF4-FFF2-40B4-BE49-F238E27FC236}">
                <a16:creationId xmlns:a16="http://schemas.microsoft.com/office/drawing/2014/main" id="{280112A4-8E09-46A9-9320-70F2CA3297CB}"/>
              </a:ext>
            </a:extLst>
          </p:cNvPr>
          <p:cNvCxnSpPr>
            <a:cxnSpLocks/>
          </p:cNvCxnSpPr>
          <p:nvPr userDrawn="1"/>
        </p:nvCxnSpPr>
        <p:spPr>
          <a:xfrm>
            <a:off x="6075940" y="1192863"/>
            <a:ext cx="0" cy="5179008"/>
          </a:xfrm>
          <a:prstGeom prst="line">
            <a:avLst/>
          </a:prstGeom>
          <a:ln w="38100" cap="flat" cmpd="sng" algn="ctr">
            <a:solidFill>
              <a:schemeClr val="bg1">
                <a:lumMod val="75000"/>
              </a:schemeClr>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9CE8F2A1-7BFA-4FA2-9E0E-AA1C1FC8776E}"/>
              </a:ext>
            </a:extLst>
          </p:cNvPr>
          <p:cNvSpPr>
            <a:spLocks/>
          </p:cNvSpPr>
          <p:nvPr userDrawn="1"/>
        </p:nvSpPr>
        <p:spPr>
          <a:xfrm>
            <a:off x="6285129" y="1739128"/>
            <a:ext cx="5757852" cy="4632743"/>
          </a:xfrm>
          <a:prstGeom prst="rect">
            <a:avLst/>
          </a:prstGeom>
          <a:solidFill>
            <a:schemeClr val="bg1">
              <a:lumMod val="100000"/>
            </a:schemeClr>
          </a:solidFill>
          <a:ln w="38100" cap="flat" cmpd="sng" algn="ctr">
            <a:solidFill>
              <a:schemeClr val="accent1">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36444145-3C75-4253-9100-B2EE0D396303}"/>
              </a:ext>
            </a:extLst>
          </p:cNvPr>
          <p:cNvSpPr>
            <a:spLocks/>
          </p:cNvSpPr>
          <p:nvPr userDrawn="1"/>
        </p:nvSpPr>
        <p:spPr>
          <a:xfrm>
            <a:off x="149014" y="1739128"/>
            <a:ext cx="5707051" cy="4632743"/>
          </a:xfrm>
          <a:prstGeom prst="rect">
            <a:avLst/>
          </a:prstGeom>
          <a:solidFill>
            <a:schemeClr val="bg1">
              <a:lumMod val="100000"/>
            </a:schemeClr>
          </a:solidFill>
          <a:ln w="38100" cap="flat" cmpd="sng" algn="ctr">
            <a:solidFill>
              <a:schemeClr val="accent5">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40" tIns="91440" rIns="91440" bIns="91440" rtlCol="0" anchor="ctr">
            <a:noAutofit/>
          </a:bodyPr>
          <a:lstStyle/>
          <a:p>
            <a:pPr marL="0" indent="0">
              <a:lnSpc>
                <a:spcPct val="115000"/>
              </a:lnSpc>
              <a:spcAft>
                <a:spcPts val="3600"/>
              </a:spcAft>
              <a:buClr>
                <a:schemeClr val="accent5"/>
              </a:buClr>
              <a:buSzPct val="125000"/>
              <a:buFont typeface="Wingdings" panose="05000000000000000000" pitchFamily="2" charset="2"/>
              <a:buNone/>
            </a:pPr>
            <a:endParaRPr lang="en-US" sz="1800">
              <a:solidFill>
                <a:schemeClr val="tx1">
                  <a:lumMod val="100000"/>
                </a:schemeClr>
              </a:solidFill>
              <a:latin typeface="Arial" panose="020B0604020202020204" pitchFamily="34" charset="0"/>
              <a:ea typeface="Arial" panose="020B0604020202020204" pitchFamily="34" charset="0"/>
              <a:cs typeface="Times New Roman" panose="02020603050405020304" pitchFamily="18" charset="0"/>
            </a:endParaRPr>
          </a:p>
        </p:txBody>
      </p:sp>
      <p:sp>
        <p:nvSpPr>
          <p:cNvPr id="21" name="Freeform: Shape 20">
            <a:extLst>
              <a:ext uri="{FF2B5EF4-FFF2-40B4-BE49-F238E27FC236}">
                <a16:creationId xmlns:a16="http://schemas.microsoft.com/office/drawing/2014/main" id="{58C36430-8BE0-4D09-A96F-18C958F05299}"/>
              </a:ext>
            </a:extLst>
          </p:cNvPr>
          <p:cNvSpPr>
            <a:spLocks noChangeAspect="1"/>
          </p:cNvSpPr>
          <p:nvPr userDrawn="1"/>
        </p:nvSpPr>
        <p:spPr>
          <a:xfrm>
            <a:off x="149015" y="1192863"/>
            <a:ext cx="2933443" cy="546265"/>
          </a:xfrm>
          <a:custGeom>
            <a:avLst/>
            <a:gdLst>
              <a:gd name="connsiteX0" fmla="*/ 0 w 2933443"/>
              <a:gd name="connsiteY0" fmla="*/ 0 h 546265"/>
              <a:gd name="connsiteX1" fmla="*/ 2387178 w 2933443"/>
              <a:gd name="connsiteY1" fmla="*/ 0 h 546265"/>
              <a:gd name="connsiteX2" fmla="*/ 2933443 w 2933443"/>
              <a:gd name="connsiteY2" fmla="*/ 546265 h 546265"/>
              <a:gd name="connsiteX3" fmla="*/ 2387178 w 2933443"/>
              <a:gd name="connsiteY3" fmla="*/ 546265 h 546265"/>
              <a:gd name="connsiteX4" fmla="*/ 0 w 2933443"/>
              <a:gd name="connsiteY4" fmla="*/ 546265 h 5462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3443" h="546265">
                <a:moveTo>
                  <a:pt x="0" y="0"/>
                </a:moveTo>
                <a:lnTo>
                  <a:pt x="2387178" y="0"/>
                </a:lnTo>
                <a:lnTo>
                  <a:pt x="2933443" y="546265"/>
                </a:lnTo>
                <a:lnTo>
                  <a:pt x="2387178" y="546265"/>
                </a:lnTo>
                <a:lnTo>
                  <a:pt x="0" y="546265"/>
                </a:lnTo>
                <a:close/>
              </a:path>
            </a:pathLst>
          </a:custGeom>
          <a:solidFill>
            <a:schemeClr val="accent5">
              <a:lumMod val="100000"/>
            </a:schemeClr>
          </a:solidFill>
          <a:ln w="38100" cap="flat" cmpd="sng" algn="ctr">
            <a:solidFill>
              <a:schemeClr val="accent5">
                <a:lumMod val="100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a:p>
        </p:txBody>
      </p:sp>
      <p:sp>
        <p:nvSpPr>
          <p:cNvPr id="22" name="Freeform: Shape 21">
            <a:extLst>
              <a:ext uri="{FF2B5EF4-FFF2-40B4-BE49-F238E27FC236}">
                <a16:creationId xmlns:a16="http://schemas.microsoft.com/office/drawing/2014/main" id="{4B4F4902-FB07-4EFC-A762-06E331D4BCC8}"/>
              </a:ext>
            </a:extLst>
          </p:cNvPr>
          <p:cNvSpPr>
            <a:spLocks/>
          </p:cNvSpPr>
          <p:nvPr userDrawn="1"/>
        </p:nvSpPr>
        <p:spPr>
          <a:xfrm>
            <a:off x="6285128" y="1192863"/>
            <a:ext cx="2630800" cy="546265"/>
          </a:xfrm>
          <a:custGeom>
            <a:avLst/>
            <a:gdLst>
              <a:gd name="connsiteX0" fmla="*/ 0 w 2772082"/>
              <a:gd name="connsiteY0" fmla="*/ 0 h 546265"/>
              <a:gd name="connsiteX1" fmla="*/ 2225817 w 2772082"/>
              <a:gd name="connsiteY1" fmla="*/ 0 h 546265"/>
              <a:gd name="connsiteX2" fmla="*/ 2772082 w 2772082"/>
              <a:gd name="connsiteY2" fmla="*/ 546265 h 546265"/>
              <a:gd name="connsiteX3" fmla="*/ 2225817 w 2772082"/>
              <a:gd name="connsiteY3" fmla="*/ 546265 h 546265"/>
              <a:gd name="connsiteX4" fmla="*/ 0 w 2772082"/>
              <a:gd name="connsiteY4" fmla="*/ 546265 h 5462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2082" h="546265">
                <a:moveTo>
                  <a:pt x="0" y="0"/>
                </a:moveTo>
                <a:lnTo>
                  <a:pt x="2225817" y="0"/>
                </a:lnTo>
                <a:lnTo>
                  <a:pt x="2772082" y="546265"/>
                </a:lnTo>
                <a:lnTo>
                  <a:pt x="2225817" y="546265"/>
                </a:lnTo>
                <a:lnTo>
                  <a:pt x="0" y="546265"/>
                </a:lnTo>
                <a:close/>
              </a:path>
            </a:pathLst>
          </a:custGeom>
          <a:solidFill>
            <a:schemeClr val="accent1"/>
          </a:solidFill>
          <a:ln w="38100" cap="flat" cmpd="sng" algn="ctr">
            <a:solidFill>
              <a:schemeClr val="accent1">
                <a:lumMod val="100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a:p>
        </p:txBody>
      </p:sp>
      <p:sp>
        <p:nvSpPr>
          <p:cNvPr id="24" name="Text Placeholder 23">
            <a:extLst>
              <a:ext uri="{FF2B5EF4-FFF2-40B4-BE49-F238E27FC236}">
                <a16:creationId xmlns:a16="http://schemas.microsoft.com/office/drawing/2014/main" id="{2B8CAAF2-7F37-4DB7-8C21-422DF021E5F0}"/>
              </a:ext>
            </a:extLst>
          </p:cNvPr>
          <p:cNvSpPr>
            <a:spLocks noGrp="1"/>
          </p:cNvSpPr>
          <p:nvPr>
            <p:ph type="body" sz="quarter" idx="11"/>
          </p:nvPr>
        </p:nvSpPr>
        <p:spPr>
          <a:xfrm>
            <a:off x="338138" y="1978455"/>
            <a:ext cx="5307750" cy="4199725"/>
          </a:xfrm>
        </p:spPr>
        <p:txBody>
          <a:bodyPr/>
          <a:lstStyle>
            <a:lvl1pPr marL="230188" indent="-230188">
              <a:buClr>
                <a:schemeClr val="accent5">
                  <a:lumMod val="75000"/>
                </a:schemeClr>
              </a:buClr>
              <a:buFont typeface="Wingdings" panose="05000000000000000000" pitchFamily="2" charset="2"/>
              <a:buChar char="§"/>
              <a:defRPr/>
            </a:lvl1pPr>
            <a:lvl2pPr marL="352669" indent="-117556">
              <a:buClr>
                <a:schemeClr val="accent5">
                  <a:lumMod val="75000"/>
                </a:schemeClr>
              </a:buClr>
              <a:buFont typeface="Wingdings" panose="05000000000000000000" pitchFamily="2" charset="2"/>
              <a:buChar char="§"/>
              <a:defRPr/>
            </a:lvl2pPr>
            <a:lvl3pPr marL="587781" indent="-117556">
              <a:buClr>
                <a:schemeClr val="accent5">
                  <a:lumMod val="75000"/>
                </a:schemeClr>
              </a:buClr>
              <a:buFont typeface="Wingdings" panose="05000000000000000000" pitchFamily="2" charset="2"/>
              <a:buChar char="§"/>
              <a:defRPr/>
            </a:lvl3pPr>
            <a:lvl4pPr marL="822893" indent="-117556">
              <a:buClr>
                <a:schemeClr val="accent5">
                  <a:lumMod val="75000"/>
                </a:schemeClr>
              </a:buClr>
              <a:buFont typeface="Wingdings" panose="05000000000000000000" pitchFamily="2" charset="2"/>
              <a:buChar char="§"/>
              <a:defRPr/>
            </a:lvl4pPr>
            <a:lvl5pPr marL="1058006" indent="-117556">
              <a:buClr>
                <a:schemeClr val="accent5">
                  <a:lumMod val="75000"/>
                </a:schemeClr>
              </a:buClr>
              <a:buFont typeface="Wingdings" panose="05000000000000000000"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25">
            <a:extLst>
              <a:ext uri="{FF2B5EF4-FFF2-40B4-BE49-F238E27FC236}">
                <a16:creationId xmlns:a16="http://schemas.microsoft.com/office/drawing/2014/main" id="{243B2BE3-B234-4EB8-A89A-D70039C3F0F0}"/>
              </a:ext>
            </a:extLst>
          </p:cNvPr>
          <p:cNvSpPr>
            <a:spLocks noGrp="1"/>
          </p:cNvSpPr>
          <p:nvPr>
            <p:ph type="body" sz="quarter" idx="12"/>
          </p:nvPr>
        </p:nvSpPr>
        <p:spPr>
          <a:xfrm>
            <a:off x="149225" y="1192213"/>
            <a:ext cx="2444750" cy="547687"/>
          </a:xfrm>
        </p:spPr>
        <p:txBody>
          <a:bodyPr/>
          <a:lstStyle>
            <a:lvl1pPr marL="0" indent="0">
              <a:buFontTx/>
              <a:buNone/>
              <a:defRPr b="1">
                <a:solidFill>
                  <a:schemeClr val="bg1"/>
                </a:solidFill>
              </a:defRPr>
            </a:lvl1pPr>
            <a:lvl2pPr marL="235113" indent="0">
              <a:buFontTx/>
              <a:buNone/>
              <a:defRPr/>
            </a:lvl2pPr>
            <a:lvl3pPr marL="470225" indent="0">
              <a:buFontTx/>
              <a:buNone/>
              <a:defRPr/>
            </a:lvl3pPr>
            <a:lvl4pPr marL="705337" indent="0">
              <a:buFontTx/>
              <a:buNone/>
              <a:defRPr/>
            </a:lvl4pPr>
            <a:lvl5pPr marL="940450" indent="0">
              <a:buFontTx/>
              <a:buNone/>
              <a:defRPr/>
            </a:lvl5pPr>
          </a:lstStyle>
          <a:p>
            <a:pPr lvl="0"/>
            <a:r>
              <a:rPr lang="en-US"/>
              <a:t>Click to edit Master text styles</a:t>
            </a:r>
          </a:p>
        </p:txBody>
      </p:sp>
      <p:sp>
        <p:nvSpPr>
          <p:cNvPr id="27" name="Text Placeholder 25">
            <a:extLst>
              <a:ext uri="{FF2B5EF4-FFF2-40B4-BE49-F238E27FC236}">
                <a16:creationId xmlns:a16="http://schemas.microsoft.com/office/drawing/2014/main" id="{8F6329FD-7325-4715-BD95-D84AFFA3169A}"/>
              </a:ext>
            </a:extLst>
          </p:cNvPr>
          <p:cNvSpPr>
            <a:spLocks noGrp="1"/>
          </p:cNvSpPr>
          <p:nvPr>
            <p:ph type="body" sz="quarter" idx="13"/>
          </p:nvPr>
        </p:nvSpPr>
        <p:spPr>
          <a:xfrm>
            <a:off x="6285127" y="1206359"/>
            <a:ext cx="2444750" cy="547687"/>
          </a:xfrm>
        </p:spPr>
        <p:txBody>
          <a:bodyPr/>
          <a:lstStyle>
            <a:lvl1pPr marL="0" indent="0">
              <a:buFontTx/>
              <a:buNone/>
              <a:defRPr b="1">
                <a:solidFill>
                  <a:schemeClr val="bg1"/>
                </a:solidFill>
              </a:defRPr>
            </a:lvl1pPr>
            <a:lvl2pPr marL="235113" indent="0">
              <a:buFontTx/>
              <a:buNone/>
              <a:defRPr/>
            </a:lvl2pPr>
            <a:lvl3pPr marL="470225" indent="0">
              <a:buFontTx/>
              <a:buNone/>
              <a:defRPr/>
            </a:lvl3pPr>
            <a:lvl4pPr marL="705337" indent="0">
              <a:buFontTx/>
              <a:buNone/>
              <a:defRPr/>
            </a:lvl4pPr>
            <a:lvl5pPr marL="940450" indent="0">
              <a:buFontTx/>
              <a:buNone/>
              <a:defRPr/>
            </a:lvl5pPr>
          </a:lstStyle>
          <a:p>
            <a:pPr lvl="0"/>
            <a:r>
              <a:rPr lang="en-US"/>
              <a:t>Click to edit Master text styles</a:t>
            </a:r>
          </a:p>
        </p:txBody>
      </p:sp>
      <p:sp>
        <p:nvSpPr>
          <p:cNvPr id="28" name="Text Placeholder 23">
            <a:extLst>
              <a:ext uri="{FF2B5EF4-FFF2-40B4-BE49-F238E27FC236}">
                <a16:creationId xmlns:a16="http://schemas.microsoft.com/office/drawing/2014/main" id="{99A60AAA-29D5-4412-86F5-6D375D937EF3}"/>
              </a:ext>
            </a:extLst>
          </p:cNvPr>
          <p:cNvSpPr>
            <a:spLocks noGrp="1"/>
          </p:cNvSpPr>
          <p:nvPr>
            <p:ph type="body" sz="quarter" idx="14"/>
          </p:nvPr>
        </p:nvSpPr>
        <p:spPr>
          <a:xfrm>
            <a:off x="6415548" y="1978455"/>
            <a:ext cx="5307750" cy="4199725"/>
          </a:xfrm>
        </p:spPr>
        <p:txBody>
          <a:bodyPr/>
          <a:lstStyle>
            <a:lvl1pPr marL="230188" indent="-230188">
              <a:buClr>
                <a:srgbClr val="0070C0"/>
              </a:buClr>
              <a:buFont typeface="Wingdings" panose="05000000000000000000" pitchFamily="2" charset="2"/>
              <a:buChar char="§"/>
              <a:defRPr/>
            </a:lvl1pPr>
            <a:lvl2pPr marL="352669" indent="-117556">
              <a:buClr>
                <a:srgbClr val="0070C0"/>
              </a:buClr>
              <a:buFont typeface="Wingdings" panose="05000000000000000000" pitchFamily="2" charset="2"/>
              <a:buChar char="§"/>
              <a:defRPr/>
            </a:lvl2pPr>
            <a:lvl3pPr marL="587781" indent="-117556">
              <a:buClr>
                <a:srgbClr val="0070C0"/>
              </a:buClr>
              <a:buFont typeface="Wingdings" panose="05000000000000000000" pitchFamily="2" charset="2"/>
              <a:buChar char="§"/>
              <a:defRPr/>
            </a:lvl3pPr>
            <a:lvl4pPr marL="822893" indent="-117556">
              <a:buClr>
                <a:srgbClr val="0070C0"/>
              </a:buClr>
              <a:buFont typeface="Wingdings" panose="05000000000000000000" pitchFamily="2" charset="2"/>
              <a:buChar char="§"/>
              <a:defRPr/>
            </a:lvl4pPr>
            <a:lvl5pPr marL="1058006" indent="-117556">
              <a:buClr>
                <a:srgbClr val="0070C0"/>
              </a:buClr>
              <a:buFont typeface="Wingdings" panose="05000000000000000000"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46807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Project Drivers and Challenges - 10-20-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75D13-5840-44E8-8A45-7D6514D1C759}"/>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D0B4EEE2-2496-495F-B95A-FC59F39C3F63}"/>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4" name="Rectangle 3">
            <a:extLst>
              <a:ext uri="{FF2B5EF4-FFF2-40B4-BE49-F238E27FC236}">
                <a16:creationId xmlns:a16="http://schemas.microsoft.com/office/drawing/2014/main" id="{9AFA06C9-FEAD-493A-A453-616848FE1125}"/>
              </a:ext>
            </a:extLst>
          </p:cNvPr>
          <p:cNvSpPr/>
          <p:nvPr userDrawn="1"/>
        </p:nvSpPr>
        <p:spPr>
          <a:xfrm>
            <a:off x="487593" y="1846570"/>
            <a:ext cx="4895823" cy="4497629"/>
          </a:xfrm>
          <a:prstGeom prst="rect">
            <a:avLst/>
          </a:prstGeom>
          <a:solidFill>
            <a:schemeClr val="accent1">
              <a:lumMod val="20000"/>
              <a:lumOff val="80000"/>
            </a:schemeClr>
          </a:solidFill>
          <a:ln w="28575" cap="flat" cmpd="sng" algn="ctr">
            <a:solidFill>
              <a:schemeClr val="accent1"/>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Font typeface="Arial" panose="020B0604020202020204" pitchFamily="34" charset="0"/>
              <a:buNone/>
            </a:pPr>
            <a:endParaRPr lang="en-US" sz="1587">
              <a:solidFill>
                <a:schemeClr val="tx1">
                  <a:lumMod val="100000"/>
                </a:schemeClr>
              </a:solidFill>
            </a:endParaRPr>
          </a:p>
          <a:p>
            <a:pPr algn="ctr"/>
            <a:endParaRPr lang="en-US" sz="2267"/>
          </a:p>
        </p:txBody>
      </p:sp>
      <p:sp>
        <p:nvSpPr>
          <p:cNvPr id="5" name="Rectangle: Diagonal Corners Rounded 4">
            <a:extLst>
              <a:ext uri="{FF2B5EF4-FFF2-40B4-BE49-F238E27FC236}">
                <a16:creationId xmlns:a16="http://schemas.microsoft.com/office/drawing/2014/main" id="{C0645CF7-7A59-4F90-BE7A-0D1900CB126A}"/>
              </a:ext>
            </a:extLst>
          </p:cNvPr>
          <p:cNvSpPr/>
          <p:nvPr userDrawn="1"/>
        </p:nvSpPr>
        <p:spPr>
          <a:xfrm>
            <a:off x="1030876" y="1289767"/>
            <a:ext cx="4352544" cy="1038130"/>
          </a:xfrm>
          <a:prstGeom prst="round2DiagRect">
            <a:avLst/>
          </a:prstGeom>
          <a:solidFill>
            <a:schemeClr val="accent1"/>
          </a:solidFill>
          <a:ln w="28575" cap="flat" cmpd="sng" algn="ctr">
            <a:solidFill>
              <a:schemeClr val="accent1">
                <a:lumMod val="100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indent="-132721" algn="ctr">
              <a:spcBef>
                <a:spcPts val="56"/>
              </a:spcBef>
            </a:pPr>
            <a:r>
              <a:rPr lang="en-US" sz="2720" b="1">
                <a:cs typeface="Arial"/>
              </a:rPr>
              <a:t>Project Drivers</a:t>
            </a:r>
          </a:p>
        </p:txBody>
      </p:sp>
      <p:cxnSp>
        <p:nvCxnSpPr>
          <p:cNvPr id="6" name="Straight Connector 5">
            <a:extLst>
              <a:ext uri="{FF2B5EF4-FFF2-40B4-BE49-F238E27FC236}">
                <a16:creationId xmlns:a16="http://schemas.microsoft.com/office/drawing/2014/main" id="{37E3FAA3-D1F9-4020-B0DA-B3000BBF70EA}"/>
              </a:ext>
            </a:extLst>
          </p:cNvPr>
          <p:cNvCxnSpPr>
            <a:cxnSpLocks/>
          </p:cNvCxnSpPr>
          <p:nvPr userDrawn="1"/>
        </p:nvCxnSpPr>
        <p:spPr>
          <a:xfrm>
            <a:off x="6123709" y="1342982"/>
            <a:ext cx="0" cy="4967578"/>
          </a:xfrm>
          <a:prstGeom prst="line">
            <a:avLst/>
          </a:prstGeom>
          <a:ln w="38100" cap="flat" cmpd="sng" algn="ctr">
            <a:solidFill>
              <a:schemeClr val="accent3">
                <a:lumMod val="100000"/>
              </a:schemeClr>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7" name="Group 6">
            <a:extLst>
              <a:ext uri="{FF2B5EF4-FFF2-40B4-BE49-F238E27FC236}">
                <a16:creationId xmlns:a16="http://schemas.microsoft.com/office/drawing/2014/main" id="{1A5D4FAD-4390-4EC4-B348-71C18A27F029}"/>
              </a:ext>
            </a:extLst>
          </p:cNvPr>
          <p:cNvGrpSpPr/>
          <p:nvPr userDrawn="1"/>
        </p:nvGrpSpPr>
        <p:grpSpPr>
          <a:xfrm>
            <a:off x="487591" y="1252027"/>
            <a:ext cx="1139952" cy="1139952"/>
            <a:chOff x="431823" y="1952301"/>
            <a:chExt cx="1005840" cy="1005840"/>
          </a:xfrm>
        </p:grpSpPr>
        <p:sp>
          <p:nvSpPr>
            <p:cNvPr id="8" name="Oval 7">
              <a:extLst>
                <a:ext uri="{FF2B5EF4-FFF2-40B4-BE49-F238E27FC236}">
                  <a16:creationId xmlns:a16="http://schemas.microsoft.com/office/drawing/2014/main" id="{0DB16247-6FE8-49F6-95EF-71C772FF7F50}"/>
                </a:ext>
              </a:extLst>
            </p:cNvPr>
            <p:cNvSpPr/>
            <p:nvPr/>
          </p:nvSpPr>
          <p:spPr>
            <a:xfrm>
              <a:off x="431823" y="1952301"/>
              <a:ext cx="1005840" cy="1005840"/>
            </a:xfrm>
            <a:prstGeom prst="ellipse">
              <a:avLst/>
            </a:prstGeom>
            <a:solidFill>
              <a:schemeClr val="bg1">
                <a:lumMod val="100000"/>
              </a:schemeClr>
            </a:solidFill>
            <a:ln w="57150" cap="flat" cmpd="sng" algn="ctr">
              <a:solidFill>
                <a:schemeClr val="accent1">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67"/>
            </a:p>
          </p:txBody>
        </p:sp>
        <p:sp>
          <p:nvSpPr>
            <p:cNvPr id="9" name="Freeform 66">
              <a:extLst>
                <a:ext uri="{FF2B5EF4-FFF2-40B4-BE49-F238E27FC236}">
                  <a16:creationId xmlns:a16="http://schemas.microsoft.com/office/drawing/2014/main" id="{82B43C0F-8269-4CB1-911E-DFEB12D1922E}"/>
                </a:ext>
              </a:extLst>
            </p:cNvPr>
            <p:cNvSpPr>
              <a:spLocks noEditPoints="1"/>
            </p:cNvSpPr>
            <p:nvPr/>
          </p:nvSpPr>
          <p:spPr bwMode="auto">
            <a:xfrm>
              <a:off x="568983" y="2202577"/>
              <a:ext cx="731520" cy="548640"/>
            </a:xfrm>
            <a:custGeom>
              <a:avLst/>
              <a:gdLst/>
              <a:ahLst/>
              <a:cxnLst>
                <a:cxn ang="0">
                  <a:pos x="80" y="48"/>
                </a:cxn>
                <a:cxn ang="0">
                  <a:pos x="54" y="72"/>
                </a:cxn>
                <a:cxn ang="0">
                  <a:pos x="12" y="92"/>
                </a:cxn>
                <a:cxn ang="0">
                  <a:pos x="0" y="150"/>
                </a:cxn>
                <a:cxn ang="0">
                  <a:pos x="34" y="184"/>
                </a:cxn>
                <a:cxn ang="0">
                  <a:pos x="52" y="218"/>
                </a:cxn>
                <a:cxn ang="0">
                  <a:pos x="64" y="268"/>
                </a:cxn>
                <a:cxn ang="0">
                  <a:pos x="96" y="286"/>
                </a:cxn>
                <a:cxn ang="0">
                  <a:pos x="156" y="298"/>
                </a:cxn>
                <a:cxn ang="0">
                  <a:pos x="192" y="290"/>
                </a:cxn>
                <a:cxn ang="0">
                  <a:pos x="224" y="164"/>
                </a:cxn>
                <a:cxn ang="0">
                  <a:pos x="260" y="102"/>
                </a:cxn>
                <a:cxn ang="0">
                  <a:pos x="264" y="52"/>
                </a:cxn>
                <a:cxn ang="0">
                  <a:pos x="218" y="16"/>
                </a:cxn>
                <a:cxn ang="0">
                  <a:pos x="170" y="28"/>
                </a:cxn>
                <a:cxn ang="0">
                  <a:pos x="132" y="26"/>
                </a:cxn>
                <a:cxn ang="0">
                  <a:pos x="388" y="124"/>
                </a:cxn>
                <a:cxn ang="0">
                  <a:pos x="342" y="134"/>
                </a:cxn>
                <a:cxn ang="0">
                  <a:pos x="278" y="132"/>
                </a:cxn>
                <a:cxn ang="0">
                  <a:pos x="232" y="188"/>
                </a:cxn>
                <a:cxn ang="0">
                  <a:pos x="248" y="250"/>
                </a:cxn>
                <a:cxn ang="0">
                  <a:pos x="246" y="296"/>
                </a:cxn>
                <a:cxn ang="0">
                  <a:pos x="228" y="358"/>
                </a:cxn>
                <a:cxn ang="0">
                  <a:pos x="272" y="420"/>
                </a:cxn>
                <a:cxn ang="0">
                  <a:pos x="310" y="448"/>
                </a:cxn>
                <a:cxn ang="0">
                  <a:pos x="376" y="432"/>
                </a:cxn>
                <a:cxn ang="0">
                  <a:pos x="422" y="432"/>
                </a:cxn>
                <a:cxn ang="0">
                  <a:pos x="486" y="452"/>
                </a:cxn>
                <a:cxn ang="0">
                  <a:pos x="542" y="410"/>
                </a:cxn>
                <a:cxn ang="0">
                  <a:pos x="540" y="346"/>
                </a:cxn>
                <a:cxn ang="0">
                  <a:pos x="554" y="300"/>
                </a:cxn>
                <a:cxn ang="0">
                  <a:pos x="588" y="248"/>
                </a:cxn>
                <a:cxn ang="0">
                  <a:pos x="560" y="174"/>
                </a:cxn>
                <a:cxn ang="0">
                  <a:pos x="500" y="160"/>
                </a:cxn>
                <a:cxn ang="0">
                  <a:pos x="458" y="134"/>
                </a:cxn>
                <a:cxn ang="0">
                  <a:pos x="414" y="88"/>
                </a:cxn>
                <a:cxn ang="0">
                  <a:pos x="334" y="318"/>
                </a:cxn>
                <a:cxn ang="0">
                  <a:pos x="396" y="356"/>
                </a:cxn>
                <a:cxn ang="0">
                  <a:pos x="450" y="336"/>
                </a:cxn>
                <a:cxn ang="0">
                  <a:pos x="474" y="270"/>
                </a:cxn>
                <a:cxn ang="0">
                  <a:pos x="444" y="220"/>
                </a:cxn>
                <a:cxn ang="0">
                  <a:pos x="376" y="208"/>
                </a:cxn>
                <a:cxn ang="0">
                  <a:pos x="332" y="248"/>
                </a:cxn>
                <a:cxn ang="0">
                  <a:pos x="334" y="318"/>
                </a:cxn>
                <a:cxn ang="0">
                  <a:pos x="126" y="202"/>
                </a:cxn>
                <a:cxn ang="0">
                  <a:pos x="180" y="196"/>
                </a:cxn>
                <a:cxn ang="0">
                  <a:pos x="206" y="160"/>
                </a:cxn>
                <a:cxn ang="0">
                  <a:pos x="190" y="108"/>
                </a:cxn>
                <a:cxn ang="0">
                  <a:pos x="148" y="90"/>
                </a:cxn>
                <a:cxn ang="0">
                  <a:pos x="108" y="108"/>
                </a:cxn>
                <a:cxn ang="0">
                  <a:pos x="92" y="160"/>
                </a:cxn>
              </a:cxnLst>
              <a:rect l="0" t="0" r="r" b="b"/>
              <a:pathLst>
                <a:path w="592" h="472">
                  <a:moveTo>
                    <a:pt x="108" y="34"/>
                  </a:moveTo>
                  <a:lnTo>
                    <a:pt x="104" y="36"/>
                  </a:lnTo>
                  <a:lnTo>
                    <a:pt x="88" y="12"/>
                  </a:lnTo>
                  <a:lnTo>
                    <a:pt x="72" y="22"/>
                  </a:lnTo>
                  <a:lnTo>
                    <a:pt x="80" y="48"/>
                  </a:lnTo>
                  <a:lnTo>
                    <a:pt x="76" y="50"/>
                  </a:lnTo>
                  <a:lnTo>
                    <a:pt x="54" y="34"/>
                  </a:lnTo>
                  <a:lnTo>
                    <a:pt x="40" y="48"/>
                  </a:lnTo>
                  <a:lnTo>
                    <a:pt x="56" y="68"/>
                  </a:lnTo>
                  <a:lnTo>
                    <a:pt x="54" y="72"/>
                  </a:lnTo>
                  <a:lnTo>
                    <a:pt x="28" y="62"/>
                  </a:lnTo>
                  <a:lnTo>
                    <a:pt x="20" y="78"/>
                  </a:lnTo>
                  <a:lnTo>
                    <a:pt x="40" y="94"/>
                  </a:lnTo>
                  <a:lnTo>
                    <a:pt x="38" y="98"/>
                  </a:lnTo>
                  <a:lnTo>
                    <a:pt x="12" y="92"/>
                  </a:lnTo>
                  <a:lnTo>
                    <a:pt x="6" y="112"/>
                  </a:lnTo>
                  <a:lnTo>
                    <a:pt x="30" y="122"/>
                  </a:lnTo>
                  <a:lnTo>
                    <a:pt x="30" y="128"/>
                  </a:lnTo>
                  <a:lnTo>
                    <a:pt x="2" y="130"/>
                  </a:lnTo>
                  <a:lnTo>
                    <a:pt x="0" y="150"/>
                  </a:lnTo>
                  <a:lnTo>
                    <a:pt x="30" y="154"/>
                  </a:lnTo>
                  <a:lnTo>
                    <a:pt x="28" y="160"/>
                  </a:lnTo>
                  <a:lnTo>
                    <a:pt x="2" y="168"/>
                  </a:lnTo>
                  <a:lnTo>
                    <a:pt x="8" y="188"/>
                  </a:lnTo>
                  <a:lnTo>
                    <a:pt x="34" y="184"/>
                  </a:lnTo>
                  <a:lnTo>
                    <a:pt x="36" y="190"/>
                  </a:lnTo>
                  <a:lnTo>
                    <a:pt x="12" y="206"/>
                  </a:lnTo>
                  <a:lnTo>
                    <a:pt x="22" y="224"/>
                  </a:lnTo>
                  <a:lnTo>
                    <a:pt x="50" y="214"/>
                  </a:lnTo>
                  <a:lnTo>
                    <a:pt x="52" y="218"/>
                  </a:lnTo>
                  <a:lnTo>
                    <a:pt x="36" y="240"/>
                  </a:lnTo>
                  <a:lnTo>
                    <a:pt x="46" y="254"/>
                  </a:lnTo>
                  <a:lnTo>
                    <a:pt x="72" y="238"/>
                  </a:lnTo>
                  <a:lnTo>
                    <a:pt x="76" y="242"/>
                  </a:lnTo>
                  <a:lnTo>
                    <a:pt x="64" y="268"/>
                  </a:lnTo>
                  <a:lnTo>
                    <a:pt x="80" y="278"/>
                  </a:lnTo>
                  <a:lnTo>
                    <a:pt x="98" y="256"/>
                  </a:lnTo>
                  <a:lnTo>
                    <a:pt x="102" y="258"/>
                  </a:lnTo>
                  <a:lnTo>
                    <a:pt x="96" y="286"/>
                  </a:lnTo>
                  <a:lnTo>
                    <a:pt x="96" y="286"/>
                  </a:lnTo>
                  <a:lnTo>
                    <a:pt x="114" y="292"/>
                  </a:lnTo>
                  <a:lnTo>
                    <a:pt x="128" y="264"/>
                  </a:lnTo>
                  <a:lnTo>
                    <a:pt x="132" y="266"/>
                  </a:lnTo>
                  <a:lnTo>
                    <a:pt x="136" y="296"/>
                  </a:lnTo>
                  <a:lnTo>
                    <a:pt x="156" y="298"/>
                  </a:lnTo>
                  <a:lnTo>
                    <a:pt x="160" y="266"/>
                  </a:lnTo>
                  <a:lnTo>
                    <a:pt x="166" y="266"/>
                  </a:lnTo>
                  <a:lnTo>
                    <a:pt x="176" y="294"/>
                  </a:lnTo>
                  <a:lnTo>
                    <a:pt x="192" y="290"/>
                  </a:lnTo>
                  <a:lnTo>
                    <a:pt x="192" y="290"/>
                  </a:lnTo>
                  <a:lnTo>
                    <a:pt x="192" y="262"/>
                  </a:lnTo>
                  <a:lnTo>
                    <a:pt x="194" y="236"/>
                  </a:lnTo>
                  <a:lnTo>
                    <a:pt x="200" y="212"/>
                  </a:lnTo>
                  <a:lnTo>
                    <a:pt x="210" y="188"/>
                  </a:lnTo>
                  <a:lnTo>
                    <a:pt x="224" y="164"/>
                  </a:lnTo>
                  <a:lnTo>
                    <a:pt x="240" y="144"/>
                  </a:lnTo>
                  <a:lnTo>
                    <a:pt x="260" y="124"/>
                  </a:lnTo>
                  <a:lnTo>
                    <a:pt x="282" y="106"/>
                  </a:lnTo>
                  <a:lnTo>
                    <a:pt x="264" y="108"/>
                  </a:lnTo>
                  <a:lnTo>
                    <a:pt x="260" y="102"/>
                  </a:lnTo>
                  <a:lnTo>
                    <a:pt x="282" y="88"/>
                  </a:lnTo>
                  <a:lnTo>
                    <a:pt x="274" y="68"/>
                  </a:lnTo>
                  <a:lnTo>
                    <a:pt x="248" y="78"/>
                  </a:lnTo>
                  <a:lnTo>
                    <a:pt x="244" y="74"/>
                  </a:lnTo>
                  <a:lnTo>
                    <a:pt x="264" y="52"/>
                  </a:lnTo>
                  <a:lnTo>
                    <a:pt x="248" y="38"/>
                  </a:lnTo>
                  <a:lnTo>
                    <a:pt x="226" y="54"/>
                  </a:lnTo>
                  <a:lnTo>
                    <a:pt x="222" y="52"/>
                  </a:lnTo>
                  <a:lnTo>
                    <a:pt x="234" y="26"/>
                  </a:lnTo>
                  <a:lnTo>
                    <a:pt x="218" y="16"/>
                  </a:lnTo>
                  <a:lnTo>
                    <a:pt x="200" y="38"/>
                  </a:lnTo>
                  <a:lnTo>
                    <a:pt x="194" y="34"/>
                  </a:lnTo>
                  <a:lnTo>
                    <a:pt x="200" y="8"/>
                  </a:lnTo>
                  <a:lnTo>
                    <a:pt x="182" y="2"/>
                  </a:lnTo>
                  <a:lnTo>
                    <a:pt x="170" y="28"/>
                  </a:lnTo>
                  <a:lnTo>
                    <a:pt x="164" y="28"/>
                  </a:lnTo>
                  <a:lnTo>
                    <a:pt x="164" y="0"/>
                  </a:lnTo>
                  <a:lnTo>
                    <a:pt x="142" y="0"/>
                  </a:lnTo>
                  <a:lnTo>
                    <a:pt x="138" y="26"/>
                  </a:lnTo>
                  <a:lnTo>
                    <a:pt x="132" y="26"/>
                  </a:lnTo>
                  <a:lnTo>
                    <a:pt x="122" y="2"/>
                  </a:lnTo>
                  <a:lnTo>
                    <a:pt x="104" y="6"/>
                  </a:lnTo>
                  <a:lnTo>
                    <a:pt x="108" y="34"/>
                  </a:lnTo>
                  <a:lnTo>
                    <a:pt x="108" y="34"/>
                  </a:lnTo>
                  <a:close/>
                  <a:moveTo>
                    <a:pt x="388" y="124"/>
                  </a:moveTo>
                  <a:lnTo>
                    <a:pt x="380" y="124"/>
                  </a:lnTo>
                  <a:lnTo>
                    <a:pt x="368" y="90"/>
                  </a:lnTo>
                  <a:lnTo>
                    <a:pt x="344" y="96"/>
                  </a:lnTo>
                  <a:lnTo>
                    <a:pt x="348" y="132"/>
                  </a:lnTo>
                  <a:lnTo>
                    <a:pt x="342" y="134"/>
                  </a:lnTo>
                  <a:lnTo>
                    <a:pt x="320" y="106"/>
                  </a:lnTo>
                  <a:lnTo>
                    <a:pt x="298" y="118"/>
                  </a:lnTo>
                  <a:lnTo>
                    <a:pt x="310" y="150"/>
                  </a:lnTo>
                  <a:lnTo>
                    <a:pt x="306" y="154"/>
                  </a:lnTo>
                  <a:lnTo>
                    <a:pt x="278" y="132"/>
                  </a:lnTo>
                  <a:lnTo>
                    <a:pt x="262" y="150"/>
                  </a:lnTo>
                  <a:lnTo>
                    <a:pt x="282" y="176"/>
                  </a:lnTo>
                  <a:lnTo>
                    <a:pt x="278" y="180"/>
                  </a:lnTo>
                  <a:lnTo>
                    <a:pt x="248" y="166"/>
                  </a:lnTo>
                  <a:lnTo>
                    <a:pt x="232" y="188"/>
                  </a:lnTo>
                  <a:lnTo>
                    <a:pt x="260" y="210"/>
                  </a:lnTo>
                  <a:lnTo>
                    <a:pt x="258" y="216"/>
                  </a:lnTo>
                  <a:lnTo>
                    <a:pt x="222" y="208"/>
                  </a:lnTo>
                  <a:lnTo>
                    <a:pt x="214" y="234"/>
                  </a:lnTo>
                  <a:lnTo>
                    <a:pt x="248" y="250"/>
                  </a:lnTo>
                  <a:lnTo>
                    <a:pt x="246" y="256"/>
                  </a:lnTo>
                  <a:lnTo>
                    <a:pt x="210" y="258"/>
                  </a:lnTo>
                  <a:lnTo>
                    <a:pt x="210" y="284"/>
                  </a:lnTo>
                  <a:lnTo>
                    <a:pt x="244" y="288"/>
                  </a:lnTo>
                  <a:lnTo>
                    <a:pt x="246" y="296"/>
                  </a:lnTo>
                  <a:lnTo>
                    <a:pt x="212" y="308"/>
                  </a:lnTo>
                  <a:lnTo>
                    <a:pt x="218" y="334"/>
                  </a:lnTo>
                  <a:lnTo>
                    <a:pt x="254" y="330"/>
                  </a:lnTo>
                  <a:lnTo>
                    <a:pt x="256" y="336"/>
                  </a:lnTo>
                  <a:lnTo>
                    <a:pt x="228" y="358"/>
                  </a:lnTo>
                  <a:lnTo>
                    <a:pt x="238" y="380"/>
                  </a:lnTo>
                  <a:lnTo>
                    <a:pt x="274" y="366"/>
                  </a:lnTo>
                  <a:lnTo>
                    <a:pt x="278" y="372"/>
                  </a:lnTo>
                  <a:lnTo>
                    <a:pt x="254" y="402"/>
                  </a:lnTo>
                  <a:lnTo>
                    <a:pt x="272" y="420"/>
                  </a:lnTo>
                  <a:lnTo>
                    <a:pt x="302" y="398"/>
                  </a:lnTo>
                  <a:lnTo>
                    <a:pt x="306" y="402"/>
                  </a:lnTo>
                  <a:lnTo>
                    <a:pt x="288" y="434"/>
                  </a:lnTo>
                  <a:lnTo>
                    <a:pt x="288" y="434"/>
                  </a:lnTo>
                  <a:lnTo>
                    <a:pt x="310" y="448"/>
                  </a:lnTo>
                  <a:lnTo>
                    <a:pt x="334" y="418"/>
                  </a:lnTo>
                  <a:lnTo>
                    <a:pt x="340" y="422"/>
                  </a:lnTo>
                  <a:lnTo>
                    <a:pt x="334" y="460"/>
                  </a:lnTo>
                  <a:lnTo>
                    <a:pt x="360" y="468"/>
                  </a:lnTo>
                  <a:lnTo>
                    <a:pt x="376" y="432"/>
                  </a:lnTo>
                  <a:lnTo>
                    <a:pt x="382" y="434"/>
                  </a:lnTo>
                  <a:lnTo>
                    <a:pt x="386" y="470"/>
                  </a:lnTo>
                  <a:lnTo>
                    <a:pt x="410" y="472"/>
                  </a:lnTo>
                  <a:lnTo>
                    <a:pt x="414" y="432"/>
                  </a:lnTo>
                  <a:lnTo>
                    <a:pt x="422" y="432"/>
                  </a:lnTo>
                  <a:lnTo>
                    <a:pt x="434" y="468"/>
                  </a:lnTo>
                  <a:lnTo>
                    <a:pt x="458" y="462"/>
                  </a:lnTo>
                  <a:lnTo>
                    <a:pt x="454" y="424"/>
                  </a:lnTo>
                  <a:lnTo>
                    <a:pt x="460" y="422"/>
                  </a:lnTo>
                  <a:lnTo>
                    <a:pt x="486" y="452"/>
                  </a:lnTo>
                  <a:lnTo>
                    <a:pt x="506" y="440"/>
                  </a:lnTo>
                  <a:lnTo>
                    <a:pt x="492" y="404"/>
                  </a:lnTo>
                  <a:lnTo>
                    <a:pt x="496" y="400"/>
                  </a:lnTo>
                  <a:lnTo>
                    <a:pt x="526" y="426"/>
                  </a:lnTo>
                  <a:lnTo>
                    <a:pt x="542" y="410"/>
                  </a:lnTo>
                  <a:lnTo>
                    <a:pt x="518" y="378"/>
                  </a:lnTo>
                  <a:lnTo>
                    <a:pt x="520" y="374"/>
                  </a:lnTo>
                  <a:lnTo>
                    <a:pt x="556" y="392"/>
                  </a:lnTo>
                  <a:lnTo>
                    <a:pt x="570" y="370"/>
                  </a:lnTo>
                  <a:lnTo>
                    <a:pt x="540" y="346"/>
                  </a:lnTo>
                  <a:lnTo>
                    <a:pt x="544" y="340"/>
                  </a:lnTo>
                  <a:lnTo>
                    <a:pt x="580" y="348"/>
                  </a:lnTo>
                  <a:lnTo>
                    <a:pt x="586" y="322"/>
                  </a:lnTo>
                  <a:lnTo>
                    <a:pt x="552" y="306"/>
                  </a:lnTo>
                  <a:lnTo>
                    <a:pt x="554" y="300"/>
                  </a:lnTo>
                  <a:lnTo>
                    <a:pt x="590" y="300"/>
                  </a:lnTo>
                  <a:lnTo>
                    <a:pt x="592" y="272"/>
                  </a:lnTo>
                  <a:lnTo>
                    <a:pt x="556" y="268"/>
                  </a:lnTo>
                  <a:lnTo>
                    <a:pt x="554" y="260"/>
                  </a:lnTo>
                  <a:lnTo>
                    <a:pt x="588" y="248"/>
                  </a:lnTo>
                  <a:lnTo>
                    <a:pt x="584" y="222"/>
                  </a:lnTo>
                  <a:lnTo>
                    <a:pt x="546" y="226"/>
                  </a:lnTo>
                  <a:lnTo>
                    <a:pt x="544" y="218"/>
                  </a:lnTo>
                  <a:lnTo>
                    <a:pt x="574" y="198"/>
                  </a:lnTo>
                  <a:lnTo>
                    <a:pt x="560" y="174"/>
                  </a:lnTo>
                  <a:lnTo>
                    <a:pt x="528" y="188"/>
                  </a:lnTo>
                  <a:lnTo>
                    <a:pt x="522" y="182"/>
                  </a:lnTo>
                  <a:lnTo>
                    <a:pt x="546" y="156"/>
                  </a:lnTo>
                  <a:lnTo>
                    <a:pt x="530" y="138"/>
                  </a:lnTo>
                  <a:lnTo>
                    <a:pt x="500" y="160"/>
                  </a:lnTo>
                  <a:lnTo>
                    <a:pt x="494" y="154"/>
                  </a:lnTo>
                  <a:lnTo>
                    <a:pt x="508" y="122"/>
                  </a:lnTo>
                  <a:lnTo>
                    <a:pt x="488" y="108"/>
                  </a:lnTo>
                  <a:lnTo>
                    <a:pt x="466" y="138"/>
                  </a:lnTo>
                  <a:lnTo>
                    <a:pt x="458" y="134"/>
                  </a:lnTo>
                  <a:lnTo>
                    <a:pt x="466" y="100"/>
                  </a:lnTo>
                  <a:lnTo>
                    <a:pt x="440" y="92"/>
                  </a:lnTo>
                  <a:lnTo>
                    <a:pt x="426" y="124"/>
                  </a:lnTo>
                  <a:lnTo>
                    <a:pt x="418" y="122"/>
                  </a:lnTo>
                  <a:lnTo>
                    <a:pt x="414" y="88"/>
                  </a:lnTo>
                  <a:lnTo>
                    <a:pt x="390" y="88"/>
                  </a:lnTo>
                  <a:lnTo>
                    <a:pt x="388" y="124"/>
                  </a:lnTo>
                  <a:lnTo>
                    <a:pt x="388" y="124"/>
                  </a:lnTo>
                  <a:close/>
                  <a:moveTo>
                    <a:pt x="334" y="318"/>
                  </a:moveTo>
                  <a:lnTo>
                    <a:pt x="334" y="318"/>
                  </a:lnTo>
                  <a:lnTo>
                    <a:pt x="344" y="330"/>
                  </a:lnTo>
                  <a:lnTo>
                    <a:pt x="354" y="340"/>
                  </a:lnTo>
                  <a:lnTo>
                    <a:pt x="368" y="348"/>
                  </a:lnTo>
                  <a:lnTo>
                    <a:pt x="380" y="354"/>
                  </a:lnTo>
                  <a:lnTo>
                    <a:pt x="396" y="356"/>
                  </a:lnTo>
                  <a:lnTo>
                    <a:pt x="410" y="354"/>
                  </a:lnTo>
                  <a:lnTo>
                    <a:pt x="424" y="352"/>
                  </a:lnTo>
                  <a:lnTo>
                    <a:pt x="438" y="346"/>
                  </a:lnTo>
                  <a:lnTo>
                    <a:pt x="438" y="346"/>
                  </a:lnTo>
                  <a:lnTo>
                    <a:pt x="450" y="336"/>
                  </a:lnTo>
                  <a:lnTo>
                    <a:pt x="460" y="326"/>
                  </a:lnTo>
                  <a:lnTo>
                    <a:pt x="468" y="312"/>
                  </a:lnTo>
                  <a:lnTo>
                    <a:pt x="472" y="300"/>
                  </a:lnTo>
                  <a:lnTo>
                    <a:pt x="474" y="284"/>
                  </a:lnTo>
                  <a:lnTo>
                    <a:pt x="474" y="270"/>
                  </a:lnTo>
                  <a:lnTo>
                    <a:pt x="472" y="256"/>
                  </a:lnTo>
                  <a:lnTo>
                    <a:pt x="464" y="242"/>
                  </a:lnTo>
                  <a:lnTo>
                    <a:pt x="464" y="242"/>
                  </a:lnTo>
                  <a:lnTo>
                    <a:pt x="456" y="230"/>
                  </a:lnTo>
                  <a:lnTo>
                    <a:pt x="444" y="220"/>
                  </a:lnTo>
                  <a:lnTo>
                    <a:pt x="432" y="212"/>
                  </a:lnTo>
                  <a:lnTo>
                    <a:pt x="418" y="208"/>
                  </a:lnTo>
                  <a:lnTo>
                    <a:pt x="404" y="206"/>
                  </a:lnTo>
                  <a:lnTo>
                    <a:pt x="390" y="206"/>
                  </a:lnTo>
                  <a:lnTo>
                    <a:pt x="376" y="208"/>
                  </a:lnTo>
                  <a:lnTo>
                    <a:pt x="362" y="216"/>
                  </a:lnTo>
                  <a:lnTo>
                    <a:pt x="362" y="216"/>
                  </a:lnTo>
                  <a:lnTo>
                    <a:pt x="350" y="224"/>
                  </a:lnTo>
                  <a:lnTo>
                    <a:pt x="340" y="236"/>
                  </a:lnTo>
                  <a:lnTo>
                    <a:pt x="332" y="248"/>
                  </a:lnTo>
                  <a:lnTo>
                    <a:pt x="326" y="262"/>
                  </a:lnTo>
                  <a:lnTo>
                    <a:pt x="324" y="276"/>
                  </a:lnTo>
                  <a:lnTo>
                    <a:pt x="326" y="290"/>
                  </a:lnTo>
                  <a:lnTo>
                    <a:pt x="328" y="304"/>
                  </a:lnTo>
                  <a:lnTo>
                    <a:pt x="334" y="318"/>
                  </a:lnTo>
                  <a:lnTo>
                    <a:pt x="334" y="318"/>
                  </a:lnTo>
                  <a:close/>
                  <a:moveTo>
                    <a:pt x="108" y="190"/>
                  </a:moveTo>
                  <a:lnTo>
                    <a:pt x="108" y="190"/>
                  </a:lnTo>
                  <a:lnTo>
                    <a:pt x="116" y="196"/>
                  </a:lnTo>
                  <a:lnTo>
                    <a:pt x="126" y="202"/>
                  </a:lnTo>
                  <a:lnTo>
                    <a:pt x="138" y="206"/>
                  </a:lnTo>
                  <a:lnTo>
                    <a:pt x="148" y="206"/>
                  </a:lnTo>
                  <a:lnTo>
                    <a:pt x="160" y="206"/>
                  </a:lnTo>
                  <a:lnTo>
                    <a:pt x="170" y="202"/>
                  </a:lnTo>
                  <a:lnTo>
                    <a:pt x="180" y="196"/>
                  </a:lnTo>
                  <a:lnTo>
                    <a:pt x="190" y="190"/>
                  </a:lnTo>
                  <a:lnTo>
                    <a:pt x="190" y="190"/>
                  </a:lnTo>
                  <a:lnTo>
                    <a:pt x="198" y="180"/>
                  </a:lnTo>
                  <a:lnTo>
                    <a:pt x="202" y="170"/>
                  </a:lnTo>
                  <a:lnTo>
                    <a:pt x="206" y="160"/>
                  </a:lnTo>
                  <a:lnTo>
                    <a:pt x="206" y="148"/>
                  </a:lnTo>
                  <a:lnTo>
                    <a:pt x="206" y="138"/>
                  </a:lnTo>
                  <a:lnTo>
                    <a:pt x="202" y="126"/>
                  </a:lnTo>
                  <a:lnTo>
                    <a:pt x="198" y="116"/>
                  </a:lnTo>
                  <a:lnTo>
                    <a:pt x="190" y="108"/>
                  </a:lnTo>
                  <a:lnTo>
                    <a:pt x="190" y="108"/>
                  </a:lnTo>
                  <a:lnTo>
                    <a:pt x="180" y="100"/>
                  </a:lnTo>
                  <a:lnTo>
                    <a:pt x="170" y="94"/>
                  </a:lnTo>
                  <a:lnTo>
                    <a:pt x="160" y="92"/>
                  </a:lnTo>
                  <a:lnTo>
                    <a:pt x="148" y="90"/>
                  </a:lnTo>
                  <a:lnTo>
                    <a:pt x="138" y="92"/>
                  </a:lnTo>
                  <a:lnTo>
                    <a:pt x="126" y="94"/>
                  </a:lnTo>
                  <a:lnTo>
                    <a:pt x="116" y="100"/>
                  </a:lnTo>
                  <a:lnTo>
                    <a:pt x="108" y="108"/>
                  </a:lnTo>
                  <a:lnTo>
                    <a:pt x="108" y="108"/>
                  </a:lnTo>
                  <a:lnTo>
                    <a:pt x="100" y="116"/>
                  </a:lnTo>
                  <a:lnTo>
                    <a:pt x="94" y="126"/>
                  </a:lnTo>
                  <a:lnTo>
                    <a:pt x="92" y="138"/>
                  </a:lnTo>
                  <a:lnTo>
                    <a:pt x="90" y="148"/>
                  </a:lnTo>
                  <a:lnTo>
                    <a:pt x="92" y="160"/>
                  </a:lnTo>
                  <a:lnTo>
                    <a:pt x="94" y="170"/>
                  </a:lnTo>
                  <a:lnTo>
                    <a:pt x="100" y="180"/>
                  </a:lnTo>
                  <a:lnTo>
                    <a:pt x="108" y="190"/>
                  </a:lnTo>
                  <a:lnTo>
                    <a:pt x="108" y="190"/>
                  </a:lnTo>
                  <a:close/>
                </a:path>
              </a:pathLst>
            </a:custGeom>
            <a:solidFill>
              <a:schemeClr val="accent1">
                <a:lumMod val="100000"/>
              </a:schemeClr>
            </a:solidFill>
            <a:ln w="9525">
              <a:noFill/>
              <a:round/>
              <a:headEnd/>
              <a:tailEnd/>
            </a:ln>
          </p:spPr>
          <p:txBody>
            <a:bodyPr vert="horz" wrap="square" lIns="103632" tIns="51816" rIns="103632" bIns="51816" numCol="1" anchor="t" anchorCtr="0" compatLnSpc="1">
              <a:prstTxWarp prst="textNoShape">
                <a:avLst/>
              </a:prstTxWarp>
            </a:bodyPr>
            <a:lstStyle/>
            <a:p>
              <a:endParaRPr lang="en-GB" sz="2267"/>
            </a:p>
          </p:txBody>
        </p:sp>
      </p:grpSp>
      <p:sp>
        <p:nvSpPr>
          <p:cNvPr id="10" name="Rectangle 9">
            <a:extLst>
              <a:ext uri="{FF2B5EF4-FFF2-40B4-BE49-F238E27FC236}">
                <a16:creationId xmlns:a16="http://schemas.microsoft.com/office/drawing/2014/main" id="{1770C6AE-11F9-4371-9EC6-2EE08235B8F1}"/>
              </a:ext>
            </a:extLst>
          </p:cNvPr>
          <p:cNvSpPr/>
          <p:nvPr userDrawn="1"/>
        </p:nvSpPr>
        <p:spPr>
          <a:xfrm>
            <a:off x="6805919" y="1848425"/>
            <a:ext cx="4895823" cy="4497629"/>
          </a:xfrm>
          <a:prstGeom prst="rect">
            <a:avLst/>
          </a:prstGeom>
          <a:solidFill>
            <a:schemeClr val="accent3">
              <a:lumMod val="20000"/>
              <a:lumOff val="80000"/>
            </a:schemeClr>
          </a:solidFill>
          <a:ln w="28575" cap="flat" cmpd="sng" algn="ctr">
            <a:solidFill>
              <a:schemeClr val="accent3"/>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67"/>
          </a:p>
          <a:p>
            <a:pPr algn="ctr"/>
            <a:endParaRPr lang="en-US" sz="2267"/>
          </a:p>
        </p:txBody>
      </p:sp>
      <p:sp>
        <p:nvSpPr>
          <p:cNvPr id="11" name="Rectangle: Diagonal Corners Rounded 10">
            <a:extLst>
              <a:ext uri="{FF2B5EF4-FFF2-40B4-BE49-F238E27FC236}">
                <a16:creationId xmlns:a16="http://schemas.microsoft.com/office/drawing/2014/main" id="{04D92AC9-72A7-4444-A6F7-164408ACF386}"/>
              </a:ext>
            </a:extLst>
          </p:cNvPr>
          <p:cNvSpPr/>
          <p:nvPr userDrawn="1"/>
        </p:nvSpPr>
        <p:spPr>
          <a:xfrm>
            <a:off x="7349203" y="1291623"/>
            <a:ext cx="4352544" cy="1038130"/>
          </a:xfrm>
          <a:prstGeom prst="round2DiagRect">
            <a:avLst/>
          </a:prstGeom>
          <a:solidFill>
            <a:schemeClr val="accent3"/>
          </a:solidFill>
          <a:ln w="28575" cap="flat" cmpd="sng" algn="ctr">
            <a:solidFill>
              <a:schemeClr val="accent3"/>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indent="-132721" algn="ctr">
              <a:spcBef>
                <a:spcPts val="56"/>
              </a:spcBef>
            </a:pPr>
            <a:r>
              <a:rPr lang="en-US" sz="2720" b="1">
                <a:cs typeface="Arial"/>
              </a:rPr>
              <a:t>Challenges</a:t>
            </a:r>
          </a:p>
        </p:txBody>
      </p:sp>
      <p:sp>
        <p:nvSpPr>
          <p:cNvPr id="12" name="Oval 11">
            <a:extLst>
              <a:ext uri="{FF2B5EF4-FFF2-40B4-BE49-F238E27FC236}">
                <a16:creationId xmlns:a16="http://schemas.microsoft.com/office/drawing/2014/main" id="{055F5675-50EA-4EFC-9019-3B59FC824D06}"/>
              </a:ext>
            </a:extLst>
          </p:cNvPr>
          <p:cNvSpPr/>
          <p:nvPr userDrawn="1"/>
        </p:nvSpPr>
        <p:spPr>
          <a:xfrm>
            <a:off x="6805918" y="1253882"/>
            <a:ext cx="1139952" cy="1139952"/>
          </a:xfrm>
          <a:prstGeom prst="ellipse">
            <a:avLst/>
          </a:prstGeom>
          <a:solidFill>
            <a:schemeClr val="bg1">
              <a:lumMod val="100000"/>
            </a:schemeClr>
          </a:solidFill>
          <a:ln w="57150" cap="flat" cmpd="sng" algn="ctr">
            <a:solidFill>
              <a:schemeClr val="accent3">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67"/>
          </a:p>
        </p:txBody>
      </p:sp>
      <p:pic>
        <p:nvPicPr>
          <p:cNvPr id="13" name="Picture 12">
            <a:extLst>
              <a:ext uri="{FF2B5EF4-FFF2-40B4-BE49-F238E27FC236}">
                <a16:creationId xmlns:a16="http://schemas.microsoft.com/office/drawing/2014/main" id="{4DA98EEA-91FC-40F1-9D29-F194C2FE8D2E}"/>
              </a:ext>
            </a:extLst>
          </p:cNvPr>
          <p:cNvPicPr>
            <a:picLocks noChangeAspect="1"/>
          </p:cNvPicPr>
          <p:nvPr userDrawn="1"/>
        </p:nvPicPr>
        <p:blipFill>
          <a:blip r:embed="rId2"/>
          <a:stretch>
            <a:fillRect/>
          </a:stretch>
        </p:blipFill>
        <p:spPr>
          <a:xfrm>
            <a:off x="7178976" y="1547333"/>
            <a:ext cx="393836" cy="621846"/>
          </a:xfrm>
          <a:prstGeom prst="rect">
            <a:avLst/>
          </a:prstGeom>
        </p:spPr>
      </p:pic>
      <p:sp>
        <p:nvSpPr>
          <p:cNvPr id="14" name="Text Placeholder 22">
            <a:extLst>
              <a:ext uri="{FF2B5EF4-FFF2-40B4-BE49-F238E27FC236}">
                <a16:creationId xmlns:a16="http://schemas.microsoft.com/office/drawing/2014/main" id="{C90A0DDC-D57C-4E22-869A-BC1B2557AA62}"/>
              </a:ext>
            </a:extLst>
          </p:cNvPr>
          <p:cNvSpPr>
            <a:spLocks noGrp="1"/>
          </p:cNvSpPr>
          <p:nvPr>
            <p:ph type="body" sz="quarter" idx="13"/>
          </p:nvPr>
        </p:nvSpPr>
        <p:spPr>
          <a:xfrm>
            <a:off x="643039" y="2573803"/>
            <a:ext cx="4436961" cy="3522197"/>
          </a:xfrm>
        </p:spPr>
        <p:txBody>
          <a:bodyPr/>
          <a:lstStyle>
            <a:lvl1pPr marL="230188" indent="-230188">
              <a:buFont typeface="Wingdings" panose="05000000000000000000" pitchFamily="2" charset="2"/>
              <a:buChar char="q"/>
              <a:defRPr>
                <a:solidFill>
                  <a:srgbClr val="0070C0"/>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Text Placeholder 22">
            <a:extLst>
              <a:ext uri="{FF2B5EF4-FFF2-40B4-BE49-F238E27FC236}">
                <a16:creationId xmlns:a16="http://schemas.microsoft.com/office/drawing/2014/main" id="{F177234E-7E31-483E-91AC-03E151742ED2}"/>
              </a:ext>
            </a:extLst>
          </p:cNvPr>
          <p:cNvSpPr>
            <a:spLocks noGrp="1"/>
          </p:cNvSpPr>
          <p:nvPr>
            <p:ph type="body" sz="quarter" idx="14"/>
          </p:nvPr>
        </p:nvSpPr>
        <p:spPr>
          <a:xfrm>
            <a:off x="7035349" y="2585463"/>
            <a:ext cx="4436961" cy="3522197"/>
          </a:xfrm>
        </p:spPr>
        <p:txBody>
          <a:bodyPr/>
          <a:lstStyle>
            <a:lvl1pPr marL="230188" indent="-230188">
              <a:buFont typeface="Wingdings" panose="05000000000000000000" pitchFamily="2" charset="2"/>
              <a:buChar char="q"/>
              <a:defRPr>
                <a:solidFill>
                  <a:srgbClr val="0070C0"/>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62554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3 column w/Icons 2.12.21">
    <p:spTree>
      <p:nvGrpSpPr>
        <p:cNvPr id="1" name=""/>
        <p:cNvGrpSpPr/>
        <p:nvPr/>
      </p:nvGrpSpPr>
      <p:grpSpPr>
        <a:xfrm>
          <a:off x="0" y="0"/>
          <a:ext cx="0" cy="0"/>
          <a:chOff x="0" y="0"/>
          <a:chExt cx="0" cy="0"/>
        </a:xfrm>
      </p:grpSpPr>
      <p:sp>
        <p:nvSpPr>
          <p:cNvPr id="40" name="Text Placeholder 37">
            <a:extLst>
              <a:ext uri="{FF2B5EF4-FFF2-40B4-BE49-F238E27FC236}">
                <a16:creationId xmlns:a16="http://schemas.microsoft.com/office/drawing/2014/main" id="{2325BD18-7244-4C22-A663-7E01BDCACC5D}"/>
              </a:ext>
            </a:extLst>
          </p:cNvPr>
          <p:cNvSpPr>
            <a:spLocks noGrp="1"/>
          </p:cNvSpPr>
          <p:nvPr>
            <p:ph type="body" sz="quarter" idx="13"/>
          </p:nvPr>
        </p:nvSpPr>
        <p:spPr>
          <a:xfrm>
            <a:off x="8236488" y="1061370"/>
            <a:ext cx="3797300" cy="628650"/>
          </a:xfrm>
          <a:solidFill>
            <a:schemeClr val="accent1"/>
          </a:solidFill>
        </p:spPr>
        <p:txBody>
          <a:bodyPr lIns="457200" anchor="ctr"/>
          <a:lstStyle>
            <a:lvl1pPr marL="0" indent="0" algn="ctr">
              <a:buNone/>
              <a:defRPr sz="1600" b="1">
                <a:solidFill>
                  <a:schemeClr val="bg1"/>
                </a:solidFill>
              </a:defRPr>
            </a:lvl1pPr>
            <a:lvl2pPr marL="235113" indent="0">
              <a:buNone/>
              <a:defRPr b="1">
                <a:solidFill>
                  <a:schemeClr val="bg1"/>
                </a:solidFill>
              </a:defRPr>
            </a:lvl2pPr>
            <a:lvl3pPr marL="470225" indent="0">
              <a:buNone/>
              <a:defRPr b="1">
                <a:solidFill>
                  <a:schemeClr val="bg1"/>
                </a:solidFill>
              </a:defRPr>
            </a:lvl3pPr>
            <a:lvl4pPr marL="705337" indent="0">
              <a:buNone/>
              <a:defRPr b="1">
                <a:solidFill>
                  <a:schemeClr val="bg1"/>
                </a:solidFill>
              </a:defRPr>
            </a:lvl4pPr>
            <a:lvl5pPr marL="940450" indent="0">
              <a:buNone/>
              <a:defRPr b="1">
                <a:solidFill>
                  <a:schemeClr val="bg1"/>
                </a:solidFill>
              </a:defRPr>
            </a:lvl5pPr>
          </a:lstStyle>
          <a:p>
            <a:pPr lvl="0"/>
            <a:r>
              <a:rPr lang="en-US"/>
              <a:t>Click to edit Master text styles</a:t>
            </a:r>
          </a:p>
        </p:txBody>
      </p:sp>
      <p:sp>
        <p:nvSpPr>
          <p:cNvPr id="39" name="Text Placeholder 37">
            <a:extLst>
              <a:ext uri="{FF2B5EF4-FFF2-40B4-BE49-F238E27FC236}">
                <a16:creationId xmlns:a16="http://schemas.microsoft.com/office/drawing/2014/main" id="{0FD21329-C207-410A-B4A7-447E29556802}"/>
              </a:ext>
            </a:extLst>
          </p:cNvPr>
          <p:cNvSpPr>
            <a:spLocks noGrp="1"/>
          </p:cNvSpPr>
          <p:nvPr>
            <p:ph type="body" sz="quarter" idx="12"/>
          </p:nvPr>
        </p:nvSpPr>
        <p:spPr>
          <a:xfrm>
            <a:off x="4192617" y="1061011"/>
            <a:ext cx="3797300" cy="628650"/>
          </a:xfrm>
          <a:solidFill>
            <a:schemeClr val="accent1"/>
          </a:solidFill>
        </p:spPr>
        <p:txBody>
          <a:bodyPr lIns="457200" anchor="ctr"/>
          <a:lstStyle>
            <a:lvl1pPr marL="0" indent="0" algn="ctr">
              <a:buNone/>
              <a:defRPr sz="1600" b="1">
                <a:solidFill>
                  <a:schemeClr val="bg1"/>
                </a:solidFill>
              </a:defRPr>
            </a:lvl1pPr>
            <a:lvl2pPr marL="235113" indent="0">
              <a:buNone/>
              <a:defRPr b="1">
                <a:solidFill>
                  <a:schemeClr val="bg1"/>
                </a:solidFill>
              </a:defRPr>
            </a:lvl2pPr>
            <a:lvl3pPr marL="470225" indent="0">
              <a:buNone/>
              <a:defRPr b="1">
                <a:solidFill>
                  <a:schemeClr val="bg1"/>
                </a:solidFill>
              </a:defRPr>
            </a:lvl3pPr>
            <a:lvl4pPr marL="705337" indent="0">
              <a:buNone/>
              <a:defRPr b="1">
                <a:solidFill>
                  <a:schemeClr val="bg1"/>
                </a:solidFill>
              </a:defRPr>
            </a:lvl4pPr>
            <a:lvl5pPr marL="940450" indent="0">
              <a:buNone/>
              <a:defRPr b="1">
                <a:solidFill>
                  <a:schemeClr val="bg1"/>
                </a:solidFill>
              </a:defRPr>
            </a:lvl5pPr>
          </a:lstStyle>
          <a:p>
            <a:pPr lvl="0"/>
            <a:r>
              <a:rPr lang="en-US"/>
              <a:t>Click to edit Master text styles</a:t>
            </a:r>
          </a:p>
        </p:txBody>
      </p:sp>
      <p:sp>
        <p:nvSpPr>
          <p:cNvPr id="38" name="Text Placeholder 37">
            <a:extLst>
              <a:ext uri="{FF2B5EF4-FFF2-40B4-BE49-F238E27FC236}">
                <a16:creationId xmlns:a16="http://schemas.microsoft.com/office/drawing/2014/main" id="{6B854C81-CE97-4C0F-8277-24036862AD65}"/>
              </a:ext>
            </a:extLst>
          </p:cNvPr>
          <p:cNvSpPr>
            <a:spLocks noGrp="1"/>
          </p:cNvSpPr>
          <p:nvPr>
            <p:ph type="body" sz="quarter" idx="11"/>
          </p:nvPr>
        </p:nvSpPr>
        <p:spPr>
          <a:xfrm>
            <a:off x="150661" y="1056378"/>
            <a:ext cx="3797300" cy="628650"/>
          </a:xfrm>
          <a:solidFill>
            <a:schemeClr val="accent1"/>
          </a:solidFill>
        </p:spPr>
        <p:txBody>
          <a:bodyPr lIns="457200" anchor="ctr"/>
          <a:lstStyle>
            <a:lvl1pPr marL="0" indent="0" algn="ctr">
              <a:buNone/>
              <a:defRPr sz="1600" b="1">
                <a:solidFill>
                  <a:schemeClr val="bg1"/>
                </a:solidFill>
              </a:defRPr>
            </a:lvl1pPr>
            <a:lvl2pPr marL="235113" indent="0">
              <a:buNone/>
              <a:defRPr b="1">
                <a:solidFill>
                  <a:schemeClr val="bg1"/>
                </a:solidFill>
              </a:defRPr>
            </a:lvl2pPr>
            <a:lvl3pPr marL="470225" indent="0">
              <a:buNone/>
              <a:defRPr b="1">
                <a:solidFill>
                  <a:schemeClr val="bg1"/>
                </a:solidFill>
              </a:defRPr>
            </a:lvl3pPr>
            <a:lvl4pPr marL="705337" indent="0">
              <a:buNone/>
              <a:defRPr b="1">
                <a:solidFill>
                  <a:schemeClr val="bg1"/>
                </a:solidFill>
              </a:defRPr>
            </a:lvl4pPr>
            <a:lvl5pPr marL="940450" indent="0">
              <a:buNone/>
              <a:defRPr b="1">
                <a:solidFill>
                  <a:schemeClr val="bg1"/>
                </a:solidFill>
              </a:defRPr>
            </a:lvl5pPr>
          </a:lstStyle>
          <a:p>
            <a:pPr lvl="0"/>
            <a:r>
              <a:rPr lang="en-US"/>
              <a:t>Click to edit Master text styles</a:t>
            </a:r>
          </a:p>
        </p:txBody>
      </p:sp>
      <p:sp>
        <p:nvSpPr>
          <p:cNvPr id="2" name="Title 1">
            <a:extLst>
              <a:ext uri="{FF2B5EF4-FFF2-40B4-BE49-F238E27FC236}">
                <a16:creationId xmlns:a16="http://schemas.microsoft.com/office/drawing/2014/main" id="{CC91EB59-CDA4-4332-8853-CE5857EB102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CE488E8-2901-4834-9583-E6449E572743}"/>
              </a:ext>
            </a:extLst>
          </p:cNvPr>
          <p:cNvSpPr>
            <a:spLocks noGrp="1"/>
          </p:cNvSpPr>
          <p:nvPr>
            <p:ph type="sldNum" sz="quarter" idx="10"/>
          </p:nvPr>
        </p:nvSpPr>
        <p:spPr/>
        <p:txBody>
          <a:bodyPr/>
          <a:lstStyle/>
          <a:p>
            <a:fld id="{2F12EBB6-D8A3-430D-BC41-FBCBB6B36320}" type="slidenum">
              <a:rPr lang="en-US" smtClean="0"/>
              <a:pPr/>
              <a:t>‹#›</a:t>
            </a:fld>
            <a:endParaRPr lang="en-US"/>
          </a:p>
        </p:txBody>
      </p:sp>
      <p:cxnSp>
        <p:nvCxnSpPr>
          <p:cNvPr id="10" name="Straight Connector 9">
            <a:extLst>
              <a:ext uri="{FF2B5EF4-FFF2-40B4-BE49-F238E27FC236}">
                <a16:creationId xmlns:a16="http://schemas.microsoft.com/office/drawing/2014/main" id="{B2B991C1-2573-4BE6-B64B-AEE8BAAA7803}"/>
              </a:ext>
            </a:extLst>
          </p:cNvPr>
          <p:cNvCxnSpPr>
            <a:cxnSpLocks/>
          </p:cNvCxnSpPr>
          <p:nvPr userDrawn="1"/>
        </p:nvCxnSpPr>
        <p:spPr>
          <a:xfrm>
            <a:off x="4084607" y="1056268"/>
            <a:ext cx="0" cy="4982345"/>
          </a:xfrm>
          <a:prstGeom prst="line">
            <a:avLst/>
          </a:prstGeom>
          <a:ln w="28575" cap="flat" cmpd="sng" algn="ctr">
            <a:solidFill>
              <a:schemeClr val="accent1">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F888111-108B-4CBF-B096-3AC4756316DA}"/>
              </a:ext>
            </a:extLst>
          </p:cNvPr>
          <p:cNvCxnSpPr>
            <a:cxnSpLocks/>
          </p:cNvCxnSpPr>
          <p:nvPr userDrawn="1"/>
        </p:nvCxnSpPr>
        <p:spPr>
          <a:xfrm>
            <a:off x="8115467" y="1056268"/>
            <a:ext cx="0" cy="4982345"/>
          </a:xfrm>
          <a:prstGeom prst="line">
            <a:avLst/>
          </a:prstGeom>
          <a:ln w="28575" cap="flat" cmpd="sng" algn="ctr">
            <a:solidFill>
              <a:schemeClr val="accent1">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3" name="Group 12">
            <a:extLst>
              <a:ext uri="{FF2B5EF4-FFF2-40B4-BE49-F238E27FC236}">
                <a16:creationId xmlns:a16="http://schemas.microsoft.com/office/drawing/2014/main" id="{9586BA10-789B-49B4-92AA-CCD122EDD7FF}"/>
              </a:ext>
            </a:extLst>
          </p:cNvPr>
          <p:cNvGrpSpPr/>
          <p:nvPr userDrawn="1"/>
        </p:nvGrpSpPr>
        <p:grpSpPr>
          <a:xfrm>
            <a:off x="8475128" y="1104781"/>
            <a:ext cx="490750" cy="531734"/>
            <a:chOff x="8145463" y="476250"/>
            <a:chExt cx="1060450" cy="1179513"/>
          </a:xfrm>
          <a:solidFill>
            <a:schemeClr val="bg1"/>
          </a:solidFill>
        </p:grpSpPr>
        <p:sp>
          <p:nvSpPr>
            <p:cNvPr id="14" name="Freeform 115">
              <a:extLst>
                <a:ext uri="{FF2B5EF4-FFF2-40B4-BE49-F238E27FC236}">
                  <a16:creationId xmlns:a16="http://schemas.microsoft.com/office/drawing/2014/main" id="{993EB4DD-15C4-456D-A391-52B3A0E06E62}"/>
                </a:ext>
              </a:extLst>
            </p:cNvPr>
            <p:cNvSpPr>
              <a:spLocks/>
            </p:cNvSpPr>
            <p:nvPr/>
          </p:nvSpPr>
          <p:spPr bwMode="auto">
            <a:xfrm>
              <a:off x="8439150" y="1154113"/>
              <a:ext cx="471487" cy="30163"/>
            </a:xfrm>
            <a:custGeom>
              <a:avLst/>
              <a:gdLst>
                <a:gd name="T0" fmla="*/ 0 w 297"/>
                <a:gd name="T1" fmla="*/ 9 h 19"/>
                <a:gd name="T2" fmla="*/ 0 w 297"/>
                <a:gd name="T3" fmla="*/ 9 h 19"/>
                <a:gd name="T4" fmla="*/ 5 w 297"/>
                <a:gd name="T5" fmla="*/ 14 h 19"/>
                <a:gd name="T6" fmla="*/ 10 w 297"/>
                <a:gd name="T7" fmla="*/ 19 h 19"/>
                <a:gd name="T8" fmla="*/ 288 w 297"/>
                <a:gd name="T9" fmla="*/ 19 h 19"/>
                <a:gd name="T10" fmla="*/ 288 w 297"/>
                <a:gd name="T11" fmla="*/ 19 h 19"/>
                <a:gd name="T12" fmla="*/ 297 w 297"/>
                <a:gd name="T13" fmla="*/ 14 h 19"/>
                <a:gd name="T14" fmla="*/ 297 w 297"/>
                <a:gd name="T15" fmla="*/ 9 h 19"/>
                <a:gd name="T16" fmla="*/ 297 w 297"/>
                <a:gd name="T17" fmla="*/ 9 h 19"/>
                <a:gd name="T18" fmla="*/ 297 w 297"/>
                <a:gd name="T19" fmla="*/ 5 h 19"/>
                <a:gd name="T20" fmla="*/ 288 w 297"/>
                <a:gd name="T21" fmla="*/ 0 h 19"/>
                <a:gd name="T22" fmla="*/ 10 w 297"/>
                <a:gd name="T23" fmla="*/ 0 h 19"/>
                <a:gd name="T24" fmla="*/ 10 w 297"/>
                <a:gd name="T25" fmla="*/ 0 h 19"/>
                <a:gd name="T26" fmla="*/ 5 w 297"/>
                <a:gd name="T27" fmla="*/ 5 h 19"/>
                <a:gd name="T28" fmla="*/ 0 w 297"/>
                <a:gd name="T29" fmla="*/ 9 h 19"/>
                <a:gd name="T30" fmla="*/ 0 w 297"/>
                <a:gd name="T3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7" h="19">
                  <a:moveTo>
                    <a:pt x="0" y="9"/>
                  </a:moveTo>
                  <a:lnTo>
                    <a:pt x="0" y="9"/>
                  </a:lnTo>
                  <a:lnTo>
                    <a:pt x="5" y="14"/>
                  </a:lnTo>
                  <a:lnTo>
                    <a:pt x="10" y="19"/>
                  </a:lnTo>
                  <a:lnTo>
                    <a:pt x="288" y="19"/>
                  </a:lnTo>
                  <a:lnTo>
                    <a:pt x="288" y="19"/>
                  </a:lnTo>
                  <a:lnTo>
                    <a:pt x="297" y="14"/>
                  </a:lnTo>
                  <a:lnTo>
                    <a:pt x="297" y="9"/>
                  </a:lnTo>
                  <a:lnTo>
                    <a:pt x="297" y="9"/>
                  </a:lnTo>
                  <a:lnTo>
                    <a:pt x="297" y="5"/>
                  </a:lnTo>
                  <a:lnTo>
                    <a:pt x="288" y="0"/>
                  </a:lnTo>
                  <a:lnTo>
                    <a:pt x="10" y="0"/>
                  </a:lnTo>
                  <a:lnTo>
                    <a:pt x="10" y="0"/>
                  </a:lnTo>
                  <a:lnTo>
                    <a:pt x="5" y="5"/>
                  </a:lnTo>
                  <a:lnTo>
                    <a:pt x="0" y="9"/>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116">
              <a:extLst>
                <a:ext uri="{FF2B5EF4-FFF2-40B4-BE49-F238E27FC236}">
                  <a16:creationId xmlns:a16="http://schemas.microsoft.com/office/drawing/2014/main" id="{4AA839FD-96BC-4A1A-BD5D-386E0464DCC2}"/>
                </a:ext>
              </a:extLst>
            </p:cNvPr>
            <p:cNvSpPr>
              <a:spLocks/>
            </p:cNvSpPr>
            <p:nvPr/>
          </p:nvSpPr>
          <p:spPr bwMode="auto">
            <a:xfrm>
              <a:off x="8439150" y="1243013"/>
              <a:ext cx="471487" cy="28575"/>
            </a:xfrm>
            <a:custGeom>
              <a:avLst/>
              <a:gdLst>
                <a:gd name="T0" fmla="*/ 288 w 297"/>
                <a:gd name="T1" fmla="*/ 0 h 18"/>
                <a:gd name="T2" fmla="*/ 10 w 297"/>
                <a:gd name="T3" fmla="*/ 0 h 18"/>
                <a:gd name="T4" fmla="*/ 10 w 297"/>
                <a:gd name="T5" fmla="*/ 0 h 18"/>
                <a:gd name="T6" fmla="*/ 5 w 297"/>
                <a:gd name="T7" fmla="*/ 4 h 18"/>
                <a:gd name="T8" fmla="*/ 0 w 297"/>
                <a:gd name="T9" fmla="*/ 9 h 18"/>
                <a:gd name="T10" fmla="*/ 0 w 297"/>
                <a:gd name="T11" fmla="*/ 9 h 18"/>
                <a:gd name="T12" fmla="*/ 5 w 297"/>
                <a:gd name="T13" fmla="*/ 14 h 18"/>
                <a:gd name="T14" fmla="*/ 10 w 297"/>
                <a:gd name="T15" fmla="*/ 18 h 18"/>
                <a:gd name="T16" fmla="*/ 288 w 297"/>
                <a:gd name="T17" fmla="*/ 18 h 18"/>
                <a:gd name="T18" fmla="*/ 288 w 297"/>
                <a:gd name="T19" fmla="*/ 18 h 18"/>
                <a:gd name="T20" fmla="*/ 297 w 297"/>
                <a:gd name="T21" fmla="*/ 14 h 18"/>
                <a:gd name="T22" fmla="*/ 297 w 297"/>
                <a:gd name="T23" fmla="*/ 9 h 18"/>
                <a:gd name="T24" fmla="*/ 297 w 297"/>
                <a:gd name="T25" fmla="*/ 9 h 18"/>
                <a:gd name="T26" fmla="*/ 297 w 297"/>
                <a:gd name="T27" fmla="*/ 4 h 18"/>
                <a:gd name="T28" fmla="*/ 288 w 297"/>
                <a:gd name="T29" fmla="*/ 0 h 18"/>
                <a:gd name="T30" fmla="*/ 288 w 297"/>
                <a:gd name="T31"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7" h="18">
                  <a:moveTo>
                    <a:pt x="288" y="0"/>
                  </a:moveTo>
                  <a:lnTo>
                    <a:pt x="10" y="0"/>
                  </a:lnTo>
                  <a:lnTo>
                    <a:pt x="10" y="0"/>
                  </a:lnTo>
                  <a:lnTo>
                    <a:pt x="5" y="4"/>
                  </a:lnTo>
                  <a:lnTo>
                    <a:pt x="0" y="9"/>
                  </a:lnTo>
                  <a:lnTo>
                    <a:pt x="0" y="9"/>
                  </a:lnTo>
                  <a:lnTo>
                    <a:pt x="5" y="14"/>
                  </a:lnTo>
                  <a:lnTo>
                    <a:pt x="10" y="18"/>
                  </a:lnTo>
                  <a:lnTo>
                    <a:pt x="288" y="18"/>
                  </a:lnTo>
                  <a:lnTo>
                    <a:pt x="288" y="18"/>
                  </a:lnTo>
                  <a:lnTo>
                    <a:pt x="297" y="14"/>
                  </a:lnTo>
                  <a:lnTo>
                    <a:pt x="297" y="9"/>
                  </a:lnTo>
                  <a:lnTo>
                    <a:pt x="297" y="9"/>
                  </a:lnTo>
                  <a:lnTo>
                    <a:pt x="297" y="4"/>
                  </a:lnTo>
                  <a:lnTo>
                    <a:pt x="288" y="0"/>
                  </a:lnTo>
                  <a:lnTo>
                    <a:pt x="28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6" name="Freeform 117">
              <a:extLst>
                <a:ext uri="{FF2B5EF4-FFF2-40B4-BE49-F238E27FC236}">
                  <a16:creationId xmlns:a16="http://schemas.microsoft.com/office/drawing/2014/main" id="{97639FC9-16AA-48F7-BB36-37F3F841EF41}"/>
                </a:ext>
              </a:extLst>
            </p:cNvPr>
            <p:cNvSpPr>
              <a:spLocks/>
            </p:cNvSpPr>
            <p:nvPr/>
          </p:nvSpPr>
          <p:spPr bwMode="auto">
            <a:xfrm>
              <a:off x="8262938" y="1154113"/>
              <a:ext cx="117475" cy="117475"/>
            </a:xfrm>
            <a:custGeom>
              <a:avLst/>
              <a:gdLst>
                <a:gd name="T0" fmla="*/ 56 w 74"/>
                <a:gd name="T1" fmla="*/ 0 h 74"/>
                <a:gd name="T2" fmla="*/ 18 w 74"/>
                <a:gd name="T3" fmla="*/ 0 h 74"/>
                <a:gd name="T4" fmla="*/ 18 w 74"/>
                <a:gd name="T5" fmla="*/ 0 h 74"/>
                <a:gd name="T6" fmla="*/ 14 w 74"/>
                <a:gd name="T7" fmla="*/ 0 h 74"/>
                <a:gd name="T8" fmla="*/ 9 w 74"/>
                <a:gd name="T9" fmla="*/ 5 h 74"/>
                <a:gd name="T10" fmla="*/ 4 w 74"/>
                <a:gd name="T11" fmla="*/ 9 h 74"/>
                <a:gd name="T12" fmla="*/ 0 w 74"/>
                <a:gd name="T13" fmla="*/ 19 h 74"/>
                <a:gd name="T14" fmla="*/ 0 w 74"/>
                <a:gd name="T15" fmla="*/ 56 h 74"/>
                <a:gd name="T16" fmla="*/ 0 w 74"/>
                <a:gd name="T17" fmla="*/ 56 h 74"/>
                <a:gd name="T18" fmla="*/ 4 w 74"/>
                <a:gd name="T19" fmla="*/ 65 h 74"/>
                <a:gd name="T20" fmla="*/ 9 w 74"/>
                <a:gd name="T21" fmla="*/ 70 h 74"/>
                <a:gd name="T22" fmla="*/ 14 w 74"/>
                <a:gd name="T23" fmla="*/ 74 h 74"/>
                <a:gd name="T24" fmla="*/ 18 w 74"/>
                <a:gd name="T25" fmla="*/ 74 h 74"/>
                <a:gd name="T26" fmla="*/ 56 w 74"/>
                <a:gd name="T27" fmla="*/ 74 h 74"/>
                <a:gd name="T28" fmla="*/ 56 w 74"/>
                <a:gd name="T29" fmla="*/ 74 h 74"/>
                <a:gd name="T30" fmla="*/ 65 w 74"/>
                <a:gd name="T31" fmla="*/ 74 h 74"/>
                <a:gd name="T32" fmla="*/ 69 w 74"/>
                <a:gd name="T33" fmla="*/ 70 h 74"/>
                <a:gd name="T34" fmla="*/ 74 w 74"/>
                <a:gd name="T35" fmla="*/ 65 h 74"/>
                <a:gd name="T36" fmla="*/ 74 w 74"/>
                <a:gd name="T37" fmla="*/ 56 h 74"/>
                <a:gd name="T38" fmla="*/ 74 w 74"/>
                <a:gd name="T39" fmla="*/ 19 h 74"/>
                <a:gd name="T40" fmla="*/ 74 w 74"/>
                <a:gd name="T41" fmla="*/ 19 h 74"/>
                <a:gd name="T42" fmla="*/ 74 w 74"/>
                <a:gd name="T43" fmla="*/ 9 h 74"/>
                <a:gd name="T44" fmla="*/ 69 w 74"/>
                <a:gd name="T45" fmla="*/ 5 h 74"/>
                <a:gd name="T46" fmla="*/ 65 w 74"/>
                <a:gd name="T47" fmla="*/ 0 h 74"/>
                <a:gd name="T48" fmla="*/ 56 w 74"/>
                <a:gd name="T49" fmla="*/ 0 h 74"/>
                <a:gd name="T50" fmla="*/ 56 w 74"/>
                <a:gd name="T51"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4" h="74">
                  <a:moveTo>
                    <a:pt x="56" y="0"/>
                  </a:moveTo>
                  <a:lnTo>
                    <a:pt x="18" y="0"/>
                  </a:lnTo>
                  <a:lnTo>
                    <a:pt x="18" y="0"/>
                  </a:lnTo>
                  <a:lnTo>
                    <a:pt x="14" y="0"/>
                  </a:lnTo>
                  <a:lnTo>
                    <a:pt x="9" y="5"/>
                  </a:lnTo>
                  <a:lnTo>
                    <a:pt x="4" y="9"/>
                  </a:lnTo>
                  <a:lnTo>
                    <a:pt x="0" y="19"/>
                  </a:lnTo>
                  <a:lnTo>
                    <a:pt x="0" y="56"/>
                  </a:lnTo>
                  <a:lnTo>
                    <a:pt x="0" y="56"/>
                  </a:lnTo>
                  <a:lnTo>
                    <a:pt x="4" y="65"/>
                  </a:lnTo>
                  <a:lnTo>
                    <a:pt x="9" y="70"/>
                  </a:lnTo>
                  <a:lnTo>
                    <a:pt x="14" y="74"/>
                  </a:lnTo>
                  <a:lnTo>
                    <a:pt x="18" y="74"/>
                  </a:lnTo>
                  <a:lnTo>
                    <a:pt x="56" y="74"/>
                  </a:lnTo>
                  <a:lnTo>
                    <a:pt x="56" y="74"/>
                  </a:lnTo>
                  <a:lnTo>
                    <a:pt x="65" y="74"/>
                  </a:lnTo>
                  <a:lnTo>
                    <a:pt x="69" y="70"/>
                  </a:lnTo>
                  <a:lnTo>
                    <a:pt x="74" y="65"/>
                  </a:lnTo>
                  <a:lnTo>
                    <a:pt x="74" y="56"/>
                  </a:lnTo>
                  <a:lnTo>
                    <a:pt x="74" y="19"/>
                  </a:lnTo>
                  <a:lnTo>
                    <a:pt x="74" y="19"/>
                  </a:lnTo>
                  <a:lnTo>
                    <a:pt x="74" y="9"/>
                  </a:lnTo>
                  <a:lnTo>
                    <a:pt x="69" y="5"/>
                  </a:lnTo>
                  <a:lnTo>
                    <a:pt x="65" y="0"/>
                  </a:lnTo>
                  <a:lnTo>
                    <a:pt x="56" y="0"/>
                  </a:lnTo>
                  <a:lnTo>
                    <a:pt x="5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7" name="Freeform 118">
              <a:extLst>
                <a:ext uri="{FF2B5EF4-FFF2-40B4-BE49-F238E27FC236}">
                  <a16:creationId xmlns:a16="http://schemas.microsoft.com/office/drawing/2014/main" id="{894E7A0B-6355-4225-A90E-2FF33A1B64A7}"/>
                </a:ext>
              </a:extLst>
            </p:cNvPr>
            <p:cNvSpPr>
              <a:spLocks/>
            </p:cNvSpPr>
            <p:nvPr/>
          </p:nvSpPr>
          <p:spPr bwMode="auto">
            <a:xfrm>
              <a:off x="8439150" y="947738"/>
              <a:ext cx="265112" cy="30163"/>
            </a:xfrm>
            <a:custGeom>
              <a:avLst/>
              <a:gdLst>
                <a:gd name="T0" fmla="*/ 10 w 167"/>
                <a:gd name="T1" fmla="*/ 19 h 19"/>
                <a:gd name="T2" fmla="*/ 158 w 167"/>
                <a:gd name="T3" fmla="*/ 19 h 19"/>
                <a:gd name="T4" fmla="*/ 158 w 167"/>
                <a:gd name="T5" fmla="*/ 19 h 19"/>
                <a:gd name="T6" fmla="*/ 167 w 167"/>
                <a:gd name="T7" fmla="*/ 14 h 19"/>
                <a:gd name="T8" fmla="*/ 167 w 167"/>
                <a:gd name="T9" fmla="*/ 9 h 19"/>
                <a:gd name="T10" fmla="*/ 167 w 167"/>
                <a:gd name="T11" fmla="*/ 9 h 19"/>
                <a:gd name="T12" fmla="*/ 167 w 167"/>
                <a:gd name="T13" fmla="*/ 5 h 19"/>
                <a:gd name="T14" fmla="*/ 158 w 167"/>
                <a:gd name="T15" fmla="*/ 0 h 19"/>
                <a:gd name="T16" fmla="*/ 10 w 167"/>
                <a:gd name="T17" fmla="*/ 0 h 19"/>
                <a:gd name="T18" fmla="*/ 10 w 167"/>
                <a:gd name="T19" fmla="*/ 0 h 19"/>
                <a:gd name="T20" fmla="*/ 5 w 167"/>
                <a:gd name="T21" fmla="*/ 5 h 19"/>
                <a:gd name="T22" fmla="*/ 0 w 167"/>
                <a:gd name="T23" fmla="*/ 9 h 19"/>
                <a:gd name="T24" fmla="*/ 0 w 167"/>
                <a:gd name="T25" fmla="*/ 9 h 19"/>
                <a:gd name="T26" fmla="*/ 5 w 167"/>
                <a:gd name="T27" fmla="*/ 14 h 19"/>
                <a:gd name="T28" fmla="*/ 10 w 167"/>
                <a:gd name="T29" fmla="*/ 19 h 19"/>
                <a:gd name="T30" fmla="*/ 10 w 167"/>
                <a:gd name="T31"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7" h="19">
                  <a:moveTo>
                    <a:pt x="10" y="19"/>
                  </a:moveTo>
                  <a:lnTo>
                    <a:pt x="158" y="19"/>
                  </a:lnTo>
                  <a:lnTo>
                    <a:pt x="158" y="19"/>
                  </a:lnTo>
                  <a:lnTo>
                    <a:pt x="167" y="14"/>
                  </a:lnTo>
                  <a:lnTo>
                    <a:pt x="167" y="9"/>
                  </a:lnTo>
                  <a:lnTo>
                    <a:pt x="167" y="9"/>
                  </a:lnTo>
                  <a:lnTo>
                    <a:pt x="167" y="5"/>
                  </a:lnTo>
                  <a:lnTo>
                    <a:pt x="158" y="0"/>
                  </a:lnTo>
                  <a:lnTo>
                    <a:pt x="10" y="0"/>
                  </a:lnTo>
                  <a:lnTo>
                    <a:pt x="10" y="0"/>
                  </a:lnTo>
                  <a:lnTo>
                    <a:pt x="5" y="5"/>
                  </a:lnTo>
                  <a:lnTo>
                    <a:pt x="0" y="9"/>
                  </a:lnTo>
                  <a:lnTo>
                    <a:pt x="0" y="9"/>
                  </a:lnTo>
                  <a:lnTo>
                    <a:pt x="5" y="14"/>
                  </a:lnTo>
                  <a:lnTo>
                    <a:pt x="10" y="19"/>
                  </a:lnTo>
                  <a:lnTo>
                    <a:pt x="10"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8" name="Freeform 119">
              <a:extLst>
                <a:ext uri="{FF2B5EF4-FFF2-40B4-BE49-F238E27FC236}">
                  <a16:creationId xmlns:a16="http://schemas.microsoft.com/office/drawing/2014/main" id="{9C262CA1-00E5-4066-90A4-9F304D3DB388}"/>
                </a:ext>
              </a:extLst>
            </p:cNvPr>
            <p:cNvSpPr>
              <a:spLocks/>
            </p:cNvSpPr>
            <p:nvPr/>
          </p:nvSpPr>
          <p:spPr bwMode="auto">
            <a:xfrm>
              <a:off x="8439150" y="1036638"/>
              <a:ext cx="265112" cy="28575"/>
            </a:xfrm>
            <a:custGeom>
              <a:avLst/>
              <a:gdLst>
                <a:gd name="T0" fmla="*/ 10 w 167"/>
                <a:gd name="T1" fmla="*/ 18 h 18"/>
                <a:gd name="T2" fmla="*/ 158 w 167"/>
                <a:gd name="T3" fmla="*/ 18 h 18"/>
                <a:gd name="T4" fmla="*/ 158 w 167"/>
                <a:gd name="T5" fmla="*/ 18 h 18"/>
                <a:gd name="T6" fmla="*/ 167 w 167"/>
                <a:gd name="T7" fmla="*/ 14 h 18"/>
                <a:gd name="T8" fmla="*/ 167 w 167"/>
                <a:gd name="T9" fmla="*/ 9 h 18"/>
                <a:gd name="T10" fmla="*/ 167 w 167"/>
                <a:gd name="T11" fmla="*/ 9 h 18"/>
                <a:gd name="T12" fmla="*/ 167 w 167"/>
                <a:gd name="T13" fmla="*/ 4 h 18"/>
                <a:gd name="T14" fmla="*/ 158 w 167"/>
                <a:gd name="T15" fmla="*/ 0 h 18"/>
                <a:gd name="T16" fmla="*/ 10 w 167"/>
                <a:gd name="T17" fmla="*/ 0 h 18"/>
                <a:gd name="T18" fmla="*/ 10 w 167"/>
                <a:gd name="T19" fmla="*/ 0 h 18"/>
                <a:gd name="T20" fmla="*/ 5 w 167"/>
                <a:gd name="T21" fmla="*/ 4 h 18"/>
                <a:gd name="T22" fmla="*/ 0 w 167"/>
                <a:gd name="T23" fmla="*/ 9 h 18"/>
                <a:gd name="T24" fmla="*/ 0 w 167"/>
                <a:gd name="T25" fmla="*/ 9 h 18"/>
                <a:gd name="T26" fmla="*/ 5 w 167"/>
                <a:gd name="T27" fmla="*/ 14 h 18"/>
                <a:gd name="T28" fmla="*/ 10 w 167"/>
                <a:gd name="T29" fmla="*/ 18 h 18"/>
                <a:gd name="T30" fmla="*/ 10 w 167"/>
                <a:gd name="T31"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7" h="18">
                  <a:moveTo>
                    <a:pt x="10" y="18"/>
                  </a:moveTo>
                  <a:lnTo>
                    <a:pt x="158" y="18"/>
                  </a:lnTo>
                  <a:lnTo>
                    <a:pt x="158" y="18"/>
                  </a:lnTo>
                  <a:lnTo>
                    <a:pt x="167" y="14"/>
                  </a:lnTo>
                  <a:lnTo>
                    <a:pt x="167" y="9"/>
                  </a:lnTo>
                  <a:lnTo>
                    <a:pt x="167" y="9"/>
                  </a:lnTo>
                  <a:lnTo>
                    <a:pt x="167" y="4"/>
                  </a:lnTo>
                  <a:lnTo>
                    <a:pt x="158" y="0"/>
                  </a:lnTo>
                  <a:lnTo>
                    <a:pt x="10" y="0"/>
                  </a:lnTo>
                  <a:lnTo>
                    <a:pt x="10" y="0"/>
                  </a:lnTo>
                  <a:lnTo>
                    <a:pt x="5" y="4"/>
                  </a:lnTo>
                  <a:lnTo>
                    <a:pt x="0" y="9"/>
                  </a:lnTo>
                  <a:lnTo>
                    <a:pt x="0" y="9"/>
                  </a:lnTo>
                  <a:lnTo>
                    <a:pt x="5" y="14"/>
                  </a:lnTo>
                  <a:lnTo>
                    <a:pt x="10" y="18"/>
                  </a:lnTo>
                  <a:lnTo>
                    <a:pt x="1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 name="Freeform 120">
              <a:extLst>
                <a:ext uri="{FF2B5EF4-FFF2-40B4-BE49-F238E27FC236}">
                  <a16:creationId xmlns:a16="http://schemas.microsoft.com/office/drawing/2014/main" id="{9C47FBF8-A003-40D2-B85D-0A8ED859B858}"/>
                </a:ext>
              </a:extLst>
            </p:cNvPr>
            <p:cNvSpPr>
              <a:spLocks/>
            </p:cNvSpPr>
            <p:nvPr/>
          </p:nvSpPr>
          <p:spPr bwMode="auto">
            <a:xfrm>
              <a:off x="8262938" y="947738"/>
              <a:ext cx="117475" cy="117475"/>
            </a:xfrm>
            <a:custGeom>
              <a:avLst/>
              <a:gdLst>
                <a:gd name="T0" fmla="*/ 56 w 74"/>
                <a:gd name="T1" fmla="*/ 0 h 74"/>
                <a:gd name="T2" fmla="*/ 18 w 74"/>
                <a:gd name="T3" fmla="*/ 0 h 74"/>
                <a:gd name="T4" fmla="*/ 18 w 74"/>
                <a:gd name="T5" fmla="*/ 0 h 74"/>
                <a:gd name="T6" fmla="*/ 14 w 74"/>
                <a:gd name="T7" fmla="*/ 0 h 74"/>
                <a:gd name="T8" fmla="*/ 9 w 74"/>
                <a:gd name="T9" fmla="*/ 5 h 74"/>
                <a:gd name="T10" fmla="*/ 4 w 74"/>
                <a:gd name="T11" fmla="*/ 9 h 74"/>
                <a:gd name="T12" fmla="*/ 0 w 74"/>
                <a:gd name="T13" fmla="*/ 19 h 74"/>
                <a:gd name="T14" fmla="*/ 0 w 74"/>
                <a:gd name="T15" fmla="*/ 56 h 74"/>
                <a:gd name="T16" fmla="*/ 0 w 74"/>
                <a:gd name="T17" fmla="*/ 56 h 74"/>
                <a:gd name="T18" fmla="*/ 4 w 74"/>
                <a:gd name="T19" fmla="*/ 65 h 74"/>
                <a:gd name="T20" fmla="*/ 9 w 74"/>
                <a:gd name="T21" fmla="*/ 70 h 74"/>
                <a:gd name="T22" fmla="*/ 14 w 74"/>
                <a:gd name="T23" fmla="*/ 74 h 74"/>
                <a:gd name="T24" fmla="*/ 18 w 74"/>
                <a:gd name="T25" fmla="*/ 74 h 74"/>
                <a:gd name="T26" fmla="*/ 56 w 74"/>
                <a:gd name="T27" fmla="*/ 74 h 74"/>
                <a:gd name="T28" fmla="*/ 56 w 74"/>
                <a:gd name="T29" fmla="*/ 74 h 74"/>
                <a:gd name="T30" fmla="*/ 65 w 74"/>
                <a:gd name="T31" fmla="*/ 74 h 74"/>
                <a:gd name="T32" fmla="*/ 69 w 74"/>
                <a:gd name="T33" fmla="*/ 70 h 74"/>
                <a:gd name="T34" fmla="*/ 74 w 74"/>
                <a:gd name="T35" fmla="*/ 65 h 74"/>
                <a:gd name="T36" fmla="*/ 74 w 74"/>
                <a:gd name="T37" fmla="*/ 56 h 74"/>
                <a:gd name="T38" fmla="*/ 74 w 74"/>
                <a:gd name="T39" fmla="*/ 19 h 74"/>
                <a:gd name="T40" fmla="*/ 74 w 74"/>
                <a:gd name="T41" fmla="*/ 19 h 74"/>
                <a:gd name="T42" fmla="*/ 74 w 74"/>
                <a:gd name="T43" fmla="*/ 9 h 74"/>
                <a:gd name="T44" fmla="*/ 69 w 74"/>
                <a:gd name="T45" fmla="*/ 5 h 74"/>
                <a:gd name="T46" fmla="*/ 65 w 74"/>
                <a:gd name="T47" fmla="*/ 0 h 74"/>
                <a:gd name="T48" fmla="*/ 56 w 74"/>
                <a:gd name="T49" fmla="*/ 0 h 74"/>
                <a:gd name="T50" fmla="*/ 56 w 74"/>
                <a:gd name="T51"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4" h="74">
                  <a:moveTo>
                    <a:pt x="56" y="0"/>
                  </a:moveTo>
                  <a:lnTo>
                    <a:pt x="18" y="0"/>
                  </a:lnTo>
                  <a:lnTo>
                    <a:pt x="18" y="0"/>
                  </a:lnTo>
                  <a:lnTo>
                    <a:pt x="14" y="0"/>
                  </a:lnTo>
                  <a:lnTo>
                    <a:pt x="9" y="5"/>
                  </a:lnTo>
                  <a:lnTo>
                    <a:pt x="4" y="9"/>
                  </a:lnTo>
                  <a:lnTo>
                    <a:pt x="0" y="19"/>
                  </a:lnTo>
                  <a:lnTo>
                    <a:pt x="0" y="56"/>
                  </a:lnTo>
                  <a:lnTo>
                    <a:pt x="0" y="56"/>
                  </a:lnTo>
                  <a:lnTo>
                    <a:pt x="4" y="65"/>
                  </a:lnTo>
                  <a:lnTo>
                    <a:pt x="9" y="70"/>
                  </a:lnTo>
                  <a:lnTo>
                    <a:pt x="14" y="74"/>
                  </a:lnTo>
                  <a:lnTo>
                    <a:pt x="18" y="74"/>
                  </a:lnTo>
                  <a:lnTo>
                    <a:pt x="56" y="74"/>
                  </a:lnTo>
                  <a:lnTo>
                    <a:pt x="56" y="74"/>
                  </a:lnTo>
                  <a:lnTo>
                    <a:pt x="65" y="74"/>
                  </a:lnTo>
                  <a:lnTo>
                    <a:pt x="69" y="70"/>
                  </a:lnTo>
                  <a:lnTo>
                    <a:pt x="74" y="65"/>
                  </a:lnTo>
                  <a:lnTo>
                    <a:pt x="74" y="56"/>
                  </a:lnTo>
                  <a:lnTo>
                    <a:pt x="74" y="19"/>
                  </a:lnTo>
                  <a:lnTo>
                    <a:pt x="74" y="19"/>
                  </a:lnTo>
                  <a:lnTo>
                    <a:pt x="74" y="9"/>
                  </a:lnTo>
                  <a:lnTo>
                    <a:pt x="69" y="5"/>
                  </a:lnTo>
                  <a:lnTo>
                    <a:pt x="65" y="0"/>
                  </a:lnTo>
                  <a:lnTo>
                    <a:pt x="56" y="0"/>
                  </a:lnTo>
                  <a:lnTo>
                    <a:pt x="5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 name="Freeform 121">
              <a:extLst>
                <a:ext uri="{FF2B5EF4-FFF2-40B4-BE49-F238E27FC236}">
                  <a16:creationId xmlns:a16="http://schemas.microsoft.com/office/drawing/2014/main" id="{F627559B-612E-43B9-8939-AF9FF47FD0D8}"/>
                </a:ext>
              </a:extLst>
            </p:cNvPr>
            <p:cNvSpPr>
              <a:spLocks/>
            </p:cNvSpPr>
            <p:nvPr/>
          </p:nvSpPr>
          <p:spPr bwMode="auto">
            <a:xfrm>
              <a:off x="8439150" y="1360488"/>
              <a:ext cx="265112" cy="30163"/>
            </a:xfrm>
            <a:custGeom>
              <a:avLst/>
              <a:gdLst>
                <a:gd name="T0" fmla="*/ 158 w 167"/>
                <a:gd name="T1" fmla="*/ 0 h 19"/>
                <a:gd name="T2" fmla="*/ 10 w 167"/>
                <a:gd name="T3" fmla="*/ 0 h 19"/>
                <a:gd name="T4" fmla="*/ 10 w 167"/>
                <a:gd name="T5" fmla="*/ 0 h 19"/>
                <a:gd name="T6" fmla="*/ 5 w 167"/>
                <a:gd name="T7" fmla="*/ 5 h 19"/>
                <a:gd name="T8" fmla="*/ 0 w 167"/>
                <a:gd name="T9" fmla="*/ 9 h 19"/>
                <a:gd name="T10" fmla="*/ 0 w 167"/>
                <a:gd name="T11" fmla="*/ 9 h 19"/>
                <a:gd name="T12" fmla="*/ 5 w 167"/>
                <a:gd name="T13" fmla="*/ 14 h 19"/>
                <a:gd name="T14" fmla="*/ 10 w 167"/>
                <a:gd name="T15" fmla="*/ 19 h 19"/>
                <a:gd name="T16" fmla="*/ 158 w 167"/>
                <a:gd name="T17" fmla="*/ 19 h 19"/>
                <a:gd name="T18" fmla="*/ 158 w 167"/>
                <a:gd name="T19" fmla="*/ 19 h 19"/>
                <a:gd name="T20" fmla="*/ 167 w 167"/>
                <a:gd name="T21" fmla="*/ 14 h 19"/>
                <a:gd name="T22" fmla="*/ 167 w 167"/>
                <a:gd name="T23" fmla="*/ 9 h 19"/>
                <a:gd name="T24" fmla="*/ 167 w 167"/>
                <a:gd name="T25" fmla="*/ 9 h 19"/>
                <a:gd name="T26" fmla="*/ 167 w 167"/>
                <a:gd name="T27" fmla="*/ 5 h 19"/>
                <a:gd name="T28" fmla="*/ 158 w 167"/>
                <a:gd name="T29" fmla="*/ 0 h 19"/>
                <a:gd name="T30" fmla="*/ 158 w 167"/>
                <a:gd name="T3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7" h="19">
                  <a:moveTo>
                    <a:pt x="158" y="0"/>
                  </a:moveTo>
                  <a:lnTo>
                    <a:pt x="10" y="0"/>
                  </a:lnTo>
                  <a:lnTo>
                    <a:pt x="10" y="0"/>
                  </a:lnTo>
                  <a:lnTo>
                    <a:pt x="5" y="5"/>
                  </a:lnTo>
                  <a:lnTo>
                    <a:pt x="0" y="9"/>
                  </a:lnTo>
                  <a:lnTo>
                    <a:pt x="0" y="9"/>
                  </a:lnTo>
                  <a:lnTo>
                    <a:pt x="5" y="14"/>
                  </a:lnTo>
                  <a:lnTo>
                    <a:pt x="10" y="19"/>
                  </a:lnTo>
                  <a:lnTo>
                    <a:pt x="158" y="19"/>
                  </a:lnTo>
                  <a:lnTo>
                    <a:pt x="158" y="19"/>
                  </a:lnTo>
                  <a:lnTo>
                    <a:pt x="167" y="14"/>
                  </a:lnTo>
                  <a:lnTo>
                    <a:pt x="167" y="9"/>
                  </a:lnTo>
                  <a:lnTo>
                    <a:pt x="167" y="9"/>
                  </a:lnTo>
                  <a:lnTo>
                    <a:pt x="167" y="5"/>
                  </a:lnTo>
                  <a:lnTo>
                    <a:pt x="158" y="0"/>
                  </a:lnTo>
                  <a:lnTo>
                    <a:pt x="15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1" name="Freeform 122">
              <a:extLst>
                <a:ext uri="{FF2B5EF4-FFF2-40B4-BE49-F238E27FC236}">
                  <a16:creationId xmlns:a16="http://schemas.microsoft.com/office/drawing/2014/main" id="{3D568AC3-2549-4676-ACA0-4D38343A5339}"/>
                </a:ext>
              </a:extLst>
            </p:cNvPr>
            <p:cNvSpPr>
              <a:spLocks/>
            </p:cNvSpPr>
            <p:nvPr/>
          </p:nvSpPr>
          <p:spPr bwMode="auto">
            <a:xfrm>
              <a:off x="8439150" y="1449388"/>
              <a:ext cx="265112" cy="28575"/>
            </a:xfrm>
            <a:custGeom>
              <a:avLst/>
              <a:gdLst>
                <a:gd name="T0" fmla="*/ 158 w 167"/>
                <a:gd name="T1" fmla="*/ 0 h 18"/>
                <a:gd name="T2" fmla="*/ 10 w 167"/>
                <a:gd name="T3" fmla="*/ 0 h 18"/>
                <a:gd name="T4" fmla="*/ 10 w 167"/>
                <a:gd name="T5" fmla="*/ 0 h 18"/>
                <a:gd name="T6" fmla="*/ 5 w 167"/>
                <a:gd name="T7" fmla="*/ 4 h 18"/>
                <a:gd name="T8" fmla="*/ 0 w 167"/>
                <a:gd name="T9" fmla="*/ 9 h 18"/>
                <a:gd name="T10" fmla="*/ 0 w 167"/>
                <a:gd name="T11" fmla="*/ 9 h 18"/>
                <a:gd name="T12" fmla="*/ 5 w 167"/>
                <a:gd name="T13" fmla="*/ 14 h 18"/>
                <a:gd name="T14" fmla="*/ 10 w 167"/>
                <a:gd name="T15" fmla="*/ 18 h 18"/>
                <a:gd name="T16" fmla="*/ 158 w 167"/>
                <a:gd name="T17" fmla="*/ 18 h 18"/>
                <a:gd name="T18" fmla="*/ 158 w 167"/>
                <a:gd name="T19" fmla="*/ 18 h 18"/>
                <a:gd name="T20" fmla="*/ 167 w 167"/>
                <a:gd name="T21" fmla="*/ 14 h 18"/>
                <a:gd name="T22" fmla="*/ 167 w 167"/>
                <a:gd name="T23" fmla="*/ 9 h 18"/>
                <a:gd name="T24" fmla="*/ 167 w 167"/>
                <a:gd name="T25" fmla="*/ 9 h 18"/>
                <a:gd name="T26" fmla="*/ 167 w 167"/>
                <a:gd name="T27" fmla="*/ 4 h 18"/>
                <a:gd name="T28" fmla="*/ 158 w 167"/>
                <a:gd name="T29" fmla="*/ 0 h 18"/>
                <a:gd name="T30" fmla="*/ 158 w 167"/>
                <a:gd name="T31"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7" h="18">
                  <a:moveTo>
                    <a:pt x="158" y="0"/>
                  </a:moveTo>
                  <a:lnTo>
                    <a:pt x="10" y="0"/>
                  </a:lnTo>
                  <a:lnTo>
                    <a:pt x="10" y="0"/>
                  </a:lnTo>
                  <a:lnTo>
                    <a:pt x="5" y="4"/>
                  </a:lnTo>
                  <a:lnTo>
                    <a:pt x="0" y="9"/>
                  </a:lnTo>
                  <a:lnTo>
                    <a:pt x="0" y="9"/>
                  </a:lnTo>
                  <a:lnTo>
                    <a:pt x="5" y="14"/>
                  </a:lnTo>
                  <a:lnTo>
                    <a:pt x="10" y="18"/>
                  </a:lnTo>
                  <a:lnTo>
                    <a:pt x="158" y="18"/>
                  </a:lnTo>
                  <a:lnTo>
                    <a:pt x="158" y="18"/>
                  </a:lnTo>
                  <a:lnTo>
                    <a:pt x="167" y="14"/>
                  </a:lnTo>
                  <a:lnTo>
                    <a:pt x="167" y="9"/>
                  </a:lnTo>
                  <a:lnTo>
                    <a:pt x="167" y="9"/>
                  </a:lnTo>
                  <a:lnTo>
                    <a:pt x="167" y="4"/>
                  </a:lnTo>
                  <a:lnTo>
                    <a:pt x="158" y="0"/>
                  </a:lnTo>
                  <a:lnTo>
                    <a:pt x="15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2" name="Freeform 123">
              <a:extLst>
                <a:ext uri="{FF2B5EF4-FFF2-40B4-BE49-F238E27FC236}">
                  <a16:creationId xmlns:a16="http://schemas.microsoft.com/office/drawing/2014/main" id="{B5AA51BC-2641-496F-8928-535CFC06545D}"/>
                </a:ext>
              </a:extLst>
            </p:cNvPr>
            <p:cNvSpPr>
              <a:spLocks/>
            </p:cNvSpPr>
            <p:nvPr/>
          </p:nvSpPr>
          <p:spPr bwMode="auto">
            <a:xfrm>
              <a:off x="8262938" y="1360488"/>
              <a:ext cx="117475" cy="117475"/>
            </a:xfrm>
            <a:custGeom>
              <a:avLst/>
              <a:gdLst>
                <a:gd name="T0" fmla="*/ 56 w 74"/>
                <a:gd name="T1" fmla="*/ 0 h 74"/>
                <a:gd name="T2" fmla="*/ 18 w 74"/>
                <a:gd name="T3" fmla="*/ 0 h 74"/>
                <a:gd name="T4" fmla="*/ 18 w 74"/>
                <a:gd name="T5" fmla="*/ 0 h 74"/>
                <a:gd name="T6" fmla="*/ 14 w 74"/>
                <a:gd name="T7" fmla="*/ 0 h 74"/>
                <a:gd name="T8" fmla="*/ 9 w 74"/>
                <a:gd name="T9" fmla="*/ 5 h 74"/>
                <a:gd name="T10" fmla="*/ 4 w 74"/>
                <a:gd name="T11" fmla="*/ 9 h 74"/>
                <a:gd name="T12" fmla="*/ 0 w 74"/>
                <a:gd name="T13" fmla="*/ 19 h 74"/>
                <a:gd name="T14" fmla="*/ 0 w 74"/>
                <a:gd name="T15" fmla="*/ 56 h 74"/>
                <a:gd name="T16" fmla="*/ 0 w 74"/>
                <a:gd name="T17" fmla="*/ 56 h 74"/>
                <a:gd name="T18" fmla="*/ 4 w 74"/>
                <a:gd name="T19" fmla="*/ 65 h 74"/>
                <a:gd name="T20" fmla="*/ 9 w 74"/>
                <a:gd name="T21" fmla="*/ 70 h 74"/>
                <a:gd name="T22" fmla="*/ 14 w 74"/>
                <a:gd name="T23" fmla="*/ 74 h 74"/>
                <a:gd name="T24" fmla="*/ 18 w 74"/>
                <a:gd name="T25" fmla="*/ 74 h 74"/>
                <a:gd name="T26" fmla="*/ 56 w 74"/>
                <a:gd name="T27" fmla="*/ 74 h 74"/>
                <a:gd name="T28" fmla="*/ 56 w 74"/>
                <a:gd name="T29" fmla="*/ 74 h 74"/>
                <a:gd name="T30" fmla="*/ 65 w 74"/>
                <a:gd name="T31" fmla="*/ 74 h 74"/>
                <a:gd name="T32" fmla="*/ 69 w 74"/>
                <a:gd name="T33" fmla="*/ 70 h 74"/>
                <a:gd name="T34" fmla="*/ 74 w 74"/>
                <a:gd name="T35" fmla="*/ 65 h 74"/>
                <a:gd name="T36" fmla="*/ 74 w 74"/>
                <a:gd name="T37" fmla="*/ 56 h 74"/>
                <a:gd name="T38" fmla="*/ 74 w 74"/>
                <a:gd name="T39" fmla="*/ 19 h 74"/>
                <a:gd name="T40" fmla="*/ 74 w 74"/>
                <a:gd name="T41" fmla="*/ 19 h 74"/>
                <a:gd name="T42" fmla="*/ 74 w 74"/>
                <a:gd name="T43" fmla="*/ 9 h 74"/>
                <a:gd name="T44" fmla="*/ 69 w 74"/>
                <a:gd name="T45" fmla="*/ 5 h 74"/>
                <a:gd name="T46" fmla="*/ 65 w 74"/>
                <a:gd name="T47" fmla="*/ 0 h 74"/>
                <a:gd name="T48" fmla="*/ 56 w 74"/>
                <a:gd name="T49" fmla="*/ 0 h 74"/>
                <a:gd name="T50" fmla="*/ 56 w 74"/>
                <a:gd name="T51"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4" h="74">
                  <a:moveTo>
                    <a:pt x="56" y="0"/>
                  </a:moveTo>
                  <a:lnTo>
                    <a:pt x="18" y="0"/>
                  </a:lnTo>
                  <a:lnTo>
                    <a:pt x="18" y="0"/>
                  </a:lnTo>
                  <a:lnTo>
                    <a:pt x="14" y="0"/>
                  </a:lnTo>
                  <a:lnTo>
                    <a:pt x="9" y="5"/>
                  </a:lnTo>
                  <a:lnTo>
                    <a:pt x="4" y="9"/>
                  </a:lnTo>
                  <a:lnTo>
                    <a:pt x="0" y="19"/>
                  </a:lnTo>
                  <a:lnTo>
                    <a:pt x="0" y="56"/>
                  </a:lnTo>
                  <a:lnTo>
                    <a:pt x="0" y="56"/>
                  </a:lnTo>
                  <a:lnTo>
                    <a:pt x="4" y="65"/>
                  </a:lnTo>
                  <a:lnTo>
                    <a:pt x="9" y="70"/>
                  </a:lnTo>
                  <a:lnTo>
                    <a:pt x="14" y="74"/>
                  </a:lnTo>
                  <a:lnTo>
                    <a:pt x="18" y="74"/>
                  </a:lnTo>
                  <a:lnTo>
                    <a:pt x="56" y="74"/>
                  </a:lnTo>
                  <a:lnTo>
                    <a:pt x="56" y="74"/>
                  </a:lnTo>
                  <a:lnTo>
                    <a:pt x="65" y="74"/>
                  </a:lnTo>
                  <a:lnTo>
                    <a:pt x="69" y="70"/>
                  </a:lnTo>
                  <a:lnTo>
                    <a:pt x="74" y="65"/>
                  </a:lnTo>
                  <a:lnTo>
                    <a:pt x="74" y="56"/>
                  </a:lnTo>
                  <a:lnTo>
                    <a:pt x="74" y="19"/>
                  </a:lnTo>
                  <a:lnTo>
                    <a:pt x="74" y="19"/>
                  </a:lnTo>
                  <a:lnTo>
                    <a:pt x="74" y="9"/>
                  </a:lnTo>
                  <a:lnTo>
                    <a:pt x="69" y="5"/>
                  </a:lnTo>
                  <a:lnTo>
                    <a:pt x="65" y="0"/>
                  </a:lnTo>
                  <a:lnTo>
                    <a:pt x="56" y="0"/>
                  </a:lnTo>
                  <a:lnTo>
                    <a:pt x="5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3" name="Freeform 124">
              <a:extLst>
                <a:ext uri="{FF2B5EF4-FFF2-40B4-BE49-F238E27FC236}">
                  <a16:creationId xmlns:a16="http://schemas.microsoft.com/office/drawing/2014/main" id="{B2CB2412-4054-454E-992F-D3B9B7033EE1}"/>
                </a:ext>
              </a:extLst>
            </p:cNvPr>
            <p:cNvSpPr>
              <a:spLocks/>
            </p:cNvSpPr>
            <p:nvPr/>
          </p:nvSpPr>
          <p:spPr bwMode="auto">
            <a:xfrm>
              <a:off x="8439150" y="741363"/>
              <a:ext cx="265112" cy="30163"/>
            </a:xfrm>
            <a:custGeom>
              <a:avLst/>
              <a:gdLst>
                <a:gd name="T0" fmla="*/ 10 w 167"/>
                <a:gd name="T1" fmla="*/ 19 h 19"/>
                <a:gd name="T2" fmla="*/ 158 w 167"/>
                <a:gd name="T3" fmla="*/ 19 h 19"/>
                <a:gd name="T4" fmla="*/ 158 w 167"/>
                <a:gd name="T5" fmla="*/ 19 h 19"/>
                <a:gd name="T6" fmla="*/ 167 w 167"/>
                <a:gd name="T7" fmla="*/ 14 h 19"/>
                <a:gd name="T8" fmla="*/ 167 w 167"/>
                <a:gd name="T9" fmla="*/ 9 h 19"/>
                <a:gd name="T10" fmla="*/ 167 w 167"/>
                <a:gd name="T11" fmla="*/ 9 h 19"/>
                <a:gd name="T12" fmla="*/ 167 w 167"/>
                <a:gd name="T13" fmla="*/ 5 h 19"/>
                <a:gd name="T14" fmla="*/ 158 w 167"/>
                <a:gd name="T15" fmla="*/ 0 h 19"/>
                <a:gd name="T16" fmla="*/ 10 w 167"/>
                <a:gd name="T17" fmla="*/ 0 h 19"/>
                <a:gd name="T18" fmla="*/ 10 w 167"/>
                <a:gd name="T19" fmla="*/ 0 h 19"/>
                <a:gd name="T20" fmla="*/ 5 w 167"/>
                <a:gd name="T21" fmla="*/ 5 h 19"/>
                <a:gd name="T22" fmla="*/ 0 w 167"/>
                <a:gd name="T23" fmla="*/ 9 h 19"/>
                <a:gd name="T24" fmla="*/ 0 w 167"/>
                <a:gd name="T25" fmla="*/ 9 h 19"/>
                <a:gd name="T26" fmla="*/ 5 w 167"/>
                <a:gd name="T27" fmla="*/ 14 h 19"/>
                <a:gd name="T28" fmla="*/ 10 w 167"/>
                <a:gd name="T29" fmla="*/ 19 h 19"/>
                <a:gd name="T30" fmla="*/ 10 w 167"/>
                <a:gd name="T31"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7" h="19">
                  <a:moveTo>
                    <a:pt x="10" y="19"/>
                  </a:moveTo>
                  <a:lnTo>
                    <a:pt x="158" y="19"/>
                  </a:lnTo>
                  <a:lnTo>
                    <a:pt x="158" y="19"/>
                  </a:lnTo>
                  <a:lnTo>
                    <a:pt x="167" y="14"/>
                  </a:lnTo>
                  <a:lnTo>
                    <a:pt x="167" y="9"/>
                  </a:lnTo>
                  <a:lnTo>
                    <a:pt x="167" y="9"/>
                  </a:lnTo>
                  <a:lnTo>
                    <a:pt x="167" y="5"/>
                  </a:lnTo>
                  <a:lnTo>
                    <a:pt x="158" y="0"/>
                  </a:lnTo>
                  <a:lnTo>
                    <a:pt x="10" y="0"/>
                  </a:lnTo>
                  <a:lnTo>
                    <a:pt x="10" y="0"/>
                  </a:lnTo>
                  <a:lnTo>
                    <a:pt x="5" y="5"/>
                  </a:lnTo>
                  <a:lnTo>
                    <a:pt x="0" y="9"/>
                  </a:lnTo>
                  <a:lnTo>
                    <a:pt x="0" y="9"/>
                  </a:lnTo>
                  <a:lnTo>
                    <a:pt x="5" y="14"/>
                  </a:lnTo>
                  <a:lnTo>
                    <a:pt x="10" y="19"/>
                  </a:lnTo>
                  <a:lnTo>
                    <a:pt x="10"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4" name="Freeform 125">
              <a:extLst>
                <a:ext uri="{FF2B5EF4-FFF2-40B4-BE49-F238E27FC236}">
                  <a16:creationId xmlns:a16="http://schemas.microsoft.com/office/drawing/2014/main" id="{07F7B98B-6C15-4996-8F71-B3F05D3D8C8D}"/>
                </a:ext>
              </a:extLst>
            </p:cNvPr>
            <p:cNvSpPr>
              <a:spLocks/>
            </p:cNvSpPr>
            <p:nvPr/>
          </p:nvSpPr>
          <p:spPr bwMode="auto">
            <a:xfrm>
              <a:off x="8439150" y="830263"/>
              <a:ext cx="265112" cy="28575"/>
            </a:xfrm>
            <a:custGeom>
              <a:avLst/>
              <a:gdLst>
                <a:gd name="T0" fmla="*/ 10 w 167"/>
                <a:gd name="T1" fmla="*/ 18 h 18"/>
                <a:gd name="T2" fmla="*/ 158 w 167"/>
                <a:gd name="T3" fmla="*/ 18 h 18"/>
                <a:gd name="T4" fmla="*/ 158 w 167"/>
                <a:gd name="T5" fmla="*/ 18 h 18"/>
                <a:gd name="T6" fmla="*/ 167 w 167"/>
                <a:gd name="T7" fmla="*/ 14 h 18"/>
                <a:gd name="T8" fmla="*/ 167 w 167"/>
                <a:gd name="T9" fmla="*/ 9 h 18"/>
                <a:gd name="T10" fmla="*/ 167 w 167"/>
                <a:gd name="T11" fmla="*/ 9 h 18"/>
                <a:gd name="T12" fmla="*/ 167 w 167"/>
                <a:gd name="T13" fmla="*/ 4 h 18"/>
                <a:gd name="T14" fmla="*/ 158 w 167"/>
                <a:gd name="T15" fmla="*/ 0 h 18"/>
                <a:gd name="T16" fmla="*/ 10 w 167"/>
                <a:gd name="T17" fmla="*/ 0 h 18"/>
                <a:gd name="T18" fmla="*/ 10 w 167"/>
                <a:gd name="T19" fmla="*/ 0 h 18"/>
                <a:gd name="T20" fmla="*/ 5 w 167"/>
                <a:gd name="T21" fmla="*/ 4 h 18"/>
                <a:gd name="T22" fmla="*/ 0 w 167"/>
                <a:gd name="T23" fmla="*/ 9 h 18"/>
                <a:gd name="T24" fmla="*/ 0 w 167"/>
                <a:gd name="T25" fmla="*/ 9 h 18"/>
                <a:gd name="T26" fmla="*/ 5 w 167"/>
                <a:gd name="T27" fmla="*/ 14 h 18"/>
                <a:gd name="T28" fmla="*/ 10 w 167"/>
                <a:gd name="T29" fmla="*/ 18 h 18"/>
                <a:gd name="T30" fmla="*/ 10 w 167"/>
                <a:gd name="T31"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7" h="18">
                  <a:moveTo>
                    <a:pt x="10" y="18"/>
                  </a:moveTo>
                  <a:lnTo>
                    <a:pt x="158" y="18"/>
                  </a:lnTo>
                  <a:lnTo>
                    <a:pt x="158" y="18"/>
                  </a:lnTo>
                  <a:lnTo>
                    <a:pt x="167" y="14"/>
                  </a:lnTo>
                  <a:lnTo>
                    <a:pt x="167" y="9"/>
                  </a:lnTo>
                  <a:lnTo>
                    <a:pt x="167" y="9"/>
                  </a:lnTo>
                  <a:lnTo>
                    <a:pt x="167" y="4"/>
                  </a:lnTo>
                  <a:lnTo>
                    <a:pt x="158" y="0"/>
                  </a:lnTo>
                  <a:lnTo>
                    <a:pt x="10" y="0"/>
                  </a:lnTo>
                  <a:lnTo>
                    <a:pt x="10" y="0"/>
                  </a:lnTo>
                  <a:lnTo>
                    <a:pt x="5" y="4"/>
                  </a:lnTo>
                  <a:lnTo>
                    <a:pt x="0" y="9"/>
                  </a:lnTo>
                  <a:lnTo>
                    <a:pt x="0" y="9"/>
                  </a:lnTo>
                  <a:lnTo>
                    <a:pt x="5" y="14"/>
                  </a:lnTo>
                  <a:lnTo>
                    <a:pt x="10" y="18"/>
                  </a:lnTo>
                  <a:lnTo>
                    <a:pt x="1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5" name="Freeform 126">
              <a:extLst>
                <a:ext uri="{FF2B5EF4-FFF2-40B4-BE49-F238E27FC236}">
                  <a16:creationId xmlns:a16="http://schemas.microsoft.com/office/drawing/2014/main" id="{EBDF8FBC-DC90-436B-AB7E-93F1234827D0}"/>
                </a:ext>
              </a:extLst>
            </p:cNvPr>
            <p:cNvSpPr>
              <a:spLocks/>
            </p:cNvSpPr>
            <p:nvPr/>
          </p:nvSpPr>
          <p:spPr bwMode="auto">
            <a:xfrm>
              <a:off x="8262938" y="741363"/>
              <a:ext cx="117475" cy="117475"/>
            </a:xfrm>
            <a:custGeom>
              <a:avLst/>
              <a:gdLst>
                <a:gd name="T0" fmla="*/ 56 w 74"/>
                <a:gd name="T1" fmla="*/ 0 h 74"/>
                <a:gd name="T2" fmla="*/ 18 w 74"/>
                <a:gd name="T3" fmla="*/ 0 h 74"/>
                <a:gd name="T4" fmla="*/ 18 w 74"/>
                <a:gd name="T5" fmla="*/ 0 h 74"/>
                <a:gd name="T6" fmla="*/ 14 w 74"/>
                <a:gd name="T7" fmla="*/ 0 h 74"/>
                <a:gd name="T8" fmla="*/ 9 w 74"/>
                <a:gd name="T9" fmla="*/ 5 h 74"/>
                <a:gd name="T10" fmla="*/ 4 w 74"/>
                <a:gd name="T11" fmla="*/ 9 h 74"/>
                <a:gd name="T12" fmla="*/ 0 w 74"/>
                <a:gd name="T13" fmla="*/ 19 h 74"/>
                <a:gd name="T14" fmla="*/ 0 w 74"/>
                <a:gd name="T15" fmla="*/ 56 h 74"/>
                <a:gd name="T16" fmla="*/ 0 w 74"/>
                <a:gd name="T17" fmla="*/ 56 h 74"/>
                <a:gd name="T18" fmla="*/ 4 w 74"/>
                <a:gd name="T19" fmla="*/ 65 h 74"/>
                <a:gd name="T20" fmla="*/ 9 w 74"/>
                <a:gd name="T21" fmla="*/ 70 h 74"/>
                <a:gd name="T22" fmla="*/ 14 w 74"/>
                <a:gd name="T23" fmla="*/ 74 h 74"/>
                <a:gd name="T24" fmla="*/ 18 w 74"/>
                <a:gd name="T25" fmla="*/ 74 h 74"/>
                <a:gd name="T26" fmla="*/ 56 w 74"/>
                <a:gd name="T27" fmla="*/ 74 h 74"/>
                <a:gd name="T28" fmla="*/ 56 w 74"/>
                <a:gd name="T29" fmla="*/ 74 h 74"/>
                <a:gd name="T30" fmla="*/ 65 w 74"/>
                <a:gd name="T31" fmla="*/ 74 h 74"/>
                <a:gd name="T32" fmla="*/ 69 w 74"/>
                <a:gd name="T33" fmla="*/ 70 h 74"/>
                <a:gd name="T34" fmla="*/ 74 w 74"/>
                <a:gd name="T35" fmla="*/ 65 h 74"/>
                <a:gd name="T36" fmla="*/ 74 w 74"/>
                <a:gd name="T37" fmla="*/ 56 h 74"/>
                <a:gd name="T38" fmla="*/ 74 w 74"/>
                <a:gd name="T39" fmla="*/ 19 h 74"/>
                <a:gd name="T40" fmla="*/ 74 w 74"/>
                <a:gd name="T41" fmla="*/ 19 h 74"/>
                <a:gd name="T42" fmla="*/ 74 w 74"/>
                <a:gd name="T43" fmla="*/ 9 h 74"/>
                <a:gd name="T44" fmla="*/ 69 w 74"/>
                <a:gd name="T45" fmla="*/ 5 h 74"/>
                <a:gd name="T46" fmla="*/ 65 w 74"/>
                <a:gd name="T47" fmla="*/ 0 h 74"/>
                <a:gd name="T48" fmla="*/ 56 w 74"/>
                <a:gd name="T49" fmla="*/ 0 h 74"/>
                <a:gd name="T50" fmla="*/ 56 w 74"/>
                <a:gd name="T51"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4" h="74">
                  <a:moveTo>
                    <a:pt x="56" y="0"/>
                  </a:moveTo>
                  <a:lnTo>
                    <a:pt x="18" y="0"/>
                  </a:lnTo>
                  <a:lnTo>
                    <a:pt x="18" y="0"/>
                  </a:lnTo>
                  <a:lnTo>
                    <a:pt x="14" y="0"/>
                  </a:lnTo>
                  <a:lnTo>
                    <a:pt x="9" y="5"/>
                  </a:lnTo>
                  <a:lnTo>
                    <a:pt x="4" y="9"/>
                  </a:lnTo>
                  <a:lnTo>
                    <a:pt x="0" y="19"/>
                  </a:lnTo>
                  <a:lnTo>
                    <a:pt x="0" y="56"/>
                  </a:lnTo>
                  <a:lnTo>
                    <a:pt x="0" y="56"/>
                  </a:lnTo>
                  <a:lnTo>
                    <a:pt x="4" y="65"/>
                  </a:lnTo>
                  <a:lnTo>
                    <a:pt x="9" y="70"/>
                  </a:lnTo>
                  <a:lnTo>
                    <a:pt x="14" y="74"/>
                  </a:lnTo>
                  <a:lnTo>
                    <a:pt x="18" y="74"/>
                  </a:lnTo>
                  <a:lnTo>
                    <a:pt x="56" y="74"/>
                  </a:lnTo>
                  <a:lnTo>
                    <a:pt x="56" y="74"/>
                  </a:lnTo>
                  <a:lnTo>
                    <a:pt x="65" y="74"/>
                  </a:lnTo>
                  <a:lnTo>
                    <a:pt x="69" y="70"/>
                  </a:lnTo>
                  <a:lnTo>
                    <a:pt x="74" y="65"/>
                  </a:lnTo>
                  <a:lnTo>
                    <a:pt x="74" y="56"/>
                  </a:lnTo>
                  <a:lnTo>
                    <a:pt x="74" y="19"/>
                  </a:lnTo>
                  <a:lnTo>
                    <a:pt x="74" y="19"/>
                  </a:lnTo>
                  <a:lnTo>
                    <a:pt x="74" y="9"/>
                  </a:lnTo>
                  <a:lnTo>
                    <a:pt x="69" y="5"/>
                  </a:lnTo>
                  <a:lnTo>
                    <a:pt x="65" y="0"/>
                  </a:lnTo>
                  <a:lnTo>
                    <a:pt x="56" y="0"/>
                  </a:lnTo>
                  <a:lnTo>
                    <a:pt x="5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6" name="Freeform 127">
              <a:extLst>
                <a:ext uri="{FF2B5EF4-FFF2-40B4-BE49-F238E27FC236}">
                  <a16:creationId xmlns:a16="http://schemas.microsoft.com/office/drawing/2014/main" id="{DAA582FE-0A8C-49C4-AB06-B807F7434F46}"/>
                </a:ext>
              </a:extLst>
            </p:cNvPr>
            <p:cNvSpPr>
              <a:spLocks noEditPoints="1"/>
            </p:cNvSpPr>
            <p:nvPr/>
          </p:nvSpPr>
          <p:spPr bwMode="auto">
            <a:xfrm>
              <a:off x="8145463" y="476250"/>
              <a:ext cx="1060450" cy="1179513"/>
            </a:xfrm>
            <a:custGeom>
              <a:avLst/>
              <a:gdLst>
                <a:gd name="T0" fmla="*/ 556 w 668"/>
                <a:gd name="T1" fmla="*/ 74 h 743"/>
                <a:gd name="T2" fmla="*/ 547 w 668"/>
                <a:gd name="T3" fmla="*/ 56 h 743"/>
                <a:gd name="T4" fmla="*/ 371 w 668"/>
                <a:gd name="T5" fmla="*/ 37 h 743"/>
                <a:gd name="T6" fmla="*/ 366 w 668"/>
                <a:gd name="T7" fmla="*/ 23 h 743"/>
                <a:gd name="T8" fmla="*/ 334 w 668"/>
                <a:gd name="T9" fmla="*/ 19 h 743"/>
                <a:gd name="T10" fmla="*/ 329 w 668"/>
                <a:gd name="T11" fmla="*/ 5 h 743"/>
                <a:gd name="T12" fmla="*/ 241 w 668"/>
                <a:gd name="T13" fmla="*/ 0 h 743"/>
                <a:gd name="T14" fmla="*/ 232 w 668"/>
                <a:gd name="T15" fmla="*/ 5 h 743"/>
                <a:gd name="T16" fmla="*/ 204 w 668"/>
                <a:gd name="T17" fmla="*/ 19 h 743"/>
                <a:gd name="T18" fmla="*/ 195 w 668"/>
                <a:gd name="T19" fmla="*/ 23 h 743"/>
                <a:gd name="T20" fmla="*/ 185 w 668"/>
                <a:gd name="T21" fmla="*/ 56 h 743"/>
                <a:gd name="T22" fmla="*/ 14 w 668"/>
                <a:gd name="T23" fmla="*/ 56 h 743"/>
                <a:gd name="T24" fmla="*/ 0 w 668"/>
                <a:gd name="T25" fmla="*/ 74 h 743"/>
                <a:gd name="T26" fmla="*/ 4 w 668"/>
                <a:gd name="T27" fmla="*/ 733 h 743"/>
                <a:gd name="T28" fmla="*/ 18 w 668"/>
                <a:gd name="T29" fmla="*/ 743 h 743"/>
                <a:gd name="T30" fmla="*/ 538 w 668"/>
                <a:gd name="T31" fmla="*/ 743 h 743"/>
                <a:gd name="T32" fmla="*/ 556 w 668"/>
                <a:gd name="T33" fmla="*/ 733 h 743"/>
                <a:gd name="T34" fmla="*/ 556 w 668"/>
                <a:gd name="T35" fmla="*/ 385 h 743"/>
                <a:gd name="T36" fmla="*/ 603 w 668"/>
                <a:gd name="T37" fmla="*/ 367 h 743"/>
                <a:gd name="T38" fmla="*/ 649 w 668"/>
                <a:gd name="T39" fmla="*/ 320 h 743"/>
                <a:gd name="T40" fmla="*/ 668 w 668"/>
                <a:gd name="T41" fmla="*/ 251 h 743"/>
                <a:gd name="T42" fmla="*/ 659 w 668"/>
                <a:gd name="T43" fmla="*/ 204 h 743"/>
                <a:gd name="T44" fmla="*/ 621 w 668"/>
                <a:gd name="T45" fmla="*/ 149 h 743"/>
                <a:gd name="T46" fmla="*/ 556 w 668"/>
                <a:gd name="T47" fmla="*/ 116 h 743"/>
                <a:gd name="T48" fmla="*/ 529 w 668"/>
                <a:gd name="T49" fmla="*/ 576 h 743"/>
                <a:gd name="T50" fmla="*/ 413 w 668"/>
                <a:gd name="T51" fmla="*/ 580 h 743"/>
                <a:gd name="T52" fmla="*/ 389 w 668"/>
                <a:gd name="T53" fmla="*/ 613 h 743"/>
                <a:gd name="T54" fmla="*/ 55 w 668"/>
                <a:gd name="T55" fmla="*/ 706 h 743"/>
                <a:gd name="T56" fmla="*/ 41 w 668"/>
                <a:gd name="T57" fmla="*/ 696 h 743"/>
                <a:gd name="T58" fmla="*/ 37 w 668"/>
                <a:gd name="T59" fmla="*/ 111 h 743"/>
                <a:gd name="T60" fmla="*/ 51 w 668"/>
                <a:gd name="T61" fmla="*/ 93 h 743"/>
                <a:gd name="T62" fmla="*/ 185 w 668"/>
                <a:gd name="T63" fmla="*/ 93 h 743"/>
                <a:gd name="T64" fmla="*/ 199 w 668"/>
                <a:gd name="T65" fmla="*/ 111 h 743"/>
                <a:gd name="T66" fmla="*/ 352 w 668"/>
                <a:gd name="T67" fmla="*/ 111 h 743"/>
                <a:gd name="T68" fmla="*/ 371 w 668"/>
                <a:gd name="T69" fmla="*/ 102 h 743"/>
                <a:gd name="T70" fmla="*/ 510 w 668"/>
                <a:gd name="T71" fmla="*/ 93 h 743"/>
                <a:gd name="T72" fmla="*/ 524 w 668"/>
                <a:gd name="T73" fmla="*/ 102 h 743"/>
                <a:gd name="T74" fmla="*/ 501 w 668"/>
                <a:gd name="T75" fmla="*/ 116 h 743"/>
                <a:gd name="T76" fmla="*/ 427 w 668"/>
                <a:gd name="T77" fmla="*/ 153 h 743"/>
                <a:gd name="T78" fmla="*/ 389 w 668"/>
                <a:gd name="T79" fmla="*/ 223 h 743"/>
                <a:gd name="T80" fmla="*/ 389 w 668"/>
                <a:gd name="T81" fmla="*/ 279 h 743"/>
                <a:gd name="T82" fmla="*/ 427 w 668"/>
                <a:gd name="T83" fmla="*/ 348 h 743"/>
                <a:gd name="T84" fmla="*/ 501 w 668"/>
                <a:gd name="T85" fmla="*/ 385 h 743"/>
                <a:gd name="T86" fmla="*/ 408 w 668"/>
                <a:gd name="T87" fmla="*/ 706 h 743"/>
                <a:gd name="T88" fmla="*/ 413 w 668"/>
                <a:gd name="T89" fmla="*/ 603 h 743"/>
                <a:gd name="T90" fmla="*/ 427 w 668"/>
                <a:gd name="T91" fmla="*/ 594 h 743"/>
                <a:gd name="T92" fmla="*/ 408 w 668"/>
                <a:gd name="T93" fmla="*/ 706 h 743"/>
                <a:gd name="T94" fmla="*/ 306 w 668"/>
                <a:gd name="T95" fmla="*/ 19 h 743"/>
                <a:gd name="T96" fmla="*/ 315 w 668"/>
                <a:gd name="T97" fmla="*/ 37 h 743"/>
                <a:gd name="T98" fmla="*/ 246 w 668"/>
                <a:gd name="T99" fmla="*/ 28 h 743"/>
                <a:gd name="T100" fmla="*/ 259 w 668"/>
                <a:gd name="T101" fmla="*/ 19 h 743"/>
                <a:gd name="T102" fmla="*/ 529 w 668"/>
                <a:gd name="T103" fmla="*/ 334 h 743"/>
                <a:gd name="T104" fmla="*/ 464 w 668"/>
                <a:gd name="T105" fmla="*/ 251 h 743"/>
                <a:gd name="T106" fmla="*/ 556 w 668"/>
                <a:gd name="T107" fmla="*/ 209 h 743"/>
                <a:gd name="T108" fmla="*/ 556 w 668"/>
                <a:gd name="T109" fmla="*/ 283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68" h="743">
                  <a:moveTo>
                    <a:pt x="556" y="116"/>
                  </a:moveTo>
                  <a:lnTo>
                    <a:pt x="556" y="74"/>
                  </a:lnTo>
                  <a:lnTo>
                    <a:pt x="556" y="74"/>
                  </a:lnTo>
                  <a:lnTo>
                    <a:pt x="556" y="65"/>
                  </a:lnTo>
                  <a:lnTo>
                    <a:pt x="552" y="60"/>
                  </a:lnTo>
                  <a:lnTo>
                    <a:pt x="547" y="56"/>
                  </a:lnTo>
                  <a:lnTo>
                    <a:pt x="538" y="56"/>
                  </a:lnTo>
                  <a:lnTo>
                    <a:pt x="371" y="56"/>
                  </a:lnTo>
                  <a:lnTo>
                    <a:pt x="371" y="37"/>
                  </a:lnTo>
                  <a:lnTo>
                    <a:pt x="371" y="37"/>
                  </a:lnTo>
                  <a:lnTo>
                    <a:pt x="371" y="28"/>
                  </a:lnTo>
                  <a:lnTo>
                    <a:pt x="366" y="23"/>
                  </a:lnTo>
                  <a:lnTo>
                    <a:pt x="362" y="19"/>
                  </a:lnTo>
                  <a:lnTo>
                    <a:pt x="352" y="19"/>
                  </a:lnTo>
                  <a:lnTo>
                    <a:pt x="334" y="19"/>
                  </a:lnTo>
                  <a:lnTo>
                    <a:pt x="334" y="19"/>
                  </a:lnTo>
                  <a:lnTo>
                    <a:pt x="334" y="9"/>
                  </a:lnTo>
                  <a:lnTo>
                    <a:pt x="329" y="5"/>
                  </a:lnTo>
                  <a:lnTo>
                    <a:pt x="324" y="0"/>
                  </a:lnTo>
                  <a:lnTo>
                    <a:pt x="315" y="0"/>
                  </a:lnTo>
                  <a:lnTo>
                    <a:pt x="241" y="0"/>
                  </a:lnTo>
                  <a:lnTo>
                    <a:pt x="241" y="0"/>
                  </a:lnTo>
                  <a:lnTo>
                    <a:pt x="236" y="0"/>
                  </a:lnTo>
                  <a:lnTo>
                    <a:pt x="232" y="5"/>
                  </a:lnTo>
                  <a:lnTo>
                    <a:pt x="227" y="9"/>
                  </a:lnTo>
                  <a:lnTo>
                    <a:pt x="222" y="19"/>
                  </a:lnTo>
                  <a:lnTo>
                    <a:pt x="204" y="19"/>
                  </a:lnTo>
                  <a:lnTo>
                    <a:pt x="204" y="19"/>
                  </a:lnTo>
                  <a:lnTo>
                    <a:pt x="199" y="19"/>
                  </a:lnTo>
                  <a:lnTo>
                    <a:pt x="195" y="23"/>
                  </a:lnTo>
                  <a:lnTo>
                    <a:pt x="190" y="28"/>
                  </a:lnTo>
                  <a:lnTo>
                    <a:pt x="185" y="37"/>
                  </a:lnTo>
                  <a:lnTo>
                    <a:pt x="185" y="56"/>
                  </a:lnTo>
                  <a:lnTo>
                    <a:pt x="18" y="56"/>
                  </a:lnTo>
                  <a:lnTo>
                    <a:pt x="18" y="56"/>
                  </a:lnTo>
                  <a:lnTo>
                    <a:pt x="14" y="56"/>
                  </a:lnTo>
                  <a:lnTo>
                    <a:pt x="9" y="60"/>
                  </a:lnTo>
                  <a:lnTo>
                    <a:pt x="4" y="65"/>
                  </a:lnTo>
                  <a:lnTo>
                    <a:pt x="0" y="74"/>
                  </a:lnTo>
                  <a:lnTo>
                    <a:pt x="0" y="724"/>
                  </a:lnTo>
                  <a:lnTo>
                    <a:pt x="0" y="724"/>
                  </a:lnTo>
                  <a:lnTo>
                    <a:pt x="4" y="733"/>
                  </a:lnTo>
                  <a:lnTo>
                    <a:pt x="9" y="738"/>
                  </a:lnTo>
                  <a:lnTo>
                    <a:pt x="14" y="743"/>
                  </a:lnTo>
                  <a:lnTo>
                    <a:pt x="18" y="743"/>
                  </a:lnTo>
                  <a:lnTo>
                    <a:pt x="389" y="743"/>
                  </a:lnTo>
                  <a:lnTo>
                    <a:pt x="538" y="743"/>
                  </a:lnTo>
                  <a:lnTo>
                    <a:pt x="538" y="743"/>
                  </a:lnTo>
                  <a:lnTo>
                    <a:pt x="547" y="743"/>
                  </a:lnTo>
                  <a:lnTo>
                    <a:pt x="552" y="738"/>
                  </a:lnTo>
                  <a:lnTo>
                    <a:pt x="556" y="733"/>
                  </a:lnTo>
                  <a:lnTo>
                    <a:pt x="556" y="724"/>
                  </a:lnTo>
                  <a:lnTo>
                    <a:pt x="556" y="576"/>
                  </a:lnTo>
                  <a:lnTo>
                    <a:pt x="556" y="385"/>
                  </a:lnTo>
                  <a:lnTo>
                    <a:pt x="556" y="385"/>
                  </a:lnTo>
                  <a:lnTo>
                    <a:pt x="580" y="381"/>
                  </a:lnTo>
                  <a:lnTo>
                    <a:pt x="603" y="367"/>
                  </a:lnTo>
                  <a:lnTo>
                    <a:pt x="621" y="353"/>
                  </a:lnTo>
                  <a:lnTo>
                    <a:pt x="635" y="339"/>
                  </a:lnTo>
                  <a:lnTo>
                    <a:pt x="649" y="320"/>
                  </a:lnTo>
                  <a:lnTo>
                    <a:pt x="659" y="297"/>
                  </a:lnTo>
                  <a:lnTo>
                    <a:pt x="663" y="274"/>
                  </a:lnTo>
                  <a:lnTo>
                    <a:pt x="668" y="251"/>
                  </a:lnTo>
                  <a:lnTo>
                    <a:pt x="668" y="251"/>
                  </a:lnTo>
                  <a:lnTo>
                    <a:pt x="663" y="227"/>
                  </a:lnTo>
                  <a:lnTo>
                    <a:pt x="659" y="204"/>
                  </a:lnTo>
                  <a:lnTo>
                    <a:pt x="649" y="181"/>
                  </a:lnTo>
                  <a:lnTo>
                    <a:pt x="635" y="162"/>
                  </a:lnTo>
                  <a:lnTo>
                    <a:pt x="621" y="149"/>
                  </a:lnTo>
                  <a:lnTo>
                    <a:pt x="603" y="135"/>
                  </a:lnTo>
                  <a:lnTo>
                    <a:pt x="580" y="121"/>
                  </a:lnTo>
                  <a:lnTo>
                    <a:pt x="556" y="116"/>
                  </a:lnTo>
                  <a:lnTo>
                    <a:pt x="556" y="116"/>
                  </a:lnTo>
                  <a:close/>
                  <a:moveTo>
                    <a:pt x="529" y="390"/>
                  </a:moveTo>
                  <a:lnTo>
                    <a:pt x="529" y="576"/>
                  </a:lnTo>
                  <a:lnTo>
                    <a:pt x="427" y="576"/>
                  </a:lnTo>
                  <a:lnTo>
                    <a:pt x="427" y="576"/>
                  </a:lnTo>
                  <a:lnTo>
                    <a:pt x="413" y="580"/>
                  </a:lnTo>
                  <a:lnTo>
                    <a:pt x="403" y="585"/>
                  </a:lnTo>
                  <a:lnTo>
                    <a:pt x="394" y="599"/>
                  </a:lnTo>
                  <a:lnTo>
                    <a:pt x="389" y="613"/>
                  </a:lnTo>
                  <a:lnTo>
                    <a:pt x="389" y="706"/>
                  </a:lnTo>
                  <a:lnTo>
                    <a:pt x="55" y="706"/>
                  </a:lnTo>
                  <a:lnTo>
                    <a:pt x="55" y="706"/>
                  </a:lnTo>
                  <a:lnTo>
                    <a:pt x="51" y="706"/>
                  </a:lnTo>
                  <a:lnTo>
                    <a:pt x="46" y="701"/>
                  </a:lnTo>
                  <a:lnTo>
                    <a:pt x="41" y="696"/>
                  </a:lnTo>
                  <a:lnTo>
                    <a:pt x="37" y="687"/>
                  </a:lnTo>
                  <a:lnTo>
                    <a:pt x="37" y="111"/>
                  </a:lnTo>
                  <a:lnTo>
                    <a:pt x="37" y="111"/>
                  </a:lnTo>
                  <a:lnTo>
                    <a:pt x="41" y="102"/>
                  </a:lnTo>
                  <a:lnTo>
                    <a:pt x="46" y="97"/>
                  </a:lnTo>
                  <a:lnTo>
                    <a:pt x="51" y="93"/>
                  </a:lnTo>
                  <a:lnTo>
                    <a:pt x="55" y="93"/>
                  </a:lnTo>
                  <a:lnTo>
                    <a:pt x="185" y="93"/>
                  </a:lnTo>
                  <a:lnTo>
                    <a:pt x="185" y="93"/>
                  </a:lnTo>
                  <a:lnTo>
                    <a:pt x="190" y="102"/>
                  </a:lnTo>
                  <a:lnTo>
                    <a:pt x="195" y="107"/>
                  </a:lnTo>
                  <a:lnTo>
                    <a:pt x="199" y="111"/>
                  </a:lnTo>
                  <a:lnTo>
                    <a:pt x="204" y="111"/>
                  </a:lnTo>
                  <a:lnTo>
                    <a:pt x="352" y="111"/>
                  </a:lnTo>
                  <a:lnTo>
                    <a:pt x="352" y="111"/>
                  </a:lnTo>
                  <a:lnTo>
                    <a:pt x="362" y="111"/>
                  </a:lnTo>
                  <a:lnTo>
                    <a:pt x="366" y="107"/>
                  </a:lnTo>
                  <a:lnTo>
                    <a:pt x="371" y="102"/>
                  </a:lnTo>
                  <a:lnTo>
                    <a:pt x="371" y="93"/>
                  </a:lnTo>
                  <a:lnTo>
                    <a:pt x="510" y="93"/>
                  </a:lnTo>
                  <a:lnTo>
                    <a:pt x="510" y="93"/>
                  </a:lnTo>
                  <a:lnTo>
                    <a:pt x="515" y="93"/>
                  </a:lnTo>
                  <a:lnTo>
                    <a:pt x="519" y="97"/>
                  </a:lnTo>
                  <a:lnTo>
                    <a:pt x="524" y="102"/>
                  </a:lnTo>
                  <a:lnTo>
                    <a:pt x="529" y="111"/>
                  </a:lnTo>
                  <a:lnTo>
                    <a:pt x="529" y="111"/>
                  </a:lnTo>
                  <a:lnTo>
                    <a:pt x="501" y="116"/>
                  </a:lnTo>
                  <a:lnTo>
                    <a:pt x="473" y="121"/>
                  </a:lnTo>
                  <a:lnTo>
                    <a:pt x="450" y="135"/>
                  </a:lnTo>
                  <a:lnTo>
                    <a:pt x="427" y="153"/>
                  </a:lnTo>
                  <a:lnTo>
                    <a:pt x="413" y="172"/>
                  </a:lnTo>
                  <a:lnTo>
                    <a:pt x="399" y="195"/>
                  </a:lnTo>
                  <a:lnTo>
                    <a:pt x="389" y="223"/>
                  </a:lnTo>
                  <a:lnTo>
                    <a:pt x="389" y="251"/>
                  </a:lnTo>
                  <a:lnTo>
                    <a:pt x="389" y="251"/>
                  </a:lnTo>
                  <a:lnTo>
                    <a:pt x="389" y="279"/>
                  </a:lnTo>
                  <a:lnTo>
                    <a:pt x="399" y="306"/>
                  </a:lnTo>
                  <a:lnTo>
                    <a:pt x="413" y="330"/>
                  </a:lnTo>
                  <a:lnTo>
                    <a:pt x="427" y="348"/>
                  </a:lnTo>
                  <a:lnTo>
                    <a:pt x="450" y="367"/>
                  </a:lnTo>
                  <a:lnTo>
                    <a:pt x="473" y="381"/>
                  </a:lnTo>
                  <a:lnTo>
                    <a:pt x="501" y="385"/>
                  </a:lnTo>
                  <a:lnTo>
                    <a:pt x="529" y="390"/>
                  </a:lnTo>
                  <a:lnTo>
                    <a:pt x="529" y="390"/>
                  </a:lnTo>
                  <a:close/>
                  <a:moveTo>
                    <a:pt x="408" y="706"/>
                  </a:moveTo>
                  <a:lnTo>
                    <a:pt x="408" y="613"/>
                  </a:lnTo>
                  <a:lnTo>
                    <a:pt x="408" y="613"/>
                  </a:lnTo>
                  <a:lnTo>
                    <a:pt x="413" y="603"/>
                  </a:lnTo>
                  <a:lnTo>
                    <a:pt x="417" y="599"/>
                  </a:lnTo>
                  <a:lnTo>
                    <a:pt x="422" y="594"/>
                  </a:lnTo>
                  <a:lnTo>
                    <a:pt x="427" y="594"/>
                  </a:lnTo>
                  <a:lnTo>
                    <a:pt x="515" y="594"/>
                  </a:lnTo>
                  <a:lnTo>
                    <a:pt x="524" y="594"/>
                  </a:lnTo>
                  <a:lnTo>
                    <a:pt x="408" y="706"/>
                  </a:lnTo>
                  <a:close/>
                  <a:moveTo>
                    <a:pt x="297" y="19"/>
                  </a:moveTo>
                  <a:lnTo>
                    <a:pt x="297" y="19"/>
                  </a:lnTo>
                  <a:lnTo>
                    <a:pt x="306" y="19"/>
                  </a:lnTo>
                  <a:lnTo>
                    <a:pt x="311" y="23"/>
                  </a:lnTo>
                  <a:lnTo>
                    <a:pt x="315" y="28"/>
                  </a:lnTo>
                  <a:lnTo>
                    <a:pt x="315" y="37"/>
                  </a:lnTo>
                  <a:lnTo>
                    <a:pt x="241" y="37"/>
                  </a:lnTo>
                  <a:lnTo>
                    <a:pt x="241" y="37"/>
                  </a:lnTo>
                  <a:lnTo>
                    <a:pt x="246" y="28"/>
                  </a:lnTo>
                  <a:lnTo>
                    <a:pt x="250" y="23"/>
                  </a:lnTo>
                  <a:lnTo>
                    <a:pt x="255" y="19"/>
                  </a:lnTo>
                  <a:lnTo>
                    <a:pt x="259" y="19"/>
                  </a:lnTo>
                  <a:lnTo>
                    <a:pt x="297" y="19"/>
                  </a:lnTo>
                  <a:close/>
                  <a:moveTo>
                    <a:pt x="556" y="283"/>
                  </a:moveTo>
                  <a:lnTo>
                    <a:pt x="529" y="334"/>
                  </a:lnTo>
                  <a:lnTo>
                    <a:pt x="515" y="353"/>
                  </a:lnTo>
                  <a:lnTo>
                    <a:pt x="440" y="279"/>
                  </a:lnTo>
                  <a:lnTo>
                    <a:pt x="464" y="251"/>
                  </a:lnTo>
                  <a:lnTo>
                    <a:pt x="505" y="297"/>
                  </a:lnTo>
                  <a:lnTo>
                    <a:pt x="529" y="265"/>
                  </a:lnTo>
                  <a:lnTo>
                    <a:pt x="556" y="209"/>
                  </a:lnTo>
                  <a:lnTo>
                    <a:pt x="584" y="167"/>
                  </a:lnTo>
                  <a:lnTo>
                    <a:pt x="617" y="186"/>
                  </a:lnTo>
                  <a:lnTo>
                    <a:pt x="556" y="2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grpSp>
        <p:nvGrpSpPr>
          <p:cNvPr id="27" name="Group 26">
            <a:extLst>
              <a:ext uri="{FF2B5EF4-FFF2-40B4-BE49-F238E27FC236}">
                <a16:creationId xmlns:a16="http://schemas.microsoft.com/office/drawing/2014/main" id="{B9F31FA9-8D20-4849-A6FF-82DF41201E8D}"/>
              </a:ext>
            </a:extLst>
          </p:cNvPr>
          <p:cNvGrpSpPr/>
          <p:nvPr userDrawn="1"/>
        </p:nvGrpSpPr>
        <p:grpSpPr>
          <a:xfrm>
            <a:off x="4382517" y="1120789"/>
            <a:ext cx="498235" cy="499719"/>
            <a:chOff x="1816100" y="1666875"/>
            <a:chExt cx="809625" cy="809625"/>
          </a:xfrm>
          <a:solidFill>
            <a:schemeClr val="bg1"/>
          </a:solidFill>
        </p:grpSpPr>
        <p:sp>
          <p:nvSpPr>
            <p:cNvPr id="28" name="Freeform 12">
              <a:extLst>
                <a:ext uri="{FF2B5EF4-FFF2-40B4-BE49-F238E27FC236}">
                  <a16:creationId xmlns:a16="http://schemas.microsoft.com/office/drawing/2014/main" id="{617D438C-3FC7-49A0-A3F8-E088FB6168B5}"/>
                </a:ext>
              </a:extLst>
            </p:cNvPr>
            <p:cNvSpPr>
              <a:spLocks/>
            </p:cNvSpPr>
            <p:nvPr/>
          </p:nvSpPr>
          <p:spPr bwMode="auto">
            <a:xfrm>
              <a:off x="2124075" y="1997075"/>
              <a:ext cx="168275" cy="168275"/>
            </a:xfrm>
            <a:custGeom>
              <a:avLst/>
              <a:gdLst/>
              <a:ahLst/>
              <a:cxnLst>
                <a:cxn ang="0">
                  <a:pos x="68" y="2"/>
                </a:cxn>
                <a:cxn ang="0">
                  <a:pos x="68" y="2"/>
                </a:cxn>
                <a:cxn ang="0">
                  <a:pos x="54" y="0"/>
                </a:cxn>
                <a:cxn ang="0">
                  <a:pos x="54" y="0"/>
                </a:cxn>
                <a:cxn ang="0">
                  <a:pos x="42" y="2"/>
                </a:cxn>
                <a:cxn ang="0">
                  <a:pos x="32" y="4"/>
                </a:cxn>
                <a:cxn ang="0">
                  <a:pos x="24" y="10"/>
                </a:cxn>
                <a:cxn ang="0">
                  <a:pos x="16" y="16"/>
                </a:cxn>
                <a:cxn ang="0">
                  <a:pos x="10" y="24"/>
                </a:cxn>
                <a:cxn ang="0">
                  <a:pos x="4" y="32"/>
                </a:cxn>
                <a:cxn ang="0">
                  <a:pos x="2" y="42"/>
                </a:cxn>
                <a:cxn ang="0">
                  <a:pos x="0" y="54"/>
                </a:cxn>
                <a:cxn ang="0">
                  <a:pos x="0" y="54"/>
                </a:cxn>
                <a:cxn ang="0">
                  <a:pos x="2" y="64"/>
                </a:cxn>
                <a:cxn ang="0">
                  <a:pos x="4" y="74"/>
                </a:cxn>
                <a:cxn ang="0">
                  <a:pos x="10" y="84"/>
                </a:cxn>
                <a:cxn ang="0">
                  <a:pos x="16" y="92"/>
                </a:cxn>
                <a:cxn ang="0">
                  <a:pos x="24" y="98"/>
                </a:cxn>
                <a:cxn ang="0">
                  <a:pos x="32" y="102"/>
                </a:cxn>
                <a:cxn ang="0">
                  <a:pos x="42" y="106"/>
                </a:cxn>
                <a:cxn ang="0">
                  <a:pos x="54" y="106"/>
                </a:cxn>
                <a:cxn ang="0">
                  <a:pos x="54" y="106"/>
                </a:cxn>
                <a:cxn ang="0">
                  <a:pos x="64" y="106"/>
                </a:cxn>
                <a:cxn ang="0">
                  <a:pos x="74" y="102"/>
                </a:cxn>
                <a:cxn ang="0">
                  <a:pos x="84" y="98"/>
                </a:cxn>
                <a:cxn ang="0">
                  <a:pos x="92" y="92"/>
                </a:cxn>
                <a:cxn ang="0">
                  <a:pos x="98" y="84"/>
                </a:cxn>
                <a:cxn ang="0">
                  <a:pos x="102" y="74"/>
                </a:cxn>
                <a:cxn ang="0">
                  <a:pos x="106" y="64"/>
                </a:cxn>
                <a:cxn ang="0">
                  <a:pos x="106" y="54"/>
                </a:cxn>
                <a:cxn ang="0">
                  <a:pos x="106" y="54"/>
                </a:cxn>
                <a:cxn ang="0">
                  <a:pos x="104" y="40"/>
                </a:cxn>
                <a:cxn ang="0">
                  <a:pos x="72" y="72"/>
                </a:cxn>
                <a:cxn ang="0">
                  <a:pos x="72" y="72"/>
                </a:cxn>
                <a:cxn ang="0">
                  <a:pos x="64" y="78"/>
                </a:cxn>
                <a:cxn ang="0">
                  <a:pos x="54" y="80"/>
                </a:cxn>
                <a:cxn ang="0">
                  <a:pos x="54" y="80"/>
                </a:cxn>
                <a:cxn ang="0">
                  <a:pos x="44" y="78"/>
                </a:cxn>
                <a:cxn ang="0">
                  <a:pos x="34" y="72"/>
                </a:cxn>
                <a:cxn ang="0">
                  <a:pos x="34" y="72"/>
                </a:cxn>
                <a:cxn ang="0">
                  <a:pos x="28" y="64"/>
                </a:cxn>
                <a:cxn ang="0">
                  <a:pos x="26" y="54"/>
                </a:cxn>
                <a:cxn ang="0">
                  <a:pos x="28" y="44"/>
                </a:cxn>
                <a:cxn ang="0">
                  <a:pos x="34" y="34"/>
                </a:cxn>
                <a:cxn ang="0">
                  <a:pos x="68" y="2"/>
                </a:cxn>
              </a:cxnLst>
              <a:rect l="0" t="0" r="r" b="b"/>
              <a:pathLst>
                <a:path w="106" h="106">
                  <a:moveTo>
                    <a:pt x="68" y="2"/>
                  </a:moveTo>
                  <a:lnTo>
                    <a:pt x="68" y="2"/>
                  </a:lnTo>
                  <a:lnTo>
                    <a:pt x="54" y="0"/>
                  </a:lnTo>
                  <a:lnTo>
                    <a:pt x="54" y="0"/>
                  </a:lnTo>
                  <a:lnTo>
                    <a:pt x="42" y="2"/>
                  </a:lnTo>
                  <a:lnTo>
                    <a:pt x="32" y="4"/>
                  </a:lnTo>
                  <a:lnTo>
                    <a:pt x="24" y="10"/>
                  </a:lnTo>
                  <a:lnTo>
                    <a:pt x="16" y="16"/>
                  </a:lnTo>
                  <a:lnTo>
                    <a:pt x="10" y="24"/>
                  </a:lnTo>
                  <a:lnTo>
                    <a:pt x="4" y="32"/>
                  </a:lnTo>
                  <a:lnTo>
                    <a:pt x="2" y="42"/>
                  </a:lnTo>
                  <a:lnTo>
                    <a:pt x="0" y="54"/>
                  </a:lnTo>
                  <a:lnTo>
                    <a:pt x="0" y="54"/>
                  </a:lnTo>
                  <a:lnTo>
                    <a:pt x="2" y="64"/>
                  </a:lnTo>
                  <a:lnTo>
                    <a:pt x="4" y="74"/>
                  </a:lnTo>
                  <a:lnTo>
                    <a:pt x="10" y="84"/>
                  </a:lnTo>
                  <a:lnTo>
                    <a:pt x="16" y="92"/>
                  </a:lnTo>
                  <a:lnTo>
                    <a:pt x="24" y="98"/>
                  </a:lnTo>
                  <a:lnTo>
                    <a:pt x="32" y="102"/>
                  </a:lnTo>
                  <a:lnTo>
                    <a:pt x="42" y="106"/>
                  </a:lnTo>
                  <a:lnTo>
                    <a:pt x="54" y="106"/>
                  </a:lnTo>
                  <a:lnTo>
                    <a:pt x="54" y="106"/>
                  </a:lnTo>
                  <a:lnTo>
                    <a:pt x="64" y="106"/>
                  </a:lnTo>
                  <a:lnTo>
                    <a:pt x="74" y="102"/>
                  </a:lnTo>
                  <a:lnTo>
                    <a:pt x="84" y="98"/>
                  </a:lnTo>
                  <a:lnTo>
                    <a:pt x="92" y="92"/>
                  </a:lnTo>
                  <a:lnTo>
                    <a:pt x="98" y="84"/>
                  </a:lnTo>
                  <a:lnTo>
                    <a:pt x="102" y="74"/>
                  </a:lnTo>
                  <a:lnTo>
                    <a:pt x="106" y="64"/>
                  </a:lnTo>
                  <a:lnTo>
                    <a:pt x="106" y="54"/>
                  </a:lnTo>
                  <a:lnTo>
                    <a:pt x="106" y="54"/>
                  </a:lnTo>
                  <a:lnTo>
                    <a:pt x="104" y="40"/>
                  </a:lnTo>
                  <a:lnTo>
                    <a:pt x="72" y="72"/>
                  </a:lnTo>
                  <a:lnTo>
                    <a:pt x="72" y="72"/>
                  </a:lnTo>
                  <a:lnTo>
                    <a:pt x="64" y="78"/>
                  </a:lnTo>
                  <a:lnTo>
                    <a:pt x="54" y="80"/>
                  </a:lnTo>
                  <a:lnTo>
                    <a:pt x="54" y="80"/>
                  </a:lnTo>
                  <a:lnTo>
                    <a:pt x="44" y="78"/>
                  </a:lnTo>
                  <a:lnTo>
                    <a:pt x="34" y="72"/>
                  </a:lnTo>
                  <a:lnTo>
                    <a:pt x="34" y="72"/>
                  </a:lnTo>
                  <a:lnTo>
                    <a:pt x="28" y="64"/>
                  </a:lnTo>
                  <a:lnTo>
                    <a:pt x="26" y="54"/>
                  </a:lnTo>
                  <a:lnTo>
                    <a:pt x="28" y="44"/>
                  </a:lnTo>
                  <a:lnTo>
                    <a:pt x="34" y="34"/>
                  </a:lnTo>
                  <a:lnTo>
                    <a:pt x="68"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9" name="Freeform 13">
              <a:extLst>
                <a:ext uri="{FF2B5EF4-FFF2-40B4-BE49-F238E27FC236}">
                  <a16:creationId xmlns:a16="http://schemas.microsoft.com/office/drawing/2014/main" id="{C3476447-3BBC-41E0-9ACF-F5C7FD74D42C}"/>
                </a:ext>
              </a:extLst>
            </p:cNvPr>
            <p:cNvSpPr>
              <a:spLocks/>
            </p:cNvSpPr>
            <p:nvPr/>
          </p:nvSpPr>
          <p:spPr bwMode="auto">
            <a:xfrm>
              <a:off x="1965325" y="1838325"/>
              <a:ext cx="485775" cy="485775"/>
            </a:xfrm>
            <a:custGeom>
              <a:avLst/>
              <a:gdLst/>
              <a:ahLst/>
              <a:cxnLst>
                <a:cxn ang="0">
                  <a:pos x="236" y="34"/>
                </a:cxn>
                <a:cxn ang="0">
                  <a:pos x="236" y="24"/>
                </a:cxn>
                <a:cxn ang="0">
                  <a:pos x="196" y="6"/>
                </a:cxn>
                <a:cxn ang="0">
                  <a:pos x="154" y="0"/>
                </a:cxn>
                <a:cxn ang="0">
                  <a:pos x="138" y="2"/>
                </a:cxn>
                <a:cxn ang="0">
                  <a:pos x="108" y="8"/>
                </a:cxn>
                <a:cxn ang="0">
                  <a:pos x="80" y="20"/>
                </a:cxn>
                <a:cxn ang="0">
                  <a:pos x="56" y="36"/>
                </a:cxn>
                <a:cxn ang="0">
                  <a:pos x="36" y="56"/>
                </a:cxn>
                <a:cxn ang="0">
                  <a:pos x="18" y="80"/>
                </a:cxn>
                <a:cxn ang="0">
                  <a:pos x="8" y="108"/>
                </a:cxn>
                <a:cxn ang="0">
                  <a:pos x="2" y="138"/>
                </a:cxn>
                <a:cxn ang="0">
                  <a:pos x="0" y="154"/>
                </a:cxn>
                <a:cxn ang="0">
                  <a:pos x="4" y="184"/>
                </a:cxn>
                <a:cxn ang="0">
                  <a:pos x="12" y="212"/>
                </a:cxn>
                <a:cxn ang="0">
                  <a:pos x="26" y="238"/>
                </a:cxn>
                <a:cxn ang="0">
                  <a:pos x="46" y="262"/>
                </a:cxn>
                <a:cxn ang="0">
                  <a:pos x="68" y="280"/>
                </a:cxn>
                <a:cxn ang="0">
                  <a:pos x="94" y="294"/>
                </a:cxn>
                <a:cxn ang="0">
                  <a:pos x="122" y="304"/>
                </a:cxn>
                <a:cxn ang="0">
                  <a:pos x="154" y="306"/>
                </a:cxn>
                <a:cxn ang="0">
                  <a:pos x="168" y="306"/>
                </a:cxn>
                <a:cxn ang="0">
                  <a:pos x="198" y="300"/>
                </a:cxn>
                <a:cxn ang="0">
                  <a:pos x="226" y="288"/>
                </a:cxn>
                <a:cxn ang="0">
                  <a:pos x="250" y="272"/>
                </a:cxn>
                <a:cxn ang="0">
                  <a:pos x="272" y="250"/>
                </a:cxn>
                <a:cxn ang="0">
                  <a:pos x="288" y="226"/>
                </a:cxn>
                <a:cxn ang="0">
                  <a:pos x="300" y="198"/>
                </a:cxn>
                <a:cxn ang="0">
                  <a:pos x="306" y="170"/>
                </a:cxn>
                <a:cxn ang="0">
                  <a:pos x="306" y="154"/>
                </a:cxn>
                <a:cxn ang="0">
                  <a:pos x="300" y="110"/>
                </a:cxn>
                <a:cxn ang="0">
                  <a:pos x="282" y="72"/>
                </a:cxn>
                <a:cxn ang="0">
                  <a:pos x="276" y="72"/>
                </a:cxn>
                <a:cxn ang="0">
                  <a:pos x="272" y="72"/>
                </a:cxn>
                <a:cxn ang="0">
                  <a:pos x="244" y="100"/>
                </a:cxn>
                <a:cxn ang="0">
                  <a:pos x="256" y="124"/>
                </a:cxn>
                <a:cxn ang="0">
                  <a:pos x="260" y="154"/>
                </a:cxn>
                <a:cxn ang="0">
                  <a:pos x="258" y="174"/>
                </a:cxn>
                <a:cxn ang="0">
                  <a:pos x="242" y="214"/>
                </a:cxn>
                <a:cxn ang="0">
                  <a:pos x="212" y="242"/>
                </a:cxn>
                <a:cxn ang="0">
                  <a:pos x="174" y="258"/>
                </a:cxn>
                <a:cxn ang="0">
                  <a:pos x="154" y="260"/>
                </a:cxn>
                <a:cxn ang="0">
                  <a:pos x="112" y="252"/>
                </a:cxn>
                <a:cxn ang="0">
                  <a:pos x="78" y="228"/>
                </a:cxn>
                <a:cxn ang="0">
                  <a:pos x="54" y="194"/>
                </a:cxn>
                <a:cxn ang="0">
                  <a:pos x="46" y="154"/>
                </a:cxn>
                <a:cxn ang="0">
                  <a:pos x="48" y="132"/>
                </a:cxn>
                <a:cxn ang="0">
                  <a:pos x="64" y="94"/>
                </a:cxn>
                <a:cxn ang="0">
                  <a:pos x="94" y="64"/>
                </a:cxn>
                <a:cxn ang="0">
                  <a:pos x="132" y="48"/>
                </a:cxn>
                <a:cxn ang="0">
                  <a:pos x="154" y="46"/>
                </a:cxn>
                <a:cxn ang="0">
                  <a:pos x="182" y="50"/>
                </a:cxn>
                <a:cxn ang="0">
                  <a:pos x="208" y="62"/>
                </a:cxn>
              </a:cxnLst>
              <a:rect l="0" t="0" r="r" b="b"/>
              <a:pathLst>
                <a:path w="306" h="306">
                  <a:moveTo>
                    <a:pt x="236" y="34"/>
                  </a:moveTo>
                  <a:lnTo>
                    <a:pt x="236" y="34"/>
                  </a:lnTo>
                  <a:lnTo>
                    <a:pt x="236" y="24"/>
                  </a:lnTo>
                  <a:lnTo>
                    <a:pt x="236" y="24"/>
                  </a:lnTo>
                  <a:lnTo>
                    <a:pt x="216" y="14"/>
                  </a:lnTo>
                  <a:lnTo>
                    <a:pt x="196" y="6"/>
                  </a:lnTo>
                  <a:lnTo>
                    <a:pt x="176" y="2"/>
                  </a:lnTo>
                  <a:lnTo>
                    <a:pt x="154" y="0"/>
                  </a:lnTo>
                  <a:lnTo>
                    <a:pt x="154" y="0"/>
                  </a:lnTo>
                  <a:lnTo>
                    <a:pt x="138" y="2"/>
                  </a:lnTo>
                  <a:lnTo>
                    <a:pt x="122" y="4"/>
                  </a:lnTo>
                  <a:lnTo>
                    <a:pt x="108" y="8"/>
                  </a:lnTo>
                  <a:lnTo>
                    <a:pt x="94" y="12"/>
                  </a:lnTo>
                  <a:lnTo>
                    <a:pt x="80" y="20"/>
                  </a:lnTo>
                  <a:lnTo>
                    <a:pt x="68" y="26"/>
                  </a:lnTo>
                  <a:lnTo>
                    <a:pt x="56" y="36"/>
                  </a:lnTo>
                  <a:lnTo>
                    <a:pt x="46" y="46"/>
                  </a:lnTo>
                  <a:lnTo>
                    <a:pt x="36" y="56"/>
                  </a:lnTo>
                  <a:lnTo>
                    <a:pt x="26" y="68"/>
                  </a:lnTo>
                  <a:lnTo>
                    <a:pt x="18" y="80"/>
                  </a:lnTo>
                  <a:lnTo>
                    <a:pt x="12" y="94"/>
                  </a:lnTo>
                  <a:lnTo>
                    <a:pt x="8" y="108"/>
                  </a:lnTo>
                  <a:lnTo>
                    <a:pt x="4" y="122"/>
                  </a:lnTo>
                  <a:lnTo>
                    <a:pt x="2" y="138"/>
                  </a:lnTo>
                  <a:lnTo>
                    <a:pt x="0" y="154"/>
                  </a:lnTo>
                  <a:lnTo>
                    <a:pt x="0" y="154"/>
                  </a:lnTo>
                  <a:lnTo>
                    <a:pt x="2" y="170"/>
                  </a:lnTo>
                  <a:lnTo>
                    <a:pt x="4" y="184"/>
                  </a:lnTo>
                  <a:lnTo>
                    <a:pt x="8" y="198"/>
                  </a:lnTo>
                  <a:lnTo>
                    <a:pt x="12" y="212"/>
                  </a:lnTo>
                  <a:lnTo>
                    <a:pt x="18" y="226"/>
                  </a:lnTo>
                  <a:lnTo>
                    <a:pt x="26" y="238"/>
                  </a:lnTo>
                  <a:lnTo>
                    <a:pt x="36" y="250"/>
                  </a:lnTo>
                  <a:lnTo>
                    <a:pt x="46" y="262"/>
                  </a:lnTo>
                  <a:lnTo>
                    <a:pt x="56" y="272"/>
                  </a:lnTo>
                  <a:lnTo>
                    <a:pt x="68" y="280"/>
                  </a:lnTo>
                  <a:lnTo>
                    <a:pt x="80" y="288"/>
                  </a:lnTo>
                  <a:lnTo>
                    <a:pt x="94" y="294"/>
                  </a:lnTo>
                  <a:lnTo>
                    <a:pt x="108" y="300"/>
                  </a:lnTo>
                  <a:lnTo>
                    <a:pt x="122" y="304"/>
                  </a:lnTo>
                  <a:lnTo>
                    <a:pt x="138" y="306"/>
                  </a:lnTo>
                  <a:lnTo>
                    <a:pt x="154" y="306"/>
                  </a:lnTo>
                  <a:lnTo>
                    <a:pt x="154" y="306"/>
                  </a:lnTo>
                  <a:lnTo>
                    <a:pt x="168" y="306"/>
                  </a:lnTo>
                  <a:lnTo>
                    <a:pt x="184" y="304"/>
                  </a:lnTo>
                  <a:lnTo>
                    <a:pt x="198" y="300"/>
                  </a:lnTo>
                  <a:lnTo>
                    <a:pt x="212" y="294"/>
                  </a:lnTo>
                  <a:lnTo>
                    <a:pt x="226" y="288"/>
                  </a:lnTo>
                  <a:lnTo>
                    <a:pt x="238" y="280"/>
                  </a:lnTo>
                  <a:lnTo>
                    <a:pt x="250" y="272"/>
                  </a:lnTo>
                  <a:lnTo>
                    <a:pt x="262" y="262"/>
                  </a:lnTo>
                  <a:lnTo>
                    <a:pt x="272" y="250"/>
                  </a:lnTo>
                  <a:lnTo>
                    <a:pt x="280" y="238"/>
                  </a:lnTo>
                  <a:lnTo>
                    <a:pt x="288" y="226"/>
                  </a:lnTo>
                  <a:lnTo>
                    <a:pt x="294" y="212"/>
                  </a:lnTo>
                  <a:lnTo>
                    <a:pt x="300" y="198"/>
                  </a:lnTo>
                  <a:lnTo>
                    <a:pt x="302" y="184"/>
                  </a:lnTo>
                  <a:lnTo>
                    <a:pt x="306" y="170"/>
                  </a:lnTo>
                  <a:lnTo>
                    <a:pt x="306" y="154"/>
                  </a:lnTo>
                  <a:lnTo>
                    <a:pt x="306" y="154"/>
                  </a:lnTo>
                  <a:lnTo>
                    <a:pt x="304" y="132"/>
                  </a:lnTo>
                  <a:lnTo>
                    <a:pt x="300" y="110"/>
                  </a:lnTo>
                  <a:lnTo>
                    <a:pt x="292" y="90"/>
                  </a:lnTo>
                  <a:lnTo>
                    <a:pt x="282" y="72"/>
                  </a:lnTo>
                  <a:lnTo>
                    <a:pt x="282" y="72"/>
                  </a:lnTo>
                  <a:lnTo>
                    <a:pt x="276" y="72"/>
                  </a:lnTo>
                  <a:lnTo>
                    <a:pt x="276" y="72"/>
                  </a:lnTo>
                  <a:lnTo>
                    <a:pt x="272" y="72"/>
                  </a:lnTo>
                  <a:lnTo>
                    <a:pt x="244" y="100"/>
                  </a:lnTo>
                  <a:lnTo>
                    <a:pt x="244" y="100"/>
                  </a:lnTo>
                  <a:lnTo>
                    <a:pt x="252" y="112"/>
                  </a:lnTo>
                  <a:lnTo>
                    <a:pt x="256" y="124"/>
                  </a:lnTo>
                  <a:lnTo>
                    <a:pt x="260" y="138"/>
                  </a:lnTo>
                  <a:lnTo>
                    <a:pt x="260" y="154"/>
                  </a:lnTo>
                  <a:lnTo>
                    <a:pt x="260" y="154"/>
                  </a:lnTo>
                  <a:lnTo>
                    <a:pt x="258" y="174"/>
                  </a:lnTo>
                  <a:lnTo>
                    <a:pt x="252" y="194"/>
                  </a:lnTo>
                  <a:lnTo>
                    <a:pt x="242" y="214"/>
                  </a:lnTo>
                  <a:lnTo>
                    <a:pt x="228" y="228"/>
                  </a:lnTo>
                  <a:lnTo>
                    <a:pt x="212" y="242"/>
                  </a:lnTo>
                  <a:lnTo>
                    <a:pt x="194" y="252"/>
                  </a:lnTo>
                  <a:lnTo>
                    <a:pt x="174" y="258"/>
                  </a:lnTo>
                  <a:lnTo>
                    <a:pt x="154" y="260"/>
                  </a:lnTo>
                  <a:lnTo>
                    <a:pt x="154" y="260"/>
                  </a:lnTo>
                  <a:lnTo>
                    <a:pt x="132" y="258"/>
                  </a:lnTo>
                  <a:lnTo>
                    <a:pt x="112" y="252"/>
                  </a:lnTo>
                  <a:lnTo>
                    <a:pt x="94" y="242"/>
                  </a:lnTo>
                  <a:lnTo>
                    <a:pt x="78" y="228"/>
                  </a:lnTo>
                  <a:lnTo>
                    <a:pt x="64" y="214"/>
                  </a:lnTo>
                  <a:lnTo>
                    <a:pt x="54" y="194"/>
                  </a:lnTo>
                  <a:lnTo>
                    <a:pt x="48" y="174"/>
                  </a:lnTo>
                  <a:lnTo>
                    <a:pt x="46" y="154"/>
                  </a:lnTo>
                  <a:lnTo>
                    <a:pt x="46" y="154"/>
                  </a:lnTo>
                  <a:lnTo>
                    <a:pt x="48" y="132"/>
                  </a:lnTo>
                  <a:lnTo>
                    <a:pt x="54" y="112"/>
                  </a:lnTo>
                  <a:lnTo>
                    <a:pt x="64" y="94"/>
                  </a:lnTo>
                  <a:lnTo>
                    <a:pt x="78" y="78"/>
                  </a:lnTo>
                  <a:lnTo>
                    <a:pt x="94" y="64"/>
                  </a:lnTo>
                  <a:lnTo>
                    <a:pt x="112" y="56"/>
                  </a:lnTo>
                  <a:lnTo>
                    <a:pt x="132" y="48"/>
                  </a:lnTo>
                  <a:lnTo>
                    <a:pt x="154" y="46"/>
                  </a:lnTo>
                  <a:lnTo>
                    <a:pt x="154" y="46"/>
                  </a:lnTo>
                  <a:lnTo>
                    <a:pt x="168" y="48"/>
                  </a:lnTo>
                  <a:lnTo>
                    <a:pt x="182" y="50"/>
                  </a:lnTo>
                  <a:lnTo>
                    <a:pt x="196" y="56"/>
                  </a:lnTo>
                  <a:lnTo>
                    <a:pt x="208" y="62"/>
                  </a:lnTo>
                  <a:lnTo>
                    <a:pt x="236" y="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30" name="Freeform 14">
              <a:extLst>
                <a:ext uri="{FF2B5EF4-FFF2-40B4-BE49-F238E27FC236}">
                  <a16:creationId xmlns:a16="http://schemas.microsoft.com/office/drawing/2014/main" id="{5B204D5C-A15C-41F4-B421-17619A2C195F}"/>
                </a:ext>
              </a:extLst>
            </p:cNvPr>
            <p:cNvSpPr>
              <a:spLocks/>
            </p:cNvSpPr>
            <p:nvPr/>
          </p:nvSpPr>
          <p:spPr bwMode="auto">
            <a:xfrm>
              <a:off x="1816100" y="1689100"/>
              <a:ext cx="787400" cy="787400"/>
            </a:xfrm>
            <a:custGeom>
              <a:avLst/>
              <a:gdLst/>
              <a:ahLst/>
              <a:cxnLst>
                <a:cxn ang="0">
                  <a:pos x="426" y="154"/>
                </a:cxn>
                <a:cxn ang="0">
                  <a:pos x="444" y="198"/>
                </a:cxn>
                <a:cxn ang="0">
                  <a:pos x="450" y="248"/>
                </a:cxn>
                <a:cxn ang="0">
                  <a:pos x="440" y="308"/>
                </a:cxn>
                <a:cxn ang="0">
                  <a:pos x="414" y="360"/>
                </a:cxn>
                <a:cxn ang="0">
                  <a:pos x="376" y="404"/>
                </a:cxn>
                <a:cxn ang="0">
                  <a:pos x="326" y="434"/>
                </a:cxn>
                <a:cxn ang="0">
                  <a:pos x="268" y="448"/>
                </a:cxn>
                <a:cxn ang="0">
                  <a:pos x="226" y="448"/>
                </a:cxn>
                <a:cxn ang="0">
                  <a:pos x="168" y="434"/>
                </a:cxn>
                <a:cxn ang="0">
                  <a:pos x="118" y="404"/>
                </a:cxn>
                <a:cxn ang="0">
                  <a:pos x="80" y="360"/>
                </a:cxn>
                <a:cxn ang="0">
                  <a:pos x="54" y="308"/>
                </a:cxn>
                <a:cxn ang="0">
                  <a:pos x="46" y="248"/>
                </a:cxn>
                <a:cxn ang="0">
                  <a:pos x="50" y="206"/>
                </a:cxn>
                <a:cxn ang="0">
                  <a:pos x="70" y="152"/>
                </a:cxn>
                <a:cxn ang="0">
                  <a:pos x="104" y="104"/>
                </a:cxn>
                <a:cxn ang="0">
                  <a:pos x="152" y="70"/>
                </a:cxn>
                <a:cxn ang="0">
                  <a:pos x="206" y="50"/>
                </a:cxn>
                <a:cxn ang="0">
                  <a:pos x="248" y="46"/>
                </a:cxn>
                <a:cxn ang="0">
                  <a:pos x="318" y="58"/>
                </a:cxn>
                <a:cxn ang="0">
                  <a:pos x="346" y="62"/>
                </a:cxn>
                <a:cxn ang="0">
                  <a:pos x="344" y="20"/>
                </a:cxn>
                <a:cxn ang="0">
                  <a:pos x="248" y="0"/>
                </a:cxn>
                <a:cxn ang="0">
                  <a:pos x="198" y="4"/>
                </a:cxn>
                <a:cxn ang="0">
                  <a:pos x="130" y="30"/>
                </a:cxn>
                <a:cxn ang="0">
                  <a:pos x="72" y="72"/>
                </a:cxn>
                <a:cxn ang="0">
                  <a:pos x="30" y="130"/>
                </a:cxn>
                <a:cxn ang="0">
                  <a:pos x="4" y="198"/>
                </a:cxn>
                <a:cxn ang="0">
                  <a:pos x="0" y="248"/>
                </a:cxn>
                <a:cxn ang="0">
                  <a:pos x="10" y="322"/>
                </a:cxn>
                <a:cxn ang="0">
                  <a:pos x="42" y="386"/>
                </a:cxn>
                <a:cxn ang="0">
                  <a:pos x="90" y="438"/>
                </a:cxn>
                <a:cxn ang="0">
                  <a:pos x="150" y="476"/>
                </a:cxn>
                <a:cxn ang="0">
                  <a:pos x="222" y="494"/>
                </a:cxn>
                <a:cxn ang="0">
                  <a:pos x="272" y="494"/>
                </a:cxn>
                <a:cxn ang="0">
                  <a:pos x="344" y="476"/>
                </a:cxn>
                <a:cxn ang="0">
                  <a:pos x="404" y="438"/>
                </a:cxn>
                <a:cxn ang="0">
                  <a:pos x="452" y="386"/>
                </a:cxn>
                <a:cxn ang="0">
                  <a:pos x="484" y="322"/>
                </a:cxn>
                <a:cxn ang="0">
                  <a:pos x="496" y="248"/>
                </a:cxn>
                <a:cxn ang="0">
                  <a:pos x="486" y="180"/>
                </a:cxn>
                <a:cxn ang="0">
                  <a:pos x="432" y="150"/>
                </a:cxn>
              </a:cxnLst>
              <a:rect l="0" t="0" r="r" b="b"/>
              <a:pathLst>
                <a:path w="496" h="496">
                  <a:moveTo>
                    <a:pt x="432" y="150"/>
                  </a:moveTo>
                  <a:lnTo>
                    <a:pt x="432" y="150"/>
                  </a:lnTo>
                  <a:lnTo>
                    <a:pt x="426" y="154"/>
                  </a:lnTo>
                  <a:lnTo>
                    <a:pt x="426" y="154"/>
                  </a:lnTo>
                  <a:lnTo>
                    <a:pt x="436" y="176"/>
                  </a:lnTo>
                  <a:lnTo>
                    <a:pt x="444" y="198"/>
                  </a:lnTo>
                  <a:lnTo>
                    <a:pt x="448" y="222"/>
                  </a:lnTo>
                  <a:lnTo>
                    <a:pt x="450" y="248"/>
                  </a:lnTo>
                  <a:lnTo>
                    <a:pt x="450" y="248"/>
                  </a:lnTo>
                  <a:lnTo>
                    <a:pt x="448" y="268"/>
                  </a:lnTo>
                  <a:lnTo>
                    <a:pt x="446" y="288"/>
                  </a:lnTo>
                  <a:lnTo>
                    <a:pt x="440" y="308"/>
                  </a:lnTo>
                  <a:lnTo>
                    <a:pt x="434" y="326"/>
                  </a:lnTo>
                  <a:lnTo>
                    <a:pt x="424" y="344"/>
                  </a:lnTo>
                  <a:lnTo>
                    <a:pt x="414" y="360"/>
                  </a:lnTo>
                  <a:lnTo>
                    <a:pt x="404" y="376"/>
                  </a:lnTo>
                  <a:lnTo>
                    <a:pt x="390" y="390"/>
                  </a:lnTo>
                  <a:lnTo>
                    <a:pt x="376" y="404"/>
                  </a:lnTo>
                  <a:lnTo>
                    <a:pt x="360" y="414"/>
                  </a:lnTo>
                  <a:lnTo>
                    <a:pt x="344" y="424"/>
                  </a:lnTo>
                  <a:lnTo>
                    <a:pt x="326" y="434"/>
                  </a:lnTo>
                  <a:lnTo>
                    <a:pt x="308" y="440"/>
                  </a:lnTo>
                  <a:lnTo>
                    <a:pt x="288" y="446"/>
                  </a:lnTo>
                  <a:lnTo>
                    <a:pt x="268" y="448"/>
                  </a:lnTo>
                  <a:lnTo>
                    <a:pt x="248" y="450"/>
                  </a:lnTo>
                  <a:lnTo>
                    <a:pt x="248" y="450"/>
                  </a:lnTo>
                  <a:lnTo>
                    <a:pt x="226" y="448"/>
                  </a:lnTo>
                  <a:lnTo>
                    <a:pt x="206" y="446"/>
                  </a:lnTo>
                  <a:lnTo>
                    <a:pt x="188" y="440"/>
                  </a:lnTo>
                  <a:lnTo>
                    <a:pt x="168" y="434"/>
                  </a:lnTo>
                  <a:lnTo>
                    <a:pt x="152" y="424"/>
                  </a:lnTo>
                  <a:lnTo>
                    <a:pt x="134" y="414"/>
                  </a:lnTo>
                  <a:lnTo>
                    <a:pt x="118" y="404"/>
                  </a:lnTo>
                  <a:lnTo>
                    <a:pt x="104" y="390"/>
                  </a:lnTo>
                  <a:lnTo>
                    <a:pt x="92" y="376"/>
                  </a:lnTo>
                  <a:lnTo>
                    <a:pt x="80" y="360"/>
                  </a:lnTo>
                  <a:lnTo>
                    <a:pt x="70" y="344"/>
                  </a:lnTo>
                  <a:lnTo>
                    <a:pt x="62" y="326"/>
                  </a:lnTo>
                  <a:lnTo>
                    <a:pt x="54" y="308"/>
                  </a:lnTo>
                  <a:lnTo>
                    <a:pt x="50" y="288"/>
                  </a:lnTo>
                  <a:lnTo>
                    <a:pt x="46" y="268"/>
                  </a:lnTo>
                  <a:lnTo>
                    <a:pt x="46" y="248"/>
                  </a:lnTo>
                  <a:lnTo>
                    <a:pt x="46" y="248"/>
                  </a:lnTo>
                  <a:lnTo>
                    <a:pt x="46" y="226"/>
                  </a:lnTo>
                  <a:lnTo>
                    <a:pt x="50" y="206"/>
                  </a:lnTo>
                  <a:lnTo>
                    <a:pt x="54" y="188"/>
                  </a:lnTo>
                  <a:lnTo>
                    <a:pt x="62" y="168"/>
                  </a:lnTo>
                  <a:lnTo>
                    <a:pt x="70" y="152"/>
                  </a:lnTo>
                  <a:lnTo>
                    <a:pt x="80" y="134"/>
                  </a:lnTo>
                  <a:lnTo>
                    <a:pt x="92" y="120"/>
                  </a:lnTo>
                  <a:lnTo>
                    <a:pt x="104" y="104"/>
                  </a:lnTo>
                  <a:lnTo>
                    <a:pt x="118" y="92"/>
                  </a:lnTo>
                  <a:lnTo>
                    <a:pt x="134" y="80"/>
                  </a:lnTo>
                  <a:lnTo>
                    <a:pt x="152" y="70"/>
                  </a:lnTo>
                  <a:lnTo>
                    <a:pt x="168" y="62"/>
                  </a:lnTo>
                  <a:lnTo>
                    <a:pt x="188" y="54"/>
                  </a:lnTo>
                  <a:lnTo>
                    <a:pt x="206" y="50"/>
                  </a:lnTo>
                  <a:lnTo>
                    <a:pt x="226" y="46"/>
                  </a:lnTo>
                  <a:lnTo>
                    <a:pt x="248" y="46"/>
                  </a:lnTo>
                  <a:lnTo>
                    <a:pt x="248" y="46"/>
                  </a:lnTo>
                  <a:lnTo>
                    <a:pt x="272" y="46"/>
                  </a:lnTo>
                  <a:lnTo>
                    <a:pt x="296" y="52"/>
                  </a:lnTo>
                  <a:lnTo>
                    <a:pt x="318" y="58"/>
                  </a:lnTo>
                  <a:lnTo>
                    <a:pt x="340" y="68"/>
                  </a:lnTo>
                  <a:lnTo>
                    <a:pt x="340" y="68"/>
                  </a:lnTo>
                  <a:lnTo>
                    <a:pt x="346" y="62"/>
                  </a:lnTo>
                  <a:lnTo>
                    <a:pt x="374" y="34"/>
                  </a:lnTo>
                  <a:lnTo>
                    <a:pt x="374" y="34"/>
                  </a:lnTo>
                  <a:lnTo>
                    <a:pt x="344" y="20"/>
                  </a:lnTo>
                  <a:lnTo>
                    <a:pt x="314" y="8"/>
                  </a:lnTo>
                  <a:lnTo>
                    <a:pt x="282" y="2"/>
                  </a:lnTo>
                  <a:lnTo>
                    <a:pt x="248" y="0"/>
                  </a:lnTo>
                  <a:lnTo>
                    <a:pt x="248" y="0"/>
                  </a:lnTo>
                  <a:lnTo>
                    <a:pt x="222" y="0"/>
                  </a:lnTo>
                  <a:lnTo>
                    <a:pt x="198" y="4"/>
                  </a:lnTo>
                  <a:lnTo>
                    <a:pt x="174" y="10"/>
                  </a:lnTo>
                  <a:lnTo>
                    <a:pt x="150" y="18"/>
                  </a:lnTo>
                  <a:lnTo>
                    <a:pt x="130" y="30"/>
                  </a:lnTo>
                  <a:lnTo>
                    <a:pt x="108" y="42"/>
                  </a:lnTo>
                  <a:lnTo>
                    <a:pt x="90" y="56"/>
                  </a:lnTo>
                  <a:lnTo>
                    <a:pt x="72" y="72"/>
                  </a:lnTo>
                  <a:lnTo>
                    <a:pt x="56" y="90"/>
                  </a:lnTo>
                  <a:lnTo>
                    <a:pt x="42" y="108"/>
                  </a:lnTo>
                  <a:lnTo>
                    <a:pt x="30" y="130"/>
                  </a:lnTo>
                  <a:lnTo>
                    <a:pt x="18" y="150"/>
                  </a:lnTo>
                  <a:lnTo>
                    <a:pt x="10" y="174"/>
                  </a:lnTo>
                  <a:lnTo>
                    <a:pt x="4" y="198"/>
                  </a:lnTo>
                  <a:lnTo>
                    <a:pt x="0" y="222"/>
                  </a:lnTo>
                  <a:lnTo>
                    <a:pt x="0" y="248"/>
                  </a:lnTo>
                  <a:lnTo>
                    <a:pt x="0" y="248"/>
                  </a:lnTo>
                  <a:lnTo>
                    <a:pt x="0" y="272"/>
                  </a:lnTo>
                  <a:lnTo>
                    <a:pt x="4" y="298"/>
                  </a:lnTo>
                  <a:lnTo>
                    <a:pt x="10" y="322"/>
                  </a:lnTo>
                  <a:lnTo>
                    <a:pt x="18" y="344"/>
                  </a:lnTo>
                  <a:lnTo>
                    <a:pt x="30" y="366"/>
                  </a:lnTo>
                  <a:lnTo>
                    <a:pt x="42" y="386"/>
                  </a:lnTo>
                  <a:lnTo>
                    <a:pt x="56" y="406"/>
                  </a:lnTo>
                  <a:lnTo>
                    <a:pt x="72" y="422"/>
                  </a:lnTo>
                  <a:lnTo>
                    <a:pt x="90" y="438"/>
                  </a:lnTo>
                  <a:lnTo>
                    <a:pt x="108" y="454"/>
                  </a:lnTo>
                  <a:lnTo>
                    <a:pt x="130" y="466"/>
                  </a:lnTo>
                  <a:lnTo>
                    <a:pt x="150" y="476"/>
                  </a:lnTo>
                  <a:lnTo>
                    <a:pt x="174" y="484"/>
                  </a:lnTo>
                  <a:lnTo>
                    <a:pt x="198" y="490"/>
                  </a:lnTo>
                  <a:lnTo>
                    <a:pt x="222" y="494"/>
                  </a:lnTo>
                  <a:lnTo>
                    <a:pt x="248" y="496"/>
                  </a:lnTo>
                  <a:lnTo>
                    <a:pt x="248" y="496"/>
                  </a:lnTo>
                  <a:lnTo>
                    <a:pt x="272" y="494"/>
                  </a:lnTo>
                  <a:lnTo>
                    <a:pt x="298" y="490"/>
                  </a:lnTo>
                  <a:lnTo>
                    <a:pt x="320" y="484"/>
                  </a:lnTo>
                  <a:lnTo>
                    <a:pt x="344" y="476"/>
                  </a:lnTo>
                  <a:lnTo>
                    <a:pt x="366" y="466"/>
                  </a:lnTo>
                  <a:lnTo>
                    <a:pt x="386" y="454"/>
                  </a:lnTo>
                  <a:lnTo>
                    <a:pt x="404" y="438"/>
                  </a:lnTo>
                  <a:lnTo>
                    <a:pt x="422" y="422"/>
                  </a:lnTo>
                  <a:lnTo>
                    <a:pt x="438" y="406"/>
                  </a:lnTo>
                  <a:lnTo>
                    <a:pt x="452" y="386"/>
                  </a:lnTo>
                  <a:lnTo>
                    <a:pt x="466" y="366"/>
                  </a:lnTo>
                  <a:lnTo>
                    <a:pt x="476" y="344"/>
                  </a:lnTo>
                  <a:lnTo>
                    <a:pt x="484" y="322"/>
                  </a:lnTo>
                  <a:lnTo>
                    <a:pt x="490" y="298"/>
                  </a:lnTo>
                  <a:lnTo>
                    <a:pt x="494" y="272"/>
                  </a:lnTo>
                  <a:lnTo>
                    <a:pt x="496" y="248"/>
                  </a:lnTo>
                  <a:lnTo>
                    <a:pt x="496" y="248"/>
                  </a:lnTo>
                  <a:lnTo>
                    <a:pt x="494" y="214"/>
                  </a:lnTo>
                  <a:lnTo>
                    <a:pt x="486" y="180"/>
                  </a:lnTo>
                  <a:lnTo>
                    <a:pt x="476" y="150"/>
                  </a:lnTo>
                  <a:lnTo>
                    <a:pt x="460" y="122"/>
                  </a:lnTo>
                  <a:lnTo>
                    <a:pt x="432" y="15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31" name="Freeform 15">
              <a:extLst>
                <a:ext uri="{FF2B5EF4-FFF2-40B4-BE49-F238E27FC236}">
                  <a16:creationId xmlns:a16="http://schemas.microsoft.com/office/drawing/2014/main" id="{84B4B0C2-FEE4-4641-9B07-32C4A117FC32}"/>
                </a:ext>
              </a:extLst>
            </p:cNvPr>
            <p:cNvSpPr>
              <a:spLocks/>
            </p:cNvSpPr>
            <p:nvPr/>
          </p:nvSpPr>
          <p:spPr bwMode="auto">
            <a:xfrm>
              <a:off x="2187575" y="1666875"/>
              <a:ext cx="438150" cy="434975"/>
            </a:xfrm>
            <a:custGeom>
              <a:avLst/>
              <a:gdLst/>
              <a:ahLst/>
              <a:cxnLst>
                <a:cxn ang="0">
                  <a:pos x="238" y="36"/>
                </a:cxn>
                <a:cxn ang="0">
                  <a:pos x="238" y="36"/>
                </a:cxn>
                <a:cxn ang="0">
                  <a:pos x="234" y="30"/>
                </a:cxn>
                <a:cxn ang="0">
                  <a:pos x="230" y="22"/>
                </a:cxn>
                <a:cxn ang="0">
                  <a:pos x="228" y="8"/>
                </a:cxn>
                <a:cxn ang="0">
                  <a:pos x="226" y="2"/>
                </a:cxn>
                <a:cxn ang="0">
                  <a:pos x="224" y="0"/>
                </a:cxn>
                <a:cxn ang="0">
                  <a:pos x="220" y="0"/>
                </a:cxn>
                <a:cxn ang="0">
                  <a:pos x="216" y="4"/>
                </a:cxn>
                <a:cxn ang="0">
                  <a:pos x="126" y="92"/>
                </a:cxn>
                <a:cxn ang="0">
                  <a:pos x="126" y="92"/>
                </a:cxn>
                <a:cxn ang="0">
                  <a:pos x="122" y="102"/>
                </a:cxn>
                <a:cxn ang="0">
                  <a:pos x="118" y="114"/>
                </a:cxn>
                <a:cxn ang="0">
                  <a:pos x="118" y="126"/>
                </a:cxn>
                <a:cxn ang="0">
                  <a:pos x="118" y="138"/>
                </a:cxn>
                <a:cxn ang="0">
                  <a:pos x="4" y="252"/>
                </a:cxn>
                <a:cxn ang="0">
                  <a:pos x="4" y="252"/>
                </a:cxn>
                <a:cxn ang="0">
                  <a:pos x="2" y="256"/>
                </a:cxn>
                <a:cxn ang="0">
                  <a:pos x="0" y="262"/>
                </a:cxn>
                <a:cxn ang="0">
                  <a:pos x="2" y="266"/>
                </a:cxn>
                <a:cxn ang="0">
                  <a:pos x="4" y="270"/>
                </a:cxn>
                <a:cxn ang="0">
                  <a:pos x="4" y="270"/>
                </a:cxn>
                <a:cxn ang="0">
                  <a:pos x="8" y="274"/>
                </a:cxn>
                <a:cxn ang="0">
                  <a:pos x="14" y="274"/>
                </a:cxn>
                <a:cxn ang="0">
                  <a:pos x="14" y="274"/>
                </a:cxn>
                <a:cxn ang="0">
                  <a:pos x="18" y="274"/>
                </a:cxn>
                <a:cxn ang="0">
                  <a:pos x="22" y="270"/>
                </a:cxn>
                <a:cxn ang="0">
                  <a:pos x="134" y="158"/>
                </a:cxn>
                <a:cxn ang="0">
                  <a:pos x="134" y="158"/>
                </a:cxn>
                <a:cxn ang="0">
                  <a:pos x="148" y="158"/>
                </a:cxn>
                <a:cxn ang="0">
                  <a:pos x="164" y="156"/>
                </a:cxn>
                <a:cxn ang="0">
                  <a:pos x="176" y="152"/>
                </a:cxn>
                <a:cxn ang="0">
                  <a:pos x="182" y="148"/>
                </a:cxn>
                <a:cxn ang="0">
                  <a:pos x="272" y="58"/>
                </a:cxn>
                <a:cxn ang="0">
                  <a:pos x="272" y="58"/>
                </a:cxn>
                <a:cxn ang="0">
                  <a:pos x="276" y="54"/>
                </a:cxn>
                <a:cxn ang="0">
                  <a:pos x="276" y="52"/>
                </a:cxn>
                <a:cxn ang="0">
                  <a:pos x="272" y="50"/>
                </a:cxn>
                <a:cxn ang="0">
                  <a:pos x="266" y="48"/>
                </a:cxn>
                <a:cxn ang="0">
                  <a:pos x="252" y="44"/>
                </a:cxn>
                <a:cxn ang="0">
                  <a:pos x="244" y="42"/>
                </a:cxn>
                <a:cxn ang="0">
                  <a:pos x="238" y="36"/>
                </a:cxn>
                <a:cxn ang="0">
                  <a:pos x="238" y="36"/>
                </a:cxn>
              </a:cxnLst>
              <a:rect l="0" t="0" r="r" b="b"/>
              <a:pathLst>
                <a:path w="276" h="274">
                  <a:moveTo>
                    <a:pt x="238" y="36"/>
                  </a:moveTo>
                  <a:lnTo>
                    <a:pt x="238" y="36"/>
                  </a:lnTo>
                  <a:lnTo>
                    <a:pt x="234" y="30"/>
                  </a:lnTo>
                  <a:lnTo>
                    <a:pt x="230" y="22"/>
                  </a:lnTo>
                  <a:lnTo>
                    <a:pt x="228" y="8"/>
                  </a:lnTo>
                  <a:lnTo>
                    <a:pt x="226" y="2"/>
                  </a:lnTo>
                  <a:lnTo>
                    <a:pt x="224" y="0"/>
                  </a:lnTo>
                  <a:lnTo>
                    <a:pt x="220" y="0"/>
                  </a:lnTo>
                  <a:lnTo>
                    <a:pt x="216" y="4"/>
                  </a:lnTo>
                  <a:lnTo>
                    <a:pt x="126" y="92"/>
                  </a:lnTo>
                  <a:lnTo>
                    <a:pt x="126" y="92"/>
                  </a:lnTo>
                  <a:lnTo>
                    <a:pt x="122" y="102"/>
                  </a:lnTo>
                  <a:lnTo>
                    <a:pt x="118" y="114"/>
                  </a:lnTo>
                  <a:lnTo>
                    <a:pt x="118" y="126"/>
                  </a:lnTo>
                  <a:lnTo>
                    <a:pt x="118" y="138"/>
                  </a:lnTo>
                  <a:lnTo>
                    <a:pt x="4" y="252"/>
                  </a:lnTo>
                  <a:lnTo>
                    <a:pt x="4" y="252"/>
                  </a:lnTo>
                  <a:lnTo>
                    <a:pt x="2" y="256"/>
                  </a:lnTo>
                  <a:lnTo>
                    <a:pt x="0" y="262"/>
                  </a:lnTo>
                  <a:lnTo>
                    <a:pt x="2" y="266"/>
                  </a:lnTo>
                  <a:lnTo>
                    <a:pt x="4" y="270"/>
                  </a:lnTo>
                  <a:lnTo>
                    <a:pt x="4" y="270"/>
                  </a:lnTo>
                  <a:lnTo>
                    <a:pt x="8" y="274"/>
                  </a:lnTo>
                  <a:lnTo>
                    <a:pt x="14" y="274"/>
                  </a:lnTo>
                  <a:lnTo>
                    <a:pt x="14" y="274"/>
                  </a:lnTo>
                  <a:lnTo>
                    <a:pt x="18" y="274"/>
                  </a:lnTo>
                  <a:lnTo>
                    <a:pt x="22" y="270"/>
                  </a:lnTo>
                  <a:lnTo>
                    <a:pt x="134" y="158"/>
                  </a:lnTo>
                  <a:lnTo>
                    <a:pt x="134" y="158"/>
                  </a:lnTo>
                  <a:lnTo>
                    <a:pt x="148" y="158"/>
                  </a:lnTo>
                  <a:lnTo>
                    <a:pt x="164" y="156"/>
                  </a:lnTo>
                  <a:lnTo>
                    <a:pt x="176" y="152"/>
                  </a:lnTo>
                  <a:lnTo>
                    <a:pt x="182" y="148"/>
                  </a:lnTo>
                  <a:lnTo>
                    <a:pt x="272" y="58"/>
                  </a:lnTo>
                  <a:lnTo>
                    <a:pt x="272" y="58"/>
                  </a:lnTo>
                  <a:lnTo>
                    <a:pt x="276" y="54"/>
                  </a:lnTo>
                  <a:lnTo>
                    <a:pt x="276" y="52"/>
                  </a:lnTo>
                  <a:lnTo>
                    <a:pt x="272" y="50"/>
                  </a:lnTo>
                  <a:lnTo>
                    <a:pt x="266" y="48"/>
                  </a:lnTo>
                  <a:lnTo>
                    <a:pt x="252" y="44"/>
                  </a:lnTo>
                  <a:lnTo>
                    <a:pt x="244" y="42"/>
                  </a:lnTo>
                  <a:lnTo>
                    <a:pt x="238" y="36"/>
                  </a:lnTo>
                  <a:lnTo>
                    <a:pt x="238" y="3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32" name="Group 250">
            <a:extLst>
              <a:ext uri="{FF2B5EF4-FFF2-40B4-BE49-F238E27FC236}">
                <a16:creationId xmlns:a16="http://schemas.microsoft.com/office/drawing/2014/main" id="{89A9D817-75CF-4803-AC4F-72EFAD2B051F}"/>
              </a:ext>
            </a:extLst>
          </p:cNvPr>
          <p:cNvGrpSpPr/>
          <p:nvPr userDrawn="1"/>
        </p:nvGrpSpPr>
        <p:grpSpPr>
          <a:xfrm>
            <a:off x="335510" y="1148271"/>
            <a:ext cx="477348" cy="444753"/>
            <a:chOff x="-9242425" y="1674813"/>
            <a:chExt cx="1130300" cy="1127125"/>
          </a:xfrm>
          <a:solidFill>
            <a:schemeClr val="bg1"/>
          </a:solidFill>
        </p:grpSpPr>
        <p:sp>
          <p:nvSpPr>
            <p:cNvPr id="33" name="Freeform 154">
              <a:extLst>
                <a:ext uri="{FF2B5EF4-FFF2-40B4-BE49-F238E27FC236}">
                  <a16:creationId xmlns:a16="http://schemas.microsoft.com/office/drawing/2014/main" id="{70C054D7-D9C0-4C56-8723-06B09C1E8EC6}"/>
                </a:ext>
              </a:extLst>
            </p:cNvPr>
            <p:cNvSpPr>
              <a:spLocks noEditPoints="1"/>
            </p:cNvSpPr>
            <p:nvPr/>
          </p:nvSpPr>
          <p:spPr bwMode="auto">
            <a:xfrm>
              <a:off x="-9090025" y="1674813"/>
              <a:ext cx="823912" cy="1127125"/>
            </a:xfrm>
            <a:custGeom>
              <a:avLst/>
              <a:gdLst/>
              <a:ahLst/>
              <a:cxnLst>
                <a:cxn ang="0">
                  <a:pos x="397" y="1025"/>
                </a:cxn>
                <a:cxn ang="0">
                  <a:pos x="440" y="1043"/>
                </a:cxn>
                <a:cxn ang="0">
                  <a:pos x="626" y="1036"/>
                </a:cxn>
                <a:cxn ang="0">
                  <a:pos x="652" y="1001"/>
                </a:cxn>
                <a:cxn ang="0">
                  <a:pos x="673" y="936"/>
                </a:cxn>
                <a:cxn ang="0">
                  <a:pos x="722" y="888"/>
                </a:cxn>
                <a:cxn ang="0">
                  <a:pos x="831" y="800"/>
                </a:cxn>
                <a:cxn ang="0">
                  <a:pos x="906" y="684"/>
                </a:cxn>
                <a:cxn ang="0">
                  <a:pos x="939" y="548"/>
                </a:cxn>
                <a:cxn ang="0">
                  <a:pos x="935" y="455"/>
                </a:cxn>
                <a:cxn ang="0">
                  <a:pos x="907" y="356"/>
                </a:cxn>
                <a:cxn ang="0">
                  <a:pos x="856" y="267"/>
                </a:cxn>
                <a:cxn ang="0">
                  <a:pos x="787" y="195"/>
                </a:cxn>
                <a:cxn ang="0">
                  <a:pos x="702" y="140"/>
                </a:cxn>
                <a:cxn ang="0">
                  <a:pos x="604" y="108"/>
                </a:cxn>
                <a:cxn ang="0">
                  <a:pos x="519" y="99"/>
                </a:cxn>
                <a:cxn ang="0">
                  <a:pos x="414" y="112"/>
                </a:cxn>
                <a:cxn ang="0">
                  <a:pos x="318" y="149"/>
                </a:cxn>
                <a:cxn ang="0">
                  <a:pos x="237" y="207"/>
                </a:cxn>
                <a:cxn ang="0">
                  <a:pos x="170" y="284"/>
                </a:cxn>
                <a:cxn ang="0">
                  <a:pos x="124" y="375"/>
                </a:cxn>
                <a:cxn ang="0">
                  <a:pos x="101" y="476"/>
                </a:cxn>
                <a:cxn ang="0">
                  <a:pos x="102" y="576"/>
                </a:cxn>
                <a:cxn ang="0">
                  <a:pos x="144" y="709"/>
                </a:cxn>
                <a:cxn ang="0">
                  <a:pos x="227" y="821"/>
                </a:cxn>
                <a:cxn ang="0">
                  <a:pos x="317" y="888"/>
                </a:cxn>
                <a:cxn ang="0">
                  <a:pos x="374" y="951"/>
                </a:cxn>
                <a:cxn ang="0">
                  <a:pos x="618" y="1363"/>
                </a:cxn>
                <a:cxn ang="0">
                  <a:pos x="591" y="1403"/>
                </a:cxn>
                <a:cxn ang="0">
                  <a:pos x="492" y="1418"/>
                </a:cxn>
                <a:cxn ang="0">
                  <a:pos x="446" y="1403"/>
                </a:cxn>
                <a:cxn ang="0">
                  <a:pos x="393" y="1363"/>
                </a:cxn>
                <a:cxn ang="0">
                  <a:pos x="352" y="1355"/>
                </a:cxn>
                <a:cxn ang="0">
                  <a:pos x="311" y="1326"/>
                </a:cxn>
                <a:cxn ang="0">
                  <a:pos x="289" y="1280"/>
                </a:cxn>
                <a:cxn ang="0">
                  <a:pos x="287" y="996"/>
                </a:cxn>
                <a:cxn ang="0">
                  <a:pos x="239" y="957"/>
                </a:cxn>
                <a:cxn ang="0">
                  <a:pos x="111" y="841"/>
                </a:cxn>
                <a:cxn ang="0">
                  <a:pos x="29" y="691"/>
                </a:cxn>
                <a:cxn ang="0">
                  <a:pos x="0" y="519"/>
                </a:cxn>
                <a:cxn ang="0">
                  <a:pos x="9" y="414"/>
                </a:cxn>
                <a:cxn ang="0">
                  <a:pos x="51" y="293"/>
                </a:cxn>
                <a:cxn ang="0">
                  <a:pos x="117" y="188"/>
                </a:cxn>
                <a:cxn ang="0">
                  <a:pos x="208" y="102"/>
                </a:cxn>
                <a:cxn ang="0">
                  <a:pos x="317" y="40"/>
                </a:cxn>
                <a:cxn ang="0">
                  <a:pos x="440" y="5"/>
                </a:cxn>
                <a:cxn ang="0">
                  <a:pos x="546" y="0"/>
                </a:cxn>
                <a:cxn ang="0">
                  <a:pos x="675" y="22"/>
                </a:cxn>
                <a:cxn ang="0">
                  <a:pos x="790" y="74"/>
                </a:cxn>
                <a:cxn ang="0">
                  <a:pos x="886" y="151"/>
                </a:cxn>
                <a:cxn ang="0">
                  <a:pos x="964" y="249"/>
                </a:cxn>
                <a:cxn ang="0">
                  <a:pos x="1015" y="364"/>
                </a:cxn>
                <a:cxn ang="0">
                  <a:pos x="1039" y="493"/>
                </a:cxn>
                <a:cxn ang="0">
                  <a:pos x="1029" y="625"/>
                </a:cxn>
                <a:cxn ang="0">
                  <a:pos x="967" y="784"/>
                </a:cxn>
                <a:cxn ang="0">
                  <a:pos x="856" y="915"/>
                </a:cxn>
                <a:cxn ang="0">
                  <a:pos x="762" y="981"/>
                </a:cxn>
                <a:cxn ang="0">
                  <a:pos x="752" y="1258"/>
                </a:cxn>
                <a:cxn ang="0">
                  <a:pos x="740" y="1309"/>
                </a:cxn>
                <a:cxn ang="0">
                  <a:pos x="705" y="1345"/>
                </a:cxn>
                <a:cxn ang="0">
                  <a:pos x="656" y="1363"/>
                </a:cxn>
              </a:cxnLst>
              <a:rect l="0" t="0" r="r" b="b"/>
              <a:pathLst>
                <a:path w="1039" h="1418">
                  <a:moveTo>
                    <a:pt x="386" y="1003"/>
                  </a:moveTo>
                  <a:lnTo>
                    <a:pt x="386" y="1003"/>
                  </a:lnTo>
                  <a:lnTo>
                    <a:pt x="389" y="1011"/>
                  </a:lnTo>
                  <a:lnTo>
                    <a:pt x="392" y="1018"/>
                  </a:lnTo>
                  <a:lnTo>
                    <a:pt x="397" y="1025"/>
                  </a:lnTo>
                  <a:lnTo>
                    <a:pt x="404" y="1032"/>
                  </a:lnTo>
                  <a:lnTo>
                    <a:pt x="413" y="1036"/>
                  </a:lnTo>
                  <a:lnTo>
                    <a:pt x="421" y="1039"/>
                  </a:lnTo>
                  <a:lnTo>
                    <a:pt x="431" y="1042"/>
                  </a:lnTo>
                  <a:lnTo>
                    <a:pt x="440" y="1043"/>
                  </a:lnTo>
                  <a:lnTo>
                    <a:pt x="598" y="1043"/>
                  </a:lnTo>
                  <a:lnTo>
                    <a:pt x="598" y="1043"/>
                  </a:lnTo>
                  <a:lnTo>
                    <a:pt x="608" y="1042"/>
                  </a:lnTo>
                  <a:lnTo>
                    <a:pt x="618" y="1039"/>
                  </a:lnTo>
                  <a:lnTo>
                    <a:pt x="626" y="1036"/>
                  </a:lnTo>
                  <a:lnTo>
                    <a:pt x="634" y="1032"/>
                  </a:lnTo>
                  <a:lnTo>
                    <a:pt x="641" y="1025"/>
                  </a:lnTo>
                  <a:lnTo>
                    <a:pt x="647" y="1018"/>
                  </a:lnTo>
                  <a:lnTo>
                    <a:pt x="650" y="1011"/>
                  </a:lnTo>
                  <a:lnTo>
                    <a:pt x="652" y="1001"/>
                  </a:lnTo>
                  <a:lnTo>
                    <a:pt x="652" y="1001"/>
                  </a:lnTo>
                  <a:lnTo>
                    <a:pt x="655" y="985"/>
                  </a:lnTo>
                  <a:lnTo>
                    <a:pt x="659" y="967"/>
                  </a:lnTo>
                  <a:lnTo>
                    <a:pt x="665" y="951"/>
                  </a:lnTo>
                  <a:lnTo>
                    <a:pt x="673" y="936"/>
                  </a:lnTo>
                  <a:lnTo>
                    <a:pt x="681" y="921"/>
                  </a:lnTo>
                  <a:lnTo>
                    <a:pt x="693" y="909"/>
                  </a:lnTo>
                  <a:lnTo>
                    <a:pt x="706" y="897"/>
                  </a:lnTo>
                  <a:lnTo>
                    <a:pt x="722" y="888"/>
                  </a:lnTo>
                  <a:lnTo>
                    <a:pt x="722" y="888"/>
                  </a:lnTo>
                  <a:lnTo>
                    <a:pt x="747" y="874"/>
                  </a:lnTo>
                  <a:lnTo>
                    <a:pt x="769" y="857"/>
                  </a:lnTo>
                  <a:lnTo>
                    <a:pt x="791" y="839"/>
                  </a:lnTo>
                  <a:lnTo>
                    <a:pt x="812" y="821"/>
                  </a:lnTo>
                  <a:lnTo>
                    <a:pt x="831" y="800"/>
                  </a:lnTo>
                  <a:lnTo>
                    <a:pt x="849" y="780"/>
                  </a:lnTo>
                  <a:lnTo>
                    <a:pt x="866" y="758"/>
                  </a:lnTo>
                  <a:lnTo>
                    <a:pt x="881" y="734"/>
                  </a:lnTo>
                  <a:lnTo>
                    <a:pt x="895" y="709"/>
                  </a:lnTo>
                  <a:lnTo>
                    <a:pt x="906" y="684"/>
                  </a:lnTo>
                  <a:lnTo>
                    <a:pt x="916" y="658"/>
                  </a:lnTo>
                  <a:lnTo>
                    <a:pt x="924" y="631"/>
                  </a:lnTo>
                  <a:lnTo>
                    <a:pt x="931" y="604"/>
                  </a:lnTo>
                  <a:lnTo>
                    <a:pt x="936" y="576"/>
                  </a:lnTo>
                  <a:lnTo>
                    <a:pt x="939" y="548"/>
                  </a:lnTo>
                  <a:lnTo>
                    <a:pt x="939" y="519"/>
                  </a:lnTo>
                  <a:lnTo>
                    <a:pt x="939" y="519"/>
                  </a:lnTo>
                  <a:lnTo>
                    <a:pt x="939" y="497"/>
                  </a:lnTo>
                  <a:lnTo>
                    <a:pt x="938" y="476"/>
                  </a:lnTo>
                  <a:lnTo>
                    <a:pt x="935" y="455"/>
                  </a:lnTo>
                  <a:lnTo>
                    <a:pt x="931" y="435"/>
                  </a:lnTo>
                  <a:lnTo>
                    <a:pt x="927" y="414"/>
                  </a:lnTo>
                  <a:lnTo>
                    <a:pt x="921" y="395"/>
                  </a:lnTo>
                  <a:lnTo>
                    <a:pt x="914" y="375"/>
                  </a:lnTo>
                  <a:lnTo>
                    <a:pt x="907" y="356"/>
                  </a:lnTo>
                  <a:lnTo>
                    <a:pt x="898" y="336"/>
                  </a:lnTo>
                  <a:lnTo>
                    <a:pt x="889" y="318"/>
                  </a:lnTo>
                  <a:lnTo>
                    <a:pt x="878" y="302"/>
                  </a:lnTo>
                  <a:lnTo>
                    <a:pt x="868" y="284"/>
                  </a:lnTo>
                  <a:lnTo>
                    <a:pt x="856" y="267"/>
                  </a:lnTo>
                  <a:lnTo>
                    <a:pt x="844" y="252"/>
                  </a:lnTo>
                  <a:lnTo>
                    <a:pt x="831" y="237"/>
                  </a:lnTo>
                  <a:lnTo>
                    <a:pt x="816" y="221"/>
                  </a:lnTo>
                  <a:lnTo>
                    <a:pt x="802" y="207"/>
                  </a:lnTo>
                  <a:lnTo>
                    <a:pt x="787" y="195"/>
                  </a:lnTo>
                  <a:lnTo>
                    <a:pt x="770" y="183"/>
                  </a:lnTo>
                  <a:lnTo>
                    <a:pt x="755" y="170"/>
                  </a:lnTo>
                  <a:lnTo>
                    <a:pt x="737" y="159"/>
                  </a:lnTo>
                  <a:lnTo>
                    <a:pt x="720" y="149"/>
                  </a:lnTo>
                  <a:lnTo>
                    <a:pt x="702" y="140"/>
                  </a:lnTo>
                  <a:lnTo>
                    <a:pt x="683" y="131"/>
                  </a:lnTo>
                  <a:lnTo>
                    <a:pt x="663" y="124"/>
                  </a:lnTo>
                  <a:lnTo>
                    <a:pt x="644" y="117"/>
                  </a:lnTo>
                  <a:lnTo>
                    <a:pt x="625" y="112"/>
                  </a:lnTo>
                  <a:lnTo>
                    <a:pt x="604" y="108"/>
                  </a:lnTo>
                  <a:lnTo>
                    <a:pt x="583" y="104"/>
                  </a:lnTo>
                  <a:lnTo>
                    <a:pt x="562" y="101"/>
                  </a:lnTo>
                  <a:lnTo>
                    <a:pt x="541" y="99"/>
                  </a:lnTo>
                  <a:lnTo>
                    <a:pt x="519" y="99"/>
                  </a:lnTo>
                  <a:lnTo>
                    <a:pt x="519" y="99"/>
                  </a:lnTo>
                  <a:lnTo>
                    <a:pt x="497" y="99"/>
                  </a:lnTo>
                  <a:lnTo>
                    <a:pt x="476" y="101"/>
                  </a:lnTo>
                  <a:lnTo>
                    <a:pt x="456" y="104"/>
                  </a:lnTo>
                  <a:lnTo>
                    <a:pt x="435" y="108"/>
                  </a:lnTo>
                  <a:lnTo>
                    <a:pt x="414" y="112"/>
                  </a:lnTo>
                  <a:lnTo>
                    <a:pt x="395" y="117"/>
                  </a:lnTo>
                  <a:lnTo>
                    <a:pt x="375" y="124"/>
                  </a:lnTo>
                  <a:lnTo>
                    <a:pt x="356" y="131"/>
                  </a:lnTo>
                  <a:lnTo>
                    <a:pt x="336" y="140"/>
                  </a:lnTo>
                  <a:lnTo>
                    <a:pt x="318" y="149"/>
                  </a:lnTo>
                  <a:lnTo>
                    <a:pt x="302" y="159"/>
                  </a:lnTo>
                  <a:lnTo>
                    <a:pt x="284" y="170"/>
                  </a:lnTo>
                  <a:lnTo>
                    <a:pt x="267" y="183"/>
                  </a:lnTo>
                  <a:lnTo>
                    <a:pt x="252" y="195"/>
                  </a:lnTo>
                  <a:lnTo>
                    <a:pt x="237" y="207"/>
                  </a:lnTo>
                  <a:lnTo>
                    <a:pt x="221" y="221"/>
                  </a:lnTo>
                  <a:lnTo>
                    <a:pt x="208" y="237"/>
                  </a:lnTo>
                  <a:lnTo>
                    <a:pt x="195" y="252"/>
                  </a:lnTo>
                  <a:lnTo>
                    <a:pt x="183" y="267"/>
                  </a:lnTo>
                  <a:lnTo>
                    <a:pt x="170" y="284"/>
                  </a:lnTo>
                  <a:lnTo>
                    <a:pt x="160" y="302"/>
                  </a:lnTo>
                  <a:lnTo>
                    <a:pt x="149" y="318"/>
                  </a:lnTo>
                  <a:lnTo>
                    <a:pt x="141" y="336"/>
                  </a:lnTo>
                  <a:lnTo>
                    <a:pt x="131" y="356"/>
                  </a:lnTo>
                  <a:lnTo>
                    <a:pt x="124" y="375"/>
                  </a:lnTo>
                  <a:lnTo>
                    <a:pt x="117" y="395"/>
                  </a:lnTo>
                  <a:lnTo>
                    <a:pt x="112" y="414"/>
                  </a:lnTo>
                  <a:lnTo>
                    <a:pt x="108" y="435"/>
                  </a:lnTo>
                  <a:lnTo>
                    <a:pt x="104" y="455"/>
                  </a:lnTo>
                  <a:lnTo>
                    <a:pt x="101" y="476"/>
                  </a:lnTo>
                  <a:lnTo>
                    <a:pt x="99" y="497"/>
                  </a:lnTo>
                  <a:lnTo>
                    <a:pt x="99" y="519"/>
                  </a:lnTo>
                  <a:lnTo>
                    <a:pt x="99" y="519"/>
                  </a:lnTo>
                  <a:lnTo>
                    <a:pt x="99" y="548"/>
                  </a:lnTo>
                  <a:lnTo>
                    <a:pt x="102" y="576"/>
                  </a:lnTo>
                  <a:lnTo>
                    <a:pt x="108" y="604"/>
                  </a:lnTo>
                  <a:lnTo>
                    <a:pt x="115" y="631"/>
                  </a:lnTo>
                  <a:lnTo>
                    <a:pt x="123" y="658"/>
                  </a:lnTo>
                  <a:lnTo>
                    <a:pt x="133" y="684"/>
                  </a:lnTo>
                  <a:lnTo>
                    <a:pt x="144" y="709"/>
                  </a:lnTo>
                  <a:lnTo>
                    <a:pt x="158" y="734"/>
                  </a:lnTo>
                  <a:lnTo>
                    <a:pt x="173" y="758"/>
                  </a:lnTo>
                  <a:lnTo>
                    <a:pt x="190" y="780"/>
                  </a:lnTo>
                  <a:lnTo>
                    <a:pt x="208" y="800"/>
                  </a:lnTo>
                  <a:lnTo>
                    <a:pt x="227" y="821"/>
                  </a:lnTo>
                  <a:lnTo>
                    <a:pt x="248" y="839"/>
                  </a:lnTo>
                  <a:lnTo>
                    <a:pt x="270" y="857"/>
                  </a:lnTo>
                  <a:lnTo>
                    <a:pt x="293" y="874"/>
                  </a:lnTo>
                  <a:lnTo>
                    <a:pt x="317" y="888"/>
                  </a:lnTo>
                  <a:lnTo>
                    <a:pt x="317" y="888"/>
                  </a:lnTo>
                  <a:lnTo>
                    <a:pt x="332" y="897"/>
                  </a:lnTo>
                  <a:lnTo>
                    <a:pt x="346" y="909"/>
                  </a:lnTo>
                  <a:lnTo>
                    <a:pt x="357" y="922"/>
                  </a:lnTo>
                  <a:lnTo>
                    <a:pt x="366" y="936"/>
                  </a:lnTo>
                  <a:lnTo>
                    <a:pt x="374" y="951"/>
                  </a:lnTo>
                  <a:lnTo>
                    <a:pt x="379" y="967"/>
                  </a:lnTo>
                  <a:lnTo>
                    <a:pt x="384" y="985"/>
                  </a:lnTo>
                  <a:lnTo>
                    <a:pt x="386" y="1003"/>
                  </a:lnTo>
                  <a:lnTo>
                    <a:pt x="386" y="1003"/>
                  </a:lnTo>
                  <a:close/>
                  <a:moveTo>
                    <a:pt x="618" y="1363"/>
                  </a:moveTo>
                  <a:lnTo>
                    <a:pt x="618" y="1363"/>
                  </a:lnTo>
                  <a:lnTo>
                    <a:pt x="614" y="1375"/>
                  </a:lnTo>
                  <a:lnTo>
                    <a:pt x="608" y="1385"/>
                  </a:lnTo>
                  <a:lnTo>
                    <a:pt x="601" y="1395"/>
                  </a:lnTo>
                  <a:lnTo>
                    <a:pt x="591" y="1403"/>
                  </a:lnTo>
                  <a:lnTo>
                    <a:pt x="582" y="1410"/>
                  </a:lnTo>
                  <a:lnTo>
                    <a:pt x="571" y="1414"/>
                  </a:lnTo>
                  <a:lnTo>
                    <a:pt x="559" y="1418"/>
                  </a:lnTo>
                  <a:lnTo>
                    <a:pt x="547" y="1418"/>
                  </a:lnTo>
                  <a:lnTo>
                    <a:pt x="492" y="1418"/>
                  </a:lnTo>
                  <a:lnTo>
                    <a:pt x="492" y="1418"/>
                  </a:lnTo>
                  <a:lnTo>
                    <a:pt x="479" y="1418"/>
                  </a:lnTo>
                  <a:lnTo>
                    <a:pt x="467" y="1414"/>
                  </a:lnTo>
                  <a:lnTo>
                    <a:pt x="457" y="1410"/>
                  </a:lnTo>
                  <a:lnTo>
                    <a:pt x="446" y="1403"/>
                  </a:lnTo>
                  <a:lnTo>
                    <a:pt x="438" y="1395"/>
                  </a:lnTo>
                  <a:lnTo>
                    <a:pt x="431" y="1385"/>
                  </a:lnTo>
                  <a:lnTo>
                    <a:pt x="425" y="1375"/>
                  </a:lnTo>
                  <a:lnTo>
                    <a:pt x="421" y="1363"/>
                  </a:lnTo>
                  <a:lnTo>
                    <a:pt x="393" y="1363"/>
                  </a:lnTo>
                  <a:lnTo>
                    <a:pt x="393" y="1363"/>
                  </a:lnTo>
                  <a:lnTo>
                    <a:pt x="382" y="1363"/>
                  </a:lnTo>
                  <a:lnTo>
                    <a:pt x="371" y="1362"/>
                  </a:lnTo>
                  <a:lnTo>
                    <a:pt x="361" y="1359"/>
                  </a:lnTo>
                  <a:lnTo>
                    <a:pt x="352" y="1355"/>
                  </a:lnTo>
                  <a:lnTo>
                    <a:pt x="342" y="1350"/>
                  </a:lnTo>
                  <a:lnTo>
                    <a:pt x="334" y="1345"/>
                  </a:lnTo>
                  <a:lnTo>
                    <a:pt x="325" y="1339"/>
                  </a:lnTo>
                  <a:lnTo>
                    <a:pt x="318" y="1332"/>
                  </a:lnTo>
                  <a:lnTo>
                    <a:pt x="311" y="1326"/>
                  </a:lnTo>
                  <a:lnTo>
                    <a:pt x="305" y="1317"/>
                  </a:lnTo>
                  <a:lnTo>
                    <a:pt x="299" y="1309"/>
                  </a:lnTo>
                  <a:lnTo>
                    <a:pt x="295" y="1299"/>
                  </a:lnTo>
                  <a:lnTo>
                    <a:pt x="292" y="1290"/>
                  </a:lnTo>
                  <a:lnTo>
                    <a:pt x="289" y="1280"/>
                  </a:lnTo>
                  <a:lnTo>
                    <a:pt x="287" y="1269"/>
                  </a:lnTo>
                  <a:lnTo>
                    <a:pt x="287" y="1258"/>
                  </a:lnTo>
                  <a:lnTo>
                    <a:pt x="288" y="1006"/>
                  </a:lnTo>
                  <a:lnTo>
                    <a:pt x="288" y="1006"/>
                  </a:lnTo>
                  <a:lnTo>
                    <a:pt x="287" y="996"/>
                  </a:lnTo>
                  <a:lnTo>
                    <a:pt x="282" y="987"/>
                  </a:lnTo>
                  <a:lnTo>
                    <a:pt x="277" y="981"/>
                  </a:lnTo>
                  <a:lnTo>
                    <a:pt x="270" y="975"/>
                  </a:lnTo>
                  <a:lnTo>
                    <a:pt x="270" y="975"/>
                  </a:lnTo>
                  <a:lnTo>
                    <a:pt x="239" y="957"/>
                  </a:lnTo>
                  <a:lnTo>
                    <a:pt x="210" y="938"/>
                  </a:lnTo>
                  <a:lnTo>
                    <a:pt x="183" y="915"/>
                  </a:lnTo>
                  <a:lnTo>
                    <a:pt x="158" y="892"/>
                  </a:lnTo>
                  <a:lnTo>
                    <a:pt x="133" y="867"/>
                  </a:lnTo>
                  <a:lnTo>
                    <a:pt x="111" y="841"/>
                  </a:lnTo>
                  <a:lnTo>
                    <a:pt x="91" y="813"/>
                  </a:lnTo>
                  <a:lnTo>
                    <a:pt x="72" y="784"/>
                  </a:lnTo>
                  <a:lnTo>
                    <a:pt x="55" y="755"/>
                  </a:lnTo>
                  <a:lnTo>
                    <a:pt x="41" y="723"/>
                  </a:lnTo>
                  <a:lnTo>
                    <a:pt x="29" y="691"/>
                  </a:lnTo>
                  <a:lnTo>
                    <a:pt x="18" y="658"/>
                  </a:lnTo>
                  <a:lnTo>
                    <a:pt x="9" y="625"/>
                  </a:lnTo>
                  <a:lnTo>
                    <a:pt x="4" y="590"/>
                  </a:lnTo>
                  <a:lnTo>
                    <a:pt x="1" y="554"/>
                  </a:lnTo>
                  <a:lnTo>
                    <a:pt x="0" y="519"/>
                  </a:lnTo>
                  <a:lnTo>
                    <a:pt x="0" y="519"/>
                  </a:lnTo>
                  <a:lnTo>
                    <a:pt x="0" y="493"/>
                  </a:lnTo>
                  <a:lnTo>
                    <a:pt x="2" y="465"/>
                  </a:lnTo>
                  <a:lnTo>
                    <a:pt x="5" y="440"/>
                  </a:lnTo>
                  <a:lnTo>
                    <a:pt x="9" y="414"/>
                  </a:lnTo>
                  <a:lnTo>
                    <a:pt x="15" y="389"/>
                  </a:lnTo>
                  <a:lnTo>
                    <a:pt x="23" y="364"/>
                  </a:lnTo>
                  <a:lnTo>
                    <a:pt x="30" y="340"/>
                  </a:lnTo>
                  <a:lnTo>
                    <a:pt x="40" y="317"/>
                  </a:lnTo>
                  <a:lnTo>
                    <a:pt x="51" y="293"/>
                  </a:lnTo>
                  <a:lnTo>
                    <a:pt x="62" y="271"/>
                  </a:lnTo>
                  <a:lnTo>
                    <a:pt x="75" y="249"/>
                  </a:lnTo>
                  <a:lnTo>
                    <a:pt x="88" y="228"/>
                  </a:lnTo>
                  <a:lnTo>
                    <a:pt x="102" y="207"/>
                  </a:lnTo>
                  <a:lnTo>
                    <a:pt x="117" y="188"/>
                  </a:lnTo>
                  <a:lnTo>
                    <a:pt x="134" y="170"/>
                  </a:lnTo>
                  <a:lnTo>
                    <a:pt x="152" y="151"/>
                  </a:lnTo>
                  <a:lnTo>
                    <a:pt x="170" y="134"/>
                  </a:lnTo>
                  <a:lnTo>
                    <a:pt x="188" y="117"/>
                  </a:lnTo>
                  <a:lnTo>
                    <a:pt x="208" y="102"/>
                  </a:lnTo>
                  <a:lnTo>
                    <a:pt x="228" y="88"/>
                  </a:lnTo>
                  <a:lnTo>
                    <a:pt x="249" y="74"/>
                  </a:lnTo>
                  <a:lnTo>
                    <a:pt x="271" y="62"/>
                  </a:lnTo>
                  <a:lnTo>
                    <a:pt x="293" y="51"/>
                  </a:lnTo>
                  <a:lnTo>
                    <a:pt x="317" y="40"/>
                  </a:lnTo>
                  <a:lnTo>
                    <a:pt x="341" y="30"/>
                  </a:lnTo>
                  <a:lnTo>
                    <a:pt x="364" y="22"/>
                  </a:lnTo>
                  <a:lnTo>
                    <a:pt x="389" y="15"/>
                  </a:lnTo>
                  <a:lnTo>
                    <a:pt x="414" y="9"/>
                  </a:lnTo>
                  <a:lnTo>
                    <a:pt x="440" y="5"/>
                  </a:lnTo>
                  <a:lnTo>
                    <a:pt x="467" y="1"/>
                  </a:lnTo>
                  <a:lnTo>
                    <a:pt x="493" y="0"/>
                  </a:lnTo>
                  <a:lnTo>
                    <a:pt x="519" y="0"/>
                  </a:lnTo>
                  <a:lnTo>
                    <a:pt x="519" y="0"/>
                  </a:lnTo>
                  <a:lnTo>
                    <a:pt x="546" y="0"/>
                  </a:lnTo>
                  <a:lnTo>
                    <a:pt x="572" y="1"/>
                  </a:lnTo>
                  <a:lnTo>
                    <a:pt x="598" y="5"/>
                  </a:lnTo>
                  <a:lnTo>
                    <a:pt x="625" y="9"/>
                  </a:lnTo>
                  <a:lnTo>
                    <a:pt x="650" y="15"/>
                  </a:lnTo>
                  <a:lnTo>
                    <a:pt x="675" y="22"/>
                  </a:lnTo>
                  <a:lnTo>
                    <a:pt x="698" y="30"/>
                  </a:lnTo>
                  <a:lnTo>
                    <a:pt x="722" y="40"/>
                  </a:lnTo>
                  <a:lnTo>
                    <a:pt x="745" y="51"/>
                  </a:lnTo>
                  <a:lnTo>
                    <a:pt x="767" y="62"/>
                  </a:lnTo>
                  <a:lnTo>
                    <a:pt x="790" y="74"/>
                  </a:lnTo>
                  <a:lnTo>
                    <a:pt x="810" y="88"/>
                  </a:lnTo>
                  <a:lnTo>
                    <a:pt x="831" y="102"/>
                  </a:lnTo>
                  <a:lnTo>
                    <a:pt x="850" y="117"/>
                  </a:lnTo>
                  <a:lnTo>
                    <a:pt x="868" y="134"/>
                  </a:lnTo>
                  <a:lnTo>
                    <a:pt x="886" y="151"/>
                  </a:lnTo>
                  <a:lnTo>
                    <a:pt x="905" y="170"/>
                  </a:lnTo>
                  <a:lnTo>
                    <a:pt x="921" y="188"/>
                  </a:lnTo>
                  <a:lnTo>
                    <a:pt x="936" y="207"/>
                  </a:lnTo>
                  <a:lnTo>
                    <a:pt x="950" y="228"/>
                  </a:lnTo>
                  <a:lnTo>
                    <a:pt x="964" y="249"/>
                  </a:lnTo>
                  <a:lnTo>
                    <a:pt x="977" y="271"/>
                  </a:lnTo>
                  <a:lnTo>
                    <a:pt x="988" y="293"/>
                  </a:lnTo>
                  <a:lnTo>
                    <a:pt x="999" y="317"/>
                  </a:lnTo>
                  <a:lnTo>
                    <a:pt x="1008" y="340"/>
                  </a:lnTo>
                  <a:lnTo>
                    <a:pt x="1015" y="364"/>
                  </a:lnTo>
                  <a:lnTo>
                    <a:pt x="1024" y="389"/>
                  </a:lnTo>
                  <a:lnTo>
                    <a:pt x="1029" y="414"/>
                  </a:lnTo>
                  <a:lnTo>
                    <a:pt x="1033" y="440"/>
                  </a:lnTo>
                  <a:lnTo>
                    <a:pt x="1036" y="465"/>
                  </a:lnTo>
                  <a:lnTo>
                    <a:pt x="1039" y="493"/>
                  </a:lnTo>
                  <a:lnTo>
                    <a:pt x="1039" y="519"/>
                  </a:lnTo>
                  <a:lnTo>
                    <a:pt x="1039" y="519"/>
                  </a:lnTo>
                  <a:lnTo>
                    <a:pt x="1038" y="554"/>
                  </a:lnTo>
                  <a:lnTo>
                    <a:pt x="1035" y="590"/>
                  </a:lnTo>
                  <a:lnTo>
                    <a:pt x="1029" y="625"/>
                  </a:lnTo>
                  <a:lnTo>
                    <a:pt x="1021" y="658"/>
                  </a:lnTo>
                  <a:lnTo>
                    <a:pt x="1010" y="691"/>
                  </a:lnTo>
                  <a:lnTo>
                    <a:pt x="997" y="723"/>
                  </a:lnTo>
                  <a:lnTo>
                    <a:pt x="983" y="755"/>
                  </a:lnTo>
                  <a:lnTo>
                    <a:pt x="967" y="784"/>
                  </a:lnTo>
                  <a:lnTo>
                    <a:pt x="947" y="813"/>
                  </a:lnTo>
                  <a:lnTo>
                    <a:pt x="928" y="841"/>
                  </a:lnTo>
                  <a:lnTo>
                    <a:pt x="906" y="867"/>
                  </a:lnTo>
                  <a:lnTo>
                    <a:pt x="881" y="892"/>
                  </a:lnTo>
                  <a:lnTo>
                    <a:pt x="856" y="915"/>
                  </a:lnTo>
                  <a:lnTo>
                    <a:pt x="828" y="938"/>
                  </a:lnTo>
                  <a:lnTo>
                    <a:pt x="799" y="957"/>
                  </a:lnTo>
                  <a:lnTo>
                    <a:pt x="769" y="975"/>
                  </a:lnTo>
                  <a:lnTo>
                    <a:pt x="769" y="975"/>
                  </a:lnTo>
                  <a:lnTo>
                    <a:pt x="762" y="981"/>
                  </a:lnTo>
                  <a:lnTo>
                    <a:pt x="756" y="987"/>
                  </a:lnTo>
                  <a:lnTo>
                    <a:pt x="752" y="996"/>
                  </a:lnTo>
                  <a:lnTo>
                    <a:pt x="752" y="1006"/>
                  </a:lnTo>
                  <a:lnTo>
                    <a:pt x="752" y="1258"/>
                  </a:lnTo>
                  <a:lnTo>
                    <a:pt x="752" y="1258"/>
                  </a:lnTo>
                  <a:lnTo>
                    <a:pt x="752" y="1269"/>
                  </a:lnTo>
                  <a:lnTo>
                    <a:pt x="749" y="1280"/>
                  </a:lnTo>
                  <a:lnTo>
                    <a:pt x="748" y="1290"/>
                  </a:lnTo>
                  <a:lnTo>
                    <a:pt x="744" y="1299"/>
                  </a:lnTo>
                  <a:lnTo>
                    <a:pt x="740" y="1309"/>
                  </a:lnTo>
                  <a:lnTo>
                    <a:pt x="734" y="1317"/>
                  </a:lnTo>
                  <a:lnTo>
                    <a:pt x="727" y="1326"/>
                  </a:lnTo>
                  <a:lnTo>
                    <a:pt x="720" y="1332"/>
                  </a:lnTo>
                  <a:lnTo>
                    <a:pt x="713" y="1339"/>
                  </a:lnTo>
                  <a:lnTo>
                    <a:pt x="705" y="1345"/>
                  </a:lnTo>
                  <a:lnTo>
                    <a:pt x="697" y="1350"/>
                  </a:lnTo>
                  <a:lnTo>
                    <a:pt x="687" y="1355"/>
                  </a:lnTo>
                  <a:lnTo>
                    <a:pt x="677" y="1359"/>
                  </a:lnTo>
                  <a:lnTo>
                    <a:pt x="668" y="1362"/>
                  </a:lnTo>
                  <a:lnTo>
                    <a:pt x="656" y="1363"/>
                  </a:lnTo>
                  <a:lnTo>
                    <a:pt x="645" y="1363"/>
                  </a:lnTo>
                  <a:lnTo>
                    <a:pt x="618" y="1363"/>
                  </a:lnTo>
                  <a:lnTo>
                    <a:pt x="618" y="136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34" name="Freeform 155">
              <a:extLst>
                <a:ext uri="{FF2B5EF4-FFF2-40B4-BE49-F238E27FC236}">
                  <a16:creationId xmlns:a16="http://schemas.microsoft.com/office/drawing/2014/main" id="{4C0CD362-7D0B-4C43-938E-3210EC721C58}"/>
                </a:ext>
              </a:extLst>
            </p:cNvPr>
            <p:cNvSpPr>
              <a:spLocks noEditPoints="1"/>
            </p:cNvSpPr>
            <p:nvPr/>
          </p:nvSpPr>
          <p:spPr bwMode="auto">
            <a:xfrm>
              <a:off x="-9242425" y="1787525"/>
              <a:ext cx="1130300" cy="592138"/>
            </a:xfrm>
            <a:custGeom>
              <a:avLst/>
              <a:gdLst/>
              <a:ahLst/>
              <a:cxnLst>
                <a:cxn ang="0">
                  <a:pos x="1210" y="695"/>
                </a:cxn>
                <a:cxn ang="0">
                  <a:pos x="1203" y="672"/>
                </a:cxn>
                <a:cxn ang="0">
                  <a:pos x="1211" y="654"/>
                </a:cxn>
                <a:cxn ang="0">
                  <a:pos x="1235" y="643"/>
                </a:cxn>
                <a:cxn ang="0">
                  <a:pos x="1316" y="684"/>
                </a:cxn>
                <a:cxn ang="0">
                  <a:pos x="1330" y="698"/>
                </a:cxn>
                <a:cxn ang="0">
                  <a:pos x="1332" y="723"/>
                </a:cxn>
                <a:cxn ang="0">
                  <a:pos x="1321" y="738"/>
                </a:cxn>
                <a:cxn ang="0">
                  <a:pos x="1296" y="745"/>
                </a:cxn>
                <a:cxn ang="0">
                  <a:pos x="1219" y="704"/>
                </a:cxn>
                <a:cxn ang="0">
                  <a:pos x="1240" y="104"/>
                </a:cxn>
                <a:cxn ang="0">
                  <a:pos x="1217" y="97"/>
                </a:cxn>
                <a:cxn ang="0">
                  <a:pos x="1204" y="80"/>
                </a:cxn>
                <a:cxn ang="0">
                  <a:pos x="1207" y="55"/>
                </a:cxn>
                <a:cxn ang="0">
                  <a:pos x="1283" y="4"/>
                </a:cxn>
                <a:cxn ang="0">
                  <a:pos x="1303" y="0"/>
                </a:cxn>
                <a:cxn ang="0">
                  <a:pos x="1325" y="11"/>
                </a:cxn>
                <a:cxn ang="0">
                  <a:pos x="1333" y="29"/>
                </a:cxn>
                <a:cxn ang="0">
                  <a:pos x="1328" y="54"/>
                </a:cxn>
                <a:cxn ang="0">
                  <a:pos x="1253" y="100"/>
                </a:cxn>
                <a:cxn ang="0">
                  <a:pos x="1304" y="403"/>
                </a:cxn>
                <a:cxn ang="0">
                  <a:pos x="1287" y="387"/>
                </a:cxn>
                <a:cxn ang="0">
                  <a:pos x="1285" y="366"/>
                </a:cxn>
                <a:cxn ang="0">
                  <a:pos x="1298" y="345"/>
                </a:cxn>
                <a:cxn ang="0">
                  <a:pos x="1391" y="339"/>
                </a:cxn>
                <a:cxn ang="0">
                  <a:pos x="1409" y="345"/>
                </a:cxn>
                <a:cxn ang="0">
                  <a:pos x="1425" y="366"/>
                </a:cxn>
                <a:cxn ang="0">
                  <a:pos x="1422" y="387"/>
                </a:cxn>
                <a:cxn ang="0">
                  <a:pos x="1404" y="403"/>
                </a:cxn>
                <a:cxn ang="0">
                  <a:pos x="1318" y="406"/>
                </a:cxn>
                <a:cxn ang="0">
                  <a:pos x="215" y="50"/>
                </a:cxn>
                <a:cxn ang="0">
                  <a:pos x="222" y="75"/>
                </a:cxn>
                <a:cxn ang="0">
                  <a:pos x="213" y="93"/>
                </a:cxn>
                <a:cxn ang="0">
                  <a:pos x="190" y="104"/>
                </a:cxn>
                <a:cxn ang="0">
                  <a:pos x="108" y="62"/>
                </a:cxn>
                <a:cxn ang="0">
                  <a:pos x="94" y="48"/>
                </a:cxn>
                <a:cxn ang="0">
                  <a:pos x="93" y="24"/>
                </a:cxn>
                <a:cxn ang="0">
                  <a:pos x="104" y="7"/>
                </a:cxn>
                <a:cxn ang="0">
                  <a:pos x="129" y="0"/>
                </a:cxn>
                <a:cxn ang="0">
                  <a:pos x="205" y="42"/>
                </a:cxn>
                <a:cxn ang="0">
                  <a:pos x="184" y="643"/>
                </a:cxn>
                <a:cxn ang="0">
                  <a:pos x="208" y="648"/>
                </a:cxn>
                <a:cxn ang="0">
                  <a:pos x="220" y="665"/>
                </a:cxn>
                <a:cxn ang="0">
                  <a:pos x="218" y="690"/>
                </a:cxn>
                <a:cxn ang="0">
                  <a:pos x="141" y="741"/>
                </a:cxn>
                <a:cxn ang="0">
                  <a:pos x="122" y="745"/>
                </a:cxn>
                <a:cxn ang="0">
                  <a:pos x="100" y="734"/>
                </a:cxn>
                <a:cxn ang="0">
                  <a:pos x="92" y="716"/>
                </a:cxn>
                <a:cxn ang="0">
                  <a:pos x="97" y="693"/>
                </a:cxn>
                <a:cxn ang="0">
                  <a:pos x="172" y="647"/>
                </a:cxn>
                <a:cxn ang="0">
                  <a:pos x="121" y="342"/>
                </a:cxn>
                <a:cxn ang="0">
                  <a:pos x="137" y="360"/>
                </a:cxn>
                <a:cxn ang="0">
                  <a:pos x="140" y="380"/>
                </a:cxn>
                <a:cxn ang="0">
                  <a:pos x="126" y="400"/>
                </a:cxn>
                <a:cxn ang="0">
                  <a:pos x="33" y="406"/>
                </a:cxn>
                <a:cxn ang="0">
                  <a:pos x="15" y="400"/>
                </a:cxn>
                <a:cxn ang="0">
                  <a:pos x="0" y="380"/>
                </a:cxn>
                <a:cxn ang="0">
                  <a:pos x="3" y="360"/>
                </a:cxn>
                <a:cxn ang="0">
                  <a:pos x="21" y="342"/>
                </a:cxn>
                <a:cxn ang="0">
                  <a:pos x="107" y="339"/>
                </a:cxn>
              </a:cxnLst>
              <a:rect l="0" t="0" r="r" b="b"/>
              <a:pathLst>
                <a:path w="1425" h="745">
                  <a:moveTo>
                    <a:pt x="1219" y="704"/>
                  </a:moveTo>
                  <a:lnTo>
                    <a:pt x="1219" y="704"/>
                  </a:lnTo>
                  <a:lnTo>
                    <a:pt x="1214" y="700"/>
                  </a:lnTo>
                  <a:lnTo>
                    <a:pt x="1210" y="695"/>
                  </a:lnTo>
                  <a:lnTo>
                    <a:pt x="1207" y="690"/>
                  </a:lnTo>
                  <a:lnTo>
                    <a:pt x="1204" y="684"/>
                  </a:lnTo>
                  <a:lnTo>
                    <a:pt x="1203" y="677"/>
                  </a:lnTo>
                  <a:lnTo>
                    <a:pt x="1203" y="672"/>
                  </a:lnTo>
                  <a:lnTo>
                    <a:pt x="1204" y="665"/>
                  </a:lnTo>
                  <a:lnTo>
                    <a:pt x="1207" y="659"/>
                  </a:lnTo>
                  <a:lnTo>
                    <a:pt x="1207" y="659"/>
                  </a:lnTo>
                  <a:lnTo>
                    <a:pt x="1211" y="654"/>
                  </a:lnTo>
                  <a:lnTo>
                    <a:pt x="1217" y="648"/>
                  </a:lnTo>
                  <a:lnTo>
                    <a:pt x="1222" y="646"/>
                  </a:lnTo>
                  <a:lnTo>
                    <a:pt x="1228" y="643"/>
                  </a:lnTo>
                  <a:lnTo>
                    <a:pt x="1235" y="643"/>
                  </a:lnTo>
                  <a:lnTo>
                    <a:pt x="1240" y="643"/>
                  </a:lnTo>
                  <a:lnTo>
                    <a:pt x="1247" y="644"/>
                  </a:lnTo>
                  <a:lnTo>
                    <a:pt x="1253" y="647"/>
                  </a:lnTo>
                  <a:lnTo>
                    <a:pt x="1316" y="684"/>
                  </a:lnTo>
                  <a:lnTo>
                    <a:pt x="1316" y="684"/>
                  </a:lnTo>
                  <a:lnTo>
                    <a:pt x="1322" y="687"/>
                  </a:lnTo>
                  <a:lnTo>
                    <a:pt x="1328" y="693"/>
                  </a:lnTo>
                  <a:lnTo>
                    <a:pt x="1330" y="698"/>
                  </a:lnTo>
                  <a:lnTo>
                    <a:pt x="1333" y="704"/>
                  </a:lnTo>
                  <a:lnTo>
                    <a:pt x="1333" y="711"/>
                  </a:lnTo>
                  <a:lnTo>
                    <a:pt x="1333" y="716"/>
                  </a:lnTo>
                  <a:lnTo>
                    <a:pt x="1332" y="723"/>
                  </a:lnTo>
                  <a:lnTo>
                    <a:pt x="1329" y="729"/>
                  </a:lnTo>
                  <a:lnTo>
                    <a:pt x="1329" y="729"/>
                  </a:lnTo>
                  <a:lnTo>
                    <a:pt x="1325" y="734"/>
                  </a:lnTo>
                  <a:lnTo>
                    <a:pt x="1321" y="738"/>
                  </a:lnTo>
                  <a:lnTo>
                    <a:pt x="1315" y="743"/>
                  </a:lnTo>
                  <a:lnTo>
                    <a:pt x="1310" y="744"/>
                  </a:lnTo>
                  <a:lnTo>
                    <a:pt x="1303" y="745"/>
                  </a:lnTo>
                  <a:lnTo>
                    <a:pt x="1296" y="745"/>
                  </a:lnTo>
                  <a:lnTo>
                    <a:pt x="1290" y="744"/>
                  </a:lnTo>
                  <a:lnTo>
                    <a:pt x="1283" y="741"/>
                  </a:lnTo>
                  <a:lnTo>
                    <a:pt x="1219" y="704"/>
                  </a:lnTo>
                  <a:lnTo>
                    <a:pt x="1219" y="704"/>
                  </a:lnTo>
                  <a:close/>
                  <a:moveTo>
                    <a:pt x="1253" y="100"/>
                  </a:moveTo>
                  <a:lnTo>
                    <a:pt x="1253" y="100"/>
                  </a:lnTo>
                  <a:lnTo>
                    <a:pt x="1247" y="103"/>
                  </a:lnTo>
                  <a:lnTo>
                    <a:pt x="1240" y="104"/>
                  </a:lnTo>
                  <a:lnTo>
                    <a:pt x="1235" y="104"/>
                  </a:lnTo>
                  <a:lnTo>
                    <a:pt x="1228" y="103"/>
                  </a:lnTo>
                  <a:lnTo>
                    <a:pt x="1222" y="100"/>
                  </a:lnTo>
                  <a:lnTo>
                    <a:pt x="1217" y="97"/>
                  </a:lnTo>
                  <a:lnTo>
                    <a:pt x="1211" y="93"/>
                  </a:lnTo>
                  <a:lnTo>
                    <a:pt x="1207" y="87"/>
                  </a:lnTo>
                  <a:lnTo>
                    <a:pt x="1207" y="87"/>
                  </a:lnTo>
                  <a:lnTo>
                    <a:pt x="1204" y="80"/>
                  </a:lnTo>
                  <a:lnTo>
                    <a:pt x="1203" y="75"/>
                  </a:lnTo>
                  <a:lnTo>
                    <a:pt x="1203" y="68"/>
                  </a:lnTo>
                  <a:lnTo>
                    <a:pt x="1204" y="62"/>
                  </a:lnTo>
                  <a:lnTo>
                    <a:pt x="1207" y="55"/>
                  </a:lnTo>
                  <a:lnTo>
                    <a:pt x="1210" y="50"/>
                  </a:lnTo>
                  <a:lnTo>
                    <a:pt x="1214" y="46"/>
                  </a:lnTo>
                  <a:lnTo>
                    <a:pt x="1219" y="42"/>
                  </a:lnTo>
                  <a:lnTo>
                    <a:pt x="1283" y="4"/>
                  </a:lnTo>
                  <a:lnTo>
                    <a:pt x="1283" y="4"/>
                  </a:lnTo>
                  <a:lnTo>
                    <a:pt x="1290" y="1"/>
                  </a:lnTo>
                  <a:lnTo>
                    <a:pt x="1296" y="0"/>
                  </a:lnTo>
                  <a:lnTo>
                    <a:pt x="1303" y="0"/>
                  </a:lnTo>
                  <a:lnTo>
                    <a:pt x="1310" y="1"/>
                  </a:lnTo>
                  <a:lnTo>
                    <a:pt x="1315" y="4"/>
                  </a:lnTo>
                  <a:lnTo>
                    <a:pt x="1321" y="7"/>
                  </a:lnTo>
                  <a:lnTo>
                    <a:pt x="1325" y="11"/>
                  </a:lnTo>
                  <a:lnTo>
                    <a:pt x="1329" y="17"/>
                  </a:lnTo>
                  <a:lnTo>
                    <a:pt x="1329" y="17"/>
                  </a:lnTo>
                  <a:lnTo>
                    <a:pt x="1332" y="24"/>
                  </a:lnTo>
                  <a:lnTo>
                    <a:pt x="1333" y="29"/>
                  </a:lnTo>
                  <a:lnTo>
                    <a:pt x="1333" y="36"/>
                  </a:lnTo>
                  <a:lnTo>
                    <a:pt x="1333" y="42"/>
                  </a:lnTo>
                  <a:lnTo>
                    <a:pt x="1330" y="48"/>
                  </a:lnTo>
                  <a:lnTo>
                    <a:pt x="1328" y="54"/>
                  </a:lnTo>
                  <a:lnTo>
                    <a:pt x="1322" y="58"/>
                  </a:lnTo>
                  <a:lnTo>
                    <a:pt x="1316" y="62"/>
                  </a:lnTo>
                  <a:lnTo>
                    <a:pt x="1253" y="100"/>
                  </a:lnTo>
                  <a:lnTo>
                    <a:pt x="1253" y="100"/>
                  </a:lnTo>
                  <a:close/>
                  <a:moveTo>
                    <a:pt x="1318" y="406"/>
                  </a:moveTo>
                  <a:lnTo>
                    <a:pt x="1318" y="406"/>
                  </a:lnTo>
                  <a:lnTo>
                    <a:pt x="1311" y="406"/>
                  </a:lnTo>
                  <a:lnTo>
                    <a:pt x="1304" y="403"/>
                  </a:lnTo>
                  <a:lnTo>
                    <a:pt x="1298" y="400"/>
                  </a:lnTo>
                  <a:lnTo>
                    <a:pt x="1294" y="396"/>
                  </a:lnTo>
                  <a:lnTo>
                    <a:pt x="1290" y="392"/>
                  </a:lnTo>
                  <a:lnTo>
                    <a:pt x="1287" y="387"/>
                  </a:lnTo>
                  <a:lnTo>
                    <a:pt x="1285" y="380"/>
                  </a:lnTo>
                  <a:lnTo>
                    <a:pt x="1285" y="373"/>
                  </a:lnTo>
                  <a:lnTo>
                    <a:pt x="1285" y="373"/>
                  </a:lnTo>
                  <a:lnTo>
                    <a:pt x="1285" y="366"/>
                  </a:lnTo>
                  <a:lnTo>
                    <a:pt x="1287" y="360"/>
                  </a:lnTo>
                  <a:lnTo>
                    <a:pt x="1290" y="355"/>
                  </a:lnTo>
                  <a:lnTo>
                    <a:pt x="1294" y="349"/>
                  </a:lnTo>
                  <a:lnTo>
                    <a:pt x="1298" y="345"/>
                  </a:lnTo>
                  <a:lnTo>
                    <a:pt x="1304" y="342"/>
                  </a:lnTo>
                  <a:lnTo>
                    <a:pt x="1311" y="341"/>
                  </a:lnTo>
                  <a:lnTo>
                    <a:pt x="1318" y="339"/>
                  </a:lnTo>
                  <a:lnTo>
                    <a:pt x="1391" y="339"/>
                  </a:lnTo>
                  <a:lnTo>
                    <a:pt x="1391" y="339"/>
                  </a:lnTo>
                  <a:lnTo>
                    <a:pt x="1398" y="341"/>
                  </a:lnTo>
                  <a:lnTo>
                    <a:pt x="1404" y="342"/>
                  </a:lnTo>
                  <a:lnTo>
                    <a:pt x="1409" y="345"/>
                  </a:lnTo>
                  <a:lnTo>
                    <a:pt x="1415" y="349"/>
                  </a:lnTo>
                  <a:lnTo>
                    <a:pt x="1419" y="355"/>
                  </a:lnTo>
                  <a:lnTo>
                    <a:pt x="1422" y="360"/>
                  </a:lnTo>
                  <a:lnTo>
                    <a:pt x="1425" y="366"/>
                  </a:lnTo>
                  <a:lnTo>
                    <a:pt x="1425" y="373"/>
                  </a:lnTo>
                  <a:lnTo>
                    <a:pt x="1425" y="373"/>
                  </a:lnTo>
                  <a:lnTo>
                    <a:pt x="1425" y="380"/>
                  </a:lnTo>
                  <a:lnTo>
                    <a:pt x="1422" y="387"/>
                  </a:lnTo>
                  <a:lnTo>
                    <a:pt x="1419" y="392"/>
                  </a:lnTo>
                  <a:lnTo>
                    <a:pt x="1415" y="396"/>
                  </a:lnTo>
                  <a:lnTo>
                    <a:pt x="1409" y="400"/>
                  </a:lnTo>
                  <a:lnTo>
                    <a:pt x="1404" y="403"/>
                  </a:lnTo>
                  <a:lnTo>
                    <a:pt x="1398" y="406"/>
                  </a:lnTo>
                  <a:lnTo>
                    <a:pt x="1391" y="406"/>
                  </a:lnTo>
                  <a:lnTo>
                    <a:pt x="1318" y="406"/>
                  </a:lnTo>
                  <a:lnTo>
                    <a:pt x="1318" y="406"/>
                  </a:lnTo>
                  <a:close/>
                  <a:moveTo>
                    <a:pt x="205" y="42"/>
                  </a:moveTo>
                  <a:lnTo>
                    <a:pt x="205" y="42"/>
                  </a:lnTo>
                  <a:lnTo>
                    <a:pt x="211" y="46"/>
                  </a:lnTo>
                  <a:lnTo>
                    <a:pt x="215" y="50"/>
                  </a:lnTo>
                  <a:lnTo>
                    <a:pt x="218" y="55"/>
                  </a:lnTo>
                  <a:lnTo>
                    <a:pt x="220" y="62"/>
                  </a:lnTo>
                  <a:lnTo>
                    <a:pt x="222" y="68"/>
                  </a:lnTo>
                  <a:lnTo>
                    <a:pt x="222" y="75"/>
                  </a:lnTo>
                  <a:lnTo>
                    <a:pt x="220" y="80"/>
                  </a:lnTo>
                  <a:lnTo>
                    <a:pt x="218" y="87"/>
                  </a:lnTo>
                  <a:lnTo>
                    <a:pt x="218" y="87"/>
                  </a:lnTo>
                  <a:lnTo>
                    <a:pt x="213" y="93"/>
                  </a:lnTo>
                  <a:lnTo>
                    <a:pt x="208" y="97"/>
                  </a:lnTo>
                  <a:lnTo>
                    <a:pt x="202" y="100"/>
                  </a:lnTo>
                  <a:lnTo>
                    <a:pt x="197" y="103"/>
                  </a:lnTo>
                  <a:lnTo>
                    <a:pt x="190" y="104"/>
                  </a:lnTo>
                  <a:lnTo>
                    <a:pt x="184" y="104"/>
                  </a:lnTo>
                  <a:lnTo>
                    <a:pt x="177" y="103"/>
                  </a:lnTo>
                  <a:lnTo>
                    <a:pt x="172" y="100"/>
                  </a:lnTo>
                  <a:lnTo>
                    <a:pt x="108" y="62"/>
                  </a:lnTo>
                  <a:lnTo>
                    <a:pt x="108" y="62"/>
                  </a:lnTo>
                  <a:lnTo>
                    <a:pt x="103" y="58"/>
                  </a:lnTo>
                  <a:lnTo>
                    <a:pt x="97" y="54"/>
                  </a:lnTo>
                  <a:lnTo>
                    <a:pt x="94" y="48"/>
                  </a:lnTo>
                  <a:lnTo>
                    <a:pt x="92" y="42"/>
                  </a:lnTo>
                  <a:lnTo>
                    <a:pt x="92" y="36"/>
                  </a:lnTo>
                  <a:lnTo>
                    <a:pt x="92" y="29"/>
                  </a:lnTo>
                  <a:lnTo>
                    <a:pt x="93" y="24"/>
                  </a:lnTo>
                  <a:lnTo>
                    <a:pt x="96" y="17"/>
                  </a:lnTo>
                  <a:lnTo>
                    <a:pt x="96" y="17"/>
                  </a:lnTo>
                  <a:lnTo>
                    <a:pt x="100" y="11"/>
                  </a:lnTo>
                  <a:lnTo>
                    <a:pt x="104" y="7"/>
                  </a:lnTo>
                  <a:lnTo>
                    <a:pt x="110" y="4"/>
                  </a:lnTo>
                  <a:lnTo>
                    <a:pt x="115" y="1"/>
                  </a:lnTo>
                  <a:lnTo>
                    <a:pt x="122" y="0"/>
                  </a:lnTo>
                  <a:lnTo>
                    <a:pt x="129" y="0"/>
                  </a:lnTo>
                  <a:lnTo>
                    <a:pt x="135" y="1"/>
                  </a:lnTo>
                  <a:lnTo>
                    <a:pt x="141" y="4"/>
                  </a:lnTo>
                  <a:lnTo>
                    <a:pt x="205" y="42"/>
                  </a:lnTo>
                  <a:lnTo>
                    <a:pt x="205" y="42"/>
                  </a:lnTo>
                  <a:close/>
                  <a:moveTo>
                    <a:pt x="172" y="647"/>
                  </a:moveTo>
                  <a:lnTo>
                    <a:pt x="172" y="647"/>
                  </a:lnTo>
                  <a:lnTo>
                    <a:pt x="177" y="644"/>
                  </a:lnTo>
                  <a:lnTo>
                    <a:pt x="184" y="643"/>
                  </a:lnTo>
                  <a:lnTo>
                    <a:pt x="190" y="643"/>
                  </a:lnTo>
                  <a:lnTo>
                    <a:pt x="197" y="643"/>
                  </a:lnTo>
                  <a:lnTo>
                    <a:pt x="202" y="646"/>
                  </a:lnTo>
                  <a:lnTo>
                    <a:pt x="208" y="648"/>
                  </a:lnTo>
                  <a:lnTo>
                    <a:pt x="213" y="654"/>
                  </a:lnTo>
                  <a:lnTo>
                    <a:pt x="218" y="659"/>
                  </a:lnTo>
                  <a:lnTo>
                    <a:pt x="218" y="659"/>
                  </a:lnTo>
                  <a:lnTo>
                    <a:pt x="220" y="665"/>
                  </a:lnTo>
                  <a:lnTo>
                    <a:pt x="222" y="672"/>
                  </a:lnTo>
                  <a:lnTo>
                    <a:pt x="222" y="677"/>
                  </a:lnTo>
                  <a:lnTo>
                    <a:pt x="220" y="684"/>
                  </a:lnTo>
                  <a:lnTo>
                    <a:pt x="218" y="690"/>
                  </a:lnTo>
                  <a:lnTo>
                    <a:pt x="215" y="695"/>
                  </a:lnTo>
                  <a:lnTo>
                    <a:pt x="211" y="700"/>
                  </a:lnTo>
                  <a:lnTo>
                    <a:pt x="205" y="704"/>
                  </a:lnTo>
                  <a:lnTo>
                    <a:pt x="141" y="741"/>
                  </a:lnTo>
                  <a:lnTo>
                    <a:pt x="141" y="741"/>
                  </a:lnTo>
                  <a:lnTo>
                    <a:pt x="135" y="744"/>
                  </a:lnTo>
                  <a:lnTo>
                    <a:pt x="129" y="745"/>
                  </a:lnTo>
                  <a:lnTo>
                    <a:pt x="122" y="745"/>
                  </a:lnTo>
                  <a:lnTo>
                    <a:pt x="115" y="744"/>
                  </a:lnTo>
                  <a:lnTo>
                    <a:pt x="110" y="743"/>
                  </a:lnTo>
                  <a:lnTo>
                    <a:pt x="104" y="738"/>
                  </a:lnTo>
                  <a:lnTo>
                    <a:pt x="100" y="734"/>
                  </a:lnTo>
                  <a:lnTo>
                    <a:pt x="96" y="729"/>
                  </a:lnTo>
                  <a:lnTo>
                    <a:pt x="96" y="729"/>
                  </a:lnTo>
                  <a:lnTo>
                    <a:pt x="93" y="723"/>
                  </a:lnTo>
                  <a:lnTo>
                    <a:pt x="92" y="716"/>
                  </a:lnTo>
                  <a:lnTo>
                    <a:pt x="92" y="711"/>
                  </a:lnTo>
                  <a:lnTo>
                    <a:pt x="92" y="704"/>
                  </a:lnTo>
                  <a:lnTo>
                    <a:pt x="94" y="698"/>
                  </a:lnTo>
                  <a:lnTo>
                    <a:pt x="97" y="693"/>
                  </a:lnTo>
                  <a:lnTo>
                    <a:pt x="103" y="687"/>
                  </a:lnTo>
                  <a:lnTo>
                    <a:pt x="108" y="684"/>
                  </a:lnTo>
                  <a:lnTo>
                    <a:pt x="172" y="647"/>
                  </a:lnTo>
                  <a:lnTo>
                    <a:pt x="172" y="647"/>
                  </a:lnTo>
                  <a:close/>
                  <a:moveTo>
                    <a:pt x="107" y="339"/>
                  </a:moveTo>
                  <a:lnTo>
                    <a:pt x="107" y="339"/>
                  </a:lnTo>
                  <a:lnTo>
                    <a:pt x="114" y="341"/>
                  </a:lnTo>
                  <a:lnTo>
                    <a:pt x="121" y="342"/>
                  </a:lnTo>
                  <a:lnTo>
                    <a:pt x="126" y="345"/>
                  </a:lnTo>
                  <a:lnTo>
                    <a:pt x="130" y="349"/>
                  </a:lnTo>
                  <a:lnTo>
                    <a:pt x="135" y="355"/>
                  </a:lnTo>
                  <a:lnTo>
                    <a:pt x="137" y="360"/>
                  </a:lnTo>
                  <a:lnTo>
                    <a:pt x="140" y="366"/>
                  </a:lnTo>
                  <a:lnTo>
                    <a:pt x="140" y="373"/>
                  </a:lnTo>
                  <a:lnTo>
                    <a:pt x="140" y="373"/>
                  </a:lnTo>
                  <a:lnTo>
                    <a:pt x="140" y="380"/>
                  </a:lnTo>
                  <a:lnTo>
                    <a:pt x="137" y="387"/>
                  </a:lnTo>
                  <a:lnTo>
                    <a:pt x="135" y="392"/>
                  </a:lnTo>
                  <a:lnTo>
                    <a:pt x="130" y="396"/>
                  </a:lnTo>
                  <a:lnTo>
                    <a:pt x="126" y="400"/>
                  </a:lnTo>
                  <a:lnTo>
                    <a:pt x="121" y="403"/>
                  </a:lnTo>
                  <a:lnTo>
                    <a:pt x="114" y="406"/>
                  </a:lnTo>
                  <a:lnTo>
                    <a:pt x="107" y="406"/>
                  </a:lnTo>
                  <a:lnTo>
                    <a:pt x="33" y="406"/>
                  </a:lnTo>
                  <a:lnTo>
                    <a:pt x="33" y="406"/>
                  </a:lnTo>
                  <a:lnTo>
                    <a:pt x="26" y="406"/>
                  </a:lnTo>
                  <a:lnTo>
                    <a:pt x="21" y="403"/>
                  </a:lnTo>
                  <a:lnTo>
                    <a:pt x="15" y="400"/>
                  </a:lnTo>
                  <a:lnTo>
                    <a:pt x="10" y="396"/>
                  </a:lnTo>
                  <a:lnTo>
                    <a:pt x="6" y="392"/>
                  </a:lnTo>
                  <a:lnTo>
                    <a:pt x="3" y="387"/>
                  </a:lnTo>
                  <a:lnTo>
                    <a:pt x="0" y="380"/>
                  </a:lnTo>
                  <a:lnTo>
                    <a:pt x="0" y="373"/>
                  </a:lnTo>
                  <a:lnTo>
                    <a:pt x="0" y="373"/>
                  </a:lnTo>
                  <a:lnTo>
                    <a:pt x="0" y="366"/>
                  </a:lnTo>
                  <a:lnTo>
                    <a:pt x="3" y="360"/>
                  </a:lnTo>
                  <a:lnTo>
                    <a:pt x="6" y="355"/>
                  </a:lnTo>
                  <a:lnTo>
                    <a:pt x="10" y="349"/>
                  </a:lnTo>
                  <a:lnTo>
                    <a:pt x="15" y="345"/>
                  </a:lnTo>
                  <a:lnTo>
                    <a:pt x="21" y="342"/>
                  </a:lnTo>
                  <a:lnTo>
                    <a:pt x="26" y="341"/>
                  </a:lnTo>
                  <a:lnTo>
                    <a:pt x="33" y="339"/>
                  </a:lnTo>
                  <a:lnTo>
                    <a:pt x="107" y="339"/>
                  </a:lnTo>
                  <a:lnTo>
                    <a:pt x="107" y="33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35" name="Freeform 156">
              <a:extLst>
                <a:ext uri="{FF2B5EF4-FFF2-40B4-BE49-F238E27FC236}">
                  <a16:creationId xmlns:a16="http://schemas.microsoft.com/office/drawing/2014/main" id="{1B5D2FB6-516B-4FD0-8E94-A7D3B19760EC}"/>
                </a:ext>
              </a:extLst>
            </p:cNvPr>
            <p:cNvSpPr>
              <a:spLocks/>
            </p:cNvSpPr>
            <p:nvPr/>
          </p:nvSpPr>
          <p:spPr bwMode="auto">
            <a:xfrm>
              <a:off x="-8877300" y="1912938"/>
              <a:ext cx="398462" cy="403225"/>
            </a:xfrm>
            <a:custGeom>
              <a:avLst/>
              <a:gdLst/>
              <a:ahLst/>
              <a:cxnLst>
                <a:cxn ang="0">
                  <a:pos x="0" y="61"/>
                </a:cxn>
                <a:cxn ang="0">
                  <a:pos x="2" y="41"/>
                </a:cxn>
                <a:cxn ang="0">
                  <a:pos x="16" y="29"/>
                </a:cxn>
                <a:cxn ang="0">
                  <a:pos x="30" y="25"/>
                </a:cxn>
                <a:cxn ang="0">
                  <a:pos x="48" y="29"/>
                </a:cxn>
                <a:cxn ang="0">
                  <a:pos x="62" y="43"/>
                </a:cxn>
                <a:cxn ang="0">
                  <a:pos x="83" y="114"/>
                </a:cxn>
                <a:cxn ang="0">
                  <a:pos x="153" y="93"/>
                </a:cxn>
                <a:cxn ang="0">
                  <a:pos x="185" y="87"/>
                </a:cxn>
                <a:cxn ang="0">
                  <a:pos x="217" y="33"/>
                </a:cxn>
                <a:cxn ang="0">
                  <a:pos x="223" y="15"/>
                </a:cxn>
                <a:cxn ang="0">
                  <a:pos x="238" y="3"/>
                </a:cxn>
                <a:cxn ang="0">
                  <a:pos x="250" y="0"/>
                </a:cxn>
                <a:cxn ang="0">
                  <a:pos x="268" y="5"/>
                </a:cxn>
                <a:cxn ang="0">
                  <a:pos x="281" y="21"/>
                </a:cxn>
                <a:cxn ang="0">
                  <a:pos x="284" y="83"/>
                </a:cxn>
                <a:cxn ang="0">
                  <a:pos x="347" y="93"/>
                </a:cxn>
                <a:cxn ang="0">
                  <a:pos x="347" y="93"/>
                </a:cxn>
                <a:cxn ang="0">
                  <a:pos x="437" y="48"/>
                </a:cxn>
                <a:cxn ang="0">
                  <a:pos x="443" y="37"/>
                </a:cxn>
                <a:cxn ang="0">
                  <a:pos x="458" y="26"/>
                </a:cxn>
                <a:cxn ang="0">
                  <a:pos x="478" y="26"/>
                </a:cxn>
                <a:cxn ang="0">
                  <a:pos x="490" y="32"/>
                </a:cxn>
                <a:cxn ang="0">
                  <a:pos x="500" y="48"/>
                </a:cxn>
                <a:cxn ang="0">
                  <a:pos x="500" y="68"/>
                </a:cxn>
                <a:cxn ang="0">
                  <a:pos x="376" y="490"/>
                </a:cxn>
                <a:cxn ang="0">
                  <a:pos x="363" y="504"/>
                </a:cxn>
                <a:cxn ang="0">
                  <a:pos x="345" y="508"/>
                </a:cxn>
                <a:cxn ang="0">
                  <a:pos x="331" y="504"/>
                </a:cxn>
                <a:cxn ang="0">
                  <a:pos x="318" y="492"/>
                </a:cxn>
                <a:cxn ang="0">
                  <a:pos x="314" y="472"/>
                </a:cxn>
                <a:cxn ang="0">
                  <a:pos x="399" y="177"/>
                </a:cxn>
                <a:cxn ang="0">
                  <a:pos x="333" y="158"/>
                </a:cxn>
                <a:cxn ang="0">
                  <a:pos x="284" y="151"/>
                </a:cxn>
                <a:cxn ang="0">
                  <a:pos x="282" y="238"/>
                </a:cxn>
                <a:cxn ang="0">
                  <a:pos x="274" y="255"/>
                </a:cxn>
                <a:cxn ang="0">
                  <a:pos x="257" y="263"/>
                </a:cxn>
                <a:cxn ang="0">
                  <a:pos x="243" y="263"/>
                </a:cxn>
                <a:cxn ang="0">
                  <a:pos x="227" y="255"/>
                </a:cxn>
                <a:cxn ang="0">
                  <a:pos x="217" y="238"/>
                </a:cxn>
                <a:cxn ang="0">
                  <a:pos x="217" y="151"/>
                </a:cxn>
                <a:cxn ang="0">
                  <a:pos x="169" y="158"/>
                </a:cxn>
                <a:cxn ang="0">
                  <a:pos x="134" y="166"/>
                </a:cxn>
                <a:cxn ang="0">
                  <a:pos x="185" y="467"/>
                </a:cxn>
                <a:cxn ang="0">
                  <a:pos x="185" y="486"/>
                </a:cxn>
                <a:cxn ang="0">
                  <a:pos x="174" y="501"/>
                </a:cxn>
                <a:cxn ang="0">
                  <a:pos x="163" y="507"/>
                </a:cxn>
                <a:cxn ang="0">
                  <a:pos x="144" y="507"/>
                </a:cxn>
                <a:cxn ang="0">
                  <a:pos x="128" y="496"/>
                </a:cxn>
                <a:cxn ang="0">
                  <a:pos x="0" y="68"/>
                </a:cxn>
              </a:cxnLst>
              <a:rect l="0" t="0" r="r" b="b"/>
              <a:pathLst>
                <a:path w="501" h="508">
                  <a:moveTo>
                    <a:pt x="0" y="68"/>
                  </a:moveTo>
                  <a:lnTo>
                    <a:pt x="0" y="68"/>
                  </a:lnTo>
                  <a:lnTo>
                    <a:pt x="0" y="61"/>
                  </a:lnTo>
                  <a:lnTo>
                    <a:pt x="0" y="54"/>
                  </a:lnTo>
                  <a:lnTo>
                    <a:pt x="1" y="48"/>
                  </a:lnTo>
                  <a:lnTo>
                    <a:pt x="2" y="41"/>
                  </a:lnTo>
                  <a:lnTo>
                    <a:pt x="6" y="37"/>
                  </a:lnTo>
                  <a:lnTo>
                    <a:pt x="11" y="32"/>
                  </a:lnTo>
                  <a:lnTo>
                    <a:pt x="16" y="29"/>
                  </a:lnTo>
                  <a:lnTo>
                    <a:pt x="23" y="26"/>
                  </a:lnTo>
                  <a:lnTo>
                    <a:pt x="23" y="26"/>
                  </a:lnTo>
                  <a:lnTo>
                    <a:pt x="30" y="25"/>
                  </a:lnTo>
                  <a:lnTo>
                    <a:pt x="36" y="25"/>
                  </a:lnTo>
                  <a:lnTo>
                    <a:pt x="42" y="26"/>
                  </a:lnTo>
                  <a:lnTo>
                    <a:pt x="48" y="29"/>
                  </a:lnTo>
                  <a:lnTo>
                    <a:pt x="54" y="33"/>
                  </a:lnTo>
                  <a:lnTo>
                    <a:pt x="58" y="37"/>
                  </a:lnTo>
                  <a:lnTo>
                    <a:pt x="62" y="43"/>
                  </a:lnTo>
                  <a:lnTo>
                    <a:pt x="63" y="48"/>
                  </a:lnTo>
                  <a:lnTo>
                    <a:pt x="83" y="114"/>
                  </a:lnTo>
                  <a:lnTo>
                    <a:pt x="83" y="114"/>
                  </a:lnTo>
                  <a:lnTo>
                    <a:pt x="117" y="102"/>
                  </a:lnTo>
                  <a:lnTo>
                    <a:pt x="153" y="93"/>
                  </a:lnTo>
                  <a:lnTo>
                    <a:pt x="153" y="93"/>
                  </a:lnTo>
                  <a:lnTo>
                    <a:pt x="155" y="93"/>
                  </a:lnTo>
                  <a:lnTo>
                    <a:pt x="155" y="93"/>
                  </a:lnTo>
                  <a:lnTo>
                    <a:pt x="185" y="87"/>
                  </a:lnTo>
                  <a:lnTo>
                    <a:pt x="217" y="83"/>
                  </a:lnTo>
                  <a:lnTo>
                    <a:pt x="217" y="33"/>
                  </a:lnTo>
                  <a:lnTo>
                    <a:pt x="217" y="33"/>
                  </a:lnTo>
                  <a:lnTo>
                    <a:pt x="217" y="26"/>
                  </a:lnTo>
                  <a:lnTo>
                    <a:pt x="220" y="21"/>
                  </a:lnTo>
                  <a:lnTo>
                    <a:pt x="223" y="15"/>
                  </a:lnTo>
                  <a:lnTo>
                    <a:pt x="227" y="10"/>
                  </a:lnTo>
                  <a:lnTo>
                    <a:pt x="232" y="5"/>
                  </a:lnTo>
                  <a:lnTo>
                    <a:pt x="238" y="3"/>
                  </a:lnTo>
                  <a:lnTo>
                    <a:pt x="243" y="1"/>
                  </a:lnTo>
                  <a:lnTo>
                    <a:pt x="250" y="0"/>
                  </a:lnTo>
                  <a:lnTo>
                    <a:pt x="250" y="0"/>
                  </a:lnTo>
                  <a:lnTo>
                    <a:pt x="257" y="1"/>
                  </a:lnTo>
                  <a:lnTo>
                    <a:pt x="263" y="3"/>
                  </a:lnTo>
                  <a:lnTo>
                    <a:pt x="268" y="5"/>
                  </a:lnTo>
                  <a:lnTo>
                    <a:pt x="274" y="10"/>
                  </a:lnTo>
                  <a:lnTo>
                    <a:pt x="278" y="15"/>
                  </a:lnTo>
                  <a:lnTo>
                    <a:pt x="281" y="21"/>
                  </a:lnTo>
                  <a:lnTo>
                    <a:pt x="282" y="26"/>
                  </a:lnTo>
                  <a:lnTo>
                    <a:pt x="284" y="33"/>
                  </a:lnTo>
                  <a:lnTo>
                    <a:pt x="284" y="83"/>
                  </a:lnTo>
                  <a:lnTo>
                    <a:pt x="284" y="83"/>
                  </a:lnTo>
                  <a:lnTo>
                    <a:pt x="315" y="87"/>
                  </a:lnTo>
                  <a:lnTo>
                    <a:pt x="347" y="93"/>
                  </a:lnTo>
                  <a:lnTo>
                    <a:pt x="347" y="93"/>
                  </a:lnTo>
                  <a:lnTo>
                    <a:pt x="347" y="93"/>
                  </a:lnTo>
                  <a:lnTo>
                    <a:pt x="347" y="93"/>
                  </a:lnTo>
                  <a:lnTo>
                    <a:pt x="383" y="102"/>
                  </a:lnTo>
                  <a:lnTo>
                    <a:pt x="418" y="114"/>
                  </a:lnTo>
                  <a:lnTo>
                    <a:pt x="437" y="48"/>
                  </a:lnTo>
                  <a:lnTo>
                    <a:pt x="437" y="48"/>
                  </a:lnTo>
                  <a:lnTo>
                    <a:pt x="439" y="43"/>
                  </a:lnTo>
                  <a:lnTo>
                    <a:pt x="443" y="37"/>
                  </a:lnTo>
                  <a:lnTo>
                    <a:pt x="447" y="33"/>
                  </a:lnTo>
                  <a:lnTo>
                    <a:pt x="453" y="29"/>
                  </a:lnTo>
                  <a:lnTo>
                    <a:pt x="458" y="26"/>
                  </a:lnTo>
                  <a:lnTo>
                    <a:pt x="465" y="25"/>
                  </a:lnTo>
                  <a:lnTo>
                    <a:pt x="471" y="25"/>
                  </a:lnTo>
                  <a:lnTo>
                    <a:pt x="478" y="26"/>
                  </a:lnTo>
                  <a:lnTo>
                    <a:pt x="478" y="26"/>
                  </a:lnTo>
                  <a:lnTo>
                    <a:pt x="484" y="29"/>
                  </a:lnTo>
                  <a:lnTo>
                    <a:pt x="490" y="32"/>
                  </a:lnTo>
                  <a:lnTo>
                    <a:pt x="494" y="37"/>
                  </a:lnTo>
                  <a:lnTo>
                    <a:pt x="497" y="41"/>
                  </a:lnTo>
                  <a:lnTo>
                    <a:pt x="500" y="48"/>
                  </a:lnTo>
                  <a:lnTo>
                    <a:pt x="501" y="54"/>
                  </a:lnTo>
                  <a:lnTo>
                    <a:pt x="501" y="61"/>
                  </a:lnTo>
                  <a:lnTo>
                    <a:pt x="500" y="68"/>
                  </a:lnTo>
                  <a:lnTo>
                    <a:pt x="379" y="485"/>
                  </a:lnTo>
                  <a:lnTo>
                    <a:pt x="379" y="485"/>
                  </a:lnTo>
                  <a:lnTo>
                    <a:pt x="376" y="490"/>
                  </a:lnTo>
                  <a:lnTo>
                    <a:pt x="372" y="496"/>
                  </a:lnTo>
                  <a:lnTo>
                    <a:pt x="368" y="501"/>
                  </a:lnTo>
                  <a:lnTo>
                    <a:pt x="363" y="504"/>
                  </a:lnTo>
                  <a:lnTo>
                    <a:pt x="357" y="507"/>
                  </a:lnTo>
                  <a:lnTo>
                    <a:pt x="350" y="508"/>
                  </a:lnTo>
                  <a:lnTo>
                    <a:pt x="345" y="508"/>
                  </a:lnTo>
                  <a:lnTo>
                    <a:pt x="338" y="507"/>
                  </a:lnTo>
                  <a:lnTo>
                    <a:pt x="338" y="507"/>
                  </a:lnTo>
                  <a:lnTo>
                    <a:pt x="331" y="504"/>
                  </a:lnTo>
                  <a:lnTo>
                    <a:pt x="325" y="501"/>
                  </a:lnTo>
                  <a:lnTo>
                    <a:pt x="321" y="497"/>
                  </a:lnTo>
                  <a:lnTo>
                    <a:pt x="318" y="492"/>
                  </a:lnTo>
                  <a:lnTo>
                    <a:pt x="315" y="486"/>
                  </a:lnTo>
                  <a:lnTo>
                    <a:pt x="314" y="479"/>
                  </a:lnTo>
                  <a:lnTo>
                    <a:pt x="314" y="472"/>
                  </a:lnTo>
                  <a:lnTo>
                    <a:pt x="315" y="467"/>
                  </a:lnTo>
                  <a:lnTo>
                    <a:pt x="399" y="177"/>
                  </a:lnTo>
                  <a:lnTo>
                    <a:pt x="399" y="177"/>
                  </a:lnTo>
                  <a:lnTo>
                    <a:pt x="367" y="166"/>
                  </a:lnTo>
                  <a:lnTo>
                    <a:pt x="333" y="158"/>
                  </a:lnTo>
                  <a:lnTo>
                    <a:pt x="333" y="158"/>
                  </a:lnTo>
                  <a:lnTo>
                    <a:pt x="333" y="158"/>
                  </a:lnTo>
                  <a:lnTo>
                    <a:pt x="309" y="154"/>
                  </a:lnTo>
                  <a:lnTo>
                    <a:pt x="284" y="151"/>
                  </a:lnTo>
                  <a:lnTo>
                    <a:pt x="284" y="231"/>
                  </a:lnTo>
                  <a:lnTo>
                    <a:pt x="284" y="231"/>
                  </a:lnTo>
                  <a:lnTo>
                    <a:pt x="282" y="238"/>
                  </a:lnTo>
                  <a:lnTo>
                    <a:pt x="281" y="244"/>
                  </a:lnTo>
                  <a:lnTo>
                    <a:pt x="278" y="249"/>
                  </a:lnTo>
                  <a:lnTo>
                    <a:pt x="274" y="255"/>
                  </a:lnTo>
                  <a:lnTo>
                    <a:pt x="268" y="259"/>
                  </a:lnTo>
                  <a:lnTo>
                    <a:pt x="263" y="262"/>
                  </a:lnTo>
                  <a:lnTo>
                    <a:pt x="257" y="263"/>
                  </a:lnTo>
                  <a:lnTo>
                    <a:pt x="250" y="265"/>
                  </a:lnTo>
                  <a:lnTo>
                    <a:pt x="250" y="265"/>
                  </a:lnTo>
                  <a:lnTo>
                    <a:pt x="243" y="263"/>
                  </a:lnTo>
                  <a:lnTo>
                    <a:pt x="238" y="262"/>
                  </a:lnTo>
                  <a:lnTo>
                    <a:pt x="232" y="259"/>
                  </a:lnTo>
                  <a:lnTo>
                    <a:pt x="227" y="255"/>
                  </a:lnTo>
                  <a:lnTo>
                    <a:pt x="223" y="249"/>
                  </a:lnTo>
                  <a:lnTo>
                    <a:pt x="220" y="244"/>
                  </a:lnTo>
                  <a:lnTo>
                    <a:pt x="217" y="238"/>
                  </a:lnTo>
                  <a:lnTo>
                    <a:pt x="217" y="231"/>
                  </a:lnTo>
                  <a:lnTo>
                    <a:pt x="217" y="151"/>
                  </a:lnTo>
                  <a:lnTo>
                    <a:pt x="217" y="151"/>
                  </a:lnTo>
                  <a:lnTo>
                    <a:pt x="192" y="154"/>
                  </a:lnTo>
                  <a:lnTo>
                    <a:pt x="169" y="158"/>
                  </a:lnTo>
                  <a:lnTo>
                    <a:pt x="169" y="158"/>
                  </a:lnTo>
                  <a:lnTo>
                    <a:pt x="167" y="158"/>
                  </a:lnTo>
                  <a:lnTo>
                    <a:pt x="167" y="158"/>
                  </a:lnTo>
                  <a:lnTo>
                    <a:pt x="134" y="166"/>
                  </a:lnTo>
                  <a:lnTo>
                    <a:pt x="102" y="177"/>
                  </a:lnTo>
                  <a:lnTo>
                    <a:pt x="185" y="467"/>
                  </a:lnTo>
                  <a:lnTo>
                    <a:pt x="185" y="467"/>
                  </a:lnTo>
                  <a:lnTo>
                    <a:pt x="187" y="472"/>
                  </a:lnTo>
                  <a:lnTo>
                    <a:pt x="187" y="479"/>
                  </a:lnTo>
                  <a:lnTo>
                    <a:pt x="185" y="486"/>
                  </a:lnTo>
                  <a:lnTo>
                    <a:pt x="182" y="492"/>
                  </a:lnTo>
                  <a:lnTo>
                    <a:pt x="180" y="497"/>
                  </a:lnTo>
                  <a:lnTo>
                    <a:pt x="174" y="501"/>
                  </a:lnTo>
                  <a:lnTo>
                    <a:pt x="170" y="504"/>
                  </a:lnTo>
                  <a:lnTo>
                    <a:pt x="163" y="507"/>
                  </a:lnTo>
                  <a:lnTo>
                    <a:pt x="163" y="507"/>
                  </a:lnTo>
                  <a:lnTo>
                    <a:pt x="156" y="508"/>
                  </a:lnTo>
                  <a:lnTo>
                    <a:pt x="151" y="508"/>
                  </a:lnTo>
                  <a:lnTo>
                    <a:pt x="144" y="507"/>
                  </a:lnTo>
                  <a:lnTo>
                    <a:pt x="138" y="504"/>
                  </a:lnTo>
                  <a:lnTo>
                    <a:pt x="133" y="501"/>
                  </a:lnTo>
                  <a:lnTo>
                    <a:pt x="128" y="496"/>
                  </a:lnTo>
                  <a:lnTo>
                    <a:pt x="124" y="490"/>
                  </a:lnTo>
                  <a:lnTo>
                    <a:pt x="121" y="485"/>
                  </a:lnTo>
                  <a:lnTo>
                    <a:pt x="0" y="68"/>
                  </a:lnTo>
                  <a:lnTo>
                    <a:pt x="0" y="6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1728627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Blank">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2653A731-4FD9-452B-BBD7-63142F016755}"/>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95" imgH="394" progId="TCLayout.ActiveDocument.1">
                  <p:embed/>
                </p:oleObj>
              </mc:Choice>
              <mc:Fallback>
                <p:oleObj name="think-cell Slide" r:id="rId3" imgW="395" imgH="394" progId="TCLayout.ActiveDocument.1">
                  <p:embed/>
                  <p:pic>
                    <p:nvPicPr>
                      <p:cNvPr id="4" name="Object 3" hidden="1">
                        <a:extLst>
                          <a:ext uri="{FF2B5EF4-FFF2-40B4-BE49-F238E27FC236}">
                            <a16:creationId xmlns:a16="http://schemas.microsoft.com/office/drawing/2014/main" id="{2653A731-4FD9-452B-BBD7-63142F01675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Title 1"/>
          <p:cNvSpPr>
            <a:spLocks noGrp="1"/>
          </p:cNvSpPr>
          <p:nvPr>
            <p:ph type="title"/>
          </p:nvPr>
        </p:nvSpPr>
        <p:spPr/>
        <p:txBody>
          <a:bodyPr vert="horz"/>
          <a:lstStyle>
            <a:lvl1pPr>
              <a:defRPr sz="2400" b="1"/>
            </a:lvl1pPr>
          </a:lstStyle>
          <a:p>
            <a:r>
              <a:rPr lang="en-US"/>
              <a:t>Click to edit Master title style</a:t>
            </a:r>
          </a:p>
        </p:txBody>
      </p:sp>
      <p:sp>
        <p:nvSpPr>
          <p:cNvPr id="6" name="Slide Number Placeholder 5">
            <a:extLst>
              <a:ext uri="{FF2B5EF4-FFF2-40B4-BE49-F238E27FC236}">
                <a16:creationId xmlns:a16="http://schemas.microsoft.com/office/drawing/2014/main" id="{E8413972-1726-4988-8029-A4710646E130}"/>
              </a:ext>
            </a:extLst>
          </p:cNvPr>
          <p:cNvSpPr>
            <a:spLocks noGrp="1"/>
          </p:cNvSpPr>
          <p:nvPr>
            <p:ph type="sldNum" sz="quarter" idx="10"/>
          </p:nvPr>
        </p:nvSpPr>
        <p:spPr/>
        <p:txBody>
          <a:bodyPr/>
          <a:lstStyle/>
          <a:p>
            <a:fld id="{2F12EBB6-D8A3-430D-BC41-FBCBB6B36320}" type="slidenum">
              <a:rPr lang="en-US" smtClean="0"/>
              <a:pPr/>
              <a:t>‹#›</a:t>
            </a:fld>
            <a:endParaRPr lang="en-US"/>
          </a:p>
        </p:txBody>
      </p:sp>
    </p:spTree>
    <p:extLst>
      <p:ext uri="{BB962C8B-B14F-4D97-AF65-F5344CB8AC3E}">
        <p14:creationId xmlns:p14="http://schemas.microsoft.com/office/powerpoint/2010/main" val="2306417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1EB59-CDA4-4332-8853-CE5857EB102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CE488E8-2901-4834-9583-E6449E572743}"/>
              </a:ext>
            </a:extLst>
          </p:cNvPr>
          <p:cNvSpPr>
            <a:spLocks noGrp="1"/>
          </p:cNvSpPr>
          <p:nvPr>
            <p:ph type="sldNum" sz="quarter" idx="10"/>
          </p:nvPr>
        </p:nvSpPr>
        <p:spPr/>
        <p:txBody>
          <a:bodyPr/>
          <a:lstStyle/>
          <a:p>
            <a:fld id="{2F12EBB6-D8A3-430D-BC41-FBCBB6B36320}" type="slidenum">
              <a:rPr lang="en-US" smtClean="0"/>
              <a:pPr/>
              <a:t>‹#›</a:t>
            </a:fld>
            <a:endParaRPr lang="en-US"/>
          </a:p>
        </p:txBody>
      </p:sp>
    </p:spTree>
    <p:extLst>
      <p:ext uri="{BB962C8B-B14F-4D97-AF65-F5344CB8AC3E}">
        <p14:creationId xmlns:p14="http://schemas.microsoft.com/office/powerpoint/2010/main" val="3183472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Title, Subhead, and Content" preserve="1" userDrawn="1">
  <p:cSld name="Title, Subhead, and Content">
    <p:spTree>
      <p:nvGrpSpPr>
        <p:cNvPr id="1" name="Shape 20"/>
        <p:cNvGrpSpPr/>
        <p:nvPr/>
      </p:nvGrpSpPr>
      <p:grpSpPr>
        <a:xfrm>
          <a:off x="0" y="0"/>
          <a:ext cx="0" cy="0"/>
          <a:chOff x="0" y="0"/>
          <a:chExt cx="0" cy="0"/>
        </a:xfrm>
      </p:grpSpPr>
      <p:sp>
        <p:nvSpPr>
          <p:cNvPr id="21" name="Google Shape;21;p18"/>
          <p:cNvSpPr txBox="1">
            <a:spLocks noGrp="1"/>
          </p:cNvSpPr>
          <p:nvPr>
            <p:ph type="title"/>
          </p:nvPr>
        </p:nvSpPr>
        <p:spPr>
          <a:xfrm>
            <a:off x="1453022" y="3"/>
            <a:ext cx="10538565" cy="89852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700"/>
              <a:buFont typeface="Arial"/>
              <a:buNone/>
              <a:defRPr sz="2400" b="1" kern="1200">
                <a:solidFill>
                  <a:schemeClr val="bg1"/>
                </a:solidFill>
                <a:latin typeface="Calibri" panose="020F0502020204030204" pitchFamily="34"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18"/>
          <p:cNvSpPr txBox="1">
            <a:spLocks noGrp="1"/>
          </p:cNvSpPr>
          <p:nvPr>
            <p:ph type="body" idx="2"/>
          </p:nvPr>
        </p:nvSpPr>
        <p:spPr>
          <a:xfrm>
            <a:off x="482601" y="1248564"/>
            <a:ext cx="11226800" cy="843287"/>
          </a:xfrm>
          <a:prstGeom prst="rect">
            <a:avLst/>
          </a:prstGeom>
          <a:noFill/>
          <a:ln>
            <a:noFill/>
          </a:ln>
        </p:spPr>
        <p:txBody>
          <a:bodyPr spcFirstLastPara="1" wrap="square" lIns="0" tIns="45700" rIns="0" bIns="45700" anchor="t" anchorCtr="0">
            <a:noAutofit/>
          </a:bodyPr>
          <a:lstStyle>
            <a:lvl1pPr marL="0" lvl="0" indent="0" algn="l">
              <a:lnSpc>
                <a:spcPct val="100000"/>
              </a:lnSpc>
              <a:spcBef>
                <a:spcPts val="0"/>
              </a:spcBef>
              <a:spcAft>
                <a:spcPts val="0"/>
              </a:spcAft>
              <a:buClr>
                <a:srgbClr val="EEA420"/>
              </a:buClr>
              <a:buSzPts val="2250"/>
              <a:buNone/>
              <a:defRPr sz="1800" b="0" i="0" u="none" strike="noStrike" kern="1200" cap="none" dirty="0">
                <a:solidFill>
                  <a:prstClr val="black"/>
                </a:solidFill>
                <a:latin typeface="Calibri" panose="020F0502020204030204" pitchFamily="34" charset="0"/>
                <a:ea typeface="Calibri" panose="020F0502020204030204" pitchFamily="34" charset="0"/>
                <a:cs typeface="Calibri" panose="020F0502020204030204" pitchFamily="34" charset="0"/>
                <a:sym typeface="Arial"/>
              </a:defRPr>
            </a:lvl1pPr>
            <a:lvl2pPr marL="914422" lvl="1" indent="-228605" algn="l">
              <a:lnSpc>
                <a:spcPct val="100000"/>
              </a:lnSpc>
              <a:spcBef>
                <a:spcPts val="450"/>
              </a:spcBef>
              <a:spcAft>
                <a:spcPts val="0"/>
              </a:spcAft>
              <a:buClr>
                <a:srgbClr val="3B3B3B"/>
              </a:buClr>
              <a:buSzPts val="1500"/>
              <a:buNone/>
              <a:defRPr sz="1500" b="1"/>
            </a:lvl2pPr>
            <a:lvl3pPr marL="1371633" lvl="2" indent="-228605" algn="l">
              <a:lnSpc>
                <a:spcPct val="100000"/>
              </a:lnSpc>
              <a:spcBef>
                <a:spcPts val="450"/>
              </a:spcBef>
              <a:spcAft>
                <a:spcPts val="0"/>
              </a:spcAft>
              <a:buClr>
                <a:srgbClr val="3B3B3B"/>
              </a:buClr>
              <a:buSzPts val="1350"/>
              <a:buNone/>
              <a:defRPr sz="1350" b="1"/>
            </a:lvl3pPr>
            <a:lvl4pPr marL="1828844" lvl="3" indent="-228605" algn="l">
              <a:lnSpc>
                <a:spcPct val="100000"/>
              </a:lnSpc>
              <a:spcBef>
                <a:spcPts val="450"/>
              </a:spcBef>
              <a:spcAft>
                <a:spcPts val="0"/>
              </a:spcAft>
              <a:buClr>
                <a:srgbClr val="3B3B3B"/>
              </a:buClr>
              <a:buSzPts val="1200"/>
              <a:buNone/>
              <a:defRPr sz="1200" b="1"/>
            </a:lvl4pPr>
            <a:lvl5pPr marL="2286055" lvl="4" indent="-228605" algn="l">
              <a:lnSpc>
                <a:spcPct val="100000"/>
              </a:lnSpc>
              <a:spcBef>
                <a:spcPts val="450"/>
              </a:spcBef>
              <a:spcAft>
                <a:spcPts val="0"/>
              </a:spcAft>
              <a:buClr>
                <a:srgbClr val="3B3B3B"/>
              </a:buClr>
              <a:buSzPts val="1200"/>
              <a:buNone/>
              <a:defRPr sz="1200" b="1"/>
            </a:lvl5pPr>
            <a:lvl6pPr marL="2743266" lvl="5" indent="-228605" algn="l">
              <a:lnSpc>
                <a:spcPct val="90000"/>
              </a:lnSpc>
              <a:spcBef>
                <a:spcPts val="375"/>
              </a:spcBef>
              <a:spcAft>
                <a:spcPts val="0"/>
              </a:spcAft>
              <a:buClr>
                <a:schemeClr val="dk1"/>
              </a:buClr>
              <a:buSzPts val="1200"/>
              <a:buNone/>
              <a:defRPr sz="1200" b="1"/>
            </a:lvl6pPr>
            <a:lvl7pPr marL="3200476" lvl="6" indent="-228605" algn="l">
              <a:lnSpc>
                <a:spcPct val="90000"/>
              </a:lnSpc>
              <a:spcBef>
                <a:spcPts val="375"/>
              </a:spcBef>
              <a:spcAft>
                <a:spcPts val="0"/>
              </a:spcAft>
              <a:buClr>
                <a:schemeClr val="dk1"/>
              </a:buClr>
              <a:buSzPts val="1200"/>
              <a:buNone/>
              <a:defRPr sz="1200" b="1"/>
            </a:lvl7pPr>
            <a:lvl8pPr marL="3657687" lvl="7" indent="-228605" algn="l">
              <a:lnSpc>
                <a:spcPct val="90000"/>
              </a:lnSpc>
              <a:spcBef>
                <a:spcPts val="375"/>
              </a:spcBef>
              <a:spcAft>
                <a:spcPts val="0"/>
              </a:spcAft>
              <a:buClr>
                <a:schemeClr val="dk1"/>
              </a:buClr>
              <a:buSzPts val="1200"/>
              <a:buNone/>
              <a:defRPr sz="1200" b="1"/>
            </a:lvl8pPr>
            <a:lvl9pPr marL="4114899" lvl="8" indent="-228605" algn="l">
              <a:lnSpc>
                <a:spcPct val="90000"/>
              </a:lnSpc>
              <a:spcBef>
                <a:spcPts val="375"/>
              </a:spcBef>
              <a:spcAft>
                <a:spcPts val="0"/>
              </a:spcAft>
              <a:buClr>
                <a:schemeClr val="dk1"/>
              </a:buClr>
              <a:buSzPts val="1200"/>
              <a:buNone/>
              <a:defRPr sz="1200" b="1"/>
            </a:lvl9pPr>
          </a:lstStyle>
          <a:p>
            <a:endParaRPr/>
          </a:p>
        </p:txBody>
      </p:sp>
      <p:sp>
        <p:nvSpPr>
          <p:cNvPr id="9" name="Google Shape;26;p18">
            <a:extLst>
              <a:ext uri="{FF2B5EF4-FFF2-40B4-BE49-F238E27FC236}">
                <a16:creationId xmlns:a16="http://schemas.microsoft.com/office/drawing/2014/main" id="{03D72E1F-CEE6-4151-9C15-0BFC7D642B94}"/>
              </a:ext>
            </a:extLst>
          </p:cNvPr>
          <p:cNvSpPr txBox="1">
            <a:spLocks noGrp="1"/>
          </p:cNvSpPr>
          <p:nvPr>
            <p:ph type="body" idx="13"/>
          </p:nvPr>
        </p:nvSpPr>
        <p:spPr>
          <a:xfrm>
            <a:off x="482601" y="6356355"/>
            <a:ext cx="8712200" cy="365125"/>
          </a:xfrm>
          <a:prstGeom prst="rect">
            <a:avLst/>
          </a:prstGeom>
          <a:noFill/>
          <a:ln>
            <a:noFill/>
          </a:ln>
        </p:spPr>
        <p:txBody>
          <a:bodyPr spcFirstLastPara="1" wrap="square" lIns="0" tIns="45700" rIns="0" bIns="45700" anchor="ctr" anchorCtr="0">
            <a:normAutofit/>
          </a:bodyPr>
          <a:lstStyle>
            <a:lvl1pPr marL="114303" lvl="0" indent="-57151" algn="l">
              <a:lnSpc>
                <a:spcPct val="100000"/>
              </a:lnSpc>
              <a:spcBef>
                <a:spcPts val="0"/>
              </a:spcBef>
              <a:spcAft>
                <a:spcPts val="0"/>
              </a:spcAft>
              <a:buClrTx/>
              <a:buSzPct val="85000"/>
              <a:buFont typeface="+mj-lt"/>
              <a:buAutoNum type="arabicPeriod"/>
              <a:defRPr sz="900" b="0" i="0" u="none" strike="noStrike" cap="none" dirty="0">
                <a:solidFill>
                  <a:srgbClr val="7F7F7F"/>
                </a:solidFill>
                <a:latin typeface="Calibri" panose="020F0502020204030204" pitchFamily="34" charset="0"/>
                <a:ea typeface="Calibri" panose="020F0502020204030204" pitchFamily="34" charset="0"/>
                <a:cs typeface="Calibri" panose="020F0502020204030204" pitchFamily="34" charset="0"/>
                <a:sym typeface="Arial"/>
              </a:defRPr>
            </a:lvl1pPr>
            <a:lvl2pPr marL="914422" lvl="1" indent="-228605" algn="l">
              <a:lnSpc>
                <a:spcPct val="100000"/>
              </a:lnSpc>
              <a:spcBef>
                <a:spcPts val="450"/>
              </a:spcBef>
              <a:spcAft>
                <a:spcPts val="0"/>
              </a:spcAft>
              <a:buClr>
                <a:srgbClr val="3B3B3B"/>
              </a:buClr>
              <a:buSzPts val="1500"/>
              <a:buNone/>
              <a:defRPr sz="1500" b="1"/>
            </a:lvl2pPr>
            <a:lvl3pPr marL="1371633" lvl="2" indent="-228605" algn="l">
              <a:lnSpc>
                <a:spcPct val="100000"/>
              </a:lnSpc>
              <a:spcBef>
                <a:spcPts val="450"/>
              </a:spcBef>
              <a:spcAft>
                <a:spcPts val="0"/>
              </a:spcAft>
              <a:buClr>
                <a:srgbClr val="3B3B3B"/>
              </a:buClr>
              <a:buSzPts val="1350"/>
              <a:buNone/>
              <a:defRPr sz="1350" b="1"/>
            </a:lvl3pPr>
            <a:lvl4pPr marL="1828844" lvl="3" indent="-228605" algn="l">
              <a:lnSpc>
                <a:spcPct val="100000"/>
              </a:lnSpc>
              <a:spcBef>
                <a:spcPts val="450"/>
              </a:spcBef>
              <a:spcAft>
                <a:spcPts val="0"/>
              </a:spcAft>
              <a:buClr>
                <a:srgbClr val="3B3B3B"/>
              </a:buClr>
              <a:buSzPts val="1200"/>
              <a:buNone/>
              <a:defRPr sz="1200" b="1"/>
            </a:lvl4pPr>
            <a:lvl5pPr marL="2286055" lvl="4" indent="-228605" algn="l">
              <a:lnSpc>
                <a:spcPct val="100000"/>
              </a:lnSpc>
              <a:spcBef>
                <a:spcPts val="450"/>
              </a:spcBef>
              <a:spcAft>
                <a:spcPts val="0"/>
              </a:spcAft>
              <a:buClr>
                <a:srgbClr val="3B3B3B"/>
              </a:buClr>
              <a:buSzPts val="1200"/>
              <a:buNone/>
              <a:defRPr sz="1200" b="1"/>
            </a:lvl5pPr>
            <a:lvl6pPr marL="2743266" lvl="5" indent="-228605" algn="l">
              <a:lnSpc>
                <a:spcPct val="90000"/>
              </a:lnSpc>
              <a:spcBef>
                <a:spcPts val="375"/>
              </a:spcBef>
              <a:spcAft>
                <a:spcPts val="0"/>
              </a:spcAft>
              <a:buClr>
                <a:schemeClr val="dk1"/>
              </a:buClr>
              <a:buSzPts val="1200"/>
              <a:buNone/>
              <a:defRPr sz="1200" b="1"/>
            </a:lvl6pPr>
            <a:lvl7pPr marL="3200476" lvl="6" indent="-228605" algn="l">
              <a:lnSpc>
                <a:spcPct val="90000"/>
              </a:lnSpc>
              <a:spcBef>
                <a:spcPts val="375"/>
              </a:spcBef>
              <a:spcAft>
                <a:spcPts val="0"/>
              </a:spcAft>
              <a:buClr>
                <a:schemeClr val="dk1"/>
              </a:buClr>
              <a:buSzPts val="1200"/>
              <a:buNone/>
              <a:defRPr sz="1200" b="1"/>
            </a:lvl7pPr>
            <a:lvl8pPr marL="3657687" lvl="7" indent="-228605" algn="l">
              <a:lnSpc>
                <a:spcPct val="90000"/>
              </a:lnSpc>
              <a:spcBef>
                <a:spcPts val="375"/>
              </a:spcBef>
              <a:spcAft>
                <a:spcPts val="0"/>
              </a:spcAft>
              <a:buClr>
                <a:schemeClr val="dk1"/>
              </a:buClr>
              <a:buSzPts val="1200"/>
              <a:buNone/>
              <a:defRPr sz="1200" b="1"/>
            </a:lvl8pPr>
            <a:lvl9pPr marL="4114899" lvl="8" indent="-228605" algn="l">
              <a:lnSpc>
                <a:spcPct val="90000"/>
              </a:lnSpc>
              <a:spcBef>
                <a:spcPts val="375"/>
              </a:spcBef>
              <a:spcAft>
                <a:spcPts val="0"/>
              </a:spcAft>
              <a:buClr>
                <a:schemeClr val="dk1"/>
              </a:buClr>
              <a:buSzPts val="1200"/>
              <a:buNone/>
              <a:defRPr sz="1200" b="1"/>
            </a:lvl9pPr>
          </a:lstStyle>
          <a:p>
            <a:endParaRPr/>
          </a:p>
        </p:txBody>
      </p:sp>
      <p:sp>
        <p:nvSpPr>
          <p:cNvPr id="2" name="Rectangle 1">
            <a:extLst>
              <a:ext uri="{FF2B5EF4-FFF2-40B4-BE49-F238E27FC236}">
                <a16:creationId xmlns:a16="http://schemas.microsoft.com/office/drawing/2014/main" id="{B0922A40-76EA-469A-B8F1-6D98CB2D4910}"/>
              </a:ext>
            </a:extLst>
          </p:cNvPr>
          <p:cNvSpPr/>
          <p:nvPr userDrawn="1"/>
        </p:nvSpPr>
        <p:spPr>
          <a:xfrm>
            <a:off x="8991600" y="6356355"/>
            <a:ext cx="2717800" cy="365125"/>
          </a:xfrm>
          <a:prstGeom prst="rect">
            <a:avLst/>
          </a:prstGeom>
          <a:noFill/>
          <a:ln>
            <a:noFill/>
          </a:ln>
          <a:effectLst/>
        </p:spPr>
        <p:style>
          <a:lnRef idx="3">
            <a:schemeClr val="lt1"/>
          </a:lnRef>
          <a:fillRef idx="1">
            <a:schemeClr val="accent2"/>
          </a:fillRef>
          <a:effectRef idx="1">
            <a:schemeClr val="accent2"/>
          </a:effectRef>
          <a:fontRef idx="minor">
            <a:schemeClr val="lt1"/>
          </a:fontRef>
        </p:style>
        <p:txBody>
          <a:bodyPr rIns="0" rtlCol="0" anchor="ctr"/>
          <a:lstStyle/>
          <a:p>
            <a:pPr algn="r"/>
            <a:r>
              <a:rPr lang="en-US" sz="1200">
                <a:solidFill>
                  <a:schemeClr val="bg1">
                    <a:lumMod val="65000"/>
                  </a:schemeClr>
                </a:solidFill>
                <a:latin typeface="Calibri" panose="020F0502020204030204" pitchFamily="34" charset="0"/>
              </a:rPr>
              <a:t> 2022 Wildfire Mitigation Plan | </a:t>
            </a:r>
            <a:fld id="{00000000-1234-1234-1234-123412341234}" type="slidenum">
              <a:rPr lang="en-US" sz="1200" smtClean="0">
                <a:solidFill>
                  <a:schemeClr val="bg1">
                    <a:lumMod val="65000"/>
                  </a:schemeClr>
                </a:solidFill>
                <a:latin typeface="Calibri" panose="020F0502020204030204" pitchFamily="34" charset="0"/>
              </a:rPr>
              <a:pPr algn="r"/>
              <a:t>‹#›</a:t>
            </a:fld>
            <a:endParaRPr lang="en-US" sz="1200">
              <a:solidFill>
                <a:schemeClr val="bg1">
                  <a:lumMod val="65000"/>
                </a:schemeClr>
              </a:solidFill>
              <a:latin typeface="Calibri" panose="020F0502020204030204" pitchFamily="34" charset="0"/>
            </a:endParaRPr>
          </a:p>
        </p:txBody>
      </p:sp>
    </p:spTree>
    <p:extLst>
      <p:ext uri="{BB962C8B-B14F-4D97-AF65-F5344CB8AC3E}">
        <p14:creationId xmlns:p14="http://schemas.microsoft.com/office/powerpoint/2010/main" val="272037574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Agenda">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1543629" y="6476537"/>
            <a:ext cx="648371" cy="247320"/>
          </a:xfrm>
          <a:prstGeom prst="rect">
            <a:avLst/>
          </a:prstGeom>
        </p:spPr>
        <p:txBody>
          <a:bodyPr/>
          <a:lstStyle>
            <a:lvl1pPr>
              <a:defRPr sz="1000">
                <a:solidFill>
                  <a:schemeClr val="bg1">
                    <a:lumMod val="50000"/>
                  </a:schemeClr>
                </a:solidFill>
              </a:defRPr>
            </a:lvl1pPr>
          </a:lstStyle>
          <a:p>
            <a:fld id="{2F12EBB6-D8A3-430D-BC41-FBCBB6B36320}" type="slidenum">
              <a:rPr lang="en-US" smtClean="0"/>
              <a:pPr/>
              <a:t>‹#›</a:t>
            </a:fld>
            <a:endParaRPr lang="en-US"/>
          </a:p>
        </p:txBody>
      </p:sp>
      <p:sp>
        <p:nvSpPr>
          <p:cNvPr id="3" name="object 2">
            <a:extLst>
              <a:ext uri="{FF2B5EF4-FFF2-40B4-BE49-F238E27FC236}">
                <a16:creationId xmlns:a16="http://schemas.microsoft.com/office/drawing/2014/main" id="{963725D4-3B87-46AB-A263-574B404F7451}"/>
              </a:ext>
            </a:extLst>
          </p:cNvPr>
          <p:cNvSpPr txBox="1">
            <a:spLocks/>
          </p:cNvSpPr>
          <p:nvPr userDrawn="1"/>
        </p:nvSpPr>
        <p:spPr>
          <a:xfrm>
            <a:off x="2166043" y="242752"/>
            <a:ext cx="1306716" cy="386430"/>
          </a:xfrm>
          <a:prstGeom prst="rect">
            <a:avLst/>
          </a:prstGeom>
        </p:spPr>
        <p:txBody>
          <a:bodyPr vert="horz" wrap="square" lIns="0" tIns="16933" rIns="0" bIns="0" rtlCol="0" anchor="ctr">
            <a:spAutoFit/>
          </a:bodyPr>
          <a:lstStyle>
            <a:lvl1pPr algn="l" defTabSz="685845" rtl="0" eaLnBrk="1" latinLnBrk="0" hangingPunct="1">
              <a:lnSpc>
                <a:spcPct val="90000"/>
              </a:lnSpc>
              <a:spcBef>
                <a:spcPct val="0"/>
              </a:spcBef>
              <a:buNone/>
              <a:defRPr lang="en-US" sz="2700" b="1" kern="1200">
                <a:solidFill>
                  <a:schemeClr val="bg1"/>
                </a:solidFill>
                <a:latin typeface="Arial" panose="020B0604020202020204" pitchFamily="34" charset="0"/>
                <a:ea typeface="MS PGothic" panose="020B0600070205080204" pitchFamily="34" charset="-128"/>
                <a:cs typeface="Arial" panose="020B0604020202020204" pitchFamily="34" charset="0"/>
              </a:defRPr>
            </a:lvl1pPr>
          </a:lstStyle>
          <a:p>
            <a:pPr marL="16933" algn="ctr">
              <a:lnSpc>
                <a:spcPct val="100000"/>
              </a:lnSpc>
              <a:spcBef>
                <a:spcPts val="133"/>
              </a:spcBef>
            </a:pPr>
            <a:r>
              <a:rPr lang="en-US" sz="2400">
                <a:latin typeface="Calibri" panose="020F0502020204030204" pitchFamily="34" charset="0"/>
                <a:cs typeface="72" panose="020B0503030000000003" pitchFamily="34" charset="0"/>
              </a:rPr>
              <a:t>S</a:t>
            </a:r>
            <a:r>
              <a:rPr lang="en-US" sz="2400" spc="-20">
                <a:latin typeface="Calibri" panose="020F0502020204030204" pitchFamily="34" charset="0"/>
                <a:cs typeface="72" panose="020B0503030000000003" pitchFamily="34" charset="0"/>
              </a:rPr>
              <a:t>a</a:t>
            </a:r>
            <a:r>
              <a:rPr lang="en-US" sz="2400" spc="-40">
                <a:latin typeface="Calibri" panose="020F0502020204030204" pitchFamily="34" charset="0"/>
                <a:cs typeface="72" panose="020B0503030000000003" pitchFamily="34" charset="0"/>
              </a:rPr>
              <a:t>f</a:t>
            </a:r>
            <a:r>
              <a:rPr lang="en-US" sz="2400" spc="-20">
                <a:latin typeface="Calibri" panose="020F0502020204030204" pitchFamily="34" charset="0"/>
                <a:cs typeface="72" panose="020B0503030000000003" pitchFamily="34" charset="0"/>
              </a:rPr>
              <a:t>e</a:t>
            </a:r>
            <a:r>
              <a:rPr lang="en-US" sz="2400">
                <a:latin typeface="Calibri" panose="020F0502020204030204" pitchFamily="34" charset="0"/>
                <a:cs typeface="72" panose="020B0503030000000003" pitchFamily="34" charset="0"/>
              </a:rPr>
              <a:t>ty</a:t>
            </a:r>
          </a:p>
        </p:txBody>
      </p:sp>
      <p:sp>
        <p:nvSpPr>
          <p:cNvPr id="5" name="object 12">
            <a:extLst>
              <a:ext uri="{FF2B5EF4-FFF2-40B4-BE49-F238E27FC236}">
                <a16:creationId xmlns:a16="http://schemas.microsoft.com/office/drawing/2014/main" id="{C80E47C0-59F1-41C4-9378-A4F41BCBDB5C}"/>
              </a:ext>
            </a:extLst>
          </p:cNvPr>
          <p:cNvSpPr>
            <a:spLocks/>
          </p:cNvSpPr>
          <p:nvPr userDrawn="1"/>
        </p:nvSpPr>
        <p:spPr>
          <a:xfrm>
            <a:off x="361527" y="3771088"/>
            <a:ext cx="4915747" cy="0"/>
          </a:xfrm>
          <a:custGeom>
            <a:avLst/>
            <a:gdLst/>
            <a:ahLst/>
            <a:cxnLst/>
            <a:rect l="l" t="t" r="r" b="b"/>
            <a:pathLst>
              <a:path w="3686810">
                <a:moveTo>
                  <a:pt x="0" y="0"/>
                </a:moveTo>
                <a:lnTo>
                  <a:pt x="3686733" y="0"/>
                </a:lnTo>
              </a:path>
            </a:pathLst>
          </a:custGeom>
          <a:ln w="6096">
            <a:solidFill>
              <a:srgbClr val="0088C4"/>
            </a:solidFill>
          </a:ln>
        </p:spPr>
        <p:txBody>
          <a:bodyPr wrap="square" lIns="0" tIns="0" rIns="0" bIns="0" rtlCol="0"/>
          <a:lstStyle/>
          <a:p>
            <a:endParaRPr sz="2400">
              <a:latin typeface="Calibri" panose="020F0502020204030204" pitchFamily="34" charset="0"/>
            </a:endParaRPr>
          </a:p>
        </p:txBody>
      </p:sp>
      <p:sp>
        <p:nvSpPr>
          <p:cNvPr id="6" name="object 13">
            <a:extLst>
              <a:ext uri="{FF2B5EF4-FFF2-40B4-BE49-F238E27FC236}">
                <a16:creationId xmlns:a16="http://schemas.microsoft.com/office/drawing/2014/main" id="{10717550-FD4D-45B2-9C5C-639EFAD54829}"/>
              </a:ext>
            </a:extLst>
          </p:cNvPr>
          <p:cNvSpPr>
            <a:spLocks/>
          </p:cNvSpPr>
          <p:nvPr userDrawn="1"/>
        </p:nvSpPr>
        <p:spPr>
          <a:xfrm>
            <a:off x="361526" y="4969979"/>
            <a:ext cx="4899660" cy="0"/>
          </a:xfrm>
          <a:custGeom>
            <a:avLst/>
            <a:gdLst/>
            <a:ahLst/>
            <a:cxnLst/>
            <a:rect l="l" t="t" r="r" b="b"/>
            <a:pathLst>
              <a:path w="3674745">
                <a:moveTo>
                  <a:pt x="0" y="0"/>
                </a:moveTo>
                <a:lnTo>
                  <a:pt x="3674630" y="0"/>
                </a:lnTo>
              </a:path>
            </a:pathLst>
          </a:custGeom>
          <a:ln w="6096">
            <a:solidFill>
              <a:srgbClr val="0088C4"/>
            </a:solidFill>
          </a:ln>
        </p:spPr>
        <p:txBody>
          <a:bodyPr wrap="square" lIns="0" tIns="0" rIns="0" bIns="0" rtlCol="0"/>
          <a:lstStyle/>
          <a:p>
            <a:pPr algn="ctr"/>
            <a:endParaRPr sz="2400">
              <a:latin typeface="Calibri" panose="020F0502020204030204" pitchFamily="34" charset="0"/>
            </a:endParaRPr>
          </a:p>
        </p:txBody>
      </p:sp>
      <p:graphicFrame>
        <p:nvGraphicFramePr>
          <p:cNvPr id="7" name="object 5">
            <a:extLst>
              <a:ext uri="{FF2B5EF4-FFF2-40B4-BE49-F238E27FC236}">
                <a16:creationId xmlns:a16="http://schemas.microsoft.com/office/drawing/2014/main" id="{FFF55176-F947-4528-92D4-6AE56993E834}"/>
              </a:ext>
            </a:extLst>
          </p:cNvPr>
          <p:cNvGraphicFramePr>
            <a:graphicFrameLocks noGrp="1"/>
          </p:cNvGraphicFramePr>
          <p:nvPr userDrawn="1"/>
        </p:nvGraphicFramePr>
        <p:xfrm>
          <a:off x="5916706" y="1103065"/>
          <a:ext cx="5785764" cy="4262292"/>
        </p:xfrm>
        <a:graphic>
          <a:graphicData uri="http://schemas.openxmlformats.org/drawingml/2006/table">
            <a:tbl>
              <a:tblPr firstRow="1" bandRow="1">
                <a:tableStyleId>{2D5ABB26-0587-4C30-8999-92F81FD0307C}</a:tableStyleId>
              </a:tblPr>
              <a:tblGrid>
                <a:gridCol w="977047">
                  <a:extLst>
                    <a:ext uri="{9D8B030D-6E8A-4147-A177-3AD203B41FA5}">
                      <a16:colId xmlns:a16="http://schemas.microsoft.com/office/drawing/2014/main" val="20000"/>
                    </a:ext>
                  </a:extLst>
                </a:gridCol>
                <a:gridCol w="1757018">
                  <a:extLst>
                    <a:ext uri="{9D8B030D-6E8A-4147-A177-3AD203B41FA5}">
                      <a16:colId xmlns:a16="http://schemas.microsoft.com/office/drawing/2014/main" val="3776623843"/>
                    </a:ext>
                  </a:extLst>
                </a:gridCol>
                <a:gridCol w="2122076">
                  <a:extLst>
                    <a:ext uri="{9D8B030D-6E8A-4147-A177-3AD203B41FA5}">
                      <a16:colId xmlns:a16="http://schemas.microsoft.com/office/drawing/2014/main" val="20005"/>
                    </a:ext>
                  </a:extLst>
                </a:gridCol>
                <a:gridCol w="929623">
                  <a:extLst>
                    <a:ext uri="{9D8B030D-6E8A-4147-A177-3AD203B41FA5}">
                      <a16:colId xmlns:a16="http://schemas.microsoft.com/office/drawing/2014/main" val="3180118531"/>
                    </a:ext>
                  </a:extLst>
                </a:gridCol>
              </a:tblGrid>
              <a:tr h="231432">
                <a:tc>
                  <a:txBody>
                    <a:bodyPr/>
                    <a:lstStyle/>
                    <a:p>
                      <a:pPr algn="l">
                        <a:lnSpc>
                          <a:spcPct val="100000"/>
                        </a:lnSpc>
                      </a:pPr>
                      <a:r>
                        <a:rPr lang="en-US" sz="1200" b="1" kern="1200" spc="-5">
                          <a:solidFill>
                            <a:schemeClr val="tx1"/>
                          </a:solidFill>
                          <a:latin typeface="Calibri" panose="020F0502020204030204" pitchFamily="34" charset="0"/>
                          <a:ea typeface="+mn-ea"/>
                          <a:cs typeface="72" panose="020B0503030000000003" pitchFamily="34" charset="0"/>
                        </a:rPr>
                        <a:t> Date</a:t>
                      </a:r>
                      <a:endParaRPr sz="1200" b="1" kern="1200" spc="-5">
                        <a:solidFill>
                          <a:schemeClr val="tx1"/>
                        </a:solidFill>
                        <a:latin typeface="Calibri" panose="020F0502020204030204" pitchFamily="34" charset="0"/>
                        <a:ea typeface="+mn-ea"/>
                        <a:cs typeface="72" panose="020B0503030000000003" pitchFamily="34" charset="0"/>
                      </a:endParaRPr>
                    </a:p>
                  </a:txBody>
                  <a:tcPr marL="40341" marR="40341" marT="40341" marB="40341" anchor="ctr">
                    <a:lnL w="381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381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gridSpan="3">
                  <a:txBody>
                    <a:bodyPr/>
                    <a:lstStyle/>
                    <a:p>
                      <a:pPr algn="l">
                        <a:lnSpc>
                          <a:spcPct val="100000"/>
                        </a:lnSpc>
                        <a:spcBef>
                          <a:spcPts val="260"/>
                        </a:spcBef>
                      </a:pPr>
                      <a:r>
                        <a:rPr lang="en-US" sz="1200" kern="1200" spc="-5">
                          <a:solidFill>
                            <a:schemeClr val="tx1"/>
                          </a:solidFill>
                          <a:highlight>
                            <a:srgbClr val="FFFF00"/>
                          </a:highlight>
                          <a:latin typeface="Calibri" panose="020F0502020204030204" pitchFamily="34" charset="0"/>
                          <a:ea typeface="+mn-ea"/>
                          <a:cs typeface="72" panose="020B0503030000000003" pitchFamily="34" charset="0"/>
                        </a:rPr>
                        <a:t>1/27/2022</a:t>
                      </a:r>
                      <a:endParaRPr sz="1200" kern="1200" spc="-5">
                        <a:solidFill>
                          <a:schemeClr val="tx1"/>
                        </a:solidFill>
                        <a:highlight>
                          <a:srgbClr val="FFFF00"/>
                        </a:highlight>
                        <a:latin typeface="Calibri" panose="020F0502020204030204" pitchFamily="34" charset="0"/>
                        <a:ea typeface="+mn-ea"/>
                        <a:cs typeface="72" panose="020B0503030000000003" pitchFamily="34" charset="0"/>
                      </a:endParaRPr>
                    </a:p>
                  </a:txBody>
                  <a:tcPr marL="40341" marR="40341" marT="40341" marB="40341" anchor="ctr">
                    <a:lnL w="12700" cap="flat" cmpd="sng" algn="ctr">
                      <a:solidFill>
                        <a:schemeClr val="accent1"/>
                      </a:solidFill>
                      <a:prstDash val="solid"/>
                      <a:round/>
                      <a:headEnd type="none" w="med" len="med"/>
                      <a:tailEnd type="none" w="med" len="med"/>
                    </a:lnL>
                    <a:lnR w="38100" cap="flat" cmpd="sng" algn="ctr">
                      <a:solidFill>
                        <a:schemeClr val="accent1"/>
                      </a:solidFill>
                      <a:prstDash val="solid"/>
                      <a:round/>
                      <a:headEnd type="none" w="med" len="med"/>
                      <a:tailEnd type="none" w="med" len="med"/>
                    </a:lnR>
                    <a:lnT w="381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hMerge="1">
                  <a:txBody>
                    <a:bodyPr/>
                    <a:lstStyle/>
                    <a:p>
                      <a:pPr algn="l">
                        <a:lnSpc>
                          <a:spcPct val="100000"/>
                        </a:lnSpc>
                        <a:spcBef>
                          <a:spcPts val="260"/>
                        </a:spcBef>
                      </a:pPr>
                      <a:endParaRPr sz="1200" kern="1200" spc="-5">
                        <a:solidFill>
                          <a:schemeClr val="tx1"/>
                        </a:solidFill>
                        <a:latin typeface="Calibri"/>
                        <a:ea typeface="+mn-ea"/>
                        <a:cs typeface="Calibri"/>
                      </a:endParaRPr>
                    </a:p>
                  </a:txBody>
                  <a:tcPr marL="0" marR="0" marT="44027" marB="0">
                    <a:lnL w="38100" cap="flat" cmpd="sng" algn="ctr">
                      <a:solidFill>
                        <a:schemeClr val="accent1"/>
                      </a:solidFill>
                      <a:prstDash val="solid"/>
                      <a:round/>
                      <a:headEnd type="none" w="med" len="med"/>
                      <a:tailEnd type="none" w="med" len="med"/>
                    </a:lnL>
                    <a:lnT w="19050" cap="flat" cmpd="sng" algn="ctr">
                      <a:solidFill>
                        <a:srgbClr val="0088C4"/>
                      </a:solidFill>
                      <a:prstDash val="solid"/>
                      <a:round/>
                      <a:headEnd type="none" w="med" len="med"/>
                      <a:tailEnd type="none" w="med" len="med"/>
                    </a:lnT>
                    <a:lnB w="12700" cap="flat" cmpd="sng" algn="ctr">
                      <a:solidFill>
                        <a:srgbClr val="0088C4"/>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1163629155"/>
                  </a:ext>
                </a:extLst>
              </a:tr>
              <a:tr h="1141420">
                <a:tc>
                  <a:txBody>
                    <a:bodyPr/>
                    <a:lstStyle/>
                    <a:p>
                      <a:pPr algn="l">
                        <a:lnSpc>
                          <a:spcPct val="100000"/>
                        </a:lnSpc>
                      </a:pPr>
                      <a:r>
                        <a:rPr lang="en-US" sz="1200" b="1" kern="1200" spc="-5">
                          <a:solidFill>
                            <a:schemeClr val="tx1"/>
                          </a:solidFill>
                          <a:latin typeface="Calibri" panose="020F0502020204030204" pitchFamily="34" charset="0"/>
                          <a:ea typeface="+mn-ea"/>
                          <a:cs typeface="72" panose="020B0503030000000003" pitchFamily="34" charset="0"/>
                        </a:rPr>
                        <a:t>Desired Outcomes </a:t>
                      </a:r>
                      <a:endParaRPr sz="1200" b="1" kern="1200" spc="-5">
                        <a:solidFill>
                          <a:schemeClr val="tx1"/>
                        </a:solidFill>
                        <a:latin typeface="Calibri" panose="020F0502020204030204" pitchFamily="34" charset="0"/>
                        <a:ea typeface="+mn-ea"/>
                        <a:cs typeface="72" panose="020B0503030000000003" pitchFamily="34" charset="0"/>
                      </a:endParaRPr>
                    </a:p>
                  </a:txBody>
                  <a:tcPr marL="40341" marR="40341" marT="40341" marB="40341" anchor="ctr">
                    <a:lnL w="381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bg1"/>
                    </a:solidFill>
                  </a:tcPr>
                </a:tc>
                <a:tc gridSpan="3">
                  <a:txBody>
                    <a:bodyPr/>
                    <a:lstStyle/>
                    <a:p>
                      <a:pPr marL="365760" marR="0" lvl="0" indent="-171450" algn="l" defTabSz="53289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b="1" i="0" kern="1200" spc="-5">
                          <a:solidFill>
                            <a:schemeClr val="tx1"/>
                          </a:solidFill>
                          <a:latin typeface="Calibri" panose="020F0502020204030204" pitchFamily="34" charset="0"/>
                          <a:ea typeface="+mn-ea"/>
                          <a:cs typeface="72" panose="020B0503030000000003" pitchFamily="34" charset="0"/>
                        </a:rPr>
                        <a:t>Decision:</a:t>
                      </a:r>
                      <a:r>
                        <a:rPr lang="en-US" sz="1000" b="0" i="0" kern="1200" spc="-5">
                          <a:solidFill>
                            <a:schemeClr val="tx1"/>
                          </a:solidFill>
                          <a:latin typeface="Calibri" panose="020F0502020204030204" pitchFamily="34" charset="0"/>
                          <a:ea typeface="+mn-ea"/>
                          <a:cs typeface="72" panose="020B0503030000000003" pitchFamily="34" charset="0"/>
                        </a:rPr>
                        <a:t> Approve</a:t>
                      </a:r>
                    </a:p>
                    <a:p>
                      <a:pPr marL="365760" marR="0" lvl="0" indent="-171450" algn="l" defTabSz="53289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b="1" i="0" kern="1200" spc="-5">
                          <a:solidFill>
                            <a:schemeClr val="tx1"/>
                          </a:solidFill>
                          <a:latin typeface="Calibri" panose="020F0502020204030204" pitchFamily="34" charset="0"/>
                          <a:ea typeface="+mn-ea"/>
                          <a:cs typeface="72" panose="020B0503030000000003" pitchFamily="34" charset="0"/>
                        </a:rPr>
                        <a:t>Inform: </a:t>
                      </a:r>
                      <a:r>
                        <a:rPr lang="en-US" sz="1000" b="0" i="0" kern="1200" spc="-5">
                          <a:solidFill>
                            <a:schemeClr val="tx1"/>
                          </a:solidFill>
                          <a:latin typeface="Calibri" panose="020F0502020204030204" pitchFamily="34" charset="0"/>
                          <a:ea typeface="+mn-ea"/>
                          <a:cs typeface="72" panose="020B0503030000000003" pitchFamily="34" charset="0"/>
                        </a:rPr>
                        <a:t>Review</a:t>
                      </a:r>
                      <a:endParaRPr lang="en-US" sz="1000" b="1" i="0" kern="1200" spc="-5">
                        <a:solidFill>
                          <a:schemeClr val="tx1"/>
                        </a:solidFill>
                        <a:latin typeface="Calibri" panose="020F0502020204030204" pitchFamily="34" charset="0"/>
                        <a:ea typeface="+mn-ea"/>
                        <a:cs typeface="72" panose="020B0503030000000003" pitchFamily="34" charset="0"/>
                      </a:endParaRPr>
                    </a:p>
                  </a:txBody>
                  <a:tcPr marL="40341" marR="40341" marT="40341" marB="40341" anchor="ctr">
                    <a:lnL w="12700" cap="flat" cmpd="sng" algn="ctr">
                      <a:solidFill>
                        <a:schemeClr val="accent1"/>
                      </a:solidFill>
                      <a:prstDash val="solid"/>
                      <a:round/>
                      <a:headEnd type="none" w="med" len="med"/>
                      <a:tailEnd type="none" w="med" len="med"/>
                    </a:lnL>
                    <a:lnR w="381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noFill/>
                  </a:tcPr>
                </a:tc>
                <a:tc hMerge="1">
                  <a:txBody>
                    <a:bodyPr/>
                    <a:lstStyle/>
                    <a:p>
                      <a:pPr algn="ctr">
                        <a:lnSpc>
                          <a:spcPct val="100000"/>
                        </a:lnSpc>
                        <a:spcBef>
                          <a:spcPts val="260"/>
                        </a:spcBef>
                      </a:pPr>
                      <a:endParaRPr sz="1200" kern="1200" spc="-5">
                        <a:solidFill>
                          <a:schemeClr val="tx1"/>
                        </a:solidFill>
                        <a:latin typeface="Calibri"/>
                        <a:ea typeface="+mn-ea"/>
                        <a:cs typeface="Calibri"/>
                      </a:endParaRPr>
                    </a:p>
                  </a:txBody>
                  <a:tcPr marL="0" marR="0" marT="44027" marB="0">
                    <a:lnL w="38100" cap="flat" cmpd="sng" algn="ctr">
                      <a:solidFill>
                        <a:schemeClr val="accent1"/>
                      </a:solidFill>
                      <a:prstDash val="solid"/>
                      <a:round/>
                      <a:headEnd type="none" w="med" len="med"/>
                      <a:tailEnd type="none" w="med" len="med"/>
                    </a:lnL>
                    <a:lnT w="12700" cap="flat" cmpd="sng" algn="ctr">
                      <a:solidFill>
                        <a:srgbClr val="0088C4"/>
                      </a:solidFill>
                      <a:prstDash val="solid"/>
                      <a:round/>
                      <a:headEnd type="none" w="med" len="med"/>
                      <a:tailEnd type="none" w="med" len="med"/>
                    </a:lnT>
                    <a:lnB w="12700" cap="flat" cmpd="sng" algn="ctr">
                      <a:solidFill>
                        <a:srgbClr val="0088C4"/>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1124760644"/>
                  </a:ext>
                </a:extLst>
              </a:tr>
              <a:tr h="284961">
                <a:tc gridSpan="4">
                  <a:txBody>
                    <a:bodyPr/>
                    <a:lstStyle/>
                    <a:p>
                      <a:pPr marL="0" algn="ctr">
                        <a:lnSpc>
                          <a:spcPct val="100000"/>
                        </a:lnSpc>
                        <a:spcBef>
                          <a:spcPts val="260"/>
                        </a:spcBef>
                      </a:pPr>
                      <a:r>
                        <a:rPr lang="en-US" sz="1600" b="1" kern="1200" spc="-5">
                          <a:solidFill>
                            <a:schemeClr val="tx1"/>
                          </a:solidFill>
                          <a:latin typeface="Calibri" panose="020F0502020204030204" pitchFamily="34" charset="0"/>
                          <a:ea typeface="+mn-ea"/>
                          <a:cs typeface="72" panose="020B0503030000000003" pitchFamily="34" charset="0"/>
                        </a:rPr>
                        <a:t>Meeting Agenda </a:t>
                      </a:r>
                      <a:endParaRPr sz="1600" b="1" kern="1200" spc="-5">
                        <a:solidFill>
                          <a:schemeClr val="tx1"/>
                        </a:solidFill>
                        <a:latin typeface="Calibri" panose="020F0502020204030204" pitchFamily="34" charset="0"/>
                        <a:ea typeface="+mn-ea"/>
                        <a:cs typeface="72" panose="020B0503030000000003" pitchFamily="34" charset="0"/>
                      </a:endParaRPr>
                    </a:p>
                  </a:txBody>
                  <a:tcPr marL="80682" marR="80682" marT="40341" marB="40341" anchor="ctr">
                    <a:lnL w="38100" cap="flat" cmpd="sng" algn="ctr">
                      <a:solidFill>
                        <a:schemeClr val="accent1"/>
                      </a:solidFill>
                      <a:prstDash val="solid"/>
                      <a:round/>
                      <a:headEnd type="none" w="med" len="med"/>
                      <a:tailEnd type="none" w="med" len="med"/>
                    </a:lnL>
                    <a:lnR w="38100"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hMerge="1">
                  <a:txBody>
                    <a:bodyPr/>
                    <a:lstStyle/>
                    <a:p>
                      <a:endParaRPr lang="en-US"/>
                    </a:p>
                  </a:txBody>
                  <a:tcPr>
                    <a:lnL w="38100" cap="flat" cmpd="sng" algn="ctr">
                      <a:solidFill>
                        <a:schemeClr val="accent1"/>
                      </a:solidFill>
                      <a:prstDash val="solid"/>
                      <a:round/>
                      <a:headEnd type="none" w="med" len="med"/>
                      <a:tailEnd type="none" w="med" len="med"/>
                    </a:lnL>
                    <a:lnT w="28575" cap="flat" cmpd="sng" algn="ctr">
                      <a:solidFill>
                        <a:schemeClr val="accent1"/>
                      </a:solidFill>
                      <a:prstDash val="solid"/>
                      <a:round/>
                      <a:headEnd type="none" w="med" len="med"/>
                      <a:tailEnd type="none" w="med" len="med"/>
                    </a:lnT>
                  </a:tcPr>
                </a:tc>
                <a:tc hMerge="1">
                  <a:txBody>
                    <a:bodyPr/>
                    <a:lstStyle/>
                    <a:p>
                      <a:pPr algn="ctr">
                        <a:lnSpc>
                          <a:spcPct val="100000"/>
                        </a:lnSpc>
                        <a:spcBef>
                          <a:spcPts val="260"/>
                        </a:spcBef>
                      </a:pPr>
                      <a:endParaRPr sz="1200" kern="1200" spc="-5">
                        <a:solidFill>
                          <a:schemeClr val="tx1"/>
                        </a:solidFill>
                        <a:latin typeface="Calibri"/>
                        <a:ea typeface="+mn-ea"/>
                        <a:cs typeface="Calibri"/>
                      </a:endParaRPr>
                    </a:p>
                  </a:txBody>
                  <a:tcPr marL="0" marR="0" marT="44027" marB="0">
                    <a:lnT w="12700" cap="flat" cmpd="sng" algn="ctr">
                      <a:solidFill>
                        <a:srgbClr val="0088C4"/>
                      </a:solidFill>
                      <a:prstDash val="solid"/>
                      <a:round/>
                      <a:headEnd type="none" w="med" len="med"/>
                      <a:tailEnd type="none" w="med" len="med"/>
                    </a:lnT>
                    <a:lnB w="12700" cap="flat" cmpd="sng" algn="ctr">
                      <a:solidFill>
                        <a:srgbClr val="0088C4"/>
                      </a:solidFill>
                      <a:prstDash val="solid"/>
                      <a:round/>
                      <a:headEnd type="none" w="med" len="med"/>
                      <a:tailEnd type="none" w="med" len="med"/>
                    </a:lnB>
                    <a:solidFill>
                      <a:schemeClr val="bg1"/>
                    </a:solidFill>
                  </a:tcPr>
                </a:tc>
                <a:tc hMerge="1">
                  <a:txBody>
                    <a:bodyPr/>
                    <a:lstStyle/>
                    <a:p>
                      <a:endParaRPr lang="en-US"/>
                    </a:p>
                  </a:txBody>
                  <a:tcPr/>
                </a:tc>
                <a:extLst>
                  <a:ext uri="{0D108BD9-81ED-4DB2-BD59-A6C34878D82A}">
                    <a16:rowId xmlns:a16="http://schemas.microsoft.com/office/drawing/2014/main" val="1085748674"/>
                  </a:ext>
                </a:extLst>
              </a:tr>
              <a:tr h="392018">
                <a:tc gridSpan="2">
                  <a:txBody>
                    <a:bodyPr/>
                    <a:lstStyle/>
                    <a:p>
                      <a:pPr marL="0" algn="l">
                        <a:lnSpc>
                          <a:spcPct val="100000"/>
                        </a:lnSpc>
                        <a:spcBef>
                          <a:spcPts val="260"/>
                        </a:spcBef>
                      </a:pPr>
                      <a:r>
                        <a:rPr sz="1200" b="1" spc="-5">
                          <a:solidFill>
                            <a:srgbClr val="FFFFFF"/>
                          </a:solidFill>
                          <a:latin typeface="Calibri" panose="020F0502020204030204" pitchFamily="34" charset="0"/>
                          <a:cs typeface="72" panose="020B0503030000000003" pitchFamily="34" charset="0"/>
                        </a:rPr>
                        <a:t>What </a:t>
                      </a:r>
                      <a:r>
                        <a:rPr lang="en-US" sz="1200" b="1">
                          <a:solidFill>
                            <a:srgbClr val="FFFFFF"/>
                          </a:solidFill>
                          <a:latin typeface="Calibri" panose="020F0502020204030204" pitchFamily="34" charset="0"/>
                          <a:cs typeface="72" panose="020B0503030000000003" pitchFamily="34" charset="0"/>
                        </a:rPr>
                        <a:t>–</a:t>
                      </a:r>
                      <a:r>
                        <a:rPr sz="1200" b="1" spc="-5">
                          <a:solidFill>
                            <a:srgbClr val="FFFFFF"/>
                          </a:solidFill>
                          <a:latin typeface="Calibri" panose="020F0502020204030204" pitchFamily="34" charset="0"/>
                          <a:cs typeface="72" panose="020B0503030000000003" pitchFamily="34" charset="0"/>
                        </a:rPr>
                        <a:t> Content</a:t>
                      </a:r>
                      <a:endParaRPr sz="1200">
                        <a:latin typeface="Calibri" panose="020F0502020204030204" pitchFamily="34" charset="0"/>
                        <a:cs typeface="72" panose="020B0503030000000003" pitchFamily="34" charset="0"/>
                      </a:endParaRPr>
                    </a:p>
                  </a:txBody>
                  <a:tcPr marL="80682" marR="80682" marT="40341" marB="40341" anchor="ctr">
                    <a:lnL w="381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hMerge="1">
                  <a:txBody>
                    <a:bodyPr/>
                    <a:lstStyle/>
                    <a:p>
                      <a:endParaRPr lang="en-US"/>
                    </a:p>
                  </a:txBody>
                  <a:tcPr>
                    <a:lnL w="12700" cap="flat" cmpd="sng" algn="ctr">
                      <a:solidFill>
                        <a:schemeClr val="accent1"/>
                      </a:solidFill>
                      <a:prstDash val="solid"/>
                      <a:round/>
                      <a:headEnd type="none" w="med" len="med"/>
                      <a:tailEnd type="none" w="med" len="med"/>
                    </a:lnL>
                  </a:tcPr>
                </a:tc>
                <a:tc>
                  <a:txBody>
                    <a:bodyPr/>
                    <a:lstStyle/>
                    <a:p>
                      <a:pPr algn="ctr">
                        <a:lnSpc>
                          <a:spcPct val="100000"/>
                        </a:lnSpc>
                        <a:spcBef>
                          <a:spcPts val="260"/>
                        </a:spcBef>
                      </a:pPr>
                      <a:r>
                        <a:rPr sz="1200" b="1">
                          <a:solidFill>
                            <a:srgbClr val="FFFFFF"/>
                          </a:solidFill>
                          <a:latin typeface="Calibri" panose="020F0502020204030204" pitchFamily="34" charset="0"/>
                          <a:cs typeface="72" panose="020B0503030000000003" pitchFamily="34" charset="0"/>
                        </a:rPr>
                        <a:t>Who -</a:t>
                      </a:r>
                      <a:r>
                        <a:rPr sz="1200" b="1" spc="-15">
                          <a:solidFill>
                            <a:srgbClr val="FFFFFF"/>
                          </a:solidFill>
                          <a:latin typeface="Calibri" panose="020F0502020204030204" pitchFamily="34" charset="0"/>
                          <a:cs typeface="72" panose="020B0503030000000003" pitchFamily="34" charset="0"/>
                        </a:rPr>
                        <a:t> </a:t>
                      </a:r>
                      <a:r>
                        <a:rPr sz="1200" b="1" spc="-5">
                          <a:solidFill>
                            <a:srgbClr val="FFFFFF"/>
                          </a:solidFill>
                          <a:latin typeface="Calibri" panose="020F0502020204030204" pitchFamily="34" charset="0"/>
                          <a:cs typeface="72" panose="020B0503030000000003" pitchFamily="34" charset="0"/>
                        </a:rPr>
                        <a:t>Facilitator(s)</a:t>
                      </a:r>
                      <a:endParaRPr sz="1200">
                        <a:latin typeface="Calibri" panose="020F0502020204030204" pitchFamily="34" charset="0"/>
                        <a:cs typeface="72" panose="020B0503030000000003" pitchFamily="34" charset="0"/>
                      </a:endParaRPr>
                    </a:p>
                  </a:txBody>
                  <a:tcPr marL="80682" marR="80682" marT="40341" marB="4034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rgbClr val="0088C4"/>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tc>
                  <a:txBody>
                    <a:bodyPr/>
                    <a:lstStyle/>
                    <a:p>
                      <a:pPr algn="ctr">
                        <a:lnSpc>
                          <a:spcPct val="100000"/>
                        </a:lnSpc>
                        <a:spcBef>
                          <a:spcPts val="260"/>
                        </a:spcBef>
                      </a:pPr>
                      <a:r>
                        <a:rPr lang="en-US" sz="1200" b="1">
                          <a:solidFill>
                            <a:schemeClr val="bg1"/>
                          </a:solidFill>
                          <a:latin typeface="Calibri" panose="020F0502020204030204" pitchFamily="34" charset="0"/>
                          <a:cs typeface="72" panose="020B0503030000000003" pitchFamily="34" charset="0"/>
                        </a:rPr>
                        <a:t>Slides</a:t>
                      </a:r>
                      <a:endParaRPr sz="1200" b="1">
                        <a:solidFill>
                          <a:schemeClr val="bg1"/>
                        </a:solidFill>
                        <a:latin typeface="Calibri" panose="020F0502020204030204" pitchFamily="34" charset="0"/>
                        <a:cs typeface="72" panose="020B0503030000000003" pitchFamily="34" charset="0"/>
                      </a:endParaRPr>
                    </a:p>
                  </a:txBody>
                  <a:tcPr marL="80682" marR="80682" marT="40341" marB="40341" anchor="ctr">
                    <a:lnL w="12700" cap="flat" cmpd="sng" algn="ctr">
                      <a:solidFill>
                        <a:schemeClr val="accent1"/>
                      </a:solidFill>
                      <a:prstDash val="solid"/>
                      <a:round/>
                      <a:headEnd type="none" w="med" len="med"/>
                      <a:tailEnd type="none" w="med" len="med"/>
                    </a:lnL>
                    <a:lnR w="381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solidFill>
                  </a:tcPr>
                </a:tc>
                <a:extLst>
                  <a:ext uri="{0D108BD9-81ED-4DB2-BD59-A6C34878D82A}">
                    <a16:rowId xmlns:a16="http://schemas.microsoft.com/office/drawing/2014/main" val="10003"/>
                  </a:ext>
                </a:extLst>
              </a:tr>
              <a:tr h="204668">
                <a:tc gridSpan="2">
                  <a:txBody>
                    <a:bodyPr/>
                    <a:lstStyle/>
                    <a:p>
                      <a:pPr lvl="0"/>
                      <a:r>
                        <a:rPr lang="en-US" sz="1000">
                          <a:latin typeface="Calibri" panose="020F0502020204030204" pitchFamily="34" charset="0"/>
                        </a:rPr>
                        <a:t>Agenda and Safety Moment</a:t>
                      </a:r>
                    </a:p>
                  </a:txBody>
                  <a:tcPr marL="80682" marR="80682" marT="40341" marB="40341" anchor="ctr">
                    <a:lnL w="381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hMerge="1">
                  <a:txBody>
                    <a:bodyPr/>
                    <a:lstStyle/>
                    <a:p>
                      <a:endParaRPr lang="en-US"/>
                    </a:p>
                  </a:txBody>
                  <a:tcPr>
                    <a:lnL w="12700" cap="flat" cmpd="sng" algn="ctr">
                      <a:solidFill>
                        <a:schemeClr val="accent1"/>
                      </a:solidFill>
                      <a:prstDash val="solid"/>
                      <a:round/>
                      <a:headEnd type="none" w="med" len="med"/>
                      <a:tailEnd type="none" w="med" len="med"/>
                    </a:lnL>
                  </a:tcPr>
                </a:tc>
                <a:tc>
                  <a:txBody>
                    <a:bodyPr/>
                    <a:lstStyle/>
                    <a:p>
                      <a:pPr lvl="0" algn="ctr" fontAlgn="base">
                        <a:spcBef>
                          <a:spcPct val="0"/>
                        </a:spcBef>
                        <a:spcAft>
                          <a:spcPct val="0"/>
                        </a:spcAft>
                      </a:pPr>
                      <a:endParaRPr lang="en-US" sz="1000" kern="1200">
                        <a:solidFill>
                          <a:schemeClr val="accent1"/>
                        </a:solidFill>
                        <a:latin typeface="Calibri" panose="020F0502020204030204" pitchFamily="34" charset="0"/>
                        <a:ea typeface="+mn-ea"/>
                        <a:cs typeface="72" panose="020B0503030000000003" pitchFamily="34" charset="0"/>
                      </a:endParaRPr>
                    </a:p>
                  </a:txBody>
                  <a:tcPr marL="80682" marR="80682" marT="40341" marB="4034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a:txBody>
                    <a:bodyPr/>
                    <a:lstStyle/>
                    <a:p>
                      <a:pPr algn="ctr">
                        <a:lnSpc>
                          <a:spcPct val="100000"/>
                        </a:lnSpc>
                        <a:spcBef>
                          <a:spcPts val="580"/>
                        </a:spcBef>
                      </a:pPr>
                      <a:r>
                        <a:rPr lang="en-US" sz="1000">
                          <a:latin typeface="Calibri" panose="020F0502020204030204" pitchFamily="34" charset="0"/>
                          <a:cs typeface="72" panose="020B0503030000000003" pitchFamily="34" charset="0"/>
                        </a:rPr>
                        <a:t>1-2</a:t>
                      </a:r>
                      <a:endParaRPr sz="1000">
                        <a:latin typeface="Calibri" panose="020F0502020204030204" pitchFamily="34" charset="0"/>
                        <a:cs typeface="72" panose="020B0503030000000003" pitchFamily="34" charset="0"/>
                      </a:endParaRPr>
                    </a:p>
                  </a:txBody>
                  <a:tcPr marL="80682" marR="80682" marT="40341" marB="40341" anchor="ctr">
                    <a:lnL w="12700" cap="flat" cmpd="sng" algn="ctr">
                      <a:solidFill>
                        <a:schemeClr val="accent1"/>
                      </a:solidFill>
                      <a:prstDash val="solid"/>
                      <a:round/>
                      <a:headEnd type="none" w="med" len="med"/>
                      <a:tailEnd type="none" w="med" len="med"/>
                    </a:lnL>
                    <a:lnR w="381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extLst>
                  <a:ext uri="{0D108BD9-81ED-4DB2-BD59-A6C34878D82A}">
                    <a16:rowId xmlns:a16="http://schemas.microsoft.com/office/drawing/2014/main" val="1785125891"/>
                  </a:ext>
                </a:extLst>
              </a:tr>
              <a:tr h="204668">
                <a:tc gridSpan="2">
                  <a:txBody>
                    <a:bodyPr/>
                    <a:lstStyle/>
                    <a:p>
                      <a:pPr lvl="0"/>
                      <a:endParaRPr lang="en-US" sz="1000">
                        <a:latin typeface="Calibri" panose="020F0502020204030204" pitchFamily="34" charset="0"/>
                      </a:endParaRPr>
                    </a:p>
                  </a:txBody>
                  <a:tcPr marL="80682" marR="80682" marT="40341" marB="40341" anchor="ctr">
                    <a:lnL w="381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hMerge="1">
                  <a:txBody>
                    <a:bodyPr/>
                    <a:lstStyle/>
                    <a:p>
                      <a:endParaRPr lang="en-US"/>
                    </a:p>
                  </a:txBody>
                  <a:tcPr>
                    <a:lnL w="12700" cap="flat" cmpd="sng" algn="ctr">
                      <a:solidFill>
                        <a:schemeClr val="accent1"/>
                      </a:solidFill>
                      <a:prstDash val="solid"/>
                      <a:round/>
                      <a:headEnd type="none" w="med" len="med"/>
                      <a:tailEnd type="none" w="med" len="med"/>
                    </a:lnL>
                  </a:tcPr>
                </a:tc>
                <a:tc>
                  <a:txBody>
                    <a:bodyPr/>
                    <a:lstStyle/>
                    <a:p>
                      <a:pPr lvl="0" algn="ctr" fontAlgn="base">
                        <a:spcBef>
                          <a:spcPct val="0"/>
                        </a:spcBef>
                        <a:spcAft>
                          <a:spcPct val="0"/>
                        </a:spcAft>
                      </a:pPr>
                      <a:endParaRPr lang="en-US" sz="1000" b="0" kern="1200">
                        <a:solidFill>
                          <a:schemeClr val="accent1"/>
                        </a:solidFill>
                        <a:latin typeface="Calibri" panose="020F0502020204030204" pitchFamily="34" charset="0"/>
                        <a:ea typeface="+mn-ea"/>
                        <a:cs typeface="72" panose="020B0503030000000003" pitchFamily="34" charset="0"/>
                      </a:endParaRPr>
                    </a:p>
                  </a:txBody>
                  <a:tcPr marL="80682" marR="80682" marT="40341" marB="4034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a:txBody>
                    <a:bodyPr/>
                    <a:lstStyle/>
                    <a:p>
                      <a:pPr algn="ctr">
                        <a:lnSpc>
                          <a:spcPct val="100000"/>
                        </a:lnSpc>
                        <a:spcBef>
                          <a:spcPts val="580"/>
                        </a:spcBef>
                      </a:pPr>
                      <a:endParaRPr lang="en-US" sz="1000">
                        <a:latin typeface="Calibri" panose="020F0502020204030204" pitchFamily="34" charset="0"/>
                        <a:cs typeface="72" panose="020B0503030000000003" pitchFamily="34" charset="0"/>
                      </a:endParaRPr>
                    </a:p>
                  </a:txBody>
                  <a:tcPr marL="80682" marR="80682" marT="40341" marB="40341" anchor="ctr">
                    <a:lnL w="12700" cap="flat" cmpd="sng" algn="ctr">
                      <a:solidFill>
                        <a:schemeClr val="accent1"/>
                      </a:solidFill>
                      <a:prstDash val="solid"/>
                      <a:round/>
                      <a:headEnd type="none" w="med" len="med"/>
                      <a:tailEnd type="none" w="med" len="med"/>
                    </a:lnL>
                    <a:lnR w="381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extLst>
                  <a:ext uri="{0D108BD9-81ED-4DB2-BD59-A6C34878D82A}">
                    <a16:rowId xmlns:a16="http://schemas.microsoft.com/office/drawing/2014/main" val="1170120228"/>
                  </a:ext>
                </a:extLst>
              </a:tr>
              <a:tr h="204668">
                <a:tc gridSpan="2">
                  <a:txBody>
                    <a:bodyPr/>
                    <a:lstStyle/>
                    <a:p>
                      <a:pPr marL="0" marR="0" lvl="0" indent="0" algn="l" defTabSz="470225" rtl="0" eaLnBrk="1" fontAlgn="auto" latinLnBrk="0" hangingPunct="1">
                        <a:lnSpc>
                          <a:spcPct val="100000"/>
                        </a:lnSpc>
                        <a:spcBef>
                          <a:spcPts val="0"/>
                        </a:spcBef>
                        <a:spcAft>
                          <a:spcPts val="0"/>
                        </a:spcAft>
                        <a:buClrTx/>
                        <a:buSzTx/>
                        <a:buFontTx/>
                        <a:buNone/>
                        <a:tabLst/>
                        <a:defRPr/>
                      </a:pPr>
                      <a:endParaRPr lang="en-US" sz="1000" kern="1200">
                        <a:solidFill>
                          <a:schemeClr val="tx1"/>
                        </a:solidFill>
                        <a:latin typeface="Calibri" panose="020F0502020204030204" pitchFamily="34" charset="0"/>
                        <a:ea typeface="+mn-ea"/>
                        <a:cs typeface="+mn-cs"/>
                      </a:endParaRPr>
                    </a:p>
                  </a:txBody>
                  <a:tcPr anchor="ctr">
                    <a:lnL w="381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lvl="0" indent="0" algn="ctr" defTabSz="470225" rtl="0" eaLnBrk="1" fontAlgn="base" latinLnBrk="0" hangingPunct="1">
                        <a:lnSpc>
                          <a:spcPct val="100000"/>
                        </a:lnSpc>
                        <a:spcBef>
                          <a:spcPct val="0"/>
                        </a:spcBef>
                        <a:spcAft>
                          <a:spcPct val="0"/>
                        </a:spcAft>
                        <a:buClrTx/>
                        <a:buSzTx/>
                        <a:buFontTx/>
                        <a:buNone/>
                        <a:tabLst/>
                        <a:defRPr/>
                      </a:pPr>
                      <a:endParaRPr lang="en-US" sz="1000" b="0" kern="1200">
                        <a:solidFill>
                          <a:schemeClr val="accent1"/>
                        </a:solidFill>
                        <a:latin typeface="Calibri" panose="020F0502020204030204" pitchFamily="34" charset="0"/>
                        <a:ea typeface="+mn-ea"/>
                        <a:cs typeface="72" panose="020B0503030000000003" pitchFamily="34" charset="0"/>
                      </a:endParaRPr>
                    </a:p>
                  </a:txBody>
                  <a:tcPr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a:txBody>
                    <a:bodyPr/>
                    <a:lstStyle/>
                    <a:p>
                      <a:pPr algn="ctr">
                        <a:lnSpc>
                          <a:spcPct val="100000"/>
                        </a:lnSpc>
                        <a:spcBef>
                          <a:spcPts val="580"/>
                        </a:spcBef>
                      </a:pPr>
                      <a:endParaRPr lang="en-US" sz="1000">
                        <a:latin typeface="Calibri" panose="020F0502020204030204" pitchFamily="34" charset="0"/>
                        <a:cs typeface="72" panose="020B0503030000000003" pitchFamily="34" charset="0"/>
                      </a:endParaRPr>
                    </a:p>
                  </a:txBody>
                  <a:tcPr marL="80682" marR="80682" marT="40341" marB="40341" anchor="ctr">
                    <a:lnL w="12700" cap="flat" cmpd="sng" algn="ctr">
                      <a:solidFill>
                        <a:schemeClr val="accent1"/>
                      </a:solidFill>
                      <a:prstDash val="solid"/>
                      <a:round/>
                      <a:headEnd type="none" w="med" len="med"/>
                      <a:tailEnd type="none" w="med" len="med"/>
                    </a:lnL>
                    <a:lnR w="381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extLst>
                  <a:ext uri="{0D108BD9-81ED-4DB2-BD59-A6C34878D82A}">
                    <a16:rowId xmlns:a16="http://schemas.microsoft.com/office/drawing/2014/main" val="1207179604"/>
                  </a:ext>
                </a:extLst>
              </a:tr>
              <a:tr h="204668">
                <a:tc gridSpan="2">
                  <a:txBody>
                    <a:bodyPr/>
                    <a:lstStyle/>
                    <a:p>
                      <a:pPr marL="0" marR="0" lvl="0" indent="0" algn="l" defTabSz="470225" rtl="0" eaLnBrk="1" fontAlgn="auto" latinLnBrk="0" hangingPunct="1">
                        <a:lnSpc>
                          <a:spcPct val="100000"/>
                        </a:lnSpc>
                        <a:spcBef>
                          <a:spcPts val="0"/>
                        </a:spcBef>
                        <a:spcAft>
                          <a:spcPts val="0"/>
                        </a:spcAft>
                        <a:buClrTx/>
                        <a:buSzTx/>
                        <a:buFontTx/>
                        <a:buNone/>
                        <a:tabLst/>
                        <a:defRPr/>
                      </a:pPr>
                      <a:endParaRPr lang="en-US" sz="1000" kern="1200">
                        <a:solidFill>
                          <a:schemeClr val="tx1"/>
                        </a:solidFill>
                        <a:latin typeface="Calibri" panose="020F0502020204030204" pitchFamily="34" charset="0"/>
                        <a:ea typeface="+mn-ea"/>
                        <a:cs typeface="+mn-cs"/>
                      </a:endParaRPr>
                    </a:p>
                  </a:txBody>
                  <a:tcPr anchor="ctr">
                    <a:lnL w="381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lvl="0" indent="0" algn="ctr" defTabSz="470225" rtl="0" eaLnBrk="1" fontAlgn="base" latinLnBrk="0" hangingPunct="1">
                        <a:lnSpc>
                          <a:spcPct val="100000"/>
                        </a:lnSpc>
                        <a:spcBef>
                          <a:spcPct val="0"/>
                        </a:spcBef>
                        <a:spcAft>
                          <a:spcPct val="0"/>
                        </a:spcAft>
                        <a:buClrTx/>
                        <a:buSzTx/>
                        <a:buFontTx/>
                        <a:buNone/>
                        <a:tabLst/>
                        <a:defRPr/>
                      </a:pPr>
                      <a:endParaRPr lang="en-US" sz="1000" b="0" kern="1200">
                        <a:solidFill>
                          <a:schemeClr val="accent1"/>
                        </a:solidFill>
                        <a:latin typeface="Calibri" panose="020F0502020204030204" pitchFamily="34" charset="0"/>
                        <a:ea typeface="+mn-ea"/>
                        <a:cs typeface="72" panose="020B0503030000000003" pitchFamily="34" charset="0"/>
                      </a:endParaRPr>
                    </a:p>
                  </a:txBody>
                  <a:tcPr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a:txBody>
                    <a:bodyPr/>
                    <a:lstStyle/>
                    <a:p>
                      <a:pPr algn="ctr">
                        <a:lnSpc>
                          <a:spcPct val="100000"/>
                        </a:lnSpc>
                        <a:spcBef>
                          <a:spcPts val="580"/>
                        </a:spcBef>
                      </a:pPr>
                      <a:endParaRPr lang="en-US" sz="1000">
                        <a:latin typeface="Calibri" panose="020F0502020204030204" pitchFamily="34" charset="0"/>
                        <a:cs typeface="72" panose="020B0503030000000003" pitchFamily="34" charset="0"/>
                      </a:endParaRPr>
                    </a:p>
                  </a:txBody>
                  <a:tcPr marL="80682" marR="80682" marT="40341" marB="40341" anchor="ctr">
                    <a:lnL w="12700" cap="flat" cmpd="sng" algn="ctr">
                      <a:solidFill>
                        <a:schemeClr val="accent1"/>
                      </a:solidFill>
                      <a:prstDash val="solid"/>
                      <a:round/>
                      <a:headEnd type="none" w="med" len="med"/>
                      <a:tailEnd type="none" w="med" len="med"/>
                    </a:lnL>
                    <a:lnR w="381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extLst>
                  <a:ext uri="{0D108BD9-81ED-4DB2-BD59-A6C34878D82A}">
                    <a16:rowId xmlns:a16="http://schemas.microsoft.com/office/drawing/2014/main" val="1574182700"/>
                  </a:ext>
                </a:extLst>
              </a:tr>
              <a:tr h="204668">
                <a:tc gridSpan="2">
                  <a:txBody>
                    <a:bodyPr/>
                    <a:lstStyle/>
                    <a:p>
                      <a:pPr marL="0" marR="0" lvl="0" indent="0" algn="l" defTabSz="470225" rtl="0" eaLnBrk="1" fontAlgn="auto" latinLnBrk="0" hangingPunct="1">
                        <a:lnSpc>
                          <a:spcPct val="100000"/>
                        </a:lnSpc>
                        <a:spcBef>
                          <a:spcPts val="0"/>
                        </a:spcBef>
                        <a:spcAft>
                          <a:spcPts val="0"/>
                        </a:spcAft>
                        <a:buClrTx/>
                        <a:buSzTx/>
                        <a:buFontTx/>
                        <a:buNone/>
                        <a:tabLst/>
                        <a:defRPr/>
                      </a:pPr>
                      <a:endParaRPr lang="en-US" sz="1000" kern="1200">
                        <a:solidFill>
                          <a:schemeClr val="tx1"/>
                        </a:solidFill>
                        <a:latin typeface="Calibri" panose="020F0502020204030204" pitchFamily="34" charset="0"/>
                        <a:ea typeface="+mn-ea"/>
                        <a:cs typeface="+mn-cs"/>
                      </a:endParaRPr>
                    </a:p>
                  </a:txBody>
                  <a:tcPr anchor="ctr">
                    <a:lnL w="381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lvl="0" indent="0" algn="ctr" defTabSz="470225" rtl="0" eaLnBrk="1" fontAlgn="base" latinLnBrk="0" hangingPunct="1">
                        <a:lnSpc>
                          <a:spcPct val="100000"/>
                        </a:lnSpc>
                        <a:spcBef>
                          <a:spcPct val="0"/>
                        </a:spcBef>
                        <a:spcAft>
                          <a:spcPct val="0"/>
                        </a:spcAft>
                        <a:buClrTx/>
                        <a:buSzTx/>
                        <a:buFontTx/>
                        <a:buNone/>
                        <a:tabLst/>
                        <a:defRPr/>
                      </a:pPr>
                      <a:endParaRPr lang="en-US" sz="1000" b="0" kern="1200">
                        <a:solidFill>
                          <a:schemeClr val="accent1"/>
                        </a:solidFill>
                        <a:latin typeface="Calibri" panose="020F0502020204030204" pitchFamily="34" charset="0"/>
                        <a:ea typeface="+mn-ea"/>
                        <a:cs typeface="72" panose="020B0503030000000003" pitchFamily="34" charset="0"/>
                      </a:endParaRPr>
                    </a:p>
                  </a:txBody>
                  <a:tcPr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a:txBody>
                    <a:bodyPr/>
                    <a:lstStyle/>
                    <a:p>
                      <a:pPr algn="ctr">
                        <a:lnSpc>
                          <a:spcPct val="100000"/>
                        </a:lnSpc>
                        <a:spcBef>
                          <a:spcPts val="580"/>
                        </a:spcBef>
                      </a:pPr>
                      <a:endParaRPr lang="en-US" sz="1000">
                        <a:latin typeface="Calibri" panose="020F0502020204030204" pitchFamily="34" charset="0"/>
                        <a:cs typeface="72" panose="020B0503030000000003" pitchFamily="34" charset="0"/>
                      </a:endParaRPr>
                    </a:p>
                  </a:txBody>
                  <a:tcPr marL="80682" marR="80682" marT="40341" marB="40341" anchor="ctr">
                    <a:lnL w="12700" cap="flat" cmpd="sng" algn="ctr">
                      <a:solidFill>
                        <a:schemeClr val="accent1"/>
                      </a:solidFill>
                      <a:prstDash val="solid"/>
                      <a:round/>
                      <a:headEnd type="none" w="med" len="med"/>
                      <a:tailEnd type="none" w="med" len="med"/>
                    </a:lnL>
                    <a:lnR w="381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extLst>
                  <a:ext uri="{0D108BD9-81ED-4DB2-BD59-A6C34878D82A}">
                    <a16:rowId xmlns:a16="http://schemas.microsoft.com/office/drawing/2014/main" val="4104949904"/>
                  </a:ext>
                </a:extLst>
              </a:tr>
              <a:tr h="204668">
                <a:tc gridSpan="2">
                  <a:txBody>
                    <a:bodyPr/>
                    <a:lstStyle/>
                    <a:p>
                      <a:pPr marL="0" marR="0" lvl="0" indent="0" algn="l" defTabSz="470225" rtl="0" eaLnBrk="1" fontAlgn="auto" latinLnBrk="0" hangingPunct="1">
                        <a:lnSpc>
                          <a:spcPct val="100000"/>
                        </a:lnSpc>
                        <a:spcBef>
                          <a:spcPts val="0"/>
                        </a:spcBef>
                        <a:spcAft>
                          <a:spcPts val="0"/>
                        </a:spcAft>
                        <a:buClrTx/>
                        <a:buSzTx/>
                        <a:buFontTx/>
                        <a:buNone/>
                        <a:tabLst/>
                        <a:defRPr/>
                      </a:pPr>
                      <a:endParaRPr lang="en-US" sz="1000" kern="1200">
                        <a:solidFill>
                          <a:schemeClr val="tx1"/>
                        </a:solidFill>
                        <a:latin typeface="Calibri" panose="020F0502020204030204" pitchFamily="34" charset="0"/>
                        <a:ea typeface="+mn-ea"/>
                        <a:cs typeface="+mn-cs"/>
                      </a:endParaRPr>
                    </a:p>
                  </a:txBody>
                  <a:tcPr anchor="ctr">
                    <a:lnL w="381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lvl="0" indent="0" algn="ctr" defTabSz="470225" rtl="0" eaLnBrk="1" fontAlgn="base" latinLnBrk="0" hangingPunct="1">
                        <a:lnSpc>
                          <a:spcPct val="100000"/>
                        </a:lnSpc>
                        <a:spcBef>
                          <a:spcPct val="0"/>
                        </a:spcBef>
                        <a:spcAft>
                          <a:spcPct val="0"/>
                        </a:spcAft>
                        <a:buClrTx/>
                        <a:buSzTx/>
                        <a:buFontTx/>
                        <a:buNone/>
                        <a:tabLst/>
                        <a:defRPr/>
                      </a:pPr>
                      <a:endParaRPr lang="en-US" sz="1000" b="0" kern="1200">
                        <a:solidFill>
                          <a:schemeClr val="accent1"/>
                        </a:solidFill>
                        <a:latin typeface="Calibri" panose="020F0502020204030204" pitchFamily="34" charset="0"/>
                        <a:ea typeface="+mn-ea"/>
                        <a:cs typeface="72" panose="020B0503030000000003" pitchFamily="34" charset="0"/>
                      </a:endParaRPr>
                    </a:p>
                  </a:txBody>
                  <a:tcPr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a:txBody>
                    <a:bodyPr/>
                    <a:lstStyle/>
                    <a:p>
                      <a:pPr algn="ctr">
                        <a:lnSpc>
                          <a:spcPct val="100000"/>
                        </a:lnSpc>
                        <a:spcBef>
                          <a:spcPts val="580"/>
                        </a:spcBef>
                      </a:pPr>
                      <a:endParaRPr lang="en-US" sz="1000">
                        <a:latin typeface="Calibri" panose="020F0502020204030204" pitchFamily="34" charset="0"/>
                        <a:cs typeface="72" panose="020B0503030000000003" pitchFamily="34" charset="0"/>
                      </a:endParaRPr>
                    </a:p>
                  </a:txBody>
                  <a:tcPr marL="80682" marR="80682" marT="40341" marB="40341" anchor="ctr">
                    <a:lnL w="12700" cap="flat" cmpd="sng" algn="ctr">
                      <a:solidFill>
                        <a:schemeClr val="accent1"/>
                      </a:solidFill>
                      <a:prstDash val="solid"/>
                      <a:round/>
                      <a:headEnd type="none" w="med" len="med"/>
                      <a:tailEnd type="none" w="med" len="med"/>
                    </a:lnL>
                    <a:lnR w="381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extLst>
                  <a:ext uri="{0D108BD9-81ED-4DB2-BD59-A6C34878D82A}">
                    <a16:rowId xmlns:a16="http://schemas.microsoft.com/office/drawing/2014/main" val="2837782388"/>
                  </a:ext>
                </a:extLst>
              </a:tr>
              <a:tr h="204668">
                <a:tc gridSpan="2">
                  <a:txBody>
                    <a:bodyPr/>
                    <a:lstStyle/>
                    <a:p>
                      <a:pPr lvl="0"/>
                      <a:endParaRPr lang="en-US" sz="1000">
                        <a:latin typeface="Calibri" panose="020F0502020204030204" pitchFamily="34" charset="0"/>
                      </a:endParaRPr>
                    </a:p>
                  </a:txBody>
                  <a:tcPr marL="80682" marR="80682" marT="40341" marB="40341" anchor="ctr">
                    <a:lnL w="381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hMerge="1">
                  <a:txBody>
                    <a:bodyPr/>
                    <a:lstStyle/>
                    <a:p>
                      <a:endParaRPr lang="en-US"/>
                    </a:p>
                  </a:txBody>
                  <a:tcPr/>
                </a:tc>
                <a:tc>
                  <a:txBody>
                    <a:bodyPr/>
                    <a:lstStyle/>
                    <a:p>
                      <a:pPr lvl="0" algn="ctr" fontAlgn="base">
                        <a:spcBef>
                          <a:spcPct val="0"/>
                        </a:spcBef>
                        <a:spcAft>
                          <a:spcPct val="0"/>
                        </a:spcAft>
                      </a:pPr>
                      <a:endParaRPr lang="en-US" sz="1000" b="0" kern="1200">
                        <a:solidFill>
                          <a:schemeClr val="accent1"/>
                        </a:solidFill>
                        <a:latin typeface="Calibri" panose="020F0502020204030204" pitchFamily="34" charset="0"/>
                        <a:ea typeface="+mn-ea"/>
                        <a:cs typeface="72" panose="020B0503030000000003" pitchFamily="34" charset="0"/>
                      </a:endParaRPr>
                    </a:p>
                  </a:txBody>
                  <a:tcPr marL="80682" marR="80682" marT="40341" marB="4034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a:txBody>
                    <a:bodyPr/>
                    <a:lstStyle/>
                    <a:p>
                      <a:pPr algn="ctr">
                        <a:lnSpc>
                          <a:spcPct val="100000"/>
                        </a:lnSpc>
                        <a:spcBef>
                          <a:spcPts val="580"/>
                        </a:spcBef>
                      </a:pPr>
                      <a:endParaRPr lang="en-US" sz="1000">
                        <a:latin typeface="Calibri" panose="020F0502020204030204" pitchFamily="34" charset="0"/>
                        <a:cs typeface="72" panose="020B0503030000000003" pitchFamily="34" charset="0"/>
                      </a:endParaRPr>
                    </a:p>
                  </a:txBody>
                  <a:tcPr marL="80682" marR="80682" marT="40341" marB="40341" anchor="ctr">
                    <a:lnL w="12700" cap="flat" cmpd="sng" algn="ctr">
                      <a:solidFill>
                        <a:schemeClr val="accent1"/>
                      </a:solidFill>
                      <a:prstDash val="solid"/>
                      <a:round/>
                      <a:headEnd type="none" w="med" len="med"/>
                      <a:tailEnd type="none" w="med" len="med"/>
                    </a:lnL>
                    <a:lnR w="381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extLst>
                  <a:ext uri="{0D108BD9-81ED-4DB2-BD59-A6C34878D82A}">
                    <a16:rowId xmlns:a16="http://schemas.microsoft.com/office/drawing/2014/main" val="3413172316"/>
                  </a:ext>
                </a:extLst>
              </a:tr>
              <a:tr h="204668">
                <a:tc gridSpan="2">
                  <a:txBody>
                    <a:bodyPr/>
                    <a:lstStyle/>
                    <a:p>
                      <a:pPr lvl="0"/>
                      <a:r>
                        <a:rPr lang="en-US" sz="1000">
                          <a:latin typeface="Calibri" panose="020F0502020204030204" pitchFamily="34" charset="0"/>
                        </a:rPr>
                        <a:t>Open Action Items</a:t>
                      </a:r>
                    </a:p>
                  </a:txBody>
                  <a:tcPr marL="80682" marR="80682" marT="40341" marB="40341" anchor="ctr">
                    <a:lnL w="381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hMerge="1">
                  <a:txBody>
                    <a:bodyPr/>
                    <a:lstStyle/>
                    <a:p>
                      <a:endParaRPr lang="en-US"/>
                    </a:p>
                  </a:txBody>
                  <a:tcPr>
                    <a:lnL w="12700" cap="flat" cmpd="sng" algn="ctr">
                      <a:solidFill>
                        <a:schemeClr val="accent1"/>
                      </a:solidFill>
                      <a:prstDash val="solid"/>
                      <a:round/>
                      <a:headEnd type="none" w="med" len="med"/>
                      <a:tailEnd type="none" w="med" len="med"/>
                    </a:lnL>
                  </a:tcPr>
                </a:tc>
                <a:tc>
                  <a:txBody>
                    <a:bodyPr/>
                    <a:lstStyle/>
                    <a:p>
                      <a:pPr lvl="0" algn="ctr" fontAlgn="base">
                        <a:spcBef>
                          <a:spcPct val="0"/>
                        </a:spcBef>
                        <a:spcAft>
                          <a:spcPct val="0"/>
                        </a:spcAft>
                      </a:pPr>
                      <a:r>
                        <a:rPr lang="en-US" sz="1000" b="0" kern="1200">
                          <a:solidFill>
                            <a:schemeClr val="accent1"/>
                          </a:solidFill>
                          <a:latin typeface="Calibri" panose="020F0502020204030204" pitchFamily="34" charset="0"/>
                          <a:ea typeface="+mn-ea"/>
                          <a:cs typeface="72" panose="020B0503030000000003" pitchFamily="34" charset="0"/>
                        </a:rPr>
                        <a:t>-</a:t>
                      </a:r>
                    </a:p>
                  </a:txBody>
                  <a:tcPr marL="80682" marR="80682" marT="40341" marB="4034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a:txBody>
                    <a:bodyPr/>
                    <a:lstStyle/>
                    <a:p>
                      <a:pPr algn="ctr">
                        <a:lnSpc>
                          <a:spcPct val="100000"/>
                        </a:lnSpc>
                        <a:spcBef>
                          <a:spcPts val="580"/>
                        </a:spcBef>
                      </a:pPr>
                      <a:r>
                        <a:rPr lang="en-US" sz="1000">
                          <a:latin typeface="Calibri" panose="020F0502020204030204" pitchFamily="34" charset="0"/>
                          <a:cs typeface="72" panose="020B0503030000000003" pitchFamily="34" charset="0"/>
                        </a:rPr>
                        <a:t>33-46</a:t>
                      </a:r>
                    </a:p>
                  </a:txBody>
                  <a:tcPr marL="80682" marR="80682" marT="40341" marB="40341" anchor="ctr">
                    <a:lnL w="12700" cap="flat" cmpd="sng" algn="ctr">
                      <a:solidFill>
                        <a:schemeClr val="accent1"/>
                      </a:solidFill>
                      <a:prstDash val="solid"/>
                      <a:round/>
                      <a:headEnd type="none" w="med" len="med"/>
                      <a:tailEnd type="none" w="med" len="med"/>
                    </a:lnL>
                    <a:lnR w="381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extLst>
                  <a:ext uri="{0D108BD9-81ED-4DB2-BD59-A6C34878D82A}">
                    <a16:rowId xmlns:a16="http://schemas.microsoft.com/office/drawing/2014/main" val="205497597"/>
                  </a:ext>
                </a:extLst>
              </a:tr>
              <a:tr h="204668">
                <a:tc gridSpan="2">
                  <a:txBody>
                    <a:bodyPr/>
                    <a:lstStyle/>
                    <a:p>
                      <a:pPr lvl="0"/>
                      <a:r>
                        <a:rPr lang="en-US" sz="1000">
                          <a:latin typeface="Calibri" panose="020F0502020204030204" pitchFamily="34" charset="0"/>
                        </a:rPr>
                        <a:t>Appendix</a:t>
                      </a:r>
                    </a:p>
                  </a:txBody>
                  <a:tcPr marL="80682" marR="80682" marT="40341" marB="40341" anchor="ctr">
                    <a:lnL w="381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hMerge="1">
                  <a:txBody>
                    <a:bodyPr/>
                    <a:lstStyle/>
                    <a:p>
                      <a:endParaRPr lang="en-US"/>
                    </a:p>
                  </a:txBody>
                  <a:tcPr>
                    <a:lnL w="12700" cap="flat" cmpd="sng" algn="ctr">
                      <a:solidFill>
                        <a:schemeClr val="accent1"/>
                      </a:solidFill>
                      <a:prstDash val="solid"/>
                      <a:round/>
                      <a:headEnd type="none" w="med" len="med"/>
                      <a:tailEnd type="none" w="med" len="med"/>
                    </a:lnL>
                  </a:tcPr>
                </a:tc>
                <a:tc>
                  <a:txBody>
                    <a:bodyPr/>
                    <a:lstStyle/>
                    <a:p>
                      <a:pPr lvl="0" algn="ctr" fontAlgn="base">
                        <a:spcBef>
                          <a:spcPct val="0"/>
                        </a:spcBef>
                        <a:spcAft>
                          <a:spcPct val="0"/>
                        </a:spcAft>
                      </a:pPr>
                      <a:r>
                        <a:rPr lang="en-US" sz="1000" b="0" kern="1200">
                          <a:solidFill>
                            <a:schemeClr val="accent1"/>
                          </a:solidFill>
                          <a:latin typeface="Calibri" panose="020F0502020204030204" pitchFamily="34" charset="0"/>
                          <a:ea typeface="+mn-ea"/>
                          <a:cs typeface="72" panose="020B0503030000000003" pitchFamily="34" charset="0"/>
                        </a:rPr>
                        <a:t>-</a:t>
                      </a:r>
                    </a:p>
                  </a:txBody>
                  <a:tcPr marL="80682" marR="80682" marT="40341" marB="4034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c>
                  <a:txBody>
                    <a:bodyPr/>
                    <a:lstStyle/>
                    <a:p>
                      <a:pPr algn="ctr">
                        <a:lnSpc>
                          <a:spcPct val="100000"/>
                        </a:lnSpc>
                        <a:spcBef>
                          <a:spcPts val="580"/>
                        </a:spcBef>
                      </a:pPr>
                      <a:r>
                        <a:rPr lang="en-US" sz="1000">
                          <a:latin typeface="Calibri" panose="020F0502020204030204" pitchFamily="34" charset="0"/>
                          <a:cs typeface="72" panose="020B0503030000000003" pitchFamily="34" charset="0"/>
                        </a:rPr>
                        <a:t>47-51</a:t>
                      </a:r>
                    </a:p>
                  </a:txBody>
                  <a:tcPr marL="80682" marR="80682" marT="40341" marB="40341" anchor="ctr">
                    <a:lnL w="12700" cap="flat" cmpd="sng" algn="ctr">
                      <a:solidFill>
                        <a:schemeClr val="accent1"/>
                      </a:solidFill>
                      <a:prstDash val="solid"/>
                      <a:round/>
                      <a:headEnd type="none" w="med" len="med"/>
                      <a:tailEnd type="none" w="med" len="med"/>
                    </a:lnL>
                    <a:lnR w="381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extLst>
                  <a:ext uri="{0D108BD9-81ED-4DB2-BD59-A6C34878D82A}">
                    <a16:rowId xmlns:a16="http://schemas.microsoft.com/office/drawing/2014/main" val="1121853979"/>
                  </a:ext>
                </a:extLst>
              </a:tr>
            </a:tbl>
          </a:graphicData>
        </a:graphic>
      </p:graphicFrame>
      <p:sp>
        <p:nvSpPr>
          <p:cNvPr id="8" name="object 2">
            <a:extLst>
              <a:ext uri="{FF2B5EF4-FFF2-40B4-BE49-F238E27FC236}">
                <a16:creationId xmlns:a16="http://schemas.microsoft.com/office/drawing/2014/main" id="{FED7D59D-C24A-4FCA-BDCA-351140582121}"/>
              </a:ext>
            </a:extLst>
          </p:cNvPr>
          <p:cNvSpPr txBox="1">
            <a:spLocks/>
          </p:cNvSpPr>
          <p:nvPr userDrawn="1"/>
        </p:nvSpPr>
        <p:spPr>
          <a:xfrm>
            <a:off x="6194443" y="242752"/>
            <a:ext cx="5441916" cy="386430"/>
          </a:xfrm>
          <a:prstGeom prst="rect">
            <a:avLst/>
          </a:prstGeom>
        </p:spPr>
        <p:txBody>
          <a:bodyPr vert="horz" wrap="square" lIns="0" tIns="16933" rIns="0" bIns="0" rtlCol="0" anchor="ctr">
            <a:spAutoFit/>
          </a:bodyPr>
          <a:lstStyle>
            <a:lvl1pPr algn="l" defTabSz="685845" rtl="0" eaLnBrk="1" latinLnBrk="0" hangingPunct="1">
              <a:lnSpc>
                <a:spcPct val="90000"/>
              </a:lnSpc>
              <a:spcBef>
                <a:spcPct val="0"/>
              </a:spcBef>
              <a:buNone/>
              <a:defRPr lang="en-US" sz="3600" b="1" i="0" kern="1200">
                <a:solidFill>
                  <a:schemeClr val="bg1"/>
                </a:solidFill>
                <a:latin typeface="Arial"/>
                <a:ea typeface="MS PGothic" panose="020B0600070205080204" pitchFamily="34" charset="-128"/>
                <a:cs typeface="Arial"/>
              </a:defRPr>
            </a:lvl1pPr>
          </a:lstStyle>
          <a:p>
            <a:pPr marL="16933" algn="ctr">
              <a:lnSpc>
                <a:spcPct val="100000"/>
              </a:lnSpc>
              <a:spcBef>
                <a:spcPts val="133"/>
              </a:spcBef>
            </a:pPr>
            <a:r>
              <a:rPr lang="en-US" sz="2400">
                <a:latin typeface="Calibri" panose="020F0502020204030204" pitchFamily="34" charset="0"/>
                <a:cs typeface="72" panose="020B0503030000000003" pitchFamily="34" charset="0"/>
              </a:rPr>
              <a:t>Meeting Agenda</a:t>
            </a:r>
          </a:p>
        </p:txBody>
      </p:sp>
      <p:cxnSp>
        <p:nvCxnSpPr>
          <p:cNvPr id="9" name="Straight Connector 8">
            <a:extLst>
              <a:ext uri="{FF2B5EF4-FFF2-40B4-BE49-F238E27FC236}">
                <a16:creationId xmlns:a16="http://schemas.microsoft.com/office/drawing/2014/main" id="{BAB9575B-D1C1-4550-A082-293104FCBA7E}"/>
              </a:ext>
            </a:extLst>
          </p:cNvPr>
          <p:cNvCxnSpPr>
            <a:cxnSpLocks/>
          </p:cNvCxnSpPr>
          <p:nvPr userDrawn="1"/>
        </p:nvCxnSpPr>
        <p:spPr>
          <a:xfrm>
            <a:off x="5638800" y="0"/>
            <a:ext cx="0" cy="6858000"/>
          </a:xfrm>
          <a:prstGeom prst="line">
            <a:avLst/>
          </a:prstGeom>
          <a:ln w="57150" cap="flat" cmpd="sng" algn="ctr">
            <a:solidFill>
              <a:srgbClr val="FFA100"/>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0" name="Group 9">
            <a:extLst>
              <a:ext uri="{FF2B5EF4-FFF2-40B4-BE49-F238E27FC236}">
                <a16:creationId xmlns:a16="http://schemas.microsoft.com/office/drawing/2014/main" id="{95EBFDC2-4AF9-49A6-B00B-CDD78BE37158}"/>
              </a:ext>
            </a:extLst>
          </p:cNvPr>
          <p:cNvGrpSpPr/>
          <p:nvPr userDrawn="1"/>
        </p:nvGrpSpPr>
        <p:grpSpPr>
          <a:xfrm>
            <a:off x="3772121" y="3825887"/>
            <a:ext cx="1194215" cy="1089182"/>
            <a:chOff x="4275070" y="4336005"/>
            <a:chExt cx="1353444" cy="1234406"/>
          </a:xfrm>
        </p:grpSpPr>
        <p:sp>
          <p:nvSpPr>
            <p:cNvPr id="11" name="object 7">
              <a:extLst>
                <a:ext uri="{FF2B5EF4-FFF2-40B4-BE49-F238E27FC236}">
                  <a16:creationId xmlns:a16="http://schemas.microsoft.com/office/drawing/2014/main" id="{B783E417-74D7-4A4D-A97E-4BF4FB764001}"/>
                </a:ext>
              </a:extLst>
            </p:cNvPr>
            <p:cNvSpPr txBox="1">
              <a:spLocks/>
            </p:cNvSpPr>
            <p:nvPr/>
          </p:nvSpPr>
          <p:spPr>
            <a:xfrm>
              <a:off x="4275070" y="5062694"/>
              <a:ext cx="1353444" cy="507717"/>
            </a:xfrm>
            <a:prstGeom prst="rect">
              <a:avLst/>
            </a:prstGeom>
          </p:spPr>
          <p:txBody>
            <a:bodyPr vert="horz" wrap="square" lIns="0" tIns="16933" rIns="0" bIns="0" rtlCol="0">
              <a:spAutoFit/>
            </a:bodyPr>
            <a:lstStyle/>
            <a:p>
              <a:pPr marL="64346" marR="6773" indent="-48260" algn="ctr">
                <a:spcBef>
                  <a:spcPts val="133"/>
                </a:spcBef>
              </a:pPr>
              <a:r>
                <a:rPr sz="1400" spc="-7">
                  <a:solidFill>
                    <a:schemeClr val="accent1">
                      <a:lumMod val="100000"/>
                    </a:schemeClr>
                  </a:solidFill>
                  <a:latin typeface="Calibri" panose="020F0502020204030204" pitchFamily="34" charset="0"/>
                  <a:cs typeface="72" panose="020B0503030000000003" pitchFamily="34" charset="0"/>
                </a:rPr>
                <a:t>Practice</a:t>
              </a:r>
              <a:r>
                <a:rPr sz="1400" spc="-73">
                  <a:solidFill>
                    <a:schemeClr val="accent1">
                      <a:lumMod val="100000"/>
                    </a:schemeClr>
                  </a:solidFill>
                  <a:latin typeface="Calibri" panose="020F0502020204030204" pitchFamily="34" charset="0"/>
                  <a:cs typeface="72" panose="020B0503030000000003" pitchFamily="34" charset="0"/>
                </a:rPr>
                <a:t> </a:t>
              </a:r>
              <a:r>
                <a:rPr sz="1400" spc="-7">
                  <a:solidFill>
                    <a:schemeClr val="accent1">
                      <a:lumMod val="100000"/>
                    </a:schemeClr>
                  </a:solidFill>
                  <a:latin typeface="Calibri" panose="020F0502020204030204" pitchFamily="34" charset="0"/>
                  <a:cs typeface="72" panose="020B0503030000000003" pitchFamily="34" charset="0"/>
                </a:rPr>
                <a:t>social  Distancing</a:t>
              </a:r>
              <a:endParaRPr sz="1400">
                <a:solidFill>
                  <a:schemeClr val="accent1">
                    <a:lumMod val="100000"/>
                  </a:schemeClr>
                </a:solidFill>
                <a:latin typeface="Calibri" panose="020F0502020204030204" pitchFamily="34" charset="0"/>
                <a:cs typeface="72" panose="020B0503030000000003" pitchFamily="34" charset="0"/>
              </a:endParaRPr>
            </a:p>
          </p:txBody>
        </p:sp>
        <p:pic>
          <p:nvPicPr>
            <p:cNvPr id="12" name="Graphic 11">
              <a:extLst>
                <a:ext uri="{FF2B5EF4-FFF2-40B4-BE49-F238E27FC236}">
                  <a16:creationId xmlns:a16="http://schemas.microsoft.com/office/drawing/2014/main" id="{98910C1C-41EC-469B-AA85-072F51CAEA1C}"/>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p:blipFill>
          <p:spPr>
            <a:xfrm>
              <a:off x="4634168" y="4336005"/>
              <a:ext cx="635249" cy="635249"/>
            </a:xfrm>
            <a:prstGeom prst="rect">
              <a:avLst/>
            </a:prstGeom>
          </p:spPr>
        </p:pic>
      </p:grpSp>
      <p:grpSp>
        <p:nvGrpSpPr>
          <p:cNvPr id="13" name="Group 12">
            <a:extLst>
              <a:ext uri="{FF2B5EF4-FFF2-40B4-BE49-F238E27FC236}">
                <a16:creationId xmlns:a16="http://schemas.microsoft.com/office/drawing/2014/main" id="{1650381A-2E95-4F72-910F-3F6A4C7F78C9}"/>
              </a:ext>
            </a:extLst>
          </p:cNvPr>
          <p:cNvGrpSpPr/>
          <p:nvPr userDrawn="1"/>
        </p:nvGrpSpPr>
        <p:grpSpPr>
          <a:xfrm>
            <a:off x="598588" y="3825890"/>
            <a:ext cx="1341967" cy="873739"/>
            <a:chOff x="678400" y="4336005"/>
            <a:chExt cx="1520896" cy="990237"/>
          </a:xfrm>
        </p:grpSpPr>
        <p:sp>
          <p:nvSpPr>
            <p:cNvPr id="14" name="object 5">
              <a:extLst>
                <a:ext uri="{FF2B5EF4-FFF2-40B4-BE49-F238E27FC236}">
                  <a16:creationId xmlns:a16="http://schemas.microsoft.com/office/drawing/2014/main" id="{77B91B85-88A8-4151-BEB1-1043439F7A34}"/>
                </a:ext>
              </a:extLst>
            </p:cNvPr>
            <p:cNvSpPr txBox="1">
              <a:spLocks/>
            </p:cNvSpPr>
            <p:nvPr/>
          </p:nvSpPr>
          <p:spPr>
            <a:xfrm>
              <a:off x="678400" y="5062694"/>
              <a:ext cx="1520896" cy="263548"/>
            </a:xfrm>
            <a:prstGeom prst="rect">
              <a:avLst/>
            </a:prstGeom>
          </p:spPr>
          <p:txBody>
            <a:bodyPr vert="horz" wrap="square" lIns="0" tIns="16933" rIns="0" bIns="0" rtlCol="0">
              <a:spAutoFit/>
            </a:bodyPr>
            <a:lstStyle/>
            <a:p>
              <a:pPr marL="16933" algn="ctr">
                <a:spcBef>
                  <a:spcPts val="133"/>
                </a:spcBef>
              </a:pPr>
              <a:r>
                <a:rPr sz="1400" spc="-7">
                  <a:solidFill>
                    <a:schemeClr val="accent1">
                      <a:lumMod val="100000"/>
                    </a:schemeClr>
                  </a:solidFill>
                  <a:latin typeface="Calibri" panose="020F0502020204030204" pitchFamily="34" charset="0"/>
                  <a:cs typeface="72" panose="020B0503030000000003" pitchFamily="34" charset="0"/>
                </a:rPr>
                <a:t>Wash your</a:t>
              </a:r>
              <a:r>
                <a:rPr sz="1400" spc="-60">
                  <a:solidFill>
                    <a:schemeClr val="accent1">
                      <a:lumMod val="100000"/>
                    </a:schemeClr>
                  </a:solidFill>
                  <a:latin typeface="Calibri" panose="020F0502020204030204" pitchFamily="34" charset="0"/>
                  <a:cs typeface="72" panose="020B0503030000000003" pitchFamily="34" charset="0"/>
                </a:rPr>
                <a:t> </a:t>
              </a:r>
              <a:r>
                <a:rPr sz="1400" spc="-7">
                  <a:solidFill>
                    <a:schemeClr val="accent1">
                      <a:lumMod val="100000"/>
                    </a:schemeClr>
                  </a:solidFill>
                  <a:latin typeface="Calibri" panose="020F0502020204030204" pitchFamily="34" charset="0"/>
                  <a:cs typeface="72" panose="020B0503030000000003" pitchFamily="34" charset="0"/>
                </a:rPr>
                <a:t>hands!</a:t>
              </a:r>
              <a:endParaRPr sz="1400">
                <a:solidFill>
                  <a:schemeClr val="accent1">
                    <a:lumMod val="100000"/>
                  </a:schemeClr>
                </a:solidFill>
                <a:latin typeface="Calibri" panose="020F0502020204030204" pitchFamily="34" charset="0"/>
                <a:cs typeface="72" panose="020B0503030000000003" pitchFamily="34" charset="0"/>
              </a:endParaRPr>
            </a:p>
          </p:txBody>
        </p:sp>
        <p:pic>
          <p:nvPicPr>
            <p:cNvPr id="15" name="Graphic 14">
              <a:extLst>
                <a:ext uri="{FF2B5EF4-FFF2-40B4-BE49-F238E27FC236}">
                  <a16:creationId xmlns:a16="http://schemas.microsoft.com/office/drawing/2014/main" id="{71CEAD53-8259-45D7-98BA-EAFE50E37AB9}"/>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21223" y="4336005"/>
              <a:ext cx="635249" cy="635249"/>
            </a:xfrm>
            <a:prstGeom prst="rect">
              <a:avLst/>
            </a:prstGeom>
          </p:spPr>
        </p:pic>
      </p:grpSp>
      <p:grpSp>
        <p:nvGrpSpPr>
          <p:cNvPr id="16" name="Group 15">
            <a:extLst>
              <a:ext uri="{FF2B5EF4-FFF2-40B4-BE49-F238E27FC236}">
                <a16:creationId xmlns:a16="http://schemas.microsoft.com/office/drawing/2014/main" id="{025EAB7D-1B11-490D-99A0-49AFCA67F3A9}"/>
              </a:ext>
            </a:extLst>
          </p:cNvPr>
          <p:cNvGrpSpPr>
            <a:grpSpLocks/>
          </p:cNvGrpSpPr>
          <p:nvPr userDrawn="1"/>
        </p:nvGrpSpPr>
        <p:grpSpPr>
          <a:xfrm>
            <a:off x="2328757" y="3825890"/>
            <a:ext cx="981287" cy="873739"/>
            <a:chOff x="2639257" y="4336005"/>
            <a:chExt cx="1112125" cy="990237"/>
          </a:xfrm>
        </p:grpSpPr>
        <p:sp>
          <p:nvSpPr>
            <p:cNvPr id="17" name="object 6">
              <a:extLst>
                <a:ext uri="{FF2B5EF4-FFF2-40B4-BE49-F238E27FC236}">
                  <a16:creationId xmlns:a16="http://schemas.microsoft.com/office/drawing/2014/main" id="{08A13207-F25C-4AE9-8874-A3C5F15081E0}"/>
                </a:ext>
              </a:extLst>
            </p:cNvPr>
            <p:cNvSpPr txBox="1">
              <a:spLocks/>
            </p:cNvSpPr>
            <p:nvPr/>
          </p:nvSpPr>
          <p:spPr>
            <a:xfrm>
              <a:off x="2639257" y="5062694"/>
              <a:ext cx="1112125" cy="263548"/>
            </a:xfrm>
            <a:prstGeom prst="rect">
              <a:avLst/>
            </a:prstGeom>
          </p:spPr>
          <p:txBody>
            <a:bodyPr vert="horz" wrap="square" lIns="0" tIns="16933" rIns="0" bIns="0" rtlCol="0">
              <a:spAutoFit/>
            </a:bodyPr>
            <a:lstStyle/>
            <a:p>
              <a:pPr marL="16933" algn="ctr">
                <a:spcBef>
                  <a:spcPts val="133"/>
                </a:spcBef>
              </a:pPr>
              <a:r>
                <a:rPr sz="1400" spc="-7">
                  <a:solidFill>
                    <a:schemeClr val="accent1">
                      <a:lumMod val="100000"/>
                    </a:schemeClr>
                  </a:solidFill>
                  <a:latin typeface="Calibri" panose="020F0502020204030204" pitchFamily="34" charset="0"/>
                  <a:cs typeface="72" panose="020B0503030000000003" pitchFamily="34" charset="0"/>
                </a:rPr>
                <a:t>Wear </a:t>
              </a:r>
              <a:r>
                <a:rPr sz="1400">
                  <a:solidFill>
                    <a:schemeClr val="accent1">
                      <a:lumMod val="100000"/>
                    </a:schemeClr>
                  </a:solidFill>
                  <a:latin typeface="Calibri" panose="020F0502020204030204" pitchFamily="34" charset="0"/>
                  <a:cs typeface="72" panose="020B0503030000000003" pitchFamily="34" charset="0"/>
                </a:rPr>
                <a:t>a</a:t>
              </a:r>
              <a:r>
                <a:rPr sz="1400" spc="-87">
                  <a:solidFill>
                    <a:schemeClr val="accent1">
                      <a:lumMod val="100000"/>
                    </a:schemeClr>
                  </a:solidFill>
                  <a:latin typeface="Calibri" panose="020F0502020204030204" pitchFamily="34" charset="0"/>
                  <a:cs typeface="72" panose="020B0503030000000003" pitchFamily="34" charset="0"/>
                </a:rPr>
                <a:t> </a:t>
              </a:r>
              <a:r>
                <a:rPr sz="1400" spc="-7">
                  <a:solidFill>
                    <a:schemeClr val="accent1">
                      <a:lumMod val="100000"/>
                    </a:schemeClr>
                  </a:solidFill>
                  <a:latin typeface="Calibri" panose="020F0502020204030204" pitchFamily="34" charset="0"/>
                  <a:cs typeface="72" panose="020B0503030000000003" pitchFamily="34" charset="0"/>
                </a:rPr>
                <a:t>Mask</a:t>
              </a:r>
              <a:endParaRPr sz="1400">
                <a:solidFill>
                  <a:schemeClr val="accent1">
                    <a:lumMod val="100000"/>
                  </a:schemeClr>
                </a:solidFill>
                <a:latin typeface="Calibri" panose="020F0502020204030204" pitchFamily="34" charset="0"/>
                <a:cs typeface="72" panose="020B0503030000000003" pitchFamily="34" charset="0"/>
              </a:endParaRPr>
            </a:p>
          </p:txBody>
        </p:sp>
        <p:pic>
          <p:nvPicPr>
            <p:cNvPr id="18" name="Graphic 17">
              <a:extLst>
                <a:ext uri="{FF2B5EF4-FFF2-40B4-BE49-F238E27FC236}">
                  <a16:creationId xmlns:a16="http://schemas.microsoft.com/office/drawing/2014/main" id="{A68B10CD-3142-47EE-A53C-B466EAD85AF2}"/>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2877695" y="4336005"/>
              <a:ext cx="635249" cy="635249"/>
            </a:xfrm>
            <a:prstGeom prst="rect">
              <a:avLst/>
            </a:prstGeom>
          </p:spPr>
        </p:pic>
      </p:grpSp>
      <p:grpSp>
        <p:nvGrpSpPr>
          <p:cNvPr id="19" name="Group 18">
            <a:extLst>
              <a:ext uri="{FF2B5EF4-FFF2-40B4-BE49-F238E27FC236}">
                <a16:creationId xmlns:a16="http://schemas.microsoft.com/office/drawing/2014/main" id="{B2313C3C-F909-497C-93A2-90191A04F6D1}"/>
              </a:ext>
            </a:extLst>
          </p:cNvPr>
          <p:cNvGrpSpPr/>
          <p:nvPr userDrawn="1"/>
        </p:nvGrpSpPr>
        <p:grpSpPr>
          <a:xfrm>
            <a:off x="424124" y="1146552"/>
            <a:ext cx="4740699" cy="660826"/>
            <a:chOff x="480674" y="1299425"/>
            <a:chExt cx="5372792" cy="748936"/>
          </a:xfrm>
        </p:grpSpPr>
        <p:pic>
          <p:nvPicPr>
            <p:cNvPr id="20" name="Graphic 19">
              <a:extLst>
                <a:ext uri="{FF2B5EF4-FFF2-40B4-BE49-F238E27FC236}">
                  <a16:creationId xmlns:a16="http://schemas.microsoft.com/office/drawing/2014/main" id="{D21B1A56-2B9A-4CF0-8058-BAE2566D0C05}"/>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80674" y="1365967"/>
              <a:ext cx="615903" cy="615903"/>
            </a:xfrm>
            <a:prstGeom prst="rect">
              <a:avLst/>
            </a:prstGeom>
          </p:spPr>
        </p:pic>
        <p:grpSp>
          <p:nvGrpSpPr>
            <p:cNvPr id="21" name="Group 20">
              <a:extLst>
                <a:ext uri="{FF2B5EF4-FFF2-40B4-BE49-F238E27FC236}">
                  <a16:creationId xmlns:a16="http://schemas.microsoft.com/office/drawing/2014/main" id="{2E580AD4-F01F-457F-B7A6-ED8DE900BF2D}"/>
                </a:ext>
              </a:extLst>
            </p:cNvPr>
            <p:cNvGrpSpPr>
              <a:grpSpLocks/>
            </p:cNvGrpSpPr>
            <p:nvPr/>
          </p:nvGrpSpPr>
          <p:grpSpPr>
            <a:xfrm>
              <a:off x="1393868" y="1299425"/>
              <a:ext cx="4459598" cy="748936"/>
              <a:chOff x="1250323" y="1365967"/>
              <a:chExt cx="4459598" cy="748936"/>
            </a:xfrm>
          </p:grpSpPr>
          <p:sp>
            <p:nvSpPr>
              <p:cNvPr id="22" name="object 4">
                <a:extLst>
                  <a:ext uri="{FF2B5EF4-FFF2-40B4-BE49-F238E27FC236}">
                    <a16:creationId xmlns:a16="http://schemas.microsoft.com/office/drawing/2014/main" id="{3B2C9AE1-E6FC-41B6-8274-1F13F1E60F21}"/>
                  </a:ext>
                </a:extLst>
              </p:cNvPr>
              <p:cNvSpPr txBox="1">
                <a:spLocks/>
              </p:cNvSpPr>
              <p:nvPr/>
            </p:nvSpPr>
            <p:spPr>
              <a:xfrm>
                <a:off x="1250323" y="1365967"/>
                <a:ext cx="4459598" cy="441211"/>
              </a:xfrm>
              <a:prstGeom prst="rect">
                <a:avLst/>
              </a:prstGeom>
            </p:spPr>
            <p:txBody>
              <a:bodyPr vert="horz" wrap="square" lIns="80682" tIns="40341" rIns="80682" bIns="40341" rtlCol="0">
                <a:noAutofit/>
              </a:bodyPr>
              <a:lstStyle/>
              <a:p>
                <a:pPr marL="16933">
                  <a:spcBef>
                    <a:spcPts val="660"/>
                  </a:spcBef>
                </a:pPr>
                <a:r>
                  <a:rPr sz="2000" b="1" spc="-13">
                    <a:solidFill>
                      <a:srgbClr val="0086BD"/>
                    </a:solidFill>
                    <a:latin typeface="Calibri" panose="020F0502020204030204" pitchFamily="34" charset="0"/>
                    <a:cs typeface="72" panose="020B0503030000000003" pitchFamily="34" charset="0"/>
                  </a:rPr>
                  <a:t>Earthquake</a:t>
                </a:r>
                <a:endParaRPr sz="1067">
                  <a:latin typeface="Calibri" panose="020F0502020204030204" pitchFamily="34" charset="0"/>
                  <a:cs typeface="72" panose="020B0503030000000003" pitchFamily="34" charset="0"/>
                </a:endParaRPr>
              </a:p>
            </p:txBody>
          </p:sp>
          <p:sp>
            <p:nvSpPr>
              <p:cNvPr id="23" name="object 4">
                <a:extLst>
                  <a:ext uri="{FF2B5EF4-FFF2-40B4-BE49-F238E27FC236}">
                    <a16:creationId xmlns:a16="http://schemas.microsoft.com/office/drawing/2014/main" id="{281BFA7D-FE2D-4648-BDFA-591029C5A970}"/>
                  </a:ext>
                </a:extLst>
              </p:cNvPr>
              <p:cNvSpPr txBox="1">
                <a:spLocks/>
              </p:cNvSpPr>
              <p:nvPr/>
            </p:nvSpPr>
            <p:spPr>
              <a:xfrm>
                <a:off x="1250323" y="1807178"/>
                <a:ext cx="4459598" cy="307725"/>
              </a:xfrm>
              <a:prstGeom prst="rect">
                <a:avLst/>
              </a:prstGeom>
            </p:spPr>
            <p:txBody>
              <a:bodyPr vert="horz" wrap="square" lIns="80682" tIns="40341" rIns="80682" bIns="40341" rtlCol="0">
                <a:spAutoFit/>
              </a:bodyPr>
              <a:lstStyle/>
              <a:p>
                <a:pPr marL="16933">
                  <a:spcBef>
                    <a:spcPts val="305"/>
                  </a:spcBef>
                </a:pPr>
                <a:r>
                  <a:rPr sz="1235" i="1" spc="-13">
                    <a:latin typeface="Calibri" panose="020F0502020204030204" pitchFamily="34" charset="0"/>
                    <a:cs typeface="72" panose="020B0503030000000003" pitchFamily="34" charset="0"/>
                  </a:rPr>
                  <a:t>Duck, </a:t>
                </a:r>
                <a:r>
                  <a:rPr sz="1235" i="1" spc="-7">
                    <a:latin typeface="Calibri" panose="020F0502020204030204" pitchFamily="34" charset="0"/>
                    <a:cs typeface="72" panose="020B0503030000000003" pitchFamily="34" charset="0"/>
                  </a:rPr>
                  <a:t>Cover</a:t>
                </a:r>
                <a:r>
                  <a:rPr lang="en-US" sz="1235" i="1" spc="-7">
                    <a:latin typeface="Calibri" panose="020F0502020204030204" pitchFamily="34" charset="0"/>
                    <a:cs typeface="72" panose="020B0503030000000003" pitchFamily="34" charset="0"/>
                  </a:rPr>
                  <a:t>,</a:t>
                </a:r>
                <a:r>
                  <a:rPr sz="1235" i="1" spc="-7">
                    <a:latin typeface="Calibri" panose="020F0502020204030204" pitchFamily="34" charset="0"/>
                    <a:cs typeface="72" panose="020B0503030000000003" pitchFamily="34" charset="0"/>
                  </a:rPr>
                  <a:t> &amp;</a:t>
                </a:r>
                <a:r>
                  <a:rPr sz="1235" i="1" spc="-120">
                    <a:latin typeface="Calibri" panose="020F0502020204030204" pitchFamily="34" charset="0"/>
                    <a:cs typeface="72" panose="020B0503030000000003" pitchFamily="34" charset="0"/>
                  </a:rPr>
                  <a:t> </a:t>
                </a:r>
                <a:r>
                  <a:rPr sz="1235" i="1" spc="-7">
                    <a:latin typeface="Calibri" panose="020F0502020204030204" pitchFamily="34" charset="0"/>
                    <a:cs typeface="72" panose="020B0503030000000003" pitchFamily="34" charset="0"/>
                  </a:rPr>
                  <a:t>Hold</a:t>
                </a:r>
                <a:endParaRPr sz="1235" i="1">
                  <a:latin typeface="Calibri" panose="020F0502020204030204" pitchFamily="34" charset="0"/>
                  <a:cs typeface="72" panose="020B0503030000000003" pitchFamily="34" charset="0"/>
                </a:endParaRPr>
              </a:p>
            </p:txBody>
          </p:sp>
        </p:grpSp>
      </p:grpSp>
      <p:grpSp>
        <p:nvGrpSpPr>
          <p:cNvPr id="24" name="Group 23">
            <a:extLst>
              <a:ext uri="{FF2B5EF4-FFF2-40B4-BE49-F238E27FC236}">
                <a16:creationId xmlns:a16="http://schemas.microsoft.com/office/drawing/2014/main" id="{EC80AC22-5A0E-40B1-A39D-ADBCE42B435B}"/>
              </a:ext>
            </a:extLst>
          </p:cNvPr>
          <p:cNvGrpSpPr/>
          <p:nvPr userDrawn="1"/>
        </p:nvGrpSpPr>
        <p:grpSpPr>
          <a:xfrm>
            <a:off x="424125" y="2770488"/>
            <a:ext cx="4740698" cy="830340"/>
            <a:chOff x="480674" y="3139885"/>
            <a:chExt cx="5372791" cy="941052"/>
          </a:xfrm>
        </p:grpSpPr>
        <p:pic>
          <p:nvPicPr>
            <p:cNvPr id="25" name="Graphic 24">
              <a:extLst>
                <a:ext uri="{FF2B5EF4-FFF2-40B4-BE49-F238E27FC236}">
                  <a16:creationId xmlns:a16="http://schemas.microsoft.com/office/drawing/2014/main" id="{73326B42-0736-43E1-A4BF-A14A6A474EED}"/>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80674" y="3194789"/>
              <a:ext cx="615903" cy="615903"/>
            </a:xfrm>
            <a:prstGeom prst="rect">
              <a:avLst/>
            </a:prstGeom>
          </p:spPr>
        </p:pic>
        <p:grpSp>
          <p:nvGrpSpPr>
            <p:cNvPr id="26" name="Group 25">
              <a:extLst>
                <a:ext uri="{FF2B5EF4-FFF2-40B4-BE49-F238E27FC236}">
                  <a16:creationId xmlns:a16="http://schemas.microsoft.com/office/drawing/2014/main" id="{7CE18185-3222-4089-BBEF-2E39BAA73FF0}"/>
                </a:ext>
              </a:extLst>
            </p:cNvPr>
            <p:cNvGrpSpPr>
              <a:grpSpLocks/>
            </p:cNvGrpSpPr>
            <p:nvPr/>
          </p:nvGrpSpPr>
          <p:grpSpPr>
            <a:xfrm>
              <a:off x="1393867" y="3139885"/>
              <a:ext cx="4459598" cy="941052"/>
              <a:chOff x="1250322" y="3206427"/>
              <a:chExt cx="4459598" cy="941052"/>
            </a:xfrm>
          </p:grpSpPr>
          <p:sp>
            <p:nvSpPr>
              <p:cNvPr id="27" name="object 4">
                <a:extLst>
                  <a:ext uri="{FF2B5EF4-FFF2-40B4-BE49-F238E27FC236}">
                    <a16:creationId xmlns:a16="http://schemas.microsoft.com/office/drawing/2014/main" id="{AFDA059E-3064-499B-8055-51EAFBFFD158}"/>
                  </a:ext>
                </a:extLst>
              </p:cNvPr>
              <p:cNvSpPr txBox="1">
                <a:spLocks/>
              </p:cNvSpPr>
              <p:nvPr/>
            </p:nvSpPr>
            <p:spPr>
              <a:xfrm>
                <a:off x="1250322" y="3206427"/>
                <a:ext cx="4459598" cy="417935"/>
              </a:xfrm>
              <a:prstGeom prst="rect">
                <a:avLst/>
              </a:prstGeom>
            </p:spPr>
            <p:txBody>
              <a:bodyPr vert="horz" wrap="square" lIns="80682" tIns="40341" rIns="80682" bIns="40341" rtlCol="0">
                <a:noAutofit/>
              </a:bodyPr>
              <a:lstStyle/>
              <a:p>
                <a:pPr marL="16933"/>
                <a:r>
                  <a:rPr sz="1867" b="1" spc="-7">
                    <a:solidFill>
                      <a:srgbClr val="0086BD"/>
                    </a:solidFill>
                    <a:latin typeface="Calibri" panose="020F0502020204030204" pitchFamily="34" charset="0"/>
                    <a:cs typeface="72" panose="020B0503030000000003" pitchFamily="34" charset="0"/>
                  </a:rPr>
                  <a:t>24/7 </a:t>
                </a:r>
                <a:r>
                  <a:rPr sz="1867" b="1" spc="-13">
                    <a:solidFill>
                      <a:srgbClr val="0086BD"/>
                    </a:solidFill>
                    <a:latin typeface="Calibri" panose="020F0502020204030204" pitchFamily="34" charset="0"/>
                    <a:cs typeface="72" panose="020B0503030000000003" pitchFamily="34" charset="0"/>
                  </a:rPr>
                  <a:t>Nurse Care</a:t>
                </a:r>
                <a:r>
                  <a:rPr sz="1867" b="1" spc="20">
                    <a:solidFill>
                      <a:srgbClr val="0086BD"/>
                    </a:solidFill>
                    <a:latin typeface="Calibri" panose="020F0502020204030204" pitchFamily="34" charset="0"/>
                    <a:cs typeface="72" panose="020B0503030000000003" pitchFamily="34" charset="0"/>
                  </a:rPr>
                  <a:t> </a:t>
                </a:r>
                <a:r>
                  <a:rPr sz="1867" b="1" spc="-7">
                    <a:solidFill>
                      <a:srgbClr val="0086BD"/>
                    </a:solidFill>
                    <a:latin typeface="Calibri" panose="020F0502020204030204" pitchFamily="34" charset="0"/>
                    <a:cs typeface="72" panose="020B0503030000000003" pitchFamily="34" charset="0"/>
                  </a:rPr>
                  <a:t>Line</a:t>
                </a:r>
                <a:endParaRPr sz="1067">
                  <a:latin typeface="Calibri" panose="020F0502020204030204" pitchFamily="34" charset="0"/>
                  <a:cs typeface="72" panose="020B0503030000000003" pitchFamily="34" charset="0"/>
                </a:endParaRPr>
              </a:p>
            </p:txBody>
          </p:sp>
          <p:sp>
            <p:nvSpPr>
              <p:cNvPr id="28" name="object 4">
                <a:extLst>
                  <a:ext uri="{FF2B5EF4-FFF2-40B4-BE49-F238E27FC236}">
                    <a16:creationId xmlns:a16="http://schemas.microsoft.com/office/drawing/2014/main" id="{BB0F517A-47E3-4172-A341-11C84B46108C}"/>
                  </a:ext>
                </a:extLst>
              </p:cNvPr>
              <p:cNvSpPr txBox="1">
                <a:spLocks/>
              </p:cNvSpPr>
              <p:nvPr/>
            </p:nvSpPr>
            <p:spPr>
              <a:xfrm>
                <a:off x="1250322" y="3624362"/>
                <a:ext cx="4459598" cy="523117"/>
              </a:xfrm>
              <a:prstGeom prst="rect">
                <a:avLst/>
              </a:prstGeom>
            </p:spPr>
            <p:txBody>
              <a:bodyPr vert="horz" wrap="square" lIns="80682" tIns="40341" rIns="80682" bIns="40341" rtlCol="0">
                <a:spAutoFit/>
              </a:bodyPr>
              <a:lstStyle/>
              <a:p>
                <a:pPr marL="16933" marR="6773">
                  <a:spcBef>
                    <a:spcPts val="320"/>
                  </a:spcBef>
                </a:pPr>
                <a:r>
                  <a:rPr sz="1235" i="1" spc="-7">
                    <a:latin typeface="Calibri" panose="020F0502020204030204" pitchFamily="34" charset="0"/>
                    <a:cs typeface="72" panose="020B0503030000000003" pitchFamily="34" charset="0"/>
                  </a:rPr>
                  <a:t>If </a:t>
                </a:r>
                <a:r>
                  <a:rPr sz="1235" i="1" spc="-13">
                    <a:latin typeface="Calibri" panose="020F0502020204030204" pitchFamily="34" charset="0"/>
                    <a:cs typeface="72" panose="020B0503030000000003" pitchFamily="34" charset="0"/>
                  </a:rPr>
                  <a:t>you experience </a:t>
                </a:r>
                <a:r>
                  <a:rPr sz="1235" i="1" spc="-7">
                    <a:latin typeface="Calibri" panose="020F0502020204030204" pitchFamily="34" charset="0"/>
                    <a:cs typeface="72" panose="020B0503030000000003" pitchFamily="34" charset="0"/>
                  </a:rPr>
                  <a:t>a </a:t>
                </a:r>
                <a:r>
                  <a:rPr sz="1235" i="1" spc="-13">
                    <a:latin typeface="Calibri" panose="020F0502020204030204" pitchFamily="34" charset="0"/>
                    <a:cs typeface="72" panose="020B0503030000000003" pitchFamily="34" charset="0"/>
                  </a:rPr>
                  <a:t>work-related discomfort or injury, </a:t>
                </a:r>
                <a:r>
                  <a:rPr lang="en-US" sz="1235" i="1" spc="-13">
                    <a:latin typeface="Calibri" panose="020F0502020204030204" pitchFamily="34" charset="0"/>
                    <a:cs typeface="72" panose="020B0503030000000003" pitchFamily="34" charset="0"/>
                  </a:rPr>
                  <a:t>call 1-888-449-7787 and notify your</a:t>
                </a:r>
                <a:r>
                  <a:rPr lang="en-US" sz="1235" i="1" spc="-7">
                    <a:latin typeface="Calibri" panose="020F0502020204030204" pitchFamily="34" charset="0"/>
                    <a:cs typeface="72" panose="020B0503030000000003" pitchFamily="34" charset="0"/>
                  </a:rPr>
                  <a:t> </a:t>
                </a:r>
                <a:r>
                  <a:rPr lang="en-US" sz="1235" i="1" spc="-13">
                    <a:latin typeface="Calibri" panose="020F0502020204030204" pitchFamily="34" charset="0"/>
                    <a:cs typeface="72" panose="020B0503030000000003" pitchFamily="34" charset="0"/>
                  </a:rPr>
                  <a:t>supervisor.</a:t>
                </a:r>
                <a:endParaRPr sz="1235" i="1">
                  <a:latin typeface="Calibri" panose="020F0502020204030204" pitchFamily="34" charset="0"/>
                  <a:cs typeface="72" panose="020B0503030000000003" pitchFamily="34" charset="0"/>
                </a:endParaRPr>
              </a:p>
            </p:txBody>
          </p:sp>
        </p:grpSp>
      </p:grpSp>
      <p:grpSp>
        <p:nvGrpSpPr>
          <p:cNvPr id="29" name="Group 28">
            <a:extLst>
              <a:ext uri="{FF2B5EF4-FFF2-40B4-BE49-F238E27FC236}">
                <a16:creationId xmlns:a16="http://schemas.microsoft.com/office/drawing/2014/main" id="{FF4D4409-7F0E-40B8-9C83-A0BD46AE6794}"/>
              </a:ext>
            </a:extLst>
          </p:cNvPr>
          <p:cNvGrpSpPr/>
          <p:nvPr userDrawn="1"/>
        </p:nvGrpSpPr>
        <p:grpSpPr>
          <a:xfrm>
            <a:off x="275626" y="1868735"/>
            <a:ext cx="4889196" cy="840441"/>
            <a:chOff x="312376" y="2117899"/>
            <a:chExt cx="5541089" cy="952500"/>
          </a:xfrm>
        </p:grpSpPr>
        <p:grpSp>
          <p:nvGrpSpPr>
            <p:cNvPr id="30" name="Group 29">
              <a:extLst>
                <a:ext uri="{FF2B5EF4-FFF2-40B4-BE49-F238E27FC236}">
                  <a16:creationId xmlns:a16="http://schemas.microsoft.com/office/drawing/2014/main" id="{0888159B-8934-4696-9533-DD09DF7108ED}"/>
                </a:ext>
              </a:extLst>
            </p:cNvPr>
            <p:cNvGrpSpPr>
              <a:grpSpLocks/>
            </p:cNvGrpSpPr>
            <p:nvPr/>
          </p:nvGrpSpPr>
          <p:grpSpPr>
            <a:xfrm>
              <a:off x="1393867" y="2231293"/>
              <a:ext cx="4459598" cy="725660"/>
              <a:chOff x="1250322" y="2297835"/>
              <a:chExt cx="4459598" cy="725660"/>
            </a:xfrm>
          </p:grpSpPr>
          <p:sp>
            <p:nvSpPr>
              <p:cNvPr id="36" name="object 4">
                <a:extLst>
                  <a:ext uri="{FF2B5EF4-FFF2-40B4-BE49-F238E27FC236}">
                    <a16:creationId xmlns:a16="http://schemas.microsoft.com/office/drawing/2014/main" id="{56D787E0-02C7-4938-8496-B09765180F57}"/>
                  </a:ext>
                </a:extLst>
              </p:cNvPr>
              <p:cNvSpPr txBox="1">
                <a:spLocks/>
              </p:cNvSpPr>
              <p:nvPr/>
            </p:nvSpPr>
            <p:spPr>
              <a:xfrm>
                <a:off x="1250322" y="2297835"/>
                <a:ext cx="4459598" cy="417935"/>
              </a:xfrm>
              <a:prstGeom prst="rect">
                <a:avLst/>
              </a:prstGeom>
            </p:spPr>
            <p:txBody>
              <a:bodyPr vert="horz" wrap="square" lIns="80682" tIns="40341" rIns="80682" bIns="40341" rtlCol="0">
                <a:noAutofit/>
              </a:bodyPr>
              <a:lstStyle/>
              <a:p>
                <a:pPr marL="16933"/>
                <a:r>
                  <a:rPr lang="en-US" sz="1867" b="1" spc="-7">
                    <a:solidFill>
                      <a:srgbClr val="0086BD"/>
                    </a:solidFill>
                    <a:latin typeface="Calibri" panose="020F0502020204030204" pitchFamily="34" charset="0"/>
                    <a:cs typeface="72" panose="020B0503030000000003" pitchFamily="34" charset="0"/>
                  </a:rPr>
                  <a:t>Emergency Plan &amp; Exit Strategy</a:t>
                </a:r>
                <a:endParaRPr sz="1067">
                  <a:latin typeface="Calibri" panose="020F0502020204030204" pitchFamily="34" charset="0"/>
                  <a:cs typeface="72" panose="020B0503030000000003" pitchFamily="34" charset="0"/>
                </a:endParaRPr>
              </a:p>
            </p:txBody>
          </p:sp>
          <p:sp>
            <p:nvSpPr>
              <p:cNvPr id="37" name="object 4">
                <a:extLst>
                  <a:ext uri="{FF2B5EF4-FFF2-40B4-BE49-F238E27FC236}">
                    <a16:creationId xmlns:a16="http://schemas.microsoft.com/office/drawing/2014/main" id="{D95E32B9-9077-4965-B161-332C16FCC5CE}"/>
                  </a:ext>
                </a:extLst>
              </p:cNvPr>
              <p:cNvSpPr txBox="1">
                <a:spLocks/>
              </p:cNvSpPr>
              <p:nvPr/>
            </p:nvSpPr>
            <p:spPr>
              <a:xfrm>
                <a:off x="1250322" y="2715770"/>
                <a:ext cx="4459598" cy="307725"/>
              </a:xfrm>
              <a:prstGeom prst="rect">
                <a:avLst/>
              </a:prstGeom>
            </p:spPr>
            <p:txBody>
              <a:bodyPr vert="horz" wrap="square" lIns="80682" tIns="40341" rIns="80682" bIns="40341" rtlCol="0">
                <a:spAutoFit/>
              </a:bodyPr>
              <a:lstStyle/>
              <a:p>
                <a:pPr marL="16933">
                  <a:spcBef>
                    <a:spcPts val="313"/>
                  </a:spcBef>
                </a:pPr>
                <a:r>
                  <a:rPr lang="en-US" sz="1235" i="1" spc="-7">
                    <a:latin typeface="Calibri" panose="020F0502020204030204" pitchFamily="34" charset="0"/>
                    <a:cs typeface="72" panose="020B0503030000000003" pitchFamily="34" charset="0"/>
                  </a:rPr>
                  <a:t>Have a plan for yourself and your household</a:t>
                </a:r>
                <a:endParaRPr sz="1235" i="1">
                  <a:latin typeface="Calibri" panose="020F0502020204030204" pitchFamily="34" charset="0"/>
                  <a:cs typeface="72" panose="020B0503030000000003" pitchFamily="34" charset="0"/>
                </a:endParaRPr>
              </a:p>
            </p:txBody>
          </p:sp>
        </p:grpSp>
        <p:grpSp>
          <p:nvGrpSpPr>
            <p:cNvPr id="31" name="Group 30">
              <a:extLst>
                <a:ext uri="{FF2B5EF4-FFF2-40B4-BE49-F238E27FC236}">
                  <a16:creationId xmlns:a16="http://schemas.microsoft.com/office/drawing/2014/main" id="{4AC50AAC-7149-451A-AAD7-AF26F30ADDFB}"/>
                </a:ext>
              </a:extLst>
            </p:cNvPr>
            <p:cNvGrpSpPr/>
            <p:nvPr/>
          </p:nvGrpSpPr>
          <p:grpSpPr>
            <a:xfrm>
              <a:off x="312376" y="2117899"/>
              <a:ext cx="1065503" cy="952500"/>
              <a:chOff x="312376" y="2117899"/>
              <a:chExt cx="1065503" cy="952500"/>
            </a:xfrm>
          </p:grpSpPr>
          <p:pic>
            <p:nvPicPr>
              <p:cNvPr id="32" name="Graphic 31">
                <a:extLst>
                  <a:ext uri="{FF2B5EF4-FFF2-40B4-BE49-F238E27FC236}">
                    <a16:creationId xmlns:a16="http://schemas.microsoft.com/office/drawing/2014/main" id="{8E1847CE-C179-4879-AF9A-F7432F63797C}"/>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12376" y="2117899"/>
                <a:ext cx="952500" cy="952500"/>
              </a:xfrm>
              <a:prstGeom prst="rect">
                <a:avLst/>
              </a:prstGeom>
            </p:spPr>
          </p:pic>
          <p:grpSp>
            <p:nvGrpSpPr>
              <p:cNvPr id="33" name="Group 32">
                <a:extLst>
                  <a:ext uri="{FF2B5EF4-FFF2-40B4-BE49-F238E27FC236}">
                    <a16:creationId xmlns:a16="http://schemas.microsoft.com/office/drawing/2014/main" id="{BF1DA810-08B2-4B21-8B10-7195A23A5DB1}"/>
                  </a:ext>
                </a:extLst>
              </p:cNvPr>
              <p:cNvGrpSpPr/>
              <p:nvPr/>
            </p:nvGrpSpPr>
            <p:grpSpPr>
              <a:xfrm>
                <a:off x="783119" y="2473407"/>
                <a:ext cx="594760" cy="594760"/>
                <a:chOff x="4674657" y="6519975"/>
                <a:chExt cx="594760" cy="594760"/>
              </a:xfrm>
            </p:grpSpPr>
            <p:sp>
              <p:nvSpPr>
                <p:cNvPr id="34" name="Rectangle: Rounded Corners 33">
                  <a:extLst>
                    <a:ext uri="{FF2B5EF4-FFF2-40B4-BE49-F238E27FC236}">
                      <a16:creationId xmlns:a16="http://schemas.microsoft.com/office/drawing/2014/main" id="{5F7775DE-EB7C-442B-AB12-D98618D6AAD8}"/>
                    </a:ext>
                  </a:extLst>
                </p:cNvPr>
                <p:cNvSpPr>
                  <a:spLocks/>
                </p:cNvSpPr>
                <p:nvPr/>
              </p:nvSpPr>
              <p:spPr>
                <a:xfrm>
                  <a:off x="4682063" y="6525185"/>
                  <a:ext cx="530275" cy="532891"/>
                </a:xfrm>
                <a:prstGeom prst="roundRect">
                  <a:avLst/>
                </a:prstGeom>
                <a:solidFill>
                  <a:schemeClr val="bg1">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lumMod val="100000"/>
                          <a:shade val="50000"/>
                          <a:alpha val="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88">
                    <a:latin typeface="Calibri" panose="020F0502020204030204" pitchFamily="34" charset="0"/>
                  </a:endParaRPr>
                </a:p>
              </p:txBody>
            </p:sp>
            <p:pic>
              <p:nvPicPr>
                <p:cNvPr id="35" name="Graphic 34">
                  <a:extLst>
                    <a:ext uri="{FF2B5EF4-FFF2-40B4-BE49-F238E27FC236}">
                      <a16:creationId xmlns:a16="http://schemas.microsoft.com/office/drawing/2014/main" id="{807C3C52-7E66-42B3-9EDA-3E6413C17A2D}"/>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4674657" y="6519975"/>
                  <a:ext cx="594760" cy="594760"/>
                </a:xfrm>
                <a:prstGeom prst="rect">
                  <a:avLst/>
                </a:prstGeom>
              </p:spPr>
            </p:pic>
          </p:grpSp>
        </p:grpSp>
      </p:grpSp>
      <p:pic>
        <p:nvPicPr>
          <p:cNvPr id="38" name="Picture 37">
            <a:extLst>
              <a:ext uri="{FF2B5EF4-FFF2-40B4-BE49-F238E27FC236}">
                <a16:creationId xmlns:a16="http://schemas.microsoft.com/office/drawing/2014/main" id="{2A1D8E60-B775-4776-A6BA-F5CA444EA243}"/>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903315" y="5013661"/>
            <a:ext cx="3896678" cy="1395574"/>
          </a:xfrm>
          <a:prstGeom prst="rect">
            <a:avLst/>
          </a:prstGeom>
          <a:ln>
            <a:solidFill>
              <a:schemeClr val="tx1"/>
            </a:solidFill>
          </a:ln>
          <a:effectLst>
            <a:outerShdw blurRad="50800" dist="38100" dir="2700000" algn="tl" rotWithShape="0">
              <a:prstClr val="black">
                <a:alpha val="40000"/>
              </a:prstClr>
            </a:outerShdw>
          </a:effectLst>
        </p:spPr>
      </p:pic>
      <p:sp>
        <p:nvSpPr>
          <p:cNvPr id="39" name="Rectangle 38">
            <a:extLst>
              <a:ext uri="{FF2B5EF4-FFF2-40B4-BE49-F238E27FC236}">
                <a16:creationId xmlns:a16="http://schemas.microsoft.com/office/drawing/2014/main" id="{FB5B6B85-0C3C-4D9D-A65F-B8B3151D75DC}"/>
              </a:ext>
            </a:extLst>
          </p:cNvPr>
          <p:cNvSpPr>
            <a:spLocks/>
          </p:cNvSpPr>
          <p:nvPr userDrawn="1"/>
        </p:nvSpPr>
        <p:spPr>
          <a:xfrm>
            <a:off x="162562" y="6435316"/>
            <a:ext cx="5378184" cy="253916"/>
          </a:xfrm>
          <a:prstGeom prst="rect">
            <a:avLst/>
          </a:prstGeom>
        </p:spPr>
        <p:txBody>
          <a:bodyPr wrap="square">
            <a:spAutoFit/>
          </a:bodyPr>
          <a:lstStyle/>
          <a:p>
            <a:pPr algn="ctr"/>
            <a:r>
              <a:rPr lang="en-US" sz="1050">
                <a:latin typeface="Calibri" panose="020F0502020204030204" pitchFamily="34" charset="0"/>
                <a:hlinkClick r:id="rId10"/>
              </a:rPr>
              <a:t>https://covid19.ca.gov/vaccines/</a:t>
            </a:r>
            <a:r>
              <a:rPr lang="en-US" sz="1050">
                <a:latin typeface="Calibri" panose="020F0502020204030204" pitchFamily="34" charset="0"/>
              </a:rPr>
              <a:t> | </a:t>
            </a:r>
            <a:r>
              <a:rPr lang="en-US" sz="1050" u="sng">
                <a:latin typeface="Calibri" panose="020F0502020204030204" pitchFamily="34" charset="0"/>
                <a:hlinkClick r:id="rId11"/>
              </a:rPr>
              <a:t>https://myturn.ca.gov/</a:t>
            </a:r>
            <a:r>
              <a:rPr lang="en-US" sz="1050">
                <a:latin typeface="Calibri" panose="020F0502020204030204" pitchFamily="34" charset="0"/>
              </a:rPr>
              <a:t> |</a:t>
            </a:r>
            <a:r>
              <a:rPr lang="en-US" sz="1050" u="sng">
                <a:latin typeface="Calibri" panose="020F0502020204030204" pitchFamily="34" charset="0"/>
              </a:rPr>
              <a:t> </a:t>
            </a:r>
            <a:r>
              <a:rPr lang="en-US" sz="1050" u="sng">
                <a:latin typeface="Calibri" panose="020F0502020204030204" pitchFamily="34" charset="0"/>
                <a:hlinkClick r:id="rId12"/>
              </a:rPr>
              <a:t>https://www.vaccinateca.com/</a:t>
            </a:r>
            <a:endParaRPr lang="en-US" sz="1050">
              <a:latin typeface="Calibri" panose="020F0502020204030204" pitchFamily="34" charset="0"/>
            </a:endParaRPr>
          </a:p>
        </p:txBody>
      </p:sp>
    </p:spTree>
    <p:extLst>
      <p:ext uri="{BB962C8B-B14F-4D97-AF65-F5344CB8AC3E}">
        <p14:creationId xmlns:p14="http://schemas.microsoft.com/office/powerpoint/2010/main" val="3232802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Situation, Context, Solution 1">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7D0905F7-0C1C-414C-9E9A-5E4F276AF5FE}"/>
              </a:ext>
            </a:extLst>
          </p:cNvPr>
          <p:cNvSpPr>
            <a:spLocks/>
          </p:cNvSpPr>
          <p:nvPr userDrawn="1"/>
        </p:nvSpPr>
        <p:spPr>
          <a:xfrm>
            <a:off x="0" y="980017"/>
            <a:ext cx="4379397" cy="5743840"/>
          </a:xfrm>
          <a:prstGeom prst="rect">
            <a:avLst/>
          </a:prstGeom>
          <a:solidFill>
            <a:schemeClr val="bg1">
              <a:lumMod val="95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Calibri" panose="020F0502020204030204" pitchFamily="34" charset="0"/>
            </a:endParaRPr>
          </a:p>
        </p:txBody>
      </p:sp>
      <p:graphicFrame>
        <p:nvGraphicFramePr>
          <p:cNvPr id="4" name="Object 3" hidden="1">
            <a:extLst>
              <a:ext uri="{FF2B5EF4-FFF2-40B4-BE49-F238E27FC236}">
                <a16:creationId xmlns:a16="http://schemas.microsoft.com/office/drawing/2014/main" id="{2653A731-4FD9-452B-BBD7-63142F016755}"/>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95" imgH="394" progId="TCLayout.ActiveDocument.1">
                  <p:embed/>
                </p:oleObj>
              </mc:Choice>
              <mc:Fallback>
                <p:oleObj name="think-cell Slide" r:id="rId3" imgW="395" imgH="394" progId="TCLayout.ActiveDocument.1">
                  <p:embed/>
                  <p:pic>
                    <p:nvPicPr>
                      <p:cNvPr id="4" name="Object 3" hidden="1">
                        <a:extLst>
                          <a:ext uri="{FF2B5EF4-FFF2-40B4-BE49-F238E27FC236}">
                            <a16:creationId xmlns:a16="http://schemas.microsoft.com/office/drawing/2014/main" id="{2653A731-4FD9-452B-BBD7-63142F01675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Slide Number Placeholder 5">
            <a:extLst>
              <a:ext uri="{FF2B5EF4-FFF2-40B4-BE49-F238E27FC236}">
                <a16:creationId xmlns:a16="http://schemas.microsoft.com/office/drawing/2014/main" id="{E8413972-1726-4988-8029-A4710646E130}"/>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5" name="Isosceles Triangle 4">
            <a:extLst>
              <a:ext uri="{FF2B5EF4-FFF2-40B4-BE49-F238E27FC236}">
                <a16:creationId xmlns:a16="http://schemas.microsoft.com/office/drawing/2014/main" id="{9A942206-70A7-429A-8583-6318FD80CADB}"/>
              </a:ext>
            </a:extLst>
          </p:cNvPr>
          <p:cNvSpPr>
            <a:spLocks/>
          </p:cNvSpPr>
          <p:nvPr userDrawn="1"/>
        </p:nvSpPr>
        <p:spPr>
          <a:xfrm rot="5400000">
            <a:off x="3408038" y="3710568"/>
            <a:ext cx="2520616" cy="282741"/>
          </a:xfrm>
          <a:prstGeom prst="triangle">
            <a:avLst/>
          </a:prstGeom>
          <a:solidFill>
            <a:schemeClr val="accent3">
              <a:lumMod val="100000"/>
            </a:schemeClr>
          </a:solidFill>
          <a:ln w="12700" cap="flat" cmpd="sng" algn="ctr">
            <a:solidFill>
              <a:schemeClr val="accent3">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Calibri" panose="020F0502020204030204" pitchFamily="34" charset="0"/>
            </a:endParaRPr>
          </a:p>
        </p:txBody>
      </p:sp>
      <p:sp>
        <p:nvSpPr>
          <p:cNvPr id="7" name="Rectangle 6">
            <a:extLst>
              <a:ext uri="{FF2B5EF4-FFF2-40B4-BE49-F238E27FC236}">
                <a16:creationId xmlns:a16="http://schemas.microsoft.com/office/drawing/2014/main" id="{45FBE704-9978-44D4-9001-1EF8ACE8146A}"/>
              </a:ext>
            </a:extLst>
          </p:cNvPr>
          <p:cNvSpPr>
            <a:spLocks/>
          </p:cNvSpPr>
          <p:nvPr userDrawn="1"/>
        </p:nvSpPr>
        <p:spPr>
          <a:xfrm>
            <a:off x="254487" y="1419525"/>
            <a:ext cx="3737811" cy="336695"/>
          </a:xfrm>
          <a:prstGeom prst="rect">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US" sz="1588" b="1">
                <a:solidFill>
                  <a:schemeClr val="tx1">
                    <a:lumMod val="75000"/>
                    <a:lumOff val="25000"/>
                  </a:schemeClr>
                </a:solidFill>
                <a:latin typeface="Calibri" panose="020F0502020204030204" pitchFamily="34" charset="0"/>
              </a:rPr>
              <a:t>Situation:</a:t>
            </a:r>
          </a:p>
        </p:txBody>
      </p:sp>
      <p:sp>
        <p:nvSpPr>
          <p:cNvPr id="9" name="Rectangle 8">
            <a:extLst>
              <a:ext uri="{FF2B5EF4-FFF2-40B4-BE49-F238E27FC236}">
                <a16:creationId xmlns:a16="http://schemas.microsoft.com/office/drawing/2014/main" id="{B191B786-3F1D-44D4-B4AD-6F84482B9A6E}"/>
              </a:ext>
            </a:extLst>
          </p:cNvPr>
          <p:cNvSpPr>
            <a:spLocks/>
          </p:cNvSpPr>
          <p:nvPr userDrawn="1"/>
        </p:nvSpPr>
        <p:spPr>
          <a:xfrm>
            <a:off x="254487" y="3534820"/>
            <a:ext cx="3737811" cy="336695"/>
          </a:xfrm>
          <a:prstGeom prst="rect">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US" sz="1588" b="1">
                <a:solidFill>
                  <a:schemeClr val="tx1">
                    <a:lumMod val="75000"/>
                    <a:lumOff val="25000"/>
                  </a:schemeClr>
                </a:solidFill>
                <a:latin typeface="Calibri" panose="020F0502020204030204" pitchFamily="34" charset="0"/>
              </a:rPr>
              <a:t>Context: </a:t>
            </a:r>
          </a:p>
        </p:txBody>
      </p:sp>
      <p:sp>
        <p:nvSpPr>
          <p:cNvPr id="13" name="Arrow: Pentagon 12">
            <a:extLst>
              <a:ext uri="{FF2B5EF4-FFF2-40B4-BE49-F238E27FC236}">
                <a16:creationId xmlns:a16="http://schemas.microsoft.com/office/drawing/2014/main" id="{3B5D48B0-7FF0-46FB-B208-2CBD26602F28}"/>
              </a:ext>
            </a:extLst>
          </p:cNvPr>
          <p:cNvSpPr/>
          <p:nvPr userDrawn="1"/>
        </p:nvSpPr>
        <p:spPr>
          <a:xfrm>
            <a:off x="4976273" y="1778939"/>
            <a:ext cx="1636530" cy="1275520"/>
          </a:xfrm>
          <a:prstGeom prst="homePlate">
            <a:avLst>
              <a:gd name="adj" fmla="val 30453"/>
            </a:avLst>
          </a:prstGeom>
          <a:solidFill>
            <a:srgbClr val="006793"/>
          </a:solidFill>
          <a:ln>
            <a:solidFill>
              <a:srgbClr val="006793"/>
            </a:solidFill>
          </a:ln>
        </p:spPr>
        <p:style>
          <a:lnRef idx="1">
            <a:schemeClr val="accent1"/>
          </a:lnRef>
          <a:fillRef idx="3">
            <a:schemeClr val="accent1"/>
          </a:fillRef>
          <a:effectRef idx="2">
            <a:schemeClr val="accent1"/>
          </a:effectRef>
          <a:fontRef idx="minor">
            <a:schemeClr val="lt1"/>
          </a:fontRef>
        </p:style>
        <p:txBody>
          <a:bodyPr rtlCol="0" anchor="ctr"/>
          <a:lstStyle/>
          <a:p>
            <a:pPr defTabSz="403433">
              <a:defRPr/>
            </a:pPr>
            <a:r>
              <a:rPr lang="en-US" sz="1600" b="1">
                <a:solidFill>
                  <a:prstClr val="white"/>
                </a:solidFill>
                <a:latin typeface="Calibri"/>
              </a:rPr>
              <a:t>XXX</a:t>
            </a:r>
          </a:p>
        </p:txBody>
      </p:sp>
      <p:sp>
        <p:nvSpPr>
          <p:cNvPr id="14" name="Arrow: Pentagon 13">
            <a:extLst>
              <a:ext uri="{FF2B5EF4-FFF2-40B4-BE49-F238E27FC236}">
                <a16:creationId xmlns:a16="http://schemas.microsoft.com/office/drawing/2014/main" id="{54A7C57E-CD60-4F5B-9727-7E0EF56D64AB}"/>
              </a:ext>
            </a:extLst>
          </p:cNvPr>
          <p:cNvSpPr/>
          <p:nvPr userDrawn="1"/>
        </p:nvSpPr>
        <p:spPr>
          <a:xfrm>
            <a:off x="4976273" y="3474754"/>
            <a:ext cx="1636529" cy="1290574"/>
          </a:xfrm>
          <a:prstGeom prst="homePlate">
            <a:avLst>
              <a:gd name="adj" fmla="val 29475"/>
            </a:avLst>
          </a:prstGeom>
          <a:solidFill>
            <a:srgbClr val="006793"/>
          </a:solidFill>
          <a:ln>
            <a:solidFill>
              <a:srgbClr val="006793"/>
            </a:solidFill>
          </a:ln>
        </p:spPr>
        <p:style>
          <a:lnRef idx="1">
            <a:schemeClr val="accent1"/>
          </a:lnRef>
          <a:fillRef idx="3">
            <a:schemeClr val="accent1"/>
          </a:fillRef>
          <a:effectRef idx="2">
            <a:schemeClr val="accent1"/>
          </a:effectRef>
          <a:fontRef idx="minor">
            <a:schemeClr val="lt1"/>
          </a:fontRef>
        </p:style>
        <p:txBody>
          <a:bodyPr rtlCol="0" anchor="ctr"/>
          <a:lstStyle/>
          <a:p>
            <a:pPr defTabSz="403433"/>
            <a:r>
              <a:rPr lang="en-US" sz="1600" b="1">
                <a:solidFill>
                  <a:prstClr val="white"/>
                </a:solidFill>
                <a:latin typeface="Calibri"/>
              </a:rPr>
              <a:t>XXX</a:t>
            </a:r>
          </a:p>
        </p:txBody>
      </p:sp>
      <p:sp>
        <p:nvSpPr>
          <p:cNvPr id="15" name="Rectangle 14">
            <a:extLst>
              <a:ext uri="{FF2B5EF4-FFF2-40B4-BE49-F238E27FC236}">
                <a16:creationId xmlns:a16="http://schemas.microsoft.com/office/drawing/2014/main" id="{DAE259ED-FC7C-4312-97DA-933C086363FB}"/>
              </a:ext>
            </a:extLst>
          </p:cNvPr>
          <p:cNvSpPr>
            <a:spLocks/>
          </p:cNvSpPr>
          <p:nvPr userDrawn="1"/>
        </p:nvSpPr>
        <p:spPr>
          <a:xfrm>
            <a:off x="4976272" y="1419525"/>
            <a:ext cx="3737811" cy="336695"/>
          </a:xfrm>
          <a:prstGeom prst="rect">
            <a:avLst/>
          </a:pr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US" sz="1588" b="1">
                <a:solidFill>
                  <a:schemeClr val="tx1">
                    <a:lumMod val="75000"/>
                    <a:lumOff val="25000"/>
                  </a:schemeClr>
                </a:solidFill>
                <a:latin typeface="Calibri" panose="020F0502020204030204" pitchFamily="34" charset="0"/>
              </a:rPr>
              <a:t>Solution:</a:t>
            </a:r>
          </a:p>
        </p:txBody>
      </p:sp>
      <p:sp>
        <p:nvSpPr>
          <p:cNvPr id="17" name="Arrow: Pentagon 16">
            <a:extLst>
              <a:ext uri="{FF2B5EF4-FFF2-40B4-BE49-F238E27FC236}">
                <a16:creationId xmlns:a16="http://schemas.microsoft.com/office/drawing/2014/main" id="{C1C70741-AFB5-4965-87E2-218952034706}"/>
              </a:ext>
            </a:extLst>
          </p:cNvPr>
          <p:cNvSpPr/>
          <p:nvPr userDrawn="1"/>
        </p:nvSpPr>
        <p:spPr>
          <a:xfrm>
            <a:off x="4976272" y="5146769"/>
            <a:ext cx="1636529" cy="1290574"/>
          </a:xfrm>
          <a:prstGeom prst="homePlate">
            <a:avLst>
              <a:gd name="adj" fmla="val 29475"/>
            </a:avLst>
          </a:prstGeom>
          <a:solidFill>
            <a:srgbClr val="006793"/>
          </a:solidFill>
          <a:ln>
            <a:solidFill>
              <a:srgbClr val="006793"/>
            </a:solidFill>
          </a:ln>
        </p:spPr>
        <p:style>
          <a:lnRef idx="1">
            <a:schemeClr val="accent1"/>
          </a:lnRef>
          <a:fillRef idx="3">
            <a:schemeClr val="accent1"/>
          </a:fillRef>
          <a:effectRef idx="2">
            <a:schemeClr val="accent1"/>
          </a:effectRef>
          <a:fontRef idx="minor">
            <a:schemeClr val="lt1"/>
          </a:fontRef>
        </p:style>
        <p:txBody>
          <a:bodyPr rtlCol="0" anchor="ctr"/>
          <a:lstStyle/>
          <a:p>
            <a:pPr defTabSz="403433"/>
            <a:r>
              <a:rPr lang="en-US" sz="1600" b="1">
                <a:solidFill>
                  <a:prstClr val="white"/>
                </a:solidFill>
                <a:latin typeface="Calibri"/>
              </a:rPr>
              <a:t>XXX</a:t>
            </a:r>
          </a:p>
        </p:txBody>
      </p:sp>
      <p:sp>
        <p:nvSpPr>
          <p:cNvPr id="18" name="Title 1">
            <a:extLst>
              <a:ext uri="{FF2B5EF4-FFF2-40B4-BE49-F238E27FC236}">
                <a16:creationId xmlns:a16="http://schemas.microsoft.com/office/drawing/2014/main" id="{847B7418-3D12-448C-A445-C832992C9352}"/>
              </a:ext>
            </a:extLst>
          </p:cNvPr>
          <p:cNvSpPr txBox="1">
            <a:spLocks/>
          </p:cNvSpPr>
          <p:nvPr userDrawn="1"/>
        </p:nvSpPr>
        <p:spPr>
          <a:xfrm>
            <a:off x="491066" y="253287"/>
            <a:ext cx="10668000" cy="723966"/>
          </a:xfrm>
          <a:prstGeom prst="rect">
            <a:avLst/>
          </a:prstGeom>
        </p:spPr>
        <p:txBody>
          <a:bodyPr vert="horz" lIns="91440" tIns="45720" rIns="91440" bIns="45720" rtlCol="0" anchor="ctr">
            <a:noAutofit/>
          </a:bodyPr>
          <a:lstStyle>
            <a:lvl1pPr algn="l" defTabSz="470225" rtl="0" eaLnBrk="1" latinLnBrk="0" hangingPunct="1">
              <a:lnSpc>
                <a:spcPct val="90000"/>
              </a:lnSpc>
              <a:spcBef>
                <a:spcPct val="0"/>
              </a:spcBef>
              <a:buNone/>
              <a:defRPr sz="2400" b="1" kern="1200">
                <a:solidFill>
                  <a:schemeClr val="bg1"/>
                </a:solidFill>
                <a:latin typeface="Calibri" panose="020F0502020204030204" pitchFamily="34" charset="0"/>
                <a:ea typeface="+mj-ea"/>
                <a:cs typeface="+mj-cs"/>
              </a:defRPr>
            </a:lvl1pPr>
          </a:lstStyle>
          <a:p>
            <a:r>
              <a:rPr lang="en-US"/>
              <a:t>Click to edit Master title style</a:t>
            </a:r>
          </a:p>
        </p:txBody>
      </p:sp>
      <p:sp>
        <p:nvSpPr>
          <p:cNvPr id="23" name="Text Placeholder 22">
            <a:extLst>
              <a:ext uri="{FF2B5EF4-FFF2-40B4-BE49-F238E27FC236}">
                <a16:creationId xmlns:a16="http://schemas.microsoft.com/office/drawing/2014/main" id="{E12B860B-CA52-499F-B440-625C3A66E3BE}"/>
              </a:ext>
            </a:extLst>
          </p:cNvPr>
          <p:cNvSpPr>
            <a:spLocks noGrp="1"/>
          </p:cNvSpPr>
          <p:nvPr>
            <p:ph type="body" sz="quarter" idx="13"/>
          </p:nvPr>
        </p:nvSpPr>
        <p:spPr>
          <a:xfrm>
            <a:off x="254487" y="1777395"/>
            <a:ext cx="3737811" cy="1534571"/>
          </a:xfrm>
        </p:spPr>
        <p:txBody>
          <a:bodyPr/>
          <a:lstStyle>
            <a:lvl1pPr marL="230188" indent="-230188">
              <a:buFont typeface="Wingdings" panose="05000000000000000000" pitchFamily="2" charset="2"/>
              <a:buChar char="q"/>
              <a:defRPr>
                <a:solidFill>
                  <a:srgbClr val="0070C0"/>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22">
            <a:extLst>
              <a:ext uri="{FF2B5EF4-FFF2-40B4-BE49-F238E27FC236}">
                <a16:creationId xmlns:a16="http://schemas.microsoft.com/office/drawing/2014/main" id="{E2B87AD7-33B7-43A8-9501-61FF60E0B0EC}"/>
              </a:ext>
            </a:extLst>
          </p:cNvPr>
          <p:cNvSpPr>
            <a:spLocks noGrp="1"/>
          </p:cNvSpPr>
          <p:nvPr>
            <p:ph type="body" sz="quarter" idx="14"/>
          </p:nvPr>
        </p:nvSpPr>
        <p:spPr>
          <a:xfrm>
            <a:off x="254486" y="3903904"/>
            <a:ext cx="3737811" cy="1534571"/>
          </a:xfrm>
        </p:spPr>
        <p:txBody>
          <a:bodyPr/>
          <a:lstStyle>
            <a:lvl1pPr marL="230188" indent="-230188">
              <a:buFont typeface="Wingdings" panose="05000000000000000000" pitchFamily="2" charset="2"/>
              <a:buChar char="q"/>
              <a:defRPr>
                <a:solidFill>
                  <a:srgbClr val="0070C0"/>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5" name="Text Placeholder 22">
            <a:extLst>
              <a:ext uri="{FF2B5EF4-FFF2-40B4-BE49-F238E27FC236}">
                <a16:creationId xmlns:a16="http://schemas.microsoft.com/office/drawing/2014/main" id="{BD664DC7-E01E-4FA8-B8C0-0095A473D615}"/>
              </a:ext>
            </a:extLst>
          </p:cNvPr>
          <p:cNvSpPr>
            <a:spLocks noGrp="1"/>
          </p:cNvSpPr>
          <p:nvPr>
            <p:ph type="body" sz="quarter" idx="15"/>
          </p:nvPr>
        </p:nvSpPr>
        <p:spPr>
          <a:xfrm>
            <a:off x="6612801" y="1781370"/>
            <a:ext cx="4930828" cy="1273090"/>
          </a:xfrm>
        </p:spPr>
        <p:txBody>
          <a:bodyPr/>
          <a:lstStyle>
            <a:lvl1pPr marL="285750" indent="-285750">
              <a:buFont typeface="Wingdings" panose="05000000000000000000" pitchFamily="2" charset="2"/>
              <a:buChar char="§"/>
              <a:defRPr>
                <a:solidFill>
                  <a:srgbClr val="0070C0"/>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22">
            <a:extLst>
              <a:ext uri="{FF2B5EF4-FFF2-40B4-BE49-F238E27FC236}">
                <a16:creationId xmlns:a16="http://schemas.microsoft.com/office/drawing/2014/main" id="{2E0D8520-0A95-49A2-87E7-928635F3425B}"/>
              </a:ext>
            </a:extLst>
          </p:cNvPr>
          <p:cNvSpPr>
            <a:spLocks noGrp="1"/>
          </p:cNvSpPr>
          <p:nvPr>
            <p:ph type="body" sz="quarter" idx="16"/>
          </p:nvPr>
        </p:nvSpPr>
        <p:spPr>
          <a:xfrm>
            <a:off x="6615231" y="3512553"/>
            <a:ext cx="4930828" cy="1273090"/>
          </a:xfrm>
        </p:spPr>
        <p:txBody>
          <a:bodyPr/>
          <a:lstStyle>
            <a:lvl1pPr marL="230188" indent="-230188">
              <a:buFont typeface="Wingdings" panose="05000000000000000000" pitchFamily="2" charset="2"/>
              <a:buChar char="§"/>
              <a:defRPr>
                <a:solidFill>
                  <a:srgbClr val="0070C0"/>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7" name="Text Placeholder 22">
            <a:extLst>
              <a:ext uri="{FF2B5EF4-FFF2-40B4-BE49-F238E27FC236}">
                <a16:creationId xmlns:a16="http://schemas.microsoft.com/office/drawing/2014/main" id="{2B9AF3E9-7A23-4802-AF7D-195F8E047885}"/>
              </a:ext>
            </a:extLst>
          </p:cNvPr>
          <p:cNvSpPr>
            <a:spLocks noGrp="1"/>
          </p:cNvSpPr>
          <p:nvPr>
            <p:ph type="body" sz="quarter" idx="17"/>
          </p:nvPr>
        </p:nvSpPr>
        <p:spPr>
          <a:xfrm>
            <a:off x="6596759" y="5155511"/>
            <a:ext cx="4930828" cy="1273090"/>
          </a:xfrm>
        </p:spPr>
        <p:txBody>
          <a:bodyPr/>
          <a:lstStyle>
            <a:lvl1pPr marL="230188" indent="-230188">
              <a:buFont typeface="Wingdings" panose="05000000000000000000" pitchFamily="2" charset="2"/>
              <a:buChar char="§"/>
              <a:defRPr>
                <a:solidFill>
                  <a:srgbClr val="0070C0"/>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0226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Situation, Context, Solution 2">
    <p:spTree>
      <p:nvGrpSpPr>
        <p:cNvPr id="1" name=""/>
        <p:cNvGrpSpPr/>
        <p:nvPr/>
      </p:nvGrpSpPr>
      <p:grpSpPr>
        <a:xfrm>
          <a:off x="0" y="0"/>
          <a:ext cx="0" cy="0"/>
          <a:chOff x="0" y="0"/>
          <a:chExt cx="0" cy="0"/>
        </a:xfrm>
      </p:grpSpPr>
      <p:sp>
        <p:nvSpPr>
          <p:cNvPr id="30" name="Rectangle: Rounded Corners 29">
            <a:extLst>
              <a:ext uri="{FF2B5EF4-FFF2-40B4-BE49-F238E27FC236}">
                <a16:creationId xmlns:a16="http://schemas.microsoft.com/office/drawing/2014/main" id="{32ADCC1D-8828-46E0-809A-E70F3F229A34}"/>
              </a:ext>
            </a:extLst>
          </p:cNvPr>
          <p:cNvSpPr>
            <a:spLocks noChangeAspect="1"/>
          </p:cNvSpPr>
          <p:nvPr userDrawn="1"/>
        </p:nvSpPr>
        <p:spPr>
          <a:xfrm>
            <a:off x="688664" y="1369238"/>
            <a:ext cx="2037492" cy="640080"/>
          </a:xfrm>
          <a:prstGeom prst="roundRect">
            <a:avLst/>
          </a:prstGeom>
          <a:solidFill>
            <a:schemeClr val="accent1"/>
          </a:solidFill>
          <a:ln w="19050" cap="flat" cmpd="sng" algn="ctr">
            <a:solidFill>
              <a:schemeClr val="accent1">
                <a:lumMod val="50000"/>
              </a:schemeClr>
            </a:solidFill>
            <a:prstDash val="solid"/>
            <a:miter lim="800000"/>
            <a:headEnd type="none" w="med" len="med"/>
            <a:tailEnd type="none" w="med" len="med"/>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b="1">
                <a:solidFill>
                  <a:schemeClr val="bg1"/>
                </a:solidFill>
                <a:latin typeface="Calibri" panose="020F0502020204030204" pitchFamily="34" charset="0"/>
                <a:cs typeface="Calibri" panose="020F0502020204030204" pitchFamily="34" charset="0"/>
              </a:rPr>
              <a:t>SITUATION</a:t>
            </a:r>
          </a:p>
        </p:txBody>
      </p:sp>
      <p:sp>
        <p:nvSpPr>
          <p:cNvPr id="32" name="Rectangle: Rounded Corners 31">
            <a:extLst>
              <a:ext uri="{FF2B5EF4-FFF2-40B4-BE49-F238E27FC236}">
                <a16:creationId xmlns:a16="http://schemas.microsoft.com/office/drawing/2014/main" id="{8F3CC531-1471-4B56-B0CD-D80640347822}"/>
              </a:ext>
            </a:extLst>
          </p:cNvPr>
          <p:cNvSpPr>
            <a:spLocks/>
          </p:cNvSpPr>
          <p:nvPr userDrawn="1"/>
        </p:nvSpPr>
        <p:spPr>
          <a:xfrm>
            <a:off x="688664" y="5232218"/>
            <a:ext cx="2039112" cy="640080"/>
          </a:xfrm>
          <a:prstGeom prst="roundRect">
            <a:avLst/>
          </a:prstGeom>
          <a:solidFill>
            <a:schemeClr val="accent3">
              <a:lumMod val="100000"/>
            </a:schemeClr>
          </a:solidFill>
          <a:ln w="19050" cap="flat" cmpd="sng" algn="ctr">
            <a:solidFill>
              <a:schemeClr val="accent3">
                <a:lumMod val="50000"/>
              </a:schemeClr>
            </a:solidFill>
            <a:prstDash val="solid"/>
            <a:miter lim="800000"/>
            <a:headEnd type="none" w="med" len="med"/>
            <a:tailEnd type="none" w="med" len="med"/>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b="1">
                <a:solidFill>
                  <a:schemeClr val="bg1"/>
                </a:solidFill>
                <a:latin typeface="Calibri" panose="020F0502020204030204" pitchFamily="34" charset="0"/>
                <a:cs typeface="Calibri" panose="020F0502020204030204" pitchFamily="34" charset="0"/>
              </a:rPr>
              <a:t>REQUEST</a:t>
            </a:r>
          </a:p>
        </p:txBody>
      </p:sp>
      <p:graphicFrame>
        <p:nvGraphicFramePr>
          <p:cNvPr id="4" name="Object 3" hidden="1">
            <a:extLst>
              <a:ext uri="{FF2B5EF4-FFF2-40B4-BE49-F238E27FC236}">
                <a16:creationId xmlns:a16="http://schemas.microsoft.com/office/drawing/2014/main" id="{2653A731-4FD9-452B-BBD7-63142F016755}"/>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95" imgH="394" progId="TCLayout.ActiveDocument.1">
                  <p:embed/>
                </p:oleObj>
              </mc:Choice>
              <mc:Fallback>
                <p:oleObj name="think-cell Slide" r:id="rId3" imgW="395" imgH="394" progId="TCLayout.ActiveDocument.1">
                  <p:embed/>
                  <p:pic>
                    <p:nvPicPr>
                      <p:cNvPr id="4" name="Object 3" hidden="1">
                        <a:extLst>
                          <a:ext uri="{FF2B5EF4-FFF2-40B4-BE49-F238E27FC236}">
                            <a16:creationId xmlns:a16="http://schemas.microsoft.com/office/drawing/2014/main" id="{2653A731-4FD9-452B-BBD7-63142F01675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Title 1"/>
          <p:cNvSpPr>
            <a:spLocks noGrp="1"/>
          </p:cNvSpPr>
          <p:nvPr>
            <p:ph type="title"/>
          </p:nvPr>
        </p:nvSpPr>
        <p:spPr/>
        <p:txBody>
          <a:bodyPr vert="horz"/>
          <a:lstStyle>
            <a:lvl1pPr>
              <a:defRPr sz="2400" b="1"/>
            </a:lvl1pPr>
          </a:lstStyle>
          <a:p>
            <a:r>
              <a:rPr lang="en-US"/>
              <a:t>Click to edit Master title style</a:t>
            </a:r>
          </a:p>
        </p:txBody>
      </p:sp>
      <p:sp>
        <p:nvSpPr>
          <p:cNvPr id="6" name="Slide Number Placeholder 5">
            <a:extLst>
              <a:ext uri="{FF2B5EF4-FFF2-40B4-BE49-F238E27FC236}">
                <a16:creationId xmlns:a16="http://schemas.microsoft.com/office/drawing/2014/main" id="{E8413972-1726-4988-8029-A4710646E130}"/>
              </a:ext>
            </a:extLst>
          </p:cNvPr>
          <p:cNvSpPr>
            <a:spLocks noGrp="1"/>
          </p:cNvSpPr>
          <p:nvPr>
            <p:ph type="sldNum" sz="quarter" idx="10"/>
          </p:nvPr>
        </p:nvSpPr>
        <p:spPr/>
        <p:txBody>
          <a:bodyPr/>
          <a:lstStyle/>
          <a:p>
            <a:fld id="{2F12EBB6-D8A3-430D-BC41-FBCBB6B36320}" type="slidenum">
              <a:rPr lang="en-US" smtClean="0"/>
              <a:pPr/>
              <a:t>‹#›</a:t>
            </a:fld>
            <a:endParaRPr lang="en-US"/>
          </a:p>
        </p:txBody>
      </p:sp>
      <p:cxnSp>
        <p:nvCxnSpPr>
          <p:cNvPr id="18" name="Straight Connector 17">
            <a:extLst>
              <a:ext uri="{FF2B5EF4-FFF2-40B4-BE49-F238E27FC236}">
                <a16:creationId xmlns:a16="http://schemas.microsoft.com/office/drawing/2014/main" id="{80FDB042-774C-49CC-95DB-F7919B1A87C0}"/>
              </a:ext>
            </a:extLst>
          </p:cNvPr>
          <p:cNvCxnSpPr>
            <a:cxnSpLocks/>
          </p:cNvCxnSpPr>
          <p:nvPr userDrawn="1"/>
        </p:nvCxnSpPr>
        <p:spPr>
          <a:xfrm>
            <a:off x="687044" y="2390626"/>
            <a:ext cx="10503477"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838F55F-CE97-49F2-8D40-70776C9DEC22}"/>
              </a:ext>
            </a:extLst>
          </p:cNvPr>
          <p:cNvCxnSpPr>
            <a:cxnSpLocks/>
          </p:cNvCxnSpPr>
          <p:nvPr userDrawn="1"/>
        </p:nvCxnSpPr>
        <p:spPr>
          <a:xfrm>
            <a:off x="687043" y="4829839"/>
            <a:ext cx="10503477"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1" name="Rectangle: Rounded Corners 30">
            <a:extLst>
              <a:ext uri="{FF2B5EF4-FFF2-40B4-BE49-F238E27FC236}">
                <a16:creationId xmlns:a16="http://schemas.microsoft.com/office/drawing/2014/main" id="{0F89C15F-E7F2-40CC-94DF-3851CAB5819D}"/>
              </a:ext>
            </a:extLst>
          </p:cNvPr>
          <p:cNvSpPr>
            <a:spLocks/>
          </p:cNvSpPr>
          <p:nvPr userDrawn="1"/>
        </p:nvSpPr>
        <p:spPr>
          <a:xfrm>
            <a:off x="687043" y="3236663"/>
            <a:ext cx="2039112" cy="640080"/>
          </a:xfrm>
          <a:prstGeom prst="roundRect">
            <a:avLst/>
          </a:prstGeom>
          <a:solidFill>
            <a:schemeClr val="accent2">
              <a:lumMod val="100000"/>
            </a:schemeClr>
          </a:solidFill>
          <a:ln w="19050" cap="flat" cmpd="sng" algn="ctr">
            <a:solidFill>
              <a:schemeClr val="accent2">
                <a:lumMod val="50000"/>
              </a:schemeClr>
            </a:solidFill>
            <a:prstDash val="solid"/>
            <a:miter lim="800000"/>
            <a:headEnd type="none" w="med" len="med"/>
            <a:tailEnd type="none" w="med" len="med"/>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b="1">
                <a:solidFill>
                  <a:schemeClr val="bg1"/>
                </a:solidFill>
                <a:latin typeface="Calibri" panose="020F0502020204030204" pitchFamily="34" charset="0"/>
                <a:cs typeface="Calibri" panose="020F0502020204030204" pitchFamily="34" charset="0"/>
              </a:rPr>
              <a:t>CONTEXT</a:t>
            </a:r>
          </a:p>
        </p:txBody>
      </p:sp>
      <p:sp>
        <p:nvSpPr>
          <p:cNvPr id="5" name="Text Placeholder 4">
            <a:extLst>
              <a:ext uri="{FF2B5EF4-FFF2-40B4-BE49-F238E27FC236}">
                <a16:creationId xmlns:a16="http://schemas.microsoft.com/office/drawing/2014/main" id="{B951BD23-3C6B-4DB7-8DE9-7E5191536C42}"/>
              </a:ext>
            </a:extLst>
          </p:cNvPr>
          <p:cNvSpPr>
            <a:spLocks noGrp="1"/>
          </p:cNvSpPr>
          <p:nvPr>
            <p:ph type="body" sz="quarter" idx="11"/>
          </p:nvPr>
        </p:nvSpPr>
        <p:spPr>
          <a:xfrm>
            <a:off x="3038475" y="1090613"/>
            <a:ext cx="8072438" cy="1192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3" name="Text Placeholder 4">
            <a:extLst>
              <a:ext uri="{FF2B5EF4-FFF2-40B4-BE49-F238E27FC236}">
                <a16:creationId xmlns:a16="http://schemas.microsoft.com/office/drawing/2014/main" id="{7022E2FC-0FBE-4F2D-8F13-756E86B06E25}"/>
              </a:ext>
            </a:extLst>
          </p:cNvPr>
          <p:cNvSpPr>
            <a:spLocks noGrp="1"/>
          </p:cNvSpPr>
          <p:nvPr>
            <p:ph type="body" sz="quarter" idx="12"/>
          </p:nvPr>
        </p:nvSpPr>
        <p:spPr>
          <a:xfrm>
            <a:off x="3038475" y="2564972"/>
            <a:ext cx="8072438" cy="20901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4" name="Text Placeholder 4">
            <a:extLst>
              <a:ext uri="{FF2B5EF4-FFF2-40B4-BE49-F238E27FC236}">
                <a16:creationId xmlns:a16="http://schemas.microsoft.com/office/drawing/2014/main" id="{09FF94B6-0979-4FC4-B1A9-BE76F235C8A0}"/>
              </a:ext>
            </a:extLst>
          </p:cNvPr>
          <p:cNvSpPr>
            <a:spLocks noGrp="1"/>
          </p:cNvSpPr>
          <p:nvPr>
            <p:ph type="body" sz="quarter" idx="13"/>
          </p:nvPr>
        </p:nvSpPr>
        <p:spPr>
          <a:xfrm>
            <a:off x="3038475" y="5012115"/>
            <a:ext cx="8072438" cy="1192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82528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Situation Complication Question 3.19.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1EB59-CDA4-4332-8853-CE5857EB102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CE488E8-2901-4834-9583-E6449E572743}"/>
              </a:ext>
            </a:extLst>
          </p:cNvPr>
          <p:cNvSpPr>
            <a:spLocks noGrp="1"/>
          </p:cNvSpPr>
          <p:nvPr>
            <p:ph type="sldNum" sz="quarter" idx="10"/>
          </p:nvPr>
        </p:nvSpPr>
        <p:spPr/>
        <p:txBody>
          <a:bodyPr/>
          <a:lstStyle/>
          <a:p>
            <a:fld id="{2F12EBB6-D8A3-430D-BC41-FBCBB6B36320}" type="slidenum">
              <a:rPr lang="en-US" smtClean="0"/>
              <a:pPr/>
              <a:t>‹#›</a:t>
            </a:fld>
            <a:endParaRPr lang="en-US"/>
          </a:p>
        </p:txBody>
      </p:sp>
      <p:grpSp>
        <p:nvGrpSpPr>
          <p:cNvPr id="4" name="Group 3">
            <a:extLst>
              <a:ext uri="{FF2B5EF4-FFF2-40B4-BE49-F238E27FC236}">
                <a16:creationId xmlns:a16="http://schemas.microsoft.com/office/drawing/2014/main" id="{937DE84B-BE30-4DBE-8A5D-50ED613FC9F8}"/>
              </a:ext>
            </a:extLst>
          </p:cNvPr>
          <p:cNvGrpSpPr>
            <a:grpSpLocks/>
          </p:cNvGrpSpPr>
          <p:nvPr userDrawn="1"/>
        </p:nvGrpSpPr>
        <p:grpSpPr>
          <a:xfrm>
            <a:off x="140927" y="1191310"/>
            <a:ext cx="7636549" cy="1284423"/>
            <a:chOff x="272901" y="1451806"/>
            <a:chExt cx="8305614" cy="1320219"/>
          </a:xfrm>
        </p:grpSpPr>
        <p:sp>
          <p:nvSpPr>
            <p:cNvPr id="5" name="Flowchart: Alternate Process 4">
              <a:extLst>
                <a:ext uri="{FF2B5EF4-FFF2-40B4-BE49-F238E27FC236}">
                  <a16:creationId xmlns:a16="http://schemas.microsoft.com/office/drawing/2014/main" id="{4D4EE6DB-D73D-4EF2-9C44-84944CE7D4AF}"/>
                </a:ext>
              </a:extLst>
            </p:cNvPr>
            <p:cNvSpPr>
              <a:spLocks/>
            </p:cNvSpPr>
            <p:nvPr/>
          </p:nvSpPr>
          <p:spPr>
            <a:xfrm>
              <a:off x="272901" y="1454695"/>
              <a:ext cx="2374553" cy="1317330"/>
            </a:xfrm>
            <a:prstGeom prst="flowChartAlternateProcess">
              <a:avLst/>
            </a:prstGeom>
            <a:solidFill>
              <a:schemeClr val="accent2">
                <a:lumMod val="100000"/>
              </a:schemeClr>
            </a:solidFill>
            <a:ln w="38100" cap="flat" cmpd="sng" algn="ctr">
              <a:solidFill>
                <a:schemeClr val="accent2">
                  <a:lumMod val="100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Situation</a:t>
              </a:r>
            </a:p>
          </p:txBody>
        </p:sp>
        <p:sp>
          <p:nvSpPr>
            <p:cNvPr id="6" name="Rectangle 5">
              <a:extLst>
                <a:ext uri="{FF2B5EF4-FFF2-40B4-BE49-F238E27FC236}">
                  <a16:creationId xmlns:a16="http://schemas.microsoft.com/office/drawing/2014/main" id="{245E0E8D-190D-4B09-AB7B-6BB6519AF855}"/>
                </a:ext>
              </a:extLst>
            </p:cNvPr>
            <p:cNvSpPr>
              <a:spLocks/>
            </p:cNvSpPr>
            <p:nvPr/>
          </p:nvSpPr>
          <p:spPr>
            <a:xfrm>
              <a:off x="2119123" y="1451806"/>
              <a:ext cx="6459392" cy="1317330"/>
            </a:xfrm>
            <a:prstGeom prst="rect">
              <a:avLst/>
            </a:prstGeom>
            <a:solidFill>
              <a:srgbClr val="E1FBFF"/>
            </a:solidFill>
            <a:ln w="38100" cap="flat" cmpd="sng" algn="ctr">
              <a:solidFill>
                <a:schemeClr val="accent2">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endParaRPr lang="en-US" sz="1800" i="1">
                <a:solidFill>
                  <a:schemeClr val="accent2">
                    <a:lumMod val="50000"/>
                  </a:schemeClr>
                </a:solidFill>
              </a:endParaRPr>
            </a:p>
          </p:txBody>
        </p:sp>
      </p:grpSp>
      <p:grpSp>
        <p:nvGrpSpPr>
          <p:cNvPr id="7" name="Group 6">
            <a:extLst>
              <a:ext uri="{FF2B5EF4-FFF2-40B4-BE49-F238E27FC236}">
                <a16:creationId xmlns:a16="http://schemas.microsoft.com/office/drawing/2014/main" id="{A4EF0BB1-02D8-43EB-B77B-DA418EBBA346}"/>
              </a:ext>
            </a:extLst>
          </p:cNvPr>
          <p:cNvGrpSpPr>
            <a:grpSpLocks/>
          </p:cNvGrpSpPr>
          <p:nvPr userDrawn="1"/>
        </p:nvGrpSpPr>
        <p:grpSpPr>
          <a:xfrm>
            <a:off x="140928" y="3094947"/>
            <a:ext cx="7636549" cy="1281613"/>
            <a:chOff x="272902" y="3617999"/>
            <a:chExt cx="8305614" cy="1317330"/>
          </a:xfrm>
        </p:grpSpPr>
        <p:sp>
          <p:nvSpPr>
            <p:cNvPr id="8" name="Flowchart: Alternate Process 7">
              <a:extLst>
                <a:ext uri="{FF2B5EF4-FFF2-40B4-BE49-F238E27FC236}">
                  <a16:creationId xmlns:a16="http://schemas.microsoft.com/office/drawing/2014/main" id="{83B982D1-0A1E-46DB-A50A-B083B9B704A1}"/>
                </a:ext>
              </a:extLst>
            </p:cNvPr>
            <p:cNvSpPr>
              <a:spLocks/>
            </p:cNvSpPr>
            <p:nvPr/>
          </p:nvSpPr>
          <p:spPr>
            <a:xfrm>
              <a:off x="272902" y="3617999"/>
              <a:ext cx="2374553" cy="1317330"/>
            </a:xfrm>
            <a:prstGeom prst="flowChartAlternateProcess">
              <a:avLst/>
            </a:prstGeom>
            <a:solidFill>
              <a:schemeClr val="accent1"/>
            </a:solidFill>
            <a:ln w="38100" cap="flat" cmpd="sng" algn="ctr">
              <a:solidFill>
                <a:schemeClr val="accent1">
                  <a:lumMod val="100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Complication</a:t>
              </a:r>
            </a:p>
          </p:txBody>
        </p:sp>
        <p:sp>
          <p:nvSpPr>
            <p:cNvPr id="9" name="Rectangle 8">
              <a:extLst>
                <a:ext uri="{FF2B5EF4-FFF2-40B4-BE49-F238E27FC236}">
                  <a16:creationId xmlns:a16="http://schemas.microsoft.com/office/drawing/2014/main" id="{A6ACEAC9-86C4-4287-AB38-F643B90E12BA}"/>
                </a:ext>
              </a:extLst>
            </p:cNvPr>
            <p:cNvSpPr>
              <a:spLocks/>
            </p:cNvSpPr>
            <p:nvPr/>
          </p:nvSpPr>
          <p:spPr>
            <a:xfrm>
              <a:off x="2119124" y="3617999"/>
              <a:ext cx="6459392" cy="1317330"/>
            </a:xfrm>
            <a:prstGeom prst="rect">
              <a:avLst/>
            </a:prstGeom>
            <a:solidFill>
              <a:srgbClr val="DDF4FF"/>
            </a:solidFill>
            <a:ln w="38100" cap="flat" cmpd="sng" algn="ctr">
              <a:solidFill>
                <a:schemeClr val="accent1">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endParaRPr lang="en-US" sz="1800" i="1">
                <a:solidFill>
                  <a:schemeClr val="accent1">
                    <a:lumMod val="50000"/>
                  </a:schemeClr>
                </a:solidFill>
              </a:endParaRPr>
            </a:p>
          </p:txBody>
        </p:sp>
      </p:grpSp>
      <p:grpSp>
        <p:nvGrpSpPr>
          <p:cNvPr id="10" name="Group 9">
            <a:extLst>
              <a:ext uri="{FF2B5EF4-FFF2-40B4-BE49-F238E27FC236}">
                <a16:creationId xmlns:a16="http://schemas.microsoft.com/office/drawing/2014/main" id="{D3F66FFF-B978-4BE9-9FC6-FE93ECE71DF6}"/>
              </a:ext>
            </a:extLst>
          </p:cNvPr>
          <p:cNvGrpSpPr>
            <a:grpSpLocks/>
          </p:cNvGrpSpPr>
          <p:nvPr userDrawn="1"/>
        </p:nvGrpSpPr>
        <p:grpSpPr>
          <a:xfrm>
            <a:off x="140928" y="4995773"/>
            <a:ext cx="7636549" cy="1281613"/>
            <a:chOff x="272902" y="5781302"/>
            <a:chExt cx="8305614" cy="1317330"/>
          </a:xfrm>
        </p:grpSpPr>
        <p:sp>
          <p:nvSpPr>
            <p:cNvPr id="11" name="Flowchart: Alternate Process 10">
              <a:extLst>
                <a:ext uri="{FF2B5EF4-FFF2-40B4-BE49-F238E27FC236}">
                  <a16:creationId xmlns:a16="http://schemas.microsoft.com/office/drawing/2014/main" id="{5C09BACE-5B37-41BB-81C0-7496E6D61015}"/>
                </a:ext>
              </a:extLst>
            </p:cNvPr>
            <p:cNvSpPr>
              <a:spLocks/>
            </p:cNvSpPr>
            <p:nvPr/>
          </p:nvSpPr>
          <p:spPr>
            <a:xfrm>
              <a:off x="272902" y="5781302"/>
              <a:ext cx="2374553" cy="1317330"/>
            </a:xfrm>
            <a:prstGeom prst="flowChartAlternateProcess">
              <a:avLst/>
            </a:prstGeom>
            <a:solidFill>
              <a:schemeClr val="accent4">
                <a:lumMod val="100000"/>
              </a:schemeClr>
            </a:solidFill>
            <a:ln w="38100" cap="flat" cmpd="sng" algn="ctr">
              <a:solidFill>
                <a:schemeClr val="accent4">
                  <a:lumMod val="100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Question</a:t>
              </a:r>
            </a:p>
          </p:txBody>
        </p:sp>
        <p:sp>
          <p:nvSpPr>
            <p:cNvPr id="12" name="Rectangle 11">
              <a:extLst>
                <a:ext uri="{FF2B5EF4-FFF2-40B4-BE49-F238E27FC236}">
                  <a16:creationId xmlns:a16="http://schemas.microsoft.com/office/drawing/2014/main" id="{4239760D-A541-4E77-96DA-302580187023}"/>
                </a:ext>
              </a:extLst>
            </p:cNvPr>
            <p:cNvSpPr>
              <a:spLocks/>
            </p:cNvSpPr>
            <p:nvPr/>
          </p:nvSpPr>
          <p:spPr>
            <a:xfrm>
              <a:off x="2119124" y="5781302"/>
              <a:ext cx="6459392" cy="1317330"/>
            </a:xfrm>
            <a:prstGeom prst="rect">
              <a:avLst/>
            </a:prstGeom>
            <a:solidFill>
              <a:schemeClr val="accent4">
                <a:lumMod val="10000"/>
                <a:lumOff val="90000"/>
              </a:schemeClr>
            </a:solidFill>
            <a:ln w="38100" cap="flat" cmpd="sng" algn="ctr">
              <a:solidFill>
                <a:schemeClr val="accent4">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endParaRPr lang="en-US" sz="1800" i="1">
                <a:solidFill>
                  <a:schemeClr val="bg2">
                    <a:lumMod val="10000"/>
                  </a:schemeClr>
                </a:solidFill>
              </a:endParaRPr>
            </a:p>
          </p:txBody>
        </p:sp>
      </p:grpSp>
      <p:sp>
        <p:nvSpPr>
          <p:cNvPr id="14" name="Isosceles Triangle 13">
            <a:extLst>
              <a:ext uri="{FF2B5EF4-FFF2-40B4-BE49-F238E27FC236}">
                <a16:creationId xmlns:a16="http://schemas.microsoft.com/office/drawing/2014/main" id="{9EBC294F-36A3-4165-B811-DFA2DD331148}"/>
              </a:ext>
            </a:extLst>
          </p:cNvPr>
          <p:cNvSpPr>
            <a:spLocks/>
          </p:cNvSpPr>
          <p:nvPr userDrawn="1"/>
        </p:nvSpPr>
        <p:spPr>
          <a:xfrm rot="10800000">
            <a:off x="1842275" y="2676097"/>
            <a:ext cx="4196409" cy="211238"/>
          </a:xfrm>
          <a:prstGeom prst="triangle">
            <a:avLst/>
          </a:prstGeom>
          <a:solidFill>
            <a:schemeClr val="bg1">
              <a:lumMod val="75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lumMod val="100000"/>
                    <a:shade val="50000"/>
                    <a:alpha val="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Isosceles Triangle 14">
            <a:extLst>
              <a:ext uri="{FF2B5EF4-FFF2-40B4-BE49-F238E27FC236}">
                <a16:creationId xmlns:a16="http://schemas.microsoft.com/office/drawing/2014/main" id="{E2F88A90-D80C-4728-8C70-EE685EF5123D}"/>
              </a:ext>
            </a:extLst>
          </p:cNvPr>
          <p:cNvSpPr>
            <a:spLocks/>
          </p:cNvSpPr>
          <p:nvPr userDrawn="1"/>
        </p:nvSpPr>
        <p:spPr>
          <a:xfrm rot="10800000">
            <a:off x="1860998" y="4580547"/>
            <a:ext cx="4196409" cy="211238"/>
          </a:xfrm>
          <a:prstGeom prst="triangle">
            <a:avLst/>
          </a:prstGeom>
          <a:solidFill>
            <a:schemeClr val="bg1">
              <a:lumMod val="75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lumMod val="100000"/>
                    <a:shade val="50000"/>
                    <a:alpha val="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 Placeholder 22">
            <a:extLst>
              <a:ext uri="{FF2B5EF4-FFF2-40B4-BE49-F238E27FC236}">
                <a16:creationId xmlns:a16="http://schemas.microsoft.com/office/drawing/2014/main" id="{13574A07-3306-4403-BBEA-75E519E03D9F}"/>
              </a:ext>
            </a:extLst>
          </p:cNvPr>
          <p:cNvSpPr>
            <a:spLocks noGrp="1"/>
          </p:cNvSpPr>
          <p:nvPr>
            <p:ph type="body" sz="quarter" idx="12"/>
          </p:nvPr>
        </p:nvSpPr>
        <p:spPr>
          <a:xfrm>
            <a:off x="1860550" y="1200150"/>
            <a:ext cx="5916613" cy="1225550"/>
          </a:xfrm>
        </p:spPr>
        <p:txBody>
          <a:bodyPr/>
          <a:lstStyle>
            <a:lvl1pPr marL="0" indent="0">
              <a:buNone/>
              <a:defRPr>
                <a:solidFill>
                  <a:schemeClr val="accent2">
                    <a:lumMod val="50000"/>
                  </a:schemeClr>
                </a:solidFill>
              </a:defRPr>
            </a:lvl1pPr>
          </a:lstStyle>
          <a:p>
            <a:pPr lvl="0"/>
            <a:r>
              <a:rPr lang="en-US"/>
              <a:t>Click to edit Master text styles</a:t>
            </a:r>
          </a:p>
        </p:txBody>
      </p:sp>
      <p:sp>
        <p:nvSpPr>
          <p:cNvPr id="24" name="Text Placeholder 22">
            <a:extLst>
              <a:ext uri="{FF2B5EF4-FFF2-40B4-BE49-F238E27FC236}">
                <a16:creationId xmlns:a16="http://schemas.microsoft.com/office/drawing/2014/main" id="{C43017F9-8F6D-4D26-BF56-25F1365F8A35}"/>
              </a:ext>
            </a:extLst>
          </p:cNvPr>
          <p:cNvSpPr>
            <a:spLocks noGrp="1"/>
          </p:cNvSpPr>
          <p:nvPr>
            <p:ph type="body" sz="quarter" idx="13"/>
          </p:nvPr>
        </p:nvSpPr>
        <p:spPr>
          <a:xfrm>
            <a:off x="1860550" y="3118116"/>
            <a:ext cx="5916613" cy="1225550"/>
          </a:xfrm>
        </p:spPr>
        <p:txBody>
          <a:bodyPr/>
          <a:lstStyle>
            <a:lvl1pPr marL="0" indent="0">
              <a:buNone/>
              <a:defRPr>
                <a:solidFill>
                  <a:schemeClr val="accent1">
                    <a:lumMod val="50000"/>
                  </a:schemeClr>
                </a:solidFill>
              </a:defRPr>
            </a:lvl1pPr>
          </a:lstStyle>
          <a:p>
            <a:pPr lvl="0"/>
            <a:r>
              <a:rPr lang="en-US"/>
              <a:t>Click to edit Master text styles</a:t>
            </a:r>
          </a:p>
        </p:txBody>
      </p:sp>
      <p:sp>
        <p:nvSpPr>
          <p:cNvPr id="25" name="Text Placeholder 22">
            <a:extLst>
              <a:ext uri="{FF2B5EF4-FFF2-40B4-BE49-F238E27FC236}">
                <a16:creationId xmlns:a16="http://schemas.microsoft.com/office/drawing/2014/main" id="{A0D6FF31-7C9D-4E4F-9D40-9A4086C947CE}"/>
              </a:ext>
            </a:extLst>
          </p:cNvPr>
          <p:cNvSpPr>
            <a:spLocks noGrp="1"/>
          </p:cNvSpPr>
          <p:nvPr>
            <p:ph type="body" sz="quarter" idx="14"/>
          </p:nvPr>
        </p:nvSpPr>
        <p:spPr>
          <a:xfrm>
            <a:off x="1860550" y="5020041"/>
            <a:ext cx="5916613" cy="1225550"/>
          </a:xfrm>
        </p:spPr>
        <p:txBody>
          <a:bodyPr/>
          <a:lstStyle>
            <a:lvl1pPr marL="0" indent="0">
              <a:buNone/>
              <a:defRPr>
                <a:solidFill>
                  <a:schemeClr val="bg2">
                    <a:lumMod val="10000"/>
                  </a:schemeClr>
                </a:solidFill>
              </a:defRPr>
            </a:lvl1pPr>
          </a:lstStyle>
          <a:p>
            <a:pPr lvl="0"/>
            <a:r>
              <a:rPr lang="en-US"/>
              <a:t>Click to edit Master text styles</a:t>
            </a:r>
          </a:p>
        </p:txBody>
      </p:sp>
      <p:sp>
        <p:nvSpPr>
          <p:cNvPr id="27" name="Content Placeholder 26">
            <a:extLst>
              <a:ext uri="{FF2B5EF4-FFF2-40B4-BE49-F238E27FC236}">
                <a16:creationId xmlns:a16="http://schemas.microsoft.com/office/drawing/2014/main" id="{0A83D429-1099-4E0D-9382-64DFA45A5CDA}"/>
              </a:ext>
            </a:extLst>
          </p:cNvPr>
          <p:cNvSpPr>
            <a:spLocks noGrp="1"/>
          </p:cNvSpPr>
          <p:nvPr>
            <p:ph sz="quarter" idx="15"/>
          </p:nvPr>
        </p:nvSpPr>
        <p:spPr>
          <a:xfrm>
            <a:off x="8496300" y="1459178"/>
            <a:ext cx="3457261" cy="45434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03484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Situation, Complication, Question, Answer - 8/11/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1FD90-A614-479C-9516-1A975AA38305}"/>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2B09D35E-B49A-4069-A7CE-1A9B65058954}"/>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4" name="Rectangle 3">
            <a:extLst>
              <a:ext uri="{FF2B5EF4-FFF2-40B4-BE49-F238E27FC236}">
                <a16:creationId xmlns:a16="http://schemas.microsoft.com/office/drawing/2014/main" id="{D05D30E8-D3BB-4A35-91A7-AF761BA4E32A}"/>
              </a:ext>
            </a:extLst>
          </p:cNvPr>
          <p:cNvSpPr/>
          <p:nvPr userDrawn="1"/>
        </p:nvSpPr>
        <p:spPr>
          <a:xfrm>
            <a:off x="2856902" y="1226344"/>
            <a:ext cx="6870260" cy="952017"/>
          </a:xfrm>
          <a:prstGeom prst="rect">
            <a:avLst/>
          </a:prstGeom>
          <a:solidFill>
            <a:schemeClr val="accent1">
              <a:lumMod val="20000"/>
              <a:lumOff val="80000"/>
            </a:schemeClr>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lvl="1" algn="ctr"/>
            <a:endParaRPr lang="en-US">
              <a:solidFill>
                <a:schemeClr val="tx1"/>
              </a:solidFill>
            </a:endParaRPr>
          </a:p>
        </p:txBody>
      </p:sp>
      <p:sp>
        <p:nvSpPr>
          <p:cNvPr id="5" name="Rectangle: Rounded Corners 4">
            <a:extLst>
              <a:ext uri="{FF2B5EF4-FFF2-40B4-BE49-F238E27FC236}">
                <a16:creationId xmlns:a16="http://schemas.microsoft.com/office/drawing/2014/main" id="{4427C3C9-B53D-4E21-9A37-8FBD60434A0B}"/>
              </a:ext>
            </a:extLst>
          </p:cNvPr>
          <p:cNvSpPr/>
          <p:nvPr userDrawn="1"/>
        </p:nvSpPr>
        <p:spPr>
          <a:xfrm>
            <a:off x="801270" y="1226344"/>
            <a:ext cx="2456511" cy="952018"/>
          </a:xfrm>
          <a:prstGeom prst="roundRect">
            <a:avLst/>
          </a:prstGeom>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SITUATION</a:t>
            </a:r>
          </a:p>
        </p:txBody>
      </p:sp>
      <p:sp>
        <p:nvSpPr>
          <p:cNvPr id="6" name="Rectangle 5">
            <a:extLst>
              <a:ext uri="{FF2B5EF4-FFF2-40B4-BE49-F238E27FC236}">
                <a16:creationId xmlns:a16="http://schemas.microsoft.com/office/drawing/2014/main" id="{8A94A0B8-2A70-42EC-A42F-1EF4B25864AC}"/>
              </a:ext>
            </a:extLst>
          </p:cNvPr>
          <p:cNvSpPr/>
          <p:nvPr userDrawn="1"/>
        </p:nvSpPr>
        <p:spPr>
          <a:xfrm>
            <a:off x="2856902" y="2612896"/>
            <a:ext cx="6870260" cy="952017"/>
          </a:xfrm>
          <a:prstGeom prst="rect">
            <a:avLst/>
          </a:prstGeom>
          <a:solidFill>
            <a:schemeClr val="accent2">
              <a:lumMod val="20000"/>
              <a:lumOff val="80000"/>
            </a:schemeClr>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lvl="1" algn="ctr"/>
            <a:endParaRPr lang="en-US">
              <a:solidFill>
                <a:schemeClr val="tx1"/>
              </a:solidFill>
            </a:endParaRPr>
          </a:p>
        </p:txBody>
      </p:sp>
      <p:sp>
        <p:nvSpPr>
          <p:cNvPr id="7" name="Rectangle: Rounded Corners 6">
            <a:extLst>
              <a:ext uri="{FF2B5EF4-FFF2-40B4-BE49-F238E27FC236}">
                <a16:creationId xmlns:a16="http://schemas.microsoft.com/office/drawing/2014/main" id="{A9354CF9-BCD9-413B-A321-7BBBF34E6FEB}"/>
              </a:ext>
            </a:extLst>
          </p:cNvPr>
          <p:cNvSpPr/>
          <p:nvPr userDrawn="1"/>
        </p:nvSpPr>
        <p:spPr>
          <a:xfrm>
            <a:off x="801270" y="2612895"/>
            <a:ext cx="2456511" cy="952018"/>
          </a:xfrm>
          <a:prstGeom prst="roundRect">
            <a:avLst/>
          </a:prstGeom>
          <a:solidFill>
            <a:schemeClr val="accent2"/>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COMPLICATION</a:t>
            </a:r>
          </a:p>
        </p:txBody>
      </p:sp>
      <p:sp>
        <p:nvSpPr>
          <p:cNvPr id="8" name="Rectangle 7">
            <a:extLst>
              <a:ext uri="{FF2B5EF4-FFF2-40B4-BE49-F238E27FC236}">
                <a16:creationId xmlns:a16="http://schemas.microsoft.com/office/drawing/2014/main" id="{2122C689-C952-4EE2-ADF4-D16805AE4081}"/>
              </a:ext>
            </a:extLst>
          </p:cNvPr>
          <p:cNvSpPr/>
          <p:nvPr userDrawn="1"/>
        </p:nvSpPr>
        <p:spPr>
          <a:xfrm>
            <a:off x="2856902" y="3999447"/>
            <a:ext cx="6870260" cy="952017"/>
          </a:xfrm>
          <a:prstGeom prst="rect">
            <a:avLst/>
          </a:prstGeom>
          <a:solidFill>
            <a:schemeClr val="accent3">
              <a:lumMod val="20000"/>
              <a:lumOff val="80000"/>
            </a:schemeClr>
          </a:solidFill>
          <a:ln w="381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lvl="1" algn="ctr"/>
            <a:endParaRPr lang="en-US">
              <a:solidFill>
                <a:schemeClr val="tx1"/>
              </a:solidFill>
            </a:endParaRPr>
          </a:p>
        </p:txBody>
      </p:sp>
      <p:sp>
        <p:nvSpPr>
          <p:cNvPr id="9" name="Rectangle: Rounded Corners 8">
            <a:extLst>
              <a:ext uri="{FF2B5EF4-FFF2-40B4-BE49-F238E27FC236}">
                <a16:creationId xmlns:a16="http://schemas.microsoft.com/office/drawing/2014/main" id="{DD84CF95-7721-477C-A1C8-9E358E9011BC}"/>
              </a:ext>
            </a:extLst>
          </p:cNvPr>
          <p:cNvSpPr/>
          <p:nvPr userDrawn="1"/>
        </p:nvSpPr>
        <p:spPr>
          <a:xfrm>
            <a:off x="801270" y="3999446"/>
            <a:ext cx="2456511" cy="952018"/>
          </a:xfrm>
          <a:prstGeom prst="roundRect">
            <a:avLst/>
          </a:prstGeom>
          <a:solidFill>
            <a:schemeClr val="accent3"/>
          </a:solidFill>
          <a:ln w="381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QUESTION</a:t>
            </a:r>
          </a:p>
        </p:txBody>
      </p:sp>
      <p:sp>
        <p:nvSpPr>
          <p:cNvPr id="10" name="Rectangle 9">
            <a:extLst>
              <a:ext uri="{FF2B5EF4-FFF2-40B4-BE49-F238E27FC236}">
                <a16:creationId xmlns:a16="http://schemas.microsoft.com/office/drawing/2014/main" id="{6EA4BD7A-0996-4875-B799-E4E5C5EDA61A}"/>
              </a:ext>
            </a:extLst>
          </p:cNvPr>
          <p:cNvSpPr/>
          <p:nvPr userDrawn="1"/>
        </p:nvSpPr>
        <p:spPr>
          <a:xfrm>
            <a:off x="2856902" y="5385997"/>
            <a:ext cx="6870260" cy="952017"/>
          </a:xfrm>
          <a:prstGeom prst="rect">
            <a:avLst/>
          </a:prstGeom>
          <a:solidFill>
            <a:schemeClr val="accent5">
              <a:lumMod val="20000"/>
              <a:lumOff val="80000"/>
            </a:schemeClr>
          </a:solidFill>
          <a:ln w="381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lvl="1" algn="ctr"/>
            <a:endParaRPr lang="en-US">
              <a:solidFill>
                <a:schemeClr val="tx1"/>
              </a:solidFill>
            </a:endParaRPr>
          </a:p>
        </p:txBody>
      </p:sp>
      <p:sp>
        <p:nvSpPr>
          <p:cNvPr id="11" name="Rectangle: Rounded Corners 10">
            <a:extLst>
              <a:ext uri="{FF2B5EF4-FFF2-40B4-BE49-F238E27FC236}">
                <a16:creationId xmlns:a16="http://schemas.microsoft.com/office/drawing/2014/main" id="{7AB04158-F088-4249-993E-206922347587}"/>
              </a:ext>
            </a:extLst>
          </p:cNvPr>
          <p:cNvSpPr/>
          <p:nvPr userDrawn="1"/>
        </p:nvSpPr>
        <p:spPr>
          <a:xfrm>
            <a:off x="801270" y="5385996"/>
            <a:ext cx="2456511" cy="952018"/>
          </a:xfrm>
          <a:prstGeom prst="roundRect">
            <a:avLst/>
          </a:prstGeom>
          <a:solidFill>
            <a:schemeClr val="accent5"/>
          </a:solidFill>
          <a:ln w="381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ANSWER</a:t>
            </a:r>
          </a:p>
        </p:txBody>
      </p:sp>
      <p:sp>
        <p:nvSpPr>
          <p:cNvPr id="12" name="Rectangle: Rounded Corners 11">
            <a:extLst>
              <a:ext uri="{FF2B5EF4-FFF2-40B4-BE49-F238E27FC236}">
                <a16:creationId xmlns:a16="http://schemas.microsoft.com/office/drawing/2014/main" id="{4671DACC-2A1A-4D0F-981C-6BD6D6FCAC25}"/>
              </a:ext>
            </a:extLst>
          </p:cNvPr>
          <p:cNvSpPr>
            <a:spLocks/>
          </p:cNvSpPr>
          <p:nvPr userDrawn="1"/>
        </p:nvSpPr>
        <p:spPr>
          <a:xfrm>
            <a:off x="694756" y="5247473"/>
            <a:ext cx="9127489" cy="1229064"/>
          </a:xfrm>
          <a:prstGeom prst="roundRect">
            <a:avLst>
              <a:gd name="adj" fmla="val 10183"/>
            </a:avLst>
          </a:prstGeom>
          <a:noFill/>
          <a:ln w="57150" cap="flat" cmpd="sng" algn="ctr">
            <a:solidFill>
              <a:srgbClr val="C00000"/>
            </a:solidFill>
            <a:prstDash val="sysDot"/>
            <a:miter lim="800000"/>
            <a:headEnd type="none" w="med" len="med"/>
            <a:tailEnd type="none" w="med" len="med"/>
          </a:ln>
          <a:extLst>
            <a:ext uri="{909E8E84-426E-40DD-AFC4-6F175D3DCCD1}">
              <a14:hiddenFill xmlns:a14="http://schemas.microsoft.com/office/drawing/2010/main">
                <a:solidFill>
                  <a:schemeClr val="bg1">
                    <a:lumMod val="100000"/>
                  </a:schemeClr>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 Placeholder 4">
            <a:extLst>
              <a:ext uri="{FF2B5EF4-FFF2-40B4-BE49-F238E27FC236}">
                <a16:creationId xmlns:a16="http://schemas.microsoft.com/office/drawing/2014/main" id="{20D5933F-FDE5-4F5A-86F8-AE388CB0D62A}"/>
              </a:ext>
            </a:extLst>
          </p:cNvPr>
          <p:cNvSpPr>
            <a:spLocks noGrp="1"/>
          </p:cNvSpPr>
          <p:nvPr>
            <p:ph type="body" sz="quarter" idx="11"/>
          </p:nvPr>
        </p:nvSpPr>
        <p:spPr>
          <a:xfrm>
            <a:off x="3325091" y="1277858"/>
            <a:ext cx="6326909" cy="846505"/>
          </a:xfrm>
        </p:spPr>
        <p:txBody>
          <a:bodyPr anchor="ctr"/>
          <a:lstStyle>
            <a:lvl1pPr marL="0" indent="0">
              <a:buNone/>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14" name="Text Placeholder 4">
            <a:extLst>
              <a:ext uri="{FF2B5EF4-FFF2-40B4-BE49-F238E27FC236}">
                <a16:creationId xmlns:a16="http://schemas.microsoft.com/office/drawing/2014/main" id="{6E3F9688-7C8A-4B97-BCAF-2B5005CF1200}"/>
              </a:ext>
            </a:extLst>
          </p:cNvPr>
          <p:cNvSpPr>
            <a:spLocks noGrp="1"/>
          </p:cNvSpPr>
          <p:nvPr>
            <p:ph type="body" sz="quarter" idx="12"/>
          </p:nvPr>
        </p:nvSpPr>
        <p:spPr>
          <a:xfrm>
            <a:off x="3325091" y="2660428"/>
            <a:ext cx="6326909" cy="846505"/>
          </a:xfrm>
        </p:spPr>
        <p:txBody>
          <a:bodyPr anchor="ctr"/>
          <a:lstStyle>
            <a:lvl1pPr marL="0" indent="0">
              <a:buNone/>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15" name="Text Placeholder 4">
            <a:extLst>
              <a:ext uri="{FF2B5EF4-FFF2-40B4-BE49-F238E27FC236}">
                <a16:creationId xmlns:a16="http://schemas.microsoft.com/office/drawing/2014/main" id="{9172D448-36CB-4866-94B2-46C14CD07D13}"/>
              </a:ext>
            </a:extLst>
          </p:cNvPr>
          <p:cNvSpPr>
            <a:spLocks noGrp="1"/>
          </p:cNvSpPr>
          <p:nvPr>
            <p:ph type="body" sz="quarter" idx="13"/>
          </p:nvPr>
        </p:nvSpPr>
        <p:spPr>
          <a:xfrm>
            <a:off x="3325091" y="4046978"/>
            <a:ext cx="6326909" cy="846505"/>
          </a:xfrm>
        </p:spPr>
        <p:txBody>
          <a:bodyPr anchor="ctr"/>
          <a:lstStyle>
            <a:lvl1pPr marL="0" indent="0">
              <a:buNone/>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16" name="Text Placeholder 4">
            <a:extLst>
              <a:ext uri="{FF2B5EF4-FFF2-40B4-BE49-F238E27FC236}">
                <a16:creationId xmlns:a16="http://schemas.microsoft.com/office/drawing/2014/main" id="{10E61268-4B3F-47EE-A1AD-7F35F4DFA211}"/>
              </a:ext>
            </a:extLst>
          </p:cNvPr>
          <p:cNvSpPr>
            <a:spLocks noGrp="1"/>
          </p:cNvSpPr>
          <p:nvPr>
            <p:ph type="body" sz="quarter" idx="14"/>
          </p:nvPr>
        </p:nvSpPr>
        <p:spPr>
          <a:xfrm>
            <a:off x="3325091" y="5438752"/>
            <a:ext cx="6326909" cy="846505"/>
          </a:xfrm>
        </p:spPr>
        <p:txBody>
          <a:bodyPr anchor="ctr"/>
          <a:lstStyle>
            <a:lvl1pPr marL="0" indent="0">
              <a:buNone/>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Tree>
    <p:extLst>
      <p:ext uri="{BB962C8B-B14F-4D97-AF65-F5344CB8AC3E}">
        <p14:creationId xmlns:p14="http://schemas.microsoft.com/office/powerpoint/2010/main" val="2434425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Plan, Execution, Maintenance - 8/25/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0C24B-9D82-4E5A-A545-1129162F445B}"/>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E21E274-7863-40A1-A6F8-E665CCD971D5}"/>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5" name="Rectangle 4">
            <a:extLst>
              <a:ext uri="{FF2B5EF4-FFF2-40B4-BE49-F238E27FC236}">
                <a16:creationId xmlns:a16="http://schemas.microsoft.com/office/drawing/2014/main" id="{91766B8C-D619-4EDB-BD1A-C098A4D5ECC0}"/>
              </a:ext>
            </a:extLst>
          </p:cNvPr>
          <p:cNvSpPr/>
          <p:nvPr/>
        </p:nvSpPr>
        <p:spPr>
          <a:xfrm>
            <a:off x="2819809" y="1303312"/>
            <a:ext cx="4236773" cy="1354131"/>
          </a:xfrm>
          <a:prstGeom prst="rect">
            <a:avLst/>
          </a:prstGeom>
          <a:solidFill>
            <a:schemeClr val="accent1">
              <a:lumMod val="20000"/>
              <a:lumOff val="80000"/>
            </a:schemeClr>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lvl="1"/>
            <a:endParaRPr lang="en-US" sz="1600">
              <a:solidFill>
                <a:schemeClr val="tx1"/>
              </a:solidFill>
            </a:endParaRPr>
          </a:p>
        </p:txBody>
      </p:sp>
      <p:sp>
        <p:nvSpPr>
          <p:cNvPr id="6" name="Rectangle: Rounded Corners 5">
            <a:extLst>
              <a:ext uri="{FF2B5EF4-FFF2-40B4-BE49-F238E27FC236}">
                <a16:creationId xmlns:a16="http://schemas.microsoft.com/office/drawing/2014/main" id="{54516FE7-0E08-4A0F-B6D8-DE66C3EC37AF}"/>
              </a:ext>
            </a:extLst>
          </p:cNvPr>
          <p:cNvSpPr/>
          <p:nvPr/>
        </p:nvSpPr>
        <p:spPr>
          <a:xfrm>
            <a:off x="245526" y="1303312"/>
            <a:ext cx="2834453" cy="1354132"/>
          </a:xfrm>
          <a:prstGeom prst="roundRect">
            <a:avLst/>
          </a:prstGeom>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lvl="1" algn="ctr"/>
            <a:r>
              <a:rPr lang="en-US" b="1"/>
              <a:t>Situation</a:t>
            </a:r>
          </a:p>
        </p:txBody>
      </p:sp>
      <p:pic>
        <p:nvPicPr>
          <p:cNvPr id="7" name="Picture 6">
            <a:extLst>
              <a:ext uri="{FF2B5EF4-FFF2-40B4-BE49-F238E27FC236}">
                <a16:creationId xmlns:a16="http://schemas.microsoft.com/office/drawing/2014/main" id="{712C35ED-2EE3-4116-BF74-0F7D74FE9712}"/>
              </a:ext>
            </a:extLst>
          </p:cNvPr>
          <p:cNvPicPr>
            <a:picLocks noChangeAspect="1"/>
          </p:cNvPicPr>
          <p:nvPr/>
        </p:nvPicPr>
        <p:blipFill>
          <a:blip r:embed="rId2">
            <a:lum bright="70000" contrast="-70000"/>
          </a:blip>
          <a:stretch>
            <a:fillRect/>
          </a:stretch>
        </p:blipFill>
        <p:spPr>
          <a:xfrm>
            <a:off x="511690" y="1559478"/>
            <a:ext cx="518330" cy="563774"/>
          </a:xfrm>
          <a:prstGeom prst="rect">
            <a:avLst/>
          </a:prstGeom>
        </p:spPr>
      </p:pic>
      <p:sp>
        <p:nvSpPr>
          <p:cNvPr id="9" name="Rectangle 8">
            <a:extLst>
              <a:ext uri="{FF2B5EF4-FFF2-40B4-BE49-F238E27FC236}">
                <a16:creationId xmlns:a16="http://schemas.microsoft.com/office/drawing/2014/main" id="{46CE75B9-1FC0-471C-8C77-76AF7164B931}"/>
              </a:ext>
            </a:extLst>
          </p:cNvPr>
          <p:cNvSpPr/>
          <p:nvPr/>
        </p:nvSpPr>
        <p:spPr>
          <a:xfrm>
            <a:off x="2819809" y="2989037"/>
            <a:ext cx="4236773" cy="1302089"/>
          </a:xfrm>
          <a:prstGeom prst="rect">
            <a:avLst/>
          </a:prstGeom>
          <a:solidFill>
            <a:schemeClr val="accent1">
              <a:lumMod val="20000"/>
              <a:lumOff val="80000"/>
            </a:schemeClr>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lvl="1"/>
            <a:endParaRPr lang="en-US" sz="1600">
              <a:solidFill>
                <a:schemeClr val="tx1"/>
              </a:solidFill>
            </a:endParaRPr>
          </a:p>
        </p:txBody>
      </p:sp>
      <p:sp>
        <p:nvSpPr>
          <p:cNvPr id="10" name="Rectangle: Rounded Corners 9">
            <a:extLst>
              <a:ext uri="{FF2B5EF4-FFF2-40B4-BE49-F238E27FC236}">
                <a16:creationId xmlns:a16="http://schemas.microsoft.com/office/drawing/2014/main" id="{2D12FE94-606D-4763-8154-FC485DF9696A}"/>
              </a:ext>
            </a:extLst>
          </p:cNvPr>
          <p:cNvSpPr/>
          <p:nvPr/>
        </p:nvSpPr>
        <p:spPr>
          <a:xfrm>
            <a:off x="245526" y="2989037"/>
            <a:ext cx="2834453" cy="1302090"/>
          </a:xfrm>
          <a:prstGeom prst="roundRect">
            <a:avLst/>
          </a:prstGeom>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lvl="1" algn="ctr"/>
            <a:r>
              <a:rPr lang="en-US" b="1"/>
              <a:t>Complication</a:t>
            </a:r>
          </a:p>
        </p:txBody>
      </p:sp>
      <p:pic>
        <p:nvPicPr>
          <p:cNvPr id="11" name="Picture 10">
            <a:extLst>
              <a:ext uri="{FF2B5EF4-FFF2-40B4-BE49-F238E27FC236}">
                <a16:creationId xmlns:a16="http://schemas.microsoft.com/office/drawing/2014/main" id="{A324B30F-C8B1-41AD-A42D-5AB9574D5149}"/>
              </a:ext>
            </a:extLst>
          </p:cNvPr>
          <p:cNvPicPr>
            <a:picLocks noChangeAspect="1"/>
          </p:cNvPicPr>
          <p:nvPr/>
        </p:nvPicPr>
        <p:blipFill>
          <a:blip r:embed="rId3">
            <a:lum bright="70000" contrast="-70000"/>
          </a:blip>
          <a:stretch>
            <a:fillRect/>
          </a:stretch>
        </p:blipFill>
        <p:spPr>
          <a:xfrm>
            <a:off x="446899" y="3287723"/>
            <a:ext cx="647913" cy="704718"/>
          </a:xfrm>
          <a:prstGeom prst="rect">
            <a:avLst/>
          </a:prstGeom>
        </p:spPr>
      </p:pic>
      <p:sp>
        <p:nvSpPr>
          <p:cNvPr id="13" name="Rectangle 12">
            <a:extLst>
              <a:ext uri="{FF2B5EF4-FFF2-40B4-BE49-F238E27FC236}">
                <a16:creationId xmlns:a16="http://schemas.microsoft.com/office/drawing/2014/main" id="{D331503B-D7C7-445F-B5A4-C4CDF9D6E0FC}"/>
              </a:ext>
            </a:extLst>
          </p:cNvPr>
          <p:cNvSpPr/>
          <p:nvPr/>
        </p:nvSpPr>
        <p:spPr>
          <a:xfrm>
            <a:off x="2819809" y="4622724"/>
            <a:ext cx="4236773" cy="1371676"/>
          </a:xfrm>
          <a:prstGeom prst="rect">
            <a:avLst/>
          </a:prstGeom>
          <a:solidFill>
            <a:schemeClr val="accent1">
              <a:lumMod val="20000"/>
              <a:lumOff val="80000"/>
            </a:schemeClr>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lvl="1"/>
            <a:endParaRPr lang="en-US" sz="1600">
              <a:solidFill>
                <a:schemeClr val="tx1"/>
              </a:solidFill>
            </a:endParaRPr>
          </a:p>
        </p:txBody>
      </p:sp>
      <p:sp>
        <p:nvSpPr>
          <p:cNvPr id="14" name="Rectangle: Rounded Corners 13">
            <a:extLst>
              <a:ext uri="{FF2B5EF4-FFF2-40B4-BE49-F238E27FC236}">
                <a16:creationId xmlns:a16="http://schemas.microsoft.com/office/drawing/2014/main" id="{6C4D5BEA-BDF8-4FD1-AC7C-7B02AD7FD657}"/>
              </a:ext>
            </a:extLst>
          </p:cNvPr>
          <p:cNvSpPr/>
          <p:nvPr/>
        </p:nvSpPr>
        <p:spPr>
          <a:xfrm>
            <a:off x="245526" y="4622723"/>
            <a:ext cx="2834453" cy="1371677"/>
          </a:xfrm>
          <a:prstGeom prst="roundRect">
            <a:avLst/>
          </a:prstGeom>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lvl="1" algn="ctr"/>
            <a:r>
              <a:rPr lang="en-US" b="1"/>
              <a:t>Objective</a:t>
            </a:r>
          </a:p>
        </p:txBody>
      </p:sp>
      <p:pic>
        <p:nvPicPr>
          <p:cNvPr id="15" name="Picture 14">
            <a:extLst>
              <a:ext uri="{FF2B5EF4-FFF2-40B4-BE49-F238E27FC236}">
                <a16:creationId xmlns:a16="http://schemas.microsoft.com/office/drawing/2014/main" id="{17AA5BD6-7004-45F6-A42E-D7F61E4A5738}"/>
              </a:ext>
            </a:extLst>
          </p:cNvPr>
          <p:cNvPicPr>
            <a:picLocks noChangeAspect="1"/>
          </p:cNvPicPr>
          <p:nvPr/>
        </p:nvPicPr>
        <p:blipFill>
          <a:blip r:embed="rId4">
            <a:lum bright="70000" contrast="-70000"/>
          </a:blip>
          <a:stretch>
            <a:fillRect/>
          </a:stretch>
        </p:blipFill>
        <p:spPr>
          <a:xfrm>
            <a:off x="417449" y="4776387"/>
            <a:ext cx="706814" cy="768783"/>
          </a:xfrm>
          <a:prstGeom prst="rect">
            <a:avLst/>
          </a:prstGeom>
        </p:spPr>
      </p:pic>
      <p:pic>
        <p:nvPicPr>
          <p:cNvPr id="16" name="Picture 15">
            <a:extLst>
              <a:ext uri="{FF2B5EF4-FFF2-40B4-BE49-F238E27FC236}">
                <a16:creationId xmlns:a16="http://schemas.microsoft.com/office/drawing/2014/main" id="{0F4778D0-F51F-46E9-950D-5765CA013950}"/>
              </a:ext>
            </a:extLst>
          </p:cNvPr>
          <p:cNvPicPr>
            <a:picLocks noChangeAspect="1"/>
          </p:cNvPicPr>
          <p:nvPr/>
        </p:nvPicPr>
        <p:blipFill>
          <a:blip r:embed="rId5">
            <a:lum bright="70000" contrast="-70000"/>
          </a:blip>
          <a:stretch>
            <a:fillRect/>
          </a:stretch>
        </p:blipFill>
        <p:spPr>
          <a:xfrm>
            <a:off x="577322" y="4925872"/>
            <a:ext cx="431942" cy="469812"/>
          </a:xfrm>
          <a:prstGeom prst="rect">
            <a:avLst/>
          </a:prstGeom>
        </p:spPr>
      </p:pic>
      <p:sp>
        <p:nvSpPr>
          <p:cNvPr id="17" name="Text Placeholder 4">
            <a:extLst>
              <a:ext uri="{FF2B5EF4-FFF2-40B4-BE49-F238E27FC236}">
                <a16:creationId xmlns:a16="http://schemas.microsoft.com/office/drawing/2014/main" id="{0B9D5227-CDA1-4B28-A5B8-CD507A1D115D}"/>
              </a:ext>
            </a:extLst>
          </p:cNvPr>
          <p:cNvSpPr>
            <a:spLocks noGrp="1"/>
          </p:cNvSpPr>
          <p:nvPr userDrawn="1">
            <p:ph type="body" sz="quarter" idx="11"/>
          </p:nvPr>
        </p:nvSpPr>
        <p:spPr>
          <a:xfrm>
            <a:off x="3215685" y="1345793"/>
            <a:ext cx="3697733" cy="1280979"/>
          </a:xfrm>
        </p:spPr>
        <p:txBody>
          <a:bodyPr/>
          <a:lstStyle>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8" name="Text Placeholder 4">
            <a:extLst>
              <a:ext uri="{FF2B5EF4-FFF2-40B4-BE49-F238E27FC236}">
                <a16:creationId xmlns:a16="http://schemas.microsoft.com/office/drawing/2014/main" id="{645111C8-73B2-4DF4-8978-47D36BA0FFB7}"/>
              </a:ext>
            </a:extLst>
          </p:cNvPr>
          <p:cNvSpPr>
            <a:spLocks noGrp="1"/>
          </p:cNvSpPr>
          <p:nvPr userDrawn="1">
            <p:ph type="body" sz="quarter" idx="12"/>
          </p:nvPr>
        </p:nvSpPr>
        <p:spPr>
          <a:xfrm>
            <a:off x="3220303" y="3121220"/>
            <a:ext cx="3697733" cy="1097232"/>
          </a:xfrm>
        </p:spPr>
        <p:txBody>
          <a:bodyPr/>
          <a:lstStyle>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9" name="Text Placeholder 4">
            <a:extLst>
              <a:ext uri="{FF2B5EF4-FFF2-40B4-BE49-F238E27FC236}">
                <a16:creationId xmlns:a16="http://schemas.microsoft.com/office/drawing/2014/main" id="{959D6945-FB50-4505-A52C-40992C3CBDD2}"/>
              </a:ext>
            </a:extLst>
          </p:cNvPr>
          <p:cNvSpPr>
            <a:spLocks noGrp="1"/>
          </p:cNvSpPr>
          <p:nvPr userDrawn="1">
            <p:ph type="body" sz="quarter" idx="13"/>
          </p:nvPr>
        </p:nvSpPr>
        <p:spPr>
          <a:xfrm>
            <a:off x="3224927" y="4661640"/>
            <a:ext cx="3697733" cy="1258869"/>
          </a:xfrm>
        </p:spPr>
        <p:txBody>
          <a:bodyPr/>
          <a:lstStyle>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0" name="Content Placeholder 24">
            <a:extLst>
              <a:ext uri="{FF2B5EF4-FFF2-40B4-BE49-F238E27FC236}">
                <a16:creationId xmlns:a16="http://schemas.microsoft.com/office/drawing/2014/main" id="{CA49582F-C090-421C-A0A0-D2E85C4D49E6}"/>
              </a:ext>
            </a:extLst>
          </p:cNvPr>
          <p:cNvSpPr>
            <a:spLocks noGrp="1"/>
          </p:cNvSpPr>
          <p:nvPr>
            <p:ph sz="quarter" idx="14"/>
          </p:nvPr>
        </p:nvSpPr>
        <p:spPr>
          <a:xfrm>
            <a:off x="7143750" y="1207599"/>
            <a:ext cx="4683125" cy="51170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8248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75F5A-DC47-4D8A-9703-67294FC62383}"/>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AD7E0711-B624-4391-8C76-895F184AF7C0}"/>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4" name="Rectangle 3">
            <a:extLst>
              <a:ext uri="{FF2B5EF4-FFF2-40B4-BE49-F238E27FC236}">
                <a16:creationId xmlns:a16="http://schemas.microsoft.com/office/drawing/2014/main" id="{5FF459C8-E591-4189-8361-318F700E76F1}"/>
              </a:ext>
            </a:extLst>
          </p:cNvPr>
          <p:cNvSpPr/>
          <p:nvPr userDrawn="1"/>
        </p:nvSpPr>
        <p:spPr>
          <a:xfrm>
            <a:off x="560485" y="1975429"/>
            <a:ext cx="11038244" cy="790015"/>
          </a:xfrm>
          <a:prstGeom prst="rect">
            <a:avLst/>
          </a:prstGeom>
          <a:solidFill>
            <a:schemeClr val="accent1">
              <a:lumMod val="20000"/>
              <a:lumOff val="80000"/>
            </a:schemeClr>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lvl="1" algn="ctr"/>
            <a:endParaRPr lang="en-US" sz="1588">
              <a:solidFill>
                <a:schemeClr val="tx1"/>
              </a:solidFill>
              <a:latin typeface="Calibri" panose="020F0502020204030204" pitchFamily="34" charset="0"/>
            </a:endParaRPr>
          </a:p>
        </p:txBody>
      </p:sp>
      <p:sp>
        <p:nvSpPr>
          <p:cNvPr id="5" name="Rectangle: Rounded Corners 4">
            <a:extLst>
              <a:ext uri="{FF2B5EF4-FFF2-40B4-BE49-F238E27FC236}">
                <a16:creationId xmlns:a16="http://schemas.microsoft.com/office/drawing/2014/main" id="{1B59F64F-4673-4F63-AEDD-E1407B81666B}"/>
              </a:ext>
            </a:extLst>
          </p:cNvPr>
          <p:cNvSpPr/>
          <p:nvPr userDrawn="1"/>
        </p:nvSpPr>
        <p:spPr>
          <a:xfrm>
            <a:off x="560487" y="1281919"/>
            <a:ext cx="11038244" cy="597911"/>
          </a:xfrm>
          <a:prstGeom prst="roundRect">
            <a:avLst/>
          </a:prstGeom>
          <a:solidFill>
            <a:schemeClr val="accent2"/>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88" b="1">
                <a:latin typeface="Calibri" panose="020F0502020204030204" pitchFamily="34" charset="0"/>
              </a:rPr>
              <a:t>Action</a:t>
            </a:r>
          </a:p>
        </p:txBody>
      </p:sp>
      <p:sp>
        <p:nvSpPr>
          <p:cNvPr id="6" name="Rectangle 5">
            <a:extLst>
              <a:ext uri="{FF2B5EF4-FFF2-40B4-BE49-F238E27FC236}">
                <a16:creationId xmlns:a16="http://schemas.microsoft.com/office/drawing/2014/main" id="{6B44EC50-7B80-44A5-A8C9-31CD04D54A4F}"/>
              </a:ext>
            </a:extLst>
          </p:cNvPr>
          <p:cNvSpPr/>
          <p:nvPr userDrawn="1"/>
        </p:nvSpPr>
        <p:spPr>
          <a:xfrm>
            <a:off x="1663433" y="3520574"/>
            <a:ext cx="4130008" cy="2927318"/>
          </a:xfrm>
          <a:prstGeom prst="rect">
            <a:avLst/>
          </a:prstGeom>
          <a:solidFill>
            <a:schemeClr val="accent3">
              <a:lumMod val="20000"/>
              <a:lumOff val="80000"/>
            </a:schemeClr>
          </a:solidFill>
          <a:ln w="381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t"/>
          <a:lstStyle/>
          <a:p>
            <a:pPr marL="0" indent="0">
              <a:buFont typeface="Wingdings" panose="05000000000000000000" pitchFamily="2" charset="2"/>
              <a:buNone/>
            </a:pPr>
            <a:endParaRPr lang="en-US" sz="1588">
              <a:solidFill>
                <a:schemeClr val="tx1"/>
              </a:solidFill>
              <a:latin typeface="Calibri" panose="020F0502020204030204" pitchFamily="34" charset="0"/>
            </a:endParaRPr>
          </a:p>
        </p:txBody>
      </p:sp>
      <p:sp>
        <p:nvSpPr>
          <p:cNvPr id="7" name="Rectangle: Rounded Corners 6">
            <a:extLst>
              <a:ext uri="{FF2B5EF4-FFF2-40B4-BE49-F238E27FC236}">
                <a16:creationId xmlns:a16="http://schemas.microsoft.com/office/drawing/2014/main" id="{DA3D19E3-1168-4925-8AD0-E27C730DCD77}"/>
              </a:ext>
            </a:extLst>
          </p:cNvPr>
          <p:cNvSpPr/>
          <p:nvPr userDrawn="1"/>
        </p:nvSpPr>
        <p:spPr>
          <a:xfrm>
            <a:off x="560486" y="2857018"/>
            <a:ext cx="11038243" cy="571982"/>
          </a:xfrm>
          <a:prstGeom prst="roundRect">
            <a:avLst/>
          </a:prstGeom>
          <a:solidFill>
            <a:schemeClr val="accent3"/>
          </a:solidFill>
          <a:ln w="381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88" b="1">
                <a:latin typeface="Calibri" panose="020F0502020204030204" pitchFamily="34" charset="0"/>
              </a:rPr>
              <a:t>Result</a:t>
            </a:r>
          </a:p>
        </p:txBody>
      </p:sp>
      <p:sp>
        <p:nvSpPr>
          <p:cNvPr id="8" name="Rectangle 7">
            <a:extLst>
              <a:ext uri="{FF2B5EF4-FFF2-40B4-BE49-F238E27FC236}">
                <a16:creationId xmlns:a16="http://schemas.microsoft.com/office/drawing/2014/main" id="{12B8DDFE-9455-41CF-9EBB-18C35C7206B4}"/>
              </a:ext>
            </a:extLst>
          </p:cNvPr>
          <p:cNvSpPr/>
          <p:nvPr userDrawn="1"/>
        </p:nvSpPr>
        <p:spPr>
          <a:xfrm>
            <a:off x="6243768" y="3520574"/>
            <a:ext cx="4130008" cy="2927318"/>
          </a:xfrm>
          <a:prstGeom prst="rect">
            <a:avLst/>
          </a:prstGeom>
          <a:solidFill>
            <a:schemeClr val="accent3">
              <a:lumMod val="20000"/>
              <a:lumOff val="80000"/>
            </a:schemeClr>
          </a:solidFill>
          <a:ln w="381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rtlCol="0" anchor="t"/>
          <a:lstStyle/>
          <a:p>
            <a:pPr marL="0" indent="0">
              <a:buFont typeface="Wingdings" panose="05000000000000000000" pitchFamily="2" charset="2"/>
              <a:buNone/>
            </a:pPr>
            <a:endParaRPr lang="en-US" sz="1600">
              <a:solidFill>
                <a:srgbClr val="000000"/>
              </a:solidFill>
              <a:latin typeface="Calibri Light" panose="020F0302020204030204" pitchFamily="34" charset="0"/>
              <a:ea typeface="Calibri" panose="020F0502020204030204" pitchFamily="34" charset="0"/>
            </a:endParaRPr>
          </a:p>
        </p:txBody>
      </p:sp>
      <p:sp>
        <p:nvSpPr>
          <p:cNvPr id="12" name="Text Placeholder 4">
            <a:extLst>
              <a:ext uri="{FF2B5EF4-FFF2-40B4-BE49-F238E27FC236}">
                <a16:creationId xmlns:a16="http://schemas.microsoft.com/office/drawing/2014/main" id="{C4677403-ADE2-49FF-9B4A-F93105539A9D}"/>
              </a:ext>
            </a:extLst>
          </p:cNvPr>
          <p:cNvSpPr>
            <a:spLocks noGrp="1"/>
          </p:cNvSpPr>
          <p:nvPr>
            <p:ph type="body" sz="quarter" idx="12"/>
          </p:nvPr>
        </p:nvSpPr>
        <p:spPr>
          <a:xfrm>
            <a:off x="1818224" y="3592846"/>
            <a:ext cx="3834431" cy="2610766"/>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13" name="Text Placeholder 4">
            <a:extLst>
              <a:ext uri="{FF2B5EF4-FFF2-40B4-BE49-F238E27FC236}">
                <a16:creationId xmlns:a16="http://schemas.microsoft.com/office/drawing/2014/main" id="{8830E173-7616-4DC4-90B5-B5B6E1E70330}"/>
              </a:ext>
            </a:extLst>
          </p:cNvPr>
          <p:cNvSpPr>
            <a:spLocks noGrp="1"/>
          </p:cNvSpPr>
          <p:nvPr>
            <p:ph type="body" sz="quarter" idx="13"/>
          </p:nvPr>
        </p:nvSpPr>
        <p:spPr>
          <a:xfrm>
            <a:off x="6391556" y="3592846"/>
            <a:ext cx="3834431" cy="2610766"/>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931575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Overview, Context, Action Items - 7/30/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9EC9-8C90-41B0-8C04-34EF993C20E2}"/>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40D10181-9F71-4602-89D9-32A7DFCDC653}"/>
              </a:ext>
            </a:extLst>
          </p:cNvPr>
          <p:cNvSpPr>
            <a:spLocks noGrp="1"/>
          </p:cNvSpPr>
          <p:nvPr>
            <p:ph type="sldNum" sz="quarter" idx="10"/>
          </p:nvPr>
        </p:nvSpPr>
        <p:spPr/>
        <p:txBody>
          <a:bodyPr/>
          <a:lstStyle/>
          <a:p>
            <a:fld id="{2F12EBB6-D8A3-430D-BC41-FBCBB6B36320}" type="slidenum">
              <a:rPr lang="en-US" smtClean="0"/>
              <a:pPr/>
              <a:t>‹#›</a:t>
            </a:fld>
            <a:endParaRPr lang="en-US"/>
          </a:p>
        </p:txBody>
      </p:sp>
      <p:grpSp>
        <p:nvGrpSpPr>
          <p:cNvPr id="14" name="Group 13">
            <a:extLst>
              <a:ext uri="{FF2B5EF4-FFF2-40B4-BE49-F238E27FC236}">
                <a16:creationId xmlns:a16="http://schemas.microsoft.com/office/drawing/2014/main" id="{420FF46C-5FB4-4F98-88AE-E3A5265203B3}"/>
              </a:ext>
            </a:extLst>
          </p:cNvPr>
          <p:cNvGrpSpPr/>
          <p:nvPr userDrawn="1"/>
        </p:nvGrpSpPr>
        <p:grpSpPr>
          <a:xfrm>
            <a:off x="4096795" y="1339792"/>
            <a:ext cx="3998409" cy="750302"/>
            <a:chOff x="4503809" y="1339792"/>
            <a:chExt cx="3998409" cy="750302"/>
          </a:xfrm>
        </p:grpSpPr>
        <p:sp>
          <p:nvSpPr>
            <p:cNvPr id="5" name="Freeform 81">
              <a:extLst>
                <a:ext uri="{FF2B5EF4-FFF2-40B4-BE49-F238E27FC236}">
                  <a16:creationId xmlns:a16="http://schemas.microsoft.com/office/drawing/2014/main" id="{1383FCE4-83F8-4663-97A2-3BF59C6E5560}"/>
                </a:ext>
              </a:extLst>
            </p:cNvPr>
            <p:cNvSpPr>
              <a:spLocks noChangeAspect="1"/>
            </p:cNvSpPr>
            <p:nvPr userDrawn="1"/>
          </p:nvSpPr>
          <p:spPr bwMode="gray">
            <a:xfrm>
              <a:off x="4503809" y="1339792"/>
              <a:ext cx="3998409" cy="750302"/>
            </a:xfrm>
            <a:custGeom>
              <a:avLst/>
              <a:gdLst>
                <a:gd name="T0" fmla="*/ 1817 w 1524"/>
                <a:gd name="T1" fmla="*/ 0 h 616"/>
                <a:gd name="T2" fmla="*/ 0 w 1524"/>
                <a:gd name="T3" fmla="*/ 0 h 616"/>
                <a:gd name="T4" fmla="*/ 127 w 1524"/>
                <a:gd name="T5" fmla="*/ 424 h 616"/>
                <a:gd name="T6" fmla="*/ 0 w 1524"/>
                <a:gd name="T7" fmla="*/ 850 h 616"/>
                <a:gd name="T8" fmla="*/ 1817 w 1524"/>
                <a:gd name="T9" fmla="*/ 850 h 616"/>
                <a:gd name="T10" fmla="*/ 1943 w 1524"/>
                <a:gd name="T11" fmla="*/ 424 h 616"/>
                <a:gd name="T12" fmla="*/ 1817 w 1524"/>
                <a:gd name="T13" fmla="*/ 0 h 6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24" h="616">
                  <a:moveTo>
                    <a:pt x="1425" y="0"/>
                  </a:moveTo>
                  <a:lnTo>
                    <a:pt x="0" y="0"/>
                  </a:lnTo>
                  <a:lnTo>
                    <a:pt x="100" y="307"/>
                  </a:lnTo>
                  <a:lnTo>
                    <a:pt x="0" y="616"/>
                  </a:lnTo>
                  <a:lnTo>
                    <a:pt x="1425" y="616"/>
                  </a:lnTo>
                  <a:lnTo>
                    <a:pt x="1524" y="307"/>
                  </a:lnTo>
                  <a:lnTo>
                    <a:pt x="1425" y="0"/>
                  </a:lnTo>
                  <a:close/>
                </a:path>
              </a:pathLst>
            </a:custGeom>
            <a:solidFill>
              <a:srgbClr val="FFA100"/>
            </a:solidFill>
            <a:ln w="19050" cap="rnd" cmpd="sng">
              <a:solidFill>
                <a:schemeClr val="bg1"/>
              </a:solidFill>
              <a:prstDash val="solid"/>
              <a:round/>
              <a:headEnd/>
              <a:tailEnd/>
            </a:ln>
          </p:spPr>
          <p:txBody>
            <a:bodyPr/>
            <a:lstStyle/>
            <a:p>
              <a:endParaRPr lang="en-US"/>
            </a:p>
          </p:txBody>
        </p:sp>
        <p:sp>
          <p:nvSpPr>
            <p:cNvPr id="8" name="Rectangle 91">
              <a:extLst>
                <a:ext uri="{FF2B5EF4-FFF2-40B4-BE49-F238E27FC236}">
                  <a16:creationId xmlns:a16="http://schemas.microsoft.com/office/drawing/2014/main" id="{DD7D2441-4BB5-4260-B0E0-47D0367986A3}"/>
                </a:ext>
              </a:extLst>
            </p:cNvPr>
            <p:cNvSpPr>
              <a:spLocks noChangeAspect="1" noChangeArrowheads="1"/>
            </p:cNvSpPr>
            <p:nvPr userDrawn="1">
              <p:custDataLst>
                <p:tags r:id="rId3"/>
              </p:custDataLst>
            </p:nvPr>
          </p:nvSpPr>
          <p:spPr bwMode="gray">
            <a:xfrm>
              <a:off x="5424086" y="1519493"/>
              <a:ext cx="1670666" cy="307777"/>
            </a:xfrm>
            <a:prstGeom prst="rect">
              <a:avLst/>
            </a:prstGeom>
            <a:noFill/>
            <a:ln>
              <a:noFill/>
            </a:ln>
            <a:effectLst/>
            <a:extLst>
              <a:ext uri="{909E8E84-426E-40DD-AFC4-6F175D3DCCD1}">
                <a14:hiddenFill xmlns:a14="http://schemas.microsoft.com/office/drawing/2010/main">
                  <a:solidFill>
                    <a:schemeClr val="tx1">
                      <a:lumMod val="10000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lvl1pPr defTabSz="957263">
                <a:spcBef>
                  <a:spcPct val="50000"/>
                </a:spcBef>
                <a:buClr>
                  <a:srgbClr val="5F5F5F"/>
                </a:buClr>
                <a:buSzPct val="85000"/>
                <a:buFont typeface="Wingdings" panose="05000000000000000000" pitchFamily="2" charset="2"/>
                <a:defRPr sz="1600">
                  <a:solidFill>
                    <a:srgbClr val="292929"/>
                  </a:solidFill>
                  <a:latin typeface="Arial" panose="020B0604020202020204" pitchFamily="34" charset="0"/>
                </a:defRPr>
              </a:lvl1pPr>
              <a:lvl2pPr marL="357188" indent="-177800" defTabSz="957263">
                <a:spcBef>
                  <a:spcPct val="30000"/>
                </a:spcBef>
                <a:buClr>
                  <a:srgbClr val="777777"/>
                </a:buClr>
                <a:buFont typeface="Arial" panose="020B0604020202020204" pitchFamily="34" charset="0"/>
                <a:buChar char="■"/>
                <a:defRPr sz="1400">
                  <a:solidFill>
                    <a:srgbClr val="292929"/>
                  </a:solidFill>
                  <a:latin typeface="Arial" panose="020B0604020202020204" pitchFamily="34" charset="0"/>
                </a:defRPr>
              </a:lvl2pPr>
              <a:lvl3pPr marL="714375" indent="-177800" defTabSz="957263">
                <a:spcBef>
                  <a:spcPct val="20000"/>
                </a:spcBef>
                <a:buClr>
                  <a:srgbClr val="5F5F5F"/>
                </a:buClr>
                <a:buSzPct val="65000"/>
                <a:buFont typeface="Wingdings" panose="05000000000000000000" pitchFamily="2" charset="2"/>
                <a:buChar char="l"/>
                <a:defRPr sz="1200">
                  <a:solidFill>
                    <a:srgbClr val="292929"/>
                  </a:solidFill>
                  <a:latin typeface="Arial" panose="020B0604020202020204" pitchFamily="34" charset="0"/>
                </a:defRPr>
              </a:lvl3pPr>
              <a:lvl4pPr marL="1081088" indent="-187325" defTabSz="957263">
                <a:spcBef>
                  <a:spcPct val="20000"/>
                </a:spcBef>
                <a:buClr>
                  <a:srgbClr val="4D4D4D"/>
                </a:buClr>
                <a:buSzPct val="70000"/>
                <a:buFont typeface="Wingdings" panose="05000000000000000000" pitchFamily="2" charset="2"/>
                <a:buChar char="u"/>
                <a:defRPr sz="1100">
                  <a:solidFill>
                    <a:srgbClr val="292929"/>
                  </a:solidFill>
                  <a:latin typeface="Arial" panose="020B0604020202020204" pitchFamily="34" charset="0"/>
                </a:defRPr>
              </a:lvl4pPr>
              <a:lvl5pPr marL="1438275" indent="-177800" defTabSz="957263">
                <a:spcBef>
                  <a:spcPct val="20000"/>
                </a:spcBef>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5pPr>
              <a:lvl6pPr marL="18954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6pPr>
              <a:lvl7pPr marL="23526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7pPr>
              <a:lvl8pPr marL="28098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8pPr>
              <a:lvl9pPr marL="32670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9pPr>
            </a:lstStyle>
            <a:p>
              <a:r>
                <a:rPr lang="en-US" altLang="ko-KR" sz="2000" b="1">
                  <a:solidFill>
                    <a:schemeClr val="bg1"/>
                  </a:solidFill>
                  <a:latin typeface="+mn-lt"/>
                  <a:ea typeface="굴림" panose="020B0600000101010101" pitchFamily="34" charset="-127"/>
                </a:rPr>
                <a:t>Context</a:t>
              </a:r>
            </a:p>
          </p:txBody>
        </p:sp>
        <p:sp>
          <p:nvSpPr>
            <p:cNvPr id="10" name="Freeform 15">
              <a:extLst>
                <a:ext uri="{FF2B5EF4-FFF2-40B4-BE49-F238E27FC236}">
                  <a16:creationId xmlns:a16="http://schemas.microsoft.com/office/drawing/2014/main" id="{2B676D2D-BCEA-4E23-8FA9-9D5037F7E6E6}"/>
                </a:ext>
              </a:extLst>
            </p:cNvPr>
            <p:cNvSpPr>
              <a:spLocks noEditPoints="1"/>
            </p:cNvSpPr>
            <p:nvPr userDrawn="1"/>
          </p:nvSpPr>
          <p:spPr bwMode="auto">
            <a:xfrm>
              <a:off x="4842915" y="1484785"/>
              <a:ext cx="399267" cy="360017"/>
            </a:xfrm>
            <a:custGeom>
              <a:avLst/>
              <a:gdLst/>
              <a:ahLst/>
              <a:cxnLst>
                <a:cxn ang="0">
                  <a:pos x="124" y="250"/>
                </a:cxn>
                <a:cxn ang="0">
                  <a:pos x="126" y="216"/>
                </a:cxn>
                <a:cxn ang="0">
                  <a:pos x="240" y="140"/>
                </a:cxn>
                <a:cxn ang="0">
                  <a:pos x="230" y="124"/>
                </a:cxn>
                <a:cxn ang="0">
                  <a:pos x="228" y="96"/>
                </a:cxn>
                <a:cxn ang="0">
                  <a:pos x="242" y="72"/>
                </a:cxn>
                <a:cxn ang="0">
                  <a:pos x="258" y="62"/>
                </a:cxn>
                <a:cxn ang="0">
                  <a:pos x="284" y="60"/>
                </a:cxn>
                <a:cxn ang="0">
                  <a:pos x="310" y="74"/>
                </a:cxn>
                <a:cxn ang="0">
                  <a:pos x="324" y="42"/>
                </a:cxn>
                <a:cxn ang="0">
                  <a:pos x="292" y="18"/>
                </a:cxn>
                <a:cxn ang="0">
                  <a:pos x="256" y="4"/>
                </a:cxn>
                <a:cxn ang="0">
                  <a:pos x="230" y="0"/>
                </a:cxn>
                <a:cxn ang="0">
                  <a:pos x="192" y="6"/>
                </a:cxn>
                <a:cxn ang="0">
                  <a:pos x="156" y="22"/>
                </a:cxn>
                <a:cxn ang="0">
                  <a:pos x="82" y="126"/>
                </a:cxn>
                <a:cxn ang="0">
                  <a:pos x="38" y="142"/>
                </a:cxn>
                <a:cxn ang="0">
                  <a:pos x="2" y="168"/>
                </a:cxn>
                <a:cxn ang="0">
                  <a:pos x="0" y="174"/>
                </a:cxn>
                <a:cxn ang="0">
                  <a:pos x="90" y="272"/>
                </a:cxn>
                <a:cxn ang="0">
                  <a:pos x="96" y="274"/>
                </a:cxn>
                <a:cxn ang="0">
                  <a:pos x="102" y="272"/>
                </a:cxn>
                <a:cxn ang="0">
                  <a:pos x="440" y="70"/>
                </a:cxn>
                <a:cxn ang="0">
                  <a:pos x="504" y="2"/>
                </a:cxn>
                <a:cxn ang="0">
                  <a:pos x="466" y="0"/>
                </a:cxn>
                <a:cxn ang="0">
                  <a:pos x="428" y="14"/>
                </a:cxn>
                <a:cxn ang="0">
                  <a:pos x="404" y="34"/>
                </a:cxn>
                <a:cxn ang="0">
                  <a:pos x="378" y="76"/>
                </a:cxn>
                <a:cxn ang="0">
                  <a:pos x="376" y="126"/>
                </a:cxn>
                <a:cxn ang="0">
                  <a:pos x="408" y="250"/>
                </a:cxn>
                <a:cxn ang="0">
                  <a:pos x="460" y="214"/>
                </a:cxn>
                <a:cxn ang="0">
                  <a:pos x="500" y="214"/>
                </a:cxn>
                <a:cxn ang="0">
                  <a:pos x="536" y="202"/>
                </a:cxn>
                <a:cxn ang="0">
                  <a:pos x="558" y="184"/>
                </a:cxn>
                <a:cxn ang="0">
                  <a:pos x="580" y="152"/>
                </a:cxn>
                <a:cxn ang="0">
                  <a:pos x="590" y="114"/>
                </a:cxn>
                <a:cxn ang="0">
                  <a:pos x="196" y="214"/>
                </a:cxn>
                <a:cxn ang="0">
                  <a:pos x="200" y="322"/>
                </a:cxn>
                <a:cxn ang="0">
                  <a:pos x="162" y="316"/>
                </a:cxn>
                <a:cxn ang="0">
                  <a:pos x="124" y="324"/>
                </a:cxn>
                <a:cxn ang="0">
                  <a:pos x="100" y="338"/>
                </a:cxn>
                <a:cxn ang="0">
                  <a:pos x="74" y="368"/>
                </a:cxn>
                <a:cxn ang="0">
                  <a:pos x="60" y="404"/>
                </a:cxn>
                <a:cxn ang="0">
                  <a:pos x="140" y="374"/>
                </a:cxn>
                <a:cxn ang="0">
                  <a:pos x="130" y="526"/>
                </a:cxn>
                <a:cxn ang="0">
                  <a:pos x="156" y="532"/>
                </a:cxn>
                <a:cxn ang="0">
                  <a:pos x="196" y="528"/>
                </a:cxn>
                <a:cxn ang="0">
                  <a:pos x="232" y="510"/>
                </a:cxn>
                <a:cxn ang="0">
                  <a:pos x="254" y="486"/>
                </a:cxn>
                <a:cxn ang="0">
                  <a:pos x="272" y="440"/>
                </a:cxn>
                <a:cxn ang="0">
                  <a:pos x="268" y="390"/>
                </a:cxn>
                <a:cxn ang="0">
                  <a:pos x="462" y="528"/>
                </a:cxn>
                <a:cxn ang="0">
                  <a:pos x="508" y="512"/>
                </a:cxn>
                <a:cxn ang="0">
                  <a:pos x="540" y="476"/>
                </a:cxn>
                <a:cxn ang="0">
                  <a:pos x="248" y="166"/>
                </a:cxn>
              </a:cxnLst>
              <a:rect l="0" t="0" r="r" b="b"/>
              <a:pathLst>
                <a:path w="590" h="532">
                  <a:moveTo>
                    <a:pt x="102" y="272"/>
                  </a:moveTo>
                  <a:lnTo>
                    <a:pt x="124" y="250"/>
                  </a:lnTo>
                  <a:lnTo>
                    <a:pt x="124" y="250"/>
                  </a:lnTo>
                  <a:lnTo>
                    <a:pt x="128" y="244"/>
                  </a:lnTo>
                  <a:lnTo>
                    <a:pt x="128" y="238"/>
                  </a:lnTo>
                  <a:lnTo>
                    <a:pt x="126" y="216"/>
                  </a:lnTo>
                  <a:lnTo>
                    <a:pt x="144" y="198"/>
                  </a:lnTo>
                  <a:lnTo>
                    <a:pt x="170" y="206"/>
                  </a:lnTo>
                  <a:lnTo>
                    <a:pt x="240" y="140"/>
                  </a:lnTo>
                  <a:lnTo>
                    <a:pt x="240" y="140"/>
                  </a:lnTo>
                  <a:lnTo>
                    <a:pt x="234" y="132"/>
                  </a:lnTo>
                  <a:lnTo>
                    <a:pt x="230" y="124"/>
                  </a:lnTo>
                  <a:lnTo>
                    <a:pt x="228" y="114"/>
                  </a:lnTo>
                  <a:lnTo>
                    <a:pt x="226" y="106"/>
                  </a:lnTo>
                  <a:lnTo>
                    <a:pt x="228" y="96"/>
                  </a:lnTo>
                  <a:lnTo>
                    <a:pt x="230" y="88"/>
                  </a:lnTo>
                  <a:lnTo>
                    <a:pt x="234" y="80"/>
                  </a:lnTo>
                  <a:lnTo>
                    <a:pt x="242" y="72"/>
                  </a:lnTo>
                  <a:lnTo>
                    <a:pt x="242" y="72"/>
                  </a:lnTo>
                  <a:lnTo>
                    <a:pt x="248" y="66"/>
                  </a:lnTo>
                  <a:lnTo>
                    <a:pt x="258" y="62"/>
                  </a:lnTo>
                  <a:lnTo>
                    <a:pt x="266" y="60"/>
                  </a:lnTo>
                  <a:lnTo>
                    <a:pt x="276" y="58"/>
                  </a:lnTo>
                  <a:lnTo>
                    <a:pt x="284" y="60"/>
                  </a:lnTo>
                  <a:lnTo>
                    <a:pt x="294" y="62"/>
                  </a:lnTo>
                  <a:lnTo>
                    <a:pt x="302" y="68"/>
                  </a:lnTo>
                  <a:lnTo>
                    <a:pt x="310" y="74"/>
                  </a:lnTo>
                  <a:lnTo>
                    <a:pt x="332" y="52"/>
                  </a:lnTo>
                  <a:lnTo>
                    <a:pt x="332" y="52"/>
                  </a:lnTo>
                  <a:lnTo>
                    <a:pt x="324" y="42"/>
                  </a:lnTo>
                  <a:lnTo>
                    <a:pt x="314" y="32"/>
                  </a:lnTo>
                  <a:lnTo>
                    <a:pt x="304" y="24"/>
                  </a:lnTo>
                  <a:lnTo>
                    <a:pt x="292" y="18"/>
                  </a:lnTo>
                  <a:lnTo>
                    <a:pt x="282" y="12"/>
                  </a:lnTo>
                  <a:lnTo>
                    <a:pt x="270" y="6"/>
                  </a:lnTo>
                  <a:lnTo>
                    <a:pt x="256" y="4"/>
                  </a:lnTo>
                  <a:lnTo>
                    <a:pt x="244" y="2"/>
                  </a:lnTo>
                  <a:lnTo>
                    <a:pt x="244" y="2"/>
                  </a:lnTo>
                  <a:lnTo>
                    <a:pt x="230" y="0"/>
                  </a:lnTo>
                  <a:lnTo>
                    <a:pt x="218" y="2"/>
                  </a:lnTo>
                  <a:lnTo>
                    <a:pt x="204" y="2"/>
                  </a:lnTo>
                  <a:lnTo>
                    <a:pt x="192" y="6"/>
                  </a:lnTo>
                  <a:lnTo>
                    <a:pt x="180" y="10"/>
                  </a:lnTo>
                  <a:lnTo>
                    <a:pt x="168" y="16"/>
                  </a:lnTo>
                  <a:lnTo>
                    <a:pt x="156" y="22"/>
                  </a:lnTo>
                  <a:lnTo>
                    <a:pt x="146" y="30"/>
                  </a:lnTo>
                  <a:lnTo>
                    <a:pt x="76" y="96"/>
                  </a:lnTo>
                  <a:lnTo>
                    <a:pt x="82" y="126"/>
                  </a:lnTo>
                  <a:lnTo>
                    <a:pt x="58" y="148"/>
                  </a:lnTo>
                  <a:lnTo>
                    <a:pt x="38" y="142"/>
                  </a:lnTo>
                  <a:lnTo>
                    <a:pt x="38" y="142"/>
                  </a:lnTo>
                  <a:lnTo>
                    <a:pt x="32" y="144"/>
                  </a:lnTo>
                  <a:lnTo>
                    <a:pt x="24" y="146"/>
                  </a:lnTo>
                  <a:lnTo>
                    <a:pt x="2" y="168"/>
                  </a:lnTo>
                  <a:lnTo>
                    <a:pt x="2" y="168"/>
                  </a:lnTo>
                  <a:lnTo>
                    <a:pt x="0" y="172"/>
                  </a:lnTo>
                  <a:lnTo>
                    <a:pt x="0" y="174"/>
                  </a:lnTo>
                  <a:lnTo>
                    <a:pt x="0" y="178"/>
                  </a:lnTo>
                  <a:lnTo>
                    <a:pt x="2" y="180"/>
                  </a:lnTo>
                  <a:lnTo>
                    <a:pt x="90" y="272"/>
                  </a:lnTo>
                  <a:lnTo>
                    <a:pt x="90" y="272"/>
                  </a:lnTo>
                  <a:lnTo>
                    <a:pt x="92" y="274"/>
                  </a:lnTo>
                  <a:lnTo>
                    <a:pt x="96" y="274"/>
                  </a:lnTo>
                  <a:lnTo>
                    <a:pt x="98" y="274"/>
                  </a:lnTo>
                  <a:lnTo>
                    <a:pt x="102" y="272"/>
                  </a:lnTo>
                  <a:lnTo>
                    <a:pt x="102" y="272"/>
                  </a:lnTo>
                  <a:close/>
                  <a:moveTo>
                    <a:pt x="508" y="158"/>
                  </a:moveTo>
                  <a:lnTo>
                    <a:pt x="460" y="124"/>
                  </a:lnTo>
                  <a:lnTo>
                    <a:pt x="440" y="70"/>
                  </a:lnTo>
                  <a:lnTo>
                    <a:pt x="518" y="6"/>
                  </a:lnTo>
                  <a:lnTo>
                    <a:pt x="518" y="6"/>
                  </a:lnTo>
                  <a:lnTo>
                    <a:pt x="504" y="2"/>
                  </a:lnTo>
                  <a:lnTo>
                    <a:pt x="492" y="0"/>
                  </a:lnTo>
                  <a:lnTo>
                    <a:pt x="478" y="0"/>
                  </a:lnTo>
                  <a:lnTo>
                    <a:pt x="466" y="0"/>
                  </a:lnTo>
                  <a:lnTo>
                    <a:pt x="452" y="4"/>
                  </a:lnTo>
                  <a:lnTo>
                    <a:pt x="440" y="8"/>
                  </a:lnTo>
                  <a:lnTo>
                    <a:pt x="428" y="14"/>
                  </a:lnTo>
                  <a:lnTo>
                    <a:pt x="416" y="22"/>
                  </a:lnTo>
                  <a:lnTo>
                    <a:pt x="416" y="22"/>
                  </a:lnTo>
                  <a:lnTo>
                    <a:pt x="404" y="34"/>
                  </a:lnTo>
                  <a:lnTo>
                    <a:pt x="394" y="46"/>
                  </a:lnTo>
                  <a:lnTo>
                    <a:pt x="384" y="62"/>
                  </a:lnTo>
                  <a:lnTo>
                    <a:pt x="378" y="76"/>
                  </a:lnTo>
                  <a:lnTo>
                    <a:pt x="376" y="92"/>
                  </a:lnTo>
                  <a:lnTo>
                    <a:pt x="374" y="110"/>
                  </a:lnTo>
                  <a:lnTo>
                    <a:pt x="376" y="126"/>
                  </a:lnTo>
                  <a:lnTo>
                    <a:pt x="380" y="142"/>
                  </a:lnTo>
                  <a:lnTo>
                    <a:pt x="338" y="184"/>
                  </a:lnTo>
                  <a:lnTo>
                    <a:pt x="408" y="250"/>
                  </a:lnTo>
                  <a:lnTo>
                    <a:pt x="448" y="210"/>
                  </a:lnTo>
                  <a:lnTo>
                    <a:pt x="448" y="210"/>
                  </a:lnTo>
                  <a:lnTo>
                    <a:pt x="460" y="214"/>
                  </a:lnTo>
                  <a:lnTo>
                    <a:pt x="474" y="216"/>
                  </a:lnTo>
                  <a:lnTo>
                    <a:pt x="486" y="216"/>
                  </a:lnTo>
                  <a:lnTo>
                    <a:pt x="500" y="214"/>
                  </a:lnTo>
                  <a:lnTo>
                    <a:pt x="512" y="212"/>
                  </a:lnTo>
                  <a:lnTo>
                    <a:pt x="524" y="208"/>
                  </a:lnTo>
                  <a:lnTo>
                    <a:pt x="536" y="202"/>
                  </a:lnTo>
                  <a:lnTo>
                    <a:pt x="548" y="194"/>
                  </a:lnTo>
                  <a:lnTo>
                    <a:pt x="548" y="194"/>
                  </a:lnTo>
                  <a:lnTo>
                    <a:pt x="558" y="184"/>
                  </a:lnTo>
                  <a:lnTo>
                    <a:pt x="568" y="174"/>
                  </a:lnTo>
                  <a:lnTo>
                    <a:pt x="574" y="164"/>
                  </a:lnTo>
                  <a:lnTo>
                    <a:pt x="580" y="152"/>
                  </a:lnTo>
                  <a:lnTo>
                    <a:pt x="586" y="140"/>
                  </a:lnTo>
                  <a:lnTo>
                    <a:pt x="588" y="128"/>
                  </a:lnTo>
                  <a:lnTo>
                    <a:pt x="590" y="114"/>
                  </a:lnTo>
                  <a:lnTo>
                    <a:pt x="590" y="102"/>
                  </a:lnTo>
                  <a:lnTo>
                    <a:pt x="508" y="158"/>
                  </a:lnTo>
                  <a:close/>
                  <a:moveTo>
                    <a:pt x="196" y="214"/>
                  </a:moveTo>
                  <a:lnTo>
                    <a:pt x="248" y="274"/>
                  </a:lnTo>
                  <a:lnTo>
                    <a:pt x="200" y="322"/>
                  </a:lnTo>
                  <a:lnTo>
                    <a:pt x="200" y="322"/>
                  </a:lnTo>
                  <a:lnTo>
                    <a:pt x="188" y="318"/>
                  </a:lnTo>
                  <a:lnTo>
                    <a:pt x="174" y="316"/>
                  </a:lnTo>
                  <a:lnTo>
                    <a:pt x="162" y="316"/>
                  </a:lnTo>
                  <a:lnTo>
                    <a:pt x="148" y="318"/>
                  </a:lnTo>
                  <a:lnTo>
                    <a:pt x="136" y="320"/>
                  </a:lnTo>
                  <a:lnTo>
                    <a:pt x="124" y="324"/>
                  </a:lnTo>
                  <a:lnTo>
                    <a:pt x="112" y="330"/>
                  </a:lnTo>
                  <a:lnTo>
                    <a:pt x="100" y="338"/>
                  </a:lnTo>
                  <a:lnTo>
                    <a:pt x="100" y="338"/>
                  </a:lnTo>
                  <a:lnTo>
                    <a:pt x="90" y="348"/>
                  </a:lnTo>
                  <a:lnTo>
                    <a:pt x="80" y="358"/>
                  </a:lnTo>
                  <a:lnTo>
                    <a:pt x="74" y="368"/>
                  </a:lnTo>
                  <a:lnTo>
                    <a:pt x="68" y="380"/>
                  </a:lnTo>
                  <a:lnTo>
                    <a:pt x="62" y="392"/>
                  </a:lnTo>
                  <a:lnTo>
                    <a:pt x="60" y="404"/>
                  </a:lnTo>
                  <a:lnTo>
                    <a:pt x="58" y="418"/>
                  </a:lnTo>
                  <a:lnTo>
                    <a:pt x="58" y="430"/>
                  </a:lnTo>
                  <a:lnTo>
                    <a:pt x="140" y="374"/>
                  </a:lnTo>
                  <a:lnTo>
                    <a:pt x="188" y="408"/>
                  </a:lnTo>
                  <a:lnTo>
                    <a:pt x="208" y="462"/>
                  </a:lnTo>
                  <a:lnTo>
                    <a:pt x="130" y="526"/>
                  </a:lnTo>
                  <a:lnTo>
                    <a:pt x="130" y="526"/>
                  </a:lnTo>
                  <a:lnTo>
                    <a:pt x="144" y="530"/>
                  </a:lnTo>
                  <a:lnTo>
                    <a:pt x="156" y="532"/>
                  </a:lnTo>
                  <a:lnTo>
                    <a:pt x="170" y="532"/>
                  </a:lnTo>
                  <a:lnTo>
                    <a:pt x="182" y="532"/>
                  </a:lnTo>
                  <a:lnTo>
                    <a:pt x="196" y="528"/>
                  </a:lnTo>
                  <a:lnTo>
                    <a:pt x="208" y="524"/>
                  </a:lnTo>
                  <a:lnTo>
                    <a:pt x="220" y="518"/>
                  </a:lnTo>
                  <a:lnTo>
                    <a:pt x="232" y="510"/>
                  </a:lnTo>
                  <a:lnTo>
                    <a:pt x="232" y="510"/>
                  </a:lnTo>
                  <a:lnTo>
                    <a:pt x="244" y="498"/>
                  </a:lnTo>
                  <a:lnTo>
                    <a:pt x="254" y="486"/>
                  </a:lnTo>
                  <a:lnTo>
                    <a:pt x="264" y="470"/>
                  </a:lnTo>
                  <a:lnTo>
                    <a:pt x="270" y="456"/>
                  </a:lnTo>
                  <a:lnTo>
                    <a:pt x="272" y="440"/>
                  </a:lnTo>
                  <a:lnTo>
                    <a:pt x="274" y="422"/>
                  </a:lnTo>
                  <a:lnTo>
                    <a:pt x="272" y="406"/>
                  </a:lnTo>
                  <a:lnTo>
                    <a:pt x="268" y="390"/>
                  </a:lnTo>
                  <a:lnTo>
                    <a:pt x="310" y="348"/>
                  </a:lnTo>
                  <a:lnTo>
                    <a:pt x="462" y="528"/>
                  </a:lnTo>
                  <a:lnTo>
                    <a:pt x="462" y="528"/>
                  </a:lnTo>
                  <a:lnTo>
                    <a:pt x="480" y="524"/>
                  </a:lnTo>
                  <a:lnTo>
                    <a:pt x="494" y="520"/>
                  </a:lnTo>
                  <a:lnTo>
                    <a:pt x="508" y="512"/>
                  </a:lnTo>
                  <a:lnTo>
                    <a:pt x="522" y="502"/>
                  </a:lnTo>
                  <a:lnTo>
                    <a:pt x="532" y="490"/>
                  </a:lnTo>
                  <a:lnTo>
                    <a:pt x="540" y="476"/>
                  </a:lnTo>
                  <a:lnTo>
                    <a:pt x="546" y="460"/>
                  </a:lnTo>
                  <a:lnTo>
                    <a:pt x="550" y="444"/>
                  </a:lnTo>
                  <a:lnTo>
                    <a:pt x="248" y="166"/>
                  </a:lnTo>
                  <a:lnTo>
                    <a:pt x="196" y="21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 name="Group 14">
            <a:extLst>
              <a:ext uri="{FF2B5EF4-FFF2-40B4-BE49-F238E27FC236}">
                <a16:creationId xmlns:a16="http://schemas.microsoft.com/office/drawing/2014/main" id="{5519657D-AACB-4E2F-A4DF-F59DF720CB74}"/>
              </a:ext>
            </a:extLst>
          </p:cNvPr>
          <p:cNvGrpSpPr/>
          <p:nvPr userDrawn="1"/>
        </p:nvGrpSpPr>
        <p:grpSpPr>
          <a:xfrm>
            <a:off x="7950834" y="1339792"/>
            <a:ext cx="3995890" cy="750302"/>
            <a:chOff x="8856919" y="1339792"/>
            <a:chExt cx="3995890" cy="750302"/>
          </a:xfrm>
        </p:grpSpPr>
        <p:sp>
          <p:nvSpPr>
            <p:cNvPr id="6" name="Freeform 82">
              <a:extLst>
                <a:ext uri="{FF2B5EF4-FFF2-40B4-BE49-F238E27FC236}">
                  <a16:creationId xmlns:a16="http://schemas.microsoft.com/office/drawing/2014/main" id="{33E44FD5-29B1-46AB-9D21-BD95FD9EA565}"/>
                </a:ext>
              </a:extLst>
            </p:cNvPr>
            <p:cNvSpPr>
              <a:spLocks noChangeAspect="1"/>
            </p:cNvSpPr>
            <p:nvPr userDrawn="1"/>
          </p:nvSpPr>
          <p:spPr bwMode="gray">
            <a:xfrm>
              <a:off x="8856919" y="1339792"/>
              <a:ext cx="3995890" cy="750302"/>
            </a:xfrm>
            <a:custGeom>
              <a:avLst/>
              <a:gdLst>
                <a:gd name="T0" fmla="*/ 1810 w 1524"/>
                <a:gd name="T1" fmla="*/ 0 h 616"/>
                <a:gd name="T2" fmla="*/ 0 w 1524"/>
                <a:gd name="T3" fmla="*/ 0 h 616"/>
                <a:gd name="T4" fmla="*/ 127 w 1524"/>
                <a:gd name="T5" fmla="*/ 424 h 616"/>
                <a:gd name="T6" fmla="*/ 0 w 1524"/>
                <a:gd name="T7" fmla="*/ 850 h 616"/>
                <a:gd name="T8" fmla="*/ 1810 w 1524"/>
                <a:gd name="T9" fmla="*/ 850 h 616"/>
                <a:gd name="T10" fmla="*/ 1937 w 1524"/>
                <a:gd name="T11" fmla="*/ 424 h 616"/>
                <a:gd name="T12" fmla="*/ 1810 w 1524"/>
                <a:gd name="T13" fmla="*/ 0 h 6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24" h="616">
                  <a:moveTo>
                    <a:pt x="1425" y="0"/>
                  </a:moveTo>
                  <a:lnTo>
                    <a:pt x="0" y="0"/>
                  </a:lnTo>
                  <a:lnTo>
                    <a:pt x="100" y="307"/>
                  </a:lnTo>
                  <a:lnTo>
                    <a:pt x="0" y="616"/>
                  </a:lnTo>
                  <a:lnTo>
                    <a:pt x="1425" y="616"/>
                  </a:lnTo>
                  <a:lnTo>
                    <a:pt x="1524" y="307"/>
                  </a:lnTo>
                  <a:lnTo>
                    <a:pt x="1425" y="0"/>
                  </a:lnTo>
                  <a:close/>
                </a:path>
              </a:pathLst>
            </a:custGeom>
            <a:solidFill>
              <a:srgbClr val="00465C"/>
            </a:solidFill>
            <a:ln w="19050" cap="rnd" cmpd="sng">
              <a:solidFill>
                <a:schemeClr val="bg1"/>
              </a:solidFill>
              <a:prstDash val="solid"/>
              <a:round/>
              <a:headEnd/>
              <a:tailEnd/>
            </a:ln>
          </p:spPr>
          <p:txBody>
            <a:bodyPr/>
            <a:lstStyle/>
            <a:p>
              <a:endParaRPr lang="en-US"/>
            </a:p>
          </p:txBody>
        </p:sp>
        <p:sp>
          <p:nvSpPr>
            <p:cNvPr id="9" name="Rectangle 93">
              <a:extLst>
                <a:ext uri="{FF2B5EF4-FFF2-40B4-BE49-F238E27FC236}">
                  <a16:creationId xmlns:a16="http://schemas.microsoft.com/office/drawing/2014/main" id="{BAFE2D7D-8FDC-49F8-8C7D-BFD41E810261}"/>
                </a:ext>
              </a:extLst>
            </p:cNvPr>
            <p:cNvSpPr>
              <a:spLocks noChangeAspect="1" noChangeArrowheads="1"/>
            </p:cNvSpPr>
            <p:nvPr userDrawn="1">
              <p:custDataLst>
                <p:tags r:id="rId2"/>
              </p:custDataLst>
            </p:nvPr>
          </p:nvSpPr>
          <p:spPr bwMode="gray">
            <a:xfrm>
              <a:off x="9761452" y="1510906"/>
              <a:ext cx="1718656" cy="307777"/>
            </a:xfrm>
            <a:prstGeom prst="rect">
              <a:avLst/>
            </a:prstGeom>
            <a:noFill/>
            <a:ln>
              <a:noFill/>
            </a:ln>
            <a:effectLst/>
            <a:extLst>
              <a:ext uri="{909E8E84-426E-40DD-AFC4-6F175D3DCCD1}">
                <a14:hiddenFill xmlns:a14="http://schemas.microsoft.com/office/drawing/2010/main">
                  <a:solidFill>
                    <a:schemeClr val="tx1">
                      <a:lumMod val="10000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lvl1pPr defTabSz="957263">
                <a:spcBef>
                  <a:spcPct val="50000"/>
                </a:spcBef>
                <a:buClr>
                  <a:srgbClr val="5F5F5F"/>
                </a:buClr>
                <a:buSzPct val="85000"/>
                <a:buFont typeface="Wingdings" panose="05000000000000000000" pitchFamily="2" charset="2"/>
                <a:defRPr sz="1600">
                  <a:solidFill>
                    <a:srgbClr val="292929"/>
                  </a:solidFill>
                  <a:latin typeface="Arial" panose="020B0604020202020204" pitchFamily="34" charset="0"/>
                </a:defRPr>
              </a:lvl1pPr>
              <a:lvl2pPr marL="357188" indent="-177800" defTabSz="957263">
                <a:spcBef>
                  <a:spcPct val="30000"/>
                </a:spcBef>
                <a:buClr>
                  <a:srgbClr val="777777"/>
                </a:buClr>
                <a:buFont typeface="Arial" panose="020B0604020202020204" pitchFamily="34" charset="0"/>
                <a:buChar char="■"/>
                <a:defRPr sz="1400">
                  <a:solidFill>
                    <a:srgbClr val="292929"/>
                  </a:solidFill>
                  <a:latin typeface="Arial" panose="020B0604020202020204" pitchFamily="34" charset="0"/>
                </a:defRPr>
              </a:lvl2pPr>
              <a:lvl3pPr marL="714375" indent="-177800" defTabSz="957263">
                <a:spcBef>
                  <a:spcPct val="20000"/>
                </a:spcBef>
                <a:buClr>
                  <a:srgbClr val="5F5F5F"/>
                </a:buClr>
                <a:buSzPct val="65000"/>
                <a:buFont typeface="Wingdings" panose="05000000000000000000" pitchFamily="2" charset="2"/>
                <a:buChar char="l"/>
                <a:defRPr sz="1200">
                  <a:solidFill>
                    <a:srgbClr val="292929"/>
                  </a:solidFill>
                  <a:latin typeface="Arial" panose="020B0604020202020204" pitchFamily="34" charset="0"/>
                </a:defRPr>
              </a:lvl3pPr>
              <a:lvl4pPr marL="1081088" indent="-187325" defTabSz="957263">
                <a:spcBef>
                  <a:spcPct val="20000"/>
                </a:spcBef>
                <a:buClr>
                  <a:srgbClr val="4D4D4D"/>
                </a:buClr>
                <a:buSzPct val="70000"/>
                <a:buFont typeface="Wingdings" panose="05000000000000000000" pitchFamily="2" charset="2"/>
                <a:buChar char="u"/>
                <a:defRPr sz="1100">
                  <a:solidFill>
                    <a:srgbClr val="292929"/>
                  </a:solidFill>
                  <a:latin typeface="Arial" panose="020B0604020202020204" pitchFamily="34" charset="0"/>
                </a:defRPr>
              </a:lvl4pPr>
              <a:lvl5pPr marL="1438275" indent="-177800" defTabSz="957263">
                <a:spcBef>
                  <a:spcPct val="20000"/>
                </a:spcBef>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5pPr>
              <a:lvl6pPr marL="18954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6pPr>
              <a:lvl7pPr marL="23526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7pPr>
              <a:lvl8pPr marL="28098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8pPr>
              <a:lvl9pPr marL="32670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9pPr>
            </a:lstStyle>
            <a:p>
              <a:r>
                <a:rPr lang="en-US" altLang="ko-KR" sz="2000" b="1">
                  <a:solidFill>
                    <a:schemeClr val="bg1"/>
                  </a:solidFill>
                  <a:latin typeface="+mn-lt"/>
                  <a:ea typeface="굴림" panose="020B0600000101010101" pitchFamily="34" charset="-127"/>
                </a:rPr>
                <a:t>Action Items</a:t>
              </a:r>
            </a:p>
          </p:txBody>
        </p:sp>
        <p:sp>
          <p:nvSpPr>
            <p:cNvPr id="11" name="Freeform 12">
              <a:extLst>
                <a:ext uri="{FF2B5EF4-FFF2-40B4-BE49-F238E27FC236}">
                  <a16:creationId xmlns:a16="http://schemas.microsoft.com/office/drawing/2014/main" id="{E3867113-6446-433A-99EA-011444B14DA3}"/>
                </a:ext>
              </a:extLst>
            </p:cNvPr>
            <p:cNvSpPr>
              <a:spLocks noEditPoints="1"/>
            </p:cNvSpPr>
            <p:nvPr userDrawn="1"/>
          </p:nvSpPr>
          <p:spPr bwMode="auto">
            <a:xfrm>
              <a:off x="9196107" y="1491752"/>
              <a:ext cx="383441" cy="363260"/>
            </a:xfrm>
            <a:custGeom>
              <a:avLst/>
              <a:gdLst/>
              <a:ahLst/>
              <a:cxnLst>
                <a:cxn ang="0">
                  <a:pos x="274" y="496"/>
                </a:cxn>
                <a:cxn ang="0">
                  <a:pos x="274" y="520"/>
                </a:cxn>
                <a:cxn ang="0">
                  <a:pos x="366" y="524"/>
                </a:cxn>
                <a:cxn ang="0">
                  <a:pos x="376" y="500"/>
                </a:cxn>
                <a:cxn ang="0">
                  <a:pos x="594" y="260"/>
                </a:cxn>
                <a:cxn ang="0">
                  <a:pos x="532" y="134"/>
                </a:cxn>
                <a:cxn ang="0">
                  <a:pos x="416" y="44"/>
                </a:cxn>
                <a:cxn ang="0">
                  <a:pos x="346" y="2"/>
                </a:cxn>
                <a:cxn ang="0">
                  <a:pos x="256" y="20"/>
                </a:cxn>
                <a:cxn ang="0">
                  <a:pos x="196" y="70"/>
                </a:cxn>
                <a:cxn ang="0">
                  <a:pos x="74" y="192"/>
                </a:cxn>
                <a:cxn ang="0">
                  <a:pos x="30" y="266"/>
                </a:cxn>
                <a:cxn ang="0">
                  <a:pos x="0" y="306"/>
                </a:cxn>
                <a:cxn ang="0">
                  <a:pos x="10" y="350"/>
                </a:cxn>
                <a:cxn ang="0">
                  <a:pos x="58" y="376"/>
                </a:cxn>
                <a:cxn ang="0">
                  <a:pos x="88" y="424"/>
                </a:cxn>
                <a:cxn ang="0">
                  <a:pos x="138" y="526"/>
                </a:cxn>
                <a:cxn ang="0">
                  <a:pos x="230" y="594"/>
                </a:cxn>
                <a:cxn ang="0">
                  <a:pos x="322" y="612"/>
                </a:cxn>
                <a:cxn ang="0">
                  <a:pos x="436" y="584"/>
                </a:cxn>
                <a:cxn ang="0">
                  <a:pos x="520" y="508"/>
                </a:cxn>
                <a:cxn ang="0">
                  <a:pos x="562" y="400"/>
                </a:cxn>
                <a:cxn ang="0">
                  <a:pos x="610" y="372"/>
                </a:cxn>
                <a:cxn ang="0">
                  <a:pos x="646" y="330"/>
                </a:cxn>
                <a:cxn ang="0">
                  <a:pos x="638" y="286"/>
                </a:cxn>
                <a:cxn ang="0">
                  <a:pos x="594" y="260"/>
                </a:cxn>
                <a:cxn ang="0">
                  <a:pos x="290" y="562"/>
                </a:cxn>
                <a:cxn ang="0">
                  <a:pos x="214" y="530"/>
                </a:cxn>
                <a:cxn ang="0">
                  <a:pos x="160" y="474"/>
                </a:cxn>
                <a:cxn ang="0">
                  <a:pos x="136" y="414"/>
                </a:cxn>
                <a:cxn ang="0">
                  <a:pos x="202" y="404"/>
                </a:cxn>
                <a:cxn ang="0">
                  <a:pos x="214" y="430"/>
                </a:cxn>
                <a:cxn ang="0">
                  <a:pos x="238" y="440"/>
                </a:cxn>
                <a:cxn ang="0">
                  <a:pos x="268" y="424"/>
                </a:cxn>
                <a:cxn ang="0">
                  <a:pos x="274" y="396"/>
                </a:cxn>
                <a:cxn ang="0">
                  <a:pos x="290" y="378"/>
                </a:cxn>
                <a:cxn ang="0">
                  <a:pos x="380" y="380"/>
                </a:cxn>
                <a:cxn ang="0">
                  <a:pos x="370" y="404"/>
                </a:cxn>
                <a:cxn ang="0">
                  <a:pos x="382" y="430"/>
                </a:cxn>
                <a:cxn ang="0">
                  <a:pos x="406" y="440"/>
                </a:cxn>
                <a:cxn ang="0">
                  <a:pos x="436" y="424"/>
                </a:cxn>
                <a:cxn ang="0">
                  <a:pos x="442" y="396"/>
                </a:cxn>
                <a:cxn ang="0">
                  <a:pos x="510" y="414"/>
                </a:cxn>
                <a:cxn ang="0">
                  <a:pos x="476" y="486"/>
                </a:cxn>
                <a:cxn ang="0">
                  <a:pos x="418" y="540"/>
                </a:cxn>
                <a:cxn ang="0">
                  <a:pos x="340" y="564"/>
                </a:cxn>
                <a:cxn ang="0">
                  <a:pos x="58" y="328"/>
                </a:cxn>
                <a:cxn ang="0">
                  <a:pos x="48" y="318"/>
                </a:cxn>
                <a:cxn ang="0">
                  <a:pos x="92" y="306"/>
                </a:cxn>
                <a:cxn ang="0">
                  <a:pos x="124" y="204"/>
                </a:cxn>
                <a:cxn ang="0">
                  <a:pos x="230" y="108"/>
                </a:cxn>
                <a:cxn ang="0">
                  <a:pos x="244" y="170"/>
                </a:cxn>
                <a:cxn ang="0">
                  <a:pos x="276" y="158"/>
                </a:cxn>
                <a:cxn ang="0">
                  <a:pos x="288" y="56"/>
                </a:cxn>
                <a:cxn ang="0">
                  <a:pos x="334" y="50"/>
                </a:cxn>
                <a:cxn ang="0">
                  <a:pos x="368" y="148"/>
                </a:cxn>
                <a:cxn ang="0">
                  <a:pos x="392" y="172"/>
                </a:cxn>
                <a:cxn ang="0">
                  <a:pos x="416" y="108"/>
                </a:cxn>
                <a:cxn ang="0">
                  <a:pos x="506" y="178"/>
                </a:cxn>
                <a:cxn ang="0">
                  <a:pos x="552" y="306"/>
                </a:cxn>
                <a:cxn ang="0">
                  <a:pos x="598" y="314"/>
                </a:cxn>
                <a:cxn ang="0">
                  <a:pos x="592" y="328"/>
                </a:cxn>
              </a:cxnLst>
              <a:rect l="0" t="0" r="r" b="b"/>
              <a:pathLst>
                <a:path w="646" h="612">
                  <a:moveTo>
                    <a:pt x="358" y="490"/>
                  </a:moveTo>
                  <a:lnTo>
                    <a:pt x="286" y="490"/>
                  </a:lnTo>
                  <a:lnTo>
                    <a:pt x="286" y="490"/>
                  </a:lnTo>
                  <a:lnTo>
                    <a:pt x="280" y="492"/>
                  </a:lnTo>
                  <a:lnTo>
                    <a:pt x="274" y="496"/>
                  </a:lnTo>
                  <a:lnTo>
                    <a:pt x="270" y="500"/>
                  </a:lnTo>
                  <a:lnTo>
                    <a:pt x="268" y="508"/>
                  </a:lnTo>
                  <a:lnTo>
                    <a:pt x="268" y="508"/>
                  </a:lnTo>
                  <a:lnTo>
                    <a:pt x="270" y="516"/>
                  </a:lnTo>
                  <a:lnTo>
                    <a:pt x="274" y="520"/>
                  </a:lnTo>
                  <a:lnTo>
                    <a:pt x="280" y="524"/>
                  </a:lnTo>
                  <a:lnTo>
                    <a:pt x="286" y="526"/>
                  </a:lnTo>
                  <a:lnTo>
                    <a:pt x="358" y="526"/>
                  </a:lnTo>
                  <a:lnTo>
                    <a:pt x="358" y="526"/>
                  </a:lnTo>
                  <a:lnTo>
                    <a:pt x="366" y="524"/>
                  </a:lnTo>
                  <a:lnTo>
                    <a:pt x="372" y="520"/>
                  </a:lnTo>
                  <a:lnTo>
                    <a:pt x="376" y="516"/>
                  </a:lnTo>
                  <a:lnTo>
                    <a:pt x="376" y="508"/>
                  </a:lnTo>
                  <a:lnTo>
                    <a:pt x="376" y="508"/>
                  </a:lnTo>
                  <a:lnTo>
                    <a:pt x="376" y="500"/>
                  </a:lnTo>
                  <a:lnTo>
                    <a:pt x="372" y="496"/>
                  </a:lnTo>
                  <a:lnTo>
                    <a:pt x="366" y="492"/>
                  </a:lnTo>
                  <a:lnTo>
                    <a:pt x="358" y="490"/>
                  </a:lnTo>
                  <a:lnTo>
                    <a:pt x="358" y="490"/>
                  </a:lnTo>
                  <a:close/>
                  <a:moveTo>
                    <a:pt x="594" y="260"/>
                  </a:moveTo>
                  <a:lnTo>
                    <a:pt x="594" y="260"/>
                  </a:lnTo>
                  <a:lnTo>
                    <a:pt x="584" y="224"/>
                  </a:lnTo>
                  <a:lnTo>
                    <a:pt x="570" y="192"/>
                  </a:lnTo>
                  <a:lnTo>
                    <a:pt x="552" y="162"/>
                  </a:lnTo>
                  <a:lnTo>
                    <a:pt x="532" y="134"/>
                  </a:lnTo>
                  <a:lnTo>
                    <a:pt x="506" y="110"/>
                  </a:lnTo>
                  <a:lnTo>
                    <a:pt x="480" y="88"/>
                  </a:lnTo>
                  <a:lnTo>
                    <a:pt x="448" y="70"/>
                  </a:lnTo>
                  <a:lnTo>
                    <a:pt x="416" y="56"/>
                  </a:lnTo>
                  <a:lnTo>
                    <a:pt x="416" y="44"/>
                  </a:lnTo>
                  <a:lnTo>
                    <a:pt x="408" y="36"/>
                  </a:lnTo>
                  <a:lnTo>
                    <a:pt x="408" y="36"/>
                  </a:lnTo>
                  <a:lnTo>
                    <a:pt x="390" y="20"/>
                  </a:lnTo>
                  <a:lnTo>
                    <a:pt x="370" y="10"/>
                  </a:lnTo>
                  <a:lnTo>
                    <a:pt x="346" y="2"/>
                  </a:lnTo>
                  <a:lnTo>
                    <a:pt x="322" y="0"/>
                  </a:lnTo>
                  <a:lnTo>
                    <a:pt x="322" y="0"/>
                  </a:lnTo>
                  <a:lnTo>
                    <a:pt x="298" y="2"/>
                  </a:lnTo>
                  <a:lnTo>
                    <a:pt x="276" y="10"/>
                  </a:lnTo>
                  <a:lnTo>
                    <a:pt x="256" y="20"/>
                  </a:lnTo>
                  <a:lnTo>
                    <a:pt x="236" y="36"/>
                  </a:lnTo>
                  <a:lnTo>
                    <a:pt x="230" y="44"/>
                  </a:lnTo>
                  <a:lnTo>
                    <a:pt x="230" y="56"/>
                  </a:lnTo>
                  <a:lnTo>
                    <a:pt x="230" y="56"/>
                  </a:lnTo>
                  <a:lnTo>
                    <a:pt x="196" y="70"/>
                  </a:lnTo>
                  <a:lnTo>
                    <a:pt x="166" y="88"/>
                  </a:lnTo>
                  <a:lnTo>
                    <a:pt x="138" y="110"/>
                  </a:lnTo>
                  <a:lnTo>
                    <a:pt x="114" y="134"/>
                  </a:lnTo>
                  <a:lnTo>
                    <a:pt x="92" y="162"/>
                  </a:lnTo>
                  <a:lnTo>
                    <a:pt x="74" y="192"/>
                  </a:lnTo>
                  <a:lnTo>
                    <a:pt x="62" y="224"/>
                  </a:lnTo>
                  <a:lnTo>
                    <a:pt x="52" y="260"/>
                  </a:lnTo>
                  <a:lnTo>
                    <a:pt x="52" y="260"/>
                  </a:lnTo>
                  <a:lnTo>
                    <a:pt x="40" y="262"/>
                  </a:lnTo>
                  <a:lnTo>
                    <a:pt x="30" y="266"/>
                  </a:lnTo>
                  <a:lnTo>
                    <a:pt x="22" y="272"/>
                  </a:lnTo>
                  <a:lnTo>
                    <a:pt x="14" y="278"/>
                  </a:lnTo>
                  <a:lnTo>
                    <a:pt x="8" y="286"/>
                  </a:lnTo>
                  <a:lnTo>
                    <a:pt x="4" y="296"/>
                  </a:lnTo>
                  <a:lnTo>
                    <a:pt x="0" y="306"/>
                  </a:lnTo>
                  <a:lnTo>
                    <a:pt x="0" y="318"/>
                  </a:lnTo>
                  <a:lnTo>
                    <a:pt x="0" y="318"/>
                  </a:lnTo>
                  <a:lnTo>
                    <a:pt x="0" y="330"/>
                  </a:lnTo>
                  <a:lnTo>
                    <a:pt x="4" y="340"/>
                  </a:lnTo>
                  <a:lnTo>
                    <a:pt x="10" y="350"/>
                  </a:lnTo>
                  <a:lnTo>
                    <a:pt x="16" y="358"/>
                  </a:lnTo>
                  <a:lnTo>
                    <a:pt x="24" y="366"/>
                  </a:lnTo>
                  <a:lnTo>
                    <a:pt x="34" y="372"/>
                  </a:lnTo>
                  <a:lnTo>
                    <a:pt x="46" y="374"/>
                  </a:lnTo>
                  <a:lnTo>
                    <a:pt x="58" y="376"/>
                  </a:lnTo>
                  <a:lnTo>
                    <a:pt x="82" y="376"/>
                  </a:lnTo>
                  <a:lnTo>
                    <a:pt x="82" y="376"/>
                  </a:lnTo>
                  <a:lnTo>
                    <a:pt x="82" y="376"/>
                  </a:lnTo>
                  <a:lnTo>
                    <a:pt x="84" y="400"/>
                  </a:lnTo>
                  <a:lnTo>
                    <a:pt x="88" y="424"/>
                  </a:lnTo>
                  <a:lnTo>
                    <a:pt x="94" y="446"/>
                  </a:lnTo>
                  <a:lnTo>
                    <a:pt x="102" y="468"/>
                  </a:lnTo>
                  <a:lnTo>
                    <a:pt x="114" y="488"/>
                  </a:lnTo>
                  <a:lnTo>
                    <a:pt x="126" y="508"/>
                  </a:lnTo>
                  <a:lnTo>
                    <a:pt x="138" y="526"/>
                  </a:lnTo>
                  <a:lnTo>
                    <a:pt x="154" y="544"/>
                  </a:lnTo>
                  <a:lnTo>
                    <a:pt x="172" y="558"/>
                  </a:lnTo>
                  <a:lnTo>
                    <a:pt x="190" y="572"/>
                  </a:lnTo>
                  <a:lnTo>
                    <a:pt x="210" y="584"/>
                  </a:lnTo>
                  <a:lnTo>
                    <a:pt x="230" y="594"/>
                  </a:lnTo>
                  <a:lnTo>
                    <a:pt x="252" y="602"/>
                  </a:lnTo>
                  <a:lnTo>
                    <a:pt x="274" y="608"/>
                  </a:lnTo>
                  <a:lnTo>
                    <a:pt x="298" y="610"/>
                  </a:lnTo>
                  <a:lnTo>
                    <a:pt x="322" y="612"/>
                  </a:lnTo>
                  <a:lnTo>
                    <a:pt x="322" y="612"/>
                  </a:lnTo>
                  <a:lnTo>
                    <a:pt x="348" y="610"/>
                  </a:lnTo>
                  <a:lnTo>
                    <a:pt x="370" y="608"/>
                  </a:lnTo>
                  <a:lnTo>
                    <a:pt x="394" y="602"/>
                  </a:lnTo>
                  <a:lnTo>
                    <a:pt x="416" y="594"/>
                  </a:lnTo>
                  <a:lnTo>
                    <a:pt x="436" y="584"/>
                  </a:lnTo>
                  <a:lnTo>
                    <a:pt x="456" y="572"/>
                  </a:lnTo>
                  <a:lnTo>
                    <a:pt x="474" y="558"/>
                  </a:lnTo>
                  <a:lnTo>
                    <a:pt x="492" y="544"/>
                  </a:lnTo>
                  <a:lnTo>
                    <a:pt x="506" y="526"/>
                  </a:lnTo>
                  <a:lnTo>
                    <a:pt x="520" y="508"/>
                  </a:lnTo>
                  <a:lnTo>
                    <a:pt x="532" y="488"/>
                  </a:lnTo>
                  <a:lnTo>
                    <a:pt x="542" y="468"/>
                  </a:lnTo>
                  <a:lnTo>
                    <a:pt x="550" y="446"/>
                  </a:lnTo>
                  <a:lnTo>
                    <a:pt x="558" y="424"/>
                  </a:lnTo>
                  <a:lnTo>
                    <a:pt x="562" y="400"/>
                  </a:lnTo>
                  <a:lnTo>
                    <a:pt x="562" y="376"/>
                  </a:lnTo>
                  <a:lnTo>
                    <a:pt x="588" y="376"/>
                  </a:lnTo>
                  <a:lnTo>
                    <a:pt x="588" y="376"/>
                  </a:lnTo>
                  <a:lnTo>
                    <a:pt x="600" y="374"/>
                  </a:lnTo>
                  <a:lnTo>
                    <a:pt x="610" y="372"/>
                  </a:lnTo>
                  <a:lnTo>
                    <a:pt x="620" y="366"/>
                  </a:lnTo>
                  <a:lnTo>
                    <a:pt x="630" y="358"/>
                  </a:lnTo>
                  <a:lnTo>
                    <a:pt x="636" y="350"/>
                  </a:lnTo>
                  <a:lnTo>
                    <a:pt x="642" y="340"/>
                  </a:lnTo>
                  <a:lnTo>
                    <a:pt x="646" y="330"/>
                  </a:lnTo>
                  <a:lnTo>
                    <a:pt x="646" y="318"/>
                  </a:lnTo>
                  <a:lnTo>
                    <a:pt x="646" y="318"/>
                  </a:lnTo>
                  <a:lnTo>
                    <a:pt x="646" y="306"/>
                  </a:lnTo>
                  <a:lnTo>
                    <a:pt x="642" y="296"/>
                  </a:lnTo>
                  <a:lnTo>
                    <a:pt x="638" y="286"/>
                  </a:lnTo>
                  <a:lnTo>
                    <a:pt x="632" y="278"/>
                  </a:lnTo>
                  <a:lnTo>
                    <a:pt x="624" y="272"/>
                  </a:lnTo>
                  <a:lnTo>
                    <a:pt x="614" y="266"/>
                  </a:lnTo>
                  <a:lnTo>
                    <a:pt x="604" y="262"/>
                  </a:lnTo>
                  <a:lnTo>
                    <a:pt x="594" y="260"/>
                  </a:lnTo>
                  <a:lnTo>
                    <a:pt x="594" y="260"/>
                  </a:lnTo>
                  <a:close/>
                  <a:moveTo>
                    <a:pt x="322" y="564"/>
                  </a:moveTo>
                  <a:lnTo>
                    <a:pt x="322" y="564"/>
                  </a:lnTo>
                  <a:lnTo>
                    <a:pt x="306" y="564"/>
                  </a:lnTo>
                  <a:lnTo>
                    <a:pt x="290" y="562"/>
                  </a:lnTo>
                  <a:lnTo>
                    <a:pt x="274" y="558"/>
                  </a:lnTo>
                  <a:lnTo>
                    <a:pt x="258" y="552"/>
                  </a:lnTo>
                  <a:lnTo>
                    <a:pt x="242" y="546"/>
                  </a:lnTo>
                  <a:lnTo>
                    <a:pt x="228" y="540"/>
                  </a:lnTo>
                  <a:lnTo>
                    <a:pt x="214" y="530"/>
                  </a:lnTo>
                  <a:lnTo>
                    <a:pt x="202" y="522"/>
                  </a:lnTo>
                  <a:lnTo>
                    <a:pt x="190" y="510"/>
                  </a:lnTo>
                  <a:lnTo>
                    <a:pt x="180" y="500"/>
                  </a:lnTo>
                  <a:lnTo>
                    <a:pt x="170" y="486"/>
                  </a:lnTo>
                  <a:lnTo>
                    <a:pt x="160" y="474"/>
                  </a:lnTo>
                  <a:lnTo>
                    <a:pt x="152" y="460"/>
                  </a:lnTo>
                  <a:lnTo>
                    <a:pt x="146" y="446"/>
                  </a:lnTo>
                  <a:lnTo>
                    <a:pt x="140" y="430"/>
                  </a:lnTo>
                  <a:lnTo>
                    <a:pt x="136" y="414"/>
                  </a:lnTo>
                  <a:lnTo>
                    <a:pt x="136" y="414"/>
                  </a:lnTo>
                  <a:lnTo>
                    <a:pt x="170" y="400"/>
                  </a:lnTo>
                  <a:lnTo>
                    <a:pt x="206" y="390"/>
                  </a:lnTo>
                  <a:lnTo>
                    <a:pt x="206" y="390"/>
                  </a:lnTo>
                  <a:lnTo>
                    <a:pt x="204" y="396"/>
                  </a:lnTo>
                  <a:lnTo>
                    <a:pt x="202" y="404"/>
                  </a:lnTo>
                  <a:lnTo>
                    <a:pt x="202" y="404"/>
                  </a:lnTo>
                  <a:lnTo>
                    <a:pt x="204" y="412"/>
                  </a:lnTo>
                  <a:lnTo>
                    <a:pt x="206" y="418"/>
                  </a:lnTo>
                  <a:lnTo>
                    <a:pt x="208" y="424"/>
                  </a:lnTo>
                  <a:lnTo>
                    <a:pt x="214" y="430"/>
                  </a:lnTo>
                  <a:lnTo>
                    <a:pt x="218" y="434"/>
                  </a:lnTo>
                  <a:lnTo>
                    <a:pt x="224" y="438"/>
                  </a:lnTo>
                  <a:lnTo>
                    <a:pt x="232" y="440"/>
                  </a:lnTo>
                  <a:lnTo>
                    <a:pt x="238" y="440"/>
                  </a:lnTo>
                  <a:lnTo>
                    <a:pt x="238" y="440"/>
                  </a:lnTo>
                  <a:lnTo>
                    <a:pt x="246" y="440"/>
                  </a:lnTo>
                  <a:lnTo>
                    <a:pt x="252" y="438"/>
                  </a:lnTo>
                  <a:lnTo>
                    <a:pt x="258" y="434"/>
                  </a:lnTo>
                  <a:lnTo>
                    <a:pt x="264" y="430"/>
                  </a:lnTo>
                  <a:lnTo>
                    <a:pt x="268" y="424"/>
                  </a:lnTo>
                  <a:lnTo>
                    <a:pt x="272" y="418"/>
                  </a:lnTo>
                  <a:lnTo>
                    <a:pt x="274" y="412"/>
                  </a:lnTo>
                  <a:lnTo>
                    <a:pt x="274" y="404"/>
                  </a:lnTo>
                  <a:lnTo>
                    <a:pt x="274" y="404"/>
                  </a:lnTo>
                  <a:lnTo>
                    <a:pt x="274" y="396"/>
                  </a:lnTo>
                  <a:lnTo>
                    <a:pt x="272" y="390"/>
                  </a:lnTo>
                  <a:lnTo>
                    <a:pt x="270" y="384"/>
                  </a:lnTo>
                  <a:lnTo>
                    <a:pt x="264" y="380"/>
                  </a:lnTo>
                  <a:lnTo>
                    <a:pt x="264" y="380"/>
                  </a:lnTo>
                  <a:lnTo>
                    <a:pt x="290" y="378"/>
                  </a:lnTo>
                  <a:lnTo>
                    <a:pt x="314" y="376"/>
                  </a:lnTo>
                  <a:lnTo>
                    <a:pt x="332" y="376"/>
                  </a:lnTo>
                  <a:lnTo>
                    <a:pt x="332" y="376"/>
                  </a:lnTo>
                  <a:lnTo>
                    <a:pt x="356" y="376"/>
                  </a:lnTo>
                  <a:lnTo>
                    <a:pt x="380" y="380"/>
                  </a:lnTo>
                  <a:lnTo>
                    <a:pt x="380" y="380"/>
                  </a:lnTo>
                  <a:lnTo>
                    <a:pt x="376" y="384"/>
                  </a:lnTo>
                  <a:lnTo>
                    <a:pt x="374" y="390"/>
                  </a:lnTo>
                  <a:lnTo>
                    <a:pt x="372" y="396"/>
                  </a:lnTo>
                  <a:lnTo>
                    <a:pt x="370" y="404"/>
                  </a:lnTo>
                  <a:lnTo>
                    <a:pt x="370" y="404"/>
                  </a:lnTo>
                  <a:lnTo>
                    <a:pt x="372" y="412"/>
                  </a:lnTo>
                  <a:lnTo>
                    <a:pt x="374" y="418"/>
                  </a:lnTo>
                  <a:lnTo>
                    <a:pt x="376" y="424"/>
                  </a:lnTo>
                  <a:lnTo>
                    <a:pt x="382" y="430"/>
                  </a:lnTo>
                  <a:lnTo>
                    <a:pt x="386" y="434"/>
                  </a:lnTo>
                  <a:lnTo>
                    <a:pt x="392" y="438"/>
                  </a:lnTo>
                  <a:lnTo>
                    <a:pt x="400" y="440"/>
                  </a:lnTo>
                  <a:lnTo>
                    <a:pt x="406" y="440"/>
                  </a:lnTo>
                  <a:lnTo>
                    <a:pt x="406" y="440"/>
                  </a:lnTo>
                  <a:lnTo>
                    <a:pt x="414" y="440"/>
                  </a:lnTo>
                  <a:lnTo>
                    <a:pt x="420" y="438"/>
                  </a:lnTo>
                  <a:lnTo>
                    <a:pt x="426" y="434"/>
                  </a:lnTo>
                  <a:lnTo>
                    <a:pt x="432" y="430"/>
                  </a:lnTo>
                  <a:lnTo>
                    <a:pt x="436" y="424"/>
                  </a:lnTo>
                  <a:lnTo>
                    <a:pt x="440" y="418"/>
                  </a:lnTo>
                  <a:lnTo>
                    <a:pt x="442" y="412"/>
                  </a:lnTo>
                  <a:lnTo>
                    <a:pt x="442" y="404"/>
                  </a:lnTo>
                  <a:lnTo>
                    <a:pt x="442" y="404"/>
                  </a:lnTo>
                  <a:lnTo>
                    <a:pt x="442" y="396"/>
                  </a:lnTo>
                  <a:lnTo>
                    <a:pt x="440" y="390"/>
                  </a:lnTo>
                  <a:lnTo>
                    <a:pt x="440" y="390"/>
                  </a:lnTo>
                  <a:lnTo>
                    <a:pt x="476" y="400"/>
                  </a:lnTo>
                  <a:lnTo>
                    <a:pt x="510" y="414"/>
                  </a:lnTo>
                  <a:lnTo>
                    <a:pt x="510" y="414"/>
                  </a:lnTo>
                  <a:lnTo>
                    <a:pt x="506" y="430"/>
                  </a:lnTo>
                  <a:lnTo>
                    <a:pt x="500" y="444"/>
                  </a:lnTo>
                  <a:lnTo>
                    <a:pt x="494" y="460"/>
                  </a:lnTo>
                  <a:lnTo>
                    <a:pt x="486" y="474"/>
                  </a:lnTo>
                  <a:lnTo>
                    <a:pt x="476" y="486"/>
                  </a:lnTo>
                  <a:lnTo>
                    <a:pt x="466" y="500"/>
                  </a:lnTo>
                  <a:lnTo>
                    <a:pt x="456" y="510"/>
                  </a:lnTo>
                  <a:lnTo>
                    <a:pt x="444" y="522"/>
                  </a:lnTo>
                  <a:lnTo>
                    <a:pt x="430" y="530"/>
                  </a:lnTo>
                  <a:lnTo>
                    <a:pt x="418" y="540"/>
                  </a:lnTo>
                  <a:lnTo>
                    <a:pt x="402" y="546"/>
                  </a:lnTo>
                  <a:lnTo>
                    <a:pt x="388" y="552"/>
                  </a:lnTo>
                  <a:lnTo>
                    <a:pt x="372" y="558"/>
                  </a:lnTo>
                  <a:lnTo>
                    <a:pt x="356" y="562"/>
                  </a:lnTo>
                  <a:lnTo>
                    <a:pt x="340" y="564"/>
                  </a:lnTo>
                  <a:lnTo>
                    <a:pt x="322" y="564"/>
                  </a:lnTo>
                  <a:lnTo>
                    <a:pt x="322" y="564"/>
                  </a:lnTo>
                  <a:close/>
                  <a:moveTo>
                    <a:pt x="588" y="328"/>
                  </a:moveTo>
                  <a:lnTo>
                    <a:pt x="58" y="328"/>
                  </a:lnTo>
                  <a:lnTo>
                    <a:pt x="58" y="328"/>
                  </a:lnTo>
                  <a:lnTo>
                    <a:pt x="54" y="328"/>
                  </a:lnTo>
                  <a:lnTo>
                    <a:pt x="50" y="324"/>
                  </a:lnTo>
                  <a:lnTo>
                    <a:pt x="48" y="322"/>
                  </a:lnTo>
                  <a:lnTo>
                    <a:pt x="48" y="318"/>
                  </a:lnTo>
                  <a:lnTo>
                    <a:pt x="48" y="318"/>
                  </a:lnTo>
                  <a:lnTo>
                    <a:pt x="48" y="314"/>
                  </a:lnTo>
                  <a:lnTo>
                    <a:pt x="50" y="310"/>
                  </a:lnTo>
                  <a:lnTo>
                    <a:pt x="54" y="308"/>
                  </a:lnTo>
                  <a:lnTo>
                    <a:pt x="58" y="306"/>
                  </a:lnTo>
                  <a:lnTo>
                    <a:pt x="92" y="306"/>
                  </a:lnTo>
                  <a:lnTo>
                    <a:pt x="96" y="286"/>
                  </a:lnTo>
                  <a:lnTo>
                    <a:pt x="96" y="286"/>
                  </a:lnTo>
                  <a:lnTo>
                    <a:pt x="102" y="256"/>
                  </a:lnTo>
                  <a:lnTo>
                    <a:pt x="110" y="230"/>
                  </a:lnTo>
                  <a:lnTo>
                    <a:pt x="124" y="204"/>
                  </a:lnTo>
                  <a:lnTo>
                    <a:pt x="140" y="180"/>
                  </a:lnTo>
                  <a:lnTo>
                    <a:pt x="158" y="158"/>
                  </a:lnTo>
                  <a:lnTo>
                    <a:pt x="180" y="138"/>
                  </a:lnTo>
                  <a:lnTo>
                    <a:pt x="204" y="122"/>
                  </a:lnTo>
                  <a:lnTo>
                    <a:pt x="230" y="108"/>
                  </a:lnTo>
                  <a:lnTo>
                    <a:pt x="230" y="148"/>
                  </a:lnTo>
                  <a:lnTo>
                    <a:pt x="230" y="148"/>
                  </a:lnTo>
                  <a:lnTo>
                    <a:pt x="232" y="158"/>
                  </a:lnTo>
                  <a:lnTo>
                    <a:pt x="236" y="166"/>
                  </a:lnTo>
                  <a:lnTo>
                    <a:pt x="244" y="170"/>
                  </a:lnTo>
                  <a:lnTo>
                    <a:pt x="254" y="172"/>
                  </a:lnTo>
                  <a:lnTo>
                    <a:pt x="254" y="172"/>
                  </a:lnTo>
                  <a:lnTo>
                    <a:pt x="262" y="170"/>
                  </a:lnTo>
                  <a:lnTo>
                    <a:pt x="270" y="166"/>
                  </a:lnTo>
                  <a:lnTo>
                    <a:pt x="276" y="158"/>
                  </a:lnTo>
                  <a:lnTo>
                    <a:pt x="278" y="148"/>
                  </a:lnTo>
                  <a:lnTo>
                    <a:pt x="278" y="92"/>
                  </a:lnTo>
                  <a:lnTo>
                    <a:pt x="278" y="64"/>
                  </a:lnTo>
                  <a:lnTo>
                    <a:pt x="278" y="64"/>
                  </a:lnTo>
                  <a:lnTo>
                    <a:pt x="288" y="56"/>
                  </a:lnTo>
                  <a:lnTo>
                    <a:pt x="298" y="52"/>
                  </a:lnTo>
                  <a:lnTo>
                    <a:pt x="310" y="50"/>
                  </a:lnTo>
                  <a:lnTo>
                    <a:pt x="322" y="48"/>
                  </a:lnTo>
                  <a:lnTo>
                    <a:pt x="322" y="48"/>
                  </a:lnTo>
                  <a:lnTo>
                    <a:pt x="334" y="50"/>
                  </a:lnTo>
                  <a:lnTo>
                    <a:pt x="346" y="52"/>
                  </a:lnTo>
                  <a:lnTo>
                    <a:pt x="358" y="56"/>
                  </a:lnTo>
                  <a:lnTo>
                    <a:pt x="368" y="64"/>
                  </a:lnTo>
                  <a:lnTo>
                    <a:pt x="368" y="148"/>
                  </a:lnTo>
                  <a:lnTo>
                    <a:pt x="368" y="148"/>
                  </a:lnTo>
                  <a:lnTo>
                    <a:pt x="370" y="158"/>
                  </a:lnTo>
                  <a:lnTo>
                    <a:pt x="374" y="164"/>
                  </a:lnTo>
                  <a:lnTo>
                    <a:pt x="382" y="170"/>
                  </a:lnTo>
                  <a:lnTo>
                    <a:pt x="392" y="172"/>
                  </a:lnTo>
                  <a:lnTo>
                    <a:pt x="392" y="172"/>
                  </a:lnTo>
                  <a:lnTo>
                    <a:pt x="402" y="170"/>
                  </a:lnTo>
                  <a:lnTo>
                    <a:pt x="408" y="164"/>
                  </a:lnTo>
                  <a:lnTo>
                    <a:pt x="414" y="158"/>
                  </a:lnTo>
                  <a:lnTo>
                    <a:pt x="416" y="148"/>
                  </a:lnTo>
                  <a:lnTo>
                    <a:pt x="416" y="108"/>
                  </a:lnTo>
                  <a:lnTo>
                    <a:pt x="416" y="108"/>
                  </a:lnTo>
                  <a:lnTo>
                    <a:pt x="442" y="122"/>
                  </a:lnTo>
                  <a:lnTo>
                    <a:pt x="466" y="138"/>
                  </a:lnTo>
                  <a:lnTo>
                    <a:pt x="488" y="158"/>
                  </a:lnTo>
                  <a:lnTo>
                    <a:pt x="506" y="178"/>
                  </a:lnTo>
                  <a:lnTo>
                    <a:pt x="522" y="204"/>
                  </a:lnTo>
                  <a:lnTo>
                    <a:pt x="534" y="230"/>
                  </a:lnTo>
                  <a:lnTo>
                    <a:pt x="544" y="256"/>
                  </a:lnTo>
                  <a:lnTo>
                    <a:pt x="550" y="286"/>
                  </a:lnTo>
                  <a:lnTo>
                    <a:pt x="552" y="306"/>
                  </a:lnTo>
                  <a:lnTo>
                    <a:pt x="588" y="306"/>
                  </a:lnTo>
                  <a:lnTo>
                    <a:pt x="588" y="306"/>
                  </a:lnTo>
                  <a:lnTo>
                    <a:pt x="592" y="308"/>
                  </a:lnTo>
                  <a:lnTo>
                    <a:pt x="596" y="310"/>
                  </a:lnTo>
                  <a:lnTo>
                    <a:pt x="598" y="314"/>
                  </a:lnTo>
                  <a:lnTo>
                    <a:pt x="598" y="318"/>
                  </a:lnTo>
                  <a:lnTo>
                    <a:pt x="598" y="318"/>
                  </a:lnTo>
                  <a:lnTo>
                    <a:pt x="598" y="322"/>
                  </a:lnTo>
                  <a:lnTo>
                    <a:pt x="596" y="324"/>
                  </a:lnTo>
                  <a:lnTo>
                    <a:pt x="592" y="328"/>
                  </a:lnTo>
                  <a:lnTo>
                    <a:pt x="588" y="328"/>
                  </a:lnTo>
                  <a:lnTo>
                    <a:pt x="588" y="328"/>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3" name="Group 12">
            <a:extLst>
              <a:ext uri="{FF2B5EF4-FFF2-40B4-BE49-F238E27FC236}">
                <a16:creationId xmlns:a16="http://schemas.microsoft.com/office/drawing/2014/main" id="{EC7CC4B2-A146-400A-9216-0BA23C9565EC}"/>
              </a:ext>
            </a:extLst>
          </p:cNvPr>
          <p:cNvGrpSpPr/>
          <p:nvPr userDrawn="1"/>
        </p:nvGrpSpPr>
        <p:grpSpPr>
          <a:xfrm>
            <a:off x="245278" y="1339792"/>
            <a:ext cx="3995890" cy="750302"/>
            <a:chOff x="245278" y="1339792"/>
            <a:chExt cx="3995890" cy="750302"/>
          </a:xfrm>
        </p:grpSpPr>
        <p:sp>
          <p:nvSpPr>
            <p:cNvPr id="4" name="Freeform 80">
              <a:extLst>
                <a:ext uri="{FF2B5EF4-FFF2-40B4-BE49-F238E27FC236}">
                  <a16:creationId xmlns:a16="http://schemas.microsoft.com/office/drawing/2014/main" id="{1F8912FF-E70A-4A11-BDAB-70907532C7A4}"/>
                </a:ext>
              </a:extLst>
            </p:cNvPr>
            <p:cNvSpPr>
              <a:spLocks noChangeAspect="1"/>
            </p:cNvSpPr>
            <p:nvPr userDrawn="1"/>
          </p:nvSpPr>
          <p:spPr bwMode="gray">
            <a:xfrm>
              <a:off x="245278" y="1339792"/>
              <a:ext cx="3995890" cy="750302"/>
            </a:xfrm>
            <a:custGeom>
              <a:avLst/>
              <a:gdLst>
                <a:gd name="T0" fmla="*/ 1810 w 1524"/>
                <a:gd name="T1" fmla="*/ 0 h 616"/>
                <a:gd name="T2" fmla="*/ 0 w 1524"/>
                <a:gd name="T3" fmla="*/ 0 h 616"/>
                <a:gd name="T4" fmla="*/ 0 w 1524"/>
                <a:gd name="T5" fmla="*/ 850 h 616"/>
                <a:gd name="T6" fmla="*/ 1810 w 1524"/>
                <a:gd name="T7" fmla="*/ 850 h 616"/>
                <a:gd name="T8" fmla="*/ 1937 w 1524"/>
                <a:gd name="T9" fmla="*/ 424 h 616"/>
                <a:gd name="T10" fmla="*/ 1810 w 1524"/>
                <a:gd name="T11" fmla="*/ 0 h 6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4" h="616">
                  <a:moveTo>
                    <a:pt x="1425" y="0"/>
                  </a:moveTo>
                  <a:lnTo>
                    <a:pt x="0" y="0"/>
                  </a:lnTo>
                  <a:lnTo>
                    <a:pt x="0" y="616"/>
                  </a:lnTo>
                  <a:lnTo>
                    <a:pt x="1425" y="616"/>
                  </a:lnTo>
                  <a:lnTo>
                    <a:pt x="1524" y="307"/>
                  </a:lnTo>
                  <a:lnTo>
                    <a:pt x="1425" y="0"/>
                  </a:lnTo>
                  <a:close/>
                </a:path>
              </a:pathLst>
            </a:custGeom>
            <a:solidFill>
              <a:srgbClr val="0089C4"/>
            </a:solidFill>
            <a:ln w="19050" cap="rnd" cmpd="sng">
              <a:solidFill>
                <a:schemeClr val="bg1"/>
              </a:solidFill>
              <a:prstDash val="solid"/>
              <a:round/>
              <a:headEnd/>
              <a:tailEnd/>
            </a:ln>
          </p:spPr>
          <p:txBody>
            <a:bodyPr/>
            <a:lstStyle/>
            <a:p>
              <a:endParaRPr lang="en-US"/>
            </a:p>
          </p:txBody>
        </p:sp>
        <p:sp>
          <p:nvSpPr>
            <p:cNvPr id="7" name="Rectangle 44">
              <a:extLst>
                <a:ext uri="{FF2B5EF4-FFF2-40B4-BE49-F238E27FC236}">
                  <a16:creationId xmlns:a16="http://schemas.microsoft.com/office/drawing/2014/main" id="{807E04D9-B3C0-42F5-BA57-C1C3DC4C2288}"/>
                </a:ext>
              </a:extLst>
            </p:cNvPr>
            <p:cNvSpPr>
              <a:spLocks noChangeAspect="1" noChangeArrowheads="1"/>
            </p:cNvSpPr>
            <p:nvPr userDrawn="1">
              <p:custDataLst>
                <p:tags r:id="rId1"/>
              </p:custDataLst>
            </p:nvPr>
          </p:nvSpPr>
          <p:spPr bwMode="gray">
            <a:xfrm>
              <a:off x="763892" y="1519493"/>
              <a:ext cx="1604129" cy="307777"/>
            </a:xfrm>
            <a:prstGeom prst="rect">
              <a:avLst/>
            </a:prstGeom>
            <a:noFill/>
            <a:ln>
              <a:noFill/>
            </a:ln>
            <a:effectLst/>
            <a:extLst>
              <a:ext uri="{909E8E84-426E-40DD-AFC4-6F175D3DCCD1}">
                <a14:hiddenFill xmlns:a14="http://schemas.microsoft.com/office/drawing/2010/main">
                  <a:solidFill>
                    <a:schemeClr val="tx1">
                      <a:lumMod val="10000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lvl1pPr defTabSz="957263">
                <a:spcBef>
                  <a:spcPct val="50000"/>
                </a:spcBef>
                <a:buClr>
                  <a:srgbClr val="5F5F5F"/>
                </a:buClr>
                <a:buSzPct val="85000"/>
                <a:buFont typeface="Wingdings" panose="05000000000000000000" pitchFamily="2" charset="2"/>
                <a:defRPr sz="1600">
                  <a:solidFill>
                    <a:srgbClr val="292929"/>
                  </a:solidFill>
                  <a:latin typeface="Arial" panose="020B0604020202020204" pitchFamily="34" charset="0"/>
                </a:defRPr>
              </a:lvl1pPr>
              <a:lvl2pPr marL="357188" indent="-177800" defTabSz="957263">
                <a:spcBef>
                  <a:spcPct val="30000"/>
                </a:spcBef>
                <a:buClr>
                  <a:srgbClr val="777777"/>
                </a:buClr>
                <a:buFont typeface="Arial" panose="020B0604020202020204" pitchFamily="34" charset="0"/>
                <a:buChar char="■"/>
                <a:defRPr sz="1400">
                  <a:solidFill>
                    <a:srgbClr val="292929"/>
                  </a:solidFill>
                  <a:latin typeface="Arial" panose="020B0604020202020204" pitchFamily="34" charset="0"/>
                </a:defRPr>
              </a:lvl2pPr>
              <a:lvl3pPr marL="714375" indent="-177800" defTabSz="957263">
                <a:spcBef>
                  <a:spcPct val="20000"/>
                </a:spcBef>
                <a:buClr>
                  <a:srgbClr val="5F5F5F"/>
                </a:buClr>
                <a:buSzPct val="65000"/>
                <a:buFont typeface="Wingdings" panose="05000000000000000000" pitchFamily="2" charset="2"/>
                <a:buChar char="l"/>
                <a:defRPr sz="1200">
                  <a:solidFill>
                    <a:srgbClr val="292929"/>
                  </a:solidFill>
                  <a:latin typeface="Arial" panose="020B0604020202020204" pitchFamily="34" charset="0"/>
                </a:defRPr>
              </a:lvl3pPr>
              <a:lvl4pPr marL="1081088" indent="-187325" defTabSz="957263">
                <a:spcBef>
                  <a:spcPct val="20000"/>
                </a:spcBef>
                <a:buClr>
                  <a:srgbClr val="4D4D4D"/>
                </a:buClr>
                <a:buSzPct val="70000"/>
                <a:buFont typeface="Wingdings" panose="05000000000000000000" pitchFamily="2" charset="2"/>
                <a:buChar char="u"/>
                <a:defRPr sz="1100">
                  <a:solidFill>
                    <a:srgbClr val="292929"/>
                  </a:solidFill>
                  <a:latin typeface="Arial" panose="020B0604020202020204" pitchFamily="34" charset="0"/>
                </a:defRPr>
              </a:lvl4pPr>
              <a:lvl5pPr marL="1438275" indent="-177800" defTabSz="957263">
                <a:spcBef>
                  <a:spcPct val="20000"/>
                </a:spcBef>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5pPr>
              <a:lvl6pPr marL="18954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6pPr>
              <a:lvl7pPr marL="23526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7pPr>
              <a:lvl8pPr marL="28098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8pPr>
              <a:lvl9pPr marL="3267075" indent="-177800" defTabSz="957263" eaLnBrk="0" fontAlgn="base" hangingPunct="0">
                <a:spcBef>
                  <a:spcPct val="20000"/>
                </a:spcBef>
                <a:spcAft>
                  <a:spcPct val="0"/>
                </a:spcAft>
                <a:buClr>
                  <a:srgbClr val="4D4D4D"/>
                </a:buClr>
                <a:buSzPct val="75000"/>
                <a:buFont typeface="Wingdings" panose="05000000000000000000" pitchFamily="2" charset="2"/>
                <a:buChar char="l"/>
                <a:defRPr sz="1000">
                  <a:solidFill>
                    <a:srgbClr val="292929"/>
                  </a:solidFill>
                  <a:latin typeface="Arial" panose="020B0604020202020204" pitchFamily="34" charset="0"/>
                </a:defRPr>
              </a:lvl9pPr>
            </a:lstStyle>
            <a:p>
              <a:r>
                <a:rPr lang="en-US" altLang="ko-KR" sz="2000" b="1">
                  <a:solidFill>
                    <a:schemeClr val="bg1"/>
                  </a:solidFill>
                  <a:latin typeface="+mn-lt"/>
                  <a:ea typeface="굴림" panose="020B0600000101010101" pitchFamily="34" charset="-127"/>
                </a:rPr>
                <a:t>Overview</a:t>
              </a:r>
              <a:endParaRPr lang="en-CA" altLang="ko-KR" sz="2000" b="1">
                <a:solidFill>
                  <a:schemeClr val="bg1"/>
                </a:solidFill>
                <a:latin typeface="+mn-lt"/>
                <a:ea typeface="굴림" panose="020B0600000101010101" pitchFamily="34" charset="-127"/>
              </a:endParaRPr>
            </a:p>
          </p:txBody>
        </p:sp>
        <p:pic>
          <p:nvPicPr>
            <p:cNvPr id="12" name="Graphic 11">
              <a:extLst>
                <a:ext uri="{FF2B5EF4-FFF2-40B4-BE49-F238E27FC236}">
                  <a16:creationId xmlns:a16="http://schemas.microsoft.com/office/drawing/2014/main" id="{F4B348DC-55E5-4C25-8FE6-C89E00DD23F2}"/>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309277" y="1456818"/>
              <a:ext cx="390616" cy="484329"/>
            </a:xfrm>
            <a:prstGeom prst="rect">
              <a:avLst/>
            </a:prstGeom>
          </p:spPr>
        </p:pic>
      </p:grpSp>
    </p:spTree>
    <p:extLst>
      <p:ext uri="{BB962C8B-B14F-4D97-AF65-F5344CB8AC3E}">
        <p14:creationId xmlns:p14="http://schemas.microsoft.com/office/powerpoint/2010/main" val="1561043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Steps 1,2,3,4 - 7/2/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0B465-6BD0-452D-81F7-374AA934D174}"/>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2746C470-6BB8-413D-9A0E-03DFC248AC21}"/>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4" name="Rectangle: Rounded Corners 3">
            <a:extLst>
              <a:ext uri="{FF2B5EF4-FFF2-40B4-BE49-F238E27FC236}">
                <a16:creationId xmlns:a16="http://schemas.microsoft.com/office/drawing/2014/main" id="{9C617DD0-E813-47D1-852C-5BD36C9D5F74}"/>
              </a:ext>
            </a:extLst>
          </p:cNvPr>
          <p:cNvSpPr/>
          <p:nvPr userDrawn="1"/>
        </p:nvSpPr>
        <p:spPr>
          <a:xfrm>
            <a:off x="182975" y="1823625"/>
            <a:ext cx="2564034" cy="4629894"/>
          </a:xfrm>
          <a:prstGeom prst="roundRect">
            <a:avLst/>
          </a:prstGeom>
          <a:ln>
            <a:noFill/>
          </a:ln>
          <a:effectLst>
            <a:outerShdw blurRad="50800" dir="21540000" sy="23000" kx="-1200000" algn="b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5" name="Teardrop 4">
            <a:extLst>
              <a:ext uri="{FF2B5EF4-FFF2-40B4-BE49-F238E27FC236}">
                <a16:creationId xmlns:a16="http://schemas.microsoft.com/office/drawing/2014/main" id="{85993217-57AE-47C7-86A0-2976698C8FAB}"/>
              </a:ext>
            </a:extLst>
          </p:cNvPr>
          <p:cNvSpPr/>
          <p:nvPr userDrawn="1"/>
        </p:nvSpPr>
        <p:spPr>
          <a:xfrm rot="10800000">
            <a:off x="182975" y="1141045"/>
            <a:ext cx="1108734" cy="1104355"/>
          </a:xfrm>
          <a:prstGeom prst="teardrop">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6" name="Rectangle: Rounded Corners 5">
            <a:extLst>
              <a:ext uri="{FF2B5EF4-FFF2-40B4-BE49-F238E27FC236}">
                <a16:creationId xmlns:a16="http://schemas.microsoft.com/office/drawing/2014/main" id="{FEF43776-ADC4-453A-B08A-BF74EB177AE1}"/>
              </a:ext>
            </a:extLst>
          </p:cNvPr>
          <p:cNvSpPr/>
          <p:nvPr userDrawn="1"/>
        </p:nvSpPr>
        <p:spPr>
          <a:xfrm>
            <a:off x="3223244" y="1823625"/>
            <a:ext cx="2564034" cy="4629901"/>
          </a:xfrm>
          <a:prstGeom prst="roundRect">
            <a:avLst/>
          </a:prstGeom>
          <a:solidFill>
            <a:schemeClr val="accent2"/>
          </a:solidFill>
          <a:ln>
            <a:noFill/>
          </a:ln>
          <a:effectLst>
            <a:outerShdw blurRad="50800" dir="21540000" sy="23000" kx="-1200000" algn="b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7" name="Teardrop 6">
            <a:extLst>
              <a:ext uri="{FF2B5EF4-FFF2-40B4-BE49-F238E27FC236}">
                <a16:creationId xmlns:a16="http://schemas.microsoft.com/office/drawing/2014/main" id="{4E52D17F-3778-49BE-8246-C22CE680857D}"/>
              </a:ext>
            </a:extLst>
          </p:cNvPr>
          <p:cNvSpPr/>
          <p:nvPr userDrawn="1"/>
        </p:nvSpPr>
        <p:spPr>
          <a:xfrm rot="10800000">
            <a:off x="3223243" y="1141045"/>
            <a:ext cx="1108734" cy="1104355"/>
          </a:xfrm>
          <a:prstGeom prst="teardrop">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8" name="Rectangle: Rounded Corners 7">
            <a:extLst>
              <a:ext uri="{FF2B5EF4-FFF2-40B4-BE49-F238E27FC236}">
                <a16:creationId xmlns:a16="http://schemas.microsoft.com/office/drawing/2014/main" id="{F8C26CC3-E229-44C2-A767-D1071F76964C}"/>
              </a:ext>
            </a:extLst>
          </p:cNvPr>
          <p:cNvSpPr/>
          <p:nvPr userDrawn="1"/>
        </p:nvSpPr>
        <p:spPr>
          <a:xfrm>
            <a:off x="6263512" y="1823626"/>
            <a:ext cx="2564034" cy="4608594"/>
          </a:xfrm>
          <a:prstGeom prst="roundRect">
            <a:avLst/>
          </a:prstGeom>
          <a:solidFill>
            <a:schemeClr val="accent3"/>
          </a:solidFill>
          <a:ln>
            <a:noFill/>
          </a:ln>
          <a:effectLst>
            <a:outerShdw blurRad="50800" dir="21540000" sy="23000" kx="-1200000" algn="b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9" name="Teardrop 8">
            <a:extLst>
              <a:ext uri="{FF2B5EF4-FFF2-40B4-BE49-F238E27FC236}">
                <a16:creationId xmlns:a16="http://schemas.microsoft.com/office/drawing/2014/main" id="{12BD08DD-19BD-4EE9-90C1-2C2F3A47068F}"/>
              </a:ext>
            </a:extLst>
          </p:cNvPr>
          <p:cNvSpPr/>
          <p:nvPr userDrawn="1"/>
        </p:nvSpPr>
        <p:spPr>
          <a:xfrm rot="10800000">
            <a:off x="6263511" y="1141045"/>
            <a:ext cx="1108734" cy="1104355"/>
          </a:xfrm>
          <a:prstGeom prst="teardrop">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10" name="Rectangle: Rounded Corners 9">
            <a:extLst>
              <a:ext uri="{FF2B5EF4-FFF2-40B4-BE49-F238E27FC236}">
                <a16:creationId xmlns:a16="http://schemas.microsoft.com/office/drawing/2014/main" id="{843AADA5-53DE-4ABC-8E52-6216F55A0495}"/>
              </a:ext>
            </a:extLst>
          </p:cNvPr>
          <p:cNvSpPr/>
          <p:nvPr userDrawn="1"/>
        </p:nvSpPr>
        <p:spPr>
          <a:xfrm>
            <a:off x="9303780" y="1823626"/>
            <a:ext cx="2564034" cy="4608594"/>
          </a:xfrm>
          <a:prstGeom prst="roundRect">
            <a:avLst/>
          </a:prstGeom>
          <a:solidFill>
            <a:schemeClr val="accent4"/>
          </a:solidFill>
          <a:ln>
            <a:noFill/>
          </a:ln>
          <a:effectLst>
            <a:outerShdw blurRad="50800" dir="21540000" sy="23000" kx="-1200000" algn="b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11" name="Teardrop 10">
            <a:extLst>
              <a:ext uri="{FF2B5EF4-FFF2-40B4-BE49-F238E27FC236}">
                <a16:creationId xmlns:a16="http://schemas.microsoft.com/office/drawing/2014/main" id="{1E942E61-DB93-4893-A00B-EE9238EAC97E}"/>
              </a:ext>
            </a:extLst>
          </p:cNvPr>
          <p:cNvSpPr/>
          <p:nvPr userDrawn="1"/>
        </p:nvSpPr>
        <p:spPr>
          <a:xfrm rot="10800000">
            <a:off x="9303780" y="1141045"/>
            <a:ext cx="1108734" cy="1104355"/>
          </a:xfrm>
          <a:prstGeom prst="teardrop">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12" name="Rounded Rectangle 1">
            <a:extLst>
              <a:ext uri="{FF2B5EF4-FFF2-40B4-BE49-F238E27FC236}">
                <a16:creationId xmlns:a16="http://schemas.microsoft.com/office/drawing/2014/main" id="{C37E36D0-2449-4436-B6B2-A6F2CD338E4E}"/>
              </a:ext>
            </a:extLst>
          </p:cNvPr>
          <p:cNvSpPr/>
          <p:nvPr userDrawn="1"/>
        </p:nvSpPr>
        <p:spPr>
          <a:xfrm>
            <a:off x="182975" y="2768683"/>
            <a:ext cx="2564034" cy="658385"/>
          </a:xfrm>
          <a:prstGeom prst="rect">
            <a:avLst/>
          </a:prstGeom>
          <a:solidFill>
            <a:schemeClr val="accent1">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chorCtr="0">
            <a:noAutofit/>
          </a:bodyPr>
          <a:lstStyle/>
          <a:p>
            <a:pPr algn="ctr" defTabSz="1381478">
              <a:spcBef>
                <a:spcPts val="1360"/>
              </a:spcBef>
            </a:pPr>
            <a:r>
              <a:rPr lang="en-US" sz="1800" b="1">
                <a:solidFill>
                  <a:prstClr val="white"/>
                </a:solidFill>
                <a:latin typeface="Calibri"/>
              </a:rPr>
              <a:t>“All Clear” Notifications</a:t>
            </a:r>
            <a:endParaRPr lang="en-US" sz="1800">
              <a:solidFill>
                <a:prstClr val="white"/>
              </a:solidFill>
              <a:latin typeface="Calibri"/>
            </a:endParaRPr>
          </a:p>
        </p:txBody>
      </p:sp>
      <p:sp>
        <p:nvSpPr>
          <p:cNvPr id="13" name="Rounded Rectangle 1">
            <a:extLst>
              <a:ext uri="{FF2B5EF4-FFF2-40B4-BE49-F238E27FC236}">
                <a16:creationId xmlns:a16="http://schemas.microsoft.com/office/drawing/2014/main" id="{1140C957-88C7-4C4B-8646-95CF8F1DC07D}"/>
              </a:ext>
            </a:extLst>
          </p:cNvPr>
          <p:cNvSpPr/>
          <p:nvPr userDrawn="1"/>
        </p:nvSpPr>
        <p:spPr>
          <a:xfrm>
            <a:off x="3223244" y="2768683"/>
            <a:ext cx="2564034" cy="658385"/>
          </a:xfrm>
          <a:prstGeom prst="rect">
            <a:avLst/>
          </a:prstGeom>
          <a:solidFill>
            <a:schemeClr val="accent2">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chorCtr="0">
            <a:noAutofit/>
          </a:bodyPr>
          <a:lstStyle/>
          <a:p>
            <a:pPr algn="ctr" defTabSz="1381478">
              <a:spcBef>
                <a:spcPts val="1360"/>
              </a:spcBef>
            </a:pPr>
            <a:r>
              <a:rPr lang="en-US" sz="2267" b="1">
                <a:solidFill>
                  <a:prstClr val="white"/>
                </a:solidFill>
                <a:latin typeface="Calibri"/>
              </a:rPr>
              <a:t> </a:t>
            </a:r>
            <a:r>
              <a:rPr lang="en-US" sz="1800" b="1">
                <a:solidFill>
                  <a:prstClr val="white"/>
                </a:solidFill>
                <a:latin typeface="Calibri"/>
              </a:rPr>
              <a:t>Inspection &amp; Repair*</a:t>
            </a:r>
            <a:endParaRPr lang="en-US" sz="1800">
              <a:solidFill>
                <a:prstClr val="white"/>
              </a:solidFill>
              <a:latin typeface="Calibri"/>
            </a:endParaRPr>
          </a:p>
        </p:txBody>
      </p:sp>
      <p:sp>
        <p:nvSpPr>
          <p:cNvPr id="14" name="Rounded Rectangle 1">
            <a:extLst>
              <a:ext uri="{FF2B5EF4-FFF2-40B4-BE49-F238E27FC236}">
                <a16:creationId xmlns:a16="http://schemas.microsoft.com/office/drawing/2014/main" id="{186A3928-413F-431E-B5DC-9AAF49619EF2}"/>
              </a:ext>
            </a:extLst>
          </p:cNvPr>
          <p:cNvSpPr/>
          <p:nvPr userDrawn="1"/>
        </p:nvSpPr>
        <p:spPr>
          <a:xfrm>
            <a:off x="6263512" y="2768683"/>
            <a:ext cx="2564034" cy="658385"/>
          </a:xfrm>
          <a:prstGeom prst="rect">
            <a:avLst/>
          </a:prstGeom>
          <a:solidFill>
            <a:schemeClr val="accent3">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chorCtr="0">
            <a:noAutofit/>
          </a:bodyPr>
          <a:lstStyle/>
          <a:p>
            <a:pPr algn="ctr" defTabSz="1381478">
              <a:spcBef>
                <a:spcPts val="1360"/>
              </a:spcBef>
            </a:pPr>
            <a:r>
              <a:rPr lang="en-US" sz="1800" b="1">
                <a:solidFill>
                  <a:prstClr val="white"/>
                </a:solidFill>
                <a:latin typeface="Calibri"/>
              </a:rPr>
              <a:t>Re-Energization</a:t>
            </a:r>
            <a:endParaRPr lang="en-US" sz="1800">
              <a:solidFill>
                <a:prstClr val="white"/>
              </a:solidFill>
              <a:latin typeface="Calibri"/>
            </a:endParaRPr>
          </a:p>
        </p:txBody>
      </p:sp>
      <p:sp>
        <p:nvSpPr>
          <p:cNvPr id="15" name="Rounded Rectangle 1">
            <a:extLst>
              <a:ext uri="{FF2B5EF4-FFF2-40B4-BE49-F238E27FC236}">
                <a16:creationId xmlns:a16="http://schemas.microsoft.com/office/drawing/2014/main" id="{DA9E931E-AB0C-42A3-9A9F-680ACF1BA7A9}"/>
              </a:ext>
            </a:extLst>
          </p:cNvPr>
          <p:cNvSpPr/>
          <p:nvPr userDrawn="1"/>
        </p:nvSpPr>
        <p:spPr>
          <a:xfrm>
            <a:off x="9303780" y="2768683"/>
            <a:ext cx="2564034" cy="658385"/>
          </a:xfrm>
          <a:prstGeom prst="rect">
            <a:avLst/>
          </a:prstGeom>
          <a:solidFill>
            <a:schemeClr val="accent4">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chorCtr="0">
            <a:noAutofit/>
          </a:bodyPr>
          <a:lstStyle/>
          <a:p>
            <a:pPr algn="ctr" defTabSz="1381478">
              <a:spcBef>
                <a:spcPts val="1360"/>
              </a:spcBef>
            </a:pPr>
            <a:r>
              <a:rPr lang="en-US" sz="1800" b="1">
                <a:solidFill>
                  <a:prstClr val="white"/>
                </a:solidFill>
                <a:latin typeface="Calibri"/>
              </a:rPr>
              <a:t>Restored Notification</a:t>
            </a:r>
            <a:endParaRPr lang="en-US" sz="1800">
              <a:solidFill>
                <a:prstClr val="white"/>
              </a:solidFill>
              <a:latin typeface="Calibri"/>
            </a:endParaRPr>
          </a:p>
        </p:txBody>
      </p:sp>
      <p:sp>
        <p:nvSpPr>
          <p:cNvPr id="16" name="Rounded Rectangle 1">
            <a:extLst>
              <a:ext uri="{FF2B5EF4-FFF2-40B4-BE49-F238E27FC236}">
                <a16:creationId xmlns:a16="http://schemas.microsoft.com/office/drawing/2014/main" id="{6E373FFE-D634-446E-9B38-1F96DA9628C8}"/>
              </a:ext>
            </a:extLst>
          </p:cNvPr>
          <p:cNvSpPr/>
          <p:nvPr userDrawn="1"/>
        </p:nvSpPr>
        <p:spPr>
          <a:xfrm>
            <a:off x="486735" y="1396949"/>
            <a:ext cx="501215" cy="6278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nchorCtr="0">
            <a:spAutoFit/>
          </a:bodyPr>
          <a:lstStyle/>
          <a:p>
            <a:pPr algn="ctr" defTabSz="1381478">
              <a:spcBef>
                <a:spcPts val="1360"/>
              </a:spcBef>
            </a:pPr>
            <a:r>
              <a:rPr lang="en-US" sz="4080" b="1">
                <a:solidFill>
                  <a:prstClr val="white"/>
                </a:solidFill>
                <a:latin typeface="Calibri"/>
              </a:rPr>
              <a:t>1</a:t>
            </a:r>
            <a:endParaRPr lang="en-US" sz="4080">
              <a:solidFill>
                <a:prstClr val="white"/>
              </a:solidFill>
              <a:latin typeface="Calibri"/>
            </a:endParaRPr>
          </a:p>
        </p:txBody>
      </p:sp>
      <p:sp>
        <p:nvSpPr>
          <p:cNvPr id="17" name="Rounded Rectangle 1">
            <a:extLst>
              <a:ext uri="{FF2B5EF4-FFF2-40B4-BE49-F238E27FC236}">
                <a16:creationId xmlns:a16="http://schemas.microsoft.com/office/drawing/2014/main" id="{19CC20FD-2B84-4CCC-86A0-157385AF1276}"/>
              </a:ext>
            </a:extLst>
          </p:cNvPr>
          <p:cNvSpPr/>
          <p:nvPr userDrawn="1"/>
        </p:nvSpPr>
        <p:spPr>
          <a:xfrm>
            <a:off x="3527005" y="1396949"/>
            <a:ext cx="501215" cy="6278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nchorCtr="0">
            <a:spAutoFit/>
          </a:bodyPr>
          <a:lstStyle/>
          <a:p>
            <a:pPr algn="ctr" defTabSz="1381478">
              <a:spcBef>
                <a:spcPts val="1360"/>
              </a:spcBef>
            </a:pPr>
            <a:r>
              <a:rPr lang="en-US" sz="4080" b="1">
                <a:solidFill>
                  <a:prstClr val="white"/>
                </a:solidFill>
                <a:latin typeface="Calibri"/>
              </a:rPr>
              <a:t>2</a:t>
            </a:r>
            <a:endParaRPr lang="en-US" sz="4080">
              <a:solidFill>
                <a:prstClr val="white"/>
              </a:solidFill>
              <a:latin typeface="Calibri"/>
            </a:endParaRPr>
          </a:p>
        </p:txBody>
      </p:sp>
      <p:sp>
        <p:nvSpPr>
          <p:cNvPr id="18" name="Rounded Rectangle 1">
            <a:extLst>
              <a:ext uri="{FF2B5EF4-FFF2-40B4-BE49-F238E27FC236}">
                <a16:creationId xmlns:a16="http://schemas.microsoft.com/office/drawing/2014/main" id="{C8C65D57-8E50-4C67-A3A4-F16819D6F23A}"/>
              </a:ext>
            </a:extLst>
          </p:cNvPr>
          <p:cNvSpPr/>
          <p:nvPr userDrawn="1"/>
        </p:nvSpPr>
        <p:spPr>
          <a:xfrm>
            <a:off x="6567273" y="1396949"/>
            <a:ext cx="501215" cy="6278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nchorCtr="0">
            <a:spAutoFit/>
          </a:bodyPr>
          <a:lstStyle/>
          <a:p>
            <a:pPr algn="ctr" defTabSz="1381478">
              <a:spcBef>
                <a:spcPts val="1360"/>
              </a:spcBef>
            </a:pPr>
            <a:r>
              <a:rPr lang="en-US" sz="4080" b="1">
                <a:solidFill>
                  <a:prstClr val="white"/>
                </a:solidFill>
                <a:latin typeface="Calibri"/>
              </a:rPr>
              <a:t>3</a:t>
            </a:r>
            <a:endParaRPr lang="en-US" sz="4080">
              <a:solidFill>
                <a:prstClr val="white"/>
              </a:solidFill>
              <a:latin typeface="Calibri"/>
            </a:endParaRPr>
          </a:p>
        </p:txBody>
      </p:sp>
      <p:sp>
        <p:nvSpPr>
          <p:cNvPr id="19" name="Rounded Rectangle 1">
            <a:extLst>
              <a:ext uri="{FF2B5EF4-FFF2-40B4-BE49-F238E27FC236}">
                <a16:creationId xmlns:a16="http://schemas.microsoft.com/office/drawing/2014/main" id="{C975B418-B44F-4673-9C7A-98903A4941ED}"/>
              </a:ext>
            </a:extLst>
          </p:cNvPr>
          <p:cNvSpPr/>
          <p:nvPr userDrawn="1"/>
        </p:nvSpPr>
        <p:spPr>
          <a:xfrm>
            <a:off x="9607542" y="1396949"/>
            <a:ext cx="501215" cy="6278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nchorCtr="0">
            <a:spAutoFit/>
          </a:bodyPr>
          <a:lstStyle/>
          <a:p>
            <a:pPr algn="ctr" defTabSz="1381478">
              <a:spcBef>
                <a:spcPts val="1360"/>
              </a:spcBef>
            </a:pPr>
            <a:r>
              <a:rPr lang="en-US" sz="4080" b="1">
                <a:solidFill>
                  <a:prstClr val="white"/>
                </a:solidFill>
                <a:latin typeface="Calibri"/>
              </a:rPr>
              <a:t>4</a:t>
            </a:r>
            <a:endParaRPr lang="en-US" sz="4080">
              <a:solidFill>
                <a:prstClr val="white"/>
              </a:solidFill>
              <a:latin typeface="Calibri"/>
            </a:endParaRPr>
          </a:p>
        </p:txBody>
      </p:sp>
      <p:pic>
        <p:nvPicPr>
          <p:cNvPr id="20" name="Graphic 19" descr="Bell">
            <a:extLst>
              <a:ext uri="{FF2B5EF4-FFF2-40B4-BE49-F238E27FC236}">
                <a16:creationId xmlns:a16="http://schemas.microsoft.com/office/drawing/2014/main" id="{6F2155B1-E1FE-402B-80BA-F6D44181B23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p:blipFill>
        <p:spPr>
          <a:xfrm>
            <a:off x="1965150" y="2016722"/>
            <a:ext cx="625280" cy="622810"/>
          </a:xfrm>
          <a:prstGeom prst="rect">
            <a:avLst/>
          </a:prstGeom>
        </p:spPr>
      </p:pic>
      <p:pic>
        <p:nvPicPr>
          <p:cNvPr id="21" name="Graphic 20" descr="Tools">
            <a:extLst>
              <a:ext uri="{FF2B5EF4-FFF2-40B4-BE49-F238E27FC236}">
                <a16:creationId xmlns:a16="http://schemas.microsoft.com/office/drawing/2014/main" id="{B4732EA4-1F40-4157-BA12-D1F0B02FFC9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5032053" y="2035155"/>
            <a:ext cx="606773" cy="604376"/>
          </a:xfrm>
          <a:prstGeom prst="rect">
            <a:avLst/>
          </a:prstGeom>
        </p:spPr>
      </p:pic>
      <p:pic>
        <p:nvPicPr>
          <p:cNvPr id="22" name="Graphic 21" descr="Electrician">
            <a:extLst>
              <a:ext uri="{FF2B5EF4-FFF2-40B4-BE49-F238E27FC236}">
                <a16:creationId xmlns:a16="http://schemas.microsoft.com/office/drawing/2014/main" id="{A8E11ED1-688D-4FE1-A7CC-58C09C2F46B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8045685" y="1968158"/>
            <a:ext cx="674037" cy="671375"/>
          </a:xfrm>
          <a:prstGeom prst="rect">
            <a:avLst/>
          </a:prstGeom>
        </p:spPr>
      </p:pic>
      <p:pic>
        <p:nvPicPr>
          <p:cNvPr id="23" name="Graphic 22" descr="Lightbulb">
            <a:extLst>
              <a:ext uri="{FF2B5EF4-FFF2-40B4-BE49-F238E27FC236}">
                <a16:creationId xmlns:a16="http://schemas.microsoft.com/office/drawing/2014/main" id="{5B49C086-FAC1-4FBB-BEF8-0EB9EFC1417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11085954" y="2035155"/>
            <a:ext cx="606773" cy="604376"/>
          </a:xfrm>
          <a:prstGeom prst="rect">
            <a:avLst/>
          </a:prstGeom>
        </p:spPr>
      </p:pic>
      <p:cxnSp>
        <p:nvCxnSpPr>
          <p:cNvPr id="28" name="Straight Connector 27">
            <a:extLst>
              <a:ext uri="{FF2B5EF4-FFF2-40B4-BE49-F238E27FC236}">
                <a16:creationId xmlns:a16="http://schemas.microsoft.com/office/drawing/2014/main" id="{202FE46A-4660-43D1-99F1-DD47010EF589}"/>
              </a:ext>
            </a:extLst>
          </p:cNvPr>
          <p:cNvCxnSpPr>
            <a:cxnSpLocks/>
          </p:cNvCxnSpPr>
          <p:nvPr userDrawn="1"/>
        </p:nvCxnSpPr>
        <p:spPr>
          <a:xfrm>
            <a:off x="11709631" y="6284515"/>
            <a:ext cx="0" cy="313784"/>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31" name="Title 1">
            <a:extLst>
              <a:ext uri="{FF2B5EF4-FFF2-40B4-BE49-F238E27FC236}">
                <a16:creationId xmlns:a16="http://schemas.microsoft.com/office/drawing/2014/main" id="{90AB2E1C-DDEB-4130-B5B2-F6ED842A225E}"/>
              </a:ext>
            </a:extLst>
          </p:cNvPr>
          <p:cNvSpPr txBox="1">
            <a:spLocks/>
          </p:cNvSpPr>
          <p:nvPr userDrawn="1"/>
        </p:nvSpPr>
        <p:spPr>
          <a:xfrm>
            <a:off x="324186" y="3638304"/>
            <a:ext cx="2263113" cy="2460838"/>
          </a:xfrm>
          <a:prstGeom prst="rect">
            <a:avLst/>
          </a:prstGeom>
        </p:spPr>
        <p:txBody>
          <a:bodyPr vert="horz" lIns="91440" tIns="45720" rIns="91440" bIns="45720" rtlCol="0" anchor="t">
            <a:noAutofit/>
          </a:bodyPr>
          <a:lstStyle>
            <a:lvl1pPr algn="l" defTabSz="470225" rtl="0" eaLnBrk="1" latinLnBrk="0" hangingPunct="1">
              <a:lnSpc>
                <a:spcPct val="90000"/>
              </a:lnSpc>
              <a:spcBef>
                <a:spcPct val="0"/>
              </a:spcBef>
              <a:buNone/>
              <a:defRPr sz="2400" b="1" kern="1200">
                <a:solidFill>
                  <a:schemeClr val="bg1"/>
                </a:solidFill>
                <a:latin typeface="Calibri" panose="020F0502020204030204" pitchFamily="34" charset="0"/>
                <a:ea typeface="+mj-ea"/>
                <a:cs typeface="+mj-cs"/>
              </a:defRPr>
            </a:lvl1pPr>
          </a:lstStyle>
          <a:p>
            <a:pPr marL="342900" indent="-342900">
              <a:buFont typeface="Wingdings" panose="05000000000000000000" pitchFamily="2" charset="2"/>
              <a:buChar char="ü"/>
            </a:pPr>
            <a:r>
              <a:rPr lang="en-US" sz="1600"/>
              <a:t>Click to edit Master title style</a:t>
            </a:r>
          </a:p>
        </p:txBody>
      </p:sp>
      <p:sp>
        <p:nvSpPr>
          <p:cNvPr id="32" name="Title 1">
            <a:extLst>
              <a:ext uri="{FF2B5EF4-FFF2-40B4-BE49-F238E27FC236}">
                <a16:creationId xmlns:a16="http://schemas.microsoft.com/office/drawing/2014/main" id="{3750526A-CBE2-4FD8-8F78-58BA532A77DF}"/>
              </a:ext>
            </a:extLst>
          </p:cNvPr>
          <p:cNvSpPr txBox="1">
            <a:spLocks/>
          </p:cNvSpPr>
          <p:nvPr userDrawn="1"/>
        </p:nvSpPr>
        <p:spPr>
          <a:xfrm>
            <a:off x="3323527" y="3638304"/>
            <a:ext cx="2263113" cy="2460838"/>
          </a:xfrm>
          <a:prstGeom prst="rect">
            <a:avLst/>
          </a:prstGeom>
        </p:spPr>
        <p:txBody>
          <a:bodyPr vert="horz" lIns="91440" tIns="45720" rIns="91440" bIns="45720" rtlCol="0" anchor="t">
            <a:noAutofit/>
          </a:bodyPr>
          <a:lstStyle>
            <a:lvl1pPr algn="l" defTabSz="470225" rtl="0" eaLnBrk="1" latinLnBrk="0" hangingPunct="1">
              <a:lnSpc>
                <a:spcPct val="90000"/>
              </a:lnSpc>
              <a:spcBef>
                <a:spcPct val="0"/>
              </a:spcBef>
              <a:buNone/>
              <a:defRPr sz="2400" b="1" kern="1200">
                <a:solidFill>
                  <a:schemeClr val="bg1"/>
                </a:solidFill>
                <a:latin typeface="Calibri" panose="020F0502020204030204" pitchFamily="34" charset="0"/>
                <a:ea typeface="+mj-ea"/>
                <a:cs typeface="+mj-cs"/>
              </a:defRPr>
            </a:lvl1pPr>
          </a:lstStyle>
          <a:p>
            <a:pPr marL="342900" indent="-342900">
              <a:buFont typeface="Wingdings" panose="05000000000000000000" pitchFamily="2" charset="2"/>
              <a:buChar char="ü"/>
            </a:pPr>
            <a:r>
              <a:rPr lang="en-US" sz="1600"/>
              <a:t>Click to edit Master title style</a:t>
            </a:r>
          </a:p>
        </p:txBody>
      </p:sp>
      <p:sp>
        <p:nvSpPr>
          <p:cNvPr id="33" name="Title 1">
            <a:extLst>
              <a:ext uri="{FF2B5EF4-FFF2-40B4-BE49-F238E27FC236}">
                <a16:creationId xmlns:a16="http://schemas.microsoft.com/office/drawing/2014/main" id="{F8CD841F-8546-4A8B-A0C8-B0791175F948}"/>
              </a:ext>
            </a:extLst>
          </p:cNvPr>
          <p:cNvSpPr txBox="1">
            <a:spLocks/>
          </p:cNvSpPr>
          <p:nvPr userDrawn="1"/>
        </p:nvSpPr>
        <p:spPr>
          <a:xfrm>
            <a:off x="6413972" y="3584590"/>
            <a:ext cx="2263113" cy="2460838"/>
          </a:xfrm>
          <a:prstGeom prst="rect">
            <a:avLst/>
          </a:prstGeom>
        </p:spPr>
        <p:txBody>
          <a:bodyPr vert="horz" lIns="91440" tIns="45720" rIns="91440" bIns="45720" rtlCol="0" anchor="t">
            <a:noAutofit/>
          </a:bodyPr>
          <a:lstStyle>
            <a:lvl1pPr algn="l" defTabSz="470225" rtl="0" eaLnBrk="1" latinLnBrk="0" hangingPunct="1">
              <a:lnSpc>
                <a:spcPct val="90000"/>
              </a:lnSpc>
              <a:spcBef>
                <a:spcPct val="0"/>
              </a:spcBef>
              <a:buNone/>
              <a:defRPr sz="2400" b="1" kern="1200">
                <a:solidFill>
                  <a:schemeClr val="bg1"/>
                </a:solidFill>
                <a:latin typeface="Calibri" panose="020F0502020204030204" pitchFamily="34" charset="0"/>
                <a:ea typeface="+mj-ea"/>
                <a:cs typeface="+mj-cs"/>
              </a:defRPr>
            </a:lvl1pPr>
          </a:lstStyle>
          <a:p>
            <a:pPr marL="342900" indent="-342900">
              <a:buFont typeface="Wingdings" panose="05000000000000000000" pitchFamily="2" charset="2"/>
              <a:buChar char="ü"/>
            </a:pPr>
            <a:r>
              <a:rPr lang="en-US" sz="1600"/>
              <a:t>Click to edit Master title style</a:t>
            </a:r>
          </a:p>
        </p:txBody>
      </p:sp>
      <p:sp>
        <p:nvSpPr>
          <p:cNvPr id="34" name="Title 1">
            <a:extLst>
              <a:ext uri="{FF2B5EF4-FFF2-40B4-BE49-F238E27FC236}">
                <a16:creationId xmlns:a16="http://schemas.microsoft.com/office/drawing/2014/main" id="{C1785615-46E4-474F-82B2-C1E9670521C4}"/>
              </a:ext>
            </a:extLst>
          </p:cNvPr>
          <p:cNvSpPr txBox="1">
            <a:spLocks/>
          </p:cNvSpPr>
          <p:nvPr userDrawn="1"/>
        </p:nvSpPr>
        <p:spPr>
          <a:xfrm>
            <a:off x="9427324" y="3584590"/>
            <a:ext cx="2263113" cy="2460838"/>
          </a:xfrm>
          <a:prstGeom prst="rect">
            <a:avLst/>
          </a:prstGeom>
        </p:spPr>
        <p:txBody>
          <a:bodyPr vert="horz" lIns="91440" tIns="45720" rIns="91440" bIns="45720" rtlCol="0" anchor="t">
            <a:noAutofit/>
          </a:bodyPr>
          <a:lstStyle>
            <a:lvl1pPr algn="l" defTabSz="470225" rtl="0" eaLnBrk="1" latinLnBrk="0" hangingPunct="1">
              <a:lnSpc>
                <a:spcPct val="90000"/>
              </a:lnSpc>
              <a:spcBef>
                <a:spcPct val="0"/>
              </a:spcBef>
              <a:buNone/>
              <a:defRPr sz="2400" b="1" kern="1200">
                <a:solidFill>
                  <a:schemeClr val="bg1"/>
                </a:solidFill>
                <a:latin typeface="Calibri" panose="020F0502020204030204" pitchFamily="34" charset="0"/>
                <a:ea typeface="+mj-ea"/>
                <a:cs typeface="+mj-cs"/>
              </a:defRPr>
            </a:lvl1pPr>
          </a:lstStyle>
          <a:p>
            <a:pPr marL="342900" indent="-342900">
              <a:buFont typeface="Wingdings" panose="05000000000000000000" pitchFamily="2" charset="2"/>
              <a:buChar char="ü"/>
            </a:pPr>
            <a:r>
              <a:rPr lang="en-US" sz="1600"/>
              <a:t>Click to edit Master title style</a:t>
            </a:r>
          </a:p>
        </p:txBody>
      </p:sp>
    </p:spTree>
    <p:extLst>
      <p:ext uri="{BB962C8B-B14F-4D97-AF65-F5344CB8AC3E}">
        <p14:creationId xmlns:p14="http://schemas.microsoft.com/office/powerpoint/2010/main" val="1776305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1_Steps 1,2,3,4 - 7/2/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0B465-6BD0-452D-81F7-374AA934D174}"/>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2746C470-6BB8-413D-9A0E-03DFC248AC21}"/>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4" name="Rectangle: Rounded Corners 3">
            <a:extLst>
              <a:ext uri="{FF2B5EF4-FFF2-40B4-BE49-F238E27FC236}">
                <a16:creationId xmlns:a16="http://schemas.microsoft.com/office/drawing/2014/main" id="{9C617DD0-E813-47D1-852C-5BD36C9D5F74}"/>
              </a:ext>
            </a:extLst>
          </p:cNvPr>
          <p:cNvSpPr/>
          <p:nvPr userDrawn="1"/>
        </p:nvSpPr>
        <p:spPr>
          <a:xfrm>
            <a:off x="182975" y="1823625"/>
            <a:ext cx="2564034" cy="4629894"/>
          </a:xfrm>
          <a:prstGeom prst="roundRect">
            <a:avLst/>
          </a:prstGeom>
          <a:solidFill>
            <a:schemeClr val="accent1">
              <a:lumMod val="40000"/>
              <a:lumOff val="60000"/>
            </a:schemeClr>
          </a:solidFill>
          <a:ln w="57150">
            <a:solidFill>
              <a:srgbClr val="0089C4"/>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5" name="Teardrop 4">
            <a:extLst>
              <a:ext uri="{FF2B5EF4-FFF2-40B4-BE49-F238E27FC236}">
                <a16:creationId xmlns:a16="http://schemas.microsoft.com/office/drawing/2014/main" id="{85993217-57AE-47C7-86A0-2976698C8FAB}"/>
              </a:ext>
            </a:extLst>
          </p:cNvPr>
          <p:cNvSpPr/>
          <p:nvPr userDrawn="1"/>
        </p:nvSpPr>
        <p:spPr>
          <a:xfrm rot="10800000">
            <a:off x="182975" y="1141045"/>
            <a:ext cx="1108734" cy="1104355"/>
          </a:xfrm>
          <a:prstGeom prst="teardrop">
            <a:avLst/>
          </a:prstGeom>
          <a:solidFill>
            <a:srgbClr val="0089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6" name="Rectangle: Rounded Corners 5">
            <a:extLst>
              <a:ext uri="{FF2B5EF4-FFF2-40B4-BE49-F238E27FC236}">
                <a16:creationId xmlns:a16="http://schemas.microsoft.com/office/drawing/2014/main" id="{FEF43776-ADC4-453A-B08A-BF74EB177AE1}"/>
              </a:ext>
            </a:extLst>
          </p:cNvPr>
          <p:cNvSpPr/>
          <p:nvPr userDrawn="1"/>
        </p:nvSpPr>
        <p:spPr>
          <a:xfrm>
            <a:off x="3223244" y="1823625"/>
            <a:ext cx="2564034" cy="4629901"/>
          </a:xfrm>
          <a:prstGeom prst="roundRect">
            <a:avLst/>
          </a:prstGeom>
          <a:solidFill>
            <a:schemeClr val="accent2">
              <a:lumMod val="40000"/>
              <a:lumOff val="60000"/>
            </a:schemeClr>
          </a:solidFill>
          <a:ln w="571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7" name="Teardrop 6">
            <a:extLst>
              <a:ext uri="{FF2B5EF4-FFF2-40B4-BE49-F238E27FC236}">
                <a16:creationId xmlns:a16="http://schemas.microsoft.com/office/drawing/2014/main" id="{4E52D17F-3778-49BE-8246-C22CE680857D}"/>
              </a:ext>
            </a:extLst>
          </p:cNvPr>
          <p:cNvSpPr/>
          <p:nvPr userDrawn="1"/>
        </p:nvSpPr>
        <p:spPr>
          <a:xfrm rot="10800000">
            <a:off x="3223243" y="1141045"/>
            <a:ext cx="1108734" cy="1104355"/>
          </a:xfrm>
          <a:prstGeom prst="teardrop">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8" name="Rectangle: Rounded Corners 7">
            <a:extLst>
              <a:ext uri="{FF2B5EF4-FFF2-40B4-BE49-F238E27FC236}">
                <a16:creationId xmlns:a16="http://schemas.microsoft.com/office/drawing/2014/main" id="{F8C26CC3-E229-44C2-A767-D1071F76964C}"/>
              </a:ext>
            </a:extLst>
          </p:cNvPr>
          <p:cNvSpPr/>
          <p:nvPr userDrawn="1"/>
        </p:nvSpPr>
        <p:spPr>
          <a:xfrm>
            <a:off x="6263512" y="1823626"/>
            <a:ext cx="2564034" cy="4608594"/>
          </a:xfrm>
          <a:prstGeom prst="roundRect">
            <a:avLst/>
          </a:prstGeom>
          <a:solidFill>
            <a:schemeClr val="accent3">
              <a:lumMod val="40000"/>
              <a:lumOff val="60000"/>
            </a:schemeClr>
          </a:solidFill>
          <a:ln w="57150">
            <a:solidFill>
              <a:srgbClr val="FFA1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9" name="Teardrop 8">
            <a:extLst>
              <a:ext uri="{FF2B5EF4-FFF2-40B4-BE49-F238E27FC236}">
                <a16:creationId xmlns:a16="http://schemas.microsoft.com/office/drawing/2014/main" id="{12BD08DD-19BD-4EE9-90C1-2C2F3A47068F}"/>
              </a:ext>
            </a:extLst>
          </p:cNvPr>
          <p:cNvSpPr/>
          <p:nvPr userDrawn="1"/>
        </p:nvSpPr>
        <p:spPr>
          <a:xfrm rot="10800000">
            <a:off x="6263511" y="1141045"/>
            <a:ext cx="1108734" cy="1104355"/>
          </a:xfrm>
          <a:prstGeom prst="teardrop">
            <a:avLst/>
          </a:prstGeom>
          <a:solidFill>
            <a:srgbClr val="FFA1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10" name="Rectangle: Rounded Corners 9">
            <a:extLst>
              <a:ext uri="{FF2B5EF4-FFF2-40B4-BE49-F238E27FC236}">
                <a16:creationId xmlns:a16="http://schemas.microsoft.com/office/drawing/2014/main" id="{843AADA5-53DE-4ABC-8E52-6216F55A0495}"/>
              </a:ext>
            </a:extLst>
          </p:cNvPr>
          <p:cNvSpPr/>
          <p:nvPr userDrawn="1"/>
        </p:nvSpPr>
        <p:spPr>
          <a:xfrm>
            <a:off x="9303780" y="1823626"/>
            <a:ext cx="2564034" cy="4608594"/>
          </a:xfrm>
          <a:prstGeom prst="roundRect">
            <a:avLst/>
          </a:prstGeom>
          <a:solidFill>
            <a:schemeClr val="bg1">
              <a:lumMod val="85000"/>
            </a:schemeClr>
          </a:solidFill>
          <a:ln w="57150">
            <a:solidFill>
              <a:srgbClr val="00465C"/>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11" name="Teardrop 10">
            <a:extLst>
              <a:ext uri="{FF2B5EF4-FFF2-40B4-BE49-F238E27FC236}">
                <a16:creationId xmlns:a16="http://schemas.microsoft.com/office/drawing/2014/main" id="{1E942E61-DB93-4893-A00B-EE9238EAC97E}"/>
              </a:ext>
            </a:extLst>
          </p:cNvPr>
          <p:cNvSpPr/>
          <p:nvPr userDrawn="1"/>
        </p:nvSpPr>
        <p:spPr>
          <a:xfrm rot="10800000">
            <a:off x="9303780" y="1141045"/>
            <a:ext cx="1108734" cy="1104355"/>
          </a:xfrm>
          <a:prstGeom prst="teardrop">
            <a:avLst/>
          </a:prstGeom>
          <a:solidFill>
            <a:srgbClr val="0046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81478"/>
            <a:endParaRPr lang="en-US" sz="2720">
              <a:solidFill>
                <a:prstClr val="white"/>
              </a:solidFill>
              <a:latin typeface="Calibri"/>
            </a:endParaRPr>
          </a:p>
        </p:txBody>
      </p:sp>
      <p:sp>
        <p:nvSpPr>
          <p:cNvPr id="12" name="Rounded Rectangle 1">
            <a:extLst>
              <a:ext uri="{FF2B5EF4-FFF2-40B4-BE49-F238E27FC236}">
                <a16:creationId xmlns:a16="http://schemas.microsoft.com/office/drawing/2014/main" id="{C37E36D0-2449-4436-B6B2-A6F2CD338E4E}"/>
              </a:ext>
            </a:extLst>
          </p:cNvPr>
          <p:cNvSpPr/>
          <p:nvPr userDrawn="1"/>
        </p:nvSpPr>
        <p:spPr>
          <a:xfrm>
            <a:off x="182975" y="2389998"/>
            <a:ext cx="2564034" cy="658385"/>
          </a:xfrm>
          <a:prstGeom prst="rect">
            <a:avLst/>
          </a:prstGeom>
          <a:solidFill>
            <a:schemeClr val="accent1">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chorCtr="0">
            <a:noAutofit/>
          </a:bodyPr>
          <a:lstStyle/>
          <a:p>
            <a:pPr algn="ctr" defTabSz="1381478">
              <a:spcBef>
                <a:spcPts val="1360"/>
              </a:spcBef>
            </a:pPr>
            <a:r>
              <a:rPr lang="en-US" sz="1800" b="1">
                <a:solidFill>
                  <a:prstClr val="white"/>
                </a:solidFill>
                <a:latin typeface="Calibri"/>
              </a:rPr>
              <a:t>“All Clear” Notifications</a:t>
            </a:r>
            <a:endParaRPr lang="en-US" sz="1800">
              <a:solidFill>
                <a:prstClr val="white"/>
              </a:solidFill>
              <a:latin typeface="Calibri"/>
            </a:endParaRPr>
          </a:p>
        </p:txBody>
      </p:sp>
      <p:sp>
        <p:nvSpPr>
          <p:cNvPr id="13" name="Rounded Rectangle 1">
            <a:extLst>
              <a:ext uri="{FF2B5EF4-FFF2-40B4-BE49-F238E27FC236}">
                <a16:creationId xmlns:a16="http://schemas.microsoft.com/office/drawing/2014/main" id="{1140C957-88C7-4C4B-8646-95CF8F1DC07D}"/>
              </a:ext>
            </a:extLst>
          </p:cNvPr>
          <p:cNvSpPr/>
          <p:nvPr userDrawn="1"/>
        </p:nvSpPr>
        <p:spPr>
          <a:xfrm>
            <a:off x="3223244" y="2389998"/>
            <a:ext cx="2564034" cy="658385"/>
          </a:xfrm>
          <a:prstGeom prst="rect">
            <a:avLst/>
          </a:prstGeom>
          <a:solidFill>
            <a:schemeClr val="accent2">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chorCtr="0">
            <a:noAutofit/>
          </a:bodyPr>
          <a:lstStyle/>
          <a:p>
            <a:pPr algn="ctr" defTabSz="1381478">
              <a:spcBef>
                <a:spcPts val="1360"/>
              </a:spcBef>
            </a:pPr>
            <a:r>
              <a:rPr lang="en-US" sz="2267" b="1">
                <a:solidFill>
                  <a:prstClr val="white"/>
                </a:solidFill>
                <a:latin typeface="Calibri"/>
              </a:rPr>
              <a:t> </a:t>
            </a:r>
            <a:r>
              <a:rPr lang="en-US" sz="1800" b="1">
                <a:solidFill>
                  <a:prstClr val="white"/>
                </a:solidFill>
                <a:latin typeface="Calibri"/>
              </a:rPr>
              <a:t>Inspection &amp; Repair*</a:t>
            </a:r>
            <a:endParaRPr lang="en-US" sz="1800">
              <a:solidFill>
                <a:prstClr val="white"/>
              </a:solidFill>
              <a:latin typeface="Calibri"/>
            </a:endParaRPr>
          </a:p>
        </p:txBody>
      </p:sp>
      <p:sp>
        <p:nvSpPr>
          <p:cNvPr id="14" name="Rounded Rectangle 1">
            <a:extLst>
              <a:ext uri="{FF2B5EF4-FFF2-40B4-BE49-F238E27FC236}">
                <a16:creationId xmlns:a16="http://schemas.microsoft.com/office/drawing/2014/main" id="{186A3928-413F-431E-B5DC-9AAF49619EF2}"/>
              </a:ext>
            </a:extLst>
          </p:cNvPr>
          <p:cNvSpPr/>
          <p:nvPr userDrawn="1"/>
        </p:nvSpPr>
        <p:spPr>
          <a:xfrm>
            <a:off x="6263512" y="2389998"/>
            <a:ext cx="2564034" cy="658385"/>
          </a:xfrm>
          <a:prstGeom prst="rect">
            <a:avLst/>
          </a:prstGeom>
          <a:solidFill>
            <a:schemeClr val="accent3">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chorCtr="0">
            <a:noAutofit/>
          </a:bodyPr>
          <a:lstStyle/>
          <a:p>
            <a:pPr algn="ctr" defTabSz="1381478">
              <a:spcBef>
                <a:spcPts val="1360"/>
              </a:spcBef>
            </a:pPr>
            <a:r>
              <a:rPr lang="en-US" sz="1800" b="1">
                <a:solidFill>
                  <a:prstClr val="white"/>
                </a:solidFill>
                <a:latin typeface="Calibri"/>
              </a:rPr>
              <a:t>Re-Energization</a:t>
            </a:r>
            <a:endParaRPr lang="en-US" sz="1800">
              <a:solidFill>
                <a:prstClr val="white"/>
              </a:solidFill>
              <a:latin typeface="Calibri"/>
            </a:endParaRPr>
          </a:p>
        </p:txBody>
      </p:sp>
      <p:sp>
        <p:nvSpPr>
          <p:cNvPr id="15" name="Rounded Rectangle 1">
            <a:extLst>
              <a:ext uri="{FF2B5EF4-FFF2-40B4-BE49-F238E27FC236}">
                <a16:creationId xmlns:a16="http://schemas.microsoft.com/office/drawing/2014/main" id="{DA9E931E-AB0C-42A3-9A9F-680ACF1BA7A9}"/>
              </a:ext>
            </a:extLst>
          </p:cNvPr>
          <p:cNvSpPr/>
          <p:nvPr userDrawn="1"/>
        </p:nvSpPr>
        <p:spPr>
          <a:xfrm>
            <a:off x="9303780" y="2389998"/>
            <a:ext cx="2564034" cy="658385"/>
          </a:xfrm>
          <a:prstGeom prst="rect">
            <a:avLst/>
          </a:prstGeom>
          <a:solidFill>
            <a:schemeClr val="accent4">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chorCtr="0">
            <a:noAutofit/>
          </a:bodyPr>
          <a:lstStyle/>
          <a:p>
            <a:pPr algn="ctr" defTabSz="1381478">
              <a:spcBef>
                <a:spcPts val="1360"/>
              </a:spcBef>
            </a:pPr>
            <a:r>
              <a:rPr lang="en-US" sz="1800" b="1">
                <a:solidFill>
                  <a:prstClr val="white"/>
                </a:solidFill>
                <a:latin typeface="Calibri"/>
              </a:rPr>
              <a:t>Restored Notification</a:t>
            </a:r>
            <a:endParaRPr lang="en-US" sz="1800">
              <a:solidFill>
                <a:prstClr val="white"/>
              </a:solidFill>
              <a:latin typeface="Calibri"/>
            </a:endParaRPr>
          </a:p>
        </p:txBody>
      </p:sp>
      <p:pic>
        <p:nvPicPr>
          <p:cNvPr id="20" name="Graphic 19" descr="Bell">
            <a:extLst>
              <a:ext uri="{FF2B5EF4-FFF2-40B4-BE49-F238E27FC236}">
                <a16:creationId xmlns:a16="http://schemas.microsoft.com/office/drawing/2014/main" id="{6F2155B1-E1FE-402B-80BA-F6D44181B23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p:blipFill>
        <p:spPr>
          <a:xfrm>
            <a:off x="407701" y="1345348"/>
            <a:ext cx="625280" cy="622810"/>
          </a:xfrm>
          <a:prstGeom prst="rect">
            <a:avLst/>
          </a:prstGeom>
        </p:spPr>
      </p:pic>
      <p:pic>
        <p:nvPicPr>
          <p:cNvPr id="21" name="Graphic 20" descr="Tools">
            <a:extLst>
              <a:ext uri="{FF2B5EF4-FFF2-40B4-BE49-F238E27FC236}">
                <a16:creationId xmlns:a16="http://schemas.microsoft.com/office/drawing/2014/main" id="{B4732EA4-1F40-4157-BA12-D1F0B02FFC9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3474223" y="1389590"/>
            <a:ext cx="606773" cy="604376"/>
          </a:xfrm>
          <a:prstGeom prst="rect">
            <a:avLst/>
          </a:prstGeom>
        </p:spPr>
      </p:pic>
      <p:pic>
        <p:nvPicPr>
          <p:cNvPr id="22" name="Graphic 21" descr="Electrician">
            <a:extLst>
              <a:ext uri="{FF2B5EF4-FFF2-40B4-BE49-F238E27FC236}">
                <a16:creationId xmlns:a16="http://schemas.microsoft.com/office/drawing/2014/main" id="{A8E11ED1-688D-4FE1-A7CC-58C09C2F46B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6480859" y="1337075"/>
            <a:ext cx="674037" cy="671375"/>
          </a:xfrm>
          <a:prstGeom prst="rect">
            <a:avLst/>
          </a:prstGeom>
        </p:spPr>
      </p:pic>
      <p:pic>
        <p:nvPicPr>
          <p:cNvPr id="23" name="Graphic 22" descr="Lightbulb">
            <a:extLst>
              <a:ext uri="{FF2B5EF4-FFF2-40B4-BE49-F238E27FC236}">
                <a16:creationId xmlns:a16="http://schemas.microsoft.com/office/drawing/2014/main" id="{5B49C086-FAC1-4FBB-BEF8-0EB9EFC1417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9554760" y="1404074"/>
            <a:ext cx="606773" cy="604376"/>
          </a:xfrm>
          <a:prstGeom prst="rect">
            <a:avLst/>
          </a:prstGeom>
        </p:spPr>
      </p:pic>
      <p:cxnSp>
        <p:nvCxnSpPr>
          <p:cNvPr id="28" name="Straight Connector 27">
            <a:extLst>
              <a:ext uri="{FF2B5EF4-FFF2-40B4-BE49-F238E27FC236}">
                <a16:creationId xmlns:a16="http://schemas.microsoft.com/office/drawing/2014/main" id="{202FE46A-4660-43D1-99F1-DD47010EF589}"/>
              </a:ext>
            </a:extLst>
          </p:cNvPr>
          <p:cNvCxnSpPr>
            <a:cxnSpLocks/>
          </p:cNvCxnSpPr>
          <p:nvPr userDrawn="1"/>
        </p:nvCxnSpPr>
        <p:spPr>
          <a:xfrm>
            <a:off x="11709631" y="6284515"/>
            <a:ext cx="0" cy="313784"/>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31" name="Title 1">
            <a:extLst>
              <a:ext uri="{FF2B5EF4-FFF2-40B4-BE49-F238E27FC236}">
                <a16:creationId xmlns:a16="http://schemas.microsoft.com/office/drawing/2014/main" id="{90AB2E1C-DDEB-4130-B5B2-F6ED842A225E}"/>
              </a:ext>
            </a:extLst>
          </p:cNvPr>
          <p:cNvSpPr txBox="1">
            <a:spLocks/>
          </p:cNvSpPr>
          <p:nvPr userDrawn="1"/>
        </p:nvSpPr>
        <p:spPr>
          <a:xfrm>
            <a:off x="324186" y="3638304"/>
            <a:ext cx="2263113" cy="2460838"/>
          </a:xfrm>
          <a:prstGeom prst="rect">
            <a:avLst/>
          </a:prstGeom>
        </p:spPr>
        <p:txBody>
          <a:bodyPr vert="horz" lIns="91440" tIns="45720" rIns="91440" bIns="45720" rtlCol="0" anchor="t">
            <a:noAutofit/>
          </a:bodyPr>
          <a:lstStyle>
            <a:lvl1pPr algn="l" defTabSz="470225" rtl="0" eaLnBrk="1" latinLnBrk="0" hangingPunct="1">
              <a:lnSpc>
                <a:spcPct val="90000"/>
              </a:lnSpc>
              <a:spcBef>
                <a:spcPct val="0"/>
              </a:spcBef>
              <a:buNone/>
              <a:defRPr sz="2400" b="1" kern="1200">
                <a:solidFill>
                  <a:schemeClr val="bg1"/>
                </a:solidFill>
                <a:latin typeface="Calibri" panose="020F0502020204030204" pitchFamily="34" charset="0"/>
                <a:ea typeface="+mj-ea"/>
                <a:cs typeface="+mj-cs"/>
              </a:defRPr>
            </a:lvl1pPr>
          </a:lstStyle>
          <a:p>
            <a:pPr marL="342900" indent="-342900">
              <a:buFont typeface="Wingdings" panose="05000000000000000000" pitchFamily="2" charset="2"/>
              <a:buChar char="ü"/>
            </a:pPr>
            <a:r>
              <a:rPr lang="en-US" sz="1600"/>
              <a:t>Click to edit Master title style</a:t>
            </a:r>
          </a:p>
        </p:txBody>
      </p:sp>
      <p:sp>
        <p:nvSpPr>
          <p:cNvPr id="32" name="Title 1">
            <a:extLst>
              <a:ext uri="{FF2B5EF4-FFF2-40B4-BE49-F238E27FC236}">
                <a16:creationId xmlns:a16="http://schemas.microsoft.com/office/drawing/2014/main" id="{3750526A-CBE2-4FD8-8F78-58BA532A77DF}"/>
              </a:ext>
            </a:extLst>
          </p:cNvPr>
          <p:cNvSpPr txBox="1">
            <a:spLocks/>
          </p:cNvSpPr>
          <p:nvPr userDrawn="1"/>
        </p:nvSpPr>
        <p:spPr>
          <a:xfrm>
            <a:off x="3323527" y="3638304"/>
            <a:ext cx="2263113" cy="2460838"/>
          </a:xfrm>
          <a:prstGeom prst="rect">
            <a:avLst/>
          </a:prstGeom>
        </p:spPr>
        <p:txBody>
          <a:bodyPr vert="horz" lIns="91440" tIns="45720" rIns="91440" bIns="45720" rtlCol="0" anchor="t">
            <a:noAutofit/>
          </a:bodyPr>
          <a:lstStyle>
            <a:lvl1pPr algn="l" defTabSz="470225" rtl="0" eaLnBrk="1" latinLnBrk="0" hangingPunct="1">
              <a:lnSpc>
                <a:spcPct val="90000"/>
              </a:lnSpc>
              <a:spcBef>
                <a:spcPct val="0"/>
              </a:spcBef>
              <a:buNone/>
              <a:defRPr sz="2400" b="1" kern="1200">
                <a:solidFill>
                  <a:schemeClr val="bg1"/>
                </a:solidFill>
                <a:latin typeface="Calibri" panose="020F0502020204030204" pitchFamily="34" charset="0"/>
                <a:ea typeface="+mj-ea"/>
                <a:cs typeface="+mj-cs"/>
              </a:defRPr>
            </a:lvl1pPr>
          </a:lstStyle>
          <a:p>
            <a:pPr marL="342900" indent="-342900">
              <a:buFont typeface="Wingdings" panose="05000000000000000000" pitchFamily="2" charset="2"/>
              <a:buChar char="ü"/>
            </a:pPr>
            <a:r>
              <a:rPr lang="en-US" sz="1600"/>
              <a:t>Click to edit Master title style</a:t>
            </a:r>
          </a:p>
        </p:txBody>
      </p:sp>
      <p:sp>
        <p:nvSpPr>
          <p:cNvPr id="33" name="Title 1">
            <a:extLst>
              <a:ext uri="{FF2B5EF4-FFF2-40B4-BE49-F238E27FC236}">
                <a16:creationId xmlns:a16="http://schemas.microsoft.com/office/drawing/2014/main" id="{F8CD841F-8546-4A8B-A0C8-B0791175F948}"/>
              </a:ext>
            </a:extLst>
          </p:cNvPr>
          <p:cNvSpPr txBox="1">
            <a:spLocks/>
          </p:cNvSpPr>
          <p:nvPr userDrawn="1"/>
        </p:nvSpPr>
        <p:spPr>
          <a:xfrm>
            <a:off x="6413972" y="3584590"/>
            <a:ext cx="2263113" cy="2460838"/>
          </a:xfrm>
          <a:prstGeom prst="rect">
            <a:avLst/>
          </a:prstGeom>
        </p:spPr>
        <p:txBody>
          <a:bodyPr vert="horz" lIns="91440" tIns="45720" rIns="91440" bIns="45720" rtlCol="0" anchor="t">
            <a:noAutofit/>
          </a:bodyPr>
          <a:lstStyle>
            <a:lvl1pPr algn="l" defTabSz="470225" rtl="0" eaLnBrk="1" latinLnBrk="0" hangingPunct="1">
              <a:lnSpc>
                <a:spcPct val="90000"/>
              </a:lnSpc>
              <a:spcBef>
                <a:spcPct val="0"/>
              </a:spcBef>
              <a:buNone/>
              <a:defRPr sz="2400" b="1" kern="1200">
                <a:solidFill>
                  <a:schemeClr val="bg1"/>
                </a:solidFill>
                <a:latin typeface="Calibri" panose="020F0502020204030204" pitchFamily="34" charset="0"/>
                <a:ea typeface="+mj-ea"/>
                <a:cs typeface="+mj-cs"/>
              </a:defRPr>
            </a:lvl1pPr>
          </a:lstStyle>
          <a:p>
            <a:pPr marL="342900" indent="-342900">
              <a:buFont typeface="Wingdings" panose="05000000000000000000" pitchFamily="2" charset="2"/>
              <a:buChar char="ü"/>
            </a:pPr>
            <a:r>
              <a:rPr lang="en-US" sz="1600"/>
              <a:t>Click to edit Master title style</a:t>
            </a:r>
          </a:p>
        </p:txBody>
      </p:sp>
      <p:sp>
        <p:nvSpPr>
          <p:cNvPr id="34" name="Title 1">
            <a:extLst>
              <a:ext uri="{FF2B5EF4-FFF2-40B4-BE49-F238E27FC236}">
                <a16:creationId xmlns:a16="http://schemas.microsoft.com/office/drawing/2014/main" id="{C1785615-46E4-474F-82B2-C1E9670521C4}"/>
              </a:ext>
            </a:extLst>
          </p:cNvPr>
          <p:cNvSpPr txBox="1">
            <a:spLocks/>
          </p:cNvSpPr>
          <p:nvPr userDrawn="1"/>
        </p:nvSpPr>
        <p:spPr>
          <a:xfrm>
            <a:off x="9427324" y="3584590"/>
            <a:ext cx="2263113" cy="2460838"/>
          </a:xfrm>
          <a:prstGeom prst="rect">
            <a:avLst/>
          </a:prstGeom>
        </p:spPr>
        <p:txBody>
          <a:bodyPr vert="horz" lIns="91440" tIns="45720" rIns="91440" bIns="45720" rtlCol="0" anchor="t">
            <a:noAutofit/>
          </a:bodyPr>
          <a:lstStyle>
            <a:lvl1pPr algn="l" defTabSz="470225" rtl="0" eaLnBrk="1" latinLnBrk="0" hangingPunct="1">
              <a:lnSpc>
                <a:spcPct val="90000"/>
              </a:lnSpc>
              <a:spcBef>
                <a:spcPct val="0"/>
              </a:spcBef>
              <a:buNone/>
              <a:defRPr sz="2400" b="1" kern="1200">
                <a:solidFill>
                  <a:schemeClr val="bg1"/>
                </a:solidFill>
                <a:latin typeface="Calibri" panose="020F0502020204030204" pitchFamily="34" charset="0"/>
                <a:ea typeface="+mj-ea"/>
                <a:cs typeface="+mj-cs"/>
              </a:defRPr>
            </a:lvl1pPr>
          </a:lstStyle>
          <a:p>
            <a:pPr marL="342900" indent="-342900">
              <a:buFont typeface="Wingdings" panose="05000000000000000000" pitchFamily="2" charset="2"/>
              <a:buChar char="ü"/>
            </a:pPr>
            <a:r>
              <a:rPr lang="en-US" sz="1600"/>
              <a:t>Click to edit Master title style</a:t>
            </a:r>
          </a:p>
        </p:txBody>
      </p:sp>
    </p:spTree>
    <p:extLst>
      <p:ext uri="{BB962C8B-B14F-4D97-AF65-F5344CB8AC3E}">
        <p14:creationId xmlns:p14="http://schemas.microsoft.com/office/powerpoint/2010/main" val="1694401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4 Step Approac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1EB59-CDA4-4332-8853-CE5857EB102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CE488E8-2901-4834-9583-E6449E572743}"/>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9" name="Freeform 72">
            <a:extLst>
              <a:ext uri="{FF2B5EF4-FFF2-40B4-BE49-F238E27FC236}">
                <a16:creationId xmlns:a16="http://schemas.microsoft.com/office/drawing/2014/main" id="{0DECC1BF-D172-4D17-9B9B-D92B2DA43236}"/>
              </a:ext>
            </a:extLst>
          </p:cNvPr>
          <p:cNvSpPr>
            <a:spLocks noChangeAspect="1"/>
          </p:cNvSpPr>
          <p:nvPr userDrawn="1"/>
        </p:nvSpPr>
        <p:spPr bwMode="gray">
          <a:xfrm>
            <a:off x="214432" y="5224640"/>
            <a:ext cx="1375797" cy="1485144"/>
          </a:xfrm>
          <a:custGeom>
            <a:avLst/>
            <a:gdLst>
              <a:gd name="T0" fmla="*/ 644 w 1006"/>
              <a:gd name="T1" fmla="*/ 226 h 792"/>
              <a:gd name="T2" fmla="*/ 0 w 1006"/>
              <a:gd name="T3" fmla="*/ 0 h 792"/>
              <a:gd name="T4" fmla="*/ 0 w 1006"/>
              <a:gd name="T5" fmla="*/ 867 h 792"/>
              <a:gd name="T6" fmla="*/ 644 w 1006"/>
              <a:gd name="T7" fmla="*/ 1096 h 792"/>
              <a:gd name="T8" fmla="*/ 1288 w 1006"/>
              <a:gd name="T9" fmla="*/ 867 h 792"/>
              <a:gd name="T10" fmla="*/ 1288 w 1006"/>
              <a:gd name="T11" fmla="*/ 0 h 792"/>
              <a:gd name="T12" fmla="*/ 644 w 1006"/>
              <a:gd name="T13" fmla="*/ 226 h 79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06" h="792">
                <a:moveTo>
                  <a:pt x="503" y="163"/>
                </a:moveTo>
                <a:lnTo>
                  <a:pt x="0" y="0"/>
                </a:lnTo>
                <a:lnTo>
                  <a:pt x="0" y="626"/>
                </a:lnTo>
                <a:lnTo>
                  <a:pt x="503" y="792"/>
                </a:lnTo>
                <a:lnTo>
                  <a:pt x="1006" y="626"/>
                </a:lnTo>
                <a:lnTo>
                  <a:pt x="1006" y="0"/>
                </a:lnTo>
                <a:lnTo>
                  <a:pt x="503" y="163"/>
                </a:lnTo>
                <a:close/>
              </a:path>
            </a:pathLst>
          </a:custGeom>
          <a:solidFill>
            <a:srgbClr val="00338D"/>
          </a:solidFill>
          <a:ln>
            <a:noFill/>
          </a:ln>
          <a:extLst>
            <a:ext uri="{91240B29-F687-4F45-9708-019B960494DF}">
              <a14:hiddenLine xmlns:a14="http://schemas.microsoft.com/office/drawing/2010/main" w="12700" cap="flat" cmpd="sng">
                <a:solidFill>
                  <a:srgbClr val="FFFFFF"/>
                </a:solidFill>
                <a:prstDash val="solid"/>
                <a:miter lim="800000"/>
                <a:headEnd/>
                <a:tailEnd/>
              </a14:hiddenLine>
            </a:ext>
          </a:extLst>
        </p:spPr>
        <p:txBody>
          <a:bodyPr/>
          <a:lstStyle/>
          <a:p>
            <a:endParaRPr lang="en-US" sz="2267"/>
          </a:p>
        </p:txBody>
      </p:sp>
      <p:sp>
        <p:nvSpPr>
          <p:cNvPr id="10" name="Freeform 73">
            <a:extLst>
              <a:ext uri="{FF2B5EF4-FFF2-40B4-BE49-F238E27FC236}">
                <a16:creationId xmlns:a16="http://schemas.microsoft.com/office/drawing/2014/main" id="{8255DF46-3E81-4B54-9C24-5C00D57E046F}"/>
              </a:ext>
            </a:extLst>
          </p:cNvPr>
          <p:cNvSpPr>
            <a:spLocks noChangeAspect="1"/>
          </p:cNvSpPr>
          <p:nvPr userDrawn="1"/>
        </p:nvSpPr>
        <p:spPr bwMode="gray">
          <a:xfrm>
            <a:off x="214432" y="2654471"/>
            <a:ext cx="1375797" cy="1479815"/>
          </a:xfrm>
          <a:custGeom>
            <a:avLst/>
            <a:gdLst>
              <a:gd name="T0" fmla="*/ 644 w 1006"/>
              <a:gd name="T1" fmla="*/ 226 h 789"/>
              <a:gd name="T2" fmla="*/ 0 w 1006"/>
              <a:gd name="T3" fmla="*/ 0 h 789"/>
              <a:gd name="T4" fmla="*/ 0 w 1006"/>
              <a:gd name="T5" fmla="*/ 867 h 789"/>
              <a:gd name="T6" fmla="*/ 644 w 1006"/>
              <a:gd name="T7" fmla="*/ 1093 h 789"/>
              <a:gd name="T8" fmla="*/ 1288 w 1006"/>
              <a:gd name="T9" fmla="*/ 867 h 789"/>
              <a:gd name="T10" fmla="*/ 1288 w 1006"/>
              <a:gd name="T11" fmla="*/ 0 h 789"/>
              <a:gd name="T12" fmla="*/ 644 w 1006"/>
              <a:gd name="T13" fmla="*/ 226 h 78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06" h="789">
                <a:moveTo>
                  <a:pt x="503" y="163"/>
                </a:moveTo>
                <a:lnTo>
                  <a:pt x="0" y="0"/>
                </a:lnTo>
                <a:lnTo>
                  <a:pt x="0" y="626"/>
                </a:lnTo>
                <a:lnTo>
                  <a:pt x="503" y="789"/>
                </a:lnTo>
                <a:lnTo>
                  <a:pt x="1006" y="626"/>
                </a:lnTo>
                <a:lnTo>
                  <a:pt x="1006" y="0"/>
                </a:lnTo>
                <a:lnTo>
                  <a:pt x="503" y="163"/>
                </a:lnTo>
                <a:close/>
              </a:path>
            </a:pathLst>
          </a:custGeom>
          <a:solidFill>
            <a:srgbClr val="00338D"/>
          </a:solidFill>
          <a:ln>
            <a:noFill/>
          </a:ln>
          <a:extLst>
            <a:ext uri="{91240B29-F687-4F45-9708-019B960494DF}">
              <a14:hiddenLine xmlns:a14="http://schemas.microsoft.com/office/drawing/2010/main" w="12700" cap="flat" cmpd="sng">
                <a:solidFill>
                  <a:srgbClr val="FFFFFF"/>
                </a:solidFill>
                <a:prstDash val="solid"/>
                <a:miter lim="800000"/>
                <a:headEnd/>
                <a:tailEnd/>
              </a14:hiddenLine>
            </a:ext>
          </a:extLst>
        </p:spPr>
        <p:txBody>
          <a:bodyPr/>
          <a:lstStyle/>
          <a:p>
            <a:endParaRPr lang="en-US" sz="2267"/>
          </a:p>
        </p:txBody>
      </p:sp>
      <p:sp>
        <p:nvSpPr>
          <p:cNvPr id="11" name="Freeform 74">
            <a:extLst>
              <a:ext uri="{FF2B5EF4-FFF2-40B4-BE49-F238E27FC236}">
                <a16:creationId xmlns:a16="http://schemas.microsoft.com/office/drawing/2014/main" id="{B7860AA2-1722-45DE-9C82-E7145BC9786D}"/>
              </a:ext>
            </a:extLst>
          </p:cNvPr>
          <p:cNvSpPr>
            <a:spLocks noChangeAspect="1"/>
          </p:cNvSpPr>
          <p:nvPr userDrawn="1"/>
        </p:nvSpPr>
        <p:spPr bwMode="gray">
          <a:xfrm>
            <a:off x="199745" y="1471745"/>
            <a:ext cx="1375797" cy="1373226"/>
          </a:xfrm>
          <a:custGeom>
            <a:avLst/>
            <a:gdLst>
              <a:gd name="T0" fmla="*/ 0 w 1006"/>
              <a:gd name="T1" fmla="*/ 0 h 732"/>
              <a:gd name="T2" fmla="*/ 0 w 1006"/>
              <a:gd name="T3" fmla="*/ 786 h 732"/>
              <a:gd name="T4" fmla="*/ 644 w 1006"/>
              <a:gd name="T5" fmla="*/ 1015 h 732"/>
              <a:gd name="T6" fmla="*/ 1288 w 1006"/>
              <a:gd name="T7" fmla="*/ 786 h 732"/>
              <a:gd name="T8" fmla="*/ 1288 w 1006"/>
              <a:gd name="T9" fmla="*/ 0 h 732"/>
              <a:gd name="T10" fmla="*/ 0 w 1006"/>
              <a:gd name="T11" fmla="*/ 0 h 7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06" h="732">
                <a:moveTo>
                  <a:pt x="0" y="0"/>
                </a:moveTo>
                <a:lnTo>
                  <a:pt x="0" y="567"/>
                </a:lnTo>
                <a:lnTo>
                  <a:pt x="503" y="732"/>
                </a:lnTo>
                <a:lnTo>
                  <a:pt x="1006" y="567"/>
                </a:lnTo>
                <a:lnTo>
                  <a:pt x="1006" y="0"/>
                </a:lnTo>
                <a:lnTo>
                  <a:pt x="0" y="0"/>
                </a:lnTo>
                <a:close/>
              </a:path>
            </a:pathLst>
          </a:custGeom>
          <a:solidFill>
            <a:srgbClr val="00338D"/>
          </a:solidFill>
          <a:ln>
            <a:noFill/>
          </a:ln>
          <a:extLst>
            <a:ext uri="{91240B29-F687-4F45-9708-019B960494DF}">
              <a14:hiddenLine xmlns:a14="http://schemas.microsoft.com/office/drawing/2010/main" w="12700" cap="flat" cmpd="sng">
                <a:solidFill>
                  <a:srgbClr val="FFFFFF"/>
                </a:solidFill>
                <a:prstDash val="solid"/>
                <a:miter lim="800000"/>
                <a:headEnd/>
                <a:tailEnd/>
              </a14:hiddenLine>
            </a:ext>
          </a:extLst>
        </p:spPr>
        <p:txBody>
          <a:bodyPr/>
          <a:lstStyle/>
          <a:p>
            <a:endParaRPr lang="en-US" sz="2267"/>
          </a:p>
        </p:txBody>
      </p:sp>
      <p:sp>
        <p:nvSpPr>
          <p:cNvPr id="12" name="Freeform 75">
            <a:extLst>
              <a:ext uri="{FF2B5EF4-FFF2-40B4-BE49-F238E27FC236}">
                <a16:creationId xmlns:a16="http://schemas.microsoft.com/office/drawing/2014/main" id="{CED67460-0DDE-44E8-9E93-1AA74B325C4E}"/>
              </a:ext>
            </a:extLst>
          </p:cNvPr>
          <p:cNvSpPr>
            <a:spLocks noChangeAspect="1"/>
          </p:cNvSpPr>
          <p:nvPr userDrawn="1"/>
        </p:nvSpPr>
        <p:spPr bwMode="gray">
          <a:xfrm>
            <a:off x="222531" y="3936537"/>
            <a:ext cx="1375797" cy="1483368"/>
          </a:xfrm>
          <a:custGeom>
            <a:avLst/>
            <a:gdLst>
              <a:gd name="T0" fmla="*/ 644 w 1006"/>
              <a:gd name="T1" fmla="*/ 228 h 791"/>
              <a:gd name="T2" fmla="*/ 0 w 1006"/>
              <a:gd name="T3" fmla="*/ 0 h 791"/>
              <a:gd name="T4" fmla="*/ 0 w 1006"/>
              <a:gd name="T5" fmla="*/ 867 h 791"/>
              <a:gd name="T6" fmla="*/ 644 w 1006"/>
              <a:gd name="T7" fmla="*/ 1095 h 791"/>
              <a:gd name="T8" fmla="*/ 1288 w 1006"/>
              <a:gd name="T9" fmla="*/ 867 h 791"/>
              <a:gd name="T10" fmla="*/ 1288 w 1006"/>
              <a:gd name="T11" fmla="*/ 0 h 791"/>
              <a:gd name="T12" fmla="*/ 644 w 1006"/>
              <a:gd name="T13" fmla="*/ 228 h 79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06" h="791">
                <a:moveTo>
                  <a:pt x="503" y="165"/>
                </a:moveTo>
                <a:lnTo>
                  <a:pt x="0" y="0"/>
                </a:lnTo>
                <a:lnTo>
                  <a:pt x="0" y="626"/>
                </a:lnTo>
                <a:lnTo>
                  <a:pt x="503" y="791"/>
                </a:lnTo>
                <a:lnTo>
                  <a:pt x="1006" y="626"/>
                </a:lnTo>
                <a:lnTo>
                  <a:pt x="1006" y="0"/>
                </a:lnTo>
                <a:lnTo>
                  <a:pt x="503" y="165"/>
                </a:lnTo>
                <a:close/>
              </a:path>
            </a:pathLst>
          </a:custGeom>
          <a:solidFill>
            <a:srgbClr val="00338D"/>
          </a:solidFill>
          <a:ln>
            <a:noFill/>
          </a:ln>
          <a:extLst>
            <a:ext uri="{91240B29-F687-4F45-9708-019B960494DF}">
              <a14:hiddenLine xmlns:a14="http://schemas.microsoft.com/office/drawing/2010/main" w="12700" cap="flat" cmpd="sng">
                <a:solidFill>
                  <a:srgbClr val="FFFFFF"/>
                </a:solidFill>
                <a:prstDash val="solid"/>
                <a:miter lim="800000"/>
                <a:headEnd/>
                <a:tailEnd/>
              </a14:hiddenLine>
            </a:ext>
          </a:extLst>
        </p:spPr>
        <p:txBody>
          <a:bodyPr/>
          <a:lstStyle/>
          <a:p>
            <a:endParaRPr lang="en-US" sz="2267"/>
          </a:p>
        </p:txBody>
      </p:sp>
      <p:sp>
        <p:nvSpPr>
          <p:cNvPr id="18" name="Line 86">
            <a:extLst>
              <a:ext uri="{FF2B5EF4-FFF2-40B4-BE49-F238E27FC236}">
                <a16:creationId xmlns:a16="http://schemas.microsoft.com/office/drawing/2014/main" id="{04463256-1534-4FC5-A463-C1204382A1AD}"/>
              </a:ext>
            </a:extLst>
          </p:cNvPr>
          <p:cNvSpPr>
            <a:spLocks noChangeShapeType="1"/>
          </p:cNvSpPr>
          <p:nvPr userDrawn="1"/>
        </p:nvSpPr>
        <p:spPr bwMode="gray">
          <a:xfrm flipV="1">
            <a:off x="1677339" y="1369665"/>
            <a:ext cx="5791024" cy="11149"/>
          </a:xfrm>
          <a:prstGeom prst="line">
            <a:avLst/>
          </a:prstGeom>
          <a:noFill/>
          <a:ln w="9525">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endParaRPr lang="en-US" sz="2267"/>
          </a:p>
        </p:txBody>
      </p:sp>
      <p:sp>
        <p:nvSpPr>
          <p:cNvPr id="21" name="Oval 20">
            <a:extLst>
              <a:ext uri="{FF2B5EF4-FFF2-40B4-BE49-F238E27FC236}">
                <a16:creationId xmlns:a16="http://schemas.microsoft.com/office/drawing/2014/main" id="{8E419BA5-B941-4C97-A60C-069C0EC2C9F0}"/>
              </a:ext>
            </a:extLst>
          </p:cNvPr>
          <p:cNvSpPr>
            <a:spLocks noChangeAspect="1"/>
          </p:cNvSpPr>
          <p:nvPr userDrawn="1"/>
        </p:nvSpPr>
        <p:spPr>
          <a:xfrm>
            <a:off x="73274" y="1344720"/>
            <a:ext cx="213249" cy="214240"/>
          </a:xfrm>
          <a:prstGeom prst="ellipse">
            <a:avLst/>
          </a:prstGeom>
          <a:solidFill>
            <a:schemeClr val="bg1"/>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87" b="1">
                <a:solidFill>
                  <a:srgbClr val="000000"/>
                </a:solidFill>
              </a:rPr>
              <a:t>1</a:t>
            </a:r>
          </a:p>
        </p:txBody>
      </p:sp>
      <p:sp>
        <p:nvSpPr>
          <p:cNvPr id="22" name="Oval 21">
            <a:extLst>
              <a:ext uri="{FF2B5EF4-FFF2-40B4-BE49-F238E27FC236}">
                <a16:creationId xmlns:a16="http://schemas.microsoft.com/office/drawing/2014/main" id="{B64BB23E-80D4-45F1-9D92-E802F388B415}"/>
              </a:ext>
            </a:extLst>
          </p:cNvPr>
          <p:cNvSpPr>
            <a:spLocks noChangeAspect="1"/>
          </p:cNvSpPr>
          <p:nvPr userDrawn="1"/>
        </p:nvSpPr>
        <p:spPr>
          <a:xfrm>
            <a:off x="87961" y="2542420"/>
            <a:ext cx="213249" cy="214240"/>
          </a:xfrm>
          <a:prstGeom prst="ellipse">
            <a:avLst/>
          </a:prstGeom>
          <a:solidFill>
            <a:schemeClr val="bg1"/>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87" b="1">
                <a:solidFill>
                  <a:srgbClr val="000000"/>
                </a:solidFill>
              </a:rPr>
              <a:t>2</a:t>
            </a:r>
          </a:p>
        </p:txBody>
      </p:sp>
      <p:sp>
        <p:nvSpPr>
          <p:cNvPr id="23" name="Oval 22">
            <a:extLst>
              <a:ext uri="{FF2B5EF4-FFF2-40B4-BE49-F238E27FC236}">
                <a16:creationId xmlns:a16="http://schemas.microsoft.com/office/drawing/2014/main" id="{9C8EC4D8-59E3-4D2A-B52D-413B64871E65}"/>
              </a:ext>
            </a:extLst>
          </p:cNvPr>
          <p:cNvSpPr>
            <a:spLocks noChangeAspect="1"/>
          </p:cNvSpPr>
          <p:nvPr userDrawn="1"/>
        </p:nvSpPr>
        <p:spPr>
          <a:xfrm>
            <a:off x="96060" y="3833632"/>
            <a:ext cx="213249" cy="214240"/>
          </a:xfrm>
          <a:prstGeom prst="ellipse">
            <a:avLst/>
          </a:prstGeom>
          <a:solidFill>
            <a:schemeClr val="bg1"/>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87" b="1">
                <a:solidFill>
                  <a:srgbClr val="000000"/>
                </a:solidFill>
              </a:rPr>
              <a:t>3</a:t>
            </a:r>
          </a:p>
        </p:txBody>
      </p:sp>
      <p:sp>
        <p:nvSpPr>
          <p:cNvPr id="24" name="Oval 23">
            <a:extLst>
              <a:ext uri="{FF2B5EF4-FFF2-40B4-BE49-F238E27FC236}">
                <a16:creationId xmlns:a16="http://schemas.microsoft.com/office/drawing/2014/main" id="{7BE913A8-F99A-412C-9650-FD2090018C66}"/>
              </a:ext>
            </a:extLst>
          </p:cNvPr>
          <p:cNvSpPr>
            <a:spLocks noChangeAspect="1"/>
          </p:cNvSpPr>
          <p:nvPr userDrawn="1"/>
        </p:nvSpPr>
        <p:spPr>
          <a:xfrm>
            <a:off x="87961" y="5105585"/>
            <a:ext cx="213249" cy="214240"/>
          </a:xfrm>
          <a:prstGeom prst="ellipse">
            <a:avLst/>
          </a:prstGeom>
          <a:solidFill>
            <a:schemeClr val="bg1"/>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87" b="1">
                <a:solidFill>
                  <a:srgbClr val="000000"/>
                </a:solidFill>
              </a:rPr>
              <a:t>4</a:t>
            </a:r>
          </a:p>
        </p:txBody>
      </p:sp>
      <p:cxnSp>
        <p:nvCxnSpPr>
          <p:cNvPr id="25" name="Straight Connector 24">
            <a:extLst>
              <a:ext uri="{FF2B5EF4-FFF2-40B4-BE49-F238E27FC236}">
                <a16:creationId xmlns:a16="http://schemas.microsoft.com/office/drawing/2014/main" id="{3F2C6173-067C-4D0C-B73D-DDB09B126450}"/>
              </a:ext>
            </a:extLst>
          </p:cNvPr>
          <p:cNvCxnSpPr/>
          <p:nvPr userDrawn="1"/>
        </p:nvCxnSpPr>
        <p:spPr>
          <a:xfrm>
            <a:off x="1677094" y="2627519"/>
            <a:ext cx="5791024"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91F31779-0D53-4673-930F-0AA60F7B0528}"/>
              </a:ext>
            </a:extLst>
          </p:cNvPr>
          <p:cNvCxnSpPr/>
          <p:nvPr userDrawn="1"/>
        </p:nvCxnSpPr>
        <p:spPr>
          <a:xfrm>
            <a:off x="1677094" y="3991705"/>
            <a:ext cx="5791024"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B20FC88-CD7D-4D58-9571-71CDD7C7616A}"/>
              </a:ext>
            </a:extLst>
          </p:cNvPr>
          <p:cNvCxnSpPr/>
          <p:nvPr userDrawn="1"/>
        </p:nvCxnSpPr>
        <p:spPr>
          <a:xfrm>
            <a:off x="1677094" y="5337281"/>
            <a:ext cx="5791024"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34" name="Text Placeholder 33">
            <a:extLst>
              <a:ext uri="{FF2B5EF4-FFF2-40B4-BE49-F238E27FC236}">
                <a16:creationId xmlns:a16="http://schemas.microsoft.com/office/drawing/2014/main" id="{C68E8368-C7EE-469A-BCE1-6EC0C0A5A5FD}"/>
              </a:ext>
            </a:extLst>
          </p:cNvPr>
          <p:cNvSpPr>
            <a:spLocks noGrp="1"/>
          </p:cNvSpPr>
          <p:nvPr>
            <p:ph type="body" sz="quarter" idx="11"/>
          </p:nvPr>
        </p:nvSpPr>
        <p:spPr>
          <a:xfrm>
            <a:off x="1677094" y="1044757"/>
            <a:ext cx="5661025" cy="269875"/>
          </a:xfrm>
        </p:spPr>
        <p:txBody>
          <a:bodyPr/>
          <a:lstStyle>
            <a:lvl1pPr marL="0" indent="0">
              <a:buNone/>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36" name="Text Placeholder 35">
            <a:extLst>
              <a:ext uri="{FF2B5EF4-FFF2-40B4-BE49-F238E27FC236}">
                <a16:creationId xmlns:a16="http://schemas.microsoft.com/office/drawing/2014/main" id="{D5267F90-F955-4B46-89A9-3155C79A9D28}"/>
              </a:ext>
            </a:extLst>
          </p:cNvPr>
          <p:cNvSpPr>
            <a:spLocks noGrp="1"/>
          </p:cNvSpPr>
          <p:nvPr>
            <p:ph type="body" sz="quarter" idx="12"/>
          </p:nvPr>
        </p:nvSpPr>
        <p:spPr>
          <a:xfrm>
            <a:off x="1677094" y="1471794"/>
            <a:ext cx="5681662" cy="1037918"/>
          </a:xfrm>
        </p:spPr>
        <p:txBody>
          <a:bodyPr/>
          <a:lstStyle/>
          <a:p>
            <a:pPr lvl="0"/>
            <a:r>
              <a:rPr lang="en-US"/>
              <a:t>Click to edit Master text styles</a:t>
            </a:r>
          </a:p>
          <a:p>
            <a:pPr lvl="1"/>
            <a:r>
              <a:rPr lang="en-US"/>
              <a:t>Second level</a:t>
            </a:r>
          </a:p>
          <a:p>
            <a:pPr lvl="2"/>
            <a:r>
              <a:rPr lang="en-US"/>
              <a:t>Third level</a:t>
            </a:r>
          </a:p>
        </p:txBody>
      </p:sp>
      <p:sp>
        <p:nvSpPr>
          <p:cNvPr id="37" name="Text Placeholder 35">
            <a:extLst>
              <a:ext uri="{FF2B5EF4-FFF2-40B4-BE49-F238E27FC236}">
                <a16:creationId xmlns:a16="http://schemas.microsoft.com/office/drawing/2014/main" id="{8FB154AE-7F1B-403F-86E7-7D39FABC35A0}"/>
              </a:ext>
            </a:extLst>
          </p:cNvPr>
          <p:cNvSpPr>
            <a:spLocks noGrp="1"/>
          </p:cNvSpPr>
          <p:nvPr>
            <p:ph type="body" sz="quarter" idx="13"/>
          </p:nvPr>
        </p:nvSpPr>
        <p:spPr>
          <a:xfrm>
            <a:off x="1677094" y="2731225"/>
            <a:ext cx="5681662" cy="1143000"/>
          </a:xfrm>
        </p:spPr>
        <p:txBody>
          <a:bodyPr/>
          <a:lstStyle/>
          <a:p>
            <a:pPr lvl="0"/>
            <a:r>
              <a:rPr lang="en-US"/>
              <a:t>Click to edit Master text styles</a:t>
            </a:r>
          </a:p>
          <a:p>
            <a:pPr lvl="1"/>
            <a:r>
              <a:rPr lang="en-US"/>
              <a:t>Second level</a:t>
            </a:r>
          </a:p>
          <a:p>
            <a:pPr lvl="2"/>
            <a:r>
              <a:rPr lang="en-US"/>
              <a:t>Third level</a:t>
            </a:r>
          </a:p>
        </p:txBody>
      </p:sp>
      <p:sp>
        <p:nvSpPr>
          <p:cNvPr id="38" name="Text Placeholder 35">
            <a:extLst>
              <a:ext uri="{FF2B5EF4-FFF2-40B4-BE49-F238E27FC236}">
                <a16:creationId xmlns:a16="http://schemas.microsoft.com/office/drawing/2014/main" id="{3A1D7024-D7FD-49D3-A9DB-09B650168FEC}"/>
              </a:ext>
            </a:extLst>
          </p:cNvPr>
          <p:cNvSpPr>
            <a:spLocks noGrp="1"/>
          </p:cNvSpPr>
          <p:nvPr>
            <p:ph type="body" sz="quarter" idx="14"/>
          </p:nvPr>
        </p:nvSpPr>
        <p:spPr>
          <a:xfrm>
            <a:off x="1677094" y="4101604"/>
            <a:ext cx="5681662" cy="1143000"/>
          </a:xfrm>
        </p:spPr>
        <p:txBody>
          <a:bodyPr/>
          <a:lstStyle/>
          <a:p>
            <a:pPr lvl="0"/>
            <a:r>
              <a:rPr lang="en-US"/>
              <a:t>Click to edit Master text styles</a:t>
            </a:r>
          </a:p>
          <a:p>
            <a:pPr lvl="1"/>
            <a:r>
              <a:rPr lang="en-US"/>
              <a:t>Second level</a:t>
            </a:r>
          </a:p>
          <a:p>
            <a:pPr lvl="2"/>
            <a:r>
              <a:rPr lang="en-US"/>
              <a:t>Third level</a:t>
            </a:r>
          </a:p>
        </p:txBody>
      </p:sp>
      <p:sp>
        <p:nvSpPr>
          <p:cNvPr id="39" name="Text Placeholder 35">
            <a:extLst>
              <a:ext uri="{FF2B5EF4-FFF2-40B4-BE49-F238E27FC236}">
                <a16:creationId xmlns:a16="http://schemas.microsoft.com/office/drawing/2014/main" id="{A6321108-49C1-4141-8B9B-8DF30EE865C1}"/>
              </a:ext>
            </a:extLst>
          </p:cNvPr>
          <p:cNvSpPr>
            <a:spLocks noGrp="1"/>
          </p:cNvSpPr>
          <p:nvPr>
            <p:ph type="body" sz="quarter" idx="15"/>
          </p:nvPr>
        </p:nvSpPr>
        <p:spPr>
          <a:xfrm>
            <a:off x="1656457" y="5451259"/>
            <a:ext cx="5681662" cy="1143000"/>
          </a:xfrm>
        </p:spPr>
        <p:txBody>
          <a:bodyPr/>
          <a:lstStyle/>
          <a:p>
            <a:pPr lvl="0"/>
            <a:r>
              <a:rPr lang="en-US"/>
              <a:t>Click to edit Master text styles</a:t>
            </a:r>
          </a:p>
          <a:p>
            <a:pPr lvl="1"/>
            <a:r>
              <a:rPr lang="en-US"/>
              <a:t>Second level</a:t>
            </a:r>
          </a:p>
          <a:p>
            <a:pPr lvl="2"/>
            <a:r>
              <a:rPr lang="en-US"/>
              <a:t>Third level</a:t>
            </a:r>
          </a:p>
        </p:txBody>
      </p:sp>
      <p:sp>
        <p:nvSpPr>
          <p:cNvPr id="41" name="Text Placeholder 40">
            <a:extLst>
              <a:ext uri="{FF2B5EF4-FFF2-40B4-BE49-F238E27FC236}">
                <a16:creationId xmlns:a16="http://schemas.microsoft.com/office/drawing/2014/main" id="{9A208251-A18C-43B2-AE51-C4C5429D66D2}"/>
              </a:ext>
            </a:extLst>
          </p:cNvPr>
          <p:cNvSpPr>
            <a:spLocks noGrp="1"/>
          </p:cNvSpPr>
          <p:nvPr>
            <p:ph type="body" sz="quarter" idx="16"/>
          </p:nvPr>
        </p:nvSpPr>
        <p:spPr>
          <a:xfrm>
            <a:off x="243798" y="1558925"/>
            <a:ext cx="1266026" cy="844550"/>
          </a:xfr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42" name="Text Placeholder 40">
            <a:extLst>
              <a:ext uri="{FF2B5EF4-FFF2-40B4-BE49-F238E27FC236}">
                <a16:creationId xmlns:a16="http://schemas.microsoft.com/office/drawing/2014/main" id="{EFE0D34B-F411-4A16-A950-AECA63472EAA}"/>
              </a:ext>
            </a:extLst>
          </p:cNvPr>
          <p:cNvSpPr>
            <a:spLocks noGrp="1"/>
          </p:cNvSpPr>
          <p:nvPr>
            <p:ph type="body" sz="quarter" idx="17"/>
          </p:nvPr>
        </p:nvSpPr>
        <p:spPr>
          <a:xfrm>
            <a:off x="254630" y="2957022"/>
            <a:ext cx="1266026" cy="844550"/>
          </a:xfr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43" name="Text Placeholder 40">
            <a:extLst>
              <a:ext uri="{FF2B5EF4-FFF2-40B4-BE49-F238E27FC236}">
                <a16:creationId xmlns:a16="http://schemas.microsoft.com/office/drawing/2014/main" id="{99CDC1AC-DA4B-473C-8C50-B8722CAFD27E}"/>
              </a:ext>
            </a:extLst>
          </p:cNvPr>
          <p:cNvSpPr>
            <a:spLocks noGrp="1"/>
          </p:cNvSpPr>
          <p:nvPr>
            <p:ph type="body" sz="quarter" idx="18"/>
          </p:nvPr>
        </p:nvSpPr>
        <p:spPr>
          <a:xfrm>
            <a:off x="269317" y="4233093"/>
            <a:ext cx="1266026" cy="844550"/>
          </a:xfr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44" name="Text Placeholder 40">
            <a:extLst>
              <a:ext uri="{FF2B5EF4-FFF2-40B4-BE49-F238E27FC236}">
                <a16:creationId xmlns:a16="http://schemas.microsoft.com/office/drawing/2014/main" id="{A53E19DA-512B-4481-806F-6DE03052809B}"/>
              </a:ext>
            </a:extLst>
          </p:cNvPr>
          <p:cNvSpPr>
            <a:spLocks noGrp="1"/>
          </p:cNvSpPr>
          <p:nvPr>
            <p:ph type="body" sz="quarter" idx="19"/>
          </p:nvPr>
        </p:nvSpPr>
        <p:spPr>
          <a:xfrm>
            <a:off x="269317" y="5554870"/>
            <a:ext cx="1266026" cy="844550"/>
          </a:xfr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cxnSp>
        <p:nvCxnSpPr>
          <p:cNvPr id="45" name="Straight Connector 44">
            <a:extLst>
              <a:ext uri="{FF2B5EF4-FFF2-40B4-BE49-F238E27FC236}">
                <a16:creationId xmlns:a16="http://schemas.microsoft.com/office/drawing/2014/main" id="{8F87C70C-17CA-4B6B-AEE6-F497D18C0986}"/>
              </a:ext>
            </a:extLst>
          </p:cNvPr>
          <p:cNvCxnSpPr>
            <a:cxnSpLocks/>
          </p:cNvCxnSpPr>
          <p:nvPr userDrawn="1"/>
        </p:nvCxnSpPr>
        <p:spPr>
          <a:xfrm>
            <a:off x="7468363" y="1013545"/>
            <a:ext cx="0" cy="5696239"/>
          </a:xfrm>
          <a:prstGeom prst="line">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7" name="Line 86">
            <a:extLst>
              <a:ext uri="{FF2B5EF4-FFF2-40B4-BE49-F238E27FC236}">
                <a16:creationId xmlns:a16="http://schemas.microsoft.com/office/drawing/2014/main" id="{AEC352D1-8E3C-43A7-B8E4-8FCC3C1D2F2A}"/>
              </a:ext>
            </a:extLst>
          </p:cNvPr>
          <p:cNvSpPr>
            <a:spLocks noChangeShapeType="1"/>
          </p:cNvSpPr>
          <p:nvPr userDrawn="1"/>
        </p:nvSpPr>
        <p:spPr bwMode="gray">
          <a:xfrm flipV="1">
            <a:off x="7631380" y="1338622"/>
            <a:ext cx="4433077" cy="11149"/>
          </a:xfrm>
          <a:prstGeom prst="line">
            <a:avLst/>
          </a:prstGeom>
          <a:noFill/>
          <a:ln w="9525">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endParaRPr lang="en-US" sz="2267"/>
          </a:p>
        </p:txBody>
      </p:sp>
      <p:sp>
        <p:nvSpPr>
          <p:cNvPr id="49" name="Text Placeholder 33">
            <a:extLst>
              <a:ext uri="{FF2B5EF4-FFF2-40B4-BE49-F238E27FC236}">
                <a16:creationId xmlns:a16="http://schemas.microsoft.com/office/drawing/2014/main" id="{448B3F4A-44B1-4A82-B8CB-CBBDC4CD5246}"/>
              </a:ext>
            </a:extLst>
          </p:cNvPr>
          <p:cNvSpPr>
            <a:spLocks noGrp="1"/>
          </p:cNvSpPr>
          <p:nvPr>
            <p:ph type="body" sz="quarter" idx="20"/>
          </p:nvPr>
        </p:nvSpPr>
        <p:spPr>
          <a:xfrm>
            <a:off x="7631135" y="1013715"/>
            <a:ext cx="4333561" cy="269875"/>
          </a:xfrm>
        </p:spPr>
        <p:txBody>
          <a:bodyPr/>
          <a:lstStyle>
            <a:lvl1pPr marL="0" indent="0">
              <a:buNone/>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50" name="Text Placeholder 35">
            <a:extLst>
              <a:ext uri="{FF2B5EF4-FFF2-40B4-BE49-F238E27FC236}">
                <a16:creationId xmlns:a16="http://schemas.microsoft.com/office/drawing/2014/main" id="{A018EEFE-7F3D-422A-8F46-85BD8017B131}"/>
              </a:ext>
            </a:extLst>
          </p:cNvPr>
          <p:cNvSpPr>
            <a:spLocks noGrp="1"/>
          </p:cNvSpPr>
          <p:nvPr>
            <p:ph type="body" sz="quarter" idx="21"/>
          </p:nvPr>
        </p:nvSpPr>
        <p:spPr>
          <a:xfrm>
            <a:off x="7631135" y="1440751"/>
            <a:ext cx="4349359" cy="4968885"/>
          </a:xfrm>
        </p:spPr>
        <p:txBody>
          <a:body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189188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2-16-21">
    <p:spTree>
      <p:nvGrpSpPr>
        <p:cNvPr id="1" name=""/>
        <p:cNvGrpSpPr/>
        <p:nvPr/>
      </p:nvGrpSpPr>
      <p:grpSpPr>
        <a:xfrm>
          <a:off x="0" y="0"/>
          <a:ext cx="0" cy="0"/>
          <a:chOff x="0" y="0"/>
          <a:chExt cx="0" cy="0"/>
        </a:xfrm>
      </p:grpSpPr>
      <p:sp>
        <p:nvSpPr>
          <p:cNvPr id="5" name="Freeform 60">
            <a:extLst>
              <a:ext uri="{FF2B5EF4-FFF2-40B4-BE49-F238E27FC236}">
                <a16:creationId xmlns:a16="http://schemas.microsoft.com/office/drawing/2014/main" id="{1530315C-E7B5-4FDC-8B7E-9BC86C7152D1}"/>
              </a:ext>
            </a:extLst>
          </p:cNvPr>
          <p:cNvSpPr>
            <a:spLocks noChangeAspect="1"/>
          </p:cNvSpPr>
          <p:nvPr/>
        </p:nvSpPr>
        <p:spPr bwMode="gray">
          <a:xfrm>
            <a:off x="338666" y="4544442"/>
            <a:ext cx="2129681" cy="2046519"/>
          </a:xfrm>
          <a:custGeom>
            <a:avLst/>
            <a:gdLst>
              <a:gd name="T0" fmla="*/ 644 w 1006"/>
              <a:gd name="T1" fmla="*/ 228 h 1009"/>
              <a:gd name="T2" fmla="*/ 0 w 1006"/>
              <a:gd name="T3" fmla="*/ 0 h 1009"/>
              <a:gd name="T4" fmla="*/ 0 w 1006"/>
              <a:gd name="T5" fmla="*/ 1165 h 1009"/>
              <a:gd name="T6" fmla="*/ 644 w 1006"/>
              <a:gd name="T7" fmla="*/ 1394 h 1009"/>
              <a:gd name="T8" fmla="*/ 1288 w 1006"/>
              <a:gd name="T9" fmla="*/ 1165 h 1009"/>
              <a:gd name="T10" fmla="*/ 1288 w 1006"/>
              <a:gd name="T11" fmla="*/ 0 h 1009"/>
              <a:gd name="T12" fmla="*/ 644 w 1006"/>
              <a:gd name="T13" fmla="*/ 228 h 100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06" h="1009">
                <a:moveTo>
                  <a:pt x="503" y="165"/>
                </a:moveTo>
                <a:lnTo>
                  <a:pt x="0" y="0"/>
                </a:lnTo>
                <a:lnTo>
                  <a:pt x="0" y="843"/>
                </a:lnTo>
                <a:lnTo>
                  <a:pt x="503" y="1009"/>
                </a:lnTo>
                <a:lnTo>
                  <a:pt x="1006" y="843"/>
                </a:lnTo>
                <a:lnTo>
                  <a:pt x="1006" y="0"/>
                </a:lnTo>
                <a:lnTo>
                  <a:pt x="503" y="165"/>
                </a:lnTo>
                <a:close/>
              </a:path>
            </a:pathLst>
          </a:custGeom>
          <a:solidFill>
            <a:schemeClr val="accent3"/>
          </a:solidFill>
          <a:ln>
            <a:noFill/>
          </a:ln>
          <a:extLst>
            <a:ext uri="{91240B29-F687-4F45-9708-019B960494DF}">
              <a14:hiddenLine xmlns:a14="http://schemas.microsoft.com/office/drawing/2010/main" w="12700" cap="flat" cmpd="sng">
                <a:solidFill>
                  <a:srgbClr val="FFFFFF"/>
                </a:solidFill>
                <a:prstDash val="solid"/>
                <a:miter lim="800000"/>
                <a:headEnd/>
                <a:tailEnd/>
              </a14:hiddenLine>
            </a:ext>
          </a:extLst>
        </p:spPr>
        <p:txBody>
          <a:bodyPr/>
          <a:lstStyle/>
          <a:p>
            <a:endParaRPr lang="en-US" sz="2267"/>
          </a:p>
        </p:txBody>
      </p:sp>
      <p:sp>
        <p:nvSpPr>
          <p:cNvPr id="6" name="Freeform 61">
            <a:extLst>
              <a:ext uri="{FF2B5EF4-FFF2-40B4-BE49-F238E27FC236}">
                <a16:creationId xmlns:a16="http://schemas.microsoft.com/office/drawing/2014/main" id="{740834C4-35B8-4B27-B12D-4EB89EFAD1C5}"/>
              </a:ext>
            </a:extLst>
          </p:cNvPr>
          <p:cNvSpPr>
            <a:spLocks noChangeAspect="1"/>
          </p:cNvSpPr>
          <p:nvPr/>
        </p:nvSpPr>
        <p:spPr bwMode="gray">
          <a:xfrm>
            <a:off x="338666" y="2734715"/>
            <a:ext cx="2129681" cy="2040754"/>
          </a:xfrm>
          <a:custGeom>
            <a:avLst/>
            <a:gdLst>
              <a:gd name="T0" fmla="*/ 644 w 1006"/>
              <a:gd name="T1" fmla="*/ 228 h 1006"/>
              <a:gd name="T2" fmla="*/ 0 w 1006"/>
              <a:gd name="T3" fmla="*/ 0 h 1006"/>
              <a:gd name="T4" fmla="*/ 0 w 1006"/>
              <a:gd name="T5" fmla="*/ 1167 h 1006"/>
              <a:gd name="T6" fmla="*/ 644 w 1006"/>
              <a:gd name="T7" fmla="*/ 1392 h 1006"/>
              <a:gd name="T8" fmla="*/ 1288 w 1006"/>
              <a:gd name="T9" fmla="*/ 1167 h 1006"/>
              <a:gd name="T10" fmla="*/ 1288 w 1006"/>
              <a:gd name="T11" fmla="*/ 0 h 1006"/>
              <a:gd name="T12" fmla="*/ 644 w 1006"/>
              <a:gd name="T13" fmla="*/ 228 h 100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06" h="1006">
                <a:moveTo>
                  <a:pt x="503" y="165"/>
                </a:moveTo>
                <a:lnTo>
                  <a:pt x="0" y="0"/>
                </a:lnTo>
                <a:lnTo>
                  <a:pt x="0" y="843"/>
                </a:lnTo>
                <a:lnTo>
                  <a:pt x="503" y="1006"/>
                </a:lnTo>
                <a:lnTo>
                  <a:pt x="1006" y="843"/>
                </a:lnTo>
                <a:lnTo>
                  <a:pt x="1006" y="0"/>
                </a:lnTo>
                <a:lnTo>
                  <a:pt x="503" y="165"/>
                </a:lnTo>
                <a:close/>
              </a:path>
            </a:pathLst>
          </a:custGeom>
          <a:solidFill>
            <a:schemeClr val="accent2"/>
          </a:solidFill>
          <a:ln w="12700" cap="flat" cmpd="sng">
            <a:solidFill>
              <a:srgbClr val="0089C4"/>
            </a:solidFill>
            <a:prstDash val="solid"/>
            <a:miter lim="800000"/>
            <a:headEnd/>
            <a:tailEnd/>
          </a:ln>
        </p:spPr>
        <p:txBody>
          <a:bodyPr/>
          <a:lstStyle/>
          <a:p>
            <a:endParaRPr lang="en-US" sz="2267"/>
          </a:p>
        </p:txBody>
      </p:sp>
      <p:sp>
        <p:nvSpPr>
          <p:cNvPr id="3" name="Slide Number Placeholder 2">
            <a:extLst>
              <a:ext uri="{FF2B5EF4-FFF2-40B4-BE49-F238E27FC236}">
                <a16:creationId xmlns:a16="http://schemas.microsoft.com/office/drawing/2014/main" id="{3E7432CA-B06A-4FD3-AF84-590F9AC3EDAF}"/>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7" name="Freeform 62">
            <a:extLst>
              <a:ext uri="{FF2B5EF4-FFF2-40B4-BE49-F238E27FC236}">
                <a16:creationId xmlns:a16="http://schemas.microsoft.com/office/drawing/2014/main" id="{A2DF0BC5-95C4-4AB4-8F91-4886AE7F51E4}"/>
              </a:ext>
            </a:extLst>
          </p:cNvPr>
          <p:cNvSpPr>
            <a:spLocks noChangeAspect="1"/>
          </p:cNvSpPr>
          <p:nvPr/>
        </p:nvSpPr>
        <p:spPr bwMode="gray">
          <a:xfrm>
            <a:off x="338666" y="1051381"/>
            <a:ext cx="2129681" cy="1921614"/>
          </a:xfrm>
          <a:custGeom>
            <a:avLst/>
            <a:gdLst>
              <a:gd name="T0" fmla="*/ 0 w 1006"/>
              <a:gd name="T1" fmla="*/ 0 h 947"/>
              <a:gd name="T2" fmla="*/ 0 w 1006"/>
              <a:gd name="T3" fmla="*/ 1088 h 947"/>
              <a:gd name="T4" fmla="*/ 644 w 1006"/>
              <a:gd name="T5" fmla="*/ 1313 h 947"/>
              <a:gd name="T6" fmla="*/ 1288 w 1006"/>
              <a:gd name="T7" fmla="*/ 1088 h 947"/>
              <a:gd name="T8" fmla="*/ 1288 w 1006"/>
              <a:gd name="T9" fmla="*/ 0 h 947"/>
              <a:gd name="T10" fmla="*/ 0 w 1006"/>
              <a:gd name="T11" fmla="*/ 0 h 94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06" h="947">
                <a:moveTo>
                  <a:pt x="0" y="0"/>
                </a:moveTo>
                <a:lnTo>
                  <a:pt x="0" y="784"/>
                </a:lnTo>
                <a:lnTo>
                  <a:pt x="503" y="947"/>
                </a:lnTo>
                <a:lnTo>
                  <a:pt x="1006" y="784"/>
                </a:lnTo>
                <a:lnTo>
                  <a:pt x="1006" y="0"/>
                </a:lnTo>
                <a:lnTo>
                  <a:pt x="0" y="0"/>
                </a:lnTo>
                <a:close/>
              </a:path>
            </a:pathLst>
          </a:custGeom>
          <a:solidFill>
            <a:schemeClr val="accent1"/>
          </a:solidFill>
          <a:ln>
            <a:noFill/>
          </a:ln>
          <a:extLst>
            <a:ext uri="{91240B29-F687-4F45-9708-019B960494DF}">
              <a14:hiddenLine xmlns:a14="http://schemas.microsoft.com/office/drawing/2010/main" w="12700" cap="flat" cmpd="sng">
                <a:solidFill>
                  <a:srgbClr val="FFFFFF"/>
                </a:solidFill>
                <a:prstDash val="solid"/>
                <a:miter lim="800000"/>
                <a:headEnd/>
                <a:tailEnd/>
              </a14:hiddenLine>
            </a:ext>
          </a:extLst>
        </p:spPr>
        <p:txBody>
          <a:bodyPr/>
          <a:lstStyle/>
          <a:p>
            <a:endParaRPr lang="en-US" sz="2267"/>
          </a:p>
        </p:txBody>
      </p:sp>
      <p:sp>
        <p:nvSpPr>
          <p:cNvPr id="8" name="Title 1">
            <a:extLst>
              <a:ext uri="{FF2B5EF4-FFF2-40B4-BE49-F238E27FC236}">
                <a16:creationId xmlns:a16="http://schemas.microsoft.com/office/drawing/2014/main" id="{907E9E32-6D2A-4ECE-8BC9-2F7042CDB95C}"/>
              </a:ext>
            </a:extLst>
          </p:cNvPr>
          <p:cNvSpPr txBox="1">
            <a:spLocks/>
          </p:cNvSpPr>
          <p:nvPr userDrawn="1"/>
        </p:nvSpPr>
        <p:spPr>
          <a:xfrm>
            <a:off x="491066" y="253287"/>
            <a:ext cx="10668000" cy="723966"/>
          </a:xfrm>
          <a:prstGeom prst="rect">
            <a:avLst/>
          </a:prstGeom>
        </p:spPr>
        <p:txBody>
          <a:bodyPr vert="horz" lIns="91440" tIns="45720" rIns="91440" bIns="45720" rtlCol="0" anchor="ctr">
            <a:noAutofit/>
          </a:bodyPr>
          <a:lstStyle>
            <a:lvl1pPr algn="l" defTabSz="470225" rtl="0" eaLnBrk="1" latinLnBrk="0" hangingPunct="1">
              <a:lnSpc>
                <a:spcPct val="90000"/>
              </a:lnSpc>
              <a:spcBef>
                <a:spcPct val="0"/>
              </a:spcBef>
              <a:buNone/>
              <a:defRPr sz="2400" b="1" kern="1200">
                <a:solidFill>
                  <a:schemeClr val="bg1"/>
                </a:solidFill>
                <a:latin typeface="Calibri" panose="020F0502020204030204" pitchFamily="34" charset="0"/>
                <a:ea typeface="+mj-ea"/>
                <a:cs typeface="+mj-cs"/>
              </a:defRPr>
            </a:lvl1pPr>
          </a:lstStyle>
          <a:p>
            <a:r>
              <a:rPr lang="en-US"/>
              <a:t>Click to edit Master title style</a:t>
            </a:r>
          </a:p>
        </p:txBody>
      </p:sp>
      <p:sp>
        <p:nvSpPr>
          <p:cNvPr id="2" name="Title 1">
            <a:extLst>
              <a:ext uri="{FF2B5EF4-FFF2-40B4-BE49-F238E27FC236}">
                <a16:creationId xmlns:a16="http://schemas.microsoft.com/office/drawing/2014/main" id="{F9B6F57E-0335-49A7-8491-8DC19FC65EF6}"/>
              </a:ext>
            </a:extLst>
          </p:cNvPr>
          <p:cNvSpPr>
            <a:spLocks noGrp="1"/>
          </p:cNvSpPr>
          <p:nvPr>
            <p:ph type="title"/>
          </p:nvPr>
        </p:nvSpPr>
        <p:spPr>
          <a:xfrm>
            <a:off x="491067" y="1163268"/>
            <a:ext cx="1891916" cy="1173532"/>
          </a:xfrm>
        </p:spPr>
        <p:txBody>
          <a:bodyPr/>
          <a:lstStyle>
            <a:lvl1pPr algn="ctr">
              <a:defRPr sz="2000"/>
            </a:lvl1pPr>
          </a:lstStyle>
          <a:p>
            <a:r>
              <a:rPr lang="en-US"/>
              <a:t>Click to edit Master title style</a:t>
            </a:r>
          </a:p>
        </p:txBody>
      </p:sp>
      <p:sp>
        <p:nvSpPr>
          <p:cNvPr id="9" name="Title 1">
            <a:extLst>
              <a:ext uri="{FF2B5EF4-FFF2-40B4-BE49-F238E27FC236}">
                <a16:creationId xmlns:a16="http://schemas.microsoft.com/office/drawing/2014/main" id="{DBFA16A5-167E-4F1B-92CD-52F35007B6B8}"/>
              </a:ext>
            </a:extLst>
          </p:cNvPr>
          <p:cNvSpPr txBox="1">
            <a:spLocks/>
          </p:cNvSpPr>
          <p:nvPr userDrawn="1"/>
        </p:nvSpPr>
        <p:spPr>
          <a:xfrm>
            <a:off x="457548" y="3168326"/>
            <a:ext cx="1891916" cy="1173532"/>
          </a:xfrm>
          <a:prstGeom prst="rect">
            <a:avLst/>
          </a:prstGeom>
        </p:spPr>
        <p:txBody>
          <a:bodyPr vert="horz" lIns="91440" tIns="45720" rIns="91440" bIns="45720" rtlCol="0" anchor="ctr">
            <a:noAutofit/>
          </a:bodyPr>
          <a:lstStyle>
            <a:lvl1pPr algn="ctr" defTabSz="470225" rtl="0" eaLnBrk="1" latinLnBrk="0" hangingPunct="1">
              <a:lnSpc>
                <a:spcPct val="90000"/>
              </a:lnSpc>
              <a:spcBef>
                <a:spcPct val="0"/>
              </a:spcBef>
              <a:buNone/>
              <a:defRPr sz="2000" b="1" kern="1200">
                <a:solidFill>
                  <a:schemeClr val="bg1"/>
                </a:solidFill>
                <a:latin typeface="Calibri" panose="020F0502020204030204" pitchFamily="34" charset="0"/>
                <a:ea typeface="+mj-ea"/>
                <a:cs typeface="+mj-cs"/>
              </a:defRPr>
            </a:lvl1pPr>
          </a:lstStyle>
          <a:p>
            <a:r>
              <a:rPr lang="en-US"/>
              <a:t>Click to edit Master title style</a:t>
            </a:r>
          </a:p>
        </p:txBody>
      </p:sp>
      <p:sp>
        <p:nvSpPr>
          <p:cNvPr id="10" name="Title 1">
            <a:extLst>
              <a:ext uri="{FF2B5EF4-FFF2-40B4-BE49-F238E27FC236}">
                <a16:creationId xmlns:a16="http://schemas.microsoft.com/office/drawing/2014/main" id="{CB8F66A2-0C39-4A37-91C0-046B9A8924CF}"/>
              </a:ext>
            </a:extLst>
          </p:cNvPr>
          <p:cNvSpPr txBox="1">
            <a:spLocks/>
          </p:cNvSpPr>
          <p:nvPr userDrawn="1"/>
        </p:nvSpPr>
        <p:spPr>
          <a:xfrm>
            <a:off x="457548" y="4980935"/>
            <a:ext cx="1891916" cy="1173532"/>
          </a:xfrm>
          <a:prstGeom prst="rect">
            <a:avLst/>
          </a:prstGeom>
        </p:spPr>
        <p:txBody>
          <a:bodyPr vert="horz" lIns="91440" tIns="45720" rIns="91440" bIns="45720" rtlCol="0" anchor="ctr">
            <a:noAutofit/>
          </a:bodyPr>
          <a:lstStyle>
            <a:lvl1pPr algn="ctr" defTabSz="470225" rtl="0" eaLnBrk="1" latinLnBrk="0" hangingPunct="1">
              <a:lnSpc>
                <a:spcPct val="90000"/>
              </a:lnSpc>
              <a:spcBef>
                <a:spcPct val="0"/>
              </a:spcBef>
              <a:buNone/>
              <a:defRPr sz="2000" b="1" kern="1200">
                <a:solidFill>
                  <a:schemeClr val="bg1"/>
                </a:solidFill>
                <a:latin typeface="Calibri" panose="020F0502020204030204" pitchFamily="34" charset="0"/>
                <a:ea typeface="+mj-ea"/>
                <a:cs typeface="+mj-cs"/>
              </a:defRPr>
            </a:lvl1pPr>
          </a:lstStyle>
          <a:p>
            <a:r>
              <a:rPr lang="en-US"/>
              <a:t>Click to edit Master title style</a:t>
            </a:r>
          </a:p>
        </p:txBody>
      </p:sp>
    </p:spTree>
    <p:extLst>
      <p:ext uri="{BB962C8B-B14F-4D97-AF65-F5344CB8AC3E}">
        <p14:creationId xmlns:p14="http://schemas.microsoft.com/office/powerpoint/2010/main" val="3182817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4 Step Process 2.19.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1EB59-CDA4-4332-8853-CE5857EB102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CE488E8-2901-4834-9583-E6449E572743}"/>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4" name="Arrow: Chevron 3">
            <a:extLst>
              <a:ext uri="{FF2B5EF4-FFF2-40B4-BE49-F238E27FC236}">
                <a16:creationId xmlns:a16="http://schemas.microsoft.com/office/drawing/2014/main" id="{60A6B39C-8677-4F78-8E70-31AF2281F4F1}"/>
              </a:ext>
            </a:extLst>
          </p:cNvPr>
          <p:cNvSpPr/>
          <p:nvPr userDrawn="1"/>
        </p:nvSpPr>
        <p:spPr>
          <a:xfrm>
            <a:off x="118748" y="2337796"/>
            <a:ext cx="2969328" cy="666750"/>
          </a:xfrm>
          <a:prstGeom prst="chevron">
            <a:avLst/>
          </a:prstGeom>
          <a:effectLst>
            <a:outerShdw blurRad="50800" dist="38100" dir="2700000" algn="tl" rotWithShape="0">
              <a:prstClr val="black">
                <a:alpha val="40000"/>
              </a:prstClr>
            </a:outerShdw>
          </a:effectLst>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sz="1600" b="1">
              <a:solidFill>
                <a:schemeClr val="tx2"/>
              </a:solidFill>
            </a:endParaRPr>
          </a:p>
        </p:txBody>
      </p:sp>
      <p:sp>
        <p:nvSpPr>
          <p:cNvPr id="5" name="Arrow: Chevron 4">
            <a:extLst>
              <a:ext uri="{FF2B5EF4-FFF2-40B4-BE49-F238E27FC236}">
                <a16:creationId xmlns:a16="http://schemas.microsoft.com/office/drawing/2014/main" id="{242EDB4E-DE72-4073-82C6-7050D9D615FF}"/>
              </a:ext>
            </a:extLst>
          </p:cNvPr>
          <p:cNvSpPr/>
          <p:nvPr userDrawn="1"/>
        </p:nvSpPr>
        <p:spPr>
          <a:xfrm>
            <a:off x="3126217" y="2337795"/>
            <a:ext cx="2969328" cy="666750"/>
          </a:xfrm>
          <a:prstGeom prst="chevron">
            <a:avLst/>
          </a:prstGeom>
          <a:effectLst>
            <a:outerShdw blurRad="50800" dist="38100" dir="2700000" algn="tl" rotWithShape="0">
              <a:prstClr val="black">
                <a:alpha val="40000"/>
              </a:prstClr>
            </a:outerShdw>
          </a:effectLst>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sz="1600" b="1">
              <a:solidFill>
                <a:schemeClr val="tx2"/>
              </a:solidFill>
            </a:endParaRPr>
          </a:p>
        </p:txBody>
      </p:sp>
      <p:sp>
        <p:nvSpPr>
          <p:cNvPr id="6" name="Arrow: Chevron 5">
            <a:extLst>
              <a:ext uri="{FF2B5EF4-FFF2-40B4-BE49-F238E27FC236}">
                <a16:creationId xmlns:a16="http://schemas.microsoft.com/office/drawing/2014/main" id="{C3FA35E3-84A3-47A1-B9F0-FCBAD9BC36C2}"/>
              </a:ext>
            </a:extLst>
          </p:cNvPr>
          <p:cNvSpPr/>
          <p:nvPr userDrawn="1"/>
        </p:nvSpPr>
        <p:spPr>
          <a:xfrm>
            <a:off x="6133686" y="2337794"/>
            <a:ext cx="2969328" cy="666750"/>
          </a:xfrm>
          <a:prstGeom prst="chevron">
            <a:avLst/>
          </a:prstGeom>
          <a:ln w="28575">
            <a:solidFill>
              <a:srgbClr val="FF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a:solidFill>
                <a:schemeClr val="tx2"/>
              </a:solidFill>
            </a:endParaRPr>
          </a:p>
        </p:txBody>
      </p:sp>
      <p:sp>
        <p:nvSpPr>
          <p:cNvPr id="7" name="Arrow: Chevron 6">
            <a:extLst>
              <a:ext uri="{FF2B5EF4-FFF2-40B4-BE49-F238E27FC236}">
                <a16:creationId xmlns:a16="http://schemas.microsoft.com/office/drawing/2014/main" id="{48F16695-CC09-41BB-8DBF-F5AF388BAF5A}"/>
              </a:ext>
            </a:extLst>
          </p:cNvPr>
          <p:cNvSpPr/>
          <p:nvPr userDrawn="1"/>
        </p:nvSpPr>
        <p:spPr>
          <a:xfrm>
            <a:off x="9141156" y="2337793"/>
            <a:ext cx="2969328" cy="666750"/>
          </a:xfrm>
          <a:prstGeom prst="chevron">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a:solidFill>
                <a:schemeClr val="tx2"/>
              </a:solidFill>
            </a:endParaRPr>
          </a:p>
        </p:txBody>
      </p:sp>
      <p:cxnSp>
        <p:nvCxnSpPr>
          <p:cNvPr id="14" name="Straight Connector 13">
            <a:extLst>
              <a:ext uri="{FF2B5EF4-FFF2-40B4-BE49-F238E27FC236}">
                <a16:creationId xmlns:a16="http://schemas.microsoft.com/office/drawing/2014/main" id="{D33A5CAC-7BAE-4E17-A7B2-AE8CE81294DE}"/>
              </a:ext>
            </a:extLst>
          </p:cNvPr>
          <p:cNvCxnSpPr>
            <a:cxnSpLocks/>
          </p:cNvCxnSpPr>
          <p:nvPr userDrawn="1"/>
        </p:nvCxnSpPr>
        <p:spPr>
          <a:xfrm>
            <a:off x="3107146" y="3215579"/>
            <a:ext cx="0" cy="301752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9943525-9918-4C38-997D-CB7F65D7C429}"/>
              </a:ext>
            </a:extLst>
          </p:cNvPr>
          <p:cNvCxnSpPr>
            <a:cxnSpLocks/>
          </p:cNvCxnSpPr>
          <p:nvPr userDrawn="1"/>
        </p:nvCxnSpPr>
        <p:spPr>
          <a:xfrm>
            <a:off x="6114615" y="3217743"/>
            <a:ext cx="0" cy="301752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61C23554-4EE5-4840-98D9-091D4888CE3F}"/>
              </a:ext>
            </a:extLst>
          </p:cNvPr>
          <p:cNvCxnSpPr>
            <a:cxnSpLocks/>
          </p:cNvCxnSpPr>
          <p:nvPr userDrawn="1"/>
        </p:nvCxnSpPr>
        <p:spPr>
          <a:xfrm>
            <a:off x="9122084" y="3225921"/>
            <a:ext cx="0" cy="301752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23" name="Text Placeholder 22">
            <a:extLst>
              <a:ext uri="{FF2B5EF4-FFF2-40B4-BE49-F238E27FC236}">
                <a16:creationId xmlns:a16="http://schemas.microsoft.com/office/drawing/2014/main" id="{DEE864B5-3FF2-46CC-81C7-758D96F07799}"/>
              </a:ext>
            </a:extLst>
          </p:cNvPr>
          <p:cNvSpPr>
            <a:spLocks noGrp="1"/>
          </p:cNvSpPr>
          <p:nvPr>
            <p:ph type="body" sz="quarter" idx="11"/>
          </p:nvPr>
        </p:nvSpPr>
        <p:spPr>
          <a:xfrm>
            <a:off x="119063" y="1127125"/>
            <a:ext cx="11991975" cy="1000125"/>
          </a:xfrm>
        </p:spPr>
        <p:txBody>
          <a:bodyPr/>
          <a:lstStyle>
            <a:lvl1pPr marL="0" indent="0">
              <a:buNone/>
              <a:defRPr/>
            </a:lvl1pPr>
          </a:lstStyle>
          <a:p>
            <a:pPr lvl="0"/>
            <a:r>
              <a:rPr lang="en-US"/>
              <a:t>Click to edit Master text styles</a:t>
            </a:r>
          </a:p>
        </p:txBody>
      </p:sp>
      <p:sp>
        <p:nvSpPr>
          <p:cNvPr id="25" name="Text Placeholder 24">
            <a:extLst>
              <a:ext uri="{FF2B5EF4-FFF2-40B4-BE49-F238E27FC236}">
                <a16:creationId xmlns:a16="http://schemas.microsoft.com/office/drawing/2014/main" id="{B974F0E2-15DA-4586-8EC3-F0054ED67453}"/>
              </a:ext>
            </a:extLst>
          </p:cNvPr>
          <p:cNvSpPr>
            <a:spLocks noGrp="1"/>
          </p:cNvSpPr>
          <p:nvPr>
            <p:ph type="body" sz="quarter" idx="12"/>
          </p:nvPr>
        </p:nvSpPr>
        <p:spPr>
          <a:xfrm>
            <a:off x="119063" y="3216275"/>
            <a:ext cx="2889250" cy="30162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24">
            <a:extLst>
              <a:ext uri="{FF2B5EF4-FFF2-40B4-BE49-F238E27FC236}">
                <a16:creationId xmlns:a16="http://schemas.microsoft.com/office/drawing/2014/main" id="{FDEC455A-6045-4AEF-87FA-E0AD2A41FEB8}"/>
              </a:ext>
            </a:extLst>
          </p:cNvPr>
          <p:cNvSpPr>
            <a:spLocks noGrp="1"/>
          </p:cNvSpPr>
          <p:nvPr>
            <p:ph type="body" sz="quarter" idx="13"/>
          </p:nvPr>
        </p:nvSpPr>
        <p:spPr>
          <a:xfrm>
            <a:off x="3171799" y="3227191"/>
            <a:ext cx="2889250" cy="30162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7" name="Text Placeholder 24">
            <a:extLst>
              <a:ext uri="{FF2B5EF4-FFF2-40B4-BE49-F238E27FC236}">
                <a16:creationId xmlns:a16="http://schemas.microsoft.com/office/drawing/2014/main" id="{071C3825-D0F2-4F7C-826B-84D729A24B8A}"/>
              </a:ext>
            </a:extLst>
          </p:cNvPr>
          <p:cNvSpPr>
            <a:spLocks noGrp="1"/>
          </p:cNvSpPr>
          <p:nvPr>
            <p:ph type="body" sz="quarter" idx="14"/>
          </p:nvPr>
        </p:nvSpPr>
        <p:spPr>
          <a:xfrm>
            <a:off x="6181729" y="3216275"/>
            <a:ext cx="2889250" cy="30162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24">
            <a:extLst>
              <a:ext uri="{FF2B5EF4-FFF2-40B4-BE49-F238E27FC236}">
                <a16:creationId xmlns:a16="http://schemas.microsoft.com/office/drawing/2014/main" id="{CCFA5C61-69CC-4B10-80B0-57AED684B428}"/>
              </a:ext>
            </a:extLst>
          </p:cNvPr>
          <p:cNvSpPr>
            <a:spLocks noGrp="1"/>
          </p:cNvSpPr>
          <p:nvPr>
            <p:ph type="body" sz="quarter" idx="15"/>
          </p:nvPr>
        </p:nvSpPr>
        <p:spPr>
          <a:xfrm>
            <a:off x="9189198" y="3232415"/>
            <a:ext cx="2889250" cy="30162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64718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imeline - 10-20-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00710-96F3-476D-931B-FCB666914AEB}"/>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BF6CC221-C73B-496F-928D-26D76DB903FA}"/>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4" name="Rectangle 3">
            <a:extLst>
              <a:ext uri="{FF2B5EF4-FFF2-40B4-BE49-F238E27FC236}">
                <a16:creationId xmlns:a16="http://schemas.microsoft.com/office/drawing/2014/main" id="{564D130A-D523-45FA-A1A0-6F2A3ECD7BB2}"/>
              </a:ext>
            </a:extLst>
          </p:cNvPr>
          <p:cNvSpPr/>
          <p:nvPr userDrawn="1"/>
        </p:nvSpPr>
        <p:spPr>
          <a:xfrm>
            <a:off x="185060" y="1471007"/>
            <a:ext cx="6376828" cy="4926409"/>
          </a:xfrm>
          <a:prstGeom prst="rect">
            <a:avLst/>
          </a:prstGeom>
          <a:solidFill>
            <a:schemeClr val="tx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z="1600">
              <a:solidFill>
                <a:schemeClr val="tx1"/>
              </a:solidFill>
            </a:endParaRPr>
          </a:p>
        </p:txBody>
      </p:sp>
      <p:sp>
        <p:nvSpPr>
          <p:cNvPr id="5" name="Oval 4">
            <a:extLst>
              <a:ext uri="{FF2B5EF4-FFF2-40B4-BE49-F238E27FC236}">
                <a16:creationId xmlns:a16="http://schemas.microsoft.com/office/drawing/2014/main" id="{D458E7EB-3054-45E2-8DE4-F551E834B29E}"/>
              </a:ext>
            </a:extLst>
          </p:cNvPr>
          <p:cNvSpPr/>
          <p:nvPr userDrawn="1"/>
        </p:nvSpPr>
        <p:spPr>
          <a:xfrm>
            <a:off x="743634" y="1925286"/>
            <a:ext cx="457200" cy="457200"/>
          </a:xfrm>
          <a:prstGeom prst="ellipse">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 name="Rectangle 5">
            <a:extLst>
              <a:ext uri="{FF2B5EF4-FFF2-40B4-BE49-F238E27FC236}">
                <a16:creationId xmlns:a16="http://schemas.microsoft.com/office/drawing/2014/main" id="{1DE5BEBA-B079-4B4B-B6C5-95AC1C15202E}"/>
              </a:ext>
            </a:extLst>
          </p:cNvPr>
          <p:cNvSpPr/>
          <p:nvPr userDrawn="1"/>
        </p:nvSpPr>
        <p:spPr>
          <a:xfrm>
            <a:off x="6557484" y="1483627"/>
            <a:ext cx="5404839" cy="4926410"/>
          </a:xfrm>
          <a:prstGeom prst="rect">
            <a:avLst/>
          </a:prstGeom>
          <a:solidFill>
            <a:schemeClr val="tx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Bef>
                <a:spcPts val="300"/>
              </a:spcBef>
            </a:pPr>
            <a:endParaRPr lang="en-US" sz="1600">
              <a:solidFill>
                <a:schemeClr val="accent1"/>
              </a:solidFill>
            </a:endParaRPr>
          </a:p>
        </p:txBody>
      </p:sp>
      <p:sp>
        <p:nvSpPr>
          <p:cNvPr id="8" name="Oval 7">
            <a:extLst>
              <a:ext uri="{FF2B5EF4-FFF2-40B4-BE49-F238E27FC236}">
                <a16:creationId xmlns:a16="http://schemas.microsoft.com/office/drawing/2014/main" id="{0F74D93A-4320-473C-901F-07BD93176E6D}"/>
              </a:ext>
            </a:extLst>
          </p:cNvPr>
          <p:cNvSpPr/>
          <p:nvPr userDrawn="1"/>
        </p:nvSpPr>
        <p:spPr>
          <a:xfrm>
            <a:off x="7116058" y="1932133"/>
            <a:ext cx="457200" cy="457200"/>
          </a:xfrm>
          <a:prstGeom prst="ellipse">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cxnSp>
        <p:nvCxnSpPr>
          <p:cNvPr id="9" name="Straight Arrow Connector 8">
            <a:extLst>
              <a:ext uri="{FF2B5EF4-FFF2-40B4-BE49-F238E27FC236}">
                <a16:creationId xmlns:a16="http://schemas.microsoft.com/office/drawing/2014/main" id="{8A33D692-F7A7-44AA-BC63-3788F2FCEC7E}"/>
              </a:ext>
            </a:extLst>
          </p:cNvPr>
          <p:cNvCxnSpPr/>
          <p:nvPr userDrawn="1"/>
        </p:nvCxnSpPr>
        <p:spPr>
          <a:xfrm>
            <a:off x="1063328" y="5639703"/>
            <a:ext cx="10149840"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2F084318-DD8F-4AE8-890C-7C61FBFBFB15}"/>
              </a:ext>
            </a:extLst>
          </p:cNvPr>
          <p:cNvSpPr/>
          <p:nvPr userDrawn="1"/>
        </p:nvSpPr>
        <p:spPr>
          <a:xfrm>
            <a:off x="5109532" y="5525403"/>
            <a:ext cx="228600" cy="228600"/>
          </a:xfrm>
          <a:prstGeom prst="ellipse">
            <a:avLst/>
          </a:prstGeom>
          <a:solidFill>
            <a:schemeClr val="accent3"/>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B5C03F06-A735-4F41-83BD-88D14196A4F5}"/>
              </a:ext>
            </a:extLst>
          </p:cNvPr>
          <p:cNvSpPr/>
          <p:nvPr userDrawn="1"/>
        </p:nvSpPr>
        <p:spPr>
          <a:xfrm>
            <a:off x="2957559" y="5525403"/>
            <a:ext cx="228600" cy="228600"/>
          </a:xfrm>
          <a:prstGeom prst="ellipse">
            <a:avLst/>
          </a:prstGeom>
          <a:solidFill>
            <a:schemeClr val="accent3"/>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A90F9AC2-5FED-4993-8D05-FF15882D6A0F}"/>
              </a:ext>
            </a:extLst>
          </p:cNvPr>
          <p:cNvSpPr/>
          <p:nvPr userDrawn="1"/>
        </p:nvSpPr>
        <p:spPr>
          <a:xfrm>
            <a:off x="9413477" y="5525403"/>
            <a:ext cx="228600" cy="228600"/>
          </a:xfrm>
          <a:prstGeom prst="ellipse">
            <a:avLst/>
          </a:prstGeom>
          <a:solidFill>
            <a:schemeClr val="accent2"/>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row: Chevron 21">
            <a:extLst>
              <a:ext uri="{FF2B5EF4-FFF2-40B4-BE49-F238E27FC236}">
                <a16:creationId xmlns:a16="http://schemas.microsoft.com/office/drawing/2014/main" id="{6300374E-C039-453E-99AB-47BD35C81F5B}"/>
              </a:ext>
            </a:extLst>
          </p:cNvPr>
          <p:cNvSpPr/>
          <p:nvPr userDrawn="1"/>
        </p:nvSpPr>
        <p:spPr>
          <a:xfrm>
            <a:off x="8084856" y="1074370"/>
            <a:ext cx="1005840" cy="1828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a:solidFill>
                  <a:schemeClr val="tx2"/>
                </a:solidFill>
              </a:rPr>
              <a:t>Identify</a:t>
            </a:r>
          </a:p>
        </p:txBody>
      </p:sp>
      <p:sp>
        <p:nvSpPr>
          <p:cNvPr id="23" name="Arrow: Chevron 22">
            <a:extLst>
              <a:ext uri="{FF2B5EF4-FFF2-40B4-BE49-F238E27FC236}">
                <a16:creationId xmlns:a16="http://schemas.microsoft.com/office/drawing/2014/main" id="{DC8CE228-2421-4F72-AD70-D37387683BF9}"/>
              </a:ext>
            </a:extLst>
          </p:cNvPr>
          <p:cNvSpPr/>
          <p:nvPr userDrawn="1"/>
        </p:nvSpPr>
        <p:spPr>
          <a:xfrm>
            <a:off x="9093142" y="1074370"/>
            <a:ext cx="1005840" cy="1828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a:solidFill>
                  <a:schemeClr val="tx2"/>
                </a:solidFill>
              </a:rPr>
              <a:t>Determine</a:t>
            </a:r>
          </a:p>
        </p:txBody>
      </p:sp>
      <p:sp>
        <p:nvSpPr>
          <p:cNvPr id="24" name="Arrow: Chevron 23">
            <a:extLst>
              <a:ext uri="{FF2B5EF4-FFF2-40B4-BE49-F238E27FC236}">
                <a16:creationId xmlns:a16="http://schemas.microsoft.com/office/drawing/2014/main" id="{9060C813-ABBC-4E3F-AECB-F73A0783B196}"/>
              </a:ext>
            </a:extLst>
          </p:cNvPr>
          <p:cNvSpPr/>
          <p:nvPr userDrawn="1"/>
        </p:nvSpPr>
        <p:spPr>
          <a:xfrm>
            <a:off x="10101428" y="1074370"/>
            <a:ext cx="1005840" cy="182880"/>
          </a:xfrm>
          <a:prstGeom prst="chevro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000" b="1">
                <a:solidFill>
                  <a:schemeClr val="tx2"/>
                </a:solidFill>
              </a:rPr>
              <a:t>Prioritize</a:t>
            </a:r>
          </a:p>
        </p:txBody>
      </p:sp>
      <p:sp>
        <p:nvSpPr>
          <p:cNvPr id="25" name="Arrow: Chevron 24">
            <a:extLst>
              <a:ext uri="{FF2B5EF4-FFF2-40B4-BE49-F238E27FC236}">
                <a16:creationId xmlns:a16="http://schemas.microsoft.com/office/drawing/2014/main" id="{12276672-14E6-47EB-A178-60C25B10A70E}"/>
              </a:ext>
            </a:extLst>
          </p:cNvPr>
          <p:cNvSpPr/>
          <p:nvPr userDrawn="1"/>
        </p:nvSpPr>
        <p:spPr>
          <a:xfrm>
            <a:off x="11109715" y="1074370"/>
            <a:ext cx="1005840" cy="182880"/>
          </a:xfrm>
          <a:prstGeom prst="chevro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000" b="1">
                <a:solidFill>
                  <a:schemeClr val="tx2"/>
                </a:solidFill>
              </a:rPr>
              <a:t>Execute</a:t>
            </a:r>
          </a:p>
        </p:txBody>
      </p:sp>
      <p:sp>
        <p:nvSpPr>
          <p:cNvPr id="26" name="Oval 25">
            <a:extLst>
              <a:ext uri="{FF2B5EF4-FFF2-40B4-BE49-F238E27FC236}">
                <a16:creationId xmlns:a16="http://schemas.microsoft.com/office/drawing/2014/main" id="{DFDB7F70-C93E-4A29-ADDF-05B8F1E20C65}"/>
              </a:ext>
            </a:extLst>
          </p:cNvPr>
          <p:cNvSpPr/>
          <p:nvPr userDrawn="1"/>
        </p:nvSpPr>
        <p:spPr>
          <a:xfrm>
            <a:off x="7261505" y="5525403"/>
            <a:ext cx="228600" cy="228600"/>
          </a:xfrm>
          <a:prstGeom prst="ellipse">
            <a:avLst/>
          </a:prstGeom>
          <a:solidFill>
            <a:schemeClr val="accent3"/>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itle 1">
            <a:extLst>
              <a:ext uri="{FF2B5EF4-FFF2-40B4-BE49-F238E27FC236}">
                <a16:creationId xmlns:a16="http://schemas.microsoft.com/office/drawing/2014/main" id="{A17F1BEE-C3D6-457B-90E4-C087A4AEAEBE}"/>
              </a:ext>
            </a:extLst>
          </p:cNvPr>
          <p:cNvSpPr txBox="1">
            <a:spLocks/>
          </p:cNvSpPr>
          <p:nvPr userDrawn="1"/>
        </p:nvSpPr>
        <p:spPr>
          <a:xfrm>
            <a:off x="827608" y="1943958"/>
            <a:ext cx="451257" cy="457200"/>
          </a:xfrm>
          <a:prstGeom prst="rect">
            <a:avLst/>
          </a:prstGeom>
        </p:spPr>
        <p:txBody>
          <a:bodyPr vert="horz" lIns="91440" tIns="45720" rIns="91440" bIns="45720" rtlCol="0" anchor="ctr">
            <a:noAutofit/>
          </a:bodyPr>
          <a:lstStyle>
            <a:lvl1pPr algn="l" defTabSz="470225" rtl="0" eaLnBrk="1" latinLnBrk="0" hangingPunct="1">
              <a:lnSpc>
                <a:spcPct val="90000"/>
              </a:lnSpc>
              <a:spcBef>
                <a:spcPct val="0"/>
              </a:spcBef>
              <a:buNone/>
              <a:defRPr sz="2400" b="1" kern="1200">
                <a:solidFill>
                  <a:schemeClr val="bg1"/>
                </a:solidFill>
                <a:latin typeface="Calibri" panose="020F0502020204030204" pitchFamily="34" charset="0"/>
                <a:ea typeface="+mj-ea"/>
                <a:cs typeface="+mj-cs"/>
              </a:defRPr>
            </a:lvl1pPr>
          </a:lstStyle>
          <a:p>
            <a:r>
              <a:rPr lang="en-US" sz="1800"/>
              <a:t>#</a:t>
            </a:r>
          </a:p>
        </p:txBody>
      </p:sp>
      <p:sp>
        <p:nvSpPr>
          <p:cNvPr id="30" name="Title 1">
            <a:extLst>
              <a:ext uri="{FF2B5EF4-FFF2-40B4-BE49-F238E27FC236}">
                <a16:creationId xmlns:a16="http://schemas.microsoft.com/office/drawing/2014/main" id="{FC4903F2-FDD8-4541-8CE6-C2DB0AD5EE26}"/>
              </a:ext>
            </a:extLst>
          </p:cNvPr>
          <p:cNvSpPr txBox="1">
            <a:spLocks/>
          </p:cNvSpPr>
          <p:nvPr userDrawn="1"/>
        </p:nvSpPr>
        <p:spPr>
          <a:xfrm>
            <a:off x="7185964" y="1962430"/>
            <a:ext cx="451257" cy="457200"/>
          </a:xfrm>
          <a:prstGeom prst="rect">
            <a:avLst/>
          </a:prstGeom>
        </p:spPr>
        <p:txBody>
          <a:bodyPr vert="horz" lIns="91440" tIns="45720" rIns="91440" bIns="45720" rtlCol="0" anchor="ctr">
            <a:noAutofit/>
          </a:bodyPr>
          <a:lstStyle>
            <a:lvl1pPr algn="l" defTabSz="470225" rtl="0" eaLnBrk="1" latinLnBrk="0" hangingPunct="1">
              <a:lnSpc>
                <a:spcPct val="90000"/>
              </a:lnSpc>
              <a:spcBef>
                <a:spcPct val="0"/>
              </a:spcBef>
              <a:buNone/>
              <a:defRPr sz="2400" b="1" kern="1200">
                <a:solidFill>
                  <a:schemeClr val="bg1"/>
                </a:solidFill>
                <a:latin typeface="Calibri" panose="020F0502020204030204" pitchFamily="34" charset="0"/>
                <a:ea typeface="+mj-ea"/>
                <a:cs typeface="+mj-cs"/>
              </a:defRPr>
            </a:lvl1pPr>
          </a:lstStyle>
          <a:p>
            <a:r>
              <a:rPr lang="en-US" sz="1800"/>
              <a:t>#</a:t>
            </a:r>
          </a:p>
        </p:txBody>
      </p:sp>
    </p:spTree>
    <p:extLst>
      <p:ext uri="{BB962C8B-B14F-4D97-AF65-F5344CB8AC3E}">
        <p14:creationId xmlns:p14="http://schemas.microsoft.com/office/powerpoint/2010/main" val="3164032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Process Steps 3.19.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1EB59-CDA4-4332-8853-CE5857EB102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CE488E8-2901-4834-9583-E6449E572743}"/>
              </a:ext>
            </a:extLst>
          </p:cNvPr>
          <p:cNvSpPr>
            <a:spLocks noGrp="1"/>
          </p:cNvSpPr>
          <p:nvPr>
            <p:ph type="sldNum" sz="quarter" idx="10"/>
          </p:nvPr>
        </p:nvSpPr>
        <p:spPr/>
        <p:txBody>
          <a:bodyPr/>
          <a:lstStyle/>
          <a:p>
            <a:fld id="{2F12EBB6-D8A3-430D-BC41-FBCBB6B36320}" type="slidenum">
              <a:rPr lang="en-US" smtClean="0"/>
              <a:pPr/>
              <a:t>‹#›</a:t>
            </a:fld>
            <a:endParaRPr lang="en-US"/>
          </a:p>
        </p:txBody>
      </p:sp>
      <p:grpSp>
        <p:nvGrpSpPr>
          <p:cNvPr id="24" name="Group 23">
            <a:extLst>
              <a:ext uri="{FF2B5EF4-FFF2-40B4-BE49-F238E27FC236}">
                <a16:creationId xmlns:a16="http://schemas.microsoft.com/office/drawing/2014/main" id="{C7C83A18-5E4B-41D6-962F-8956A9C4962E}"/>
              </a:ext>
            </a:extLst>
          </p:cNvPr>
          <p:cNvGrpSpPr>
            <a:grpSpLocks noChangeAspect="1"/>
          </p:cNvGrpSpPr>
          <p:nvPr userDrawn="1"/>
        </p:nvGrpSpPr>
        <p:grpSpPr>
          <a:xfrm>
            <a:off x="408177" y="1182542"/>
            <a:ext cx="11375646" cy="5120640"/>
            <a:chOff x="525936" y="1341782"/>
            <a:chExt cx="12762276" cy="5744817"/>
          </a:xfrm>
        </p:grpSpPr>
        <p:cxnSp>
          <p:nvCxnSpPr>
            <p:cNvPr id="4" name="Straight Connector 3">
              <a:extLst>
                <a:ext uri="{FF2B5EF4-FFF2-40B4-BE49-F238E27FC236}">
                  <a16:creationId xmlns:a16="http://schemas.microsoft.com/office/drawing/2014/main" id="{DA68D23D-B2A7-4741-831E-EB6F060514D4}"/>
                </a:ext>
              </a:extLst>
            </p:cNvPr>
            <p:cNvCxnSpPr>
              <a:cxnSpLocks/>
            </p:cNvCxnSpPr>
            <p:nvPr userDrawn="1"/>
          </p:nvCxnSpPr>
          <p:spPr>
            <a:xfrm>
              <a:off x="3703465" y="1989323"/>
              <a:ext cx="0" cy="4560159"/>
            </a:xfrm>
            <a:prstGeom prst="line">
              <a:avLst/>
            </a:prstGeom>
            <a:ln w="28575" cap="flat" cmpd="sng" algn="ctr">
              <a:solidFill>
                <a:schemeClr val="bg1">
                  <a:lumMod val="75000"/>
                </a:schemeClr>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0D1E17DD-BB1E-4C49-95EA-86CC7D9C1676}"/>
                </a:ext>
              </a:extLst>
            </p:cNvPr>
            <p:cNvCxnSpPr>
              <a:cxnSpLocks/>
            </p:cNvCxnSpPr>
            <p:nvPr userDrawn="1"/>
          </p:nvCxnSpPr>
          <p:spPr>
            <a:xfrm>
              <a:off x="6975938" y="1989322"/>
              <a:ext cx="0" cy="4560159"/>
            </a:xfrm>
            <a:prstGeom prst="line">
              <a:avLst/>
            </a:prstGeom>
            <a:ln w="28575" cap="flat" cmpd="sng" algn="ctr">
              <a:solidFill>
                <a:schemeClr val="bg1">
                  <a:lumMod val="75000"/>
                </a:schemeClr>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C7CEFA33-FD31-4D7C-BC5F-5786B7A181B3}"/>
                </a:ext>
              </a:extLst>
            </p:cNvPr>
            <p:cNvCxnSpPr>
              <a:cxnSpLocks/>
            </p:cNvCxnSpPr>
            <p:nvPr userDrawn="1"/>
          </p:nvCxnSpPr>
          <p:spPr>
            <a:xfrm>
              <a:off x="10248412" y="1989322"/>
              <a:ext cx="0" cy="4560159"/>
            </a:xfrm>
            <a:prstGeom prst="line">
              <a:avLst/>
            </a:prstGeom>
            <a:ln w="28575" cap="flat" cmpd="sng" algn="ctr">
              <a:solidFill>
                <a:schemeClr val="bg1">
                  <a:lumMod val="75000"/>
                </a:schemeClr>
              </a:solidFill>
              <a:prstDash val="sysDot"/>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9CCBA67A-ED2C-40EA-95DB-6CD7E0991E5C}"/>
                </a:ext>
              </a:extLst>
            </p:cNvPr>
            <p:cNvSpPr>
              <a:spLocks/>
            </p:cNvSpPr>
            <p:nvPr userDrawn="1"/>
          </p:nvSpPr>
          <p:spPr>
            <a:xfrm>
              <a:off x="660212" y="3533652"/>
              <a:ext cx="2814033" cy="686992"/>
            </a:xfrm>
            <a:prstGeom prst="rect">
              <a:avLst/>
            </a:prstGeom>
            <a:noFill/>
            <a:ln w="38100" cap="flat" cmpd="sng" algn="ctr">
              <a:solidFill>
                <a:schemeClr val="accent4">
                  <a:lumMod val="100000"/>
                </a:schemeClr>
              </a:solid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ctr"/>
              <a:endParaRPr lang="en-US" sz="1800" b="1">
                <a:solidFill>
                  <a:schemeClr val="accent4">
                    <a:lumMod val="100000"/>
                  </a:schemeClr>
                </a:solidFill>
                <a:latin typeface="+mn-lt"/>
              </a:endParaRPr>
            </a:p>
          </p:txBody>
        </p:sp>
        <p:sp>
          <p:nvSpPr>
            <p:cNvPr id="8" name="Rectangle 7">
              <a:extLst>
                <a:ext uri="{FF2B5EF4-FFF2-40B4-BE49-F238E27FC236}">
                  <a16:creationId xmlns:a16="http://schemas.microsoft.com/office/drawing/2014/main" id="{7B585B40-B8E4-44A2-B6CD-E737FD0C4343}"/>
                </a:ext>
              </a:extLst>
            </p:cNvPr>
            <p:cNvSpPr>
              <a:spLocks/>
            </p:cNvSpPr>
            <p:nvPr userDrawn="1"/>
          </p:nvSpPr>
          <p:spPr>
            <a:xfrm>
              <a:off x="3932686" y="3533652"/>
              <a:ext cx="2814033" cy="686992"/>
            </a:xfrm>
            <a:prstGeom prst="rect">
              <a:avLst/>
            </a:prstGeom>
            <a:noFill/>
            <a:ln w="38100" cap="flat" cmpd="sng" algn="ctr">
              <a:solidFill>
                <a:schemeClr val="accent1">
                  <a:lumMod val="100000"/>
                </a:schemeClr>
              </a:solid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ctr"/>
              <a:endParaRPr lang="en-US" sz="1800" b="1">
                <a:solidFill>
                  <a:schemeClr val="accent1">
                    <a:lumMod val="75000"/>
                  </a:schemeClr>
                </a:solidFill>
                <a:latin typeface="+mn-lt"/>
              </a:endParaRPr>
            </a:p>
          </p:txBody>
        </p:sp>
        <p:sp>
          <p:nvSpPr>
            <p:cNvPr id="9" name="Rectangle 8">
              <a:extLst>
                <a:ext uri="{FF2B5EF4-FFF2-40B4-BE49-F238E27FC236}">
                  <a16:creationId xmlns:a16="http://schemas.microsoft.com/office/drawing/2014/main" id="{C8036B7B-EEC9-4BB3-BD8F-80E37343BC14}"/>
                </a:ext>
              </a:extLst>
            </p:cNvPr>
            <p:cNvSpPr>
              <a:spLocks/>
            </p:cNvSpPr>
            <p:nvPr userDrawn="1"/>
          </p:nvSpPr>
          <p:spPr>
            <a:xfrm>
              <a:off x="7205158" y="3533652"/>
              <a:ext cx="2814033" cy="686992"/>
            </a:xfrm>
            <a:prstGeom prst="rect">
              <a:avLst/>
            </a:prstGeom>
            <a:noFill/>
            <a:ln w="38100" cap="flat" cmpd="sng" algn="ctr">
              <a:solidFill>
                <a:schemeClr val="accent2">
                  <a:lumMod val="100000"/>
                </a:schemeClr>
              </a:solid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ctr"/>
              <a:endParaRPr lang="en-US" sz="1800" b="1">
                <a:solidFill>
                  <a:schemeClr val="accent2">
                    <a:lumMod val="75000"/>
                  </a:schemeClr>
                </a:solidFill>
                <a:latin typeface="+mn-lt"/>
              </a:endParaRPr>
            </a:p>
          </p:txBody>
        </p:sp>
        <p:sp>
          <p:nvSpPr>
            <p:cNvPr id="10" name="Rectangle 9">
              <a:extLst>
                <a:ext uri="{FF2B5EF4-FFF2-40B4-BE49-F238E27FC236}">
                  <a16:creationId xmlns:a16="http://schemas.microsoft.com/office/drawing/2014/main" id="{384926E2-2B7B-44EE-8BE5-D7EDFD8AC388}"/>
                </a:ext>
              </a:extLst>
            </p:cNvPr>
            <p:cNvSpPr>
              <a:spLocks/>
            </p:cNvSpPr>
            <p:nvPr userDrawn="1"/>
          </p:nvSpPr>
          <p:spPr>
            <a:xfrm>
              <a:off x="10474179" y="3533652"/>
              <a:ext cx="2814033" cy="686992"/>
            </a:xfrm>
            <a:prstGeom prst="rect">
              <a:avLst/>
            </a:prstGeom>
            <a:noFill/>
            <a:ln w="38100" cap="flat" cmpd="sng" algn="ctr">
              <a:solidFill>
                <a:schemeClr val="bg2">
                  <a:lumMod val="75000"/>
                </a:schemeClr>
              </a:solid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ctr"/>
              <a:endParaRPr lang="en-US" sz="1800" b="1">
                <a:solidFill>
                  <a:schemeClr val="bg2">
                    <a:lumMod val="50000"/>
                  </a:schemeClr>
                </a:solidFill>
                <a:latin typeface="+mn-lt"/>
              </a:endParaRPr>
            </a:p>
          </p:txBody>
        </p:sp>
        <p:pic>
          <p:nvPicPr>
            <p:cNvPr id="15" name="Graphic 14">
              <a:extLst>
                <a:ext uri="{FF2B5EF4-FFF2-40B4-BE49-F238E27FC236}">
                  <a16:creationId xmlns:a16="http://schemas.microsoft.com/office/drawing/2014/main" id="{C96CC770-DD65-4FEC-BDED-5DE81F2DFD3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507731" y="1429826"/>
              <a:ext cx="1118994" cy="1118994"/>
            </a:xfrm>
            <a:prstGeom prst="rect">
              <a:avLst/>
            </a:prstGeom>
          </p:spPr>
        </p:pic>
        <p:pic>
          <p:nvPicPr>
            <p:cNvPr id="16" name="Graphic 15">
              <a:extLst>
                <a:ext uri="{FF2B5EF4-FFF2-40B4-BE49-F238E27FC236}">
                  <a16:creationId xmlns:a16="http://schemas.microsoft.com/office/drawing/2014/main" id="{E3DBDADA-8CEA-4F67-A9EE-1B66BB5E2C0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052678" y="1429826"/>
              <a:ext cx="1118994" cy="1118994"/>
            </a:xfrm>
            <a:prstGeom prst="rect">
              <a:avLst/>
            </a:prstGeom>
          </p:spPr>
        </p:pic>
        <p:pic>
          <p:nvPicPr>
            <p:cNvPr id="17" name="Graphic 16">
              <a:extLst>
                <a:ext uri="{FF2B5EF4-FFF2-40B4-BE49-F238E27FC236}">
                  <a16:creationId xmlns:a16="http://schemas.microsoft.com/office/drawing/2014/main" id="{5C17BE72-D125-465D-B04A-7AA92A6155AD}"/>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780205" y="1429826"/>
              <a:ext cx="1118994" cy="1118994"/>
            </a:xfrm>
            <a:prstGeom prst="rect">
              <a:avLst/>
            </a:prstGeom>
          </p:spPr>
        </p:pic>
        <p:pic>
          <p:nvPicPr>
            <p:cNvPr id="18" name="Graphic 17">
              <a:extLst>
                <a:ext uri="{FF2B5EF4-FFF2-40B4-BE49-F238E27FC236}">
                  <a16:creationId xmlns:a16="http://schemas.microsoft.com/office/drawing/2014/main" id="{850202A7-40E2-4360-BDA0-4C07EC0263A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5152" y="1429826"/>
              <a:ext cx="1118994" cy="1118994"/>
            </a:xfrm>
            <a:prstGeom prst="rect">
              <a:avLst/>
            </a:prstGeom>
          </p:spPr>
        </p:pic>
        <p:sp>
          <p:nvSpPr>
            <p:cNvPr id="19" name="Rectangle 18">
              <a:extLst>
                <a:ext uri="{FF2B5EF4-FFF2-40B4-BE49-F238E27FC236}">
                  <a16:creationId xmlns:a16="http://schemas.microsoft.com/office/drawing/2014/main" id="{D945240A-7356-469A-BFB2-DDE805A00AB9}"/>
                </a:ext>
              </a:extLst>
            </p:cNvPr>
            <p:cNvSpPr>
              <a:spLocks/>
            </p:cNvSpPr>
            <p:nvPr userDrawn="1"/>
          </p:nvSpPr>
          <p:spPr>
            <a:xfrm>
              <a:off x="660212" y="2702030"/>
              <a:ext cx="2814033" cy="831622"/>
            </a:xfrm>
            <a:prstGeom prst="rect">
              <a:avLst/>
            </a:prstGeom>
            <a:solidFill>
              <a:schemeClr val="accent4">
                <a:lumMod val="100000"/>
              </a:schemeClr>
            </a:solidFill>
            <a:ln w="38100" cap="flat" cmpd="sng" algn="ctr">
              <a:solidFill>
                <a:schemeClr val="accent4">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ctr"/>
              <a:endParaRPr lang="en-US" b="1">
                <a:latin typeface="+mn-lt"/>
              </a:endParaRPr>
            </a:p>
          </p:txBody>
        </p:sp>
        <p:sp>
          <p:nvSpPr>
            <p:cNvPr id="20" name="Rectangle 19">
              <a:extLst>
                <a:ext uri="{FF2B5EF4-FFF2-40B4-BE49-F238E27FC236}">
                  <a16:creationId xmlns:a16="http://schemas.microsoft.com/office/drawing/2014/main" id="{78E5251A-563D-43E0-86E8-909137433558}"/>
                </a:ext>
              </a:extLst>
            </p:cNvPr>
            <p:cNvSpPr>
              <a:spLocks/>
            </p:cNvSpPr>
            <p:nvPr userDrawn="1"/>
          </p:nvSpPr>
          <p:spPr>
            <a:xfrm>
              <a:off x="3932683" y="2702030"/>
              <a:ext cx="2814033" cy="831622"/>
            </a:xfrm>
            <a:prstGeom prst="rect">
              <a:avLst/>
            </a:prstGeom>
            <a:ln w="38100" cap="flat" cmpd="sng" algn="ctr">
              <a:solidFill>
                <a:schemeClr val="accent1">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ctr"/>
              <a:endParaRPr lang="en-US" b="1">
                <a:latin typeface="+mn-lt"/>
              </a:endParaRPr>
            </a:p>
          </p:txBody>
        </p:sp>
        <p:sp>
          <p:nvSpPr>
            <p:cNvPr id="21" name="Rectangle 20">
              <a:extLst>
                <a:ext uri="{FF2B5EF4-FFF2-40B4-BE49-F238E27FC236}">
                  <a16:creationId xmlns:a16="http://schemas.microsoft.com/office/drawing/2014/main" id="{25967C61-4E46-4982-BFC8-5D1091332A36}"/>
                </a:ext>
              </a:extLst>
            </p:cNvPr>
            <p:cNvSpPr>
              <a:spLocks/>
            </p:cNvSpPr>
            <p:nvPr userDrawn="1"/>
          </p:nvSpPr>
          <p:spPr>
            <a:xfrm>
              <a:off x="7205157" y="2702030"/>
              <a:ext cx="2814033" cy="831622"/>
            </a:xfrm>
            <a:prstGeom prst="rect">
              <a:avLst/>
            </a:prstGeom>
            <a:solidFill>
              <a:schemeClr val="accent2">
                <a:lumMod val="100000"/>
              </a:schemeClr>
            </a:solidFill>
            <a:ln w="38100" cap="flat" cmpd="sng" algn="ctr">
              <a:solidFill>
                <a:schemeClr val="accent2">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ctr"/>
              <a:endParaRPr lang="en-US" b="1">
                <a:latin typeface="+mn-lt"/>
              </a:endParaRPr>
            </a:p>
          </p:txBody>
        </p:sp>
        <p:sp>
          <p:nvSpPr>
            <p:cNvPr id="22" name="Rectangle 21">
              <a:extLst>
                <a:ext uri="{FF2B5EF4-FFF2-40B4-BE49-F238E27FC236}">
                  <a16:creationId xmlns:a16="http://schemas.microsoft.com/office/drawing/2014/main" id="{152BEFDA-FA59-49FA-B493-C9FBDD9F84AE}"/>
                </a:ext>
              </a:extLst>
            </p:cNvPr>
            <p:cNvSpPr>
              <a:spLocks/>
            </p:cNvSpPr>
            <p:nvPr userDrawn="1"/>
          </p:nvSpPr>
          <p:spPr>
            <a:xfrm>
              <a:off x="10474179" y="2702030"/>
              <a:ext cx="2814033" cy="831622"/>
            </a:xfrm>
            <a:prstGeom prst="rect">
              <a:avLst/>
            </a:prstGeom>
            <a:solidFill>
              <a:schemeClr val="bg2">
                <a:lumMod val="75000"/>
              </a:schemeClr>
            </a:solidFill>
            <a:ln w="38100" cap="flat" cmpd="sng" algn="ctr">
              <a:solidFill>
                <a:schemeClr val="bg2">
                  <a:lumMod val="75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ctr"/>
              <a:endParaRPr lang="en-US" b="1">
                <a:latin typeface="+mn-lt"/>
              </a:endParaRPr>
            </a:p>
          </p:txBody>
        </p:sp>
        <p:sp>
          <p:nvSpPr>
            <p:cNvPr id="23" name="Rectangle: Rounded Corners 22">
              <a:extLst>
                <a:ext uri="{FF2B5EF4-FFF2-40B4-BE49-F238E27FC236}">
                  <a16:creationId xmlns:a16="http://schemas.microsoft.com/office/drawing/2014/main" id="{7A6976B8-E970-48E5-9338-48A4FADF560F}"/>
                </a:ext>
              </a:extLst>
            </p:cNvPr>
            <p:cNvSpPr>
              <a:spLocks/>
            </p:cNvSpPr>
            <p:nvPr userDrawn="1"/>
          </p:nvSpPr>
          <p:spPr>
            <a:xfrm>
              <a:off x="525936" y="1341782"/>
              <a:ext cx="3082583" cy="5744817"/>
            </a:xfrm>
            <a:prstGeom prst="roundRect">
              <a:avLst/>
            </a:prstGeom>
            <a:noFill/>
            <a:ln w="44760" cap="flat" cmpd="sng" algn="ctr">
              <a:solidFill>
                <a:schemeClr val="accent3">
                  <a:lumMod val="100000"/>
                </a:schemeClr>
              </a:solidFill>
              <a:prstDash val="sysDot"/>
              <a:miter lim="800000"/>
              <a:headEnd type="none" w="med" len="med"/>
              <a:tailEnd type="none" w="med" len="med"/>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lIns="107423" tIns="53712" rIns="107423" bIns="53712" rtlCol="0" anchor="b"/>
            <a:lstStyle/>
            <a:p>
              <a:pPr algn="ctr"/>
              <a:r>
                <a:rPr lang="en-US" b="1" i="1">
                  <a:solidFill>
                    <a:schemeClr val="accent3">
                      <a:lumMod val="100000"/>
                    </a:schemeClr>
                  </a:solidFill>
                  <a:latin typeface="+mn-lt"/>
                </a:rPr>
                <a:t>Current Step</a:t>
              </a:r>
            </a:p>
          </p:txBody>
        </p:sp>
      </p:grpSp>
      <p:sp>
        <p:nvSpPr>
          <p:cNvPr id="26" name="Text Placeholder 25">
            <a:extLst>
              <a:ext uri="{FF2B5EF4-FFF2-40B4-BE49-F238E27FC236}">
                <a16:creationId xmlns:a16="http://schemas.microsoft.com/office/drawing/2014/main" id="{347E79F5-4D48-4625-A9AD-2C88F271D843}"/>
              </a:ext>
            </a:extLst>
          </p:cNvPr>
          <p:cNvSpPr>
            <a:spLocks noGrp="1"/>
          </p:cNvSpPr>
          <p:nvPr>
            <p:ph type="body" sz="quarter" idx="11"/>
          </p:nvPr>
        </p:nvSpPr>
        <p:spPr>
          <a:xfrm>
            <a:off x="520665" y="3819525"/>
            <a:ext cx="2508286" cy="2028825"/>
          </a:xfrm>
        </p:spPr>
        <p:txBody>
          <a:bodyPr/>
          <a:lstStyle>
            <a:lvl1pPr marL="0" indent="0">
              <a:buNone/>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27" name="Text Placeholder 25">
            <a:extLst>
              <a:ext uri="{FF2B5EF4-FFF2-40B4-BE49-F238E27FC236}">
                <a16:creationId xmlns:a16="http://schemas.microsoft.com/office/drawing/2014/main" id="{1C972D80-5102-471F-B46A-FD9C23E922B5}"/>
              </a:ext>
            </a:extLst>
          </p:cNvPr>
          <p:cNvSpPr>
            <a:spLocks noGrp="1"/>
          </p:cNvSpPr>
          <p:nvPr>
            <p:ph type="body" sz="quarter" idx="12"/>
          </p:nvPr>
        </p:nvSpPr>
        <p:spPr>
          <a:xfrm>
            <a:off x="3437581" y="3828580"/>
            <a:ext cx="2508286" cy="2028825"/>
          </a:xfrm>
        </p:spPr>
        <p:txBody>
          <a:bodyPr/>
          <a:lstStyle>
            <a:lvl1pPr marL="0" indent="0">
              <a:buNone/>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28" name="Text Placeholder 25">
            <a:extLst>
              <a:ext uri="{FF2B5EF4-FFF2-40B4-BE49-F238E27FC236}">
                <a16:creationId xmlns:a16="http://schemas.microsoft.com/office/drawing/2014/main" id="{D7D08C3E-5276-44D3-A185-12A6E541B0E8}"/>
              </a:ext>
            </a:extLst>
          </p:cNvPr>
          <p:cNvSpPr>
            <a:spLocks noGrp="1"/>
          </p:cNvSpPr>
          <p:nvPr>
            <p:ph type="body" sz="quarter" idx="13"/>
          </p:nvPr>
        </p:nvSpPr>
        <p:spPr>
          <a:xfrm>
            <a:off x="6361696" y="3828580"/>
            <a:ext cx="2508286" cy="2028825"/>
          </a:xfrm>
        </p:spPr>
        <p:txBody>
          <a:bodyPr/>
          <a:lstStyle>
            <a:lvl1pPr marL="0" indent="0">
              <a:buNone/>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29" name="Text Placeholder 25">
            <a:extLst>
              <a:ext uri="{FF2B5EF4-FFF2-40B4-BE49-F238E27FC236}">
                <a16:creationId xmlns:a16="http://schemas.microsoft.com/office/drawing/2014/main" id="{A905B44D-AF12-4CA4-9D98-4C7898A77147}"/>
              </a:ext>
            </a:extLst>
          </p:cNvPr>
          <p:cNvSpPr>
            <a:spLocks noGrp="1"/>
          </p:cNvSpPr>
          <p:nvPr>
            <p:ph type="body" sz="quarter" idx="14"/>
          </p:nvPr>
        </p:nvSpPr>
        <p:spPr>
          <a:xfrm>
            <a:off x="9275537" y="3828580"/>
            <a:ext cx="2508286" cy="2028825"/>
          </a:xfrm>
        </p:spPr>
        <p:txBody>
          <a:bodyPr/>
          <a:lstStyle>
            <a:lvl1pPr marL="0" indent="0">
              <a:buNone/>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31" name="Text Placeholder 30">
            <a:extLst>
              <a:ext uri="{FF2B5EF4-FFF2-40B4-BE49-F238E27FC236}">
                <a16:creationId xmlns:a16="http://schemas.microsoft.com/office/drawing/2014/main" id="{1169AD75-4536-4EB7-82A9-E6E304D5A678}"/>
              </a:ext>
            </a:extLst>
          </p:cNvPr>
          <p:cNvSpPr>
            <a:spLocks noGrp="1"/>
          </p:cNvSpPr>
          <p:nvPr>
            <p:ph type="body" sz="quarter" idx="15"/>
          </p:nvPr>
        </p:nvSpPr>
        <p:spPr>
          <a:xfrm>
            <a:off x="520700" y="3136900"/>
            <a:ext cx="2508250" cy="584200"/>
          </a:xfrm>
        </p:spPr>
        <p:txBody>
          <a:bodyPr/>
          <a:lstStyle>
            <a:lvl1pPr marL="0" indent="0">
              <a:buNone/>
              <a:defRPr b="1">
                <a:solidFill>
                  <a:srgbClr val="00465C"/>
                </a:solidFill>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32" name="Text Placeholder 30">
            <a:extLst>
              <a:ext uri="{FF2B5EF4-FFF2-40B4-BE49-F238E27FC236}">
                <a16:creationId xmlns:a16="http://schemas.microsoft.com/office/drawing/2014/main" id="{A936A09F-F1AB-4B45-81CC-415CDF8757A3}"/>
              </a:ext>
            </a:extLst>
          </p:cNvPr>
          <p:cNvSpPr>
            <a:spLocks noGrp="1"/>
          </p:cNvSpPr>
          <p:nvPr>
            <p:ph type="body" sz="quarter" idx="16"/>
          </p:nvPr>
        </p:nvSpPr>
        <p:spPr>
          <a:xfrm>
            <a:off x="3451981" y="3158662"/>
            <a:ext cx="2508250" cy="584200"/>
          </a:xfrm>
        </p:spPr>
        <p:txBody>
          <a:bodyPr/>
          <a:lstStyle>
            <a:lvl1pPr marL="0" indent="0">
              <a:buNone/>
              <a:defRPr b="1">
                <a:solidFill>
                  <a:schemeClr val="accent1">
                    <a:lumMod val="75000"/>
                  </a:schemeClr>
                </a:solidFill>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33" name="Text Placeholder 30">
            <a:extLst>
              <a:ext uri="{FF2B5EF4-FFF2-40B4-BE49-F238E27FC236}">
                <a16:creationId xmlns:a16="http://schemas.microsoft.com/office/drawing/2014/main" id="{DB462A76-A3D7-4A46-953E-296413F987BC}"/>
              </a:ext>
            </a:extLst>
          </p:cNvPr>
          <p:cNvSpPr>
            <a:spLocks noGrp="1"/>
          </p:cNvSpPr>
          <p:nvPr>
            <p:ph type="body" sz="quarter" idx="17"/>
          </p:nvPr>
        </p:nvSpPr>
        <p:spPr>
          <a:xfrm>
            <a:off x="6354534" y="3158662"/>
            <a:ext cx="2508250" cy="584200"/>
          </a:xfrm>
        </p:spPr>
        <p:txBody>
          <a:bodyPr/>
          <a:lstStyle>
            <a:lvl1pPr marL="0" indent="0">
              <a:buNone/>
              <a:defRPr b="1">
                <a:solidFill>
                  <a:schemeClr val="accent2">
                    <a:lumMod val="75000"/>
                  </a:schemeClr>
                </a:solidFill>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34" name="Text Placeholder 30">
            <a:extLst>
              <a:ext uri="{FF2B5EF4-FFF2-40B4-BE49-F238E27FC236}">
                <a16:creationId xmlns:a16="http://schemas.microsoft.com/office/drawing/2014/main" id="{E920EB67-3EB6-42A9-8569-3722E4339960}"/>
              </a:ext>
            </a:extLst>
          </p:cNvPr>
          <p:cNvSpPr>
            <a:spLocks noGrp="1"/>
          </p:cNvSpPr>
          <p:nvPr>
            <p:ph type="body" sz="quarter" idx="18"/>
          </p:nvPr>
        </p:nvSpPr>
        <p:spPr>
          <a:xfrm>
            <a:off x="9271450" y="3158662"/>
            <a:ext cx="2508250" cy="584200"/>
          </a:xfrm>
        </p:spPr>
        <p:txBody>
          <a:bodyPr/>
          <a:lstStyle>
            <a:lvl1pPr marL="0" indent="0">
              <a:buNone/>
              <a:defRPr b="1">
                <a:solidFill>
                  <a:schemeClr val="bg2">
                    <a:lumMod val="50000"/>
                  </a:schemeClr>
                </a:solidFill>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35" name="Text Placeholder 30">
            <a:extLst>
              <a:ext uri="{FF2B5EF4-FFF2-40B4-BE49-F238E27FC236}">
                <a16:creationId xmlns:a16="http://schemas.microsoft.com/office/drawing/2014/main" id="{25294B65-967F-44E5-8431-9E22B09F71BC}"/>
              </a:ext>
            </a:extLst>
          </p:cNvPr>
          <p:cNvSpPr>
            <a:spLocks noGrp="1"/>
          </p:cNvSpPr>
          <p:nvPr>
            <p:ph type="body" sz="quarter" idx="19"/>
          </p:nvPr>
        </p:nvSpPr>
        <p:spPr>
          <a:xfrm>
            <a:off x="520664" y="2373220"/>
            <a:ext cx="2522649" cy="741266"/>
          </a:xfrm>
        </p:spPr>
        <p:txBody>
          <a:bodyPr/>
          <a:lstStyle>
            <a:lvl1pPr marL="0" indent="0">
              <a:buNone/>
              <a:defRPr sz="1800" b="1">
                <a:solidFill>
                  <a:schemeClr val="bg1"/>
                </a:solidFill>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36" name="Text Placeholder 30">
            <a:extLst>
              <a:ext uri="{FF2B5EF4-FFF2-40B4-BE49-F238E27FC236}">
                <a16:creationId xmlns:a16="http://schemas.microsoft.com/office/drawing/2014/main" id="{FBBEAFA9-823D-43CA-AAA6-FAB93F7CCF25}"/>
              </a:ext>
            </a:extLst>
          </p:cNvPr>
          <p:cNvSpPr>
            <a:spLocks noGrp="1"/>
          </p:cNvSpPr>
          <p:nvPr>
            <p:ph type="body" sz="quarter" idx="20"/>
          </p:nvPr>
        </p:nvSpPr>
        <p:spPr>
          <a:xfrm>
            <a:off x="3442268" y="2383799"/>
            <a:ext cx="2522649" cy="741266"/>
          </a:xfrm>
        </p:spPr>
        <p:txBody>
          <a:bodyPr/>
          <a:lstStyle>
            <a:lvl1pPr marL="0" indent="0">
              <a:buNone/>
              <a:defRPr sz="1800" b="1">
                <a:solidFill>
                  <a:schemeClr val="bg1"/>
                </a:solidFill>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37" name="Text Placeholder 30">
            <a:extLst>
              <a:ext uri="{FF2B5EF4-FFF2-40B4-BE49-F238E27FC236}">
                <a16:creationId xmlns:a16="http://schemas.microsoft.com/office/drawing/2014/main" id="{7B628088-DF07-47BB-A73A-7F7B79AC9DC5}"/>
              </a:ext>
            </a:extLst>
          </p:cNvPr>
          <p:cNvSpPr>
            <a:spLocks noGrp="1"/>
          </p:cNvSpPr>
          <p:nvPr>
            <p:ph type="body" sz="quarter" idx="21"/>
          </p:nvPr>
        </p:nvSpPr>
        <p:spPr>
          <a:xfrm>
            <a:off x="6347334" y="2393324"/>
            <a:ext cx="2522649" cy="741266"/>
          </a:xfrm>
        </p:spPr>
        <p:txBody>
          <a:bodyPr/>
          <a:lstStyle>
            <a:lvl1pPr marL="0" indent="0">
              <a:buNone/>
              <a:defRPr sz="1800" b="1">
                <a:solidFill>
                  <a:schemeClr val="bg1"/>
                </a:solidFill>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
        <p:nvSpPr>
          <p:cNvPr id="38" name="Text Placeholder 30">
            <a:extLst>
              <a:ext uri="{FF2B5EF4-FFF2-40B4-BE49-F238E27FC236}">
                <a16:creationId xmlns:a16="http://schemas.microsoft.com/office/drawing/2014/main" id="{E9DE804E-2FEE-45D3-B3E8-F5B1A62598C3}"/>
              </a:ext>
            </a:extLst>
          </p:cNvPr>
          <p:cNvSpPr>
            <a:spLocks noGrp="1"/>
          </p:cNvSpPr>
          <p:nvPr>
            <p:ph type="body" sz="quarter" idx="22"/>
          </p:nvPr>
        </p:nvSpPr>
        <p:spPr>
          <a:xfrm>
            <a:off x="9269091" y="2383799"/>
            <a:ext cx="2522649" cy="741266"/>
          </a:xfrm>
        </p:spPr>
        <p:txBody>
          <a:bodyPr/>
          <a:lstStyle>
            <a:lvl1pPr marL="0" indent="0">
              <a:buNone/>
              <a:defRPr sz="1800" b="1">
                <a:solidFill>
                  <a:schemeClr val="bg1"/>
                </a:solidFill>
              </a:defRPr>
            </a:lvl1pPr>
            <a:lvl2pPr marL="235113" indent="0">
              <a:buNone/>
              <a:defRPr/>
            </a:lvl2pPr>
            <a:lvl3pPr marL="470225" indent="0">
              <a:buNone/>
              <a:defRPr/>
            </a:lvl3pPr>
            <a:lvl4pPr marL="705337" indent="0">
              <a:buNone/>
              <a:defRPr/>
            </a:lvl4pPr>
            <a:lvl5pPr marL="940450" indent="0">
              <a:buNone/>
              <a:defRPr/>
            </a:lvl5pPr>
          </a:lstStyle>
          <a:p>
            <a:pPr lvl="0"/>
            <a:r>
              <a:rPr lang="en-US"/>
              <a:t>Click to edit Master text styles</a:t>
            </a:r>
          </a:p>
        </p:txBody>
      </p:sp>
    </p:spTree>
    <p:extLst>
      <p:ext uri="{BB962C8B-B14F-4D97-AF65-F5344CB8AC3E}">
        <p14:creationId xmlns:p14="http://schemas.microsoft.com/office/powerpoint/2010/main" val="3332434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Issue, Solution">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CA31756C-A747-485D-A27F-BE661A3E7762}"/>
              </a:ext>
            </a:extLst>
          </p:cNvPr>
          <p:cNvSpPr/>
          <p:nvPr userDrawn="1"/>
        </p:nvSpPr>
        <p:spPr>
          <a:xfrm>
            <a:off x="368300" y="1460312"/>
            <a:ext cx="4013200" cy="4615380"/>
          </a:xfrm>
          <a:prstGeom prst="rect">
            <a:avLst/>
          </a:prstGeom>
          <a:solidFill>
            <a:schemeClr val="accent4">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7D11F1-4B91-444D-97DB-E77BABC3C28E}"/>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E1533CA3-D115-4068-96F4-C51FA130D4CB}"/>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4" name="TextBox 3">
            <a:extLst>
              <a:ext uri="{FF2B5EF4-FFF2-40B4-BE49-F238E27FC236}">
                <a16:creationId xmlns:a16="http://schemas.microsoft.com/office/drawing/2014/main" id="{0A3FE672-9E92-4205-ABD3-C1C9C55B726D}"/>
              </a:ext>
            </a:extLst>
          </p:cNvPr>
          <p:cNvSpPr txBox="1"/>
          <p:nvPr userDrawn="1"/>
        </p:nvSpPr>
        <p:spPr>
          <a:xfrm>
            <a:off x="494795" y="1504976"/>
            <a:ext cx="1100618" cy="461665"/>
          </a:xfrm>
          <a:prstGeom prst="rect">
            <a:avLst/>
          </a:prstGeom>
          <a:solidFill>
            <a:schemeClr val="accent4">
              <a:lumMod val="10000"/>
              <a:lumOff val="90000"/>
            </a:schemeClr>
          </a:solidFill>
        </p:spPr>
        <p:txBody>
          <a:bodyPr wrap="square" rtlCol="0">
            <a:spAutoFit/>
          </a:bodyPr>
          <a:lstStyle/>
          <a:p>
            <a:pPr marL="12065" marR="21590">
              <a:spcBef>
                <a:spcPts val="105"/>
              </a:spcBef>
              <a:spcAft>
                <a:spcPts val="600"/>
              </a:spcAft>
              <a:buClr>
                <a:srgbClr val="00A8C2"/>
              </a:buClr>
              <a:tabLst>
                <a:tab pos="299085" algn="l"/>
                <a:tab pos="299720" algn="l"/>
              </a:tabLst>
            </a:pPr>
            <a:r>
              <a:rPr lang="en-US" sz="2400" b="1" spc="5">
                <a:solidFill>
                  <a:srgbClr val="00A2C2"/>
                </a:solidFill>
                <a:latin typeface="Calibri" panose="020F0502020204030204" pitchFamily="34" charset="0"/>
                <a:cs typeface="Calibri" panose="020F0502020204030204" pitchFamily="34" charset="0"/>
              </a:rPr>
              <a:t>I</a:t>
            </a:r>
            <a:r>
              <a:rPr lang="en-US" sz="2400" b="1">
                <a:solidFill>
                  <a:srgbClr val="00A2C2"/>
                </a:solidFill>
                <a:latin typeface="Calibri" panose="020F0502020204030204" pitchFamily="34" charset="0"/>
                <a:cs typeface="Calibri" panose="020F0502020204030204" pitchFamily="34" charset="0"/>
              </a:rPr>
              <a:t>ss</a:t>
            </a:r>
            <a:r>
              <a:rPr lang="en-US" sz="2400" b="1" spc="5">
                <a:solidFill>
                  <a:srgbClr val="00A2C2"/>
                </a:solidFill>
                <a:latin typeface="Calibri" panose="020F0502020204030204" pitchFamily="34" charset="0"/>
                <a:cs typeface="Calibri" panose="020F0502020204030204" pitchFamily="34" charset="0"/>
              </a:rPr>
              <a:t>u</a:t>
            </a:r>
            <a:r>
              <a:rPr lang="en-US" sz="2400" b="1">
                <a:solidFill>
                  <a:srgbClr val="00A2C2"/>
                </a:solidFill>
                <a:latin typeface="Calibri" panose="020F0502020204030204" pitchFamily="34" charset="0"/>
                <a:cs typeface="Calibri" panose="020F0502020204030204" pitchFamily="34" charset="0"/>
              </a:rPr>
              <a:t>e</a:t>
            </a:r>
            <a:endParaRPr lang="en-US" sz="2400">
              <a:latin typeface="Calibri" panose="020F0502020204030204" pitchFamily="34" charset="0"/>
              <a:cs typeface="Calibri" panose="020F0502020204030204" pitchFamily="34" charset="0"/>
            </a:endParaRPr>
          </a:p>
        </p:txBody>
      </p:sp>
      <p:sp>
        <p:nvSpPr>
          <p:cNvPr id="5" name="object 6">
            <a:extLst>
              <a:ext uri="{FF2B5EF4-FFF2-40B4-BE49-F238E27FC236}">
                <a16:creationId xmlns:a16="http://schemas.microsoft.com/office/drawing/2014/main" id="{AF40359E-100C-400A-AF90-3C037F6D72F3}"/>
              </a:ext>
            </a:extLst>
          </p:cNvPr>
          <p:cNvSpPr txBox="1"/>
          <p:nvPr userDrawn="1"/>
        </p:nvSpPr>
        <p:spPr>
          <a:xfrm>
            <a:off x="4913215" y="1188817"/>
            <a:ext cx="6836594" cy="982961"/>
          </a:xfrm>
          <a:prstGeom prst="rect">
            <a:avLst/>
          </a:prstGeom>
        </p:spPr>
        <p:txBody>
          <a:bodyPr vert="horz" wrap="square" lIns="0" tIns="175895" rIns="0" bIns="0" rtlCol="0">
            <a:spAutoFit/>
          </a:bodyPr>
          <a:lstStyle/>
          <a:p>
            <a:pPr marL="12700">
              <a:lnSpc>
                <a:spcPct val="100000"/>
              </a:lnSpc>
              <a:spcBef>
                <a:spcPts val="1385"/>
              </a:spcBef>
            </a:pPr>
            <a:r>
              <a:rPr sz="2400" b="1">
                <a:solidFill>
                  <a:srgbClr val="18345E"/>
                </a:solidFill>
                <a:latin typeface="Calibri"/>
                <a:cs typeface="Calibri"/>
              </a:rPr>
              <a:t>Solution</a:t>
            </a:r>
            <a:endParaRPr sz="2400">
              <a:latin typeface="Calibri"/>
              <a:cs typeface="Calibri"/>
            </a:endParaRPr>
          </a:p>
          <a:p>
            <a:pPr marL="12700" marR="5080">
              <a:lnSpc>
                <a:spcPct val="100000"/>
              </a:lnSpc>
              <a:spcBef>
                <a:spcPts val="965"/>
              </a:spcBef>
            </a:pPr>
            <a:r>
              <a:rPr sz="2000" b="1">
                <a:latin typeface="Calibri"/>
                <a:cs typeface="Calibri"/>
              </a:rPr>
              <a:t>PG&amp;E </a:t>
            </a:r>
            <a:r>
              <a:rPr lang="en-US" sz="2000" b="1" spc="-10">
                <a:latin typeface="Calibri"/>
                <a:cs typeface="Calibri"/>
              </a:rPr>
              <a:t>enacted following corrective actions:</a:t>
            </a:r>
            <a:endParaRPr sz="2000">
              <a:latin typeface="Calibri"/>
              <a:cs typeface="Calibri"/>
            </a:endParaRPr>
          </a:p>
        </p:txBody>
      </p:sp>
      <p:grpSp>
        <p:nvGrpSpPr>
          <p:cNvPr id="8" name="Group 7">
            <a:extLst>
              <a:ext uri="{FF2B5EF4-FFF2-40B4-BE49-F238E27FC236}">
                <a16:creationId xmlns:a16="http://schemas.microsoft.com/office/drawing/2014/main" id="{58E60C6B-1EB8-4E25-A180-7AC7A5D60A0C}"/>
              </a:ext>
            </a:extLst>
          </p:cNvPr>
          <p:cNvGrpSpPr/>
          <p:nvPr/>
        </p:nvGrpSpPr>
        <p:grpSpPr>
          <a:xfrm>
            <a:off x="4987106" y="2382553"/>
            <a:ext cx="445134" cy="441959"/>
            <a:chOff x="5014538" y="3388646"/>
            <a:chExt cx="445134" cy="441959"/>
          </a:xfrm>
        </p:grpSpPr>
        <p:sp>
          <p:nvSpPr>
            <p:cNvPr id="9" name="object 10">
              <a:extLst>
                <a:ext uri="{FF2B5EF4-FFF2-40B4-BE49-F238E27FC236}">
                  <a16:creationId xmlns:a16="http://schemas.microsoft.com/office/drawing/2014/main" id="{C1D633D8-4586-4CB6-BE16-9E543B7809C8}"/>
                </a:ext>
              </a:extLst>
            </p:cNvPr>
            <p:cNvSpPr/>
            <p:nvPr/>
          </p:nvSpPr>
          <p:spPr>
            <a:xfrm>
              <a:off x="5014538" y="3388646"/>
              <a:ext cx="445134" cy="441959"/>
            </a:xfrm>
            <a:custGeom>
              <a:avLst/>
              <a:gdLst/>
              <a:ahLst/>
              <a:cxnLst/>
              <a:rect l="l" t="t" r="r" b="b"/>
              <a:pathLst>
                <a:path w="445135" h="441960">
                  <a:moveTo>
                    <a:pt x="222122" y="441792"/>
                  </a:moveTo>
                  <a:lnTo>
                    <a:pt x="177359" y="437306"/>
                  </a:lnTo>
                  <a:lnTo>
                    <a:pt x="135659" y="424441"/>
                  </a:lnTo>
                  <a:lnTo>
                    <a:pt x="97918" y="404087"/>
                  </a:lnTo>
                  <a:lnTo>
                    <a:pt x="65016" y="377115"/>
                  </a:lnTo>
                  <a:lnTo>
                    <a:pt x="37892" y="344467"/>
                  </a:lnTo>
                  <a:lnTo>
                    <a:pt x="17399" y="306980"/>
                  </a:lnTo>
                  <a:lnTo>
                    <a:pt x="4446" y="265562"/>
                  </a:lnTo>
                  <a:lnTo>
                    <a:pt x="0" y="221790"/>
                  </a:lnTo>
                  <a:lnTo>
                    <a:pt x="55" y="219865"/>
                  </a:lnTo>
                  <a:lnTo>
                    <a:pt x="4447" y="176461"/>
                  </a:lnTo>
                  <a:lnTo>
                    <a:pt x="17407" y="134908"/>
                  </a:lnTo>
                  <a:lnTo>
                    <a:pt x="37921" y="97329"/>
                  </a:lnTo>
                  <a:lnTo>
                    <a:pt x="65120" y="64591"/>
                  </a:lnTo>
                  <a:lnTo>
                    <a:pt x="98053" y="37630"/>
                  </a:lnTo>
                  <a:lnTo>
                    <a:pt x="135893" y="17280"/>
                  </a:lnTo>
                  <a:lnTo>
                    <a:pt x="177730" y="4441"/>
                  </a:lnTo>
                  <a:lnTo>
                    <a:pt x="222676" y="0"/>
                  </a:lnTo>
                  <a:lnTo>
                    <a:pt x="267433" y="4480"/>
                  </a:lnTo>
                  <a:lnTo>
                    <a:pt x="309119" y="17329"/>
                  </a:lnTo>
                  <a:lnTo>
                    <a:pt x="341001" y="34512"/>
                  </a:lnTo>
                  <a:lnTo>
                    <a:pt x="223368" y="34512"/>
                  </a:lnTo>
                  <a:lnTo>
                    <a:pt x="173955" y="40384"/>
                  </a:lnTo>
                  <a:lnTo>
                    <a:pt x="129353" y="58611"/>
                  </a:lnTo>
                  <a:lnTo>
                    <a:pt x="91350" y="87433"/>
                  </a:lnTo>
                  <a:lnTo>
                    <a:pt x="61734" y="125090"/>
                  </a:lnTo>
                  <a:lnTo>
                    <a:pt x="42293" y="169821"/>
                  </a:lnTo>
                  <a:lnTo>
                    <a:pt x="34816" y="219865"/>
                  </a:lnTo>
                  <a:lnTo>
                    <a:pt x="40727" y="268943"/>
                  </a:lnTo>
                  <a:lnTo>
                    <a:pt x="59078" y="313243"/>
                  </a:lnTo>
                  <a:lnTo>
                    <a:pt x="88097" y="350990"/>
                  </a:lnTo>
                  <a:lnTo>
                    <a:pt x="126010" y="380405"/>
                  </a:lnTo>
                  <a:lnTo>
                    <a:pt x="171046" y="399715"/>
                  </a:lnTo>
                  <a:lnTo>
                    <a:pt x="221430" y="407142"/>
                  </a:lnTo>
                  <a:lnTo>
                    <a:pt x="341163" y="407142"/>
                  </a:lnTo>
                  <a:lnTo>
                    <a:pt x="308925" y="424491"/>
                  </a:lnTo>
                  <a:lnTo>
                    <a:pt x="267073" y="437345"/>
                  </a:lnTo>
                  <a:lnTo>
                    <a:pt x="222122" y="441792"/>
                  </a:lnTo>
                  <a:close/>
                </a:path>
                <a:path w="445135" h="441960">
                  <a:moveTo>
                    <a:pt x="341163" y="407142"/>
                  </a:moveTo>
                  <a:lnTo>
                    <a:pt x="221430" y="407142"/>
                  </a:lnTo>
                  <a:lnTo>
                    <a:pt x="270842" y="401271"/>
                  </a:lnTo>
                  <a:lnTo>
                    <a:pt x="315444" y="383043"/>
                  </a:lnTo>
                  <a:lnTo>
                    <a:pt x="353447" y="354221"/>
                  </a:lnTo>
                  <a:lnTo>
                    <a:pt x="383063" y="316564"/>
                  </a:lnTo>
                  <a:lnTo>
                    <a:pt x="402504" y="271833"/>
                  </a:lnTo>
                  <a:lnTo>
                    <a:pt x="409982" y="221790"/>
                  </a:lnTo>
                  <a:lnTo>
                    <a:pt x="404071" y="172711"/>
                  </a:lnTo>
                  <a:lnTo>
                    <a:pt x="385719" y="128411"/>
                  </a:lnTo>
                  <a:lnTo>
                    <a:pt x="356701" y="90665"/>
                  </a:lnTo>
                  <a:lnTo>
                    <a:pt x="318787" y="61249"/>
                  </a:lnTo>
                  <a:lnTo>
                    <a:pt x="273752" y="41939"/>
                  </a:lnTo>
                  <a:lnTo>
                    <a:pt x="223368" y="34512"/>
                  </a:lnTo>
                  <a:lnTo>
                    <a:pt x="341001" y="34512"/>
                  </a:lnTo>
                  <a:lnTo>
                    <a:pt x="379730" y="64608"/>
                  </a:lnTo>
                  <a:lnTo>
                    <a:pt x="406845" y="97231"/>
                  </a:lnTo>
                  <a:lnTo>
                    <a:pt x="427341" y="134695"/>
                  </a:lnTo>
                  <a:lnTo>
                    <a:pt x="440312" y="176098"/>
                  </a:lnTo>
                  <a:lnTo>
                    <a:pt x="444798" y="219865"/>
                  </a:lnTo>
                  <a:lnTo>
                    <a:pt x="444744" y="221790"/>
                  </a:lnTo>
                  <a:lnTo>
                    <a:pt x="440390" y="265200"/>
                  </a:lnTo>
                  <a:lnTo>
                    <a:pt x="427449" y="306768"/>
                  </a:lnTo>
                  <a:lnTo>
                    <a:pt x="406938" y="344369"/>
                  </a:lnTo>
                  <a:lnTo>
                    <a:pt x="379730" y="377132"/>
                  </a:lnTo>
                  <a:lnTo>
                    <a:pt x="346782" y="404118"/>
                  </a:lnTo>
                  <a:lnTo>
                    <a:pt x="341163" y="407142"/>
                  </a:lnTo>
                  <a:close/>
                </a:path>
              </a:pathLst>
            </a:custGeom>
            <a:solidFill>
              <a:srgbClr val="004469"/>
            </a:solidFill>
          </p:spPr>
          <p:txBody>
            <a:bodyPr wrap="square" lIns="0" tIns="0" rIns="0" bIns="0" rtlCol="0"/>
            <a:lstStyle/>
            <a:p>
              <a:endParaRPr sz="2000"/>
            </a:p>
          </p:txBody>
        </p:sp>
        <p:sp>
          <p:nvSpPr>
            <p:cNvPr id="10" name="object 11">
              <a:extLst>
                <a:ext uri="{FF2B5EF4-FFF2-40B4-BE49-F238E27FC236}">
                  <a16:creationId xmlns:a16="http://schemas.microsoft.com/office/drawing/2014/main" id="{C1BE7A9D-92D3-45B9-AB68-0B021881D35D}"/>
                </a:ext>
              </a:extLst>
            </p:cNvPr>
            <p:cNvSpPr/>
            <p:nvPr/>
          </p:nvSpPr>
          <p:spPr>
            <a:xfrm>
              <a:off x="5131586" y="3532610"/>
              <a:ext cx="210563" cy="152317"/>
            </a:xfrm>
            <a:prstGeom prst="rect">
              <a:avLst/>
            </a:prstGeom>
            <a:blipFill>
              <a:blip r:embed="rId2" cstate="print"/>
              <a:stretch>
                <a:fillRect/>
              </a:stretch>
            </a:blipFill>
          </p:spPr>
          <p:txBody>
            <a:bodyPr wrap="square" lIns="0" tIns="0" rIns="0" bIns="0" rtlCol="0"/>
            <a:lstStyle/>
            <a:p>
              <a:endParaRPr sz="2000"/>
            </a:p>
          </p:txBody>
        </p:sp>
      </p:grpSp>
      <p:sp>
        <p:nvSpPr>
          <p:cNvPr id="23" name="Text Placeholder 4">
            <a:extLst>
              <a:ext uri="{FF2B5EF4-FFF2-40B4-BE49-F238E27FC236}">
                <a16:creationId xmlns:a16="http://schemas.microsoft.com/office/drawing/2014/main" id="{39FE3E09-0220-4B50-82D3-3E13C4D92A56}"/>
              </a:ext>
            </a:extLst>
          </p:cNvPr>
          <p:cNvSpPr>
            <a:spLocks noGrp="1"/>
          </p:cNvSpPr>
          <p:nvPr>
            <p:ph type="body" sz="quarter" idx="11"/>
          </p:nvPr>
        </p:nvSpPr>
        <p:spPr>
          <a:xfrm>
            <a:off x="494795" y="2011305"/>
            <a:ext cx="3726223" cy="3808119"/>
          </a:xfrm>
        </p:spPr>
        <p:txBody>
          <a:bodyPr/>
          <a:lstStyle>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4" name="Text Placeholder 4">
            <a:extLst>
              <a:ext uri="{FF2B5EF4-FFF2-40B4-BE49-F238E27FC236}">
                <a16:creationId xmlns:a16="http://schemas.microsoft.com/office/drawing/2014/main" id="{D0A86B3C-08AD-46B6-8B43-73AF12DFE392}"/>
              </a:ext>
            </a:extLst>
          </p:cNvPr>
          <p:cNvSpPr>
            <a:spLocks noGrp="1"/>
          </p:cNvSpPr>
          <p:nvPr>
            <p:ph type="body" sz="quarter" idx="12"/>
          </p:nvPr>
        </p:nvSpPr>
        <p:spPr>
          <a:xfrm>
            <a:off x="5672666" y="2432281"/>
            <a:ext cx="5870963" cy="340788"/>
          </a:xfrm>
        </p:spPr>
        <p:txBody>
          <a:bodyPr/>
          <a:lstStyle>
            <a:lvl1pPr marL="0" indent="0">
              <a:buNone/>
              <a:defRPr b="1">
                <a:solidFill>
                  <a:srgbClr val="18345E"/>
                </a:solidFill>
              </a:defRPr>
            </a:lvl1pPr>
            <a:lvl5pPr marL="940450" indent="0">
              <a:buNone/>
              <a:defRPr/>
            </a:lvl5pPr>
          </a:lstStyle>
          <a:p>
            <a:pPr lvl="0"/>
            <a:r>
              <a:rPr lang="en-US"/>
              <a:t>Click to edit Master text styles</a:t>
            </a:r>
          </a:p>
        </p:txBody>
      </p:sp>
      <p:grpSp>
        <p:nvGrpSpPr>
          <p:cNvPr id="25" name="Group 24">
            <a:extLst>
              <a:ext uri="{FF2B5EF4-FFF2-40B4-BE49-F238E27FC236}">
                <a16:creationId xmlns:a16="http://schemas.microsoft.com/office/drawing/2014/main" id="{E5D345F7-89BA-4006-8764-8E3620010238}"/>
              </a:ext>
            </a:extLst>
          </p:cNvPr>
          <p:cNvGrpSpPr/>
          <p:nvPr userDrawn="1"/>
        </p:nvGrpSpPr>
        <p:grpSpPr>
          <a:xfrm>
            <a:off x="4987106" y="3038484"/>
            <a:ext cx="445134" cy="441959"/>
            <a:chOff x="5014538" y="3388646"/>
            <a:chExt cx="445134" cy="441959"/>
          </a:xfrm>
        </p:grpSpPr>
        <p:sp>
          <p:nvSpPr>
            <p:cNvPr id="26" name="object 10">
              <a:extLst>
                <a:ext uri="{FF2B5EF4-FFF2-40B4-BE49-F238E27FC236}">
                  <a16:creationId xmlns:a16="http://schemas.microsoft.com/office/drawing/2014/main" id="{8C786F89-0233-4633-832C-EE451C0011F4}"/>
                </a:ext>
              </a:extLst>
            </p:cNvPr>
            <p:cNvSpPr/>
            <p:nvPr/>
          </p:nvSpPr>
          <p:spPr>
            <a:xfrm>
              <a:off x="5014538" y="3388646"/>
              <a:ext cx="445134" cy="441959"/>
            </a:xfrm>
            <a:custGeom>
              <a:avLst/>
              <a:gdLst/>
              <a:ahLst/>
              <a:cxnLst/>
              <a:rect l="l" t="t" r="r" b="b"/>
              <a:pathLst>
                <a:path w="445135" h="441960">
                  <a:moveTo>
                    <a:pt x="222122" y="441792"/>
                  </a:moveTo>
                  <a:lnTo>
                    <a:pt x="177359" y="437306"/>
                  </a:lnTo>
                  <a:lnTo>
                    <a:pt x="135659" y="424441"/>
                  </a:lnTo>
                  <a:lnTo>
                    <a:pt x="97918" y="404087"/>
                  </a:lnTo>
                  <a:lnTo>
                    <a:pt x="65016" y="377115"/>
                  </a:lnTo>
                  <a:lnTo>
                    <a:pt x="37892" y="344467"/>
                  </a:lnTo>
                  <a:lnTo>
                    <a:pt x="17399" y="306980"/>
                  </a:lnTo>
                  <a:lnTo>
                    <a:pt x="4446" y="265562"/>
                  </a:lnTo>
                  <a:lnTo>
                    <a:pt x="0" y="221790"/>
                  </a:lnTo>
                  <a:lnTo>
                    <a:pt x="55" y="219865"/>
                  </a:lnTo>
                  <a:lnTo>
                    <a:pt x="4447" y="176461"/>
                  </a:lnTo>
                  <a:lnTo>
                    <a:pt x="17407" y="134908"/>
                  </a:lnTo>
                  <a:lnTo>
                    <a:pt x="37921" y="97329"/>
                  </a:lnTo>
                  <a:lnTo>
                    <a:pt x="65120" y="64591"/>
                  </a:lnTo>
                  <a:lnTo>
                    <a:pt x="98053" y="37630"/>
                  </a:lnTo>
                  <a:lnTo>
                    <a:pt x="135893" y="17280"/>
                  </a:lnTo>
                  <a:lnTo>
                    <a:pt x="177730" y="4441"/>
                  </a:lnTo>
                  <a:lnTo>
                    <a:pt x="222676" y="0"/>
                  </a:lnTo>
                  <a:lnTo>
                    <a:pt x="267433" y="4480"/>
                  </a:lnTo>
                  <a:lnTo>
                    <a:pt x="309119" y="17329"/>
                  </a:lnTo>
                  <a:lnTo>
                    <a:pt x="341001" y="34512"/>
                  </a:lnTo>
                  <a:lnTo>
                    <a:pt x="223368" y="34512"/>
                  </a:lnTo>
                  <a:lnTo>
                    <a:pt x="173955" y="40384"/>
                  </a:lnTo>
                  <a:lnTo>
                    <a:pt x="129353" y="58611"/>
                  </a:lnTo>
                  <a:lnTo>
                    <a:pt x="91350" y="87433"/>
                  </a:lnTo>
                  <a:lnTo>
                    <a:pt x="61734" y="125090"/>
                  </a:lnTo>
                  <a:lnTo>
                    <a:pt x="42293" y="169821"/>
                  </a:lnTo>
                  <a:lnTo>
                    <a:pt x="34816" y="219865"/>
                  </a:lnTo>
                  <a:lnTo>
                    <a:pt x="40727" y="268943"/>
                  </a:lnTo>
                  <a:lnTo>
                    <a:pt x="59078" y="313243"/>
                  </a:lnTo>
                  <a:lnTo>
                    <a:pt x="88097" y="350990"/>
                  </a:lnTo>
                  <a:lnTo>
                    <a:pt x="126010" y="380405"/>
                  </a:lnTo>
                  <a:lnTo>
                    <a:pt x="171046" y="399715"/>
                  </a:lnTo>
                  <a:lnTo>
                    <a:pt x="221430" y="407142"/>
                  </a:lnTo>
                  <a:lnTo>
                    <a:pt x="341163" y="407142"/>
                  </a:lnTo>
                  <a:lnTo>
                    <a:pt x="308925" y="424491"/>
                  </a:lnTo>
                  <a:lnTo>
                    <a:pt x="267073" y="437345"/>
                  </a:lnTo>
                  <a:lnTo>
                    <a:pt x="222122" y="441792"/>
                  </a:lnTo>
                  <a:close/>
                </a:path>
                <a:path w="445135" h="441960">
                  <a:moveTo>
                    <a:pt x="341163" y="407142"/>
                  </a:moveTo>
                  <a:lnTo>
                    <a:pt x="221430" y="407142"/>
                  </a:lnTo>
                  <a:lnTo>
                    <a:pt x="270842" y="401271"/>
                  </a:lnTo>
                  <a:lnTo>
                    <a:pt x="315444" y="383043"/>
                  </a:lnTo>
                  <a:lnTo>
                    <a:pt x="353447" y="354221"/>
                  </a:lnTo>
                  <a:lnTo>
                    <a:pt x="383063" y="316564"/>
                  </a:lnTo>
                  <a:lnTo>
                    <a:pt x="402504" y="271833"/>
                  </a:lnTo>
                  <a:lnTo>
                    <a:pt x="409982" y="221790"/>
                  </a:lnTo>
                  <a:lnTo>
                    <a:pt x="404071" y="172711"/>
                  </a:lnTo>
                  <a:lnTo>
                    <a:pt x="385719" y="128411"/>
                  </a:lnTo>
                  <a:lnTo>
                    <a:pt x="356701" y="90665"/>
                  </a:lnTo>
                  <a:lnTo>
                    <a:pt x="318787" y="61249"/>
                  </a:lnTo>
                  <a:lnTo>
                    <a:pt x="273752" y="41939"/>
                  </a:lnTo>
                  <a:lnTo>
                    <a:pt x="223368" y="34512"/>
                  </a:lnTo>
                  <a:lnTo>
                    <a:pt x="341001" y="34512"/>
                  </a:lnTo>
                  <a:lnTo>
                    <a:pt x="379730" y="64608"/>
                  </a:lnTo>
                  <a:lnTo>
                    <a:pt x="406845" y="97231"/>
                  </a:lnTo>
                  <a:lnTo>
                    <a:pt x="427341" y="134695"/>
                  </a:lnTo>
                  <a:lnTo>
                    <a:pt x="440312" y="176098"/>
                  </a:lnTo>
                  <a:lnTo>
                    <a:pt x="444798" y="219865"/>
                  </a:lnTo>
                  <a:lnTo>
                    <a:pt x="444744" y="221790"/>
                  </a:lnTo>
                  <a:lnTo>
                    <a:pt x="440390" y="265200"/>
                  </a:lnTo>
                  <a:lnTo>
                    <a:pt x="427449" y="306768"/>
                  </a:lnTo>
                  <a:lnTo>
                    <a:pt x="406938" y="344369"/>
                  </a:lnTo>
                  <a:lnTo>
                    <a:pt x="379730" y="377132"/>
                  </a:lnTo>
                  <a:lnTo>
                    <a:pt x="346782" y="404118"/>
                  </a:lnTo>
                  <a:lnTo>
                    <a:pt x="341163" y="407142"/>
                  </a:lnTo>
                  <a:close/>
                </a:path>
              </a:pathLst>
            </a:custGeom>
            <a:solidFill>
              <a:srgbClr val="004469"/>
            </a:solidFill>
          </p:spPr>
          <p:txBody>
            <a:bodyPr wrap="square" lIns="0" tIns="0" rIns="0" bIns="0" rtlCol="0"/>
            <a:lstStyle/>
            <a:p>
              <a:endParaRPr sz="2000"/>
            </a:p>
          </p:txBody>
        </p:sp>
        <p:sp>
          <p:nvSpPr>
            <p:cNvPr id="27" name="object 11">
              <a:extLst>
                <a:ext uri="{FF2B5EF4-FFF2-40B4-BE49-F238E27FC236}">
                  <a16:creationId xmlns:a16="http://schemas.microsoft.com/office/drawing/2014/main" id="{840A6D75-CF8E-4F9D-91B3-02B61B06B395}"/>
                </a:ext>
              </a:extLst>
            </p:cNvPr>
            <p:cNvSpPr/>
            <p:nvPr/>
          </p:nvSpPr>
          <p:spPr>
            <a:xfrm>
              <a:off x="5131586" y="3532610"/>
              <a:ext cx="210563" cy="152317"/>
            </a:xfrm>
            <a:prstGeom prst="rect">
              <a:avLst/>
            </a:prstGeom>
            <a:blipFill>
              <a:blip r:embed="rId2" cstate="print"/>
              <a:stretch>
                <a:fillRect/>
              </a:stretch>
            </a:blipFill>
          </p:spPr>
          <p:txBody>
            <a:bodyPr wrap="square" lIns="0" tIns="0" rIns="0" bIns="0" rtlCol="0"/>
            <a:lstStyle/>
            <a:p>
              <a:endParaRPr sz="2000"/>
            </a:p>
          </p:txBody>
        </p:sp>
      </p:grpSp>
      <p:sp>
        <p:nvSpPr>
          <p:cNvPr id="28" name="Text Placeholder 4">
            <a:extLst>
              <a:ext uri="{FF2B5EF4-FFF2-40B4-BE49-F238E27FC236}">
                <a16:creationId xmlns:a16="http://schemas.microsoft.com/office/drawing/2014/main" id="{C7ACCA1E-AFD2-4FAA-B931-027267D04A2A}"/>
              </a:ext>
            </a:extLst>
          </p:cNvPr>
          <p:cNvSpPr>
            <a:spLocks noGrp="1"/>
          </p:cNvSpPr>
          <p:nvPr>
            <p:ph type="body" sz="quarter" idx="13"/>
          </p:nvPr>
        </p:nvSpPr>
        <p:spPr>
          <a:xfrm>
            <a:off x="5672666" y="3088212"/>
            <a:ext cx="5870963" cy="340788"/>
          </a:xfrm>
        </p:spPr>
        <p:txBody>
          <a:bodyPr/>
          <a:lstStyle>
            <a:lvl1pPr marL="0" indent="0">
              <a:buNone/>
              <a:defRPr b="1">
                <a:solidFill>
                  <a:srgbClr val="18345E"/>
                </a:solidFill>
              </a:defRPr>
            </a:lvl1pPr>
            <a:lvl5pPr marL="940450" indent="0">
              <a:buNone/>
              <a:defRPr/>
            </a:lvl5pPr>
          </a:lstStyle>
          <a:p>
            <a:pPr lvl="0"/>
            <a:r>
              <a:rPr lang="en-US"/>
              <a:t>Click to edit Master text styles</a:t>
            </a:r>
          </a:p>
        </p:txBody>
      </p:sp>
      <p:grpSp>
        <p:nvGrpSpPr>
          <p:cNvPr id="29" name="Group 28">
            <a:extLst>
              <a:ext uri="{FF2B5EF4-FFF2-40B4-BE49-F238E27FC236}">
                <a16:creationId xmlns:a16="http://schemas.microsoft.com/office/drawing/2014/main" id="{81AFA2AC-6F19-4C57-80D6-48FB5FD48537}"/>
              </a:ext>
            </a:extLst>
          </p:cNvPr>
          <p:cNvGrpSpPr/>
          <p:nvPr userDrawn="1"/>
        </p:nvGrpSpPr>
        <p:grpSpPr>
          <a:xfrm>
            <a:off x="4987106" y="3698018"/>
            <a:ext cx="445134" cy="441959"/>
            <a:chOff x="5014538" y="3388646"/>
            <a:chExt cx="445134" cy="441959"/>
          </a:xfrm>
        </p:grpSpPr>
        <p:sp>
          <p:nvSpPr>
            <p:cNvPr id="30" name="object 10">
              <a:extLst>
                <a:ext uri="{FF2B5EF4-FFF2-40B4-BE49-F238E27FC236}">
                  <a16:creationId xmlns:a16="http://schemas.microsoft.com/office/drawing/2014/main" id="{5A9E2C3D-E149-46D2-A8CA-2C40F445D696}"/>
                </a:ext>
              </a:extLst>
            </p:cNvPr>
            <p:cNvSpPr/>
            <p:nvPr/>
          </p:nvSpPr>
          <p:spPr>
            <a:xfrm>
              <a:off x="5014538" y="3388646"/>
              <a:ext cx="445134" cy="441959"/>
            </a:xfrm>
            <a:custGeom>
              <a:avLst/>
              <a:gdLst/>
              <a:ahLst/>
              <a:cxnLst/>
              <a:rect l="l" t="t" r="r" b="b"/>
              <a:pathLst>
                <a:path w="445135" h="441960">
                  <a:moveTo>
                    <a:pt x="222122" y="441792"/>
                  </a:moveTo>
                  <a:lnTo>
                    <a:pt x="177359" y="437306"/>
                  </a:lnTo>
                  <a:lnTo>
                    <a:pt x="135659" y="424441"/>
                  </a:lnTo>
                  <a:lnTo>
                    <a:pt x="97918" y="404087"/>
                  </a:lnTo>
                  <a:lnTo>
                    <a:pt x="65016" y="377115"/>
                  </a:lnTo>
                  <a:lnTo>
                    <a:pt x="37892" y="344467"/>
                  </a:lnTo>
                  <a:lnTo>
                    <a:pt x="17399" y="306980"/>
                  </a:lnTo>
                  <a:lnTo>
                    <a:pt x="4446" y="265562"/>
                  </a:lnTo>
                  <a:lnTo>
                    <a:pt x="0" y="221790"/>
                  </a:lnTo>
                  <a:lnTo>
                    <a:pt x="55" y="219865"/>
                  </a:lnTo>
                  <a:lnTo>
                    <a:pt x="4447" y="176461"/>
                  </a:lnTo>
                  <a:lnTo>
                    <a:pt x="17407" y="134908"/>
                  </a:lnTo>
                  <a:lnTo>
                    <a:pt x="37921" y="97329"/>
                  </a:lnTo>
                  <a:lnTo>
                    <a:pt x="65120" y="64591"/>
                  </a:lnTo>
                  <a:lnTo>
                    <a:pt x="98053" y="37630"/>
                  </a:lnTo>
                  <a:lnTo>
                    <a:pt x="135893" y="17280"/>
                  </a:lnTo>
                  <a:lnTo>
                    <a:pt x="177730" y="4441"/>
                  </a:lnTo>
                  <a:lnTo>
                    <a:pt x="222676" y="0"/>
                  </a:lnTo>
                  <a:lnTo>
                    <a:pt x="267433" y="4480"/>
                  </a:lnTo>
                  <a:lnTo>
                    <a:pt x="309119" y="17329"/>
                  </a:lnTo>
                  <a:lnTo>
                    <a:pt x="341001" y="34512"/>
                  </a:lnTo>
                  <a:lnTo>
                    <a:pt x="223368" y="34512"/>
                  </a:lnTo>
                  <a:lnTo>
                    <a:pt x="173955" y="40384"/>
                  </a:lnTo>
                  <a:lnTo>
                    <a:pt x="129353" y="58611"/>
                  </a:lnTo>
                  <a:lnTo>
                    <a:pt x="91350" y="87433"/>
                  </a:lnTo>
                  <a:lnTo>
                    <a:pt x="61734" y="125090"/>
                  </a:lnTo>
                  <a:lnTo>
                    <a:pt x="42293" y="169821"/>
                  </a:lnTo>
                  <a:lnTo>
                    <a:pt x="34816" y="219865"/>
                  </a:lnTo>
                  <a:lnTo>
                    <a:pt x="40727" y="268943"/>
                  </a:lnTo>
                  <a:lnTo>
                    <a:pt x="59078" y="313243"/>
                  </a:lnTo>
                  <a:lnTo>
                    <a:pt x="88097" y="350990"/>
                  </a:lnTo>
                  <a:lnTo>
                    <a:pt x="126010" y="380405"/>
                  </a:lnTo>
                  <a:lnTo>
                    <a:pt x="171046" y="399715"/>
                  </a:lnTo>
                  <a:lnTo>
                    <a:pt x="221430" y="407142"/>
                  </a:lnTo>
                  <a:lnTo>
                    <a:pt x="341163" y="407142"/>
                  </a:lnTo>
                  <a:lnTo>
                    <a:pt x="308925" y="424491"/>
                  </a:lnTo>
                  <a:lnTo>
                    <a:pt x="267073" y="437345"/>
                  </a:lnTo>
                  <a:lnTo>
                    <a:pt x="222122" y="441792"/>
                  </a:lnTo>
                  <a:close/>
                </a:path>
                <a:path w="445135" h="441960">
                  <a:moveTo>
                    <a:pt x="341163" y="407142"/>
                  </a:moveTo>
                  <a:lnTo>
                    <a:pt x="221430" y="407142"/>
                  </a:lnTo>
                  <a:lnTo>
                    <a:pt x="270842" y="401271"/>
                  </a:lnTo>
                  <a:lnTo>
                    <a:pt x="315444" y="383043"/>
                  </a:lnTo>
                  <a:lnTo>
                    <a:pt x="353447" y="354221"/>
                  </a:lnTo>
                  <a:lnTo>
                    <a:pt x="383063" y="316564"/>
                  </a:lnTo>
                  <a:lnTo>
                    <a:pt x="402504" y="271833"/>
                  </a:lnTo>
                  <a:lnTo>
                    <a:pt x="409982" y="221790"/>
                  </a:lnTo>
                  <a:lnTo>
                    <a:pt x="404071" y="172711"/>
                  </a:lnTo>
                  <a:lnTo>
                    <a:pt x="385719" y="128411"/>
                  </a:lnTo>
                  <a:lnTo>
                    <a:pt x="356701" y="90665"/>
                  </a:lnTo>
                  <a:lnTo>
                    <a:pt x="318787" y="61249"/>
                  </a:lnTo>
                  <a:lnTo>
                    <a:pt x="273752" y="41939"/>
                  </a:lnTo>
                  <a:lnTo>
                    <a:pt x="223368" y="34512"/>
                  </a:lnTo>
                  <a:lnTo>
                    <a:pt x="341001" y="34512"/>
                  </a:lnTo>
                  <a:lnTo>
                    <a:pt x="379730" y="64608"/>
                  </a:lnTo>
                  <a:lnTo>
                    <a:pt x="406845" y="97231"/>
                  </a:lnTo>
                  <a:lnTo>
                    <a:pt x="427341" y="134695"/>
                  </a:lnTo>
                  <a:lnTo>
                    <a:pt x="440312" y="176098"/>
                  </a:lnTo>
                  <a:lnTo>
                    <a:pt x="444798" y="219865"/>
                  </a:lnTo>
                  <a:lnTo>
                    <a:pt x="444744" y="221790"/>
                  </a:lnTo>
                  <a:lnTo>
                    <a:pt x="440390" y="265200"/>
                  </a:lnTo>
                  <a:lnTo>
                    <a:pt x="427449" y="306768"/>
                  </a:lnTo>
                  <a:lnTo>
                    <a:pt x="406938" y="344369"/>
                  </a:lnTo>
                  <a:lnTo>
                    <a:pt x="379730" y="377132"/>
                  </a:lnTo>
                  <a:lnTo>
                    <a:pt x="346782" y="404118"/>
                  </a:lnTo>
                  <a:lnTo>
                    <a:pt x="341163" y="407142"/>
                  </a:lnTo>
                  <a:close/>
                </a:path>
              </a:pathLst>
            </a:custGeom>
            <a:solidFill>
              <a:srgbClr val="004469"/>
            </a:solidFill>
          </p:spPr>
          <p:txBody>
            <a:bodyPr wrap="square" lIns="0" tIns="0" rIns="0" bIns="0" rtlCol="0"/>
            <a:lstStyle/>
            <a:p>
              <a:endParaRPr sz="2000"/>
            </a:p>
          </p:txBody>
        </p:sp>
        <p:sp>
          <p:nvSpPr>
            <p:cNvPr id="31" name="object 11">
              <a:extLst>
                <a:ext uri="{FF2B5EF4-FFF2-40B4-BE49-F238E27FC236}">
                  <a16:creationId xmlns:a16="http://schemas.microsoft.com/office/drawing/2014/main" id="{EFD97448-D743-44B0-88BF-9D4BDDA33202}"/>
                </a:ext>
              </a:extLst>
            </p:cNvPr>
            <p:cNvSpPr/>
            <p:nvPr/>
          </p:nvSpPr>
          <p:spPr>
            <a:xfrm>
              <a:off x="5131586" y="3532610"/>
              <a:ext cx="210563" cy="152317"/>
            </a:xfrm>
            <a:prstGeom prst="rect">
              <a:avLst/>
            </a:prstGeom>
            <a:blipFill>
              <a:blip r:embed="rId2" cstate="print"/>
              <a:stretch>
                <a:fillRect/>
              </a:stretch>
            </a:blipFill>
          </p:spPr>
          <p:txBody>
            <a:bodyPr wrap="square" lIns="0" tIns="0" rIns="0" bIns="0" rtlCol="0"/>
            <a:lstStyle/>
            <a:p>
              <a:endParaRPr sz="2000"/>
            </a:p>
          </p:txBody>
        </p:sp>
      </p:grpSp>
      <p:sp>
        <p:nvSpPr>
          <p:cNvPr id="32" name="Text Placeholder 4">
            <a:extLst>
              <a:ext uri="{FF2B5EF4-FFF2-40B4-BE49-F238E27FC236}">
                <a16:creationId xmlns:a16="http://schemas.microsoft.com/office/drawing/2014/main" id="{2985F8DD-5F6C-4526-BBDC-CB3BCC0A8312}"/>
              </a:ext>
            </a:extLst>
          </p:cNvPr>
          <p:cNvSpPr>
            <a:spLocks noGrp="1"/>
          </p:cNvSpPr>
          <p:nvPr>
            <p:ph type="body" sz="quarter" idx="14"/>
          </p:nvPr>
        </p:nvSpPr>
        <p:spPr>
          <a:xfrm>
            <a:off x="5672666" y="3747746"/>
            <a:ext cx="5870963" cy="340788"/>
          </a:xfrm>
        </p:spPr>
        <p:txBody>
          <a:bodyPr/>
          <a:lstStyle>
            <a:lvl1pPr marL="0" indent="0">
              <a:buNone/>
              <a:defRPr b="1">
                <a:solidFill>
                  <a:srgbClr val="18345E"/>
                </a:solidFill>
              </a:defRPr>
            </a:lvl1pPr>
            <a:lvl5pPr marL="940450" indent="0">
              <a:buNone/>
              <a:defRPr/>
            </a:lvl5pPr>
          </a:lstStyle>
          <a:p>
            <a:pPr lvl="0"/>
            <a:r>
              <a:rPr lang="en-US"/>
              <a:t>Click to edit Master text styles</a:t>
            </a:r>
          </a:p>
        </p:txBody>
      </p:sp>
      <p:grpSp>
        <p:nvGrpSpPr>
          <p:cNvPr id="33" name="Group 32">
            <a:extLst>
              <a:ext uri="{FF2B5EF4-FFF2-40B4-BE49-F238E27FC236}">
                <a16:creationId xmlns:a16="http://schemas.microsoft.com/office/drawing/2014/main" id="{8864A1C1-85CC-463E-8166-E2EFA36697DE}"/>
              </a:ext>
            </a:extLst>
          </p:cNvPr>
          <p:cNvGrpSpPr/>
          <p:nvPr userDrawn="1"/>
        </p:nvGrpSpPr>
        <p:grpSpPr>
          <a:xfrm>
            <a:off x="4987106" y="4361155"/>
            <a:ext cx="445134" cy="441959"/>
            <a:chOff x="5014538" y="3388646"/>
            <a:chExt cx="445134" cy="441959"/>
          </a:xfrm>
        </p:grpSpPr>
        <p:sp>
          <p:nvSpPr>
            <p:cNvPr id="34" name="object 10">
              <a:extLst>
                <a:ext uri="{FF2B5EF4-FFF2-40B4-BE49-F238E27FC236}">
                  <a16:creationId xmlns:a16="http://schemas.microsoft.com/office/drawing/2014/main" id="{72BD19EA-A3C7-4EAF-8780-E7CC476C5443}"/>
                </a:ext>
              </a:extLst>
            </p:cNvPr>
            <p:cNvSpPr/>
            <p:nvPr/>
          </p:nvSpPr>
          <p:spPr>
            <a:xfrm>
              <a:off x="5014538" y="3388646"/>
              <a:ext cx="445134" cy="441959"/>
            </a:xfrm>
            <a:custGeom>
              <a:avLst/>
              <a:gdLst/>
              <a:ahLst/>
              <a:cxnLst/>
              <a:rect l="l" t="t" r="r" b="b"/>
              <a:pathLst>
                <a:path w="445135" h="441960">
                  <a:moveTo>
                    <a:pt x="222122" y="441792"/>
                  </a:moveTo>
                  <a:lnTo>
                    <a:pt x="177359" y="437306"/>
                  </a:lnTo>
                  <a:lnTo>
                    <a:pt x="135659" y="424441"/>
                  </a:lnTo>
                  <a:lnTo>
                    <a:pt x="97918" y="404087"/>
                  </a:lnTo>
                  <a:lnTo>
                    <a:pt x="65016" y="377115"/>
                  </a:lnTo>
                  <a:lnTo>
                    <a:pt x="37892" y="344467"/>
                  </a:lnTo>
                  <a:lnTo>
                    <a:pt x="17399" y="306980"/>
                  </a:lnTo>
                  <a:lnTo>
                    <a:pt x="4446" y="265562"/>
                  </a:lnTo>
                  <a:lnTo>
                    <a:pt x="0" y="221790"/>
                  </a:lnTo>
                  <a:lnTo>
                    <a:pt x="55" y="219865"/>
                  </a:lnTo>
                  <a:lnTo>
                    <a:pt x="4447" y="176461"/>
                  </a:lnTo>
                  <a:lnTo>
                    <a:pt x="17407" y="134908"/>
                  </a:lnTo>
                  <a:lnTo>
                    <a:pt x="37921" y="97329"/>
                  </a:lnTo>
                  <a:lnTo>
                    <a:pt x="65120" y="64591"/>
                  </a:lnTo>
                  <a:lnTo>
                    <a:pt x="98053" y="37630"/>
                  </a:lnTo>
                  <a:lnTo>
                    <a:pt x="135893" y="17280"/>
                  </a:lnTo>
                  <a:lnTo>
                    <a:pt x="177730" y="4441"/>
                  </a:lnTo>
                  <a:lnTo>
                    <a:pt x="222676" y="0"/>
                  </a:lnTo>
                  <a:lnTo>
                    <a:pt x="267433" y="4480"/>
                  </a:lnTo>
                  <a:lnTo>
                    <a:pt x="309119" y="17329"/>
                  </a:lnTo>
                  <a:lnTo>
                    <a:pt x="341001" y="34512"/>
                  </a:lnTo>
                  <a:lnTo>
                    <a:pt x="223368" y="34512"/>
                  </a:lnTo>
                  <a:lnTo>
                    <a:pt x="173955" y="40384"/>
                  </a:lnTo>
                  <a:lnTo>
                    <a:pt x="129353" y="58611"/>
                  </a:lnTo>
                  <a:lnTo>
                    <a:pt x="91350" y="87433"/>
                  </a:lnTo>
                  <a:lnTo>
                    <a:pt x="61734" y="125090"/>
                  </a:lnTo>
                  <a:lnTo>
                    <a:pt x="42293" y="169821"/>
                  </a:lnTo>
                  <a:lnTo>
                    <a:pt x="34816" y="219865"/>
                  </a:lnTo>
                  <a:lnTo>
                    <a:pt x="40727" y="268943"/>
                  </a:lnTo>
                  <a:lnTo>
                    <a:pt x="59078" y="313243"/>
                  </a:lnTo>
                  <a:lnTo>
                    <a:pt x="88097" y="350990"/>
                  </a:lnTo>
                  <a:lnTo>
                    <a:pt x="126010" y="380405"/>
                  </a:lnTo>
                  <a:lnTo>
                    <a:pt x="171046" y="399715"/>
                  </a:lnTo>
                  <a:lnTo>
                    <a:pt x="221430" y="407142"/>
                  </a:lnTo>
                  <a:lnTo>
                    <a:pt x="341163" y="407142"/>
                  </a:lnTo>
                  <a:lnTo>
                    <a:pt x="308925" y="424491"/>
                  </a:lnTo>
                  <a:lnTo>
                    <a:pt x="267073" y="437345"/>
                  </a:lnTo>
                  <a:lnTo>
                    <a:pt x="222122" y="441792"/>
                  </a:lnTo>
                  <a:close/>
                </a:path>
                <a:path w="445135" h="441960">
                  <a:moveTo>
                    <a:pt x="341163" y="407142"/>
                  </a:moveTo>
                  <a:lnTo>
                    <a:pt x="221430" y="407142"/>
                  </a:lnTo>
                  <a:lnTo>
                    <a:pt x="270842" y="401271"/>
                  </a:lnTo>
                  <a:lnTo>
                    <a:pt x="315444" y="383043"/>
                  </a:lnTo>
                  <a:lnTo>
                    <a:pt x="353447" y="354221"/>
                  </a:lnTo>
                  <a:lnTo>
                    <a:pt x="383063" y="316564"/>
                  </a:lnTo>
                  <a:lnTo>
                    <a:pt x="402504" y="271833"/>
                  </a:lnTo>
                  <a:lnTo>
                    <a:pt x="409982" y="221790"/>
                  </a:lnTo>
                  <a:lnTo>
                    <a:pt x="404071" y="172711"/>
                  </a:lnTo>
                  <a:lnTo>
                    <a:pt x="385719" y="128411"/>
                  </a:lnTo>
                  <a:lnTo>
                    <a:pt x="356701" y="90665"/>
                  </a:lnTo>
                  <a:lnTo>
                    <a:pt x="318787" y="61249"/>
                  </a:lnTo>
                  <a:lnTo>
                    <a:pt x="273752" y="41939"/>
                  </a:lnTo>
                  <a:lnTo>
                    <a:pt x="223368" y="34512"/>
                  </a:lnTo>
                  <a:lnTo>
                    <a:pt x="341001" y="34512"/>
                  </a:lnTo>
                  <a:lnTo>
                    <a:pt x="379730" y="64608"/>
                  </a:lnTo>
                  <a:lnTo>
                    <a:pt x="406845" y="97231"/>
                  </a:lnTo>
                  <a:lnTo>
                    <a:pt x="427341" y="134695"/>
                  </a:lnTo>
                  <a:lnTo>
                    <a:pt x="440312" y="176098"/>
                  </a:lnTo>
                  <a:lnTo>
                    <a:pt x="444798" y="219865"/>
                  </a:lnTo>
                  <a:lnTo>
                    <a:pt x="444744" y="221790"/>
                  </a:lnTo>
                  <a:lnTo>
                    <a:pt x="440390" y="265200"/>
                  </a:lnTo>
                  <a:lnTo>
                    <a:pt x="427449" y="306768"/>
                  </a:lnTo>
                  <a:lnTo>
                    <a:pt x="406938" y="344369"/>
                  </a:lnTo>
                  <a:lnTo>
                    <a:pt x="379730" y="377132"/>
                  </a:lnTo>
                  <a:lnTo>
                    <a:pt x="346782" y="404118"/>
                  </a:lnTo>
                  <a:lnTo>
                    <a:pt x="341163" y="407142"/>
                  </a:lnTo>
                  <a:close/>
                </a:path>
              </a:pathLst>
            </a:custGeom>
            <a:solidFill>
              <a:srgbClr val="004469"/>
            </a:solidFill>
          </p:spPr>
          <p:txBody>
            <a:bodyPr wrap="square" lIns="0" tIns="0" rIns="0" bIns="0" rtlCol="0"/>
            <a:lstStyle/>
            <a:p>
              <a:endParaRPr sz="2000"/>
            </a:p>
          </p:txBody>
        </p:sp>
        <p:sp>
          <p:nvSpPr>
            <p:cNvPr id="35" name="object 11">
              <a:extLst>
                <a:ext uri="{FF2B5EF4-FFF2-40B4-BE49-F238E27FC236}">
                  <a16:creationId xmlns:a16="http://schemas.microsoft.com/office/drawing/2014/main" id="{A9FE127F-5789-46F8-BE89-ABA59546E020}"/>
                </a:ext>
              </a:extLst>
            </p:cNvPr>
            <p:cNvSpPr/>
            <p:nvPr/>
          </p:nvSpPr>
          <p:spPr>
            <a:xfrm>
              <a:off x="5131586" y="3532610"/>
              <a:ext cx="210563" cy="152317"/>
            </a:xfrm>
            <a:prstGeom prst="rect">
              <a:avLst/>
            </a:prstGeom>
            <a:blipFill>
              <a:blip r:embed="rId2" cstate="print"/>
              <a:stretch>
                <a:fillRect/>
              </a:stretch>
            </a:blipFill>
          </p:spPr>
          <p:txBody>
            <a:bodyPr wrap="square" lIns="0" tIns="0" rIns="0" bIns="0" rtlCol="0"/>
            <a:lstStyle/>
            <a:p>
              <a:endParaRPr sz="2000"/>
            </a:p>
          </p:txBody>
        </p:sp>
      </p:grpSp>
      <p:sp>
        <p:nvSpPr>
          <p:cNvPr id="36" name="Text Placeholder 4">
            <a:extLst>
              <a:ext uri="{FF2B5EF4-FFF2-40B4-BE49-F238E27FC236}">
                <a16:creationId xmlns:a16="http://schemas.microsoft.com/office/drawing/2014/main" id="{DA5DB4A8-560A-4281-A829-7E3892F3044E}"/>
              </a:ext>
            </a:extLst>
          </p:cNvPr>
          <p:cNvSpPr>
            <a:spLocks noGrp="1"/>
          </p:cNvSpPr>
          <p:nvPr>
            <p:ph type="body" sz="quarter" idx="15"/>
          </p:nvPr>
        </p:nvSpPr>
        <p:spPr>
          <a:xfrm>
            <a:off x="5672666" y="4410883"/>
            <a:ext cx="5870963" cy="340788"/>
          </a:xfrm>
        </p:spPr>
        <p:txBody>
          <a:bodyPr/>
          <a:lstStyle>
            <a:lvl1pPr marL="0" indent="0">
              <a:buNone/>
              <a:defRPr b="1">
                <a:solidFill>
                  <a:srgbClr val="18345E"/>
                </a:solidFill>
              </a:defRPr>
            </a:lvl1pPr>
            <a:lvl5pPr marL="940450" indent="0">
              <a:buNone/>
              <a:defRPr/>
            </a:lvl5pPr>
          </a:lstStyle>
          <a:p>
            <a:pPr lvl="0"/>
            <a:r>
              <a:rPr lang="en-US"/>
              <a:t>Click to edit Master text styles</a:t>
            </a:r>
          </a:p>
        </p:txBody>
      </p:sp>
      <p:grpSp>
        <p:nvGrpSpPr>
          <p:cNvPr id="37" name="Group 36">
            <a:extLst>
              <a:ext uri="{FF2B5EF4-FFF2-40B4-BE49-F238E27FC236}">
                <a16:creationId xmlns:a16="http://schemas.microsoft.com/office/drawing/2014/main" id="{03F07625-FD2B-4D69-B7F3-C146FFFCCF74}"/>
              </a:ext>
            </a:extLst>
          </p:cNvPr>
          <p:cNvGrpSpPr/>
          <p:nvPr userDrawn="1"/>
        </p:nvGrpSpPr>
        <p:grpSpPr>
          <a:xfrm>
            <a:off x="4987106" y="5024292"/>
            <a:ext cx="445134" cy="441959"/>
            <a:chOff x="5014538" y="3388646"/>
            <a:chExt cx="445134" cy="441959"/>
          </a:xfrm>
        </p:grpSpPr>
        <p:sp>
          <p:nvSpPr>
            <p:cNvPr id="38" name="object 10">
              <a:extLst>
                <a:ext uri="{FF2B5EF4-FFF2-40B4-BE49-F238E27FC236}">
                  <a16:creationId xmlns:a16="http://schemas.microsoft.com/office/drawing/2014/main" id="{9CF1BC39-FA40-40AA-BF13-9859E766C338}"/>
                </a:ext>
              </a:extLst>
            </p:cNvPr>
            <p:cNvSpPr/>
            <p:nvPr/>
          </p:nvSpPr>
          <p:spPr>
            <a:xfrm>
              <a:off x="5014538" y="3388646"/>
              <a:ext cx="445134" cy="441959"/>
            </a:xfrm>
            <a:custGeom>
              <a:avLst/>
              <a:gdLst/>
              <a:ahLst/>
              <a:cxnLst/>
              <a:rect l="l" t="t" r="r" b="b"/>
              <a:pathLst>
                <a:path w="445135" h="441960">
                  <a:moveTo>
                    <a:pt x="222122" y="441792"/>
                  </a:moveTo>
                  <a:lnTo>
                    <a:pt x="177359" y="437306"/>
                  </a:lnTo>
                  <a:lnTo>
                    <a:pt x="135659" y="424441"/>
                  </a:lnTo>
                  <a:lnTo>
                    <a:pt x="97918" y="404087"/>
                  </a:lnTo>
                  <a:lnTo>
                    <a:pt x="65016" y="377115"/>
                  </a:lnTo>
                  <a:lnTo>
                    <a:pt x="37892" y="344467"/>
                  </a:lnTo>
                  <a:lnTo>
                    <a:pt x="17399" y="306980"/>
                  </a:lnTo>
                  <a:lnTo>
                    <a:pt x="4446" y="265562"/>
                  </a:lnTo>
                  <a:lnTo>
                    <a:pt x="0" y="221790"/>
                  </a:lnTo>
                  <a:lnTo>
                    <a:pt x="55" y="219865"/>
                  </a:lnTo>
                  <a:lnTo>
                    <a:pt x="4447" y="176461"/>
                  </a:lnTo>
                  <a:lnTo>
                    <a:pt x="17407" y="134908"/>
                  </a:lnTo>
                  <a:lnTo>
                    <a:pt x="37921" y="97329"/>
                  </a:lnTo>
                  <a:lnTo>
                    <a:pt x="65120" y="64591"/>
                  </a:lnTo>
                  <a:lnTo>
                    <a:pt x="98053" y="37630"/>
                  </a:lnTo>
                  <a:lnTo>
                    <a:pt x="135893" y="17280"/>
                  </a:lnTo>
                  <a:lnTo>
                    <a:pt x="177730" y="4441"/>
                  </a:lnTo>
                  <a:lnTo>
                    <a:pt x="222676" y="0"/>
                  </a:lnTo>
                  <a:lnTo>
                    <a:pt x="267433" y="4480"/>
                  </a:lnTo>
                  <a:lnTo>
                    <a:pt x="309119" y="17329"/>
                  </a:lnTo>
                  <a:lnTo>
                    <a:pt x="341001" y="34512"/>
                  </a:lnTo>
                  <a:lnTo>
                    <a:pt x="223368" y="34512"/>
                  </a:lnTo>
                  <a:lnTo>
                    <a:pt x="173955" y="40384"/>
                  </a:lnTo>
                  <a:lnTo>
                    <a:pt x="129353" y="58611"/>
                  </a:lnTo>
                  <a:lnTo>
                    <a:pt x="91350" y="87433"/>
                  </a:lnTo>
                  <a:lnTo>
                    <a:pt x="61734" y="125090"/>
                  </a:lnTo>
                  <a:lnTo>
                    <a:pt x="42293" y="169821"/>
                  </a:lnTo>
                  <a:lnTo>
                    <a:pt x="34816" y="219865"/>
                  </a:lnTo>
                  <a:lnTo>
                    <a:pt x="40727" y="268943"/>
                  </a:lnTo>
                  <a:lnTo>
                    <a:pt x="59078" y="313243"/>
                  </a:lnTo>
                  <a:lnTo>
                    <a:pt x="88097" y="350990"/>
                  </a:lnTo>
                  <a:lnTo>
                    <a:pt x="126010" y="380405"/>
                  </a:lnTo>
                  <a:lnTo>
                    <a:pt x="171046" y="399715"/>
                  </a:lnTo>
                  <a:lnTo>
                    <a:pt x="221430" y="407142"/>
                  </a:lnTo>
                  <a:lnTo>
                    <a:pt x="341163" y="407142"/>
                  </a:lnTo>
                  <a:lnTo>
                    <a:pt x="308925" y="424491"/>
                  </a:lnTo>
                  <a:lnTo>
                    <a:pt x="267073" y="437345"/>
                  </a:lnTo>
                  <a:lnTo>
                    <a:pt x="222122" y="441792"/>
                  </a:lnTo>
                  <a:close/>
                </a:path>
                <a:path w="445135" h="441960">
                  <a:moveTo>
                    <a:pt x="341163" y="407142"/>
                  </a:moveTo>
                  <a:lnTo>
                    <a:pt x="221430" y="407142"/>
                  </a:lnTo>
                  <a:lnTo>
                    <a:pt x="270842" y="401271"/>
                  </a:lnTo>
                  <a:lnTo>
                    <a:pt x="315444" y="383043"/>
                  </a:lnTo>
                  <a:lnTo>
                    <a:pt x="353447" y="354221"/>
                  </a:lnTo>
                  <a:lnTo>
                    <a:pt x="383063" y="316564"/>
                  </a:lnTo>
                  <a:lnTo>
                    <a:pt x="402504" y="271833"/>
                  </a:lnTo>
                  <a:lnTo>
                    <a:pt x="409982" y="221790"/>
                  </a:lnTo>
                  <a:lnTo>
                    <a:pt x="404071" y="172711"/>
                  </a:lnTo>
                  <a:lnTo>
                    <a:pt x="385719" y="128411"/>
                  </a:lnTo>
                  <a:lnTo>
                    <a:pt x="356701" y="90665"/>
                  </a:lnTo>
                  <a:lnTo>
                    <a:pt x="318787" y="61249"/>
                  </a:lnTo>
                  <a:lnTo>
                    <a:pt x="273752" y="41939"/>
                  </a:lnTo>
                  <a:lnTo>
                    <a:pt x="223368" y="34512"/>
                  </a:lnTo>
                  <a:lnTo>
                    <a:pt x="341001" y="34512"/>
                  </a:lnTo>
                  <a:lnTo>
                    <a:pt x="379730" y="64608"/>
                  </a:lnTo>
                  <a:lnTo>
                    <a:pt x="406845" y="97231"/>
                  </a:lnTo>
                  <a:lnTo>
                    <a:pt x="427341" y="134695"/>
                  </a:lnTo>
                  <a:lnTo>
                    <a:pt x="440312" y="176098"/>
                  </a:lnTo>
                  <a:lnTo>
                    <a:pt x="444798" y="219865"/>
                  </a:lnTo>
                  <a:lnTo>
                    <a:pt x="444744" y="221790"/>
                  </a:lnTo>
                  <a:lnTo>
                    <a:pt x="440390" y="265200"/>
                  </a:lnTo>
                  <a:lnTo>
                    <a:pt x="427449" y="306768"/>
                  </a:lnTo>
                  <a:lnTo>
                    <a:pt x="406938" y="344369"/>
                  </a:lnTo>
                  <a:lnTo>
                    <a:pt x="379730" y="377132"/>
                  </a:lnTo>
                  <a:lnTo>
                    <a:pt x="346782" y="404118"/>
                  </a:lnTo>
                  <a:lnTo>
                    <a:pt x="341163" y="407142"/>
                  </a:lnTo>
                  <a:close/>
                </a:path>
              </a:pathLst>
            </a:custGeom>
            <a:solidFill>
              <a:srgbClr val="004469"/>
            </a:solidFill>
          </p:spPr>
          <p:txBody>
            <a:bodyPr wrap="square" lIns="0" tIns="0" rIns="0" bIns="0" rtlCol="0"/>
            <a:lstStyle/>
            <a:p>
              <a:endParaRPr sz="2000"/>
            </a:p>
          </p:txBody>
        </p:sp>
        <p:sp>
          <p:nvSpPr>
            <p:cNvPr id="39" name="object 11">
              <a:extLst>
                <a:ext uri="{FF2B5EF4-FFF2-40B4-BE49-F238E27FC236}">
                  <a16:creationId xmlns:a16="http://schemas.microsoft.com/office/drawing/2014/main" id="{8A857C49-1AEA-4922-825D-40AA5F58530A}"/>
                </a:ext>
              </a:extLst>
            </p:cNvPr>
            <p:cNvSpPr/>
            <p:nvPr/>
          </p:nvSpPr>
          <p:spPr>
            <a:xfrm>
              <a:off x="5131586" y="3532610"/>
              <a:ext cx="210563" cy="152317"/>
            </a:xfrm>
            <a:prstGeom prst="rect">
              <a:avLst/>
            </a:prstGeom>
            <a:blipFill>
              <a:blip r:embed="rId2" cstate="print"/>
              <a:stretch>
                <a:fillRect/>
              </a:stretch>
            </a:blipFill>
          </p:spPr>
          <p:txBody>
            <a:bodyPr wrap="square" lIns="0" tIns="0" rIns="0" bIns="0" rtlCol="0"/>
            <a:lstStyle/>
            <a:p>
              <a:endParaRPr sz="2000"/>
            </a:p>
          </p:txBody>
        </p:sp>
      </p:grpSp>
      <p:sp>
        <p:nvSpPr>
          <p:cNvPr id="40" name="Text Placeholder 4">
            <a:extLst>
              <a:ext uri="{FF2B5EF4-FFF2-40B4-BE49-F238E27FC236}">
                <a16:creationId xmlns:a16="http://schemas.microsoft.com/office/drawing/2014/main" id="{6E567033-B16A-4E3F-9739-CE47776BF097}"/>
              </a:ext>
            </a:extLst>
          </p:cNvPr>
          <p:cNvSpPr>
            <a:spLocks noGrp="1"/>
          </p:cNvSpPr>
          <p:nvPr>
            <p:ph type="body" sz="quarter" idx="16"/>
          </p:nvPr>
        </p:nvSpPr>
        <p:spPr>
          <a:xfrm>
            <a:off x="5672666" y="5074020"/>
            <a:ext cx="5870963" cy="340788"/>
          </a:xfrm>
        </p:spPr>
        <p:txBody>
          <a:bodyPr/>
          <a:lstStyle>
            <a:lvl1pPr marL="0" indent="0">
              <a:buNone/>
              <a:defRPr b="1">
                <a:solidFill>
                  <a:srgbClr val="18345E"/>
                </a:solidFill>
              </a:defRPr>
            </a:lvl1pPr>
            <a:lvl5pPr marL="940450" indent="0">
              <a:buNone/>
              <a:defRPr/>
            </a:lvl5pPr>
          </a:lstStyle>
          <a:p>
            <a:pPr lvl="0"/>
            <a:r>
              <a:rPr lang="en-US"/>
              <a:t>Click to edit Master text styles</a:t>
            </a:r>
          </a:p>
        </p:txBody>
      </p:sp>
    </p:spTree>
    <p:extLst>
      <p:ext uri="{BB962C8B-B14F-4D97-AF65-F5344CB8AC3E}">
        <p14:creationId xmlns:p14="http://schemas.microsoft.com/office/powerpoint/2010/main" val="606553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Lessons Learned 1">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78928C2-0753-434D-960F-20CB19C8B6D4}"/>
              </a:ext>
            </a:extLst>
          </p:cNvPr>
          <p:cNvSpPr/>
          <p:nvPr userDrawn="1"/>
        </p:nvSpPr>
        <p:spPr>
          <a:xfrm>
            <a:off x="373360" y="2067093"/>
            <a:ext cx="11494454" cy="4231314"/>
          </a:xfrm>
          <a:prstGeom prst="rect">
            <a:avLst/>
          </a:prstGeom>
          <a:solidFill>
            <a:srgbClr val="E5F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latin typeface="Calibri" panose="020F0502020204030204" pitchFamily="34" charset="0"/>
            </a:endParaRPr>
          </a:p>
        </p:txBody>
      </p:sp>
      <p:sp>
        <p:nvSpPr>
          <p:cNvPr id="2" name="Title 1">
            <a:extLst>
              <a:ext uri="{FF2B5EF4-FFF2-40B4-BE49-F238E27FC236}">
                <a16:creationId xmlns:a16="http://schemas.microsoft.com/office/drawing/2014/main" id="{6FD4B94C-50F1-4452-A1D1-43E51375E481}"/>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FCD0D109-9617-44B6-B739-33DBC40AF716}"/>
              </a:ext>
            </a:extLst>
          </p:cNvPr>
          <p:cNvSpPr>
            <a:spLocks noGrp="1"/>
          </p:cNvSpPr>
          <p:nvPr>
            <p:ph type="sldNum" sz="quarter" idx="10"/>
          </p:nvPr>
        </p:nvSpPr>
        <p:spPr/>
        <p:txBody>
          <a:bodyPr/>
          <a:lstStyle/>
          <a:p>
            <a:fld id="{2F12EBB6-D8A3-430D-BC41-FBCBB6B36320}" type="slidenum">
              <a:rPr lang="en-US" smtClean="0"/>
              <a:pPr/>
              <a:t>‹#›</a:t>
            </a:fld>
            <a:endParaRPr lang="en-US"/>
          </a:p>
        </p:txBody>
      </p:sp>
      <p:pic>
        <p:nvPicPr>
          <p:cNvPr id="7" name="Graphic 6">
            <a:extLst>
              <a:ext uri="{FF2B5EF4-FFF2-40B4-BE49-F238E27FC236}">
                <a16:creationId xmlns:a16="http://schemas.microsoft.com/office/drawing/2014/main" id="{AFCB7CC1-EB8A-413D-AC3D-BB1C995B8DF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728032" y="2346633"/>
            <a:ext cx="417938" cy="417938"/>
          </a:xfrm>
          <a:prstGeom prst="rect">
            <a:avLst/>
          </a:prstGeom>
        </p:spPr>
      </p:pic>
      <p:pic>
        <p:nvPicPr>
          <p:cNvPr id="9" name="Graphic 8">
            <a:extLst>
              <a:ext uri="{FF2B5EF4-FFF2-40B4-BE49-F238E27FC236}">
                <a16:creationId xmlns:a16="http://schemas.microsoft.com/office/drawing/2014/main" id="{3113569D-74BC-4724-A149-67F7AB35E0AA}"/>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728031" y="3310910"/>
            <a:ext cx="417938" cy="417938"/>
          </a:xfrm>
          <a:prstGeom prst="rect">
            <a:avLst/>
          </a:prstGeom>
        </p:spPr>
      </p:pic>
      <p:pic>
        <p:nvPicPr>
          <p:cNvPr id="10" name="Graphic 9">
            <a:extLst>
              <a:ext uri="{FF2B5EF4-FFF2-40B4-BE49-F238E27FC236}">
                <a16:creationId xmlns:a16="http://schemas.microsoft.com/office/drawing/2014/main" id="{E7094627-EA63-44B6-92C4-50BC211EC10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728031" y="4275187"/>
            <a:ext cx="417938" cy="417938"/>
          </a:xfrm>
          <a:prstGeom prst="rect">
            <a:avLst/>
          </a:prstGeom>
        </p:spPr>
      </p:pic>
      <p:sp>
        <p:nvSpPr>
          <p:cNvPr id="11" name="Text Placeholder 4">
            <a:extLst>
              <a:ext uri="{FF2B5EF4-FFF2-40B4-BE49-F238E27FC236}">
                <a16:creationId xmlns:a16="http://schemas.microsoft.com/office/drawing/2014/main" id="{64E69537-435A-47FC-9CDC-CBF3F6917457}"/>
              </a:ext>
            </a:extLst>
          </p:cNvPr>
          <p:cNvSpPr>
            <a:spLocks noGrp="1"/>
          </p:cNvSpPr>
          <p:nvPr>
            <p:ph type="body" sz="quarter" idx="12"/>
          </p:nvPr>
        </p:nvSpPr>
        <p:spPr>
          <a:xfrm>
            <a:off x="1405466" y="2385208"/>
            <a:ext cx="10058502" cy="340788"/>
          </a:xfrm>
        </p:spPr>
        <p:txBody>
          <a:bodyPr/>
          <a:lstStyle>
            <a:lvl1pPr marL="0" indent="0">
              <a:buNone/>
              <a:defRPr b="1">
                <a:solidFill>
                  <a:srgbClr val="18345E"/>
                </a:solidFill>
              </a:defRPr>
            </a:lvl1pPr>
            <a:lvl5pPr marL="940450" indent="0">
              <a:buNone/>
              <a:defRPr/>
            </a:lvl5pPr>
          </a:lstStyle>
          <a:p>
            <a:pPr lvl="0"/>
            <a:r>
              <a:rPr lang="en-US"/>
              <a:t>Click to edit Master text styles</a:t>
            </a:r>
          </a:p>
        </p:txBody>
      </p:sp>
      <p:sp>
        <p:nvSpPr>
          <p:cNvPr id="12" name="Text Placeholder 4">
            <a:extLst>
              <a:ext uri="{FF2B5EF4-FFF2-40B4-BE49-F238E27FC236}">
                <a16:creationId xmlns:a16="http://schemas.microsoft.com/office/drawing/2014/main" id="{1629A6F7-EC9F-424B-A893-08CBD7EFB78E}"/>
              </a:ext>
            </a:extLst>
          </p:cNvPr>
          <p:cNvSpPr>
            <a:spLocks noGrp="1"/>
          </p:cNvSpPr>
          <p:nvPr>
            <p:ph type="body" sz="quarter" idx="13"/>
          </p:nvPr>
        </p:nvSpPr>
        <p:spPr>
          <a:xfrm>
            <a:off x="1405466" y="3349485"/>
            <a:ext cx="10058502" cy="340788"/>
          </a:xfrm>
        </p:spPr>
        <p:txBody>
          <a:bodyPr/>
          <a:lstStyle>
            <a:lvl1pPr marL="0" indent="0">
              <a:buNone/>
              <a:defRPr b="1">
                <a:solidFill>
                  <a:srgbClr val="18345E"/>
                </a:solidFill>
              </a:defRPr>
            </a:lvl1pPr>
            <a:lvl5pPr marL="940450" indent="0">
              <a:buNone/>
              <a:defRPr/>
            </a:lvl5pPr>
          </a:lstStyle>
          <a:p>
            <a:pPr lvl="0"/>
            <a:r>
              <a:rPr lang="en-US"/>
              <a:t>Click to edit Master text styles</a:t>
            </a:r>
          </a:p>
        </p:txBody>
      </p:sp>
      <p:sp>
        <p:nvSpPr>
          <p:cNvPr id="13" name="Text Placeholder 4">
            <a:extLst>
              <a:ext uri="{FF2B5EF4-FFF2-40B4-BE49-F238E27FC236}">
                <a16:creationId xmlns:a16="http://schemas.microsoft.com/office/drawing/2014/main" id="{0ED8C5A1-245A-4262-A2EB-B395F0496340}"/>
              </a:ext>
            </a:extLst>
          </p:cNvPr>
          <p:cNvSpPr>
            <a:spLocks noGrp="1"/>
          </p:cNvSpPr>
          <p:nvPr>
            <p:ph type="body" sz="quarter" idx="14"/>
          </p:nvPr>
        </p:nvSpPr>
        <p:spPr>
          <a:xfrm>
            <a:off x="1405466" y="4313762"/>
            <a:ext cx="10058502" cy="340788"/>
          </a:xfrm>
        </p:spPr>
        <p:txBody>
          <a:bodyPr/>
          <a:lstStyle>
            <a:lvl1pPr marL="0" indent="0">
              <a:buNone/>
              <a:defRPr b="1">
                <a:solidFill>
                  <a:srgbClr val="18345E"/>
                </a:solidFill>
              </a:defRPr>
            </a:lvl1pPr>
            <a:lvl5pPr marL="940450" indent="0">
              <a:buNone/>
              <a:defRPr/>
            </a:lvl5pPr>
          </a:lstStyle>
          <a:p>
            <a:pPr lvl="0"/>
            <a:r>
              <a:rPr lang="en-US"/>
              <a:t>Click to edit Master text styles</a:t>
            </a:r>
          </a:p>
        </p:txBody>
      </p:sp>
      <p:pic>
        <p:nvPicPr>
          <p:cNvPr id="14" name="Graphic 13">
            <a:extLst>
              <a:ext uri="{FF2B5EF4-FFF2-40B4-BE49-F238E27FC236}">
                <a16:creationId xmlns:a16="http://schemas.microsoft.com/office/drawing/2014/main" id="{504B5ECD-76CA-4457-8F5D-2DEE3181AFD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728031" y="5200889"/>
            <a:ext cx="417938" cy="417938"/>
          </a:xfrm>
          <a:prstGeom prst="rect">
            <a:avLst/>
          </a:prstGeom>
        </p:spPr>
      </p:pic>
      <p:sp>
        <p:nvSpPr>
          <p:cNvPr id="15" name="Text Placeholder 4">
            <a:extLst>
              <a:ext uri="{FF2B5EF4-FFF2-40B4-BE49-F238E27FC236}">
                <a16:creationId xmlns:a16="http://schemas.microsoft.com/office/drawing/2014/main" id="{7DF688B9-B578-4B84-8333-B2FBF1DEDC0B}"/>
              </a:ext>
            </a:extLst>
          </p:cNvPr>
          <p:cNvSpPr>
            <a:spLocks noGrp="1"/>
          </p:cNvSpPr>
          <p:nvPr>
            <p:ph type="body" sz="quarter" idx="15"/>
          </p:nvPr>
        </p:nvSpPr>
        <p:spPr>
          <a:xfrm>
            <a:off x="1405465" y="5239464"/>
            <a:ext cx="10058502" cy="340788"/>
          </a:xfrm>
        </p:spPr>
        <p:txBody>
          <a:bodyPr/>
          <a:lstStyle>
            <a:lvl1pPr marL="0" indent="0">
              <a:buNone/>
              <a:defRPr b="1">
                <a:solidFill>
                  <a:srgbClr val="18345E"/>
                </a:solidFill>
              </a:defRPr>
            </a:lvl1pPr>
            <a:lvl5pPr marL="940450" indent="0">
              <a:buNone/>
              <a:defRPr/>
            </a:lvl5pPr>
          </a:lstStyle>
          <a:p>
            <a:pPr lvl="0"/>
            <a:r>
              <a:rPr lang="en-US"/>
              <a:t>Click to edit Master text styles</a:t>
            </a:r>
          </a:p>
        </p:txBody>
      </p:sp>
    </p:spTree>
    <p:extLst>
      <p:ext uri="{BB962C8B-B14F-4D97-AF65-F5344CB8AC3E}">
        <p14:creationId xmlns:p14="http://schemas.microsoft.com/office/powerpoint/2010/main" val="2256907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Lessons Learned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AC4D7-D1EE-401E-A43F-08CEC7D55623}"/>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D1340BAD-C0E9-43B5-B454-CEAD63FEEBED}"/>
              </a:ext>
            </a:extLst>
          </p:cNvPr>
          <p:cNvSpPr>
            <a:spLocks noGrp="1"/>
          </p:cNvSpPr>
          <p:nvPr>
            <p:ph type="sldNum" sz="quarter" idx="10"/>
          </p:nvPr>
        </p:nvSpPr>
        <p:spPr/>
        <p:txBody>
          <a:bodyPr/>
          <a:lstStyle/>
          <a:p>
            <a:fld id="{2F12EBB6-D8A3-430D-BC41-FBCBB6B36320}" type="slidenum">
              <a:rPr lang="en-US" smtClean="0"/>
              <a:pPr/>
              <a:t>‹#›</a:t>
            </a:fld>
            <a:endParaRPr lang="en-US"/>
          </a:p>
        </p:txBody>
      </p:sp>
      <p:pic>
        <p:nvPicPr>
          <p:cNvPr id="4" name="Picture 3">
            <a:extLst>
              <a:ext uri="{FF2B5EF4-FFF2-40B4-BE49-F238E27FC236}">
                <a16:creationId xmlns:a16="http://schemas.microsoft.com/office/drawing/2014/main" id="{242D854B-E6D3-47D4-89F3-90DC8D0BF617}"/>
              </a:ext>
            </a:extLst>
          </p:cNvPr>
          <p:cNvPicPr>
            <a:picLocks noChangeAspect="1"/>
          </p:cNvPicPr>
          <p:nvPr userDrawn="1"/>
        </p:nvPicPr>
        <p:blipFill>
          <a:blip r:embed="rId2"/>
          <a:stretch>
            <a:fillRect/>
          </a:stretch>
        </p:blipFill>
        <p:spPr>
          <a:xfrm flipH="1">
            <a:off x="454358" y="2004736"/>
            <a:ext cx="3068487" cy="4419983"/>
          </a:xfrm>
          <a:prstGeom prst="rect">
            <a:avLst/>
          </a:prstGeom>
        </p:spPr>
      </p:pic>
      <p:pic>
        <p:nvPicPr>
          <p:cNvPr id="6" name="Graphic 5">
            <a:extLst>
              <a:ext uri="{FF2B5EF4-FFF2-40B4-BE49-F238E27FC236}">
                <a16:creationId xmlns:a16="http://schemas.microsoft.com/office/drawing/2014/main" id="{4FBBD4F4-926A-44DC-92BE-280E3F236744}"/>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788040" y="2339722"/>
            <a:ext cx="487244" cy="487244"/>
          </a:xfrm>
          <a:prstGeom prst="rect">
            <a:avLst/>
          </a:prstGeom>
        </p:spPr>
      </p:pic>
      <p:pic>
        <p:nvPicPr>
          <p:cNvPr id="7" name="Graphic 6">
            <a:extLst>
              <a:ext uri="{FF2B5EF4-FFF2-40B4-BE49-F238E27FC236}">
                <a16:creationId xmlns:a16="http://schemas.microsoft.com/office/drawing/2014/main" id="{0FB55F64-0F74-4F86-A1AD-A1C7676A84B5}"/>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788040" y="3371350"/>
            <a:ext cx="487244" cy="487244"/>
          </a:xfrm>
          <a:prstGeom prst="rect">
            <a:avLst/>
          </a:prstGeom>
        </p:spPr>
      </p:pic>
      <p:pic>
        <p:nvPicPr>
          <p:cNvPr id="8" name="Graphic 7">
            <a:extLst>
              <a:ext uri="{FF2B5EF4-FFF2-40B4-BE49-F238E27FC236}">
                <a16:creationId xmlns:a16="http://schemas.microsoft.com/office/drawing/2014/main" id="{C7F15B9A-435E-46E3-8027-7188CB18FB07}"/>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788040" y="4402978"/>
            <a:ext cx="487244" cy="487244"/>
          </a:xfrm>
          <a:prstGeom prst="rect">
            <a:avLst/>
          </a:prstGeom>
        </p:spPr>
      </p:pic>
      <p:pic>
        <p:nvPicPr>
          <p:cNvPr id="12" name="Graphic 11">
            <a:extLst>
              <a:ext uri="{FF2B5EF4-FFF2-40B4-BE49-F238E27FC236}">
                <a16:creationId xmlns:a16="http://schemas.microsoft.com/office/drawing/2014/main" id="{2B569AEB-9AF3-4597-8744-501527135198}"/>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788040" y="5434606"/>
            <a:ext cx="487244" cy="487244"/>
          </a:xfrm>
          <a:prstGeom prst="rect">
            <a:avLst/>
          </a:prstGeom>
        </p:spPr>
      </p:pic>
      <p:sp>
        <p:nvSpPr>
          <p:cNvPr id="20" name="Text Placeholder 4">
            <a:extLst>
              <a:ext uri="{FF2B5EF4-FFF2-40B4-BE49-F238E27FC236}">
                <a16:creationId xmlns:a16="http://schemas.microsoft.com/office/drawing/2014/main" id="{AD18BA0A-FFDE-4599-A0EC-6CC1BF5BE156}"/>
              </a:ext>
            </a:extLst>
          </p:cNvPr>
          <p:cNvSpPr>
            <a:spLocks noGrp="1"/>
          </p:cNvSpPr>
          <p:nvPr>
            <p:ph type="body" sz="quarter" idx="15"/>
          </p:nvPr>
        </p:nvSpPr>
        <p:spPr>
          <a:xfrm>
            <a:off x="3375911" y="2412950"/>
            <a:ext cx="3670171" cy="340788"/>
          </a:xfrm>
        </p:spPr>
        <p:txBody>
          <a:bodyPr/>
          <a:lstStyle>
            <a:lvl1pPr marL="0" indent="0">
              <a:buNone/>
              <a:defRPr b="1">
                <a:solidFill>
                  <a:srgbClr val="18345E"/>
                </a:solidFill>
              </a:defRPr>
            </a:lvl1pPr>
            <a:lvl5pPr marL="940450" indent="0">
              <a:buNone/>
              <a:defRPr/>
            </a:lvl5pPr>
          </a:lstStyle>
          <a:p>
            <a:pPr lvl="0"/>
            <a:r>
              <a:rPr lang="en-US"/>
              <a:t>Click to edit Master text styles</a:t>
            </a:r>
          </a:p>
        </p:txBody>
      </p:sp>
      <p:sp>
        <p:nvSpPr>
          <p:cNvPr id="21" name="Text Placeholder 4">
            <a:extLst>
              <a:ext uri="{FF2B5EF4-FFF2-40B4-BE49-F238E27FC236}">
                <a16:creationId xmlns:a16="http://schemas.microsoft.com/office/drawing/2014/main" id="{F6DDD1FB-FC87-43DA-AD53-43E607783525}"/>
              </a:ext>
            </a:extLst>
          </p:cNvPr>
          <p:cNvSpPr>
            <a:spLocks noGrp="1"/>
          </p:cNvSpPr>
          <p:nvPr>
            <p:ph type="body" sz="quarter" idx="16"/>
          </p:nvPr>
        </p:nvSpPr>
        <p:spPr>
          <a:xfrm>
            <a:off x="3375911" y="3444578"/>
            <a:ext cx="3670171" cy="340788"/>
          </a:xfrm>
        </p:spPr>
        <p:txBody>
          <a:bodyPr/>
          <a:lstStyle>
            <a:lvl1pPr marL="0" indent="0">
              <a:buNone/>
              <a:defRPr b="1">
                <a:solidFill>
                  <a:srgbClr val="18345E"/>
                </a:solidFill>
              </a:defRPr>
            </a:lvl1pPr>
            <a:lvl5pPr marL="940450" indent="0">
              <a:buNone/>
              <a:defRPr/>
            </a:lvl5pPr>
          </a:lstStyle>
          <a:p>
            <a:pPr lvl="0"/>
            <a:r>
              <a:rPr lang="en-US"/>
              <a:t>Click to edit Master text styles</a:t>
            </a:r>
          </a:p>
        </p:txBody>
      </p:sp>
      <p:sp>
        <p:nvSpPr>
          <p:cNvPr id="22" name="Text Placeholder 4">
            <a:extLst>
              <a:ext uri="{FF2B5EF4-FFF2-40B4-BE49-F238E27FC236}">
                <a16:creationId xmlns:a16="http://schemas.microsoft.com/office/drawing/2014/main" id="{BB578613-98EB-4F3D-A953-0B140FD5D0FD}"/>
              </a:ext>
            </a:extLst>
          </p:cNvPr>
          <p:cNvSpPr>
            <a:spLocks noGrp="1"/>
          </p:cNvSpPr>
          <p:nvPr>
            <p:ph type="body" sz="quarter" idx="17"/>
          </p:nvPr>
        </p:nvSpPr>
        <p:spPr>
          <a:xfrm>
            <a:off x="3375911" y="4476206"/>
            <a:ext cx="3670171" cy="340788"/>
          </a:xfrm>
        </p:spPr>
        <p:txBody>
          <a:bodyPr/>
          <a:lstStyle>
            <a:lvl1pPr marL="0" indent="0">
              <a:buNone/>
              <a:defRPr b="1">
                <a:solidFill>
                  <a:srgbClr val="18345E"/>
                </a:solidFill>
              </a:defRPr>
            </a:lvl1pPr>
            <a:lvl5pPr marL="940450" indent="0">
              <a:buNone/>
              <a:defRPr/>
            </a:lvl5pPr>
          </a:lstStyle>
          <a:p>
            <a:pPr lvl="0"/>
            <a:r>
              <a:rPr lang="en-US"/>
              <a:t>Click to edit Master text styles</a:t>
            </a:r>
          </a:p>
        </p:txBody>
      </p:sp>
      <p:sp>
        <p:nvSpPr>
          <p:cNvPr id="23" name="Text Placeholder 4">
            <a:extLst>
              <a:ext uri="{FF2B5EF4-FFF2-40B4-BE49-F238E27FC236}">
                <a16:creationId xmlns:a16="http://schemas.microsoft.com/office/drawing/2014/main" id="{C77DE338-43CC-4D5B-A254-2C55D4175BA2}"/>
              </a:ext>
            </a:extLst>
          </p:cNvPr>
          <p:cNvSpPr>
            <a:spLocks noGrp="1"/>
          </p:cNvSpPr>
          <p:nvPr>
            <p:ph type="body" sz="quarter" idx="18"/>
          </p:nvPr>
        </p:nvSpPr>
        <p:spPr>
          <a:xfrm>
            <a:off x="3375911" y="5503919"/>
            <a:ext cx="3670171" cy="340788"/>
          </a:xfrm>
        </p:spPr>
        <p:txBody>
          <a:bodyPr/>
          <a:lstStyle>
            <a:lvl1pPr marL="0" indent="0">
              <a:buNone/>
              <a:defRPr b="1">
                <a:solidFill>
                  <a:srgbClr val="18345E"/>
                </a:solidFill>
              </a:defRPr>
            </a:lvl1pPr>
            <a:lvl5pPr marL="940450" indent="0">
              <a:buNone/>
              <a:defRPr/>
            </a:lvl5pPr>
          </a:lstStyle>
          <a:p>
            <a:pPr lvl="0"/>
            <a:r>
              <a:rPr lang="en-US"/>
              <a:t>Click to edit Master text styles</a:t>
            </a:r>
          </a:p>
        </p:txBody>
      </p:sp>
      <p:pic>
        <p:nvPicPr>
          <p:cNvPr id="25" name="Graphic 24">
            <a:extLst>
              <a:ext uri="{FF2B5EF4-FFF2-40B4-BE49-F238E27FC236}">
                <a16:creationId xmlns:a16="http://schemas.microsoft.com/office/drawing/2014/main" id="{54DF6275-1524-480F-A2C5-910D235A1C2A}"/>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7373894" y="2339722"/>
            <a:ext cx="487244" cy="487244"/>
          </a:xfrm>
          <a:prstGeom prst="rect">
            <a:avLst/>
          </a:prstGeom>
        </p:spPr>
      </p:pic>
      <p:pic>
        <p:nvPicPr>
          <p:cNvPr id="26" name="Graphic 25">
            <a:extLst>
              <a:ext uri="{FF2B5EF4-FFF2-40B4-BE49-F238E27FC236}">
                <a16:creationId xmlns:a16="http://schemas.microsoft.com/office/drawing/2014/main" id="{10E48FE3-C337-422D-B7DB-D42B9170F446}"/>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7373894" y="3371350"/>
            <a:ext cx="487244" cy="487244"/>
          </a:xfrm>
          <a:prstGeom prst="rect">
            <a:avLst/>
          </a:prstGeom>
        </p:spPr>
      </p:pic>
      <p:pic>
        <p:nvPicPr>
          <p:cNvPr id="27" name="Graphic 26">
            <a:extLst>
              <a:ext uri="{FF2B5EF4-FFF2-40B4-BE49-F238E27FC236}">
                <a16:creationId xmlns:a16="http://schemas.microsoft.com/office/drawing/2014/main" id="{4E631626-DD98-4F8D-A715-DF25C84BBE1D}"/>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7373894" y="4402978"/>
            <a:ext cx="487244" cy="487244"/>
          </a:xfrm>
          <a:prstGeom prst="rect">
            <a:avLst/>
          </a:prstGeom>
        </p:spPr>
      </p:pic>
      <p:pic>
        <p:nvPicPr>
          <p:cNvPr id="28" name="Graphic 27">
            <a:extLst>
              <a:ext uri="{FF2B5EF4-FFF2-40B4-BE49-F238E27FC236}">
                <a16:creationId xmlns:a16="http://schemas.microsoft.com/office/drawing/2014/main" id="{C06E8F0C-584C-44E2-9EC1-D6BAFA12346E}"/>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7373894" y="5434606"/>
            <a:ext cx="487244" cy="487244"/>
          </a:xfrm>
          <a:prstGeom prst="rect">
            <a:avLst/>
          </a:prstGeom>
        </p:spPr>
      </p:pic>
      <p:sp>
        <p:nvSpPr>
          <p:cNvPr id="29" name="Text Placeholder 4">
            <a:extLst>
              <a:ext uri="{FF2B5EF4-FFF2-40B4-BE49-F238E27FC236}">
                <a16:creationId xmlns:a16="http://schemas.microsoft.com/office/drawing/2014/main" id="{71482BED-A411-4FE6-BBAC-7425EF5C5B46}"/>
              </a:ext>
            </a:extLst>
          </p:cNvPr>
          <p:cNvSpPr>
            <a:spLocks noGrp="1"/>
          </p:cNvSpPr>
          <p:nvPr>
            <p:ph type="body" sz="quarter" idx="19"/>
          </p:nvPr>
        </p:nvSpPr>
        <p:spPr>
          <a:xfrm>
            <a:off x="7961765" y="2412950"/>
            <a:ext cx="3670171" cy="340788"/>
          </a:xfrm>
        </p:spPr>
        <p:txBody>
          <a:bodyPr/>
          <a:lstStyle>
            <a:lvl1pPr marL="0" indent="0">
              <a:buNone/>
              <a:defRPr b="1">
                <a:solidFill>
                  <a:srgbClr val="18345E"/>
                </a:solidFill>
              </a:defRPr>
            </a:lvl1pPr>
            <a:lvl5pPr marL="940450" indent="0">
              <a:buNone/>
              <a:defRPr/>
            </a:lvl5pPr>
          </a:lstStyle>
          <a:p>
            <a:pPr lvl="0"/>
            <a:r>
              <a:rPr lang="en-US"/>
              <a:t>Click to edit Master text styles</a:t>
            </a:r>
          </a:p>
        </p:txBody>
      </p:sp>
      <p:sp>
        <p:nvSpPr>
          <p:cNvPr id="30" name="Text Placeholder 4">
            <a:extLst>
              <a:ext uri="{FF2B5EF4-FFF2-40B4-BE49-F238E27FC236}">
                <a16:creationId xmlns:a16="http://schemas.microsoft.com/office/drawing/2014/main" id="{4D81C00F-67EF-44BD-A3E0-F0CBF960AAE8}"/>
              </a:ext>
            </a:extLst>
          </p:cNvPr>
          <p:cNvSpPr>
            <a:spLocks noGrp="1"/>
          </p:cNvSpPr>
          <p:nvPr>
            <p:ph type="body" sz="quarter" idx="20"/>
          </p:nvPr>
        </p:nvSpPr>
        <p:spPr>
          <a:xfrm>
            <a:off x="7961765" y="3444578"/>
            <a:ext cx="3670171" cy="340788"/>
          </a:xfrm>
        </p:spPr>
        <p:txBody>
          <a:bodyPr/>
          <a:lstStyle>
            <a:lvl1pPr marL="0" indent="0">
              <a:buNone/>
              <a:defRPr b="1">
                <a:solidFill>
                  <a:srgbClr val="18345E"/>
                </a:solidFill>
              </a:defRPr>
            </a:lvl1pPr>
            <a:lvl5pPr marL="940450" indent="0">
              <a:buNone/>
              <a:defRPr/>
            </a:lvl5pPr>
          </a:lstStyle>
          <a:p>
            <a:pPr lvl="0"/>
            <a:r>
              <a:rPr lang="en-US"/>
              <a:t>Click to edit Master text styles</a:t>
            </a:r>
          </a:p>
        </p:txBody>
      </p:sp>
      <p:sp>
        <p:nvSpPr>
          <p:cNvPr id="31" name="Text Placeholder 4">
            <a:extLst>
              <a:ext uri="{FF2B5EF4-FFF2-40B4-BE49-F238E27FC236}">
                <a16:creationId xmlns:a16="http://schemas.microsoft.com/office/drawing/2014/main" id="{60D37522-F422-40B5-A0DC-E8656900203B}"/>
              </a:ext>
            </a:extLst>
          </p:cNvPr>
          <p:cNvSpPr>
            <a:spLocks noGrp="1"/>
          </p:cNvSpPr>
          <p:nvPr>
            <p:ph type="body" sz="quarter" idx="21"/>
          </p:nvPr>
        </p:nvSpPr>
        <p:spPr>
          <a:xfrm>
            <a:off x="7961765" y="4476206"/>
            <a:ext cx="3670171" cy="340788"/>
          </a:xfrm>
        </p:spPr>
        <p:txBody>
          <a:bodyPr/>
          <a:lstStyle>
            <a:lvl1pPr marL="0" indent="0">
              <a:buNone/>
              <a:defRPr b="1">
                <a:solidFill>
                  <a:srgbClr val="18345E"/>
                </a:solidFill>
              </a:defRPr>
            </a:lvl1pPr>
            <a:lvl5pPr marL="940450" indent="0">
              <a:buNone/>
              <a:defRPr/>
            </a:lvl5pPr>
          </a:lstStyle>
          <a:p>
            <a:pPr lvl="0"/>
            <a:r>
              <a:rPr lang="en-US"/>
              <a:t>Click to edit Master text styles</a:t>
            </a:r>
          </a:p>
        </p:txBody>
      </p:sp>
      <p:sp>
        <p:nvSpPr>
          <p:cNvPr id="32" name="Text Placeholder 4">
            <a:extLst>
              <a:ext uri="{FF2B5EF4-FFF2-40B4-BE49-F238E27FC236}">
                <a16:creationId xmlns:a16="http://schemas.microsoft.com/office/drawing/2014/main" id="{4D4B00F6-120C-4311-913D-439188F58391}"/>
              </a:ext>
            </a:extLst>
          </p:cNvPr>
          <p:cNvSpPr>
            <a:spLocks noGrp="1"/>
          </p:cNvSpPr>
          <p:nvPr>
            <p:ph type="body" sz="quarter" idx="22"/>
          </p:nvPr>
        </p:nvSpPr>
        <p:spPr>
          <a:xfrm>
            <a:off x="7961765" y="5503919"/>
            <a:ext cx="3670171" cy="340788"/>
          </a:xfrm>
        </p:spPr>
        <p:txBody>
          <a:bodyPr/>
          <a:lstStyle>
            <a:lvl1pPr marL="0" indent="0">
              <a:buNone/>
              <a:defRPr b="1">
                <a:solidFill>
                  <a:srgbClr val="18345E"/>
                </a:solidFill>
              </a:defRPr>
            </a:lvl1pPr>
            <a:lvl5pPr marL="940450" indent="0">
              <a:buNone/>
              <a:defRPr/>
            </a:lvl5pPr>
          </a:lstStyle>
          <a:p>
            <a:pPr lvl="0"/>
            <a:r>
              <a:rPr lang="en-US"/>
              <a:t>Click to edit Master text styles</a:t>
            </a:r>
          </a:p>
        </p:txBody>
      </p:sp>
    </p:spTree>
    <p:extLst>
      <p:ext uri="{BB962C8B-B14F-4D97-AF65-F5344CB8AC3E}">
        <p14:creationId xmlns:p14="http://schemas.microsoft.com/office/powerpoint/2010/main" val="2445860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Category, Challenge, Lessons Learne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5419AD45-6560-4B0A-B828-FAAAE84C043C}"/>
              </a:ext>
            </a:extLst>
          </p:cNvPr>
          <p:cNvGraphicFramePr>
            <a:graphicFrameLocks noChangeAspect="1"/>
          </p:cNvGraphicFramePr>
          <p:nvPr userDrawn="1">
            <p:custDataLst>
              <p:tags r:id="rId1"/>
            </p:custDataLst>
          </p:nvPr>
        </p:nvGraphicFramePr>
        <p:xfrm>
          <a:off x="1401" y="1401"/>
          <a:ext cx="1401" cy="1401"/>
        </p:xfrm>
        <a:graphic>
          <a:graphicData uri="http://schemas.openxmlformats.org/presentationml/2006/ole">
            <mc:AlternateContent xmlns:mc="http://schemas.openxmlformats.org/markup-compatibility/2006">
              <mc:Choice xmlns:v="urn:schemas-microsoft-com:vml" Requires="v">
                <p:oleObj name="think-cell Slide" r:id="rId3" imgW="395" imgH="394" progId="TCLayout.ActiveDocument.1">
                  <p:embed/>
                </p:oleObj>
              </mc:Choice>
              <mc:Fallback>
                <p:oleObj name="think-cell Slide" r:id="rId3" imgW="395" imgH="394" progId="TCLayout.ActiveDocument.1">
                  <p:embed/>
                  <p:pic>
                    <p:nvPicPr>
                      <p:cNvPr id="4" name="Object 3" hidden="1">
                        <a:extLst>
                          <a:ext uri="{FF2B5EF4-FFF2-40B4-BE49-F238E27FC236}">
                            <a16:creationId xmlns:a16="http://schemas.microsoft.com/office/drawing/2014/main" id="{5419AD45-6560-4B0A-B828-FAAAE84C043C}"/>
                          </a:ext>
                        </a:extLst>
                      </p:cNvPr>
                      <p:cNvPicPr/>
                      <p:nvPr/>
                    </p:nvPicPr>
                    <p:blipFill>
                      <a:blip r:embed="rId4"/>
                      <a:stretch>
                        <a:fillRect/>
                      </a:stretch>
                    </p:blipFill>
                    <p:spPr>
                      <a:xfrm>
                        <a:off x="1401" y="1401"/>
                        <a:ext cx="1401" cy="1401"/>
                      </a:xfrm>
                      <a:prstGeom prst="rect">
                        <a:avLst/>
                      </a:prstGeom>
                    </p:spPr>
                  </p:pic>
                </p:oleObj>
              </mc:Fallback>
            </mc:AlternateContent>
          </a:graphicData>
        </a:graphic>
      </p:graphicFrame>
      <p:sp>
        <p:nvSpPr>
          <p:cNvPr id="2" name="Title 1"/>
          <p:cNvSpPr>
            <a:spLocks noGrp="1"/>
          </p:cNvSpPr>
          <p:nvPr>
            <p:ph type="title"/>
          </p:nvPr>
        </p:nvSpPr>
        <p:spPr/>
        <p:txBody>
          <a:bodyPr vert="horz"/>
          <a:lstStyle>
            <a:lvl1pPr>
              <a:defRPr sz="2400">
                <a:latin typeface="Calibri" panose="020F0502020204030204" pitchFamily="34" charset="0"/>
              </a:defRPr>
            </a:lvl1pPr>
          </a:lstStyle>
          <a:p>
            <a:r>
              <a:rPr lang="en-US"/>
              <a:t>Click to edit Master title style</a:t>
            </a:r>
          </a:p>
        </p:txBody>
      </p:sp>
      <p:sp>
        <p:nvSpPr>
          <p:cNvPr id="5" name="Slide Number Placeholder 4"/>
          <p:cNvSpPr>
            <a:spLocks noGrp="1"/>
          </p:cNvSpPr>
          <p:nvPr>
            <p:ph type="sldNum" sz="quarter" idx="12"/>
          </p:nvPr>
        </p:nvSpPr>
        <p:spPr>
          <a:xfrm>
            <a:off x="11518232" y="6474156"/>
            <a:ext cx="648371" cy="247320"/>
          </a:xfrm>
          <a:prstGeom prst="rect">
            <a:avLst/>
          </a:prstGeom>
        </p:spPr>
        <p:txBody>
          <a:bodyPr/>
          <a:lstStyle/>
          <a:p>
            <a:fld id="{2F12EBB6-D8A3-430D-BC41-FBCBB6B36320}" type="slidenum">
              <a:rPr lang="en-US" smtClean="0"/>
              <a:t>‹#›</a:t>
            </a:fld>
            <a:endParaRPr lang="en-US"/>
          </a:p>
        </p:txBody>
      </p:sp>
      <p:sp>
        <p:nvSpPr>
          <p:cNvPr id="6" name="Rectangle 5">
            <a:extLst>
              <a:ext uri="{FF2B5EF4-FFF2-40B4-BE49-F238E27FC236}">
                <a16:creationId xmlns:a16="http://schemas.microsoft.com/office/drawing/2014/main" id="{79E63091-601A-43EC-BBF6-E28E4A122C47}"/>
              </a:ext>
            </a:extLst>
          </p:cNvPr>
          <p:cNvSpPr/>
          <p:nvPr userDrawn="1"/>
        </p:nvSpPr>
        <p:spPr>
          <a:xfrm>
            <a:off x="9482054" y="3748731"/>
            <a:ext cx="2560320" cy="2615184"/>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0" indent="0">
              <a:buFont typeface="Arial" panose="020B0604020202020204" pitchFamily="34" charset="0"/>
              <a:buNone/>
            </a:pPr>
            <a:endParaRPr lang="en-US" sz="1200">
              <a:latin typeface="Calibri" panose="020F0502020204030204" pitchFamily="34" charset="0"/>
            </a:endParaRPr>
          </a:p>
        </p:txBody>
      </p:sp>
      <p:sp>
        <p:nvSpPr>
          <p:cNvPr id="7" name="Rectangle 6">
            <a:extLst>
              <a:ext uri="{FF2B5EF4-FFF2-40B4-BE49-F238E27FC236}">
                <a16:creationId xmlns:a16="http://schemas.microsoft.com/office/drawing/2014/main" id="{93A94BA6-B7A3-4769-9AD7-095D9F19B2D1}"/>
              </a:ext>
            </a:extLst>
          </p:cNvPr>
          <p:cNvSpPr/>
          <p:nvPr userDrawn="1"/>
        </p:nvSpPr>
        <p:spPr>
          <a:xfrm>
            <a:off x="6853814" y="3752125"/>
            <a:ext cx="2560320" cy="2615184"/>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0" indent="0">
              <a:buFont typeface="Arial" panose="020B0604020202020204" pitchFamily="34" charset="0"/>
              <a:buNone/>
            </a:pPr>
            <a:endParaRPr lang="en-US" sz="1200">
              <a:latin typeface="Calibri" panose="020F0502020204030204" pitchFamily="34" charset="0"/>
            </a:endParaRPr>
          </a:p>
        </p:txBody>
      </p:sp>
      <p:sp>
        <p:nvSpPr>
          <p:cNvPr id="8" name="Rectangle 7">
            <a:extLst>
              <a:ext uri="{FF2B5EF4-FFF2-40B4-BE49-F238E27FC236}">
                <a16:creationId xmlns:a16="http://schemas.microsoft.com/office/drawing/2014/main" id="{1FCB119C-A972-44DE-A452-128AE5EB5819}"/>
              </a:ext>
            </a:extLst>
          </p:cNvPr>
          <p:cNvSpPr/>
          <p:nvPr userDrawn="1"/>
        </p:nvSpPr>
        <p:spPr>
          <a:xfrm>
            <a:off x="4240743" y="1095546"/>
            <a:ext cx="2560320" cy="914400"/>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marR="0" lvl="0" indent="0" algn="ctr" defTabSz="470225" rtl="0" eaLnBrk="1" fontAlgn="auto" latinLnBrk="0" hangingPunct="1">
              <a:lnSpc>
                <a:spcPct val="100000"/>
              </a:lnSpc>
              <a:spcBef>
                <a:spcPts val="0"/>
              </a:spcBef>
              <a:spcAft>
                <a:spcPts val="0"/>
              </a:spcAft>
              <a:buClrTx/>
              <a:buSzTx/>
              <a:buFontTx/>
              <a:buNone/>
              <a:tabLst/>
              <a:defRPr/>
            </a:pPr>
            <a:endParaRPr lang="en-US" sz="1400" b="1" kern="1200">
              <a:solidFill>
                <a:schemeClr val="accent4">
                  <a:lumMod val="100000"/>
                </a:schemeClr>
              </a:solidFill>
              <a:latin typeface="Calibri" panose="020F0502020204030204" pitchFamily="34" charset="0"/>
              <a:ea typeface="+mn-ea"/>
              <a:cs typeface="+mn-cs"/>
            </a:endParaRPr>
          </a:p>
        </p:txBody>
      </p:sp>
      <p:sp>
        <p:nvSpPr>
          <p:cNvPr id="9" name="Rectangle 8">
            <a:extLst>
              <a:ext uri="{FF2B5EF4-FFF2-40B4-BE49-F238E27FC236}">
                <a16:creationId xmlns:a16="http://schemas.microsoft.com/office/drawing/2014/main" id="{C6E00638-1D63-4C1C-B729-CC3B2862F272}"/>
              </a:ext>
            </a:extLst>
          </p:cNvPr>
          <p:cNvSpPr/>
          <p:nvPr userDrawn="1"/>
        </p:nvSpPr>
        <p:spPr>
          <a:xfrm>
            <a:off x="6853814" y="1095546"/>
            <a:ext cx="2561789" cy="914400"/>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marR="0" lvl="0" indent="0" algn="ctr" defTabSz="470225" rtl="0" eaLnBrk="1" fontAlgn="auto" latinLnBrk="0" hangingPunct="1">
              <a:lnSpc>
                <a:spcPct val="100000"/>
              </a:lnSpc>
              <a:spcBef>
                <a:spcPts val="0"/>
              </a:spcBef>
              <a:spcAft>
                <a:spcPts val="0"/>
              </a:spcAft>
              <a:buClrTx/>
              <a:buSzTx/>
              <a:buFontTx/>
              <a:buNone/>
              <a:tabLst/>
              <a:defRPr/>
            </a:pPr>
            <a:endParaRPr lang="en-US" sz="1400" b="1">
              <a:solidFill>
                <a:schemeClr val="accent4">
                  <a:lumMod val="100000"/>
                </a:schemeClr>
              </a:solidFill>
              <a:latin typeface="Calibri" panose="020F0502020204030204" pitchFamily="34" charset="0"/>
            </a:endParaRPr>
          </a:p>
        </p:txBody>
      </p:sp>
      <p:sp>
        <p:nvSpPr>
          <p:cNvPr id="10" name="Rectangle 9">
            <a:extLst>
              <a:ext uri="{FF2B5EF4-FFF2-40B4-BE49-F238E27FC236}">
                <a16:creationId xmlns:a16="http://schemas.microsoft.com/office/drawing/2014/main" id="{E911F119-F3E8-4802-834E-66BE6D1809D9}"/>
              </a:ext>
            </a:extLst>
          </p:cNvPr>
          <p:cNvSpPr/>
          <p:nvPr userDrawn="1"/>
        </p:nvSpPr>
        <p:spPr>
          <a:xfrm>
            <a:off x="9482054" y="1095546"/>
            <a:ext cx="2560320" cy="914400"/>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marR="0" lvl="0" indent="0" algn="ctr" defTabSz="470225" rtl="0" eaLnBrk="1" fontAlgn="auto" latinLnBrk="0" hangingPunct="1">
              <a:lnSpc>
                <a:spcPct val="100000"/>
              </a:lnSpc>
              <a:spcBef>
                <a:spcPts val="0"/>
              </a:spcBef>
              <a:spcAft>
                <a:spcPts val="0"/>
              </a:spcAft>
              <a:buClrTx/>
              <a:buSzTx/>
              <a:buFontTx/>
              <a:buNone/>
              <a:tabLst/>
              <a:defRPr/>
            </a:pPr>
            <a:endParaRPr lang="en-US" sz="1400" b="1" kern="1200">
              <a:solidFill>
                <a:schemeClr val="accent4">
                  <a:lumMod val="100000"/>
                </a:schemeClr>
              </a:solidFill>
              <a:latin typeface="Calibri" panose="020F0502020204030204" pitchFamily="34" charset="0"/>
              <a:ea typeface="+mn-ea"/>
              <a:cs typeface="+mn-cs"/>
            </a:endParaRPr>
          </a:p>
        </p:txBody>
      </p:sp>
      <p:sp>
        <p:nvSpPr>
          <p:cNvPr id="11" name="Rectangle 10">
            <a:extLst>
              <a:ext uri="{FF2B5EF4-FFF2-40B4-BE49-F238E27FC236}">
                <a16:creationId xmlns:a16="http://schemas.microsoft.com/office/drawing/2014/main" id="{9E6C3A4F-5E66-4504-B455-09E4417BA802}"/>
              </a:ext>
            </a:extLst>
          </p:cNvPr>
          <p:cNvSpPr/>
          <p:nvPr userDrawn="1"/>
        </p:nvSpPr>
        <p:spPr>
          <a:xfrm>
            <a:off x="4240743" y="3752125"/>
            <a:ext cx="2560320" cy="2615184"/>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0" indent="0">
              <a:buFont typeface="Arial" panose="020B0604020202020204" pitchFamily="34" charset="0"/>
              <a:buNone/>
            </a:pPr>
            <a:endParaRPr lang="en-US" sz="1200">
              <a:latin typeface="Calibri" panose="020F0502020204030204" pitchFamily="34" charset="0"/>
            </a:endParaRPr>
          </a:p>
        </p:txBody>
      </p:sp>
      <p:sp>
        <p:nvSpPr>
          <p:cNvPr id="12" name="Rectangle 11">
            <a:extLst>
              <a:ext uri="{FF2B5EF4-FFF2-40B4-BE49-F238E27FC236}">
                <a16:creationId xmlns:a16="http://schemas.microsoft.com/office/drawing/2014/main" id="{6892A165-25E6-499A-BAA8-E8352102386B}"/>
              </a:ext>
            </a:extLst>
          </p:cNvPr>
          <p:cNvSpPr/>
          <p:nvPr userDrawn="1"/>
        </p:nvSpPr>
        <p:spPr>
          <a:xfrm>
            <a:off x="1615791" y="3756092"/>
            <a:ext cx="2560320" cy="2611069"/>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0" indent="0">
              <a:buFont typeface="Arial" panose="020B0604020202020204" pitchFamily="34" charset="0"/>
              <a:buNone/>
            </a:pPr>
            <a:endParaRPr lang="en-US" sz="1400">
              <a:latin typeface="Calibri" panose="020F0502020204030204" pitchFamily="34" charset="0"/>
            </a:endParaRPr>
          </a:p>
        </p:txBody>
      </p:sp>
      <p:sp>
        <p:nvSpPr>
          <p:cNvPr id="13" name="Arrow: Pentagon 12">
            <a:extLst>
              <a:ext uri="{FF2B5EF4-FFF2-40B4-BE49-F238E27FC236}">
                <a16:creationId xmlns:a16="http://schemas.microsoft.com/office/drawing/2014/main" id="{80D400E9-5299-4A5F-95FA-143433CB9BFB}"/>
              </a:ext>
            </a:extLst>
          </p:cNvPr>
          <p:cNvSpPr/>
          <p:nvPr userDrawn="1"/>
        </p:nvSpPr>
        <p:spPr>
          <a:xfrm>
            <a:off x="96228" y="4946629"/>
            <a:ext cx="1703998" cy="484632"/>
          </a:xfrm>
          <a:prstGeom prst="homePlate">
            <a:avLst/>
          </a:prstGeom>
          <a:solidFill>
            <a:schemeClr val="accent3"/>
          </a:solidFill>
          <a:ln w="381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1400" b="1">
                <a:solidFill>
                  <a:srgbClr val="FFFFFF"/>
                </a:solidFill>
                <a:latin typeface="Calibri" panose="020F0502020204030204" pitchFamily="34" charset="0"/>
              </a:rPr>
              <a:t>Lessons Learned</a:t>
            </a:r>
          </a:p>
        </p:txBody>
      </p:sp>
      <p:sp>
        <p:nvSpPr>
          <p:cNvPr id="14" name="Rectangle 13">
            <a:extLst>
              <a:ext uri="{FF2B5EF4-FFF2-40B4-BE49-F238E27FC236}">
                <a16:creationId xmlns:a16="http://schemas.microsoft.com/office/drawing/2014/main" id="{09BE0C59-2A01-4495-B7C1-6332B7438CAB}"/>
              </a:ext>
            </a:extLst>
          </p:cNvPr>
          <p:cNvSpPr/>
          <p:nvPr userDrawn="1"/>
        </p:nvSpPr>
        <p:spPr>
          <a:xfrm>
            <a:off x="1615791" y="2067819"/>
            <a:ext cx="2561790" cy="1630401"/>
          </a:xfrm>
          <a:prstGeom prst="rect">
            <a:avLst/>
          </a:prstGeom>
          <a:solidFill>
            <a:schemeClr val="tx2">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171450" marR="0" lvl="0" indent="-171450" algn="l" defTabSz="470225"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400">
              <a:solidFill>
                <a:schemeClr val="tx1"/>
              </a:solidFill>
              <a:latin typeface="Calibri" panose="020F0502020204030204" pitchFamily="34" charset="0"/>
            </a:endParaRPr>
          </a:p>
        </p:txBody>
      </p:sp>
      <p:sp>
        <p:nvSpPr>
          <p:cNvPr id="15" name="Rectangle 14">
            <a:extLst>
              <a:ext uri="{FF2B5EF4-FFF2-40B4-BE49-F238E27FC236}">
                <a16:creationId xmlns:a16="http://schemas.microsoft.com/office/drawing/2014/main" id="{3BC6C597-DB6D-4B73-8EBD-D82896265E1D}"/>
              </a:ext>
            </a:extLst>
          </p:cNvPr>
          <p:cNvSpPr/>
          <p:nvPr userDrawn="1"/>
        </p:nvSpPr>
        <p:spPr>
          <a:xfrm>
            <a:off x="4240743" y="2067819"/>
            <a:ext cx="2560320" cy="1626434"/>
          </a:xfrm>
          <a:prstGeom prst="rect">
            <a:avLst/>
          </a:prstGeom>
          <a:solidFill>
            <a:schemeClr val="tx2">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indent="0" defTabSz="470225">
              <a:buFont typeface="Arial" panose="020B0604020202020204" pitchFamily="34" charset="0"/>
              <a:buNone/>
            </a:pPr>
            <a:endParaRPr lang="en-US" sz="1400">
              <a:solidFill>
                <a:schemeClr val="tx1"/>
              </a:solidFill>
              <a:latin typeface="Calibri" panose="020F0502020204030204" pitchFamily="34" charset="0"/>
            </a:endParaRPr>
          </a:p>
        </p:txBody>
      </p:sp>
      <p:sp>
        <p:nvSpPr>
          <p:cNvPr id="16" name="Rectangle 15">
            <a:extLst>
              <a:ext uri="{FF2B5EF4-FFF2-40B4-BE49-F238E27FC236}">
                <a16:creationId xmlns:a16="http://schemas.microsoft.com/office/drawing/2014/main" id="{75C02EC3-A9C4-4E49-B380-54DDB201BF5C}"/>
              </a:ext>
            </a:extLst>
          </p:cNvPr>
          <p:cNvSpPr/>
          <p:nvPr userDrawn="1"/>
        </p:nvSpPr>
        <p:spPr>
          <a:xfrm>
            <a:off x="6854549" y="2067819"/>
            <a:ext cx="2560320" cy="1626434"/>
          </a:xfrm>
          <a:prstGeom prst="rect">
            <a:avLst/>
          </a:prstGeom>
          <a:solidFill>
            <a:schemeClr val="tx2">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indent="0" defTabSz="470225">
              <a:buFont typeface="Arial" panose="020B0604020202020204" pitchFamily="34" charset="0"/>
              <a:buNone/>
            </a:pPr>
            <a:endParaRPr lang="en-US" sz="1400">
              <a:solidFill>
                <a:schemeClr val="tx1"/>
              </a:solidFill>
              <a:latin typeface="Calibri" panose="020F0502020204030204" pitchFamily="34" charset="0"/>
            </a:endParaRPr>
          </a:p>
        </p:txBody>
      </p:sp>
      <p:sp>
        <p:nvSpPr>
          <p:cNvPr id="17" name="Rectangle 16">
            <a:extLst>
              <a:ext uri="{FF2B5EF4-FFF2-40B4-BE49-F238E27FC236}">
                <a16:creationId xmlns:a16="http://schemas.microsoft.com/office/drawing/2014/main" id="{7FAB1C2F-0771-4D14-8BD2-41DCC0FAC77C}"/>
              </a:ext>
            </a:extLst>
          </p:cNvPr>
          <p:cNvSpPr/>
          <p:nvPr userDrawn="1"/>
        </p:nvSpPr>
        <p:spPr>
          <a:xfrm>
            <a:off x="9482054" y="2067819"/>
            <a:ext cx="2560320" cy="1625685"/>
          </a:xfrm>
          <a:prstGeom prst="rect">
            <a:avLst/>
          </a:prstGeom>
          <a:solidFill>
            <a:schemeClr val="tx2">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indent="0" defTabSz="470225">
              <a:buFont typeface="Arial" panose="020B0604020202020204" pitchFamily="34" charset="0"/>
              <a:buNone/>
            </a:pPr>
            <a:endParaRPr lang="en-US" sz="1400">
              <a:solidFill>
                <a:schemeClr val="tx1"/>
              </a:solidFill>
              <a:latin typeface="Calibri" panose="020F0502020204030204" pitchFamily="34" charset="0"/>
            </a:endParaRPr>
          </a:p>
        </p:txBody>
      </p:sp>
      <p:sp>
        <p:nvSpPr>
          <p:cNvPr id="18" name="Rectangle 17">
            <a:extLst>
              <a:ext uri="{FF2B5EF4-FFF2-40B4-BE49-F238E27FC236}">
                <a16:creationId xmlns:a16="http://schemas.microsoft.com/office/drawing/2014/main" id="{57ECF621-8C9C-4062-83F1-E60C1195ECAF}"/>
              </a:ext>
            </a:extLst>
          </p:cNvPr>
          <p:cNvSpPr/>
          <p:nvPr userDrawn="1"/>
        </p:nvSpPr>
        <p:spPr>
          <a:xfrm>
            <a:off x="1626939" y="1095547"/>
            <a:ext cx="2561790" cy="914400"/>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algn="ctr" defTabSz="470225"/>
            <a:endParaRPr lang="en-US" sz="1400" b="1">
              <a:solidFill>
                <a:schemeClr val="accent4">
                  <a:lumMod val="100000"/>
                </a:schemeClr>
              </a:solidFill>
              <a:latin typeface="Calibri" panose="020F0502020204030204" pitchFamily="34" charset="0"/>
            </a:endParaRPr>
          </a:p>
        </p:txBody>
      </p:sp>
      <p:sp>
        <p:nvSpPr>
          <p:cNvPr id="19" name="Arrow: Pentagon 18">
            <a:extLst>
              <a:ext uri="{FF2B5EF4-FFF2-40B4-BE49-F238E27FC236}">
                <a16:creationId xmlns:a16="http://schemas.microsoft.com/office/drawing/2014/main" id="{3D8A2C43-8F22-4C52-9B8C-1F5D65BE1A17}"/>
              </a:ext>
            </a:extLst>
          </p:cNvPr>
          <p:cNvSpPr/>
          <p:nvPr userDrawn="1"/>
        </p:nvSpPr>
        <p:spPr>
          <a:xfrm>
            <a:off x="96228" y="1297437"/>
            <a:ext cx="1703998" cy="484632"/>
          </a:xfrm>
          <a:prstGeom prst="homePlate">
            <a:avLst/>
          </a:prstGeom>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latin typeface="Calibri" panose="020F0502020204030204" pitchFamily="34" charset="0"/>
                <a:cs typeface="Calibri" panose="020F0502020204030204" pitchFamily="34" charset="0"/>
              </a:rPr>
              <a:t>Category</a:t>
            </a:r>
            <a:endParaRPr lang="en-US" sz="1400">
              <a:latin typeface="Calibri" panose="020F0502020204030204" pitchFamily="34" charset="0"/>
            </a:endParaRPr>
          </a:p>
        </p:txBody>
      </p:sp>
      <p:sp>
        <p:nvSpPr>
          <p:cNvPr id="20" name="Arrow: Pentagon 19">
            <a:extLst>
              <a:ext uri="{FF2B5EF4-FFF2-40B4-BE49-F238E27FC236}">
                <a16:creationId xmlns:a16="http://schemas.microsoft.com/office/drawing/2014/main" id="{1E84F03F-80B8-43ED-8248-7DE52C19C8EB}"/>
              </a:ext>
            </a:extLst>
          </p:cNvPr>
          <p:cNvSpPr/>
          <p:nvPr userDrawn="1"/>
        </p:nvSpPr>
        <p:spPr>
          <a:xfrm>
            <a:off x="96228" y="2675149"/>
            <a:ext cx="1703998" cy="484632"/>
          </a:xfrm>
          <a:prstGeom prst="homePlate">
            <a:avLst/>
          </a:prstGeom>
          <a:solidFill>
            <a:schemeClr val="accent1">
              <a:lumMod val="50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 algn="ctr"/>
            <a:r>
              <a:rPr lang="en-US" sz="1400" b="1">
                <a:latin typeface="Calibri" panose="020F0502020204030204" pitchFamily="34" charset="0"/>
                <a:cs typeface="Calibri" panose="020F0502020204030204" pitchFamily="34" charset="0"/>
              </a:rPr>
              <a:t>Challenge</a:t>
            </a:r>
            <a:endParaRPr lang="en-US" sz="1400">
              <a:latin typeface="Calibri" panose="020F0502020204030204" pitchFamily="34" charset="0"/>
            </a:endParaRPr>
          </a:p>
        </p:txBody>
      </p:sp>
      <p:grpSp>
        <p:nvGrpSpPr>
          <p:cNvPr id="21" name="Group 20">
            <a:extLst>
              <a:ext uri="{FF2B5EF4-FFF2-40B4-BE49-F238E27FC236}">
                <a16:creationId xmlns:a16="http://schemas.microsoft.com/office/drawing/2014/main" id="{9C7F5991-57F6-4899-A1A0-192F8D270B5D}"/>
              </a:ext>
            </a:extLst>
          </p:cNvPr>
          <p:cNvGrpSpPr>
            <a:grpSpLocks noChangeAspect="1"/>
          </p:cNvGrpSpPr>
          <p:nvPr userDrawn="1"/>
        </p:nvGrpSpPr>
        <p:grpSpPr>
          <a:xfrm>
            <a:off x="44213" y="1333476"/>
            <a:ext cx="313347" cy="313347"/>
            <a:chOff x="431823" y="1952301"/>
            <a:chExt cx="1005840" cy="1005840"/>
          </a:xfrm>
        </p:grpSpPr>
        <p:sp>
          <p:nvSpPr>
            <p:cNvPr id="22" name="Oval 21">
              <a:extLst>
                <a:ext uri="{FF2B5EF4-FFF2-40B4-BE49-F238E27FC236}">
                  <a16:creationId xmlns:a16="http://schemas.microsoft.com/office/drawing/2014/main" id="{50A33DD2-4D32-4EAC-B498-AB7CA19588D1}"/>
                </a:ext>
              </a:extLst>
            </p:cNvPr>
            <p:cNvSpPr/>
            <p:nvPr/>
          </p:nvSpPr>
          <p:spPr>
            <a:xfrm>
              <a:off x="431823" y="1952301"/>
              <a:ext cx="1005840" cy="1005840"/>
            </a:xfrm>
            <a:prstGeom prst="ellipse">
              <a:avLst/>
            </a:prstGeom>
            <a:solidFill>
              <a:schemeClr val="bg1">
                <a:lumMod val="100000"/>
              </a:schemeClr>
            </a:solidFill>
            <a:ln w="57150" cap="flat" cmpd="sng" algn="ctr">
              <a:solidFill>
                <a:schemeClr val="accent1">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67">
                <a:latin typeface="Calibri" panose="020F0502020204030204" pitchFamily="34" charset="0"/>
              </a:endParaRPr>
            </a:p>
          </p:txBody>
        </p:sp>
        <p:sp>
          <p:nvSpPr>
            <p:cNvPr id="23" name="Freeform 66">
              <a:extLst>
                <a:ext uri="{FF2B5EF4-FFF2-40B4-BE49-F238E27FC236}">
                  <a16:creationId xmlns:a16="http://schemas.microsoft.com/office/drawing/2014/main" id="{72206450-D7E5-47E5-B6D8-2B149310F5BD}"/>
                </a:ext>
              </a:extLst>
            </p:cNvPr>
            <p:cNvSpPr>
              <a:spLocks noEditPoints="1"/>
            </p:cNvSpPr>
            <p:nvPr/>
          </p:nvSpPr>
          <p:spPr bwMode="auto">
            <a:xfrm>
              <a:off x="568983" y="2202577"/>
              <a:ext cx="731520" cy="548640"/>
            </a:xfrm>
            <a:custGeom>
              <a:avLst/>
              <a:gdLst/>
              <a:ahLst/>
              <a:cxnLst>
                <a:cxn ang="0">
                  <a:pos x="80" y="48"/>
                </a:cxn>
                <a:cxn ang="0">
                  <a:pos x="54" y="72"/>
                </a:cxn>
                <a:cxn ang="0">
                  <a:pos x="12" y="92"/>
                </a:cxn>
                <a:cxn ang="0">
                  <a:pos x="0" y="150"/>
                </a:cxn>
                <a:cxn ang="0">
                  <a:pos x="34" y="184"/>
                </a:cxn>
                <a:cxn ang="0">
                  <a:pos x="52" y="218"/>
                </a:cxn>
                <a:cxn ang="0">
                  <a:pos x="64" y="268"/>
                </a:cxn>
                <a:cxn ang="0">
                  <a:pos x="96" y="286"/>
                </a:cxn>
                <a:cxn ang="0">
                  <a:pos x="156" y="298"/>
                </a:cxn>
                <a:cxn ang="0">
                  <a:pos x="192" y="290"/>
                </a:cxn>
                <a:cxn ang="0">
                  <a:pos x="224" y="164"/>
                </a:cxn>
                <a:cxn ang="0">
                  <a:pos x="260" y="102"/>
                </a:cxn>
                <a:cxn ang="0">
                  <a:pos x="264" y="52"/>
                </a:cxn>
                <a:cxn ang="0">
                  <a:pos x="218" y="16"/>
                </a:cxn>
                <a:cxn ang="0">
                  <a:pos x="170" y="28"/>
                </a:cxn>
                <a:cxn ang="0">
                  <a:pos x="132" y="26"/>
                </a:cxn>
                <a:cxn ang="0">
                  <a:pos x="388" y="124"/>
                </a:cxn>
                <a:cxn ang="0">
                  <a:pos x="342" y="134"/>
                </a:cxn>
                <a:cxn ang="0">
                  <a:pos x="278" y="132"/>
                </a:cxn>
                <a:cxn ang="0">
                  <a:pos x="232" y="188"/>
                </a:cxn>
                <a:cxn ang="0">
                  <a:pos x="248" y="250"/>
                </a:cxn>
                <a:cxn ang="0">
                  <a:pos x="246" y="296"/>
                </a:cxn>
                <a:cxn ang="0">
                  <a:pos x="228" y="358"/>
                </a:cxn>
                <a:cxn ang="0">
                  <a:pos x="272" y="420"/>
                </a:cxn>
                <a:cxn ang="0">
                  <a:pos x="310" y="448"/>
                </a:cxn>
                <a:cxn ang="0">
                  <a:pos x="376" y="432"/>
                </a:cxn>
                <a:cxn ang="0">
                  <a:pos x="422" y="432"/>
                </a:cxn>
                <a:cxn ang="0">
                  <a:pos x="486" y="452"/>
                </a:cxn>
                <a:cxn ang="0">
                  <a:pos x="542" y="410"/>
                </a:cxn>
                <a:cxn ang="0">
                  <a:pos x="540" y="346"/>
                </a:cxn>
                <a:cxn ang="0">
                  <a:pos x="554" y="300"/>
                </a:cxn>
                <a:cxn ang="0">
                  <a:pos x="588" y="248"/>
                </a:cxn>
                <a:cxn ang="0">
                  <a:pos x="560" y="174"/>
                </a:cxn>
                <a:cxn ang="0">
                  <a:pos x="500" y="160"/>
                </a:cxn>
                <a:cxn ang="0">
                  <a:pos x="458" y="134"/>
                </a:cxn>
                <a:cxn ang="0">
                  <a:pos x="414" y="88"/>
                </a:cxn>
                <a:cxn ang="0">
                  <a:pos x="334" y="318"/>
                </a:cxn>
                <a:cxn ang="0">
                  <a:pos x="396" y="356"/>
                </a:cxn>
                <a:cxn ang="0">
                  <a:pos x="450" y="336"/>
                </a:cxn>
                <a:cxn ang="0">
                  <a:pos x="474" y="270"/>
                </a:cxn>
                <a:cxn ang="0">
                  <a:pos x="444" y="220"/>
                </a:cxn>
                <a:cxn ang="0">
                  <a:pos x="376" y="208"/>
                </a:cxn>
                <a:cxn ang="0">
                  <a:pos x="332" y="248"/>
                </a:cxn>
                <a:cxn ang="0">
                  <a:pos x="334" y="318"/>
                </a:cxn>
                <a:cxn ang="0">
                  <a:pos x="126" y="202"/>
                </a:cxn>
                <a:cxn ang="0">
                  <a:pos x="180" y="196"/>
                </a:cxn>
                <a:cxn ang="0">
                  <a:pos x="206" y="160"/>
                </a:cxn>
                <a:cxn ang="0">
                  <a:pos x="190" y="108"/>
                </a:cxn>
                <a:cxn ang="0">
                  <a:pos x="148" y="90"/>
                </a:cxn>
                <a:cxn ang="0">
                  <a:pos x="108" y="108"/>
                </a:cxn>
                <a:cxn ang="0">
                  <a:pos x="92" y="160"/>
                </a:cxn>
              </a:cxnLst>
              <a:rect l="0" t="0" r="r" b="b"/>
              <a:pathLst>
                <a:path w="592" h="472">
                  <a:moveTo>
                    <a:pt x="108" y="34"/>
                  </a:moveTo>
                  <a:lnTo>
                    <a:pt x="104" y="36"/>
                  </a:lnTo>
                  <a:lnTo>
                    <a:pt x="88" y="12"/>
                  </a:lnTo>
                  <a:lnTo>
                    <a:pt x="72" y="22"/>
                  </a:lnTo>
                  <a:lnTo>
                    <a:pt x="80" y="48"/>
                  </a:lnTo>
                  <a:lnTo>
                    <a:pt x="76" y="50"/>
                  </a:lnTo>
                  <a:lnTo>
                    <a:pt x="54" y="34"/>
                  </a:lnTo>
                  <a:lnTo>
                    <a:pt x="40" y="48"/>
                  </a:lnTo>
                  <a:lnTo>
                    <a:pt x="56" y="68"/>
                  </a:lnTo>
                  <a:lnTo>
                    <a:pt x="54" y="72"/>
                  </a:lnTo>
                  <a:lnTo>
                    <a:pt x="28" y="62"/>
                  </a:lnTo>
                  <a:lnTo>
                    <a:pt x="20" y="78"/>
                  </a:lnTo>
                  <a:lnTo>
                    <a:pt x="40" y="94"/>
                  </a:lnTo>
                  <a:lnTo>
                    <a:pt x="38" y="98"/>
                  </a:lnTo>
                  <a:lnTo>
                    <a:pt x="12" y="92"/>
                  </a:lnTo>
                  <a:lnTo>
                    <a:pt x="6" y="112"/>
                  </a:lnTo>
                  <a:lnTo>
                    <a:pt x="30" y="122"/>
                  </a:lnTo>
                  <a:lnTo>
                    <a:pt x="30" y="128"/>
                  </a:lnTo>
                  <a:lnTo>
                    <a:pt x="2" y="130"/>
                  </a:lnTo>
                  <a:lnTo>
                    <a:pt x="0" y="150"/>
                  </a:lnTo>
                  <a:lnTo>
                    <a:pt x="30" y="154"/>
                  </a:lnTo>
                  <a:lnTo>
                    <a:pt x="28" y="160"/>
                  </a:lnTo>
                  <a:lnTo>
                    <a:pt x="2" y="168"/>
                  </a:lnTo>
                  <a:lnTo>
                    <a:pt x="8" y="188"/>
                  </a:lnTo>
                  <a:lnTo>
                    <a:pt x="34" y="184"/>
                  </a:lnTo>
                  <a:lnTo>
                    <a:pt x="36" y="190"/>
                  </a:lnTo>
                  <a:lnTo>
                    <a:pt x="12" y="206"/>
                  </a:lnTo>
                  <a:lnTo>
                    <a:pt x="22" y="224"/>
                  </a:lnTo>
                  <a:lnTo>
                    <a:pt x="50" y="214"/>
                  </a:lnTo>
                  <a:lnTo>
                    <a:pt x="52" y="218"/>
                  </a:lnTo>
                  <a:lnTo>
                    <a:pt x="36" y="240"/>
                  </a:lnTo>
                  <a:lnTo>
                    <a:pt x="46" y="254"/>
                  </a:lnTo>
                  <a:lnTo>
                    <a:pt x="72" y="238"/>
                  </a:lnTo>
                  <a:lnTo>
                    <a:pt x="76" y="242"/>
                  </a:lnTo>
                  <a:lnTo>
                    <a:pt x="64" y="268"/>
                  </a:lnTo>
                  <a:lnTo>
                    <a:pt x="80" y="278"/>
                  </a:lnTo>
                  <a:lnTo>
                    <a:pt x="98" y="256"/>
                  </a:lnTo>
                  <a:lnTo>
                    <a:pt x="102" y="258"/>
                  </a:lnTo>
                  <a:lnTo>
                    <a:pt x="96" y="286"/>
                  </a:lnTo>
                  <a:lnTo>
                    <a:pt x="96" y="286"/>
                  </a:lnTo>
                  <a:lnTo>
                    <a:pt x="114" y="292"/>
                  </a:lnTo>
                  <a:lnTo>
                    <a:pt x="128" y="264"/>
                  </a:lnTo>
                  <a:lnTo>
                    <a:pt x="132" y="266"/>
                  </a:lnTo>
                  <a:lnTo>
                    <a:pt x="136" y="296"/>
                  </a:lnTo>
                  <a:lnTo>
                    <a:pt x="156" y="298"/>
                  </a:lnTo>
                  <a:lnTo>
                    <a:pt x="160" y="266"/>
                  </a:lnTo>
                  <a:lnTo>
                    <a:pt x="166" y="266"/>
                  </a:lnTo>
                  <a:lnTo>
                    <a:pt x="176" y="294"/>
                  </a:lnTo>
                  <a:lnTo>
                    <a:pt x="192" y="290"/>
                  </a:lnTo>
                  <a:lnTo>
                    <a:pt x="192" y="290"/>
                  </a:lnTo>
                  <a:lnTo>
                    <a:pt x="192" y="262"/>
                  </a:lnTo>
                  <a:lnTo>
                    <a:pt x="194" y="236"/>
                  </a:lnTo>
                  <a:lnTo>
                    <a:pt x="200" y="212"/>
                  </a:lnTo>
                  <a:lnTo>
                    <a:pt x="210" y="188"/>
                  </a:lnTo>
                  <a:lnTo>
                    <a:pt x="224" y="164"/>
                  </a:lnTo>
                  <a:lnTo>
                    <a:pt x="240" y="144"/>
                  </a:lnTo>
                  <a:lnTo>
                    <a:pt x="260" y="124"/>
                  </a:lnTo>
                  <a:lnTo>
                    <a:pt x="282" y="106"/>
                  </a:lnTo>
                  <a:lnTo>
                    <a:pt x="264" y="108"/>
                  </a:lnTo>
                  <a:lnTo>
                    <a:pt x="260" y="102"/>
                  </a:lnTo>
                  <a:lnTo>
                    <a:pt x="282" y="88"/>
                  </a:lnTo>
                  <a:lnTo>
                    <a:pt x="274" y="68"/>
                  </a:lnTo>
                  <a:lnTo>
                    <a:pt x="248" y="78"/>
                  </a:lnTo>
                  <a:lnTo>
                    <a:pt x="244" y="74"/>
                  </a:lnTo>
                  <a:lnTo>
                    <a:pt x="264" y="52"/>
                  </a:lnTo>
                  <a:lnTo>
                    <a:pt x="248" y="38"/>
                  </a:lnTo>
                  <a:lnTo>
                    <a:pt x="226" y="54"/>
                  </a:lnTo>
                  <a:lnTo>
                    <a:pt x="222" y="52"/>
                  </a:lnTo>
                  <a:lnTo>
                    <a:pt x="234" y="26"/>
                  </a:lnTo>
                  <a:lnTo>
                    <a:pt x="218" y="16"/>
                  </a:lnTo>
                  <a:lnTo>
                    <a:pt x="200" y="38"/>
                  </a:lnTo>
                  <a:lnTo>
                    <a:pt x="194" y="34"/>
                  </a:lnTo>
                  <a:lnTo>
                    <a:pt x="200" y="8"/>
                  </a:lnTo>
                  <a:lnTo>
                    <a:pt x="182" y="2"/>
                  </a:lnTo>
                  <a:lnTo>
                    <a:pt x="170" y="28"/>
                  </a:lnTo>
                  <a:lnTo>
                    <a:pt x="164" y="28"/>
                  </a:lnTo>
                  <a:lnTo>
                    <a:pt x="164" y="0"/>
                  </a:lnTo>
                  <a:lnTo>
                    <a:pt x="142" y="0"/>
                  </a:lnTo>
                  <a:lnTo>
                    <a:pt x="138" y="26"/>
                  </a:lnTo>
                  <a:lnTo>
                    <a:pt x="132" y="26"/>
                  </a:lnTo>
                  <a:lnTo>
                    <a:pt x="122" y="2"/>
                  </a:lnTo>
                  <a:lnTo>
                    <a:pt x="104" y="6"/>
                  </a:lnTo>
                  <a:lnTo>
                    <a:pt x="108" y="34"/>
                  </a:lnTo>
                  <a:lnTo>
                    <a:pt x="108" y="34"/>
                  </a:lnTo>
                  <a:close/>
                  <a:moveTo>
                    <a:pt x="388" y="124"/>
                  </a:moveTo>
                  <a:lnTo>
                    <a:pt x="380" y="124"/>
                  </a:lnTo>
                  <a:lnTo>
                    <a:pt x="368" y="90"/>
                  </a:lnTo>
                  <a:lnTo>
                    <a:pt x="344" y="96"/>
                  </a:lnTo>
                  <a:lnTo>
                    <a:pt x="348" y="132"/>
                  </a:lnTo>
                  <a:lnTo>
                    <a:pt x="342" y="134"/>
                  </a:lnTo>
                  <a:lnTo>
                    <a:pt x="320" y="106"/>
                  </a:lnTo>
                  <a:lnTo>
                    <a:pt x="298" y="118"/>
                  </a:lnTo>
                  <a:lnTo>
                    <a:pt x="310" y="150"/>
                  </a:lnTo>
                  <a:lnTo>
                    <a:pt x="306" y="154"/>
                  </a:lnTo>
                  <a:lnTo>
                    <a:pt x="278" y="132"/>
                  </a:lnTo>
                  <a:lnTo>
                    <a:pt x="262" y="150"/>
                  </a:lnTo>
                  <a:lnTo>
                    <a:pt x="282" y="176"/>
                  </a:lnTo>
                  <a:lnTo>
                    <a:pt x="278" y="180"/>
                  </a:lnTo>
                  <a:lnTo>
                    <a:pt x="248" y="166"/>
                  </a:lnTo>
                  <a:lnTo>
                    <a:pt x="232" y="188"/>
                  </a:lnTo>
                  <a:lnTo>
                    <a:pt x="260" y="210"/>
                  </a:lnTo>
                  <a:lnTo>
                    <a:pt x="258" y="216"/>
                  </a:lnTo>
                  <a:lnTo>
                    <a:pt x="222" y="208"/>
                  </a:lnTo>
                  <a:lnTo>
                    <a:pt x="214" y="234"/>
                  </a:lnTo>
                  <a:lnTo>
                    <a:pt x="248" y="250"/>
                  </a:lnTo>
                  <a:lnTo>
                    <a:pt x="246" y="256"/>
                  </a:lnTo>
                  <a:lnTo>
                    <a:pt x="210" y="258"/>
                  </a:lnTo>
                  <a:lnTo>
                    <a:pt x="210" y="284"/>
                  </a:lnTo>
                  <a:lnTo>
                    <a:pt x="244" y="288"/>
                  </a:lnTo>
                  <a:lnTo>
                    <a:pt x="246" y="296"/>
                  </a:lnTo>
                  <a:lnTo>
                    <a:pt x="212" y="308"/>
                  </a:lnTo>
                  <a:lnTo>
                    <a:pt x="218" y="334"/>
                  </a:lnTo>
                  <a:lnTo>
                    <a:pt x="254" y="330"/>
                  </a:lnTo>
                  <a:lnTo>
                    <a:pt x="256" y="336"/>
                  </a:lnTo>
                  <a:lnTo>
                    <a:pt x="228" y="358"/>
                  </a:lnTo>
                  <a:lnTo>
                    <a:pt x="238" y="380"/>
                  </a:lnTo>
                  <a:lnTo>
                    <a:pt x="274" y="366"/>
                  </a:lnTo>
                  <a:lnTo>
                    <a:pt x="278" y="372"/>
                  </a:lnTo>
                  <a:lnTo>
                    <a:pt x="254" y="402"/>
                  </a:lnTo>
                  <a:lnTo>
                    <a:pt x="272" y="420"/>
                  </a:lnTo>
                  <a:lnTo>
                    <a:pt x="302" y="398"/>
                  </a:lnTo>
                  <a:lnTo>
                    <a:pt x="306" y="402"/>
                  </a:lnTo>
                  <a:lnTo>
                    <a:pt x="288" y="434"/>
                  </a:lnTo>
                  <a:lnTo>
                    <a:pt x="288" y="434"/>
                  </a:lnTo>
                  <a:lnTo>
                    <a:pt x="310" y="448"/>
                  </a:lnTo>
                  <a:lnTo>
                    <a:pt x="334" y="418"/>
                  </a:lnTo>
                  <a:lnTo>
                    <a:pt x="340" y="422"/>
                  </a:lnTo>
                  <a:lnTo>
                    <a:pt x="334" y="460"/>
                  </a:lnTo>
                  <a:lnTo>
                    <a:pt x="360" y="468"/>
                  </a:lnTo>
                  <a:lnTo>
                    <a:pt x="376" y="432"/>
                  </a:lnTo>
                  <a:lnTo>
                    <a:pt x="382" y="434"/>
                  </a:lnTo>
                  <a:lnTo>
                    <a:pt x="386" y="470"/>
                  </a:lnTo>
                  <a:lnTo>
                    <a:pt x="410" y="472"/>
                  </a:lnTo>
                  <a:lnTo>
                    <a:pt x="414" y="432"/>
                  </a:lnTo>
                  <a:lnTo>
                    <a:pt x="422" y="432"/>
                  </a:lnTo>
                  <a:lnTo>
                    <a:pt x="434" y="468"/>
                  </a:lnTo>
                  <a:lnTo>
                    <a:pt x="458" y="462"/>
                  </a:lnTo>
                  <a:lnTo>
                    <a:pt x="454" y="424"/>
                  </a:lnTo>
                  <a:lnTo>
                    <a:pt x="460" y="422"/>
                  </a:lnTo>
                  <a:lnTo>
                    <a:pt x="486" y="452"/>
                  </a:lnTo>
                  <a:lnTo>
                    <a:pt x="506" y="440"/>
                  </a:lnTo>
                  <a:lnTo>
                    <a:pt x="492" y="404"/>
                  </a:lnTo>
                  <a:lnTo>
                    <a:pt x="496" y="400"/>
                  </a:lnTo>
                  <a:lnTo>
                    <a:pt x="526" y="426"/>
                  </a:lnTo>
                  <a:lnTo>
                    <a:pt x="542" y="410"/>
                  </a:lnTo>
                  <a:lnTo>
                    <a:pt x="518" y="378"/>
                  </a:lnTo>
                  <a:lnTo>
                    <a:pt x="520" y="374"/>
                  </a:lnTo>
                  <a:lnTo>
                    <a:pt x="556" y="392"/>
                  </a:lnTo>
                  <a:lnTo>
                    <a:pt x="570" y="370"/>
                  </a:lnTo>
                  <a:lnTo>
                    <a:pt x="540" y="346"/>
                  </a:lnTo>
                  <a:lnTo>
                    <a:pt x="544" y="340"/>
                  </a:lnTo>
                  <a:lnTo>
                    <a:pt x="580" y="348"/>
                  </a:lnTo>
                  <a:lnTo>
                    <a:pt x="586" y="322"/>
                  </a:lnTo>
                  <a:lnTo>
                    <a:pt x="552" y="306"/>
                  </a:lnTo>
                  <a:lnTo>
                    <a:pt x="554" y="300"/>
                  </a:lnTo>
                  <a:lnTo>
                    <a:pt x="590" y="300"/>
                  </a:lnTo>
                  <a:lnTo>
                    <a:pt x="592" y="272"/>
                  </a:lnTo>
                  <a:lnTo>
                    <a:pt x="556" y="268"/>
                  </a:lnTo>
                  <a:lnTo>
                    <a:pt x="554" y="260"/>
                  </a:lnTo>
                  <a:lnTo>
                    <a:pt x="588" y="248"/>
                  </a:lnTo>
                  <a:lnTo>
                    <a:pt x="584" y="222"/>
                  </a:lnTo>
                  <a:lnTo>
                    <a:pt x="546" y="226"/>
                  </a:lnTo>
                  <a:lnTo>
                    <a:pt x="544" y="218"/>
                  </a:lnTo>
                  <a:lnTo>
                    <a:pt x="574" y="198"/>
                  </a:lnTo>
                  <a:lnTo>
                    <a:pt x="560" y="174"/>
                  </a:lnTo>
                  <a:lnTo>
                    <a:pt x="528" y="188"/>
                  </a:lnTo>
                  <a:lnTo>
                    <a:pt x="522" y="182"/>
                  </a:lnTo>
                  <a:lnTo>
                    <a:pt x="546" y="156"/>
                  </a:lnTo>
                  <a:lnTo>
                    <a:pt x="530" y="138"/>
                  </a:lnTo>
                  <a:lnTo>
                    <a:pt x="500" y="160"/>
                  </a:lnTo>
                  <a:lnTo>
                    <a:pt x="494" y="154"/>
                  </a:lnTo>
                  <a:lnTo>
                    <a:pt x="508" y="122"/>
                  </a:lnTo>
                  <a:lnTo>
                    <a:pt x="488" y="108"/>
                  </a:lnTo>
                  <a:lnTo>
                    <a:pt x="466" y="138"/>
                  </a:lnTo>
                  <a:lnTo>
                    <a:pt x="458" y="134"/>
                  </a:lnTo>
                  <a:lnTo>
                    <a:pt x="466" y="100"/>
                  </a:lnTo>
                  <a:lnTo>
                    <a:pt x="440" y="92"/>
                  </a:lnTo>
                  <a:lnTo>
                    <a:pt x="426" y="124"/>
                  </a:lnTo>
                  <a:lnTo>
                    <a:pt x="418" y="122"/>
                  </a:lnTo>
                  <a:lnTo>
                    <a:pt x="414" y="88"/>
                  </a:lnTo>
                  <a:lnTo>
                    <a:pt x="390" y="88"/>
                  </a:lnTo>
                  <a:lnTo>
                    <a:pt x="388" y="124"/>
                  </a:lnTo>
                  <a:lnTo>
                    <a:pt x="388" y="124"/>
                  </a:lnTo>
                  <a:close/>
                  <a:moveTo>
                    <a:pt x="334" y="318"/>
                  </a:moveTo>
                  <a:lnTo>
                    <a:pt x="334" y="318"/>
                  </a:lnTo>
                  <a:lnTo>
                    <a:pt x="344" y="330"/>
                  </a:lnTo>
                  <a:lnTo>
                    <a:pt x="354" y="340"/>
                  </a:lnTo>
                  <a:lnTo>
                    <a:pt x="368" y="348"/>
                  </a:lnTo>
                  <a:lnTo>
                    <a:pt x="380" y="354"/>
                  </a:lnTo>
                  <a:lnTo>
                    <a:pt x="396" y="356"/>
                  </a:lnTo>
                  <a:lnTo>
                    <a:pt x="410" y="354"/>
                  </a:lnTo>
                  <a:lnTo>
                    <a:pt x="424" y="352"/>
                  </a:lnTo>
                  <a:lnTo>
                    <a:pt x="438" y="346"/>
                  </a:lnTo>
                  <a:lnTo>
                    <a:pt x="438" y="346"/>
                  </a:lnTo>
                  <a:lnTo>
                    <a:pt x="450" y="336"/>
                  </a:lnTo>
                  <a:lnTo>
                    <a:pt x="460" y="326"/>
                  </a:lnTo>
                  <a:lnTo>
                    <a:pt x="468" y="312"/>
                  </a:lnTo>
                  <a:lnTo>
                    <a:pt x="472" y="300"/>
                  </a:lnTo>
                  <a:lnTo>
                    <a:pt x="474" y="284"/>
                  </a:lnTo>
                  <a:lnTo>
                    <a:pt x="474" y="270"/>
                  </a:lnTo>
                  <a:lnTo>
                    <a:pt x="472" y="256"/>
                  </a:lnTo>
                  <a:lnTo>
                    <a:pt x="464" y="242"/>
                  </a:lnTo>
                  <a:lnTo>
                    <a:pt x="464" y="242"/>
                  </a:lnTo>
                  <a:lnTo>
                    <a:pt x="456" y="230"/>
                  </a:lnTo>
                  <a:lnTo>
                    <a:pt x="444" y="220"/>
                  </a:lnTo>
                  <a:lnTo>
                    <a:pt x="432" y="212"/>
                  </a:lnTo>
                  <a:lnTo>
                    <a:pt x="418" y="208"/>
                  </a:lnTo>
                  <a:lnTo>
                    <a:pt x="404" y="206"/>
                  </a:lnTo>
                  <a:lnTo>
                    <a:pt x="390" y="206"/>
                  </a:lnTo>
                  <a:lnTo>
                    <a:pt x="376" y="208"/>
                  </a:lnTo>
                  <a:lnTo>
                    <a:pt x="362" y="216"/>
                  </a:lnTo>
                  <a:lnTo>
                    <a:pt x="362" y="216"/>
                  </a:lnTo>
                  <a:lnTo>
                    <a:pt x="350" y="224"/>
                  </a:lnTo>
                  <a:lnTo>
                    <a:pt x="340" y="236"/>
                  </a:lnTo>
                  <a:lnTo>
                    <a:pt x="332" y="248"/>
                  </a:lnTo>
                  <a:lnTo>
                    <a:pt x="326" y="262"/>
                  </a:lnTo>
                  <a:lnTo>
                    <a:pt x="324" y="276"/>
                  </a:lnTo>
                  <a:lnTo>
                    <a:pt x="326" y="290"/>
                  </a:lnTo>
                  <a:lnTo>
                    <a:pt x="328" y="304"/>
                  </a:lnTo>
                  <a:lnTo>
                    <a:pt x="334" y="318"/>
                  </a:lnTo>
                  <a:lnTo>
                    <a:pt x="334" y="318"/>
                  </a:lnTo>
                  <a:close/>
                  <a:moveTo>
                    <a:pt x="108" y="190"/>
                  </a:moveTo>
                  <a:lnTo>
                    <a:pt x="108" y="190"/>
                  </a:lnTo>
                  <a:lnTo>
                    <a:pt x="116" y="196"/>
                  </a:lnTo>
                  <a:lnTo>
                    <a:pt x="126" y="202"/>
                  </a:lnTo>
                  <a:lnTo>
                    <a:pt x="138" y="206"/>
                  </a:lnTo>
                  <a:lnTo>
                    <a:pt x="148" y="206"/>
                  </a:lnTo>
                  <a:lnTo>
                    <a:pt x="160" y="206"/>
                  </a:lnTo>
                  <a:lnTo>
                    <a:pt x="170" y="202"/>
                  </a:lnTo>
                  <a:lnTo>
                    <a:pt x="180" y="196"/>
                  </a:lnTo>
                  <a:lnTo>
                    <a:pt x="190" y="190"/>
                  </a:lnTo>
                  <a:lnTo>
                    <a:pt x="190" y="190"/>
                  </a:lnTo>
                  <a:lnTo>
                    <a:pt x="198" y="180"/>
                  </a:lnTo>
                  <a:lnTo>
                    <a:pt x="202" y="170"/>
                  </a:lnTo>
                  <a:lnTo>
                    <a:pt x="206" y="160"/>
                  </a:lnTo>
                  <a:lnTo>
                    <a:pt x="206" y="148"/>
                  </a:lnTo>
                  <a:lnTo>
                    <a:pt x="206" y="138"/>
                  </a:lnTo>
                  <a:lnTo>
                    <a:pt x="202" y="126"/>
                  </a:lnTo>
                  <a:lnTo>
                    <a:pt x="198" y="116"/>
                  </a:lnTo>
                  <a:lnTo>
                    <a:pt x="190" y="108"/>
                  </a:lnTo>
                  <a:lnTo>
                    <a:pt x="190" y="108"/>
                  </a:lnTo>
                  <a:lnTo>
                    <a:pt x="180" y="100"/>
                  </a:lnTo>
                  <a:lnTo>
                    <a:pt x="170" y="94"/>
                  </a:lnTo>
                  <a:lnTo>
                    <a:pt x="160" y="92"/>
                  </a:lnTo>
                  <a:lnTo>
                    <a:pt x="148" y="90"/>
                  </a:lnTo>
                  <a:lnTo>
                    <a:pt x="138" y="92"/>
                  </a:lnTo>
                  <a:lnTo>
                    <a:pt x="126" y="94"/>
                  </a:lnTo>
                  <a:lnTo>
                    <a:pt x="116" y="100"/>
                  </a:lnTo>
                  <a:lnTo>
                    <a:pt x="108" y="108"/>
                  </a:lnTo>
                  <a:lnTo>
                    <a:pt x="108" y="108"/>
                  </a:lnTo>
                  <a:lnTo>
                    <a:pt x="100" y="116"/>
                  </a:lnTo>
                  <a:lnTo>
                    <a:pt x="94" y="126"/>
                  </a:lnTo>
                  <a:lnTo>
                    <a:pt x="92" y="138"/>
                  </a:lnTo>
                  <a:lnTo>
                    <a:pt x="90" y="148"/>
                  </a:lnTo>
                  <a:lnTo>
                    <a:pt x="92" y="160"/>
                  </a:lnTo>
                  <a:lnTo>
                    <a:pt x="94" y="170"/>
                  </a:lnTo>
                  <a:lnTo>
                    <a:pt x="100" y="180"/>
                  </a:lnTo>
                  <a:lnTo>
                    <a:pt x="108" y="190"/>
                  </a:lnTo>
                  <a:lnTo>
                    <a:pt x="108" y="190"/>
                  </a:lnTo>
                  <a:close/>
                </a:path>
              </a:pathLst>
            </a:custGeom>
            <a:solidFill>
              <a:schemeClr val="accent1">
                <a:lumMod val="100000"/>
              </a:schemeClr>
            </a:solidFill>
            <a:ln w="9525">
              <a:noFill/>
              <a:round/>
              <a:headEnd/>
              <a:tailEnd/>
            </a:ln>
          </p:spPr>
          <p:txBody>
            <a:bodyPr vert="horz" wrap="square" lIns="103632" tIns="51816" rIns="103632" bIns="51816" numCol="1" anchor="t" anchorCtr="0" compatLnSpc="1">
              <a:prstTxWarp prst="textNoShape">
                <a:avLst/>
              </a:prstTxWarp>
            </a:bodyPr>
            <a:lstStyle/>
            <a:p>
              <a:endParaRPr lang="en-GB" sz="2267">
                <a:latin typeface="Calibri" panose="020F0502020204030204" pitchFamily="34" charset="0"/>
              </a:endParaRPr>
            </a:p>
          </p:txBody>
        </p:sp>
      </p:grpSp>
      <p:grpSp>
        <p:nvGrpSpPr>
          <p:cNvPr id="24" name="Group 23">
            <a:extLst>
              <a:ext uri="{FF2B5EF4-FFF2-40B4-BE49-F238E27FC236}">
                <a16:creationId xmlns:a16="http://schemas.microsoft.com/office/drawing/2014/main" id="{EE2A3A74-1577-43FF-BEF6-14EAD1395E50}"/>
              </a:ext>
            </a:extLst>
          </p:cNvPr>
          <p:cNvGrpSpPr/>
          <p:nvPr userDrawn="1"/>
        </p:nvGrpSpPr>
        <p:grpSpPr>
          <a:xfrm>
            <a:off x="54216" y="2785777"/>
            <a:ext cx="310896" cy="310896"/>
            <a:chOff x="314831" y="3532488"/>
            <a:chExt cx="310896" cy="310896"/>
          </a:xfrm>
        </p:grpSpPr>
        <p:sp>
          <p:nvSpPr>
            <p:cNvPr id="25" name="Oval 24">
              <a:extLst>
                <a:ext uri="{FF2B5EF4-FFF2-40B4-BE49-F238E27FC236}">
                  <a16:creationId xmlns:a16="http://schemas.microsoft.com/office/drawing/2014/main" id="{619E0249-AED7-4026-AFA8-BAEAD0602490}"/>
                </a:ext>
              </a:extLst>
            </p:cNvPr>
            <p:cNvSpPr>
              <a:spLocks noChangeAspect="1"/>
            </p:cNvSpPr>
            <p:nvPr/>
          </p:nvSpPr>
          <p:spPr>
            <a:xfrm>
              <a:off x="314831" y="3532488"/>
              <a:ext cx="310896" cy="310896"/>
            </a:xfrm>
            <a:prstGeom prst="ellipse">
              <a:avLst/>
            </a:prstGeom>
            <a:solidFill>
              <a:schemeClr val="bg1">
                <a:lumMod val="100000"/>
              </a:schemeClr>
            </a:solidFill>
            <a:ln w="57150" cap="flat" cmpd="sng" algn="ctr">
              <a:solidFill>
                <a:schemeClr val="bg2">
                  <a:lumMod val="25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67">
                <a:latin typeface="Calibri" panose="020F0502020204030204" pitchFamily="34" charset="0"/>
              </a:endParaRPr>
            </a:p>
          </p:txBody>
        </p:sp>
        <p:pic>
          <p:nvPicPr>
            <p:cNvPr id="26" name="Picture 25">
              <a:extLst>
                <a:ext uri="{FF2B5EF4-FFF2-40B4-BE49-F238E27FC236}">
                  <a16:creationId xmlns:a16="http://schemas.microsoft.com/office/drawing/2014/main" id="{59EC7A8F-DF5B-4CC6-BCC9-1F26FF9EE66A}"/>
                </a:ext>
              </a:extLst>
            </p:cNvPr>
            <p:cNvPicPr>
              <a:picLocks noChangeAspect="1"/>
            </p:cNvPicPr>
            <p:nvPr/>
          </p:nvPicPr>
          <p:blipFill>
            <a:blip r:embed="rId5"/>
            <a:stretch>
              <a:fillRect/>
            </a:stretch>
          </p:blipFill>
          <p:spPr>
            <a:xfrm>
              <a:off x="410241" y="3603139"/>
              <a:ext cx="107410" cy="169594"/>
            </a:xfrm>
            <a:prstGeom prst="rect">
              <a:avLst/>
            </a:prstGeom>
            <a:ln>
              <a:solidFill>
                <a:schemeClr val="bg2">
                  <a:lumMod val="25000"/>
                </a:schemeClr>
              </a:solidFill>
            </a:ln>
          </p:spPr>
        </p:pic>
      </p:grpSp>
      <p:grpSp>
        <p:nvGrpSpPr>
          <p:cNvPr id="27" name="Group 26">
            <a:extLst>
              <a:ext uri="{FF2B5EF4-FFF2-40B4-BE49-F238E27FC236}">
                <a16:creationId xmlns:a16="http://schemas.microsoft.com/office/drawing/2014/main" id="{C97E9BE4-BC29-4C6E-A797-3EE5CCC173BA}"/>
              </a:ext>
            </a:extLst>
          </p:cNvPr>
          <p:cNvGrpSpPr>
            <a:grpSpLocks noChangeAspect="1"/>
          </p:cNvGrpSpPr>
          <p:nvPr userDrawn="1"/>
        </p:nvGrpSpPr>
        <p:grpSpPr>
          <a:xfrm>
            <a:off x="54216" y="5033497"/>
            <a:ext cx="310896" cy="310896"/>
            <a:chOff x="257036" y="3564361"/>
            <a:chExt cx="1139952" cy="1139952"/>
          </a:xfrm>
        </p:grpSpPr>
        <p:sp>
          <p:nvSpPr>
            <p:cNvPr id="28" name="Oval 27">
              <a:extLst>
                <a:ext uri="{FF2B5EF4-FFF2-40B4-BE49-F238E27FC236}">
                  <a16:creationId xmlns:a16="http://schemas.microsoft.com/office/drawing/2014/main" id="{28B590DE-AAA5-4AFC-8742-870D651431BD}"/>
                </a:ext>
              </a:extLst>
            </p:cNvPr>
            <p:cNvSpPr/>
            <p:nvPr/>
          </p:nvSpPr>
          <p:spPr>
            <a:xfrm>
              <a:off x="257036" y="3564361"/>
              <a:ext cx="1139952" cy="1139952"/>
            </a:xfrm>
            <a:prstGeom prst="ellipse">
              <a:avLst/>
            </a:prstGeom>
            <a:solidFill>
              <a:schemeClr val="bg1">
                <a:lumMod val="100000"/>
              </a:schemeClr>
            </a:solidFill>
            <a:ln w="57150" cap="flat" cmpd="sng" algn="ctr">
              <a:solidFill>
                <a:schemeClr val="accent3">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67">
                <a:latin typeface="Calibri" panose="020F0502020204030204" pitchFamily="34" charset="0"/>
              </a:endParaRPr>
            </a:p>
          </p:txBody>
        </p:sp>
        <p:pic>
          <p:nvPicPr>
            <p:cNvPr id="29" name="Graphic 28" descr="Thumbs up sign outline">
              <a:extLst>
                <a:ext uri="{FF2B5EF4-FFF2-40B4-BE49-F238E27FC236}">
                  <a16:creationId xmlns:a16="http://schemas.microsoft.com/office/drawing/2014/main" id="{46F9357A-B707-406C-AA34-20B7AD3DDE2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04384" y="3596005"/>
              <a:ext cx="914400" cy="914400"/>
            </a:xfrm>
            <a:prstGeom prst="rect">
              <a:avLst/>
            </a:prstGeom>
          </p:spPr>
        </p:pic>
      </p:grpSp>
      <p:sp>
        <p:nvSpPr>
          <p:cNvPr id="30" name="Text Placeholder 4">
            <a:extLst>
              <a:ext uri="{FF2B5EF4-FFF2-40B4-BE49-F238E27FC236}">
                <a16:creationId xmlns:a16="http://schemas.microsoft.com/office/drawing/2014/main" id="{6F98DD51-3702-4247-BAB6-55B8D1EED6CF}"/>
              </a:ext>
            </a:extLst>
          </p:cNvPr>
          <p:cNvSpPr>
            <a:spLocks noGrp="1"/>
          </p:cNvSpPr>
          <p:nvPr>
            <p:ph type="body" sz="quarter" idx="13"/>
          </p:nvPr>
        </p:nvSpPr>
        <p:spPr>
          <a:xfrm>
            <a:off x="1800226" y="2211836"/>
            <a:ext cx="2300719" cy="1408819"/>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1" name="Text Placeholder 4">
            <a:extLst>
              <a:ext uri="{FF2B5EF4-FFF2-40B4-BE49-F238E27FC236}">
                <a16:creationId xmlns:a16="http://schemas.microsoft.com/office/drawing/2014/main" id="{E62B43F2-6766-4DD9-A5D8-70C164BF8E71}"/>
              </a:ext>
            </a:extLst>
          </p:cNvPr>
          <p:cNvSpPr>
            <a:spLocks noGrp="1"/>
          </p:cNvSpPr>
          <p:nvPr>
            <p:ph type="body" sz="quarter" idx="14"/>
          </p:nvPr>
        </p:nvSpPr>
        <p:spPr>
          <a:xfrm>
            <a:off x="4370543" y="2211836"/>
            <a:ext cx="2300719" cy="1408819"/>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2" name="Text Placeholder 4">
            <a:extLst>
              <a:ext uri="{FF2B5EF4-FFF2-40B4-BE49-F238E27FC236}">
                <a16:creationId xmlns:a16="http://schemas.microsoft.com/office/drawing/2014/main" id="{D6D69A4F-B023-4662-96F7-EC02FB6B59FF}"/>
              </a:ext>
            </a:extLst>
          </p:cNvPr>
          <p:cNvSpPr>
            <a:spLocks noGrp="1"/>
          </p:cNvSpPr>
          <p:nvPr>
            <p:ph type="body" sz="quarter" idx="15"/>
          </p:nvPr>
        </p:nvSpPr>
        <p:spPr>
          <a:xfrm>
            <a:off x="6983614" y="2211835"/>
            <a:ext cx="2300719" cy="1408819"/>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3" name="Text Placeholder 4">
            <a:extLst>
              <a:ext uri="{FF2B5EF4-FFF2-40B4-BE49-F238E27FC236}">
                <a16:creationId xmlns:a16="http://schemas.microsoft.com/office/drawing/2014/main" id="{3FDDD803-9252-4E48-87F9-B392DB65A112}"/>
              </a:ext>
            </a:extLst>
          </p:cNvPr>
          <p:cNvSpPr>
            <a:spLocks noGrp="1"/>
          </p:cNvSpPr>
          <p:nvPr>
            <p:ph type="body" sz="quarter" idx="16"/>
          </p:nvPr>
        </p:nvSpPr>
        <p:spPr>
          <a:xfrm>
            <a:off x="9611854" y="2217541"/>
            <a:ext cx="2300719" cy="1408819"/>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4" name="Text Placeholder 4">
            <a:extLst>
              <a:ext uri="{FF2B5EF4-FFF2-40B4-BE49-F238E27FC236}">
                <a16:creationId xmlns:a16="http://schemas.microsoft.com/office/drawing/2014/main" id="{48A81E49-4C4A-4F9B-8ABF-FF31191035A4}"/>
              </a:ext>
            </a:extLst>
          </p:cNvPr>
          <p:cNvSpPr>
            <a:spLocks noGrp="1"/>
          </p:cNvSpPr>
          <p:nvPr>
            <p:ph type="body" sz="quarter" idx="17"/>
          </p:nvPr>
        </p:nvSpPr>
        <p:spPr>
          <a:xfrm>
            <a:off x="1804798" y="3829236"/>
            <a:ext cx="2300719" cy="2423782"/>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5" name="Text Placeholder 4">
            <a:extLst>
              <a:ext uri="{FF2B5EF4-FFF2-40B4-BE49-F238E27FC236}">
                <a16:creationId xmlns:a16="http://schemas.microsoft.com/office/drawing/2014/main" id="{66F19FB4-0E31-49BF-9A7F-8C2170CD3431}"/>
              </a:ext>
            </a:extLst>
          </p:cNvPr>
          <p:cNvSpPr>
            <a:spLocks noGrp="1"/>
          </p:cNvSpPr>
          <p:nvPr>
            <p:ph type="body" sz="quarter" idx="18"/>
          </p:nvPr>
        </p:nvSpPr>
        <p:spPr>
          <a:xfrm>
            <a:off x="4362959" y="3821606"/>
            <a:ext cx="2300719" cy="2423782"/>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6" name="Text Placeholder 4">
            <a:extLst>
              <a:ext uri="{FF2B5EF4-FFF2-40B4-BE49-F238E27FC236}">
                <a16:creationId xmlns:a16="http://schemas.microsoft.com/office/drawing/2014/main" id="{C03C4969-4A9E-4F35-878F-ED309E89D539}"/>
              </a:ext>
            </a:extLst>
          </p:cNvPr>
          <p:cNvSpPr>
            <a:spLocks noGrp="1"/>
          </p:cNvSpPr>
          <p:nvPr>
            <p:ph type="body" sz="quarter" idx="19"/>
          </p:nvPr>
        </p:nvSpPr>
        <p:spPr>
          <a:xfrm>
            <a:off x="6991199" y="3844432"/>
            <a:ext cx="2300719" cy="2423782"/>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7" name="Text Placeholder 4">
            <a:extLst>
              <a:ext uri="{FF2B5EF4-FFF2-40B4-BE49-F238E27FC236}">
                <a16:creationId xmlns:a16="http://schemas.microsoft.com/office/drawing/2014/main" id="{5B977299-D1CE-4E66-AEC8-B61C46DF830F}"/>
              </a:ext>
            </a:extLst>
          </p:cNvPr>
          <p:cNvSpPr>
            <a:spLocks noGrp="1"/>
          </p:cNvSpPr>
          <p:nvPr>
            <p:ph type="body" sz="quarter" idx="20"/>
          </p:nvPr>
        </p:nvSpPr>
        <p:spPr>
          <a:xfrm>
            <a:off x="9601376" y="3844432"/>
            <a:ext cx="2300719" cy="2423782"/>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8" name="Text Placeholder 4">
            <a:extLst>
              <a:ext uri="{FF2B5EF4-FFF2-40B4-BE49-F238E27FC236}">
                <a16:creationId xmlns:a16="http://schemas.microsoft.com/office/drawing/2014/main" id="{6236C740-BB23-4596-B0B8-3DD6F4759066}"/>
              </a:ext>
            </a:extLst>
          </p:cNvPr>
          <p:cNvSpPr>
            <a:spLocks noGrp="1"/>
          </p:cNvSpPr>
          <p:nvPr>
            <p:ph type="body" sz="quarter" idx="21"/>
          </p:nvPr>
        </p:nvSpPr>
        <p:spPr>
          <a:xfrm>
            <a:off x="1789748" y="1184567"/>
            <a:ext cx="2300719" cy="757679"/>
          </a:xfrm>
        </p:spPr>
        <p:txBody>
          <a:bodyPr anchor="ctr"/>
          <a:lstStyle>
            <a:lvl1pPr marL="0" indent="0" algn="ctr">
              <a:buNone/>
              <a:defRPr sz="1400" b="1">
                <a:solidFill>
                  <a:schemeClr val="accent4"/>
                </a:solidFill>
              </a:defRPr>
            </a:lvl1pPr>
            <a:lvl2pPr marL="235113" indent="0">
              <a:buNone/>
              <a:defRPr sz="1400"/>
            </a:lvl2pPr>
            <a:lvl3pPr marL="470225" indent="0">
              <a:buNone/>
              <a:defRPr sz="1400"/>
            </a:lvl3pPr>
            <a:lvl4pPr marL="705337" indent="0">
              <a:buNone/>
              <a:defRPr sz="1400"/>
            </a:lvl4pPr>
            <a:lvl5pPr marL="940450" indent="0">
              <a:buNone/>
              <a:defRPr/>
            </a:lvl5pPr>
          </a:lstStyle>
          <a:p>
            <a:pPr lvl="0"/>
            <a:r>
              <a:rPr lang="en-US"/>
              <a:t>Click to edit Master text styles</a:t>
            </a:r>
          </a:p>
        </p:txBody>
      </p:sp>
      <p:sp>
        <p:nvSpPr>
          <p:cNvPr id="39" name="Text Placeholder 4">
            <a:extLst>
              <a:ext uri="{FF2B5EF4-FFF2-40B4-BE49-F238E27FC236}">
                <a16:creationId xmlns:a16="http://schemas.microsoft.com/office/drawing/2014/main" id="{0EE97AB0-7357-47BF-A33C-4F0315DAAC95}"/>
              </a:ext>
            </a:extLst>
          </p:cNvPr>
          <p:cNvSpPr>
            <a:spLocks noGrp="1"/>
          </p:cNvSpPr>
          <p:nvPr>
            <p:ph type="body" sz="quarter" idx="22"/>
          </p:nvPr>
        </p:nvSpPr>
        <p:spPr>
          <a:xfrm>
            <a:off x="4360065" y="1184567"/>
            <a:ext cx="2300719" cy="757679"/>
          </a:xfrm>
        </p:spPr>
        <p:txBody>
          <a:bodyPr anchor="ctr"/>
          <a:lstStyle>
            <a:lvl1pPr marL="0" indent="0" algn="ctr">
              <a:buNone/>
              <a:defRPr sz="1400" b="1">
                <a:solidFill>
                  <a:schemeClr val="accent4"/>
                </a:solidFill>
              </a:defRPr>
            </a:lvl1pPr>
            <a:lvl2pPr marL="235113" indent="0">
              <a:buNone/>
              <a:defRPr sz="1400"/>
            </a:lvl2pPr>
            <a:lvl3pPr marL="470225" indent="0">
              <a:buNone/>
              <a:defRPr sz="1400"/>
            </a:lvl3pPr>
            <a:lvl4pPr marL="705337" indent="0">
              <a:buNone/>
              <a:defRPr sz="1400"/>
            </a:lvl4pPr>
            <a:lvl5pPr marL="940450" indent="0">
              <a:buNone/>
              <a:defRPr/>
            </a:lvl5pPr>
          </a:lstStyle>
          <a:p>
            <a:pPr lvl="0"/>
            <a:r>
              <a:rPr lang="en-US"/>
              <a:t>Click to edit Master text styles</a:t>
            </a:r>
          </a:p>
        </p:txBody>
      </p:sp>
      <p:sp>
        <p:nvSpPr>
          <p:cNvPr id="40" name="Text Placeholder 4">
            <a:extLst>
              <a:ext uri="{FF2B5EF4-FFF2-40B4-BE49-F238E27FC236}">
                <a16:creationId xmlns:a16="http://schemas.microsoft.com/office/drawing/2014/main" id="{54B2433A-1D35-4443-A48D-DA1D030EB2FD}"/>
              </a:ext>
            </a:extLst>
          </p:cNvPr>
          <p:cNvSpPr>
            <a:spLocks noGrp="1"/>
          </p:cNvSpPr>
          <p:nvPr>
            <p:ph type="body" sz="quarter" idx="23"/>
          </p:nvPr>
        </p:nvSpPr>
        <p:spPr>
          <a:xfrm>
            <a:off x="6983613" y="1184567"/>
            <a:ext cx="2300719" cy="757679"/>
          </a:xfrm>
        </p:spPr>
        <p:txBody>
          <a:bodyPr anchor="ctr"/>
          <a:lstStyle>
            <a:lvl1pPr marL="0" indent="0" algn="ctr">
              <a:buNone/>
              <a:defRPr sz="1400" b="1">
                <a:solidFill>
                  <a:schemeClr val="accent4"/>
                </a:solidFill>
              </a:defRPr>
            </a:lvl1pPr>
            <a:lvl2pPr marL="235113" indent="0">
              <a:buNone/>
              <a:defRPr sz="1400"/>
            </a:lvl2pPr>
            <a:lvl3pPr marL="470225" indent="0">
              <a:buNone/>
              <a:defRPr sz="1400"/>
            </a:lvl3pPr>
            <a:lvl4pPr marL="705337" indent="0">
              <a:buNone/>
              <a:defRPr sz="1400"/>
            </a:lvl4pPr>
            <a:lvl5pPr marL="940450" indent="0">
              <a:buNone/>
              <a:defRPr/>
            </a:lvl5pPr>
          </a:lstStyle>
          <a:p>
            <a:pPr lvl="0"/>
            <a:r>
              <a:rPr lang="en-US"/>
              <a:t>Click to edit Master text styles</a:t>
            </a:r>
          </a:p>
        </p:txBody>
      </p:sp>
      <p:sp>
        <p:nvSpPr>
          <p:cNvPr id="41" name="Text Placeholder 4">
            <a:extLst>
              <a:ext uri="{FF2B5EF4-FFF2-40B4-BE49-F238E27FC236}">
                <a16:creationId xmlns:a16="http://schemas.microsoft.com/office/drawing/2014/main" id="{604757AB-EB53-4C78-8AF2-7AB3CB5A932E}"/>
              </a:ext>
            </a:extLst>
          </p:cNvPr>
          <p:cNvSpPr>
            <a:spLocks noGrp="1"/>
          </p:cNvSpPr>
          <p:nvPr>
            <p:ph type="body" sz="quarter" idx="24"/>
          </p:nvPr>
        </p:nvSpPr>
        <p:spPr>
          <a:xfrm>
            <a:off x="9611853" y="1184567"/>
            <a:ext cx="2300719" cy="757679"/>
          </a:xfrm>
        </p:spPr>
        <p:txBody>
          <a:bodyPr anchor="ctr"/>
          <a:lstStyle>
            <a:lvl1pPr marL="0" indent="0" algn="ctr">
              <a:buNone/>
              <a:defRPr sz="1400" b="1">
                <a:solidFill>
                  <a:schemeClr val="accent4"/>
                </a:solidFill>
              </a:defRPr>
            </a:lvl1pPr>
            <a:lvl2pPr marL="235113" indent="0">
              <a:buNone/>
              <a:defRPr sz="1400"/>
            </a:lvl2pPr>
            <a:lvl3pPr marL="470225" indent="0">
              <a:buNone/>
              <a:defRPr sz="1400"/>
            </a:lvl3pPr>
            <a:lvl4pPr marL="705337" indent="0">
              <a:buNone/>
              <a:defRPr sz="1400"/>
            </a:lvl4pPr>
            <a:lvl5pPr marL="940450" indent="0">
              <a:buNone/>
              <a:defRPr/>
            </a:lvl5pPr>
          </a:lstStyle>
          <a:p>
            <a:pPr lvl="0"/>
            <a:r>
              <a:rPr lang="en-US"/>
              <a:t>Click to edit Master text styles</a:t>
            </a:r>
          </a:p>
        </p:txBody>
      </p:sp>
    </p:spTree>
    <p:extLst>
      <p:ext uri="{BB962C8B-B14F-4D97-AF65-F5344CB8AC3E}">
        <p14:creationId xmlns:p14="http://schemas.microsoft.com/office/powerpoint/2010/main" val="281230030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Category, Succes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4C797-7E48-4189-BE37-E39E93C0B8F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D025DA9B-ED3F-4637-BBC6-BABD9631204A}"/>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4" name="Rectangle 3">
            <a:extLst>
              <a:ext uri="{FF2B5EF4-FFF2-40B4-BE49-F238E27FC236}">
                <a16:creationId xmlns:a16="http://schemas.microsoft.com/office/drawing/2014/main" id="{127D19F8-856B-48BD-B644-8EEE21F83D9B}"/>
              </a:ext>
            </a:extLst>
          </p:cNvPr>
          <p:cNvSpPr/>
          <p:nvPr userDrawn="1"/>
        </p:nvSpPr>
        <p:spPr>
          <a:xfrm>
            <a:off x="552305" y="1766814"/>
            <a:ext cx="2330595" cy="921034"/>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algn="ctr" defTabSz="470225">
              <a:defRPr/>
            </a:pPr>
            <a:r>
              <a:rPr lang="en-US" sz="1400" b="1">
                <a:solidFill>
                  <a:schemeClr val="accent4">
                    <a:lumMod val="100000"/>
                  </a:schemeClr>
                </a:solidFill>
                <a:latin typeface="Calibri" panose="020F0502020204030204" pitchFamily="34" charset="0"/>
              </a:rPr>
              <a:t>XXX</a:t>
            </a:r>
          </a:p>
        </p:txBody>
      </p:sp>
      <p:sp>
        <p:nvSpPr>
          <p:cNvPr id="5" name="Rectangle 4">
            <a:extLst>
              <a:ext uri="{FF2B5EF4-FFF2-40B4-BE49-F238E27FC236}">
                <a16:creationId xmlns:a16="http://schemas.microsoft.com/office/drawing/2014/main" id="{FA36EA33-1BA3-4F49-A9EE-35B8B34B8831}"/>
              </a:ext>
            </a:extLst>
          </p:cNvPr>
          <p:cNvSpPr/>
          <p:nvPr userDrawn="1"/>
        </p:nvSpPr>
        <p:spPr>
          <a:xfrm>
            <a:off x="2984501" y="1769152"/>
            <a:ext cx="8178798" cy="921033"/>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285750" indent="-285750">
              <a:buFont typeface="Wingdings" panose="05000000000000000000" pitchFamily="2" charset="2"/>
              <a:buChar char="§"/>
            </a:pPr>
            <a:r>
              <a:rPr lang="en-US" sz="1400">
                <a:solidFill>
                  <a:schemeClr val="tx1"/>
                </a:solidFill>
                <a:latin typeface="Calibri" panose="020F0502020204030204" pitchFamily="34" charset="0"/>
              </a:rPr>
              <a:t>XXX</a:t>
            </a:r>
          </a:p>
        </p:txBody>
      </p:sp>
      <p:sp>
        <p:nvSpPr>
          <p:cNvPr id="6" name="Rectangle: Rounded Corners 5">
            <a:extLst>
              <a:ext uri="{FF2B5EF4-FFF2-40B4-BE49-F238E27FC236}">
                <a16:creationId xmlns:a16="http://schemas.microsoft.com/office/drawing/2014/main" id="{5090D74D-3843-41DA-8C68-CCF5445DDDC7}"/>
              </a:ext>
            </a:extLst>
          </p:cNvPr>
          <p:cNvSpPr/>
          <p:nvPr userDrawn="1"/>
        </p:nvSpPr>
        <p:spPr>
          <a:xfrm>
            <a:off x="3133724" y="1123731"/>
            <a:ext cx="8029573" cy="571982"/>
          </a:xfrm>
          <a:prstGeom prst="roundRect">
            <a:avLst/>
          </a:prstGeom>
          <a:solidFill>
            <a:schemeClr val="accent3"/>
          </a:solidFill>
          <a:ln w="381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88" b="1">
                <a:solidFill>
                  <a:srgbClr val="FFFFFF"/>
                </a:solidFill>
                <a:latin typeface="Calibri" panose="020F0502020204030204" pitchFamily="34" charset="0"/>
              </a:rPr>
              <a:t>Successes</a:t>
            </a:r>
            <a:endParaRPr kumimoji="0" lang="en-US" sz="1588" b="1" i="0" u="none" strike="noStrike" kern="1200" cap="none" spc="0" normalizeH="0" baseline="0" noProof="0">
              <a:ln>
                <a:noFill/>
              </a:ln>
              <a:solidFill>
                <a:srgbClr val="FFFFFF"/>
              </a:solidFill>
              <a:effectLst/>
              <a:uLnTx/>
              <a:uFillTx/>
              <a:latin typeface="Calibri" panose="020F0502020204030204" pitchFamily="34" charset="0"/>
              <a:ea typeface="+mn-ea"/>
              <a:cs typeface="+mn-cs"/>
            </a:endParaRPr>
          </a:p>
        </p:txBody>
      </p:sp>
      <p:sp>
        <p:nvSpPr>
          <p:cNvPr id="7" name="Rectangle 6">
            <a:extLst>
              <a:ext uri="{FF2B5EF4-FFF2-40B4-BE49-F238E27FC236}">
                <a16:creationId xmlns:a16="http://schemas.microsoft.com/office/drawing/2014/main" id="{4F134220-E836-4146-B9B0-F53D825747D8}"/>
              </a:ext>
            </a:extLst>
          </p:cNvPr>
          <p:cNvSpPr/>
          <p:nvPr userDrawn="1"/>
        </p:nvSpPr>
        <p:spPr>
          <a:xfrm>
            <a:off x="2984501" y="2752417"/>
            <a:ext cx="8178797" cy="881294"/>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285750" indent="-285750">
              <a:buFont typeface="Wingdings" panose="05000000000000000000" pitchFamily="2" charset="2"/>
              <a:buChar char="§"/>
            </a:pPr>
            <a:r>
              <a:rPr lang="en-US" sz="1400">
                <a:solidFill>
                  <a:schemeClr val="tx1"/>
                </a:solidFill>
                <a:latin typeface="Calibri" panose="020F0502020204030204" pitchFamily="34" charset="0"/>
              </a:rPr>
              <a:t>XXX</a:t>
            </a:r>
            <a:endParaRPr kumimoji="0" lang="en-US" sz="1400" b="0" i="0" u="none" strike="noStrike" kern="1200" cap="none" spc="0" normalizeH="0" baseline="0" noProof="0">
              <a:ln>
                <a:noFill/>
              </a:ln>
              <a:solidFill>
                <a:srgbClr val="000000"/>
              </a:solidFill>
              <a:effectLst/>
              <a:uLnTx/>
              <a:uFillTx/>
              <a:latin typeface="Calibri Light" panose="020F0302020204030204" pitchFamily="34" charset="0"/>
              <a:ea typeface="Calibri" panose="020F0502020204030204" pitchFamily="34" charset="0"/>
              <a:cs typeface="+mn-cs"/>
            </a:endParaRPr>
          </a:p>
        </p:txBody>
      </p:sp>
      <p:sp>
        <p:nvSpPr>
          <p:cNvPr id="8" name="Rectangle 7">
            <a:extLst>
              <a:ext uri="{FF2B5EF4-FFF2-40B4-BE49-F238E27FC236}">
                <a16:creationId xmlns:a16="http://schemas.microsoft.com/office/drawing/2014/main" id="{B163C8F1-9C82-4E23-AE7A-845C4369772F}"/>
              </a:ext>
            </a:extLst>
          </p:cNvPr>
          <p:cNvSpPr/>
          <p:nvPr userDrawn="1"/>
        </p:nvSpPr>
        <p:spPr>
          <a:xfrm>
            <a:off x="552305" y="2742286"/>
            <a:ext cx="2330595" cy="897425"/>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marR="0" lvl="1" algn="ctr" defTabSz="914400" rtl="0" eaLnBrk="1" fontAlgn="auto" latinLnBrk="0" hangingPunct="1">
              <a:lnSpc>
                <a:spcPct val="100000"/>
              </a:lnSpc>
              <a:spcBef>
                <a:spcPts val="0"/>
              </a:spcBef>
              <a:spcAft>
                <a:spcPts val="0"/>
              </a:spcAft>
              <a:buClrTx/>
              <a:buSzTx/>
              <a:buFontTx/>
              <a:buNone/>
              <a:tabLst/>
              <a:defRPr/>
            </a:pPr>
            <a:r>
              <a:rPr lang="en-US" sz="1400" b="1">
                <a:solidFill>
                  <a:schemeClr val="accent4">
                    <a:lumMod val="100000"/>
                  </a:schemeClr>
                </a:solidFill>
                <a:latin typeface="Calibri" panose="020F0502020204030204" pitchFamily="34" charset="0"/>
              </a:rPr>
              <a:t>XXX</a:t>
            </a:r>
          </a:p>
        </p:txBody>
      </p:sp>
      <p:sp>
        <p:nvSpPr>
          <p:cNvPr id="9" name="Rectangle 8">
            <a:extLst>
              <a:ext uri="{FF2B5EF4-FFF2-40B4-BE49-F238E27FC236}">
                <a16:creationId xmlns:a16="http://schemas.microsoft.com/office/drawing/2014/main" id="{D0CA0F40-497A-4206-9D59-88277AA1AAA5}"/>
              </a:ext>
            </a:extLst>
          </p:cNvPr>
          <p:cNvSpPr/>
          <p:nvPr userDrawn="1"/>
        </p:nvSpPr>
        <p:spPr>
          <a:xfrm>
            <a:off x="560487" y="3694858"/>
            <a:ext cx="2330595" cy="921034"/>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marR="0" lvl="1" algn="ctr" defTabSz="914400" rtl="0" eaLnBrk="1" fontAlgn="auto" latinLnBrk="0" hangingPunct="1">
              <a:lnSpc>
                <a:spcPct val="100000"/>
              </a:lnSpc>
              <a:spcBef>
                <a:spcPts val="0"/>
              </a:spcBef>
              <a:spcAft>
                <a:spcPts val="0"/>
              </a:spcAft>
              <a:buClrTx/>
              <a:buSzTx/>
              <a:buFontTx/>
              <a:buNone/>
              <a:tabLst/>
              <a:defRPr/>
            </a:pPr>
            <a:r>
              <a:rPr lang="en-US" sz="1400" b="1">
                <a:solidFill>
                  <a:schemeClr val="accent4">
                    <a:lumMod val="100000"/>
                  </a:schemeClr>
                </a:solidFill>
                <a:latin typeface="Calibri" panose="020F0502020204030204" pitchFamily="34" charset="0"/>
              </a:rPr>
              <a:t>XXX</a:t>
            </a:r>
          </a:p>
        </p:txBody>
      </p:sp>
      <p:sp>
        <p:nvSpPr>
          <p:cNvPr id="10" name="Rectangle 9">
            <a:extLst>
              <a:ext uri="{FF2B5EF4-FFF2-40B4-BE49-F238E27FC236}">
                <a16:creationId xmlns:a16="http://schemas.microsoft.com/office/drawing/2014/main" id="{BB67C956-D8CC-490A-9D24-07F3433A9F1B}"/>
              </a:ext>
            </a:extLst>
          </p:cNvPr>
          <p:cNvSpPr/>
          <p:nvPr userDrawn="1"/>
        </p:nvSpPr>
        <p:spPr>
          <a:xfrm>
            <a:off x="560487" y="4671040"/>
            <a:ext cx="2330595" cy="912852"/>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marR="0" lvl="1" algn="ctr" defTabSz="914400" rtl="0" eaLnBrk="1" fontAlgn="auto" latinLnBrk="0" hangingPunct="1">
              <a:lnSpc>
                <a:spcPct val="100000"/>
              </a:lnSpc>
              <a:spcBef>
                <a:spcPts val="0"/>
              </a:spcBef>
              <a:spcAft>
                <a:spcPts val="0"/>
              </a:spcAft>
              <a:buClrTx/>
              <a:buSzTx/>
              <a:buFontTx/>
              <a:buNone/>
              <a:tabLst/>
              <a:defRPr/>
            </a:pPr>
            <a:r>
              <a:rPr lang="en-US" sz="1400" b="1">
                <a:solidFill>
                  <a:schemeClr val="accent4">
                    <a:lumMod val="100000"/>
                  </a:schemeClr>
                </a:solidFill>
                <a:latin typeface="Calibri" panose="020F0502020204030204" pitchFamily="34" charset="0"/>
              </a:rPr>
              <a:t>XXX</a:t>
            </a:r>
          </a:p>
        </p:txBody>
      </p:sp>
      <p:sp>
        <p:nvSpPr>
          <p:cNvPr id="11" name="Rectangle 10">
            <a:extLst>
              <a:ext uri="{FF2B5EF4-FFF2-40B4-BE49-F238E27FC236}">
                <a16:creationId xmlns:a16="http://schemas.microsoft.com/office/drawing/2014/main" id="{E7C113C4-EF5B-4158-8989-C721651EDBAD}"/>
              </a:ext>
            </a:extLst>
          </p:cNvPr>
          <p:cNvSpPr/>
          <p:nvPr userDrawn="1"/>
        </p:nvSpPr>
        <p:spPr>
          <a:xfrm>
            <a:off x="560487" y="5645978"/>
            <a:ext cx="2330595" cy="899232"/>
          </a:xfrm>
          <a:prstGeom prst="rect">
            <a:avLst/>
          </a:prstGeom>
          <a:solidFill>
            <a:schemeClr val="accent1">
              <a:lumMod val="20000"/>
              <a:lumOff val="80000"/>
            </a:schemeClr>
          </a:solidFill>
          <a:ln/>
        </p:spPr>
        <p:style>
          <a:lnRef idx="2">
            <a:schemeClr val="accent2">
              <a:shade val="50000"/>
            </a:schemeClr>
          </a:lnRef>
          <a:fillRef idx="1">
            <a:schemeClr val="accent2"/>
          </a:fillRef>
          <a:effectRef idx="0">
            <a:schemeClr val="accent2"/>
          </a:effectRef>
          <a:fontRef idx="minor">
            <a:schemeClr val="lt1"/>
          </a:fontRef>
        </p:style>
        <p:txBody>
          <a:bodyPr vert="horz" rtlCol="0" anchor="ctr"/>
          <a:lstStyle/>
          <a:p>
            <a:pPr marL="0" lvl="1" algn="ctr">
              <a:defRPr/>
            </a:pPr>
            <a:r>
              <a:rPr lang="en-US" sz="1400" b="1">
                <a:solidFill>
                  <a:schemeClr val="accent4">
                    <a:lumMod val="100000"/>
                  </a:schemeClr>
                </a:solidFill>
                <a:latin typeface="Calibri" panose="020F0502020204030204" pitchFamily="34" charset="0"/>
              </a:rPr>
              <a:t>XXX</a:t>
            </a:r>
          </a:p>
        </p:txBody>
      </p:sp>
      <p:sp>
        <p:nvSpPr>
          <p:cNvPr id="12" name="Rectangle: Rounded Corners 11">
            <a:extLst>
              <a:ext uri="{FF2B5EF4-FFF2-40B4-BE49-F238E27FC236}">
                <a16:creationId xmlns:a16="http://schemas.microsoft.com/office/drawing/2014/main" id="{BD0E248A-C98E-435E-AA07-9AF7455708A3}"/>
              </a:ext>
            </a:extLst>
          </p:cNvPr>
          <p:cNvSpPr/>
          <p:nvPr userDrawn="1"/>
        </p:nvSpPr>
        <p:spPr>
          <a:xfrm>
            <a:off x="626688" y="1112520"/>
            <a:ext cx="2264395" cy="583193"/>
          </a:xfrm>
          <a:prstGeom prst="roundRect">
            <a:avLst/>
          </a:prstGeom>
          <a:solidFill>
            <a:schemeClr val="accent1"/>
          </a:solidFill>
          <a:ln w="28575" cap="flat" cmpd="sng" algn="ctr">
            <a:solidFill>
              <a:schemeClr val="accent1">
                <a:lumMod val="75000"/>
              </a:schemeClr>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indent="-132721" algn="ctr" defTabSz="1018824">
              <a:spcBef>
                <a:spcPts val="56"/>
              </a:spcBef>
            </a:pPr>
            <a:r>
              <a:rPr lang="en-US" sz="1590" b="1">
                <a:latin typeface="Calibri" panose="020F0502020204030204" pitchFamily="34" charset="0"/>
                <a:cs typeface="Calibri" panose="020F0502020204030204" pitchFamily="34" charset="0"/>
              </a:rPr>
              <a:t>Category</a:t>
            </a:r>
          </a:p>
        </p:txBody>
      </p:sp>
      <p:sp>
        <p:nvSpPr>
          <p:cNvPr id="13" name="Rectangle 12">
            <a:extLst>
              <a:ext uri="{FF2B5EF4-FFF2-40B4-BE49-F238E27FC236}">
                <a16:creationId xmlns:a16="http://schemas.microsoft.com/office/drawing/2014/main" id="{DBA4C8AD-A4AD-4E17-82ED-341764409642}"/>
              </a:ext>
            </a:extLst>
          </p:cNvPr>
          <p:cNvSpPr/>
          <p:nvPr userDrawn="1"/>
        </p:nvSpPr>
        <p:spPr>
          <a:xfrm>
            <a:off x="2984502" y="3694858"/>
            <a:ext cx="8178797" cy="921033"/>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285750" indent="-285750">
              <a:buFont typeface="Wingdings" panose="05000000000000000000" pitchFamily="2" charset="2"/>
              <a:buChar char="§"/>
            </a:pPr>
            <a:r>
              <a:rPr lang="en-US" sz="1400">
                <a:solidFill>
                  <a:schemeClr val="tx1"/>
                </a:solidFill>
                <a:latin typeface="Calibri" panose="020F0502020204030204" pitchFamily="34" charset="0"/>
              </a:rPr>
              <a:t>XXX</a:t>
            </a:r>
            <a:endParaRPr kumimoji="0" lang="en-US" sz="1400" b="0" i="0" u="none" strike="noStrike" kern="1200" cap="none" spc="0" normalizeH="0" baseline="0" noProof="0">
              <a:ln>
                <a:noFill/>
              </a:ln>
              <a:solidFill>
                <a:srgbClr val="000000"/>
              </a:solidFill>
              <a:effectLst/>
              <a:uLnTx/>
              <a:uFillTx/>
              <a:latin typeface="Calibri Light" panose="020F0302020204030204" pitchFamily="34" charset="0"/>
              <a:ea typeface="Calibri" panose="020F0502020204030204" pitchFamily="34" charset="0"/>
              <a:cs typeface="+mn-cs"/>
            </a:endParaRPr>
          </a:p>
        </p:txBody>
      </p:sp>
      <p:sp>
        <p:nvSpPr>
          <p:cNvPr id="14" name="Rectangle 13">
            <a:extLst>
              <a:ext uri="{FF2B5EF4-FFF2-40B4-BE49-F238E27FC236}">
                <a16:creationId xmlns:a16="http://schemas.microsoft.com/office/drawing/2014/main" id="{E6446F22-B483-4BFC-9DE0-C52044AF46C0}"/>
              </a:ext>
            </a:extLst>
          </p:cNvPr>
          <p:cNvSpPr/>
          <p:nvPr userDrawn="1"/>
        </p:nvSpPr>
        <p:spPr>
          <a:xfrm>
            <a:off x="2984502" y="4671040"/>
            <a:ext cx="8178797" cy="912852"/>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285750" indent="-285750">
              <a:buFont typeface="Wingdings" panose="05000000000000000000" pitchFamily="2" charset="2"/>
              <a:buChar char="§"/>
            </a:pPr>
            <a:r>
              <a:rPr lang="en-US" sz="1400">
                <a:solidFill>
                  <a:schemeClr val="tx1"/>
                </a:solidFill>
                <a:latin typeface="Calibri" panose="020F0502020204030204" pitchFamily="34" charset="0"/>
              </a:rPr>
              <a:t>XXX</a:t>
            </a:r>
          </a:p>
        </p:txBody>
      </p:sp>
      <p:sp>
        <p:nvSpPr>
          <p:cNvPr id="15" name="Rectangle 14">
            <a:extLst>
              <a:ext uri="{FF2B5EF4-FFF2-40B4-BE49-F238E27FC236}">
                <a16:creationId xmlns:a16="http://schemas.microsoft.com/office/drawing/2014/main" id="{FE263D57-2C42-47A7-B842-596ACFFB6B40}"/>
              </a:ext>
            </a:extLst>
          </p:cNvPr>
          <p:cNvSpPr/>
          <p:nvPr userDrawn="1"/>
        </p:nvSpPr>
        <p:spPr>
          <a:xfrm>
            <a:off x="2984501" y="5645978"/>
            <a:ext cx="8178797" cy="899231"/>
          </a:xfrm>
          <a:prstGeom prst="rect">
            <a:avLst/>
          </a:prstGeom>
          <a:solidFill>
            <a:schemeClr val="accent6">
              <a:lumMod val="20000"/>
              <a:lumOff val="80000"/>
            </a:schemeClr>
          </a:solidFill>
          <a:ln/>
        </p:spPr>
        <p:style>
          <a:lnRef idx="1">
            <a:schemeClr val="accent3"/>
          </a:lnRef>
          <a:fillRef idx="2">
            <a:schemeClr val="accent3"/>
          </a:fillRef>
          <a:effectRef idx="1">
            <a:schemeClr val="accent3"/>
          </a:effectRef>
          <a:fontRef idx="minor">
            <a:schemeClr val="dk1"/>
          </a:fontRef>
        </p:style>
        <p:txBody>
          <a:bodyPr vert="horz" rtlCol="0" anchor="ctr"/>
          <a:lstStyle/>
          <a:p>
            <a:pPr marL="285750" indent="-285750">
              <a:buFont typeface="Wingdings" panose="05000000000000000000" pitchFamily="2" charset="2"/>
              <a:buChar char="§"/>
            </a:pPr>
            <a:r>
              <a:rPr lang="en-US" sz="1400">
                <a:solidFill>
                  <a:schemeClr val="tx1"/>
                </a:solidFill>
                <a:latin typeface="Calibri" panose="020F0502020204030204" pitchFamily="34" charset="0"/>
              </a:rPr>
              <a:t>XXX</a:t>
            </a:r>
          </a:p>
        </p:txBody>
      </p:sp>
      <p:grpSp>
        <p:nvGrpSpPr>
          <p:cNvPr id="16" name="Group 15">
            <a:extLst>
              <a:ext uri="{FF2B5EF4-FFF2-40B4-BE49-F238E27FC236}">
                <a16:creationId xmlns:a16="http://schemas.microsoft.com/office/drawing/2014/main" id="{9E51D0A0-7221-4836-838E-ED10344CE98C}"/>
              </a:ext>
            </a:extLst>
          </p:cNvPr>
          <p:cNvGrpSpPr/>
          <p:nvPr userDrawn="1"/>
        </p:nvGrpSpPr>
        <p:grpSpPr>
          <a:xfrm>
            <a:off x="2976808" y="1033272"/>
            <a:ext cx="746617" cy="746617"/>
            <a:chOff x="2976808" y="1020196"/>
            <a:chExt cx="746617" cy="746617"/>
          </a:xfrm>
        </p:grpSpPr>
        <p:sp>
          <p:nvSpPr>
            <p:cNvPr id="17" name="Oval 16">
              <a:extLst>
                <a:ext uri="{FF2B5EF4-FFF2-40B4-BE49-F238E27FC236}">
                  <a16:creationId xmlns:a16="http://schemas.microsoft.com/office/drawing/2014/main" id="{52F2DDF9-5B94-414E-8A81-5E708AF651BF}"/>
                </a:ext>
              </a:extLst>
            </p:cNvPr>
            <p:cNvSpPr/>
            <p:nvPr/>
          </p:nvSpPr>
          <p:spPr>
            <a:xfrm>
              <a:off x="2976808" y="1020196"/>
              <a:ext cx="746617" cy="746617"/>
            </a:xfrm>
            <a:prstGeom prst="ellipse">
              <a:avLst/>
            </a:prstGeom>
            <a:solidFill>
              <a:schemeClr val="bg1">
                <a:lumMod val="100000"/>
              </a:schemeClr>
            </a:solidFill>
            <a:ln w="57150" cap="flat" cmpd="sng" algn="ctr">
              <a:solidFill>
                <a:schemeClr val="accent6">
                  <a:lumMod val="75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67">
                <a:latin typeface="Calibri" panose="020F0502020204030204" pitchFamily="34" charset="0"/>
              </a:endParaRPr>
            </a:p>
          </p:txBody>
        </p:sp>
        <p:pic>
          <p:nvPicPr>
            <p:cNvPr id="18" name="Graphic 17" descr="Checkmark with solid fill">
              <a:extLst>
                <a:ext uri="{FF2B5EF4-FFF2-40B4-BE49-F238E27FC236}">
                  <a16:creationId xmlns:a16="http://schemas.microsoft.com/office/drawing/2014/main" id="{37F7C360-B528-4A67-8B71-4D3542D6364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120025" y="1163648"/>
              <a:ext cx="460181" cy="460181"/>
            </a:xfrm>
            <a:prstGeom prst="rect">
              <a:avLst/>
            </a:prstGeom>
          </p:spPr>
        </p:pic>
      </p:grpSp>
      <p:grpSp>
        <p:nvGrpSpPr>
          <p:cNvPr id="19" name="Group 18">
            <a:extLst>
              <a:ext uri="{FF2B5EF4-FFF2-40B4-BE49-F238E27FC236}">
                <a16:creationId xmlns:a16="http://schemas.microsoft.com/office/drawing/2014/main" id="{C39C7BB6-9929-4C7C-B8C9-ED35BF144BEA}"/>
              </a:ext>
            </a:extLst>
          </p:cNvPr>
          <p:cNvGrpSpPr>
            <a:grpSpLocks noChangeAspect="1"/>
          </p:cNvGrpSpPr>
          <p:nvPr userDrawn="1"/>
        </p:nvGrpSpPr>
        <p:grpSpPr>
          <a:xfrm>
            <a:off x="524876" y="1030807"/>
            <a:ext cx="746618" cy="746618"/>
            <a:chOff x="431823" y="1952301"/>
            <a:chExt cx="1005840" cy="1005840"/>
          </a:xfrm>
        </p:grpSpPr>
        <p:sp>
          <p:nvSpPr>
            <p:cNvPr id="20" name="Oval 19">
              <a:extLst>
                <a:ext uri="{FF2B5EF4-FFF2-40B4-BE49-F238E27FC236}">
                  <a16:creationId xmlns:a16="http://schemas.microsoft.com/office/drawing/2014/main" id="{4700F6B7-1D49-49AE-938D-28C2574DADCE}"/>
                </a:ext>
              </a:extLst>
            </p:cNvPr>
            <p:cNvSpPr/>
            <p:nvPr/>
          </p:nvSpPr>
          <p:spPr>
            <a:xfrm>
              <a:off x="431823" y="1952301"/>
              <a:ext cx="1005840" cy="1005840"/>
            </a:xfrm>
            <a:prstGeom prst="ellipse">
              <a:avLst/>
            </a:prstGeom>
            <a:solidFill>
              <a:schemeClr val="bg1">
                <a:lumMod val="100000"/>
              </a:schemeClr>
            </a:solidFill>
            <a:ln w="57150" cap="flat" cmpd="sng" algn="ctr">
              <a:solidFill>
                <a:schemeClr val="accent1">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67">
                <a:latin typeface="Calibri" panose="020F0502020204030204" pitchFamily="34" charset="0"/>
              </a:endParaRPr>
            </a:p>
          </p:txBody>
        </p:sp>
        <p:sp>
          <p:nvSpPr>
            <p:cNvPr id="21" name="Freeform 66">
              <a:extLst>
                <a:ext uri="{FF2B5EF4-FFF2-40B4-BE49-F238E27FC236}">
                  <a16:creationId xmlns:a16="http://schemas.microsoft.com/office/drawing/2014/main" id="{BC3BAD65-7F45-4A1E-998B-C2AB8339076F}"/>
                </a:ext>
              </a:extLst>
            </p:cNvPr>
            <p:cNvSpPr>
              <a:spLocks noEditPoints="1"/>
            </p:cNvSpPr>
            <p:nvPr/>
          </p:nvSpPr>
          <p:spPr bwMode="auto">
            <a:xfrm>
              <a:off x="568983" y="2202577"/>
              <a:ext cx="731520" cy="548640"/>
            </a:xfrm>
            <a:custGeom>
              <a:avLst/>
              <a:gdLst/>
              <a:ahLst/>
              <a:cxnLst>
                <a:cxn ang="0">
                  <a:pos x="80" y="48"/>
                </a:cxn>
                <a:cxn ang="0">
                  <a:pos x="54" y="72"/>
                </a:cxn>
                <a:cxn ang="0">
                  <a:pos x="12" y="92"/>
                </a:cxn>
                <a:cxn ang="0">
                  <a:pos x="0" y="150"/>
                </a:cxn>
                <a:cxn ang="0">
                  <a:pos x="34" y="184"/>
                </a:cxn>
                <a:cxn ang="0">
                  <a:pos x="52" y="218"/>
                </a:cxn>
                <a:cxn ang="0">
                  <a:pos x="64" y="268"/>
                </a:cxn>
                <a:cxn ang="0">
                  <a:pos x="96" y="286"/>
                </a:cxn>
                <a:cxn ang="0">
                  <a:pos x="156" y="298"/>
                </a:cxn>
                <a:cxn ang="0">
                  <a:pos x="192" y="290"/>
                </a:cxn>
                <a:cxn ang="0">
                  <a:pos x="224" y="164"/>
                </a:cxn>
                <a:cxn ang="0">
                  <a:pos x="260" y="102"/>
                </a:cxn>
                <a:cxn ang="0">
                  <a:pos x="264" y="52"/>
                </a:cxn>
                <a:cxn ang="0">
                  <a:pos x="218" y="16"/>
                </a:cxn>
                <a:cxn ang="0">
                  <a:pos x="170" y="28"/>
                </a:cxn>
                <a:cxn ang="0">
                  <a:pos x="132" y="26"/>
                </a:cxn>
                <a:cxn ang="0">
                  <a:pos x="388" y="124"/>
                </a:cxn>
                <a:cxn ang="0">
                  <a:pos x="342" y="134"/>
                </a:cxn>
                <a:cxn ang="0">
                  <a:pos x="278" y="132"/>
                </a:cxn>
                <a:cxn ang="0">
                  <a:pos x="232" y="188"/>
                </a:cxn>
                <a:cxn ang="0">
                  <a:pos x="248" y="250"/>
                </a:cxn>
                <a:cxn ang="0">
                  <a:pos x="246" y="296"/>
                </a:cxn>
                <a:cxn ang="0">
                  <a:pos x="228" y="358"/>
                </a:cxn>
                <a:cxn ang="0">
                  <a:pos x="272" y="420"/>
                </a:cxn>
                <a:cxn ang="0">
                  <a:pos x="310" y="448"/>
                </a:cxn>
                <a:cxn ang="0">
                  <a:pos x="376" y="432"/>
                </a:cxn>
                <a:cxn ang="0">
                  <a:pos x="422" y="432"/>
                </a:cxn>
                <a:cxn ang="0">
                  <a:pos x="486" y="452"/>
                </a:cxn>
                <a:cxn ang="0">
                  <a:pos x="542" y="410"/>
                </a:cxn>
                <a:cxn ang="0">
                  <a:pos x="540" y="346"/>
                </a:cxn>
                <a:cxn ang="0">
                  <a:pos x="554" y="300"/>
                </a:cxn>
                <a:cxn ang="0">
                  <a:pos x="588" y="248"/>
                </a:cxn>
                <a:cxn ang="0">
                  <a:pos x="560" y="174"/>
                </a:cxn>
                <a:cxn ang="0">
                  <a:pos x="500" y="160"/>
                </a:cxn>
                <a:cxn ang="0">
                  <a:pos x="458" y="134"/>
                </a:cxn>
                <a:cxn ang="0">
                  <a:pos x="414" y="88"/>
                </a:cxn>
                <a:cxn ang="0">
                  <a:pos x="334" y="318"/>
                </a:cxn>
                <a:cxn ang="0">
                  <a:pos x="396" y="356"/>
                </a:cxn>
                <a:cxn ang="0">
                  <a:pos x="450" y="336"/>
                </a:cxn>
                <a:cxn ang="0">
                  <a:pos x="474" y="270"/>
                </a:cxn>
                <a:cxn ang="0">
                  <a:pos x="444" y="220"/>
                </a:cxn>
                <a:cxn ang="0">
                  <a:pos x="376" y="208"/>
                </a:cxn>
                <a:cxn ang="0">
                  <a:pos x="332" y="248"/>
                </a:cxn>
                <a:cxn ang="0">
                  <a:pos x="334" y="318"/>
                </a:cxn>
                <a:cxn ang="0">
                  <a:pos x="126" y="202"/>
                </a:cxn>
                <a:cxn ang="0">
                  <a:pos x="180" y="196"/>
                </a:cxn>
                <a:cxn ang="0">
                  <a:pos x="206" y="160"/>
                </a:cxn>
                <a:cxn ang="0">
                  <a:pos x="190" y="108"/>
                </a:cxn>
                <a:cxn ang="0">
                  <a:pos x="148" y="90"/>
                </a:cxn>
                <a:cxn ang="0">
                  <a:pos x="108" y="108"/>
                </a:cxn>
                <a:cxn ang="0">
                  <a:pos x="92" y="160"/>
                </a:cxn>
              </a:cxnLst>
              <a:rect l="0" t="0" r="r" b="b"/>
              <a:pathLst>
                <a:path w="592" h="472">
                  <a:moveTo>
                    <a:pt x="108" y="34"/>
                  </a:moveTo>
                  <a:lnTo>
                    <a:pt x="104" y="36"/>
                  </a:lnTo>
                  <a:lnTo>
                    <a:pt x="88" y="12"/>
                  </a:lnTo>
                  <a:lnTo>
                    <a:pt x="72" y="22"/>
                  </a:lnTo>
                  <a:lnTo>
                    <a:pt x="80" y="48"/>
                  </a:lnTo>
                  <a:lnTo>
                    <a:pt x="76" y="50"/>
                  </a:lnTo>
                  <a:lnTo>
                    <a:pt x="54" y="34"/>
                  </a:lnTo>
                  <a:lnTo>
                    <a:pt x="40" y="48"/>
                  </a:lnTo>
                  <a:lnTo>
                    <a:pt x="56" y="68"/>
                  </a:lnTo>
                  <a:lnTo>
                    <a:pt x="54" y="72"/>
                  </a:lnTo>
                  <a:lnTo>
                    <a:pt x="28" y="62"/>
                  </a:lnTo>
                  <a:lnTo>
                    <a:pt x="20" y="78"/>
                  </a:lnTo>
                  <a:lnTo>
                    <a:pt x="40" y="94"/>
                  </a:lnTo>
                  <a:lnTo>
                    <a:pt x="38" y="98"/>
                  </a:lnTo>
                  <a:lnTo>
                    <a:pt x="12" y="92"/>
                  </a:lnTo>
                  <a:lnTo>
                    <a:pt x="6" y="112"/>
                  </a:lnTo>
                  <a:lnTo>
                    <a:pt x="30" y="122"/>
                  </a:lnTo>
                  <a:lnTo>
                    <a:pt x="30" y="128"/>
                  </a:lnTo>
                  <a:lnTo>
                    <a:pt x="2" y="130"/>
                  </a:lnTo>
                  <a:lnTo>
                    <a:pt x="0" y="150"/>
                  </a:lnTo>
                  <a:lnTo>
                    <a:pt x="30" y="154"/>
                  </a:lnTo>
                  <a:lnTo>
                    <a:pt x="28" y="160"/>
                  </a:lnTo>
                  <a:lnTo>
                    <a:pt x="2" y="168"/>
                  </a:lnTo>
                  <a:lnTo>
                    <a:pt x="8" y="188"/>
                  </a:lnTo>
                  <a:lnTo>
                    <a:pt x="34" y="184"/>
                  </a:lnTo>
                  <a:lnTo>
                    <a:pt x="36" y="190"/>
                  </a:lnTo>
                  <a:lnTo>
                    <a:pt x="12" y="206"/>
                  </a:lnTo>
                  <a:lnTo>
                    <a:pt x="22" y="224"/>
                  </a:lnTo>
                  <a:lnTo>
                    <a:pt x="50" y="214"/>
                  </a:lnTo>
                  <a:lnTo>
                    <a:pt x="52" y="218"/>
                  </a:lnTo>
                  <a:lnTo>
                    <a:pt x="36" y="240"/>
                  </a:lnTo>
                  <a:lnTo>
                    <a:pt x="46" y="254"/>
                  </a:lnTo>
                  <a:lnTo>
                    <a:pt x="72" y="238"/>
                  </a:lnTo>
                  <a:lnTo>
                    <a:pt x="76" y="242"/>
                  </a:lnTo>
                  <a:lnTo>
                    <a:pt x="64" y="268"/>
                  </a:lnTo>
                  <a:lnTo>
                    <a:pt x="80" y="278"/>
                  </a:lnTo>
                  <a:lnTo>
                    <a:pt x="98" y="256"/>
                  </a:lnTo>
                  <a:lnTo>
                    <a:pt x="102" y="258"/>
                  </a:lnTo>
                  <a:lnTo>
                    <a:pt x="96" y="286"/>
                  </a:lnTo>
                  <a:lnTo>
                    <a:pt x="96" y="286"/>
                  </a:lnTo>
                  <a:lnTo>
                    <a:pt x="114" y="292"/>
                  </a:lnTo>
                  <a:lnTo>
                    <a:pt x="128" y="264"/>
                  </a:lnTo>
                  <a:lnTo>
                    <a:pt x="132" y="266"/>
                  </a:lnTo>
                  <a:lnTo>
                    <a:pt x="136" y="296"/>
                  </a:lnTo>
                  <a:lnTo>
                    <a:pt x="156" y="298"/>
                  </a:lnTo>
                  <a:lnTo>
                    <a:pt x="160" y="266"/>
                  </a:lnTo>
                  <a:lnTo>
                    <a:pt x="166" y="266"/>
                  </a:lnTo>
                  <a:lnTo>
                    <a:pt x="176" y="294"/>
                  </a:lnTo>
                  <a:lnTo>
                    <a:pt x="192" y="290"/>
                  </a:lnTo>
                  <a:lnTo>
                    <a:pt x="192" y="290"/>
                  </a:lnTo>
                  <a:lnTo>
                    <a:pt x="192" y="262"/>
                  </a:lnTo>
                  <a:lnTo>
                    <a:pt x="194" y="236"/>
                  </a:lnTo>
                  <a:lnTo>
                    <a:pt x="200" y="212"/>
                  </a:lnTo>
                  <a:lnTo>
                    <a:pt x="210" y="188"/>
                  </a:lnTo>
                  <a:lnTo>
                    <a:pt x="224" y="164"/>
                  </a:lnTo>
                  <a:lnTo>
                    <a:pt x="240" y="144"/>
                  </a:lnTo>
                  <a:lnTo>
                    <a:pt x="260" y="124"/>
                  </a:lnTo>
                  <a:lnTo>
                    <a:pt x="282" y="106"/>
                  </a:lnTo>
                  <a:lnTo>
                    <a:pt x="264" y="108"/>
                  </a:lnTo>
                  <a:lnTo>
                    <a:pt x="260" y="102"/>
                  </a:lnTo>
                  <a:lnTo>
                    <a:pt x="282" y="88"/>
                  </a:lnTo>
                  <a:lnTo>
                    <a:pt x="274" y="68"/>
                  </a:lnTo>
                  <a:lnTo>
                    <a:pt x="248" y="78"/>
                  </a:lnTo>
                  <a:lnTo>
                    <a:pt x="244" y="74"/>
                  </a:lnTo>
                  <a:lnTo>
                    <a:pt x="264" y="52"/>
                  </a:lnTo>
                  <a:lnTo>
                    <a:pt x="248" y="38"/>
                  </a:lnTo>
                  <a:lnTo>
                    <a:pt x="226" y="54"/>
                  </a:lnTo>
                  <a:lnTo>
                    <a:pt x="222" y="52"/>
                  </a:lnTo>
                  <a:lnTo>
                    <a:pt x="234" y="26"/>
                  </a:lnTo>
                  <a:lnTo>
                    <a:pt x="218" y="16"/>
                  </a:lnTo>
                  <a:lnTo>
                    <a:pt x="200" y="38"/>
                  </a:lnTo>
                  <a:lnTo>
                    <a:pt x="194" y="34"/>
                  </a:lnTo>
                  <a:lnTo>
                    <a:pt x="200" y="8"/>
                  </a:lnTo>
                  <a:lnTo>
                    <a:pt x="182" y="2"/>
                  </a:lnTo>
                  <a:lnTo>
                    <a:pt x="170" y="28"/>
                  </a:lnTo>
                  <a:lnTo>
                    <a:pt x="164" y="28"/>
                  </a:lnTo>
                  <a:lnTo>
                    <a:pt x="164" y="0"/>
                  </a:lnTo>
                  <a:lnTo>
                    <a:pt x="142" y="0"/>
                  </a:lnTo>
                  <a:lnTo>
                    <a:pt x="138" y="26"/>
                  </a:lnTo>
                  <a:lnTo>
                    <a:pt x="132" y="26"/>
                  </a:lnTo>
                  <a:lnTo>
                    <a:pt x="122" y="2"/>
                  </a:lnTo>
                  <a:lnTo>
                    <a:pt x="104" y="6"/>
                  </a:lnTo>
                  <a:lnTo>
                    <a:pt x="108" y="34"/>
                  </a:lnTo>
                  <a:lnTo>
                    <a:pt x="108" y="34"/>
                  </a:lnTo>
                  <a:close/>
                  <a:moveTo>
                    <a:pt x="388" y="124"/>
                  </a:moveTo>
                  <a:lnTo>
                    <a:pt x="380" y="124"/>
                  </a:lnTo>
                  <a:lnTo>
                    <a:pt x="368" y="90"/>
                  </a:lnTo>
                  <a:lnTo>
                    <a:pt x="344" y="96"/>
                  </a:lnTo>
                  <a:lnTo>
                    <a:pt x="348" y="132"/>
                  </a:lnTo>
                  <a:lnTo>
                    <a:pt x="342" y="134"/>
                  </a:lnTo>
                  <a:lnTo>
                    <a:pt x="320" y="106"/>
                  </a:lnTo>
                  <a:lnTo>
                    <a:pt x="298" y="118"/>
                  </a:lnTo>
                  <a:lnTo>
                    <a:pt x="310" y="150"/>
                  </a:lnTo>
                  <a:lnTo>
                    <a:pt x="306" y="154"/>
                  </a:lnTo>
                  <a:lnTo>
                    <a:pt x="278" y="132"/>
                  </a:lnTo>
                  <a:lnTo>
                    <a:pt x="262" y="150"/>
                  </a:lnTo>
                  <a:lnTo>
                    <a:pt x="282" y="176"/>
                  </a:lnTo>
                  <a:lnTo>
                    <a:pt x="278" y="180"/>
                  </a:lnTo>
                  <a:lnTo>
                    <a:pt x="248" y="166"/>
                  </a:lnTo>
                  <a:lnTo>
                    <a:pt x="232" y="188"/>
                  </a:lnTo>
                  <a:lnTo>
                    <a:pt x="260" y="210"/>
                  </a:lnTo>
                  <a:lnTo>
                    <a:pt x="258" y="216"/>
                  </a:lnTo>
                  <a:lnTo>
                    <a:pt x="222" y="208"/>
                  </a:lnTo>
                  <a:lnTo>
                    <a:pt x="214" y="234"/>
                  </a:lnTo>
                  <a:lnTo>
                    <a:pt x="248" y="250"/>
                  </a:lnTo>
                  <a:lnTo>
                    <a:pt x="246" y="256"/>
                  </a:lnTo>
                  <a:lnTo>
                    <a:pt x="210" y="258"/>
                  </a:lnTo>
                  <a:lnTo>
                    <a:pt x="210" y="284"/>
                  </a:lnTo>
                  <a:lnTo>
                    <a:pt x="244" y="288"/>
                  </a:lnTo>
                  <a:lnTo>
                    <a:pt x="246" y="296"/>
                  </a:lnTo>
                  <a:lnTo>
                    <a:pt x="212" y="308"/>
                  </a:lnTo>
                  <a:lnTo>
                    <a:pt x="218" y="334"/>
                  </a:lnTo>
                  <a:lnTo>
                    <a:pt x="254" y="330"/>
                  </a:lnTo>
                  <a:lnTo>
                    <a:pt x="256" y="336"/>
                  </a:lnTo>
                  <a:lnTo>
                    <a:pt x="228" y="358"/>
                  </a:lnTo>
                  <a:lnTo>
                    <a:pt x="238" y="380"/>
                  </a:lnTo>
                  <a:lnTo>
                    <a:pt x="274" y="366"/>
                  </a:lnTo>
                  <a:lnTo>
                    <a:pt x="278" y="372"/>
                  </a:lnTo>
                  <a:lnTo>
                    <a:pt x="254" y="402"/>
                  </a:lnTo>
                  <a:lnTo>
                    <a:pt x="272" y="420"/>
                  </a:lnTo>
                  <a:lnTo>
                    <a:pt x="302" y="398"/>
                  </a:lnTo>
                  <a:lnTo>
                    <a:pt x="306" y="402"/>
                  </a:lnTo>
                  <a:lnTo>
                    <a:pt x="288" y="434"/>
                  </a:lnTo>
                  <a:lnTo>
                    <a:pt x="288" y="434"/>
                  </a:lnTo>
                  <a:lnTo>
                    <a:pt x="310" y="448"/>
                  </a:lnTo>
                  <a:lnTo>
                    <a:pt x="334" y="418"/>
                  </a:lnTo>
                  <a:lnTo>
                    <a:pt x="340" y="422"/>
                  </a:lnTo>
                  <a:lnTo>
                    <a:pt x="334" y="460"/>
                  </a:lnTo>
                  <a:lnTo>
                    <a:pt x="360" y="468"/>
                  </a:lnTo>
                  <a:lnTo>
                    <a:pt x="376" y="432"/>
                  </a:lnTo>
                  <a:lnTo>
                    <a:pt x="382" y="434"/>
                  </a:lnTo>
                  <a:lnTo>
                    <a:pt x="386" y="470"/>
                  </a:lnTo>
                  <a:lnTo>
                    <a:pt x="410" y="472"/>
                  </a:lnTo>
                  <a:lnTo>
                    <a:pt x="414" y="432"/>
                  </a:lnTo>
                  <a:lnTo>
                    <a:pt x="422" y="432"/>
                  </a:lnTo>
                  <a:lnTo>
                    <a:pt x="434" y="468"/>
                  </a:lnTo>
                  <a:lnTo>
                    <a:pt x="458" y="462"/>
                  </a:lnTo>
                  <a:lnTo>
                    <a:pt x="454" y="424"/>
                  </a:lnTo>
                  <a:lnTo>
                    <a:pt x="460" y="422"/>
                  </a:lnTo>
                  <a:lnTo>
                    <a:pt x="486" y="452"/>
                  </a:lnTo>
                  <a:lnTo>
                    <a:pt x="506" y="440"/>
                  </a:lnTo>
                  <a:lnTo>
                    <a:pt x="492" y="404"/>
                  </a:lnTo>
                  <a:lnTo>
                    <a:pt x="496" y="400"/>
                  </a:lnTo>
                  <a:lnTo>
                    <a:pt x="526" y="426"/>
                  </a:lnTo>
                  <a:lnTo>
                    <a:pt x="542" y="410"/>
                  </a:lnTo>
                  <a:lnTo>
                    <a:pt x="518" y="378"/>
                  </a:lnTo>
                  <a:lnTo>
                    <a:pt x="520" y="374"/>
                  </a:lnTo>
                  <a:lnTo>
                    <a:pt x="556" y="392"/>
                  </a:lnTo>
                  <a:lnTo>
                    <a:pt x="570" y="370"/>
                  </a:lnTo>
                  <a:lnTo>
                    <a:pt x="540" y="346"/>
                  </a:lnTo>
                  <a:lnTo>
                    <a:pt x="544" y="340"/>
                  </a:lnTo>
                  <a:lnTo>
                    <a:pt x="580" y="348"/>
                  </a:lnTo>
                  <a:lnTo>
                    <a:pt x="586" y="322"/>
                  </a:lnTo>
                  <a:lnTo>
                    <a:pt x="552" y="306"/>
                  </a:lnTo>
                  <a:lnTo>
                    <a:pt x="554" y="300"/>
                  </a:lnTo>
                  <a:lnTo>
                    <a:pt x="590" y="300"/>
                  </a:lnTo>
                  <a:lnTo>
                    <a:pt x="592" y="272"/>
                  </a:lnTo>
                  <a:lnTo>
                    <a:pt x="556" y="268"/>
                  </a:lnTo>
                  <a:lnTo>
                    <a:pt x="554" y="260"/>
                  </a:lnTo>
                  <a:lnTo>
                    <a:pt x="588" y="248"/>
                  </a:lnTo>
                  <a:lnTo>
                    <a:pt x="584" y="222"/>
                  </a:lnTo>
                  <a:lnTo>
                    <a:pt x="546" y="226"/>
                  </a:lnTo>
                  <a:lnTo>
                    <a:pt x="544" y="218"/>
                  </a:lnTo>
                  <a:lnTo>
                    <a:pt x="574" y="198"/>
                  </a:lnTo>
                  <a:lnTo>
                    <a:pt x="560" y="174"/>
                  </a:lnTo>
                  <a:lnTo>
                    <a:pt x="528" y="188"/>
                  </a:lnTo>
                  <a:lnTo>
                    <a:pt x="522" y="182"/>
                  </a:lnTo>
                  <a:lnTo>
                    <a:pt x="546" y="156"/>
                  </a:lnTo>
                  <a:lnTo>
                    <a:pt x="530" y="138"/>
                  </a:lnTo>
                  <a:lnTo>
                    <a:pt x="500" y="160"/>
                  </a:lnTo>
                  <a:lnTo>
                    <a:pt x="494" y="154"/>
                  </a:lnTo>
                  <a:lnTo>
                    <a:pt x="508" y="122"/>
                  </a:lnTo>
                  <a:lnTo>
                    <a:pt x="488" y="108"/>
                  </a:lnTo>
                  <a:lnTo>
                    <a:pt x="466" y="138"/>
                  </a:lnTo>
                  <a:lnTo>
                    <a:pt x="458" y="134"/>
                  </a:lnTo>
                  <a:lnTo>
                    <a:pt x="466" y="100"/>
                  </a:lnTo>
                  <a:lnTo>
                    <a:pt x="440" y="92"/>
                  </a:lnTo>
                  <a:lnTo>
                    <a:pt x="426" y="124"/>
                  </a:lnTo>
                  <a:lnTo>
                    <a:pt x="418" y="122"/>
                  </a:lnTo>
                  <a:lnTo>
                    <a:pt x="414" y="88"/>
                  </a:lnTo>
                  <a:lnTo>
                    <a:pt x="390" y="88"/>
                  </a:lnTo>
                  <a:lnTo>
                    <a:pt x="388" y="124"/>
                  </a:lnTo>
                  <a:lnTo>
                    <a:pt x="388" y="124"/>
                  </a:lnTo>
                  <a:close/>
                  <a:moveTo>
                    <a:pt x="334" y="318"/>
                  </a:moveTo>
                  <a:lnTo>
                    <a:pt x="334" y="318"/>
                  </a:lnTo>
                  <a:lnTo>
                    <a:pt x="344" y="330"/>
                  </a:lnTo>
                  <a:lnTo>
                    <a:pt x="354" y="340"/>
                  </a:lnTo>
                  <a:lnTo>
                    <a:pt x="368" y="348"/>
                  </a:lnTo>
                  <a:lnTo>
                    <a:pt x="380" y="354"/>
                  </a:lnTo>
                  <a:lnTo>
                    <a:pt x="396" y="356"/>
                  </a:lnTo>
                  <a:lnTo>
                    <a:pt x="410" y="354"/>
                  </a:lnTo>
                  <a:lnTo>
                    <a:pt x="424" y="352"/>
                  </a:lnTo>
                  <a:lnTo>
                    <a:pt x="438" y="346"/>
                  </a:lnTo>
                  <a:lnTo>
                    <a:pt x="438" y="346"/>
                  </a:lnTo>
                  <a:lnTo>
                    <a:pt x="450" y="336"/>
                  </a:lnTo>
                  <a:lnTo>
                    <a:pt x="460" y="326"/>
                  </a:lnTo>
                  <a:lnTo>
                    <a:pt x="468" y="312"/>
                  </a:lnTo>
                  <a:lnTo>
                    <a:pt x="472" y="300"/>
                  </a:lnTo>
                  <a:lnTo>
                    <a:pt x="474" y="284"/>
                  </a:lnTo>
                  <a:lnTo>
                    <a:pt x="474" y="270"/>
                  </a:lnTo>
                  <a:lnTo>
                    <a:pt x="472" y="256"/>
                  </a:lnTo>
                  <a:lnTo>
                    <a:pt x="464" y="242"/>
                  </a:lnTo>
                  <a:lnTo>
                    <a:pt x="464" y="242"/>
                  </a:lnTo>
                  <a:lnTo>
                    <a:pt x="456" y="230"/>
                  </a:lnTo>
                  <a:lnTo>
                    <a:pt x="444" y="220"/>
                  </a:lnTo>
                  <a:lnTo>
                    <a:pt x="432" y="212"/>
                  </a:lnTo>
                  <a:lnTo>
                    <a:pt x="418" y="208"/>
                  </a:lnTo>
                  <a:lnTo>
                    <a:pt x="404" y="206"/>
                  </a:lnTo>
                  <a:lnTo>
                    <a:pt x="390" y="206"/>
                  </a:lnTo>
                  <a:lnTo>
                    <a:pt x="376" y="208"/>
                  </a:lnTo>
                  <a:lnTo>
                    <a:pt x="362" y="216"/>
                  </a:lnTo>
                  <a:lnTo>
                    <a:pt x="362" y="216"/>
                  </a:lnTo>
                  <a:lnTo>
                    <a:pt x="350" y="224"/>
                  </a:lnTo>
                  <a:lnTo>
                    <a:pt x="340" y="236"/>
                  </a:lnTo>
                  <a:lnTo>
                    <a:pt x="332" y="248"/>
                  </a:lnTo>
                  <a:lnTo>
                    <a:pt x="326" y="262"/>
                  </a:lnTo>
                  <a:lnTo>
                    <a:pt x="324" y="276"/>
                  </a:lnTo>
                  <a:lnTo>
                    <a:pt x="326" y="290"/>
                  </a:lnTo>
                  <a:lnTo>
                    <a:pt x="328" y="304"/>
                  </a:lnTo>
                  <a:lnTo>
                    <a:pt x="334" y="318"/>
                  </a:lnTo>
                  <a:lnTo>
                    <a:pt x="334" y="318"/>
                  </a:lnTo>
                  <a:close/>
                  <a:moveTo>
                    <a:pt x="108" y="190"/>
                  </a:moveTo>
                  <a:lnTo>
                    <a:pt x="108" y="190"/>
                  </a:lnTo>
                  <a:lnTo>
                    <a:pt x="116" y="196"/>
                  </a:lnTo>
                  <a:lnTo>
                    <a:pt x="126" y="202"/>
                  </a:lnTo>
                  <a:lnTo>
                    <a:pt x="138" y="206"/>
                  </a:lnTo>
                  <a:lnTo>
                    <a:pt x="148" y="206"/>
                  </a:lnTo>
                  <a:lnTo>
                    <a:pt x="160" y="206"/>
                  </a:lnTo>
                  <a:lnTo>
                    <a:pt x="170" y="202"/>
                  </a:lnTo>
                  <a:lnTo>
                    <a:pt x="180" y="196"/>
                  </a:lnTo>
                  <a:lnTo>
                    <a:pt x="190" y="190"/>
                  </a:lnTo>
                  <a:lnTo>
                    <a:pt x="190" y="190"/>
                  </a:lnTo>
                  <a:lnTo>
                    <a:pt x="198" y="180"/>
                  </a:lnTo>
                  <a:lnTo>
                    <a:pt x="202" y="170"/>
                  </a:lnTo>
                  <a:lnTo>
                    <a:pt x="206" y="160"/>
                  </a:lnTo>
                  <a:lnTo>
                    <a:pt x="206" y="148"/>
                  </a:lnTo>
                  <a:lnTo>
                    <a:pt x="206" y="138"/>
                  </a:lnTo>
                  <a:lnTo>
                    <a:pt x="202" y="126"/>
                  </a:lnTo>
                  <a:lnTo>
                    <a:pt x="198" y="116"/>
                  </a:lnTo>
                  <a:lnTo>
                    <a:pt x="190" y="108"/>
                  </a:lnTo>
                  <a:lnTo>
                    <a:pt x="190" y="108"/>
                  </a:lnTo>
                  <a:lnTo>
                    <a:pt x="180" y="100"/>
                  </a:lnTo>
                  <a:lnTo>
                    <a:pt x="170" y="94"/>
                  </a:lnTo>
                  <a:lnTo>
                    <a:pt x="160" y="92"/>
                  </a:lnTo>
                  <a:lnTo>
                    <a:pt x="148" y="90"/>
                  </a:lnTo>
                  <a:lnTo>
                    <a:pt x="138" y="92"/>
                  </a:lnTo>
                  <a:lnTo>
                    <a:pt x="126" y="94"/>
                  </a:lnTo>
                  <a:lnTo>
                    <a:pt x="116" y="100"/>
                  </a:lnTo>
                  <a:lnTo>
                    <a:pt x="108" y="108"/>
                  </a:lnTo>
                  <a:lnTo>
                    <a:pt x="108" y="108"/>
                  </a:lnTo>
                  <a:lnTo>
                    <a:pt x="100" y="116"/>
                  </a:lnTo>
                  <a:lnTo>
                    <a:pt x="94" y="126"/>
                  </a:lnTo>
                  <a:lnTo>
                    <a:pt x="92" y="138"/>
                  </a:lnTo>
                  <a:lnTo>
                    <a:pt x="90" y="148"/>
                  </a:lnTo>
                  <a:lnTo>
                    <a:pt x="92" y="160"/>
                  </a:lnTo>
                  <a:lnTo>
                    <a:pt x="94" y="170"/>
                  </a:lnTo>
                  <a:lnTo>
                    <a:pt x="100" y="180"/>
                  </a:lnTo>
                  <a:lnTo>
                    <a:pt x="108" y="190"/>
                  </a:lnTo>
                  <a:lnTo>
                    <a:pt x="108" y="190"/>
                  </a:lnTo>
                  <a:close/>
                </a:path>
              </a:pathLst>
            </a:custGeom>
            <a:solidFill>
              <a:schemeClr val="accent1">
                <a:lumMod val="100000"/>
              </a:schemeClr>
            </a:solidFill>
            <a:ln w="9525">
              <a:noFill/>
              <a:round/>
              <a:headEnd/>
              <a:tailEnd/>
            </a:ln>
          </p:spPr>
          <p:txBody>
            <a:bodyPr vert="horz" wrap="square" lIns="103632" tIns="51816" rIns="103632" bIns="51816" numCol="1" anchor="t" anchorCtr="0" compatLnSpc="1">
              <a:prstTxWarp prst="textNoShape">
                <a:avLst/>
              </a:prstTxWarp>
            </a:bodyPr>
            <a:lstStyle/>
            <a:p>
              <a:endParaRPr lang="en-GB" sz="2267">
                <a:latin typeface="Calibri" panose="020F0502020204030204" pitchFamily="34" charset="0"/>
              </a:endParaRPr>
            </a:p>
          </p:txBody>
        </p:sp>
      </p:grpSp>
    </p:spTree>
    <p:extLst>
      <p:ext uri="{BB962C8B-B14F-4D97-AF65-F5344CB8AC3E}">
        <p14:creationId xmlns:p14="http://schemas.microsoft.com/office/powerpoint/2010/main" val="1168782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Chart w/Challenges 1.15.21">
    <p:spTree>
      <p:nvGrpSpPr>
        <p:cNvPr id="1" name=""/>
        <p:cNvGrpSpPr/>
        <p:nvPr/>
      </p:nvGrpSpPr>
      <p:grpSpPr>
        <a:xfrm>
          <a:off x="0" y="0"/>
          <a:ext cx="0" cy="0"/>
          <a:chOff x="0" y="0"/>
          <a:chExt cx="0" cy="0"/>
        </a:xfrm>
      </p:grpSpPr>
      <p:sp>
        <p:nvSpPr>
          <p:cNvPr id="29" name="Speech Bubble: Rectangle 28">
            <a:extLst>
              <a:ext uri="{FF2B5EF4-FFF2-40B4-BE49-F238E27FC236}">
                <a16:creationId xmlns:a16="http://schemas.microsoft.com/office/drawing/2014/main" id="{A7B1EFCD-2E1D-4B8C-9479-DD5DD4BE5E07}"/>
              </a:ext>
            </a:extLst>
          </p:cNvPr>
          <p:cNvSpPr/>
          <p:nvPr userDrawn="1"/>
        </p:nvSpPr>
        <p:spPr>
          <a:xfrm>
            <a:off x="9122735" y="1495887"/>
            <a:ext cx="2652106" cy="4978275"/>
          </a:xfrm>
          <a:prstGeom prst="wedgeRectCallout">
            <a:avLst>
              <a:gd name="adj1" fmla="val -73190"/>
              <a:gd name="adj2" fmla="val 39707"/>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91EB59-CDA4-4332-8853-CE5857EB102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CE488E8-2901-4834-9583-E6449E572743}"/>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16" name="Isosceles Triangle 15">
            <a:extLst>
              <a:ext uri="{FF2B5EF4-FFF2-40B4-BE49-F238E27FC236}">
                <a16:creationId xmlns:a16="http://schemas.microsoft.com/office/drawing/2014/main" id="{139CB23E-3133-4A10-877C-FE61F5E78774}"/>
              </a:ext>
            </a:extLst>
          </p:cNvPr>
          <p:cNvSpPr>
            <a:spLocks noChangeAspect="1"/>
          </p:cNvSpPr>
          <p:nvPr userDrawn="1"/>
        </p:nvSpPr>
        <p:spPr>
          <a:xfrm rot="10800000">
            <a:off x="2877804" y="2947767"/>
            <a:ext cx="3344286" cy="354707"/>
          </a:xfrm>
          <a:prstGeom prst="triangle">
            <a:avLst/>
          </a:prstGeom>
          <a:solidFill>
            <a:schemeClr val="tx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 Placeholder 20">
            <a:extLst>
              <a:ext uri="{FF2B5EF4-FFF2-40B4-BE49-F238E27FC236}">
                <a16:creationId xmlns:a16="http://schemas.microsoft.com/office/drawing/2014/main" id="{7D634BB9-DDAD-48E8-B143-640BC62F49B6}"/>
              </a:ext>
            </a:extLst>
          </p:cNvPr>
          <p:cNvSpPr>
            <a:spLocks noGrp="1"/>
          </p:cNvSpPr>
          <p:nvPr>
            <p:ph type="body" sz="quarter" idx="11"/>
          </p:nvPr>
        </p:nvSpPr>
        <p:spPr>
          <a:xfrm>
            <a:off x="338138" y="1039333"/>
            <a:ext cx="8423275" cy="1828800"/>
          </a:xfrm>
          <a:solidFill>
            <a:schemeClr val="tx2">
              <a:lumMod val="95000"/>
            </a:schemeClr>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Chart Placeholder 22">
            <a:extLst>
              <a:ext uri="{FF2B5EF4-FFF2-40B4-BE49-F238E27FC236}">
                <a16:creationId xmlns:a16="http://schemas.microsoft.com/office/drawing/2014/main" id="{15686BAE-DA62-4954-97D4-0B78BAF2AAC0}"/>
              </a:ext>
            </a:extLst>
          </p:cNvPr>
          <p:cNvSpPr>
            <a:spLocks noGrp="1"/>
          </p:cNvSpPr>
          <p:nvPr>
            <p:ph type="chart" sz="quarter" idx="12"/>
          </p:nvPr>
        </p:nvSpPr>
        <p:spPr>
          <a:xfrm>
            <a:off x="327026" y="3429000"/>
            <a:ext cx="4223710" cy="3048000"/>
          </a:xfrm>
        </p:spPr>
        <p:txBody>
          <a:bodyPr/>
          <a:lstStyle/>
          <a:p>
            <a:endParaRPr lang="en-US"/>
          </a:p>
        </p:txBody>
      </p:sp>
      <p:sp>
        <p:nvSpPr>
          <p:cNvPr id="24" name="Chart Placeholder 22">
            <a:extLst>
              <a:ext uri="{FF2B5EF4-FFF2-40B4-BE49-F238E27FC236}">
                <a16:creationId xmlns:a16="http://schemas.microsoft.com/office/drawing/2014/main" id="{E4253AE1-ED05-44D7-924B-7870B13A2833}"/>
              </a:ext>
            </a:extLst>
          </p:cNvPr>
          <p:cNvSpPr>
            <a:spLocks noGrp="1"/>
          </p:cNvSpPr>
          <p:nvPr>
            <p:ph type="chart" sz="quarter" idx="13"/>
          </p:nvPr>
        </p:nvSpPr>
        <p:spPr>
          <a:xfrm>
            <a:off x="4549775" y="3426163"/>
            <a:ext cx="4223710" cy="3048000"/>
          </a:xfrm>
        </p:spPr>
        <p:txBody>
          <a:bodyPr/>
          <a:lstStyle/>
          <a:p>
            <a:endParaRPr lang="en-US"/>
          </a:p>
        </p:txBody>
      </p:sp>
      <p:sp>
        <p:nvSpPr>
          <p:cNvPr id="19" name="Freeform 16">
            <a:extLst>
              <a:ext uri="{FF2B5EF4-FFF2-40B4-BE49-F238E27FC236}">
                <a16:creationId xmlns:a16="http://schemas.microsoft.com/office/drawing/2014/main" id="{E99A327C-D21E-4803-93C9-7871B589AD69}"/>
              </a:ext>
            </a:extLst>
          </p:cNvPr>
          <p:cNvSpPr>
            <a:spLocks noChangeAspect="1" noEditPoints="1"/>
          </p:cNvSpPr>
          <p:nvPr userDrawn="1"/>
        </p:nvSpPr>
        <p:spPr bwMode="auto">
          <a:xfrm>
            <a:off x="10267105" y="1570312"/>
            <a:ext cx="363366" cy="348666"/>
          </a:xfrm>
          <a:custGeom>
            <a:avLst/>
            <a:gdLst/>
            <a:ahLst/>
            <a:cxnLst>
              <a:cxn ang="0">
                <a:pos x="412" y="72"/>
              </a:cxn>
              <a:cxn ang="0">
                <a:pos x="372" y="22"/>
              </a:cxn>
              <a:cxn ang="0">
                <a:pos x="334" y="2"/>
              </a:cxn>
              <a:cxn ang="0">
                <a:pos x="312" y="0"/>
              </a:cxn>
              <a:cxn ang="0">
                <a:pos x="280" y="6"/>
              </a:cxn>
              <a:cxn ang="0">
                <a:pos x="240" y="34"/>
              </a:cxn>
              <a:cxn ang="0">
                <a:pos x="20" y="444"/>
              </a:cxn>
              <a:cxn ang="0">
                <a:pos x="6" y="478"/>
              </a:cxn>
              <a:cxn ang="0">
                <a:pos x="2" y="526"/>
              </a:cxn>
              <a:cxn ang="0">
                <a:pos x="16" y="570"/>
              </a:cxn>
              <a:cxn ang="0">
                <a:pos x="36" y="592"/>
              </a:cxn>
              <a:cxn ang="0">
                <a:pos x="76" y="616"/>
              </a:cxn>
              <a:cxn ang="0">
                <a:pos x="128" y="624"/>
              </a:cxn>
              <a:cxn ang="0">
                <a:pos x="516" y="624"/>
              </a:cxn>
              <a:cxn ang="0">
                <a:pos x="564" y="610"/>
              </a:cxn>
              <a:cxn ang="0">
                <a:pos x="600" y="582"/>
              </a:cxn>
              <a:cxn ang="0">
                <a:pos x="616" y="556"/>
              </a:cxn>
              <a:cxn ang="0">
                <a:pos x="624" y="510"/>
              </a:cxn>
              <a:cxn ang="0">
                <a:pos x="614" y="460"/>
              </a:cxn>
              <a:cxn ang="0">
                <a:pos x="548" y="532"/>
              </a:cxn>
              <a:cxn ang="0">
                <a:pos x="528" y="546"/>
              </a:cxn>
              <a:cxn ang="0">
                <a:pos x="128" y="552"/>
              </a:cxn>
              <a:cxn ang="0">
                <a:pos x="96" y="546"/>
              </a:cxn>
              <a:cxn ang="0">
                <a:pos x="78" y="532"/>
              </a:cxn>
              <a:cxn ang="0">
                <a:pos x="76" y="494"/>
              </a:cxn>
              <a:cxn ang="0">
                <a:pos x="278" y="106"/>
              </a:cxn>
              <a:cxn ang="0">
                <a:pos x="304" y="74"/>
              </a:cxn>
              <a:cxn ang="0">
                <a:pos x="322" y="74"/>
              </a:cxn>
              <a:cxn ang="0">
                <a:pos x="348" y="106"/>
              </a:cxn>
              <a:cxn ang="0">
                <a:pos x="550" y="494"/>
              </a:cxn>
              <a:cxn ang="0">
                <a:pos x="548" y="532"/>
              </a:cxn>
              <a:cxn ang="0">
                <a:pos x="312" y="432"/>
              </a:cxn>
              <a:cxn ang="0">
                <a:pos x="292" y="438"/>
              </a:cxn>
              <a:cxn ang="0">
                <a:pos x="280" y="454"/>
              </a:cxn>
              <a:cxn ang="0">
                <a:pos x="276" y="468"/>
              </a:cxn>
              <a:cxn ang="0">
                <a:pos x="282" y="488"/>
              </a:cxn>
              <a:cxn ang="0">
                <a:pos x="298" y="502"/>
              </a:cxn>
              <a:cxn ang="0">
                <a:pos x="312" y="504"/>
              </a:cxn>
              <a:cxn ang="0">
                <a:pos x="332" y="498"/>
              </a:cxn>
              <a:cxn ang="0">
                <a:pos x="346" y="482"/>
              </a:cxn>
              <a:cxn ang="0">
                <a:pos x="348" y="468"/>
              </a:cxn>
              <a:cxn ang="0">
                <a:pos x="342" y="448"/>
              </a:cxn>
              <a:cxn ang="0">
                <a:pos x="326" y="434"/>
              </a:cxn>
              <a:cxn ang="0">
                <a:pos x="312" y="432"/>
              </a:cxn>
              <a:cxn ang="0">
                <a:pos x="300" y="214"/>
              </a:cxn>
              <a:cxn ang="0">
                <a:pos x="270" y="230"/>
              </a:cxn>
              <a:cxn ang="0">
                <a:pos x="254" y="260"/>
              </a:cxn>
              <a:cxn ang="0">
                <a:pos x="254" y="282"/>
              </a:cxn>
              <a:cxn ang="0">
                <a:pos x="256" y="292"/>
              </a:cxn>
              <a:cxn ang="0">
                <a:pos x="290" y="388"/>
              </a:cxn>
              <a:cxn ang="0">
                <a:pos x="306" y="402"/>
              </a:cxn>
              <a:cxn ang="0">
                <a:pos x="320" y="402"/>
              </a:cxn>
              <a:cxn ang="0">
                <a:pos x="336" y="388"/>
              </a:cxn>
              <a:cxn ang="0">
                <a:pos x="370" y="292"/>
              </a:cxn>
              <a:cxn ang="0">
                <a:pos x="372" y="282"/>
              </a:cxn>
              <a:cxn ang="0">
                <a:pos x="372" y="260"/>
              </a:cxn>
              <a:cxn ang="0">
                <a:pos x="356" y="230"/>
              </a:cxn>
              <a:cxn ang="0">
                <a:pos x="324" y="214"/>
              </a:cxn>
            </a:cxnLst>
            <a:rect l="0" t="0" r="r" b="b"/>
            <a:pathLst>
              <a:path w="624" h="624">
                <a:moveTo>
                  <a:pt x="606" y="444"/>
                </a:moveTo>
                <a:lnTo>
                  <a:pt x="412" y="72"/>
                </a:lnTo>
                <a:lnTo>
                  <a:pt x="412" y="72"/>
                </a:lnTo>
                <a:lnTo>
                  <a:pt x="398" y="50"/>
                </a:lnTo>
                <a:lnTo>
                  <a:pt x="386" y="34"/>
                </a:lnTo>
                <a:lnTo>
                  <a:pt x="372" y="22"/>
                </a:lnTo>
                <a:lnTo>
                  <a:pt x="358" y="12"/>
                </a:lnTo>
                <a:lnTo>
                  <a:pt x="346" y="6"/>
                </a:lnTo>
                <a:lnTo>
                  <a:pt x="334" y="2"/>
                </a:lnTo>
                <a:lnTo>
                  <a:pt x="322" y="0"/>
                </a:lnTo>
                <a:lnTo>
                  <a:pt x="312" y="0"/>
                </a:lnTo>
                <a:lnTo>
                  <a:pt x="312" y="0"/>
                </a:lnTo>
                <a:lnTo>
                  <a:pt x="304" y="0"/>
                </a:lnTo>
                <a:lnTo>
                  <a:pt x="292" y="2"/>
                </a:lnTo>
                <a:lnTo>
                  <a:pt x="280" y="6"/>
                </a:lnTo>
                <a:lnTo>
                  <a:pt x="268" y="12"/>
                </a:lnTo>
                <a:lnTo>
                  <a:pt x="254" y="22"/>
                </a:lnTo>
                <a:lnTo>
                  <a:pt x="240" y="34"/>
                </a:lnTo>
                <a:lnTo>
                  <a:pt x="226" y="50"/>
                </a:lnTo>
                <a:lnTo>
                  <a:pt x="214" y="72"/>
                </a:lnTo>
                <a:lnTo>
                  <a:pt x="20" y="444"/>
                </a:lnTo>
                <a:lnTo>
                  <a:pt x="20" y="444"/>
                </a:lnTo>
                <a:lnTo>
                  <a:pt x="12" y="460"/>
                </a:lnTo>
                <a:lnTo>
                  <a:pt x="6" y="478"/>
                </a:lnTo>
                <a:lnTo>
                  <a:pt x="2" y="494"/>
                </a:lnTo>
                <a:lnTo>
                  <a:pt x="0" y="510"/>
                </a:lnTo>
                <a:lnTo>
                  <a:pt x="2" y="526"/>
                </a:lnTo>
                <a:lnTo>
                  <a:pt x="4" y="542"/>
                </a:lnTo>
                <a:lnTo>
                  <a:pt x="8" y="556"/>
                </a:lnTo>
                <a:lnTo>
                  <a:pt x="16" y="570"/>
                </a:lnTo>
                <a:lnTo>
                  <a:pt x="16" y="570"/>
                </a:lnTo>
                <a:lnTo>
                  <a:pt x="24" y="582"/>
                </a:lnTo>
                <a:lnTo>
                  <a:pt x="36" y="592"/>
                </a:lnTo>
                <a:lnTo>
                  <a:pt x="48" y="602"/>
                </a:lnTo>
                <a:lnTo>
                  <a:pt x="62" y="610"/>
                </a:lnTo>
                <a:lnTo>
                  <a:pt x="76" y="616"/>
                </a:lnTo>
                <a:lnTo>
                  <a:pt x="92" y="620"/>
                </a:lnTo>
                <a:lnTo>
                  <a:pt x="110" y="624"/>
                </a:lnTo>
                <a:lnTo>
                  <a:pt x="128" y="624"/>
                </a:lnTo>
                <a:lnTo>
                  <a:pt x="496" y="624"/>
                </a:lnTo>
                <a:lnTo>
                  <a:pt x="496" y="624"/>
                </a:lnTo>
                <a:lnTo>
                  <a:pt x="516" y="624"/>
                </a:lnTo>
                <a:lnTo>
                  <a:pt x="532" y="620"/>
                </a:lnTo>
                <a:lnTo>
                  <a:pt x="550" y="616"/>
                </a:lnTo>
                <a:lnTo>
                  <a:pt x="564" y="610"/>
                </a:lnTo>
                <a:lnTo>
                  <a:pt x="578" y="602"/>
                </a:lnTo>
                <a:lnTo>
                  <a:pt x="590" y="592"/>
                </a:lnTo>
                <a:lnTo>
                  <a:pt x="600" y="582"/>
                </a:lnTo>
                <a:lnTo>
                  <a:pt x="610" y="570"/>
                </a:lnTo>
                <a:lnTo>
                  <a:pt x="610" y="570"/>
                </a:lnTo>
                <a:lnTo>
                  <a:pt x="616" y="556"/>
                </a:lnTo>
                <a:lnTo>
                  <a:pt x="622" y="542"/>
                </a:lnTo>
                <a:lnTo>
                  <a:pt x="624" y="526"/>
                </a:lnTo>
                <a:lnTo>
                  <a:pt x="624" y="510"/>
                </a:lnTo>
                <a:lnTo>
                  <a:pt x="624" y="494"/>
                </a:lnTo>
                <a:lnTo>
                  <a:pt x="620" y="478"/>
                </a:lnTo>
                <a:lnTo>
                  <a:pt x="614" y="460"/>
                </a:lnTo>
                <a:lnTo>
                  <a:pt x="606" y="444"/>
                </a:lnTo>
                <a:lnTo>
                  <a:pt x="606" y="444"/>
                </a:lnTo>
                <a:close/>
                <a:moveTo>
                  <a:pt x="548" y="532"/>
                </a:moveTo>
                <a:lnTo>
                  <a:pt x="548" y="532"/>
                </a:lnTo>
                <a:lnTo>
                  <a:pt x="540" y="540"/>
                </a:lnTo>
                <a:lnTo>
                  <a:pt x="528" y="546"/>
                </a:lnTo>
                <a:lnTo>
                  <a:pt x="514" y="550"/>
                </a:lnTo>
                <a:lnTo>
                  <a:pt x="496" y="552"/>
                </a:lnTo>
                <a:lnTo>
                  <a:pt x="128" y="552"/>
                </a:lnTo>
                <a:lnTo>
                  <a:pt x="128" y="552"/>
                </a:lnTo>
                <a:lnTo>
                  <a:pt x="112" y="550"/>
                </a:lnTo>
                <a:lnTo>
                  <a:pt x="96" y="546"/>
                </a:lnTo>
                <a:lnTo>
                  <a:pt x="86" y="540"/>
                </a:lnTo>
                <a:lnTo>
                  <a:pt x="78" y="532"/>
                </a:lnTo>
                <a:lnTo>
                  <a:pt x="78" y="532"/>
                </a:lnTo>
                <a:lnTo>
                  <a:pt x="74" y="520"/>
                </a:lnTo>
                <a:lnTo>
                  <a:pt x="74" y="508"/>
                </a:lnTo>
                <a:lnTo>
                  <a:pt x="76" y="494"/>
                </a:lnTo>
                <a:lnTo>
                  <a:pt x="84" y="478"/>
                </a:lnTo>
                <a:lnTo>
                  <a:pt x="278" y="106"/>
                </a:lnTo>
                <a:lnTo>
                  <a:pt x="278" y="106"/>
                </a:lnTo>
                <a:lnTo>
                  <a:pt x="286" y="92"/>
                </a:lnTo>
                <a:lnTo>
                  <a:pt x="296" y="80"/>
                </a:lnTo>
                <a:lnTo>
                  <a:pt x="304" y="74"/>
                </a:lnTo>
                <a:lnTo>
                  <a:pt x="312" y="72"/>
                </a:lnTo>
                <a:lnTo>
                  <a:pt x="312" y="72"/>
                </a:lnTo>
                <a:lnTo>
                  <a:pt x="322" y="74"/>
                </a:lnTo>
                <a:lnTo>
                  <a:pt x="330" y="80"/>
                </a:lnTo>
                <a:lnTo>
                  <a:pt x="340" y="92"/>
                </a:lnTo>
                <a:lnTo>
                  <a:pt x="348" y="106"/>
                </a:lnTo>
                <a:lnTo>
                  <a:pt x="542" y="478"/>
                </a:lnTo>
                <a:lnTo>
                  <a:pt x="542" y="478"/>
                </a:lnTo>
                <a:lnTo>
                  <a:pt x="550" y="494"/>
                </a:lnTo>
                <a:lnTo>
                  <a:pt x="552" y="508"/>
                </a:lnTo>
                <a:lnTo>
                  <a:pt x="552" y="520"/>
                </a:lnTo>
                <a:lnTo>
                  <a:pt x="548" y="532"/>
                </a:lnTo>
                <a:lnTo>
                  <a:pt x="548" y="532"/>
                </a:lnTo>
                <a:close/>
                <a:moveTo>
                  <a:pt x="312" y="432"/>
                </a:moveTo>
                <a:lnTo>
                  <a:pt x="312" y="432"/>
                </a:lnTo>
                <a:lnTo>
                  <a:pt x="306" y="432"/>
                </a:lnTo>
                <a:lnTo>
                  <a:pt x="298" y="434"/>
                </a:lnTo>
                <a:lnTo>
                  <a:pt x="292" y="438"/>
                </a:lnTo>
                <a:lnTo>
                  <a:pt x="288" y="442"/>
                </a:lnTo>
                <a:lnTo>
                  <a:pt x="282" y="448"/>
                </a:lnTo>
                <a:lnTo>
                  <a:pt x="280" y="454"/>
                </a:lnTo>
                <a:lnTo>
                  <a:pt x="278" y="460"/>
                </a:lnTo>
                <a:lnTo>
                  <a:pt x="276" y="468"/>
                </a:lnTo>
                <a:lnTo>
                  <a:pt x="276" y="468"/>
                </a:lnTo>
                <a:lnTo>
                  <a:pt x="278" y="476"/>
                </a:lnTo>
                <a:lnTo>
                  <a:pt x="280" y="482"/>
                </a:lnTo>
                <a:lnTo>
                  <a:pt x="282" y="488"/>
                </a:lnTo>
                <a:lnTo>
                  <a:pt x="288" y="494"/>
                </a:lnTo>
                <a:lnTo>
                  <a:pt x="292" y="498"/>
                </a:lnTo>
                <a:lnTo>
                  <a:pt x="298" y="502"/>
                </a:lnTo>
                <a:lnTo>
                  <a:pt x="306" y="504"/>
                </a:lnTo>
                <a:lnTo>
                  <a:pt x="312" y="504"/>
                </a:lnTo>
                <a:lnTo>
                  <a:pt x="312" y="504"/>
                </a:lnTo>
                <a:lnTo>
                  <a:pt x="320" y="504"/>
                </a:lnTo>
                <a:lnTo>
                  <a:pt x="326" y="502"/>
                </a:lnTo>
                <a:lnTo>
                  <a:pt x="332" y="498"/>
                </a:lnTo>
                <a:lnTo>
                  <a:pt x="338" y="494"/>
                </a:lnTo>
                <a:lnTo>
                  <a:pt x="342" y="488"/>
                </a:lnTo>
                <a:lnTo>
                  <a:pt x="346" y="482"/>
                </a:lnTo>
                <a:lnTo>
                  <a:pt x="348" y="476"/>
                </a:lnTo>
                <a:lnTo>
                  <a:pt x="348" y="468"/>
                </a:lnTo>
                <a:lnTo>
                  <a:pt x="348" y="468"/>
                </a:lnTo>
                <a:lnTo>
                  <a:pt x="348" y="460"/>
                </a:lnTo>
                <a:lnTo>
                  <a:pt x="346" y="454"/>
                </a:lnTo>
                <a:lnTo>
                  <a:pt x="342" y="448"/>
                </a:lnTo>
                <a:lnTo>
                  <a:pt x="338" y="442"/>
                </a:lnTo>
                <a:lnTo>
                  <a:pt x="332" y="438"/>
                </a:lnTo>
                <a:lnTo>
                  <a:pt x="326" y="434"/>
                </a:lnTo>
                <a:lnTo>
                  <a:pt x="320" y="432"/>
                </a:lnTo>
                <a:lnTo>
                  <a:pt x="312" y="432"/>
                </a:lnTo>
                <a:lnTo>
                  <a:pt x="312" y="432"/>
                </a:lnTo>
                <a:close/>
                <a:moveTo>
                  <a:pt x="312" y="212"/>
                </a:moveTo>
                <a:lnTo>
                  <a:pt x="312" y="212"/>
                </a:lnTo>
                <a:lnTo>
                  <a:pt x="300" y="214"/>
                </a:lnTo>
                <a:lnTo>
                  <a:pt x="290" y="216"/>
                </a:lnTo>
                <a:lnTo>
                  <a:pt x="280" y="222"/>
                </a:lnTo>
                <a:lnTo>
                  <a:pt x="270" y="230"/>
                </a:lnTo>
                <a:lnTo>
                  <a:pt x="262" y="238"/>
                </a:lnTo>
                <a:lnTo>
                  <a:pt x="258" y="248"/>
                </a:lnTo>
                <a:lnTo>
                  <a:pt x="254" y="260"/>
                </a:lnTo>
                <a:lnTo>
                  <a:pt x="252" y="272"/>
                </a:lnTo>
                <a:lnTo>
                  <a:pt x="252" y="272"/>
                </a:lnTo>
                <a:lnTo>
                  <a:pt x="254" y="282"/>
                </a:lnTo>
                <a:lnTo>
                  <a:pt x="256" y="292"/>
                </a:lnTo>
                <a:lnTo>
                  <a:pt x="256" y="292"/>
                </a:lnTo>
                <a:lnTo>
                  <a:pt x="256" y="292"/>
                </a:lnTo>
                <a:lnTo>
                  <a:pt x="290" y="388"/>
                </a:lnTo>
                <a:lnTo>
                  <a:pt x="290" y="388"/>
                </a:lnTo>
                <a:lnTo>
                  <a:pt x="290" y="388"/>
                </a:lnTo>
                <a:lnTo>
                  <a:pt x="294" y="394"/>
                </a:lnTo>
                <a:lnTo>
                  <a:pt x="298" y="400"/>
                </a:lnTo>
                <a:lnTo>
                  <a:pt x="306" y="402"/>
                </a:lnTo>
                <a:lnTo>
                  <a:pt x="312" y="404"/>
                </a:lnTo>
                <a:lnTo>
                  <a:pt x="312" y="404"/>
                </a:lnTo>
                <a:lnTo>
                  <a:pt x="320" y="402"/>
                </a:lnTo>
                <a:lnTo>
                  <a:pt x="326" y="400"/>
                </a:lnTo>
                <a:lnTo>
                  <a:pt x="332" y="394"/>
                </a:lnTo>
                <a:lnTo>
                  <a:pt x="336" y="388"/>
                </a:lnTo>
                <a:lnTo>
                  <a:pt x="336" y="388"/>
                </a:lnTo>
                <a:lnTo>
                  <a:pt x="336" y="388"/>
                </a:lnTo>
                <a:lnTo>
                  <a:pt x="370" y="292"/>
                </a:lnTo>
                <a:lnTo>
                  <a:pt x="370" y="292"/>
                </a:lnTo>
                <a:lnTo>
                  <a:pt x="370" y="292"/>
                </a:lnTo>
                <a:lnTo>
                  <a:pt x="372" y="282"/>
                </a:lnTo>
                <a:lnTo>
                  <a:pt x="372" y="272"/>
                </a:lnTo>
                <a:lnTo>
                  <a:pt x="372" y="272"/>
                </a:lnTo>
                <a:lnTo>
                  <a:pt x="372" y="260"/>
                </a:lnTo>
                <a:lnTo>
                  <a:pt x="368" y="248"/>
                </a:lnTo>
                <a:lnTo>
                  <a:pt x="362" y="238"/>
                </a:lnTo>
                <a:lnTo>
                  <a:pt x="356" y="230"/>
                </a:lnTo>
                <a:lnTo>
                  <a:pt x="346" y="222"/>
                </a:lnTo>
                <a:lnTo>
                  <a:pt x="336" y="216"/>
                </a:lnTo>
                <a:lnTo>
                  <a:pt x="324" y="214"/>
                </a:lnTo>
                <a:lnTo>
                  <a:pt x="312" y="212"/>
                </a:lnTo>
                <a:lnTo>
                  <a:pt x="312" y="212"/>
                </a:ln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31" name="Text Placeholder 30">
            <a:extLst>
              <a:ext uri="{FF2B5EF4-FFF2-40B4-BE49-F238E27FC236}">
                <a16:creationId xmlns:a16="http://schemas.microsoft.com/office/drawing/2014/main" id="{7005794F-FA24-4134-9426-8013F25E7760}"/>
              </a:ext>
            </a:extLst>
          </p:cNvPr>
          <p:cNvSpPr>
            <a:spLocks noGrp="1"/>
          </p:cNvSpPr>
          <p:nvPr>
            <p:ph type="body" sz="quarter" idx="14"/>
          </p:nvPr>
        </p:nvSpPr>
        <p:spPr>
          <a:xfrm>
            <a:off x="9229060" y="2338258"/>
            <a:ext cx="2432715" cy="4135904"/>
          </a:xfrm>
        </p:spPr>
        <p:txBody>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2" name="TextBox 31">
            <a:extLst>
              <a:ext uri="{FF2B5EF4-FFF2-40B4-BE49-F238E27FC236}">
                <a16:creationId xmlns:a16="http://schemas.microsoft.com/office/drawing/2014/main" id="{B3905CE7-28C4-4C8F-92CC-95E8EF1E3DEA}"/>
              </a:ext>
            </a:extLst>
          </p:cNvPr>
          <p:cNvSpPr txBox="1"/>
          <p:nvPr userDrawn="1"/>
        </p:nvSpPr>
        <p:spPr>
          <a:xfrm>
            <a:off x="9229060" y="1993402"/>
            <a:ext cx="2432998" cy="307777"/>
          </a:xfrm>
          <a:prstGeom prst="rect">
            <a:avLst/>
          </a:prstGeom>
          <a:noFill/>
        </p:spPr>
        <p:txBody>
          <a:bodyPr wrap="square" rtlCol="0">
            <a:spAutoFit/>
          </a:bodyPr>
          <a:lstStyle/>
          <a:p>
            <a:pPr algn="ctr"/>
            <a:r>
              <a:rPr lang="en-US" sz="1400" b="1"/>
              <a:t>Challenges</a:t>
            </a:r>
          </a:p>
        </p:txBody>
      </p:sp>
    </p:spTree>
    <p:extLst>
      <p:ext uri="{BB962C8B-B14F-4D97-AF65-F5344CB8AC3E}">
        <p14:creationId xmlns:p14="http://schemas.microsoft.com/office/powerpoint/2010/main" val="260546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External Engag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F4291-B52B-4D51-9568-4732BDC6884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12A1DC2-69ED-4FFE-B90C-1B036264723E}"/>
              </a:ext>
            </a:extLst>
          </p:cNvPr>
          <p:cNvSpPr>
            <a:spLocks noGrp="1"/>
          </p:cNvSpPr>
          <p:nvPr>
            <p:ph type="sldNum" sz="quarter" idx="10"/>
          </p:nvPr>
        </p:nvSpPr>
        <p:spPr/>
        <p:txBody>
          <a:bodyPr/>
          <a:lstStyle/>
          <a:p>
            <a:fld id="{2F12EBB6-D8A3-430D-BC41-FBCBB6B36320}" type="slidenum">
              <a:rPr lang="en-US" smtClean="0"/>
              <a:pPr/>
              <a:t>‹#›</a:t>
            </a:fld>
            <a:endParaRPr lang="en-US"/>
          </a:p>
        </p:txBody>
      </p:sp>
      <p:graphicFrame>
        <p:nvGraphicFramePr>
          <p:cNvPr id="4" name="Table 6">
            <a:extLst>
              <a:ext uri="{FF2B5EF4-FFF2-40B4-BE49-F238E27FC236}">
                <a16:creationId xmlns:a16="http://schemas.microsoft.com/office/drawing/2014/main" id="{D98BE660-A5BE-4A41-A418-038A28919688}"/>
              </a:ext>
            </a:extLst>
          </p:cNvPr>
          <p:cNvGraphicFramePr>
            <a:graphicFrameLocks noGrp="1"/>
          </p:cNvGraphicFramePr>
          <p:nvPr userDrawn="1"/>
        </p:nvGraphicFramePr>
        <p:xfrm>
          <a:off x="338666" y="2061519"/>
          <a:ext cx="11502352" cy="3905172"/>
        </p:xfrm>
        <a:graphic>
          <a:graphicData uri="http://schemas.openxmlformats.org/drawingml/2006/table">
            <a:tbl>
              <a:tblPr firstRow="1" bandRow="1">
                <a:tableStyleId>{5C22544A-7EE6-4342-B048-85BDC9FD1C3A}</a:tableStyleId>
              </a:tblPr>
              <a:tblGrid>
                <a:gridCol w="1270000">
                  <a:extLst>
                    <a:ext uri="{9D8B030D-6E8A-4147-A177-3AD203B41FA5}">
                      <a16:colId xmlns:a16="http://schemas.microsoft.com/office/drawing/2014/main" val="2209860705"/>
                    </a:ext>
                  </a:extLst>
                </a:gridCol>
                <a:gridCol w="3410784">
                  <a:extLst>
                    <a:ext uri="{9D8B030D-6E8A-4147-A177-3AD203B41FA5}">
                      <a16:colId xmlns:a16="http://schemas.microsoft.com/office/drawing/2014/main" val="1941288603"/>
                    </a:ext>
                  </a:extLst>
                </a:gridCol>
                <a:gridCol w="3410784">
                  <a:extLst>
                    <a:ext uri="{9D8B030D-6E8A-4147-A177-3AD203B41FA5}">
                      <a16:colId xmlns:a16="http://schemas.microsoft.com/office/drawing/2014/main" val="1810368372"/>
                    </a:ext>
                  </a:extLst>
                </a:gridCol>
                <a:gridCol w="3410784">
                  <a:extLst>
                    <a:ext uri="{9D8B030D-6E8A-4147-A177-3AD203B41FA5}">
                      <a16:colId xmlns:a16="http://schemas.microsoft.com/office/drawing/2014/main" val="3394439315"/>
                    </a:ext>
                  </a:extLst>
                </a:gridCol>
              </a:tblGrid>
              <a:tr h="552945">
                <a:tc>
                  <a:txBody>
                    <a:bodyPr/>
                    <a:lstStyle/>
                    <a:p>
                      <a:pPr algn="ctr"/>
                      <a:r>
                        <a:rPr lang="en-US" sz="1400" b="0" i="1">
                          <a:solidFill>
                            <a:schemeClr val="tx1">
                              <a:lumMod val="50000"/>
                              <a:lumOff val="50000"/>
                            </a:schemeClr>
                          </a:solidFill>
                          <a:latin typeface="Calibri" panose="020F0502020204030204" pitchFamily="34" charset="0"/>
                        </a:rPr>
                        <a:t>Area</a:t>
                      </a:r>
                      <a:endParaRPr lang="en-US" sz="1100" b="0" i="1">
                        <a:solidFill>
                          <a:schemeClr val="tx1">
                            <a:lumMod val="50000"/>
                            <a:lumOff val="50000"/>
                          </a:schemeClr>
                        </a:solidFill>
                      </a:endParaRPr>
                    </a:p>
                  </a:txBody>
                  <a:tcPr>
                    <a:lnR w="76200" cap="flat" cmpd="sng" algn="ctr">
                      <a:solidFill>
                        <a:schemeClr val="bg1"/>
                      </a:solidFill>
                      <a:prstDash val="solid"/>
                      <a:round/>
                      <a:headEnd type="none" w="med" len="med"/>
                      <a:tailEnd type="none" w="med" len="med"/>
                    </a:lnR>
                    <a:lnB w="9525" cap="flat" cmpd="sng" algn="ctr">
                      <a:solidFill>
                        <a:schemeClr val="bg1">
                          <a:lumMod val="85000"/>
                        </a:schemeClr>
                      </a:solidFill>
                      <a:prstDash val="solid"/>
                      <a:round/>
                      <a:headEnd type="none" w="med" len="med"/>
                      <a:tailEnd type="none" w="med" len="med"/>
                    </a:lnB>
                    <a:noFill/>
                  </a:tcPr>
                </a:tc>
                <a:tc>
                  <a:txBody>
                    <a:bodyPr/>
                    <a:lstStyle/>
                    <a:p>
                      <a:pPr algn="ctr"/>
                      <a:r>
                        <a:rPr lang="en-US" sz="1800" b="1" kern="1200">
                          <a:solidFill>
                            <a:schemeClr val="lt1"/>
                          </a:solidFill>
                          <a:latin typeface="Calibri" panose="020F0502020204030204"/>
                          <a:ea typeface="+mn-ea"/>
                          <a:cs typeface="+mn-cs"/>
                        </a:rPr>
                        <a:t>Before Season</a:t>
                      </a:r>
                    </a:p>
                  </a:txBody>
                  <a:tcPr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solidFill>
                      <a:srgbClr val="00A7C2"/>
                    </a:solidFill>
                  </a:tcPr>
                </a:tc>
                <a:tc>
                  <a:txBody>
                    <a:bodyPr/>
                    <a:lstStyle/>
                    <a:p>
                      <a:pPr algn="ctr"/>
                      <a:r>
                        <a:rPr lang="en-US" sz="1800" b="1" kern="1200">
                          <a:solidFill>
                            <a:schemeClr val="lt1"/>
                          </a:solidFill>
                          <a:latin typeface="Calibri" panose="020F0502020204030204"/>
                          <a:ea typeface="+mn-ea"/>
                          <a:cs typeface="+mn-cs"/>
                        </a:rPr>
                        <a:t>In Season</a:t>
                      </a:r>
                    </a:p>
                  </a:txBody>
                  <a:tcPr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solidFill>
                      <a:srgbClr val="FBBB36"/>
                    </a:solidFill>
                  </a:tcPr>
                </a:tc>
                <a:tc>
                  <a:txBody>
                    <a:bodyPr/>
                    <a:lstStyle/>
                    <a:p>
                      <a:pPr algn="ctr"/>
                      <a:r>
                        <a:rPr lang="en-US" sz="1800" b="1" kern="1200">
                          <a:solidFill>
                            <a:schemeClr val="lt1"/>
                          </a:solidFill>
                          <a:latin typeface="Calibri" panose="020F0502020204030204"/>
                          <a:ea typeface="+mn-ea"/>
                          <a:cs typeface="+mn-cs"/>
                        </a:rPr>
                        <a:t>After Season</a:t>
                      </a:r>
                    </a:p>
                  </a:txBody>
                  <a:tcPr anchor="ct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solidFill>
                      <a:srgbClr val="B0C33B"/>
                    </a:solidFill>
                  </a:tcPr>
                </a:tc>
                <a:extLst>
                  <a:ext uri="{0D108BD9-81ED-4DB2-BD59-A6C34878D82A}">
                    <a16:rowId xmlns:a16="http://schemas.microsoft.com/office/drawing/2014/main" val="249069845"/>
                  </a:ext>
                </a:extLst>
              </a:tr>
              <a:tr h="3352227">
                <a:tc>
                  <a:txBody>
                    <a:bodyPr/>
                    <a:lstStyle/>
                    <a:p>
                      <a:pPr marL="0" indent="0" algn="ctr" defTabSz="887561" rtl="0" eaLnBrk="1" latinLnBrk="0" hangingPunct="1">
                        <a:buFont typeface="Wingdings" panose="05000000000000000000" pitchFamily="2" charset="2"/>
                        <a:buNone/>
                      </a:pPr>
                      <a:r>
                        <a:rPr lang="en-US" sz="1400" b="1" i="0" kern="1200">
                          <a:solidFill>
                            <a:schemeClr val="accent1"/>
                          </a:solidFill>
                          <a:latin typeface="Calibri" panose="020F0502020204030204" pitchFamily="34" charset="0"/>
                          <a:ea typeface="+mn-ea"/>
                          <a:cs typeface="+mn-cs"/>
                        </a:rPr>
                        <a:t>External Engagement &amp; Support</a:t>
                      </a:r>
                    </a:p>
                    <a:p>
                      <a:pPr marL="0" marR="0" lvl="0" indent="0" algn="ctr" defTabSz="887561"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050" b="0" i="1" u="none" strike="noStrike" kern="1200" cap="none" spc="0" normalizeH="0" baseline="0" noProof="0">
                          <a:ln>
                            <a:noFill/>
                          </a:ln>
                          <a:solidFill>
                            <a:srgbClr val="000000">
                              <a:lumMod val="50000"/>
                              <a:lumOff val="50000"/>
                            </a:srgbClr>
                          </a:solidFill>
                          <a:effectLst/>
                          <a:uLnTx/>
                          <a:uFillTx/>
                          <a:latin typeface="Calibri" panose="020F0502020204030204" pitchFamily="34" charset="0"/>
                          <a:ea typeface="+mn-ea"/>
                          <a:cs typeface="+mn-cs"/>
                        </a:rPr>
                        <a:t>Mitigate outage impacts when they occur</a:t>
                      </a:r>
                      <a:endParaRPr kumimoji="0" lang="en-US" sz="1200" b="0" i="1" u="none" strike="noStrike" kern="1200" cap="none" spc="0" normalizeH="0" baseline="0" noProof="0">
                        <a:ln>
                          <a:noFill/>
                        </a:ln>
                        <a:solidFill>
                          <a:srgbClr val="000000">
                            <a:lumMod val="50000"/>
                            <a:lumOff val="50000"/>
                          </a:srgbClr>
                        </a:solidFill>
                        <a:effectLst/>
                        <a:uLnTx/>
                        <a:uFillTx/>
                        <a:latin typeface="Calibri" panose="020F0502020204030204" pitchFamily="34" charset="0"/>
                        <a:ea typeface="+mn-ea"/>
                        <a:cs typeface="+mn-cs"/>
                      </a:endParaRPr>
                    </a:p>
                  </a:txBody>
                  <a:tcPr marL="27432" marR="27432" marT="1097280" marB="0" anchor="ctr">
                    <a:lnR w="76200" cap="flat" cmpd="sng" algn="ctr">
                      <a:solidFill>
                        <a:schemeClr val="bg1"/>
                      </a:solidFill>
                      <a:prstDash val="solid"/>
                      <a:round/>
                      <a:headEnd type="none" w="med" len="med"/>
                      <a:tailEnd type="none" w="med" len="med"/>
                    </a:lnR>
                    <a:lnT w="9525" cap="flat" cmpd="sng" algn="ctr">
                      <a:solidFill>
                        <a:schemeClr val="bg1">
                          <a:lumMod val="85000"/>
                        </a:schemeClr>
                      </a:solidFill>
                      <a:prstDash val="solid"/>
                      <a:round/>
                      <a:headEnd type="none" w="med" len="med"/>
                      <a:tailEnd type="none" w="med" len="med"/>
                    </a:lnT>
                    <a:noFill/>
                  </a:tcPr>
                </a:tc>
                <a:tc>
                  <a:txBody>
                    <a:bodyPr/>
                    <a:lstStyle/>
                    <a:p>
                      <a:pPr marL="0" marR="0" lvl="0" indent="0" algn="l" defTabSz="887561" rtl="0" eaLnBrk="1" fontAlgn="auto" latinLnBrk="0" hangingPunct="1">
                        <a:lnSpc>
                          <a:spcPct val="100000"/>
                        </a:lnSpc>
                        <a:spcBef>
                          <a:spcPts val="0"/>
                        </a:spcBef>
                        <a:spcAft>
                          <a:spcPts val="1200"/>
                        </a:spcAft>
                        <a:buClrTx/>
                        <a:buSzTx/>
                        <a:buFont typeface="Arial"/>
                        <a:buNone/>
                        <a:tabLst/>
                        <a:defRPr/>
                      </a:pPr>
                      <a:endParaRPr kumimoji="0" 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endParaRPr>
                    </a:p>
                  </a:txBody>
                  <a:tcPr marR="182880">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solidFill>
                      <a:srgbClr val="CCEDF3"/>
                    </a:solidFill>
                  </a:tcPr>
                </a:tc>
                <a:tc>
                  <a:txBody>
                    <a:bodyPr/>
                    <a:lstStyle/>
                    <a:p>
                      <a:pPr marL="0" marR="0" lvl="0" indent="0" algn="l" defTabSz="887561" rtl="0" eaLnBrk="1" fontAlgn="auto" latinLnBrk="0" hangingPunct="1">
                        <a:lnSpc>
                          <a:spcPct val="100000"/>
                        </a:lnSpc>
                        <a:spcBef>
                          <a:spcPts val="0"/>
                        </a:spcBef>
                        <a:spcAft>
                          <a:spcPts val="1200"/>
                        </a:spcAft>
                        <a:buClrTx/>
                        <a:buSzTx/>
                        <a:buFont typeface="Arial"/>
                        <a:buNone/>
                        <a:tabLst/>
                        <a:defRPr/>
                      </a:pPr>
                      <a:endParaRPr lang="en-US" sz="1400">
                        <a:solidFill>
                          <a:srgbClr val="000000"/>
                        </a:solidFill>
                        <a:latin typeface="Calibri" panose="020F0502020204030204" pitchFamily="34" charset="0"/>
                        <a:cs typeface="Calibri" panose="020F0502020204030204" pitchFamily="34" charset="0"/>
                      </a:endParaRPr>
                    </a:p>
                  </a:txBody>
                  <a:tcPr marR="182880">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solidFill>
                      <a:schemeClr val="accent3">
                        <a:lumMod val="20000"/>
                        <a:lumOff val="80000"/>
                      </a:schemeClr>
                    </a:solidFill>
                  </a:tcPr>
                </a:tc>
                <a:tc>
                  <a:txBody>
                    <a:bodyPr/>
                    <a:lstStyle/>
                    <a:p>
                      <a:pPr marL="0" indent="0">
                        <a:spcAft>
                          <a:spcPts val="1200"/>
                        </a:spcAft>
                        <a:buFont typeface="Wingdings" panose="05000000000000000000" pitchFamily="2" charset="2"/>
                        <a:buNone/>
                      </a:pPr>
                      <a:endParaRPr lang="en-US" sz="1400"/>
                    </a:p>
                  </a:txBody>
                  <a:tcPr marL="182880" marR="182880">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solidFill>
                      <a:schemeClr val="accent5">
                        <a:lumMod val="20000"/>
                        <a:lumOff val="80000"/>
                      </a:schemeClr>
                    </a:solidFill>
                  </a:tcPr>
                </a:tc>
                <a:extLst>
                  <a:ext uri="{0D108BD9-81ED-4DB2-BD59-A6C34878D82A}">
                    <a16:rowId xmlns:a16="http://schemas.microsoft.com/office/drawing/2014/main" val="2233328543"/>
                  </a:ext>
                </a:extLst>
              </a:tr>
            </a:tbl>
          </a:graphicData>
        </a:graphic>
      </p:graphicFrame>
      <p:pic>
        <p:nvPicPr>
          <p:cNvPr id="5" name="Graphic 4">
            <a:extLst>
              <a:ext uri="{FF2B5EF4-FFF2-40B4-BE49-F238E27FC236}">
                <a16:creationId xmlns:a16="http://schemas.microsoft.com/office/drawing/2014/main" id="{CB88052D-CC49-4B13-9FD1-C15969F0649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703461" y="3732056"/>
            <a:ext cx="558072" cy="556188"/>
          </a:xfrm>
          <a:prstGeom prst="rect">
            <a:avLst/>
          </a:prstGeom>
        </p:spPr>
      </p:pic>
      <p:sp>
        <p:nvSpPr>
          <p:cNvPr id="6" name="Text Placeholder 4">
            <a:extLst>
              <a:ext uri="{FF2B5EF4-FFF2-40B4-BE49-F238E27FC236}">
                <a16:creationId xmlns:a16="http://schemas.microsoft.com/office/drawing/2014/main" id="{F7006F51-A292-4636-AF80-EDEF37DF912B}"/>
              </a:ext>
            </a:extLst>
          </p:cNvPr>
          <p:cNvSpPr>
            <a:spLocks noGrp="1"/>
          </p:cNvSpPr>
          <p:nvPr>
            <p:ph type="body" sz="quarter" idx="11"/>
          </p:nvPr>
        </p:nvSpPr>
        <p:spPr>
          <a:xfrm>
            <a:off x="1706306" y="2703928"/>
            <a:ext cx="3164984" cy="3142690"/>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ext Placeholder 4">
            <a:extLst>
              <a:ext uri="{FF2B5EF4-FFF2-40B4-BE49-F238E27FC236}">
                <a16:creationId xmlns:a16="http://schemas.microsoft.com/office/drawing/2014/main" id="{1FBB5F37-D461-42A8-A2AF-27CF86AA9CFA}"/>
              </a:ext>
            </a:extLst>
          </p:cNvPr>
          <p:cNvSpPr>
            <a:spLocks noGrp="1"/>
          </p:cNvSpPr>
          <p:nvPr>
            <p:ph type="body" sz="quarter" idx="12"/>
          </p:nvPr>
        </p:nvSpPr>
        <p:spPr>
          <a:xfrm>
            <a:off x="5109906" y="2703928"/>
            <a:ext cx="3164984" cy="3142690"/>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8" name="Text Placeholder 4">
            <a:extLst>
              <a:ext uri="{FF2B5EF4-FFF2-40B4-BE49-F238E27FC236}">
                <a16:creationId xmlns:a16="http://schemas.microsoft.com/office/drawing/2014/main" id="{729AF0B9-743B-41C0-8C32-2C075B09C109}"/>
              </a:ext>
            </a:extLst>
          </p:cNvPr>
          <p:cNvSpPr>
            <a:spLocks noGrp="1"/>
          </p:cNvSpPr>
          <p:nvPr>
            <p:ph type="body" sz="quarter" idx="13"/>
          </p:nvPr>
        </p:nvSpPr>
        <p:spPr>
          <a:xfrm>
            <a:off x="8513506" y="2716899"/>
            <a:ext cx="3164984" cy="3142690"/>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2320285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Customer Overview">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2C542-78E8-42C8-9EBC-CC2D3B8A4A94}"/>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11B9E4E0-DF7E-415B-BDEF-1C05397801D8}"/>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4" name="Arrow: Pentagon 3">
            <a:extLst>
              <a:ext uri="{FF2B5EF4-FFF2-40B4-BE49-F238E27FC236}">
                <a16:creationId xmlns:a16="http://schemas.microsoft.com/office/drawing/2014/main" id="{0A872F46-D329-4F43-8D5F-81DD577B1FC6}"/>
              </a:ext>
            </a:extLst>
          </p:cNvPr>
          <p:cNvSpPr/>
          <p:nvPr userDrawn="1"/>
        </p:nvSpPr>
        <p:spPr>
          <a:xfrm>
            <a:off x="3161038" y="1994821"/>
            <a:ext cx="3074662" cy="327704"/>
          </a:xfrm>
          <a:prstGeom prst="homePlate">
            <a:avLst/>
          </a:prstGeom>
          <a:solidFill>
            <a:srgbClr val="00A7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latin typeface="Calibri" panose="020F0502020204030204"/>
              </a:rPr>
              <a:t>2021</a:t>
            </a:r>
          </a:p>
        </p:txBody>
      </p:sp>
      <p:sp>
        <p:nvSpPr>
          <p:cNvPr id="5" name="Arrow: Chevron 4">
            <a:extLst>
              <a:ext uri="{FF2B5EF4-FFF2-40B4-BE49-F238E27FC236}">
                <a16:creationId xmlns:a16="http://schemas.microsoft.com/office/drawing/2014/main" id="{0FCF76BE-66C6-4C20-974C-BE81FE1D23F4}"/>
              </a:ext>
            </a:extLst>
          </p:cNvPr>
          <p:cNvSpPr/>
          <p:nvPr userDrawn="1"/>
        </p:nvSpPr>
        <p:spPr>
          <a:xfrm>
            <a:off x="6096000" y="1994821"/>
            <a:ext cx="5859780" cy="327704"/>
          </a:xfrm>
          <a:prstGeom prst="chevr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latin typeface="Calibri" panose="020F0502020204030204"/>
              </a:rPr>
              <a:t>2022</a:t>
            </a:r>
          </a:p>
        </p:txBody>
      </p:sp>
      <p:grpSp>
        <p:nvGrpSpPr>
          <p:cNvPr id="6" name="Group 5">
            <a:extLst>
              <a:ext uri="{FF2B5EF4-FFF2-40B4-BE49-F238E27FC236}">
                <a16:creationId xmlns:a16="http://schemas.microsoft.com/office/drawing/2014/main" id="{BB3BC7B7-3FC7-453B-BC63-107C0D99C853}"/>
              </a:ext>
            </a:extLst>
          </p:cNvPr>
          <p:cNvGrpSpPr/>
          <p:nvPr userDrawn="1"/>
        </p:nvGrpSpPr>
        <p:grpSpPr>
          <a:xfrm>
            <a:off x="3161038" y="2355087"/>
            <a:ext cx="8679980" cy="3993357"/>
            <a:chOff x="3161038" y="2551035"/>
            <a:chExt cx="8549310" cy="3993357"/>
          </a:xfrm>
        </p:grpSpPr>
        <p:grpSp>
          <p:nvGrpSpPr>
            <p:cNvPr id="7" name="Group 6">
              <a:extLst>
                <a:ext uri="{FF2B5EF4-FFF2-40B4-BE49-F238E27FC236}">
                  <a16:creationId xmlns:a16="http://schemas.microsoft.com/office/drawing/2014/main" id="{79D0F8F1-9ED5-40C1-A912-C4DE20E41F97}"/>
                </a:ext>
              </a:extLst>
            </p:cNvPr>
            <p:cNvGrpSpPr/>
            <p:nvPr/>
          </p:nvGrpSpPr>
          <p:grpSpPr>
            <a:xfrm>
              <a:off x="3161038" y="2551035"/>
              <a:ext cx="2811630" cy="3993357"/>
              <a:chOff x="3157806" y="2551023"/>
              <a:chExt cx="2901161" cy="3993357"/>
            </a:xfrm>
          </p:grpSpPr>
          <p:sp>
            <p:nvSpPr>
              <p:cNvPr id="12" name="Rectangle 11">
                <a:extLst>
                  <a:ext uri="{FF2B5EF4-FFF2-40B4-BE49-F238E27FC236}">
                    <a16:creationId xmlns:a16="http://schemas.microsoft.com/office/drawing/2014/main" id="{265D1556-FA0C-42C2-A273-0C16D306D59A}"/>
                  </a:ext>
                </a:extLst>
              </p:cNvPr>
              <p:cNvSpPr/>
              <p:nvPr/>
            </p:nvSpPr>
            <p:spPr>
              <a:xfrm>
                <a:off x="3157806" y="2904262"/>
                <a:ext cx="2890091" cy="364011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marR="0" lvl="0" fontAlgn="auto">
                  <a:lnSpc>
                    <a:spcPct val="100000"/>
                  </a:lnSpc>
                  <a:spcBef>
                    <a:spcPts val="0"/>
                  </a:spcBef>
                  <a:spcAft>
                    <a:spcPts val="600"/>
                  </a:spcAft>
                  <a:buClr>
                    <a:srgbClr val="CAB575"/>
                  </a:buClr>
                  <a:buSzTx/>
                  <a:tabLst/>
                  <a:defRPr/>
                </a:pPr>
                <a:endParaRPr lang="en-US" sz="1200">
                  <a:solidFill>
                    <a:srgbClr val="000000"/>
                  </a:solidFill>
                  <a:latin typeface="Calibri" panose="020F0502020204030204" pitchFamily="34" charset="0"/>
                </a:endParaRPr>
              </a:p>
            </p:txBody>
          </p:sp>
          <p:sp>
            <p:nvSpPr>
              <p:cNvPr id="13" name="Rectangle 12">
                <a:extLst>
                  <a:ext uri="{FF2B5EF4-FFF2-40B4-BE49-F238E27FC236}">
                    <a16:creationId xmlns:a16="http://schemas.microsoft.com/office/drawing/2014/main" id="{41A41F6A-E4E0-47F3-8B66-7BC05DABBBAA}"/>
                  </a:ext>
                </a:extLst>
              </p:cNvPr>
              <p:cNvSpPr/>
              <p:nvPr/>
            </p:nvSpPr>
            <p:spPr>
              <a:xfrm>
                <a:off x="3168876" y="2551023"/>
                <a:ext cx="2890091" cy="327704"/>
              </a:xfrm>
              <a:prstGeom prst="rect">
                <a:avLst/>
              </a:prstGeom>
              <a:solidFill>
                <a:srgbClr val="B8D9DF"/>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887561"/>
                <a:endParaRPr lang="en-US">
                  <a:latin typeface="Calibri" panose="020F0502020204030204" pitchFamily="34" charset="0"/>
                </a:endParaRPr>
              </a:p>
            </p:txBody>
          </p:sp>
        </p:grpSp>
        <p:sp>
          <p:nvSpPr>
            <p:cNvPr id="8" name="Rectangle 7">
              <a:extLst>
                <a:ext uri="{FF2B5EF4-FFF2-40B4-BE49-F238E27FC236}">
                  <a16:creationId xmlns:a16="http://schemas.microsoft.com/office/drawing/2014/main" id="{1A7559C5-542A-4CD8-9EAA-B7C24D9A2332}"/>
                </a:ext>
              </a:extLst>
            </p:cNvPr>
            <p:cNvSpPr/>
            <p:nvPr/>
          </p:nvSpPr>
          <p:spPr>
            <a:xfrm>
              <a:off x="6050436" y="2904273"/>
              <a:ext cx="2785442" cy="364011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spcAft>
                  <a:spcPts val="600"/>
                </a:spcAft>
              </a:pPr>
              <a:endParaRPr lang="en-US" sz="1200">
                <a:solidFill>
                  <a:srgbClr val="000000"/>
                </a:solidFill>
                <a:latin typeface="Calibri" panose="020F0502020204030204" pitchFamily="34" charset="0"/>
                <a:cs typeface="Calibri" panose="020F0502020204030204" pitchFamily="34" charset="0"/>
              </a:endParaRPr>
            </a:p>
            <a:p>
              <a:pPr>
                <a:spcAft>
                  <a:spcPts val="600"/>
                </a:spcAft>
              </a:pPr>
              <a:endParaRPr lang="en-US" sz="1200">
                <a:solidFill>
                  <a:schemeClr val="tx1"/>
                </a:solidFill>
                <a:latin typeface="Calibri" panose="020F0502020204030204" pitchFamily="34" charset="0"/>
                <a:cs typeface="Calibri" panose="020F0502020204030204" pitchFamily="34" charset="0"/>
              </a:endParaRPr>
            </a:p>
          </p:txBody>
        </p:sp>
        <p:grpSp>
          <p:nvGrpSpPr>
            <p:cNvPr id="9" name="Group 8">
              <a:extLst>
                <a:ext uri="{FF2B5EF4-FFF2-40B4-BE49-F238E27FC236}">
                  <a16:creationId xmlns:a16="http://schemas.microsoft.com/office/drawing/2014/main" id="{0D1C102E-BB22-4A22-BB68-7D074967BAD8}"/>
                </a:ext>
              </a:extLst>
            </p:cNvPr>
            <p:cNvGrpSpPr/>
            <p:nvPr/>
          </p:nvGrpSpPr>
          <p:grpSpPr>
            <a:xfrm>
              <a:off x="6050289" y="2551035"/>
              <a:ext cx="5660059" cy="3993357"/>
              <a:chOff x="5956184" y="2551023"/>
              <a:chExt cx="5840292" cy="3993357"/>
            </a:xfrm>
          </p:grpSpPr>
          <p:sp>
            <p:nvSpPr>
              <p:cNvPr id="10" name="Rectangle 9">
                <a:extLst>
                  <a:ext uri="{FF2B5EF4-FFF2-40B4-BE49-F238E27FC236}">
                    <a16:creationId xmlns:a16="http://schemas.microsoft.com/office/drawing/2014/main" id="{BD65ECD0-637E-490D-9114-4F929FE1B15F}"/>
                  </a:ext>
                </a:extLst>
              </p:cNvPr>
              <p:cNvSpPr/>
              <p:nvPr/>
            </p:nvSpPr>
            <p:spPr>
              <a:xfrm>
                <a:off x="8906385" y="2893572"/>
                <a:ext cx="2880305" cy="36508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spcAft>
                    <a:spcPts val="600"/>
                  </a:spcAft>
                </a:pPr>
                <a:endParaRPr lang="en-US" sz="1200">
                  <a:solidFill>
                    <a:srgbClr val="000000"/>
                  </a:solidFill>
                  <a:latin typeface="Calibri" panose="020F0502020204030204" pitchFamily="34" charset="0"/>
                  <a:cs typeface="Calibri" panose="020F0502020204030204" pitchFamily="34" charset="0"/>
                </a:endParaRPr>
              </a:p>
              <a:p>
                <a:pPr>
                  <a:spcAft>
                    <a:spcPts val="600"/>
                  </a:spcAft>
                </a:pPr>
                <a:endParaRPr lang="en-US" sz="1400" b="1">
                  <a:solidFill>
                    <a:schemeClr val="tx1"/>
                  </a:solidFill>
                  <a:latin typeface="Calibri" panose="020F0502020204030204" pitchFamily="34" charset="0"/>
                  <a:cs typeface="Calibri" panose="020F0502020204030204" pitchFamily="34" charset="0"/>
                </a:endParaRPr>
              </a:p>
            </p:txBody>
          </p:sp>
          <p:sp>
            <p:nvSpPr>
              <p:cNvPr id="11" name="Rectangle 10">
                <a:extLst>
                  <a:ext uri="{FF2B5EF4-FFF2-40B4-BE49-F238E27FC236}">
                    <a16:creationId xmlns:a16="http://schemas.microsoft.com/office/drawing/2014/main" id="{409A7FB0-AFB0-43E8-9D20-D920D7AFA879}"/>
                  </a:ext>
                </a:extLst>
              </p:cNvPr>
              <p:cNvSpPr/>
              <p:nvPr/>
            </p:nvSpPr>
            <p:spPr>
              <a:xfrm>
                <a:off x="5956184" y="2551023"/>
                <a:ext cx="5840292" cy="325227"/>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600" b="1">
                  <a:solidFill>
                    <a:srgbClr val="00B0F0"/>
                  </a:solidFill>
                  <a:latin typeface="Calibri" panose="020F0502020204030204"/>
                </a:endParaRPr>
              </a:p>
            </p:txBody>
          </p:sp>
        </p:grpSp>
      </p:grpSp>
      <p:grpSp>
        <p:nvGrpSpPr>
          <p:cNvPr id="14" name="Group 13">
            <a:extLst>
              <a:ext uri="{FF2B5EF4-FFF2-40B4-BE49-F238E27FC236}">
                <a16:creationId xmlns:a16="http://schemas.microsoft.com/office/drawing/2014/main" id="{E43E53A0-0BDA-4DE8-9691-58DA45BB5C18}"/>
              </a:ext>
            </a:extLst>
          </p:cNvPr>
          <p:cNvGrpSpPr/>
          <p:nvPr userDrawn="1"/>
        </p:nvGrpSpPr>
        <p:grpSpPr>
          <a:xfrm>
            <a:off x="8918523" y="3519030"/>
            <a:ext cx="84688" cy="1864936"/>
            <a:chOff x="8893398" y="3738780"/>
            <a:chExt cx="198333" cy="1864936"/>
          </a:xfrm>
        </p:grpSpPr>
        <p:cxnSp>
          <p:nvCxnSpPr>
            <p:cNvPr id="15" name="Straight Arrow Connector 14">
              <a:extLst>
                <a:ext uri="{FF2B5EF4-FFF2-40B4-BE49-F238E27FC236}">
                  <a16:creationId xmlns:a16="http://schemas.microsoft.com/office/drawing/2014/main" id="{E2AEBFD9-21CF-4980-91FD-9708C7C1E0A5}"/>
                </a:ext>
              </a:extLst>
            </p:cNvPr>
            <p:cNvCxnSpPr>
              <a:cxnSpLocks/>
            </p:cNvCxnSpPr>
            <p:nvPr/>
          </p:nvCxnSpPr>
          <p:spPr>
            <a:xfrm>
              <a:off x="8893398" y="4671248"/>
              <a:ext cx="198333" cy="0"/>
            </a:xfrm>
            <a:prstGeom prst="straightConnector1">
              <a:avLst/>
            </a:prstGeom>
            <a:ln>
              <a:solidFill>
                <a:srgbClr val="00B0F0"/>
              </a:solidFill>
              <a:tailEnd type="triangle"/>
            </a:ln>
          </p:spPr>
          <p:style>
            <a:lnRef idx="1">
              <a:schemeClr val="accent3"/>
            </a:lnRef>
            <a:fillRef idx="0">
              <a:schemeClr val="accent3"/>
            </a:fillRef>
            <a:effectRef idx="0">
              <a:schemeClr val="accent3"/>
            </a:effectRef>
            <a:fontRef idx="minor">
              <a:schemeClr val="tx1"/>
            </a:fontRef>
          </p:style>
        </p:cxnSp>
        <p:cxnSp>
          <p:nvCxnSpPr>
            <p:cNvPr id="16" name="Straight Arrow Connector 15">
              <a:extLst>
                <a:ext uri="{FF2B5EF4-FFF2-40B4-BE49-F238E27FC236}">
                  <a16:creationId xmlns:a16="http://schemas.microsoft.com/office/drawing/2014/main" id="{B90A0B30-010B-4C14-8482-C07EFE3E4C03}"/>
                </a:ext>
              </a:extLst>
            </p:cNvPr>
            <p:cNvCxnSpPr>
              <a:cxnSpLocks/>
            </p:cNvCxnSpPr>
            <p:nvPr/>
          </p:nvCxnSpPr>
          <p:spPr>
            <a:xfrm>
              <a:off x="8893398" y="5603716"/>
              <a:ext cx="198333" cy="0"/>
            </a:xfrm>
            <a:prstGeom prst="straightConnector1">
              <a:avLst/>
            </a:prstGeom>
            <a:ln>
              <a:solidFill>
                <a:srgbClr val="00B0F0"/>
              </a:solidFill>
              <a:tailEnd type="triangle"/>
            </a:ln>
          </p:spPr>
          <p:style>
            <a:lnRef idx="1">
              <a:schemeClr val="accent3"/>
            </a:lnRef>
            <a:fillRef idx="0">
              <a:schemeClr val="accent3"/>
            </a:fillRef>
            <a:effectRef idx="0">
              <a:schemeClr val="accent3"/>
            </a:effectRef>
            <a:fontRef idx="minor">
              <a:schemeClr val="tx1"/>
            </a:fontRef>
          </p:style>
        </p:cxnSp>
        <p:cxnSp>
          <p:nvCxnSpPr>
            <p:cNvPr id="17" name="Straight Arrow Connector 16">
              <a:extLst>
                <a:ext uri="{FF2B5EF4-FFF2-40B4-BE49-F238E27FC236}">
                  <a16:creationId xmlns:a16="http://schemas.microsoft.com/office/drawing/2014/main" id="{456DED95-4143-4965-ADFE-35365F80F594}"/>
                </a:ext>
              </a:extLst>
            </p:cNvPr>
            <p:cNvCxnSpPr>
              <a:cxnSpLocks/>
            </p:cNvCxnSpPr>
            <p:nvPr/>
          </p:nvCxnSpPr>
          <p:spPr>
            <a:xfrm>
              <a:off x="8893398" y="3738780"/>
              <a:ext cx="198333" cy="0"/>
            </a:xfrm>
            <a:prstGeom prst="straightConnector1">
              <a:avLst/>
            </a:prstGeom>
            <a:ln>
              <a:solidFill>
                <a:srgbClr val="00B0F0"/>
              </a:solidFill>
              <a:tailEnd type="triangle"/>
            </a:ln>
          </p:spPr>
          <p:style>
            <a:lnRef idx="1">
              <a:schemeClr val="accent3"/>
            </a:lnRef>
            <a:fillRef idx="0">
              <a:schemeClr val="accent3"/>
            </a:fillRef>
            <a:effectRef idx="0">
              <a:schemeClr val="accent3"/>
            </a:effectRef>
            <a:fontRef idx="minor">
              <a:schemeClr val="tx1"/>
            </a:fontRef>
          </p:style>
        </p:cxnSp>
      </p:grpSp>
      <p:grpSp>
        <p:nvGrpSpPr>
          <p:cNvPr id="18" name="Group 17">
            <a:extLst>
              <a:ext uri="{FF2B5EF4-FFF2-40B4-BE49-F238E27FC236}">
                <a16:creationId xmlns:a16="http://schemas.microsoft.com/office/drawing/2014/main" id="{35B9F085-787A-477B-89F8-715E4FE89AA3}"/>
              </a:ext>
            </a:extLst>
          </p:cNvPr>
          <p:cNvGrpSpPr/>
          <p:nvPr userDrawn="1"/>
        </p:nvGrpSpPr>
        <p:grpSpPr>
          <a:xfrm>
            <a:off x="6014000" y="3517686"/>
            <a:ext cx="76508" cy="1864936"/>
            <a:chOff x="9045798" y="3891180"/>
            <a:chExt cx="198333" cy="1864936"/>
          </a:xfrm>
        </p:grpSpPr>
        <p:cxnSp>
          <p:nvCxnSpPr>
            <p:cNvPr id="19" name="Straight Arrow Connector 18">
              <a:extLst>
                <a:ext uri="{FF2B5EF4-FFF2-40B4-BE49-F238E27FC236}">
                  <a16:creationId xmlns:a16="http://schemas.microsoft.com/office/drawing/2014/main" id="{AFFADD8D-38B9-49A6-B790-6D731FC7F6E8}"/>
                </a:ext>
              </a:extLst>
            </p:cNvPr>
            <p:cNvCxnSpPr>
              <a:cxnSpLocks/>
            </p:cNvCxnSpPr>
            <p:nvPr/>
          </p:nvCxnSpPr>
          <p:spPr>
            <a:xfrm>
              <a:off x="9045798" y="4823648"/>
              <a:ext cx="198333" cy="0"/>
            </a:xfrm>
            <a:prstGeom prst="straightConnector1">
              <a:avLst/>
            </a:prstGeom>
            <a:ln>
              <a:solidFill>
                <a:srgbClr val="00A7C2"/>
              </a:solidFill>
              <a:tailEnd type="triangle"/>
            </a:ln>
          </p:spPr>
          <p:style>
            <a:lnRef idx="1">
              <a:schemeClr val="accent3"/>
            </a:lnRef>
            <a:fillRef idx="0">
              <a:schemeClr val="accent3"/>
            </a:fillRef>
            <a:effectRef idx="0">
              <a:schemeClr val="accent3"/>
            </a:effectRef>
            <a:fontRef idx="minor">
              <a:schemeClr val="tx1"/>
            </a:fontRef>
          </p:style>
        </p:cxnSp>
        <p:cxnSp>
          <p:nvCxnSpPr>
            <p:cNvPr id="20" name="Straight Arrow Connector 19">
              <a:extLst>
                <a:ext uri="{FF2B5EF4-FFF2-40B4-BE49-F238E27FC236}">
                  <a16:creationId xmlns:a16="http://schemas.microsoft.com/office/drawing/2014/main" id="{41C1FBF1-5127-476D-B933-D61AE99C1371}"/>
                </a:ext>
              </a:extLst>
            </p:cNvPr>
            <p:cNvCxnSpPr>
              <a:cxnSpLocks/>
            </p:cNvCxnSpPr>
            <p:nvPr/>
          </p:nvCxnSpPr>
          <p:spPr>
            <a:xfrm>
              <a:off x="9045798" y="5756116"/>
              <a:ext cx="198333" cy="0"/>
            </a:xfrm>
            <a:prstGeom prst="straightConnector1">
              <a:avLst/>
            </a:prstGeom>
            <a:ln>
              <a:solidFill>
                <a:srgbClr val="00A7C2"/>
              </a:solidFill>
              <a:tailEnd type="triangle"/>
            </a:ln>
          </p:spPr>
          <p:style>
            <a:lnRef idx="1">
              <a:schemeClr val="accent3"/>
            </a:lnRef>
            <a:fillRef idx="0">
              <a:schemeClr val="accent3"/>
            </a:fillRef>
            <a:effectRef idx="0">
              <a:schemeClr val="accent3"/>
            </a:effectRef>
            <a:fontRef idx="minor">
              <a:schemeClr val="tx1"/>
            </a:fontRef>
          </p:style>
        </p:cxnSp>
        <p:cxnSp>
          <p:nvCxnSpPr>
            <p:cNvPr id="21" name="Straight Arrow Connector 20">
              <a:extLst>
                <a:ext uri="{FF2B5EF4-FFF2-40B4-BE49-F238E27FC236}">
                  <a16:creationId xmlns:a16="http://schemas.microsoft.com/office/drawing/2014/main" id="{E97F2AA5-A4B9-41EF-82B1-A58A95C45EAB}"/>
                </a:ext>
              </a:extLst>
            </p:cNvPr>
            <p:cNvCxnSpPr>
              <a:cxnSpLocks/>
            </p:cNvCxnSpPr>
            <p:nvPr/>
          </p:nvCxnSpPr>
          <p:spPr>
            <a:xfrm>
              <a:off x="9045798" y="3891180"/>
              <a:ext cx="198333" cy="0"/>
            </a:xfrm>
            <a:prstGeom prst="straightConnector1">
              <a:avLst/>
            </a:prstGeom>
            <a:ln>
              <a:solidFill>
                <a:srgbClr val="00A7C2"/>
              </a:solidFill>
              <a:tailEnd type="triangle"/>
            </a:ln>
          </p:spPr>
          <p:style>
            <a:lnRef idx="1">
              <a:schemeClr val="accent3"/>
            </a:lnRef>
            <a:fillRef idx="0">
              <a:schemeClr val="accent3"/>
            </a:fillRef>
            <a:effectRef idx="0">
              <a:schemeClr val="accent3"/>
            </a:effectRef>
            <a:fontRef idx="minor">
              <a:schemeClr val="tx1"/>
            </a:fontRef>
          </p:style>
        </p:cxnSp>
      </p:grpSp>
      <p:grpSp>
        <p:nvGrpSpPr>
          <p:cNvPr id="22" name="Group 21">
            <a:extLst>
              <a:ext uri="{FF2B5EF4-FFF2-40B4-BE49-F238E27FC236}">
                <a16:creationId xmlns:a16="http://schemas.microsoft.com/office/drawing/2014/main" id="{03AA53C9-3F69-41DB-A7F9-8B8F82985F86}"/>
              </a:ext>
            </a:extLst>
          </p:cNvPr>
          <p:cNvGrpSpPr/>
          <p:nvPr userDrawn="1"/>
        </p:nvGrpSpPr>
        <p:grpSpPr>
          <a:xfrm>
            <a:off x="348580" y="1994821"/>
            <a:ext cx="2742736" cy="4353623"/>
            <a:chOff x="348580" y="2190769"/>
            <a:chExt cx="2742736" cy="4353623"/>
          </a:xfrm>
        </p:grpSpPr>
        <p:pic>
          <p:nvPicPr>
            <p:cNvPr id="23" name="Picture 2" descr="California&amp;#39;s PG&amp;amp;E launches community microgrid program - Electrek">
              <a:extLst>
                <a:ext uri="{FF2B5EF4-FFF2-40B4-BE49-F238E27FC236}">
                  <a16:creationId xmlns:a16="http://schemas.microsoft.com/office/drawing/2014/main" id="{EEFD211D-C8D3-4830-92E6-61E96E7808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580" y="5173024"/>
              <a:ext cx="2742736" cy="1371368"/>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4">
              <a:extLst>
                <a:ext uri="{FF2B5EF4-FFF2-40B4-BE49-F238E27FC236}">
                  <a16:creationId xmlns:a16="http://schemas.microsoft.com/office/drawing/2014/main" id="{E5B09B83-1146-40CD-8E67-55DE8332D7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357830" y="3747963"/>
              <a:ext cx="2728515" cy="1374342"/>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a:extLst>
                <a:ext uri="{FF2B5EF4-FFF2-40B4-BE49-F238E27FC236}">
                  <a16:creationId xmlns:a16="http://schemas.microsoft.com/office/drawing/2014/main" id="{14043A9D-16DF-4D91-82AE-9878A30B823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a:stretch/>
          </p:blipFill>
          <p:spPr bwMode="auto">
            <a:xfrm>
              <a:off x="361186" y="2190769"/>
              <a:ext cx="2717524" cy="1506475"/>
            </a:xfrm>
            <a:prstGeom prst="rect">
              <a:avLst/>
            </a:prstGeom>
            <a:noFill/>
            <a:extLst>
              <a:ext uri="{909E8E84-426E-40DD-AFC4-6F175D3DCCD1}">
                <a14:hiddenFill xmlns:a14="http://schemas.microsoft.com/office/drawing/2010/main">
                  <a:solidFill>
                    <a:srgbClr val="FFFFFF"/>
                  </a:solidFill>
                </a14:hiddenFill>
              </a:ext>
            </a:extLst>
          </p:spPr>
        </p:pic>
      </p:grpSp>
      <p:sp>
        <p:nvSpPr>
          <p:cNvPr id="26" name="Text Placeholder 4">
            <a:extLst>
              <a:ext uri="{FF2B5EF4-FFF2-40B4-BE49-F238E27FC236}">
                <a16:creationId xmlns:a16="http://schemas.microsoft.com/office/drawing/2014/main" id="{01A13596-187D-43B5-B418-2B46FA1CD047}"/>
              </a:ext>
            </a:extLst>
          </p:cNvPr>
          <p:cNvSpPr>
            <a:spLocks noGrp="1"/>
          </p:cNvSpPr>
          <p:nvPr>
            <p:ph type="body" sz="quarter" idx="12"/>
          </p:nvPr>
        </p:nvSpPr>
        <p:spPr>
          <a:xfrm>
            <a:off x="3218062" y="2750127"/>
            <a:ext cx="2721245" cy="3512127"/>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7" name="Text Placeholder 4">
            <a:extLst>
              <a:ext uri="{FF2B5EF4-FFF2-40B4-BE49-F238E27FC236}">
                <a16:creationId xmlns:a16="http://schemas.microsoft.com/office/drawing/2014/main" id="{D75755B1-683A-482C-8D1C-0DE2E3E2F8CD}"/>
              </a:ext>
            </a:extLst>
          </p:cNvPr>
          <p:cNvSpPr>
            <a:spLocks noGrp="1"/>
          </p:cNvSpPr>
          <p:nvPr>
            <p:ph type="body" sz="quarter" idx="13"/>
          </p:nvPr>
        </p:nvSpPr>
        <p:spPr>
          <a:xfrm>
            <a:off x="6165201" y="2748058"/>
            <a:ext cx="2721245" cy="3512127"/>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8" name="Text Placeholder 4">
            <a:extLst>
              <a:ext uri="{FF2B5EF4-FFF2-40B4-BE49-F238E27FC236}">
                <a16:creationId xmlns:a16="http://schemas.microsoft.com/office/drawing/2014/main" id="{7A8487FA-6993-4678-B3E8-F38C8DF06E6D}"/>
              </a:ext>
            </a:extLst>
          </p:cNvPr>
          <p:cNvSpPr>
            <a:spLocks noGrp="1"/>
          </p:cNvSpPr>
          <p:nvPr>
            <p:ph type="body" sz="quarter" idx="14"/>
          </p:nvPr>
        </p:nvSpPr>
        <p:spPr>
          <a:xfrm>
            <a:off x="9077904" y="2748058"/>
            <a:ext cx="2721245" cy="3512127"/>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606767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Root Cause Analysi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4FE2B-2D23-402A-9610-1A0B20B74B04}"/>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7E7CAEC2-0B1B-4B1D-9029-49D9A3272B08}"/>
              </a:ext>
            </a:extLst>
          </p:cNvPr>
          <p:cNvSpPr>
            <a:spLocks noGrp="1"/>
          </p:cNvSpPr>
          <p:nvPr>
            <p:ph type="sldNum" sz="quarter" idx="10"/>
          </p:nvPr>
        </p:nvSpPr>
        <p:spPr/>
        <p:txBody>
          <a:bodyPr/>
          <a:lstStyle/>
          <a:p>
            <a:fld id="{2F12EBB6-D8A3-430D-BC41-FBCBB6B36320}" type="slidenum">
              <a:rPr lang="en-US" smtClean="0"/>
              <a:pPr/>
              <a:t>‹#›</a:t>
            </a:fld>
            <a:endParaRPr lang="en-US"/>
          </a:p>
        </p:txBody>
      </p:sp>
      <p:grpSp>
        <p:nvGrpSpPr>
          <p:cNvPr id="4" name="Group 3">
            <a:extLst>
              <a:ext uri="{FF2B5EF4-FFF2-40B4-BE49-F238E27FC236}">
                <a16:creationId xmlns:a16="http://schemas.microsoft.com/office/drawing/2014/main" id="{22EE1F88-1EB4-473E-8FEE-EE2FC50E0136}"/>
              </a:ext>
            </a:extLst>
          </p:cNvPr>
          <p:cNvGrpSpPr/>
          <p:nvPr userDrawn="1"/>
        </p:nvGrpSpPr>
        <p:grpSpPr>
          <a:xfrm>
            <a:off x="758952" y="1883664"/>
            <a:ext cx="10345479" cy="3379453"/>
            <a:chOff x="1418945" y="1945753"/>
            <a:chExt cx="8744473" cy="3302948"/>
          </a:xfrm>
        </p:grpSpPr>
        <p:sp>
          <p:nvSpPr>
            <p:cNvPr id="5" name="Arrow: Pentagon 4">
              <a:extLst>
                <a:ext uri="{FF2B5EF4-FFF2-40B4-BE49-F238E27FC236}">
                  <a16:creationId xmlns:a16="http://schemas.microsoft.com/office/drawing/2014/main" id="{5AB24F8B-FFDC-4D83-87D6-33D20F456ABF}"/>
                </a:ext>
              </a:extLst>
            </p:cNvPr>
            <p:cNvSpPr/>
            <p:nvPr/>
          </p:nvSpPr>
          <p:spPr>
            <a:xfrm>
              <a:off x="1418946" y="1945753"/>
              <a:ext cx="3074662" cy="327704"/>
            </a:xfrm>
            <a:prstGeom prst="homePlate">
              <a:avLst/>
            </a:prstGeom>
            <a:solidFill>
              <a:srgbClr val="00A7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latin typeface="Calibri" panose="020F0502020204030204"/>
                </a:rPr>
                <a:t>RCA Scope</a:t>
              </a:r>
            </a:p>
          </p:txBody>
        </p:sp>
        <p:sp>
          <p:nvSpPr>
            <p:cNvPr id="6" name="Arrow: Chevron 5">
              <a:extLst>
                <a:ext uri="{FF2B5EF4-FFF2-40B4-BE49-F238E27FC236}">
                  <a16:creationId xmlns:a16="http://schemas.microsoft.com/office/drawing/2014/main" id="{8D8ADC17-DD77-407A-A93B-FB3FB0C6C4CA}"/>
                </a:ext>
              </a:extLst>
            </p:cNvPr>
            <p:cNvSpPr/>
            <p:nvPr/>
          </p:nvSpPr>
          <p:spPr>
            <a:xfrm>
              <a:off x="4353907" y="1945753"/>
              <a:ext cx="5803359" cy="327704"/>
            </a:xfrm>
            <a:prstGeom prst="chevron">
              <a:avLst/>
            </a:prstGeom>
            <a:solidFill>
              <a:srgbClr val="FBBB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latin typeface="Calibri" panose="020F0502020204030204"/>
                </a:rPr>
                <a:t>Anticipated Results</a:t>
              </a:r>
            </a:p>
          </p:txBody>
        </p:sp>
        <p:grpSp>
          <p:nvGrpSpPr>
            <p:cNvPr id="7" name="Group 6">
              <a:extLst>
                <a:ext uri="{FF2B5EF4-FFF2-40B4-BE49-F238E27FC236}">
                  <a16:creationId xmlns:a16="http://schemas.microsoft.com/office/drawing/2014/main" id="{EE3C0742-827B-4BC5-9065-0673761C266F}"/>
                </a:ext>
              </a:extLst>
            </p:cNvPr>
            <p:cNvGrpSpPr/>
            <p:nvPr/>
          </p:nvGrpSpPr>
          <p:grpSpPr>
            <a:xfrm>
              <a:off x="1418945" y="2306019"/>
              <a:ext cx="5805412" cy="2942682"/>
              <a:chOff x="3161038" y="2551035"/>
              <a:chExt cx="3796496" cy="2266935"/>
            </a:xfrm>
          </p:grpSpPr>
          <p:grpSp>
            <p:nvGrpSpPr>
              <p:cNvPr id="18" name="Group 17">
                <a:extLst>
                  <a:ext uri="{FF2B5EF4-FFF2-40B4-BE49-F238E27FC236}">
                    <a16:creationId xmlns:a16="http://schemas.microsoft.com/office/drawing/2014/main" id="{20D90A64-7CAE-4980-8C72-11F7D664E787}"/>
                  </a:ext>
                </a:extLst>
              </p:cNvPr>
              <p:cNvGrpSpPr/>
              <p:nvPr/>
            </p:nvGrpSpPr>
            <p:grpSpPr>
              <a:xfrm>
                <a:off x="3161038" y="2551035"/>
                <a:ext cx="1870450" cy="2266935"/>
                <a:chOff x="3157806" y="2551023"/>
                <a:chExt cx="1930011" cy="2266935"/>
              </a:xfrm>
            </p:grpSpPr>
            <p:sp>
              <p:nvSpPr>
                <p:cNvPr id="22" name="Rectangle 21">
                  <a:extLst>
                    <a:ext uri="{FF2B5EF4-FFF2-40B4-BE49-F238E27FC236}">
                      <a16:creationId xmlns:a16="http://schemas.microsoft.com/office/drawing/2014/main" id="{CD744247-7ED4-4782-ABF1-233F1A131C9B}"/>
                    </a:ext>
                  </a:extLst>
                </p:cNvPr>
                <p:cNvSpPr/>
                <p:nvPr/>
              </p:nvSpPr>
              <p:spPr>
                <a:xfrm>
                  <a:off x="3157806" y="2904262"/>
                  <a:ext cx="1918940" cy="19136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914422">
                    <a:spcAft>
                      <a:spcPts val="600"/>
                    </a:spcAft>
                    <a:buClr>
                      <a:srgbClr val="CAB575"/>
                    </a:buClr>
                    <a:defRPr/>
                  </a:pPr>
                  <a:endParaRPr lang="en-US" sz="1200">
                    <a:solidFill>
                      <a:schemeClr val="tx1"/>
                    </a:solidFill>
                    <a:latin typeface="Calibri" panose="020F0502020204030204" pitchFamily="34" charset="0"/>
                    <a:cs typeface="Calibri" panose="020F0502020204030204" pitchFamily="34" charset="0"/>
                  </a:endParaRPr>
                </a:p>
                <a:p>
                  <a:pPr defTabSz="914422">
                    <a:spcAft>
                      <a:spcPts val="600"/>
                    </a:spcAft>
                    <a:buClr>
                      <a:srgbClr val="CAB575"/>
                    </a:buClr>
                    <a:defRPr/>
                  </a:pPr>
                  <a:endParaRPr lang="en-US" sz="1200">
                    <a:solidFill>
                      <a:srgbClr val="000000"/>
                    </a:solidFill>
                    <a:latin typeface="Calibri" panose="020F0502020204030204" pitchFamily="34" charset="0"/>
                    <a:cs typeface="Calibri" panose="020F0502020204030204" pitchFamily="34" charset="0"/>
                  </a:endParaRPr>
                </a:p>
              </p:txBody>
            </p:sp>
            <p:sp>
              <p:nvSpPr>
                <p:cNvPr id="23" name="Rectangle 22">
                  <a:extLst>
                    <a:ext uri="{FF2B5EF4-FFF2-40B4-BE49-F238E27FC236}">
                      <a16:creationId xmlns:a16="http://schemas.microsoft.com/office/drawing/2014/main" id="{BCFE8501-1AEF-4B30-8701-499A44F08C31}"/>
                    </a:ext>
                  </a:extLst>
                </p:cNvPr>
                <p:cNvSpPr/>
                <p:nvPr/>
              </p:nvSpPr>
              <p:spPr>
                <a:xfrm>
                  <a:off x="3168876" y="2551023"/>
                  <a:ext cx="1918941" cy="327704"/>
                </a:xfrm>
                <a:prstGeom prst="rect">
                  <a:avLst/>
                </a:prstGeom>
                <a:solidFill>
                  <a:srgbClr val="B8D9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87582"/>
                  <a:r>
                    <a:rPr lang="en-US" sz="1600" b="1">
                      <a:solidFill>
                        <a:schemeClr val="accent4"/>
                      </a:solidFill>
                      <a:latin typeface="Calibri" panose="020F0502020204030204" pitchFamily="34" charset="0"/>
                      <a:cs typeface="Calibri" panose="020F0502020204030204" pitchFamily="34" charset="0"/>
                    </a:rPr>
                    <a:t>Analysis</a:t>
                  </a:r>
                </a:p>
              </p:txBody>
            </p:sp>
          </p:grpSp>
          <p:grpSp>
            <p:nvGrpSpPr>
              <p:cNvPr id="19" name="Group 18">
                <a:extLst>
                  <a:ext uri="{FF2B5EF4-FFF2-40B4-BE49-F238E27FC236}">
                    <a16:creationId xmlns:a16="http://schemas.microsoft.com/office/drawing/2014/main" id="{6F6372A7-1F03-4B95-A1AC-8D4695A83B41}"/>
                  </a:ext>
                </a:extLst>
              </p:cNvPr>
              <p:cNvGrpSpPr/>
              <p:nvPr/>
            </p:nvGrpSpPr>
            <p:grpSpPr>
              <a:xfrm>
                <a:off x="5093789" y="2551035"/>
                <a:ext cx="1863745" cy="2266935"/>
                <a:chOff x="5021821" y="2551023"/>
                <a:chExt cx="1923094" cy="2266935"/>
              </a:xfrm>
            </p:grpSpPr>
            <p:sp>
              <p:nvSpPr>
                <p:cNvPr id="20" name="Rectangle 19">
                  <a:extLst>
                    <a:ext uri="{FF2B5EF4-FFF2-40B4-BE49-F238E27FC236}">
                      <a16:creationId xmlns:a16="http://schemas.microsoft.com/office/drawing/2014/main" id="{1D28BB49-C51D-46C4-93EC-1ACD5F467B08}"/>
                    </a:ext>
                  </a:extLst>
                </p:cNvPr>
                <p:cNvSpPr/>
                <p:nvPr/>
              </p:nvSpPr>
              <p:spPr>
                <a:xfrm>
                  <a:off x="5025975" y="2904262"/>
                  <a:ext cx="1918940" cy="19136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spcAft>
                      <a:spcPts val="600"/>
                    </a:spcAft>
                    <a:buClr>
                      <a:schemeClr val="accent6"/>
                    </a:buClr>
                  </a:pPr>
                  <a:endParaRPr lang="en-US" sz="1200">
                    <a:solidFill>
                      <a:schemeClr val="tx1"/>
                    </a:solidFill>
                    <a:latin typeface="Calibri" panose="020F0502020204030204" pitchFamily="34" charset="0"/>
                    <a:cs typeface="Calibri" panose="020F0502020204030204" pitchFamily="34" charset="0"/>
                  </a:endParaRPr>
                </a:p>
                <a:p>
                  <a:pPr marL="171454" indent="-171454">
                    <a:spcAft>
                      <a:spcPts val="600"/>
                    </a:spcAft>
                    <a:buClr>
                      <a:schemeClr val="accent6"/>
                    </a:buClr>
                    <a:buFont typeface="Arial" panose="020B0604020202020204" pitchFamily="34" charset="0"/>
                    <a:buChar char="•"/>
                  </a:pPr>
                  <a:endParaRPr lang="en-US" sz="1200">
                    <a:solidFill>
                      <a:schemeClr val="tx1"/>
                    </a:solidFill>
                    <a:latin typeface="Calibri" panose="020F0502020204030204" pitchFamily="34" charset="0"/>
                    <a:cs typeface="Calibri" panose="020F0502020204030204" pitchFamily="34" charset="0"/>
                  </a:endParaRPr>
                </a:p>
              </p:txBody>
            </p:sp>
            <p:sp>
              <p:nvSpPr>
                <p:cNvPr id="21" name="Rectangle 20">
                  <a:extLst>
                    <a:ext uri="{FF2B5EF4-FFF2-40B4-BE49-F238E27FC236}">
                      <a16:creationId xmlns:a16="http://schemas.microsoft.com/office/drawing/2014/main" id="{00026081-3C6E-49EC-AC4B-15743813F0FB}"/>
                    </a:ext>
                  </a:extLst>
                </p:cNvPr>
                <p:cNvSpPr/>
                <p:nvPr/>
              </p:nvSpPr>
              <p:spPr>
                <a:xfrm>
                  <a:off x="5021821" y="2551023"/>
                  <a:ext cx="1918943" cy="321981"/>
                </a:xfrm>
                <a:prstGeom prst="rect">
                  <a:avLst/>
                </a:prstGeom>
                <a:solidFill>
                  <a:srgbClr val="FFFC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a:solidFill>
                        <a:schemeClr val="accent3">
                          <a:lumMod val="75000"/>
                        </a:schemeClr>
                      </a:solidFill>
                      <a:latin typeface="Calibri" panose="020F0502020204030204" pitchFamily="34" charset="0"/>
                      <a:cs typeface="Calibri" panose="020F0502020204030204" pitchFamily="34" charset="0"/>
                    </a:rPr>
                    <a:t>Deliverables</a:t>
                  </a:r>
                </a:p>
              </p:txBody>
            </p:sp>
          </p:grpSp>
        </p:grpSp>
        <p:grpSp>
          <p:nvGrpSpPr>
            <p:cNvPr id="8" name="Group 7">
              <a:extLst>
                <a:ext uri="{FF2B5EF4-FFF2-40B4-BE49-F238E27FC236}">
                  <a16:creationId xmlns:a16="http://schemas.microsoft.com/office/drawing/2014/main" id="{11473F68-BE05-4249-8FDA-C90915584339}"/>
                </a:ext>
              </a:extLst>
            </p:cNvPr>
            <p:cNvGrpSpPr/>
            <p:nvPr/>
          </p:nvGrpSpPr>
          <p:grpSpPr>
            <a:xfrm>
              <a:off x="4271908" y="3141438"/>
              <a:ext cx="76508" cy="1881389"/>
              <a:chOff x="9045798" y="3891180"/>
              <a:chExt cx="198333" cy="1864936"/>
            </a:xfrm>
          </p:grpSpPr>
          <p:cxnSp>
            <p:nvCxnSpPr>
              <p:cNvPr id="15" name="Straight Arrow Connector 14">
                <a:extLst>
                  <a:ext uri="{FF2B5EF4-FFF2-40B4-BE49-F238E27FC236}">
                    <a16:creationId xmlns:a16="http://schemas.microsoft.com/office/drawing/2014/main" id="{285B05BE-8835-4A8F-BE0E-0102D4235360}"/>
                  </a:ext>
                </a:extLst>
              </p:cNvPr>
              <p:cNvCxnSpPr>
                <a:cxnSpLocks/>
              </p:cNvCxnSpPr>
              <p:nvPr/>
            </p:nvCxnSpPr>
            <p:spPr>
              <a:xfrm>
                <a:off x="9045798" y="4823648"/>
                <a:ext cx="198333" cy="0"/>
              </a:xfrm>
              <a:prstGeom prst="straightConnector1">
                <a:avLst/>
              </a:prstGeom>
              <a:ln>
                <a:solidFill>
                  <a:srgbClr val="00A7C2"/>
                </a:solidFill>
                <a:tailEnd type="triangle"/>
              </a:ln>
            </p:spPr>
            <p:style>
              <a:lnRef idx="1">
                <a:schemeClr val="accent3"/>
              </a:lnRef>
              <a:fillRef idx="0">
                <a:schemeClr val="accent3"/>
              </a:fillRef>
              <a:effectRef idx="0">
                <a:schemeClr val="accent3"/>
              </a:effectRef>
              <a:fontRef idx="minor">
                <a:schemeClr val="tx1"/>
              </a:fontRef>
            </p:style>
          </p:cxnSp>
          <p:cxnSp>
            <p:nvCxnSpPr>
              <p:cNvPr id="16" name="Straight Arrow Connector 15">
                <a:extLst>
                  <a:ext uri="{FF2B5EF4-FFF2-40B4-BE49-F238E27FC236}">
                    <a16:creationId xmlns:a16="http://schemas.microsoft.com/office/drawing/2014/main" id="{ADFF2175-CB15-44C7-95A0-2BFEFE8A463F}"/>
                  </a:ext>
                </a:extLst>
              </p:cNvPr>
              <p:cNvCxnSpPr>
                <a:cxnSpLocks/>
              </p:cNvCxnSpPr>
              <p:nvPr/>
            </p:nvCxnSpPr>
            <p:spPr>
              <a:xfrm>
                <a:off x="9045798" y="5756116"/>
                <a:ext cx="198333" cy="0"/>
              </a:xfrm>
              <a:prstGeom prst="straightConnector1">
                <a:avLst/>
              </a:prstGeom>
              <a:ln>
                <a:solidFill>
                  <a:srgbClr val="00A7C2"/>
                </a:solidFill>
                <a:tailEnd type="triangle"/>
              </a:ln>
            </p:spPr>
            <p:style>
              <a:lnRef idx="1">
                <a:schemeClr val="accent3"/>
              </a:lnRef>
              <a:fillRef idx="0">
                <a:schemeClr val="accent3"/>
              </a:fillRef>
              <a:effectRef idx="0">
                <a:schemeClr val="accent3"/>
              </a:effectRef>
              <a:fontRef idx="minor">
                <a:schemeClr val="tx1"/>
              </a:fontRef>
            </p:style>
          </p:cxnSp>
          <p:cxnSp>
            <p:nvCxnSpPr>
              <p:cNvPr id="17" name="Straight Arrow Connector 16">
                <a:extLst>
                  <a:ext uri="{FF2B5EF4-FFF2-40B4-BE49-F238E27FC236}">
                    <a16:creationId xmlns:a16="http://schemas.microsoft.com/office/drawing/2014/main" id="{4913D694-0727-42C1-834B-D7DDB1F74051}"/>
                  </a:ext>
                </a:extLst>
              </p:cNvPr>
              <p:cNvCxnSpPr>
                <a:cxnSpLocks/>
              </p:cNvCxnSpPr>
              <p:nvPr/>
            </p:nvCxnSpPr>
            <p:spPr>
              <a:xfrm>
                <a:off x="9045798" y="3891180"/>
                <a:ext cx="198333" cy="0"/>
              </a:xfrm>
              <a:prstGeom prst="straightConnector1">
                <a:avLst/>
              </a:prstGeom>
              <a:ln>
                <a:solidFill>
                  <a:srgbClr val="00A7C2"/>
                </a:solidFill>
                <a:tailEnd type="triangle"/>
              </a:ln>
            </p:spPr>
            <p:style>
              <a:lnRef idx="1">
                <a:schemeClr val="accent3"/>
              </a:lnRef>
              <a:fillRef idx="0">
                <a:schemeClr val="accent3"/>
              </a:fillRef>
              <a:effectRef idx="0">
                <a:schemeClr val="accent3"/>
              </a:effectRef>
              <a:fontRef idx="minor">
                <a:schemeClr val="tx1"/>
              </a:fontRef>
            </p:style>
          </p:cxnSp>
        </p:grpSp>
        <p:sp>
          <p:nvSpPr>
            <p:cNvPr id="9" name="Rectangle 8">
              <a:extLst>
                <a:ext uri="{FF2B5EF4-FFF2-40B4-BE49-F238E27FC236}">
                  <a16:creationId xmlns:a16="http://schemas.microsoft.com/office/drawing/2014/main" id="{0B35B5CA-6B09-4650-B02F-1FD8A207EE1B}"/>
                </a:ext>
              </a:extLst>
            </p:cNvPr>
            <p:cNvSpPr/>
            <p:nvPr/>
          </p:nvSpPr>
          <p:spPr>
            <a:xfrm>
              <a:off x="7319628" y="2764553"/>
              <a:ext cx="2843790" cy="24841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spcAft>
                  <a:spcPts val="600"/>
                </a:spcAft>
                <a:buClr>
                  <a:schemeClr val="accent6"/>
                </a:buClr>
              </a:pPr>
              <a:endParaRPr lang="en-US" sz="1200">
                <a:solidFill>
                  <a:schemeClr val="tx1"/>
                </a:solidFill>
                <a:latin typeface="Calibri" panose="020F0502020204030204" pitchFamily="34" charset="0"/>
                <a:cs typeface="Calibri" panose="020F0502020204030204" pitchFamily="34" charset="0"/>
              </a:endParaRPr>
            </a:p>
            <a:p>
              <a:pPr marL="509588" lvl="1" indent="-171450">
                <a:spcAft>
                  <a:spcPts val="600"/>
                </a:spcAft>
                <a:buClr>
                  <a:schemeClr val="accent6"/>
                </a:buClr>
                <a:buFont typeface="Arial" panose="020B0604020202020204" pitchFamily="34" charset="0"/>
                <a:buChar char="•"/>
              </a:pPr>
              <a:endParaRPr lang="en-US" sz="1200">
                <a:solidFill>
                  <a:schemeClr val="tx1"/>
                </a:solidFill>
                <a:highlight>
                  <a:srgbClr val="FFFF00"/>
                </a:highlight>
                <a:latin typeface="Calibri" panose="020F0502020204030204" pitchFamily="34" charset="0"/>
                <a:cs typeface="Calibri" panose="020F0502020204030204" pitchFamily="34" charset="0"/>
              </a:endParaRPr>
            </a:p>
          </p:txBody>
        </p:sp>
        <p:sp>
          <p:nvSpPr>
            <p:cNvPr id="10" name="Rectangle 9">
              <a:extLst>
                <a:ext uri="{FF2B5EF4-FFF2-40B4-BE49-F238E27FC236}">
                  <a16:creationId xmlns:a16="http://schemas.microsoft.com/office/drawing/2014/main" id="{6DE92A11-D43D-44FD-9DC1-EBCD3316E071}"/>
                </a:ext>
              </a:extLst>
            </p:cNvPr>
            <p:cNvSpPr/>
            <p:nvPr/>
          </p:nvSpPr>
          <p:spPr>
            <a:xfrm>
              <a:off x="7313472" y="2306019"/>
              <a:ext cx="2843794" cy="417960"/>
            </a:xfrm>
            <a:prstGeom prst="rect">
              <a:avLst/>
            </a:prstGeom>
            <a:solidFill>
              <a:srgbClr val="FFFC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a:solidFill>
                    <a:schemeClr val="accent3">
                      <a:lumMod val="75000"/>
                    </a:schemeClr>
                  </a:solidFill>
                  <a:latin typeface="Calibri" panose="020F0502020204030204" pitchFamily="34" charset="0"/>
                  <a:cs typeface="Calibri" panose="020F0502020204030204" pitchFamily="34" charset="0"/>
                </a:rPr>
                <a:t>Financial Impacts</a:t>
              </a:r>
            </a:p>
          </p:txBody>
        </p:sp>
        <p:grpSp>
          <p:nvGrpSpPr>
            <p:cNvPr id="11" name="Group 10">
              <a:extLst>
                <a:ext uri="{FF2B5EF4-FFF2-40B4-BE49-F238E27FC236}">
                  <a16:creationId xmlns:a16="http://schemas.microsoft.com/office/drawing/2014/main" id="{DD08C33B-4AAC-4EA7-BF84-E48AB886EC6F}"/>
                </a:ext>
              </a:extLst>
            </p:cNvPr>
            <p:cNvGrpSpPr/>
            <p:nvPr/>
          </p:nvGrpSpPr>
          <p:grpSpPr>
            <a:xfrm>
              <a:off x="7233738" y="3141438"/>
              <a:ext cx="76508" cy="1881389"/>
              <a:chOff x="9045798" y="3891180"/>
              <a:chExt cx="198333" cy="1864936"/>
            </a:xfrm>
          </p:grpSpPr>
          <p:cxnSp>
            <p:nvCxnSpPr>
              <p:cNvPr id="12" name="Straight Arrow Connector 11">
                <a:extLst>
                  <a:ext uri="{FF2B5EF4-FFF2-40B4-BE49-F238E27FC236}">
                    <a16:creationId xmlns:a16="http://schemas.microsoft.com/office/drawing/2014/main" id="{D4D34525-48AA-466B-ADB5-D55606FA6669}"/>
                  </a:ext>
                </a:extLst>
              </p:cNvPr>
              <p:cNvCxnSpPr>
                <a:cxnSpLocks/>
              </p:cNvCxnSpPr>
              <p:nvPr/>
            </p:nvCxnSpPr>
            <p:spPr>
              <a:xfrm>
                <a:off x="9045798" y="4823648"/>
                <a:ext cx="198333" cy="0"/>
              </a:xfrm>
              <a:prstGeom prst="straightConnector1">
                <a:avLst/>
              </a:prstGeom>
              <a:ln>
                <a:solidFill>
                  <a:srgbClr val="00A7C2"/>
                </a:solidFill>
                <a:tailEnd type="triangle"/>
              </a:ln>
            </p:spPr>
            <p:style>
              <a:lnRef idx="1">
                <a:schemeClr val="accent3"/>
              </a:lnRef>
              <a:fillRef idx="0">
                <a:schemeClr val="accent3"/>
              </a:fillRef>
              <a:effectRef idx="0">
                <a:schemeClr val="accent3"/>
              </a:effectRef>
              <a:fontRef idx="minor">
                <a:schemeClr val="tx1"/>
              </a:fontRef>
            </p:style>
          </p:cxnSp>
          <p:cxnSp>
            <p:nvCxnSpPr>
              <p:cNvPr id="13" name="Straight Arrow Connector 12">
                <a:extLst>
                  <a:ext uri="{FF2B5EF4-FFF2-40B4-BE49-F238E27FC236}">
                    <a16:creationId xmlns:a16="http://schemas.microsoft.com/office/drawing/2014/main" id="{346CC4EC-4432-42A8-92FC-5E3D347CED0B}"/>
                  </a:ext>
                </a:extLst>
              </p:cNvPr>
              <p:cNvCxnSpPr>
                <a:cxnSpLocks/>
              </p:cNvCxnSpPr>
              <p:nvPr/>
            </p:nvCxnSpPr>
            <p:spPr>
              <a:xfrm>
                <a:off x="9045798" y="5756116"/>
                <a:ext cx="198333" cy="0"/>
              </a:xfrm>
              <a:prstGeom prst="straightConnector1">
                <a:avLst/>
              </a:prstGeom>
              <a:ln>
                <a:solidFill>
                  <a:srgbClr val="00A7C2"/>
                </a:solidFill>
                <a:tailEnd type="triangle"/>
              </a:ln>
            </p:spPr>
            <p:style>
              <a:lnRef idx="1">
                <a:schemeClr val="accent3"/>
              </a:lnRef>
              <a:fillRef idx="0">
                <a:schemeClr val="accent3"/>
              </a:fillRef>
              <a:effectRef idx="0">
                <a:schemeClr val="accent3"/>
              </a:effectRef>
              <a:fontRef idx="minor">
                <a:schemeClr val="tx1"/>
              </a:fontRef>
            </p:style>
          </p:cxnSp>
          <p:cxnSp>
            <p:nvCxnSpPr>
              <p:cNvPr id="14" name="Straight Arrow Connector 13">
                <a:extLst>
                  <a:ext uri="{FF2B5EF4-FFF2-40B4-BE49-F238E27FC236}">
                    <a16:creationId xmlns:a16="http://schemas.microsoft.com/office/drawing/2014/main" id="{63936BE1-0572-4CD0-87B8-D0ED3A8E7300}"/>
                  </a:ext>
                </a:extLst>
              </p:cNvPr>
              <p:cNvCxnSpPr>
                <a:cxnSpLocks/>
              </p:cNvCxnSpPr>
              <p:nvPr/>
            </p:nvCxnSpPr>
            <p:spPr>
              <a:xfrm>
                <a:off x="9045798" y="3891180"/>
                <a:ext cx="198333" cy="0"/>
              </a:xfrm>
              <a:prstGeom prst="straightConnector1">
                <a:avLst/>
              </a:prstGeom>
              <a:ln>
                <a:solidFill>
                  <a:srgbClr val="00A7C2"/>
                </a:solidFill>
                <a:tailEnd type="triangle"/>
              </a:ln>
            </p:spPr>
            <p:style>
              <a:lnRef idx="1">
                <a:schemeClr val="accent3"/>
              </a:lnRef>
              <a:fillRef idx="0">
                <a:schemeClr val="accent3"/>
              </a:fillRef>
              <a:effectRef idx="0">
                <a:schemeClr val="accent3"/>
              </a:effectRef>
              <a:fontRef idx="minor">
                <a:schemeClr val="tx1"/>
              </a:fontRef>
            </p:style>
          </p:cxnSp>
        </p:grpSp>
      </p:grpSp>
      <p:sp>
        <p:nvSpPr>
          <p:cNvPr id="24" name="Text Placeholder 4">
            <a:extLst>
              <a:ext uri="{FF2B5EF4-FFF2-40B4-BE49-F238E27FC236}">
                <a16:creationId xmlns:a16="http://schemas.microsoft.com/office/drawing/2014/main" id="{975F0D91-7579-4D53-9DF6-DF782F66E1A4}"/>
              </a:ext>
            </a:extLst>
          </p:cNvPr>
          <p:cNvSpPr>
            <a:spLocks noGrp="1"/>
          </p:cNvSpPr>
          <p:nvPr>
            <p:ph type="body" sz="quarter" idx="11"/>
          </p:nvPr>
        </p:nvSpPr>
        <p:spPr>
          <a:xfrm>
            <a:off x="856560" y="2759346"/>
            <a:ext cx="3164984" cy="2431490"/>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5" name="Text Placeholder 4">
            <a:extLst>
              <a:ext uri="{FF2B5EF4-FFF2-40B4-BE49-F238E27FC236}">
                <a16:creationId xmlns:a16="http://schemas.microsoft.com/office/drawing/2014/main" id="{BC773D8C-0EB5-4835-8A06-ADE95742F80A}"/>
              </a:ext>
            </a:extLst>
          </p:cNvPr>
          <p:cNvSpPr>
            <a:spLocks noGrp="1"/>
          </p:cNvSpPr>
          <p:nvPr>
            <p:ph type="body" sz="quarter" idx="12"/>
          </p:nvPr>
        </p:nvSpPr>
        <p:spPr>
          <a:xfrm>
            <a:off x="4355265" y="2759346"/>
            <a:ext cx="3164984" cy="2431490"/>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6" name="Text Placeholder 4">
            <a:extLst>
              <a:ext uri="{FF2B5EF4-FFF2-40B4-BE49-F238E27FC236}">
                <a16:creationId xmlns:a16="http://schemas.microsoft.com/office/drawing/2014/main" id="{149EC3AB-9AAB-4B1F-904C-595E3F64BC05}"/>
              </a:ext>
            </a:extLst>
          </p:cNvPr>
          <p:cNvSpPr>
            <a:spLocks noGrp="1"/>
          </p:cNvSpPr>
          <p:nvPr>
            <p:ph type="body" sz="quarter" idx="13"/>
          </p:nvPr>
        </p:nvSpPr>
        <p:spPr>
          <a:xfrm>
            <a:off x="7832432" y="2776525"/>
            <a:ext cx="3164984" cy="2431490"/>
          </a:xfrm>
        </p:spPr>
        <p:txBody>
          <a:bodyPr/>
          <a:lstStyle>
            <a:lvl1pPr>
              <a:defRPr sz="1400"/>
            </a:lvl1pPr>
            <a:lvl2pPr>
              <a:defRPr sz="1400"/>
            </a:lvl2pPr>
            <a:lvl3pPr>
              <a:defRPr sz="1400"/>
            </a:lvl3pPr>
            <a:lvl4pPr>
              <a:defRPr sz="1400"/>
            </a:lvl4pPr>
            <a:lvl5pPr marL="94045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3430403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Program Review 1.29.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1EB59-CDA4-4332-8853-CE5857EB102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CE488E8-2901-4834-9583-E6449E572743}"/>
              </a:ext>
            </a:extLst>
          </p:cNvPr>
          <p:cNvSpPr>
            <a:spLocks noGrp="1" noChangeAspect="1"/>
          </p:cNvSpPr>
          <p:nvPr>
            <p:ph type="sldNum" sz="quarter" idx="10"/>
          </p:nvPr>
        </p:nvSpPr>
        <p:spPr>
          <a:xfrm>
            <a:off x="11353410" y="6461194"/>
            <a:ext cx="648371" cy="247320"/>
          </a:xfrm>
        </p:spPr>
        <p:txBody>
          <a:bodyPr/>
          <a:lstStyle/>
          <a:p>
            <a:fld id="{2F12EBB6-D8A3-430D-BC41-FBCBB6B36320}" type="slidenum">
              <a:rPr lang="en-US" smtClean="0"/>
              <a:pPr/>
              <a:t>‹#›</a:t>
            </a:fld>
            <a:endParaRPr lang="en-US"/>
          </a:p>
        </p:txBody>
      </p:sp>
      <p:sp>
        <p:nvSpPr>
          <p:cNvPr id="12" name="Rectangle 11">
            <a:extLst>
              <a:ext uri="{FF2B5EF4-FFF2-40B4-BE49-F238E27FC236}">
                <a16:creationId xmlns:a16="http://schemas.microsoft.com/office/drawing/2014/main" id="{9138917C-4F28-44BC-8DB8-C72118C4795E}"/>
              </a:ext>
            </a:extLst>
          </p:cNvPr>
          <p:cNvSpPr>
            <a:spLocks noChangeAspect="1"/>
          </p:cNvSpPr>
          <p:nvPr userDrawn="1"/>
        </p:nvSpPr>
        <p:spPr>
          <a:xfrm>
            <a:off x="7876895" y="1015148"/>
            <a:ext cx="4215269" cy="5931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a:t>Risks &amp; Concerns Related </a:t>
            </a:r>
          </a:p>
          <a:p>
            <a:pPr algn="ctr"/>
            <a:r>
              <a:rPr lang="en-US" sz="1600" b="1"/>
              <a:t>to the Program </a:t>
            </a:r>
          </a:p>
        </p:txBody>
      </p:sp>
      <p:sp>
        <p:nvSpPr>
          <p:cNvPr id="4" name="Rectangle 3">
            <a:extLst>
              <a:ext uri="{FF2B5EF4-FFF2-40B4-BE49-F238E27FC236}">
                <a16:creationId xmlns:a16="http://schemas.microsoft.com/office/drawing/2014/main" id="{1F115FB8-C759-45D4-A7DD-64F6DB2CF7E0}"/>
              </a:ext>
            </a:extLst>
          </p:cNvPr>
          <p:cNvSpPr>
            <a:spLocks/>
          </p:cNvSpPr>
          <p:nvPr userDrawn="1"/>
        </p:nvSpPr>
        <p:spPr>
          <a:xfrm>
            <a:off x="83275" y="1015147"/>
            <a:ext cx="1675699" cy="12644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a:t>Description of Program</a:t>
            </a:r>
          </a:p>
        </p:txBody>
      </p:sp>
      <p:sp>
        <p:nvSpPr>
          <p:cNvPr id="5" name="Rectangle 4">
            <a:extLst>
              <a:ext uri="{FF2B5EF4-FFF2-40B4-BE49-F238E27FC236}">
                <a16:creationId xmlns:a16="http://schemas.microsoft.com/office/drawing/2014/main" id="{FE9CA676-8CAB-4642-9897-646D3B6CA8BF}"/>
              </a:ext>
            </a:extLst>
          </p:cNvPr>
          <p:cNvSpPr>
            <a:spLocks/>
          </p:cNvSpPr>
          <p:nvPr userDrawn="1"/>
        </p:nvSpPr>
        <p:spPr>
          <a:xfrm>
            <a:off x="1908152" y="1015147"/>
            <a:ext cx="5667726" cy="1264468"/>
          </a:xfrm>
          <a:prstGeom prst="rect">
            <a:avLst/>
          </a:prstGeom>
          <a:solidFill>
            <a:srgbClr val="F2F2F2"/>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lumMod val="100000"/>
                    <a:shade val="50000"/>
                    <a:alpha val="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marL="285750" indent="-285750">
              <a:buFont typeface="Wingdings" panose="05000000000000000000" pitchFamily="2" charset="2"/>
              <a:buChar char="§"/>
            </a:pPr>
            <a:endParaRPr lang="en-US" sz="1400">
              <a:solidFill>
                <a:schemeClr val="tx1"/>
              </a:solidFill>
            </a:endParaRPr>
          </a:p>
        </p:txBody>
      </p:sp>
      <p:sp>
        <p:nvSpPr>
          <p:cNvPr id="6" name="Rectangle 5">
            <a:extLst>
              <a:ext uri="{FF2B5EF4-FFF2-40B4-BE49-F238E27FC236}">
                <a16:creationId xmlns:a16="http://schemas.microsoft.com/office/drawing/2014/main" id="{2E40D37A-19F5-4D34-9EC5-EE58BF224D1A}"/>
              </a:ext>
            </a:extLst>
          </p:cNvPr>
          <p:cNvSpPr>
            <a:spLocks/>
          </p:cNvSpPr>
          <p:nvPr userDrawn="1"/>
        </p:nvSpPr>
        <p:spPr>
          <a:xfrm>
            <a:off x="83275" y="3741338"/>
            <a:ext cx="1675699" cy="12644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a:t>Program Targets</a:t>
            </a:r>
          </a:p>
        </p:txBody>
      </p:sp>
      <p:sp>
        <p:nvSpPr>
          <p:cNvPr id="7" name="Rectangle 6">
            <a:extLst>
              <a:ext uri="{FF2B5EF4-FFF2-40B4-BE49-F238E27FC236}">
                <a16:creationId xmlns:a16="http://schemas.microsoft.com/office/drawing/2014/main" id="{CD040DC0-0DC9-4B53-BE04-104DA8026DF2}"/>
              </a:ext>
            </a:extLst>
          </p:cNvPr>
          <p:cNvSpPr>
            <a:spLocks/>
          </p:cNvSpPr>
          <p:nvPr userDrawn="1"/>
        </p:nvSpPr>
        <p:spPr>
          <a:xfrm>
            <a:off x="1908152" y="3741338"/>
            <a:ext cx="5667726" cy="1264468"/>
          </a:xfrm>
          <a:prstGeom prst="rect">
            <a:avLst/>
          </a:prstGeom>
          <a:solidFill>
            <a:srgbClr val="F2F2F2"/>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lumMod val="100000"/>
                    <a:shade val="50000"/>
                    <a:alpha val="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marL="285750" indent="-285750">
              <a:buFont typeface="Wingdings" panose="05000000000000000000" pitchFamily="2" charset="2"/>
              <a:buChar char="§"/>
            </a:pPr>
            <a:endParaRPr lang="en-US" sz="1400">
              <a:solidFill>
                <a:schemeClr val="tx1"/>
              </a:solidFill>
            </a:endParaRPr>
          </a:p>
        </p:txBody>
      </p:sp>
      <p:sp>
        <p:nvSpPr>
          <p:cNvPr id="8" name="Rectangle 7">
            <a:extLst>
              <a:ext uri="{FF2B5EF4-FFF2-40B4-BE49-F238E27FC236}">
                <a16:creationId xmlns:a16="http://schemas.microsoft.com/office/drawing/2014/main" id="{8E59F38C-EA8A-4D37-9053-E4135ADCF781}"/>
              </a:ext>
            </a:extLst>
          </p:cNvPr>
          <p:cNvSpPr>
            <a:spLocks/>
          </p:cNvSpPr>
          <p:nvPr userDrawn="1"/>
        </p:nvSpPr>
        <p:spPr>
          <a:xfrm>
            <a:off x="83275" y="5104434"/>
            <a:ext cx="1675699" cy="12644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a:t>Current Timeline </a:t>
            </a:r>
          </a:p>
        </p:txBody>
      </p:sp>
      <p:sp>
        <p:nvSpPr>
          <p:cNvPr id="9" name="Rectangle 8">
            <a:extLst>
              <a:ext uri="{FF2B5EF4-FFF2-40B4-BE49-F238E27FC236}">
                <a16:creationId xmlns:a16="http://schemas.microsoft.com/office/drawing/2014/main" id="{0958900F-10BA-462E-8BA4-4ADBD6448B74}"/>
              </a:ext>
            </a:extLst>
          </p:cNvPr>
          <p:cNvSpPr>
            <a:spLocks/>
          </p:cNvSpPr>
          <p:nvPr userDrawn="1"/>
        </p:nvSpPr>
        <p:spPr>
          <a:xfrm>
            <a:off x="1908152" y="5104434"/>
            <a:ext cx="5667726" cy="1264468"/>
          </a:xfrm>
          <a:prstGeom prst="rect">
            <a:avLst/>
          </a:prstGeom>
          <a:solidFill>
            <a:srgbClr val="F2F2F2"/>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lumMod val="100000"/>
                    <a:shade val="50000"/>
                    <a:alpha val="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marL="285750" indent="-285750">
              <a:buFont typeface="Wingdings" panose="05000000000000000000" pitchFamily="2" charset="2"/>
              <a:buChar char="§"/>
            </a:pPr>
            <a:endParaRPr lang="en-US" sz="1400">
              <a:solidFill>
                <a:schemeClr val="tx1"/>
              </a:solidFill>
            </a:endParaRPr>
          </a:p>
        </p:txBody>
      </p:sp>
      <p:sp>
        <p:nvSpPr>
          <p:cNvPr id="10" name="Rectangle 9">
            <a:extLst>
              <a:ext uri="{FF2B5EF4-FFF2-40B4-BE49-F238E27FC236}">
                <a16:creationId xmlns:a16="http://schemas.microsoft.com/office/drawing/2014/main" id="{CB3F9508-5C23-46A5-90A2-B56746AC8297}"/>
              </a:ext>
            </a:extLst>
          </p:cNvPr>
          <p:cNvSpPr>
            <a:spLocks/>
          </p:cNvSpPr>
          <p:nvPr userDrawn="1"/>
        </p:nvSpPr>
        <p:spPr>
          <a:xfrm>
            <a:off x="83275" y="2378243"/>
            <a:ext cx="1675699" cy="12644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a:t>How Program is Targeted</a:t>
            </a:r>
          </a:p>
        </p:txBody>
      </p:sp>
      <p:sp>
        <p:nvSpPr>
          <p:cNvPr id="11" name="Rectangle 10">
            <a:extLst>
              <a:ext uri="{FF2B5EF4-FFF2-40B4-BE49-F238E27FC236}">
                <a16:creationId xmlns:a16="http://schemas.microsoft.com/office/drawing/2014/main" id="{61D74792-797C-4DD6-B160-98447E499047}"/>
              </a:ext>
            </a:extLst>
          </p:cNvPr>
          <p:cNvSpPr>
            <a:spLocks/>
          </p:cNvSpPr>
          <p:nvPr userDrawn="1"/>
        </p:nvSpPr>
        <p:spPr>
          <a:xfrm>
            <a:off x="1908152" y="2378243"/>
            <a:ext cx="5667726" cy="1264468"/>
          </a:xfrm>
          <a:prstGeom prst="rect">
            <a:avLst/>
          </a:prstGeom>
          <a:solidFill>
            <a:srgbClr val="F2F2F2"/>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lumMod val="100000"/>
                    <a:shade val="50000"/>
                    <a:alpha val="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lIns="27432" tIns="27432" rIns="27432" bIns="27432" rtlCol="0" anchor="ctr"/>
          <a:lstStyle/>
          <a:p>
            <a:pPr marL="285750" indent="-285750">
              <a:buFont typeface="Wingdings" panose="05000000000000000000" pitchFamily="2" charset="2"/>
              <a:buChar char="§"/>
            </a:pPr>
            <a:endParaRPr lang="en-US" sz="1400">
              <a:solidFill>
                <a:schemeClr val="tx1"/>
              </a:solidFill>
            </a:endParaRPr>
          </a:p>
        </p:txBody>
      </p:sp>
      <p:grpSp>
        <p:nvGrpSpPr>
          <p:cNvPr id="13" name="Group 12">
            <a:extLst>
              <a:ext uri="{FF2B5EF4-FFF2-40B4-BE49-F238E27FC236}">
                <a16:creationId xmlns:a16="http://schemas.microsoft.com/office/drawing/2014/main" id="{79AE4C4E-6CE8-4C4E-B8DA-73E72D8F5E23}"/>
              </a:ext>
            </a:extLst>
          </p:cNvPr>
          <p:cNvGrpSpPr>
            <a:grpSpLocks/>
          </p:cNvGrpSpPr>
          <p:nvPr userDrawn="1"/>
        </p:nvGrpSpPr>
        <p:grpSpPr>
          <a:xfrm>
            <a:off x="1355675" y="3782523"/>
            <a:ext cx="346656" cy="338937"/>
            <a:chOff x="1816100" y="1666875"/>
            <a:chExt cx="809625" cy="809625"/>
          </a:xfrm>
        </p:grpSpPr>
        <p:sp>
          <p:nvSpPr>
            <p:cNvPr id="14" name="Freeform 12">
              <a:extLst>
                <a:ext uri="{FF2B5EF4-FFF2-40B4-BE49-F238E27FC236}">
                  <a16:creationId xmlns:a16="http://schemas.microsoft.com/office/drawing/2014/main" id="{ABA04ED7-2201-428F-A340-0FC1D0D004F0}"/>
                </a:ext>
              </a:extLst>
            </p:cNvPr>
            <p:cNvSpPr>
              <a:spLocks/>
            </p:cNvSpPr>
            <p:nvPr/>
          </p:nvSpPr>
          <p:spPr bwMode="auto">
            <a:xfrm>
              <a:off x="2124075" y="1997075"/>
              <a:ext cx="168275" cy="168275"/>
            </a:xfrm>
            <a:custGeom>
              <a:avLst/>
              <a:gdLst/>
              <a:ahLst/>
              <a:cxnLst>
                <a:cxn ang="0">
                  <a:pos x="68" y="2"/>
                </a:cxn>
                <a:cxn ang="0">
                  <a:pos x="68" y="2"/>
                </a:cxn>
                <a:cxn ang="0">
                  <a:pos x="54" y="0"/>
                </a:cxn>
                <a:cxn ang="0">
                  <a:pos x="54" y="0"/>
                </a:cxn>
                <a:cxn ang="0">
                  <a:pos x="42" y="2"/>
                </a:cxn>
                <a:cxn ang="0">
                  <a:pos x="32" y="4"/>
                </a:cxn>
                <a:cxn ang="0">
                  <a:pos x="24" y="10"/>
                </a:cxn>
                <a:cxn ang="0">
                  <a:pos x="16" y="16"/>
                </a:cxn>
                <a:cxn ang="0">
                  <a:pos x="10" y="24"/>
                </a:cxn>
                <a:cxn ang="0">
                  <a:pos x="4" y="32"/>
                </a:cxn>
                <a:cxn ang="0">
                  <a:pos x="2" y="42"/>
                </a:cxn>
                <a:cxn ang="0">
                  <a:pos x="0" y="54"/>
                </a:cxn>
                <a:cxn ang="0">
                  <a:pos x="0" y="54"/>
                </a:cxn>
                <a:cxn ang="0">
                  <a:pos x="2" y="64"/>
                </a:cxn>
                <a:cxn ang="0">
                  <a:pos x="4" y="74"/>
                </a:cxn>
                <a:cxn ang="0">
                  <a:pos x="10" y="84"/>
                </a:cxn>
                <a:cxn ang="0">
                  <a:pos x="16" y="92"/>
                </a:cxn>
                <a:cxn ang="0">
                  <a:pos x="24" y="98"/>
                </a:cxn>
                <a:cxn ang="0">
                  <a:pos x="32" y="102"/>
                </a:cxn>
                <a:cxn ang="0">
                  <a:pos x="42" y="106"/>
                </a:cxn>
                <a:cxn ang="0">
                  <a:pos x="54" y="106"/>
                </a:cxn>
                <a:cxn ang="0">
                  <a:pos x="54" y="106"/>
                </a:cxn>
                <a:cxn ang="0">
                  <a:pos x="64" y="106"/>
                </a:cxn>
                <a:cxn ang="0">
                  <a:pos x="74" y="102"/>
                </a:cxn>
                <a:cxn ang="0">
                  <a:pos x="84" y="98"/>
                </a:cxn>
                <a:cxn ang="0">
                  <a:pos x="92" y="92"/>
                </a:cxn>
                <a:cxn ang="0">
                  <a:pos x="98" y="84"/>
                </a:cxn>
                <a:cxn ang="0">
                  <a:pos x="102" y="74"/>
                </a:cxn>
                <a:cxn ang="0">
                  <a:pos x="106" y="64"/>
                </a:cxn>
                <a:cxn ang="0">
                  <a:pos x="106" y="54"/>
                </a:cxn>
                <a:cxn ang="0">
                  <a:pos x="106" y="54"/>
                </a:cxn>
                <a:cxn ang="0">
                  <a:pos x="104" y="40"/>
                </a:cxn>
                <a:cxn ang="0">
                  <a:pos x="72" y="72"/>
                </a:cxn>
                <a:cxn ang="0">
                  <a:pos x="72" y="72"/>
                </a:cxn>
                <a:cxn ang="0">
                  <a:pos x="64" y="78"/>
                </a:cxn>
                <a:cxn ang="0">
                  <a:pos x="54" y="80"/>
                </a:cxn>
                <a:cxn ang="0">
                  <a:pos x="54" y="80"/>
                </a:cxn>
                <a:cxn ang="0">
                  <a:pos x="44" y="78"/>
                </a:cxn>
                <a:cxn ang="0">
                  <a:pos x="34" y="72"/>
                </a:cxn>
                <a:cxn ang="0">
                  <a:pos x="34" y="72"/>
                </a:cxn>
                <a:cxn ang="0">
                  <a:pos x="28" y="64"/>
                </a:cxn>
                <a:cxn ang="0">
                  <a:pos x="26" y="54"/>
                </a:cxn>
                <a:cxn ang="0">
                  <a:pos x="28" y="44"/>
                </a:cxn>
                <a:cxn ang="0">
                  <a:pos x="34" y="34"/>
                </a:cxn>
                <a:cxn ang="0">
                  <a:pos x="68" y="2"/>
                </a:cxn>
              </a:cxnLst>
              <a:rect l="0" t="0" r="r" b="b"/>
              <a:pathLst>
                <a:path w="106" h="106">
                  <a:moveTo>
                    <a:pt x="68" y="2"/>
                  </a:moveTo>
                  <a:lnTo>
                    <a:pt x="68" y="2"/>
                  </a:lnTo>
                  <a:lnTo>
                    <a:pt x="54" y="0"/>
                  </a:lnTo>
                  <a:lnTo>
                    <a:pt x="54" y="0"/>
                  </a:lnTo>
                  <a:lnTo>
                    <a:pt x="42" y="2"/>
                  </a:lnTo>
                  <a:lnTo>
                    <a:pt x="32" y="4"/>
                  </a:lnTo>
                  <a:lnTo>
                    <a:pt x="24" y="10"/>
                  </a:lnTo>
                  <a:lnTo>
                    <a:pt x="16" y="16"/>
                  </a:lnTo>
                  <a:lnTo>
                    <a:pt x="10" y="24"/>
                  </a:lnTo>
                  <a:lnTo>
                    <a:pt x="4" y="32"/>
                  </a:lnTo>
                  <a:lnTo>
                    <a:pt x="2" y="42"/>
                  </a:lnTo>
                  <a:lnTo>
                    <a:pt x="0" y="54"/>
                  </a:lnTo>
                  <a:lnTo>
                    <a:pt x="0" y="54"/>
                  </a:lnTo>
                  <a:lnTo>
                    <a:pt x="2" y="64"/>
                  </a:lnTo>
                  <a:lnTo>
                    <a:pt x="4" y="74"/>
                  </a:lnTo>
                  <a:lnTo>
                    <a:pt x="10" y="84"/>
                  </a:lnTo>
                  <a:lnTo>
                    <a:pt x="16" y="92"/>
                  </a:lnTo>
                  <a:lnTo>
                    <a:pt x="24" y="98"/>
                  </a:lnTo>
                  <a:lnTo>
                    <a:pt x="32" y="102"/>
                  </a:lnTo>
                  <a:lnTo>
                    <a:pt x="42" y="106"/>
                  </a:lnTo>
                  <a:lnTo>
                    <a:pt x="54" y="106"/>
                  </a:lnTo>
                  <a:lnTo>
                    <a:pt x="54" y="106"/>
                  </a:lnTo>
                  <a:lnTo>
                    <a:pt x="64" y="106"/>
                  </a:lnTo>
                  <a:lnTo>
                    <a:pt x="74" y="102"/>
                  </a:lnTo>
                  <a:lnTo>
                    <a:pt x="84" y="98"/>
                  </a:lnTo>
                  <a:lnTo>
                    <a:pt x="92" y="92"/>
                  </a:lnTo>
                  <a:lnTo>
                    <a:pt x="98" y="84"/>
                  </a:lnTo>
                  <a:lnTo>
                    <a:pt x="102" y="74"/>
                  </a:lnTo>
                  <a:lnTo>
                    <a:pt x="106" y="64"/>
                  </a:lnTo>
                  <a:lnTo>
                    <a:pt x="106" y="54"/>
                  </a:lnTo>
                  <a:lnTo>
                    <a:pt x="106" y="54"/>
                  </a:lnTo>
                  <a:lnTo>
                    <a:pt x="104" y="40"/>
                  </a:lnTo>
                  <a:lnTo>
                    <a:pt x="72" y="72"/>
                  </a:lnTo>
                  <a:lnTo>
                    <a:pt x="72" y="72"/>
                  </a:lnTo>
                  <a:lnTo>
                    <a:pt x="64" y="78"/>
                  </a:lnTo>
                  <a:lnTo>
                    <a:pt x="54" y="80"/>
                  </a:lnTo>
                  <a:lnTo>
                    <a:pt x="54" y="80"/>
                  </a:lnTo>
                  <a:lnTo>
                    <a:pt x="44" y="78"/>
                  </a:lnTo>
                  <a:lnTo>
                    <a:pt x="34" y="72"/>
                  </a:lnTo>
                  <a:lnTo>
                    <a:pt x="34" y="72"/>
                  </a:lnTo>
                  <a:lnTo>
                    <a:pt x="28" y="64"/>
                  </a:lnTo>
                  <a:lnTo>
                    <a:pt x="26" y="54"/>
                  </a:lnTo>
                  <a:lnTo>
                    <a:pt x="28" y="44"/>
                  </a:lnTo>
                  <a:lnTo>
                    <a:pt x="34" y="34"/>
                  </a:lnTo>
                  <a:lnTo>
                    <a:pt x="68" y="2"/>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5" name="Freeform 13">
              <a:extLst>
                <a:ext uri="{FF2B5EF4-FFF2-40B4-BE49-F238E27FC236}">
                  <a16:creationId xmlns:a16="http://schemas.microsoft.com/office/drawing/2014/main" id="{0E015A46-0F3A-4A12-B682-D721249AC82A}"/>
                </a:ext>
              </a:extLst>
            </p:cNvPr>
            <p:cNvSpPr>
              <a:spLocks/>
            </p:cNvSpPr>
            <p:nvPr/>
          </p:nvSpPr>
          <p:spPr bwMode="auto">
            <a:xfrm>
              <a:off x="1965325" y="1838325"/>
              <a:ext cx="485775" cy="485775"/>
            </a:xfrm>
            <a:custGeom>
              <a:avLst/>
              <a:gdLst/>
              <a:ahLst/>
              <a:cxnLst>
                <a:cxn ang="0">
                  <a:pos x="236" y="34"/>
                </a:cxn>
                <a:cxn ang="0">
                  <a:pos x="236" y="24"/>
                </a:cxn>
                <a:cxn ang="0">
                  <a:pos x="196" y="6"/>
                </a:cxn>
                <a:cxn ang="0">
                  <a:pos x="154" y="0"/>
                </a:cxn>
                <a:cxn ang="0">
                  <a:pos x="138" y="2"/>
                </a:cxn>
                <a:cxn ang="0">
                  <a:pos x="108" y="8"/>
                </a:cxn>
                <a:cxn ang="0">
                  <a:pos x="80" y="20"/>
                </a:cxn>
                <a:cxn ang="0">
                  <a:pos x="56" y="36"/>
                </a:cxn>
                <a:cxn ang="0">
                  <a:pos x="36" y="56"/>
                </a:cxn>
                <a:cxn ang="0">
                  <a:pos x="18" y="80"/>
                </a:cxn>
                <a:cxn ang="0">
                  <a:pos x="8" y="108"/>
                </a:cxn>
                <a:cxn ang="0">
                  <a:pos x="2" y="138"/>
                </a:cxn>
                <a:cxn ang="0">
                  <a:pos x="0" y="154"/>
                </a:cxn>
                <a:cxn ang="0">
                  <a:pos x="4" y="184"/>
                </a:cxn>
                <a:cxn ang="0">
                  <a:pos x="12" y="212"/>
                </a:cxn>
                <a:cxn ang="0">
                  <a:pos x="26" y="238"/>
                </a:cxn>
                <a:cxn ang="0">
                  <a:pos x="46" y="262"/>
                </a:cxn>
                <a:cxn ang="0">
                  <a:pos x="68" y="280"/>
                </a:cxn>
                <a:cxn ang="0">
                  <a:pos x="94" y="294"/>
                </a:cxn>
                <a:cxn ang="0">
                  <a:pos x="122" y="304"/>
                </a:cxn>
                <a:cxn ang="0">
                  <a:pos x="154" y="306"/>
                </a:cxn>
                <a:cxn ang="0">
                  <a:pos x="168" y="306"/>
                </a:cxn>
                <a:cxn ang="0">
                  <a:pos x="198" y="300"/>
                </a:cxn>
                <a:cxn ang="0">
                  <a:pos x="226" y="288"/>
                </a:cxn>
                <a:cxn ang="0">
                  <a:pos x="250" y="272"/>
                </a:cxn>
                <a:cxn ang="0">
                  <a:pos x="272" y="250"/>
                </a:cxn>
                <a:cxn ang="0">
                  <a:pos x="288" y="226"/>
                </a:cxn>
                <a:cxn ang="0">
                  <a:pos x="300" y="198"/>
                </a:cxn>
                <a:cxn ang="0">
                  <a:pos x="306" y="170"/>
                </a:cxn>
                <a:cxn ang="0">
                  <a:pos x="306" y="154"/>
                </a:cxn>
                <a:cxn ang="0">
                  <a:pos x="300" y="110"/>
                </a:cxn>
                <a:cxn ang="0">
                  <a:pos x="282" y="72"/>
                </a:cxn>
                <a:cxn ang="0">
                  <a:pos x="276" y="72"/>
                </a:cxn>
                <a:cxn ang="0">
                  <a:pos x="272" y="72"/>
                </a:cxn>
                <a:cxn ang="0">
                  <a:pos x="244" y="100"/>
                </a:cxn>
                <a:cxn ang="0">
                  <a:pos x="256" y="124"/>
                </a:cxn>
                <a:cxn ang="0">
                  <a:pos x="260" y="154"/>
                </a:cxn>
                <a:cxn ang="0">
                  <a:pos x="258" y="174"/>
                </a:cxn>
                <a:cxn ang="0">
                  <a:pos x="242" y="214"/>
                </a:cxn>
                <a:cxn ang="0">
                  <a:pos x="212" y="242"/>
                </a:cxn>
                <a:cxn ang="0">
                  <a:pos x="174" y="258"/>
                </a:cxn>
                <a:cxn ang="0">
                  <a:pos x="154" y="260"/>
                </a:cxn>
                <a:cxn ang="0">
                  <a:pos x="112" y="252"/>
                </a:cxn>
                <a:cxn ang="0">
                  <a:pos x="78" y="228"/>
                </a:cxn>
                <a:cxn ang="0">
                  <a:pos x="54" y="194"/>
                </a:cxn>
                <a:cxn ang="0">
                  <a:pos x="46" y="154"/>
                </a:cxn>
                <a:cxn ang="0">
                  <a:pos x="48" y="132"/>
                </a:cxn>
                <a:cxn ang="0">
                  <a:pos x="64" y="94"/>
                </a:cxn>
                <a:cxn ang="0">
                  <a:pos x="94" y="64"/>
                </a:cxn>
                <a:cxn ang="0">
                  <a:pos x="132" y="48"/>
                </a:cxn>
                <a:cxn ang="0">
                  <a:pos x="154" y="46"/>
                </a:cxn>
                <a:cxn ang="0">
                  <a:pos x="182" y="50"/>
                </a:cxn>
                <a:cxn ang="0">
                  <a:pos x="208" y="62"/>
                </a:cxn>
              </a:cxnLst>
              <a:rect l="0" t="0" r="r" b="b"/>
              <a:pathLst>
                <a:path w="306" h="306">
                  <a:moveTo>
                    <a:pt x="236" y="34"/>
                  </a:moveTo>
                  <a:lnTo>
                    <a:pt x="236" y="34"/>
                  </a:lnTo>
                  <a:lnTo>
                    <a:pt x="236" y="24"/>
                  </a:lnTo>
                  <a:lnTo>
                    <a:pt x="236" y="24"/>
                  </a:lnTo>
                  <a:lnTo>
                    <a:pt x="216" y="14"/>
                  </a:lnTo>
                  <a:lnTo>
                    <a:pt x="196" y="6"/>
                  </a:lnTo>
                  <a:lnTo>
                    <a:pt x="176" y="2"/>
                  </a:lnTo>
                  <a:lnTo>
                    <a:pt x="154" y="0"/>
                  </a:lnTo>
                  <a:lnTo>
                    <a:pt x="154" y="0"/>
                  </a:lnTo>
                  <a:lnTo>
                    <a:pt x="138" y="2"/>
                  </a:lnTo>
                  <a:lnTo>
                    <a:pt x="122" y="4"/>
                  </a:lnTo>
                  <a:lnTo>
                    <a:pt x="108" y="8"/>
                  </a:lnTo>
                  <a:lnTo>
                    <a:pt x="94" y="12"/>
                  </a:lnTo>
                  <a:lnTo>
                    <a:pt x="80" y="20"/>
                  </a:lnTo>
                  <a:lnTo>
                    <a:pt x="68" y="26"/>
                  </a:lnTo>
                  <a:lnTo>
                    <a:pt x="56" y="36"/>
                  </a:lnTo>
                  <a:lnTo>
                    <a:pt x="46" y="46"/>
                  </a:lnTo>
                  <a:lnTo>
                    <a:pt x="36" y="56"/>
                  </a:lnTo>
                  <a:lnTo>
                    <a:pt x="26" y="68"/>
                  </a:lnTo>
                  <a:lnTo>
                    <a:pt x="18" y="80"/>
                  </a:lnTo>
                  <a:lnTo>
                    <a:pt x="12" y="94"/>
                  </a:lnTo>
                  <a:lnTo>
                    <a:pt x="8" y="108"/>
                  </a:lnTo>
                  <a:lnTo>
                    <a:pt x="4" y="122"/>
                  </a:lnTo>
                  <a:lnTo>
                    <a:pt x="2" y="138"/>
                  </a:lnTo>
                  <a:lnTo>
                    <a:pt x="0" y="154"/>
                  </a:lnTo>
                  <a:lnTo>
                    <a:pt x="0" y="154"/>
                  </a:lnTo>
                  <a:lnTo>
                    <a:pt x="2" y="170"/>
                  </a:lnTo>
                  <a:lnTo>
                    <a:pt x="4" y="184"/>
                  </a:lnTo>
                  <a:lnTo>
                    <a:pt x="8" y="198"/>
                  </a:lnTo>
                  <a:lnTo>
                    <a:pt x="12" y="212"/>
                  </a:lnTo>
                  <a:lnTo>
                    <a:pt x="18" y="226"/>
                  </a:lnTo>
                  <a:lnTo>
                    <a:pt x="26" y="238"/>
                  </a:lnTo>
                  <a:lnTo>
                    <a:pt x="36" y="250"/>
                  </a:lnTo>
                  <a:lnTo>
                    <a:pt x="46" y="262"/>
                  </a:lnTo>
                  <a:lnTo>
                    <a:pt x="56" y="272"/>
                  </a:lnTo>
                  <a:lnTo>
                    <a:pt x="68" y="280"/>
                  </a:lnTo>
                  <a:lnTo>
                    <a:pt x="80" y="288"/>
                  </a:lnTo>
                  <a:lnTo>
                    <a:pt x="94" y="294"/>
                  </a:lnTo>
                  <a:lnTo>
                    <a:pt x="108" y="300"/>
                  </a:lnTo>
                  <a:lnTo>
                    <a:pt x="122" y="304"/>
                  </a:lnTo>
                  <a:lnTo>
                    <a:pt x="138" y="306"/>
                  </a:lnTo>
                  <a:lnTo>
                    <a:pt x="154" y="306"/>
                  </a:lnTo>
                  <a:lnTo>
                    <a:pt x="154" y="306"/>
                  </a:lnTo>
                  <a:lnTo>
                    <a:pt x="168" y="306"/>
                  </a:lnTo>
                  <a:lnTo>
                    <a:pt x="184" y="304"/>
                  </a:lnTo>
                  <a:lnTo>
                    <a:pt x="198" y="300"/>
                  </a:lnTo>
                  <a:lnTo>
                    <a:pt x="212" y="294"/>
                  </a:lnTo>
                  <a:lnTo>
                    <a:pt x="226" y="288"/>
                  </a:lnTo>
                  <a:lnTo>
                    <a:pt x="238" y="280"/>
                  </a:lnTo>
                  <a:lnTo>
                    <a:pt x="250" y="272"/>
                  </a:lnTo>
                  <a:lnTo>
                    <a:pt x="262" y="262"/>
                  </a:lnTo>
                  <a:lnTo>
                    <a:pt x="272" y="250"/>
                  </a:lnTo>
                  <a:lnTo>
                    <a:pt x="280" y="238"/>
                  </a:lnTo>
                  <a:lnTo>
                    <a:pt x="288" y="226"/>
                  </a:lnTo>
                  <a:lnTo>
                    <a:pt x="294" y="212"/>
                  </a:lnTo>
                  <a:lnTo>
                    <a:pt x="300" y="198"/>
                  </a:lnTo>
                  <a:lnTo>
                    <a:pt x="302" y="184"/>
                  </a:lnTo>
                  <a:lnTo>
                    <a:pt x="306" y="170"/>
                  </a:lnTo>
                  <a:lnTo>
                    <a:pt x="306" y="154"/>
                  </a:lnTo>
                  <a:lnTo>
                    <a:pt x="306" y="154"/>
                  </a:lnTo>
                  <a:lnTo>
                    <a:pt x="304" y="132"/>
                  </a:lnTo>
                  <a:lnTo>
                    <a:pt x="300" y="110"/>
                  </a:lnTo>
                  <a:lnTo>
                    <a:pt x="292" y="90"/>
                  </a:lnTo>
                  <a:lnTo>
                    <a:pt x="282" y="72"/>
                  </a:lnTo>
                  <a:lnTo>
                    <a:pt x="282" y="72"/>
                  </a:lnTo>
                  <a:lnTo>
                    <a:pt x="276" y="72"/>
                  </a:lnTo>
                  <a:lnTo>
                    <a:pt x="276" y="72"/>
                  </a:lnTo>
                  <a:lnTo>
                    <a:pt x="272" y="72"/>
                  </a:lnTo>
                  <a:lnTo>
                    <a:pt x="244" y="100"/>
                  </a:lnTo>
                  <a:lnTo>
                    <a:pt x="244" y="100"/>
                  </a:lnTo>
                  <a:lnTo>
                    <a:pt x="252" y="112"/>
                  </a:lnTo>
                  <a:lnTo>
                    <a:pt x="256" y="124"/>
                  </a:lnTo>
                  <a:lnTo>
                    <a:pt x="260" y="138"/>
                  </a:lnTo>
                  <a:lnTo>
                    <a:pt x="260" y="154"/>
                  </a:lnTo>
                  <a:lnTo>
                    <a:pt x="260" y="154"/>
                  </a:lnTo>
                  <a:lnTo>
                    <a:pt x="258" y="174"/>
                  </a:lnTo>
                  <a:lnTo>
                    <a:pt x="252" y="194"/>
                  </a:lnTo>
                  <a:lnTo>
                    <a:pt x="242" y="214"/>
                  </a:lnTo>
                  <a:lnTo>
                    <a:pt x="228" y="228"/>
                  </a:lnTo>
                  <a:lnTo>
                    <a:pt x="212" y="242"/>
                  </a:lnTo>
                  <a:lnTo>
                    <a:pt x="194" y="252"/>
                  </a:lnTo>
                  <a:lnTo>
                    <a:pt x="174" y="258"/>
                  </a:lnTo>
                  <a:lnTo>
                    <a:pt x="154" y="260"/>
                  </a:lnTo>
                  <a:lnTo>
                    <a:pt x="154" y="260"/>
                  </a:lnTo>
                  <a:lnTo>
                    <a:pt x="132" y="258"/>
                  </a:lnTo>
                  <a:lnTo>
                    <a:pt x="112" y="252"/>
                  </a:lnTo>
                  <a:lnTo>
                    <a:pt x="94" y="242"/>
                  </a:lnTo>
                  <a:lnTo>
                    <a:pt x="78" y="228"/>
                  </a:lnTo>
                  <a:lnTo>
                    <a:pt x="64" y="214"/>
                  </a:lnTo>
                  <a:lnTo>
                    <a:pt x="54" y="194"/>
                  </a:lnTo>
                  <a:lnTo>
                    <a:pt x="48" y="174"/>
                  </a:lnTo>
                  <a:lnTo>
                    <a:pt x="46" y="154"/>
                  </a:lnTo>
                  <a:lnTo>
                    <a:pt x="46" y="154"/>
                  </a:lnTo>
                  <a:lnTo>
                    <a:pt x="48" y="132"/>
                  </a:lnTo>
                  <a:lnTo>
                    <a:pt x="54" y="112"/>
                  </a:lnTo>
                  <a:lnTo>
                    <a:pt x="64" y="94"/>
                  </a:lnTo>
                  <a:lnTo>
                    <a:pt x="78" y="78"/>
                  </a:lnTo>
                  <a:lnTo>
                    <a:pt x="94" y="64"/>
                  </a:lnTo>
                  <a:lnTo>
                    <a:pt x="112" y="56"/>
                  </a:lnTo>
                  <a:lnTo>
                    <a:pt x="132" y="48"/>
                  </a:lnTo>
                  <a:lnTo>
                    <a:pt x="154" y="46"/>
                  </a:lnTo>
                  <a:lnTo>
                    <a:pt x="154" y="46"/>
                  </a:lnTo>
                  <a:lnTo>
                    <a:pt x="168" y="48"/>
                  </a:lnTo>
                  <a:lnTo>
                    <a:pt x="182" y="50"/>
                  </a:lnTo>
                  <a:lnTo>
                    <a:pt x="196" y="56"/>
                  </a:lnTo>
                  <a:lnTo>
                    <a:pt x="208" y="62"/>
                  </a:lnTo>
                  <a:lnTo>
                    <a:pt x="236" y="3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 name="Freeform 14">
              <a:extLst>
                <a:ext uri="{FF2B5EF4-FFF2-40B4-BE49-F238E27FC236}">
                  <a16:creationId xmlns:a16="http://schemas.microsoft.com/office/drawing/2014/main" id="{F4321223-AFD2-4FDA-963C-D75C1BFC6D4F}"/>
                </a:ext>
              </a:extLst>
            </p:cNvPr>
            <p:cNvSpPr>
              <a:spLocks/>
            </p:cNvSpPr>
            <p:nvPr/>
          </p:nvSpPr>
          <p:spPr bwMode="auto">
            <a:xfrm>
              <a:off x="1816100" y="1689100"/>
              <a:ext cx="787400" cy="787400"/>
            </a:xfrm>
            <a:custGeom>
              <a:avLst/>
              <a:gdLst/>
              <a:ahLst/>
              <a:cxnLst>
                <a:cxn ang="0">
                  <a:pos x="426" y="154"/>
                </a:cxn>
                <a:cxn ang="0">
                  <a:pos x="444" y="198"/>
                </a:cxn>
                <a:cxn ang="0">
                  <a:pos x="450" y="248"/>
                </a:cxn>
                <a:cxn ang="0">
                  <a:pos x="440" y="308"/>
                </a:cxn>
                <a:cxn ang="0">
                  <a:pos x="414" y="360"/>
                </a:cxn>
                <a:cxn ang="0">
                  <a:pos x="376" y="404"/>
                </a:cxn>
                <a:cxn ang="0">
                  <a:pos x="326" y="434"/>
                </a:cxn>
                <a:cxn ang="0">
                  <a:pos x="268" y="448"/>
                </a:cxn>
                <a:cxn ang="0">
                  <a:pos x="226" y="448"/>
                </a:cxn>
                <a:cxn ang="0">
                  <a:pos x="168" y="434"/>
                </a:cxn>
                <a:cxn ang="0">
                  <a:pos x="118" y="404"/>
                </a:cxn>
                <a:cxn ang="0">
                  <a:pos x="80" y="360"/>
                </a:cxn>
                <a:cxn ang="0">
                  <a:pos x="54" y="308"/>
                </a:cxn>
                <a:cxn ang="0">
                  <a:pos x="46" y="248"/>
                </a:cxn>
                <a:cxn ang="0">
                  <a:pos x="50" y="206"/>
                </a:cxn>
                <a:cxn ang="0">
                  <a:pos x="70" y="152"/>
                </a:cxn>
                <a:cxn ang="0">
                  <a:pos x="104" y="104"/>
                </a:cxn>
                <a:cxn ang="0">
                  <a:pos x="152" y="70"/>
                </a:cxn>
                <a:cxn ang="0">
                  <a:pos x="206" y="50"/>
                </a:cxn>
                <a:cxn ang="0">
                  <a:pos x="248" y="46"/>
                </a:cxn>
                <a:cxn ang="0">
                  <a:pos x="318" y="58"/>
                </a:cxn>
                <a:cxn ang="0">
                  <a:pos x="346" y="62"/>
                </a:cxn>
                <a:cxn ang="0">
                  <a:pos x="344" y="20"/>
                </a:cxn>
                <a:cxn ang="0">
                  <a:pos x="248" y="0"/>
                </a:cxn>
                <a:cxn ang="0">
                  <a:pos x="198" y="4"/>
                </a:cxn>
                <a:cxn ang="0">
                  <a:pos x="130" y="30"/>
                </a:cxn>
                <a:cxn ang="0">
                  <a:pos x="72" y="72"/>
                </a:cxn>
                <a:cxn ang="0">
                  <a:pos x="30" y="130"/>
                </a:cxn>
                <a:cxn ang="0">
                  <a:pos x="4" y="198"/>
                </a:cxn>
                <a:cxn ang="0">
                  <a:pos x="0" y="248"/>
                </a:cxn>
                <a:cxn ang="0">
                  <a:pos x="10" y="322"/>
                </a:cxn>
                <a:cxn ang="0">
                  <a:pos x="42" y="386"/>
                </a:cxn>
                <a:cxn ang="0">
                  <a:pos x="90" y="438"/>
                </a:cxn>
                <a:cxn ang="0">
                  <a:pos x="150" y="476"/>
                </a:cxn>
                <a:cxn ang="0">
                  <a:pos x="222" y="494"/>
                </a:cxn>
                <a:cxn ang="0">
                  <a:pos x="272" y="494"/>
                </a:cxn>
                <a:cxn ang="0">
                  <a:pos x="344" y="476"/>
                </a:cxn>
                <a:cxn ang="0">
                  <a:pos x="404" y="438"/>
                </a:cxn>
                <a:cxn ang="0">
                  <a:pos x="452" y="386"/>
                </a:cxn>
                <a:cxn ang="0">
                  <a:pos x="484" y="322"/>
                </a:cxn>
                <a:cxn ang="0">
                  <a:pos x="496" y="248"/>
                </a:cxn>
                <a:cxn ang="0">
                  <a:pos x="486" y="180"/>
                </a:cxn>
                <a:cxn ang="0">
                  <a:pos x="432" y="150"/>
                </a:cxn>
              </a:cxnLst>
              <a:rect l="0" t="0" r="r" b="b"/>
              <a:pathLst>
                <a:path w="496" h="496">
                  <a:moveTo>
                    <a:pt x="432" y="150"/>
                  </a:moveTo>
                  <a:lnTo>
                    <a:pt x="432" y="150"/>
                  </a:lnTo>
                  <a:lnTo>
                    <a:pt x="426" y="154"/>
                  </a:lnTo>
                  <a:lnTo>
                    <a:pt x="426" y="154"/>
                  </a:lnTo>
                  <a:lnTo>
                    <a:pt x="436" y="176"/>
                  </a:lnTo>
                  <a:lnTo>
                    <a:pt x="444" y="198"/>
                  </a:lnTo>
                  <a:lnTo>
                    <a:pt x="448" y="222"/>
                  </a:lnTo>
                  <a:lnTo>
                    <a:pt x="450" y="248"/>
                  </a:lnTo>
                  <a:lnTo>
                    <a:pt x="450" y="248"/>
                  </a:lnTo>
                  <a:lnTo>
                    <a:pt x="448" y="268"/>
                  </a:lnTo>
                  <a:lnTo>
                    <a:pt x="446" y="288"/>
                  </a:lnTo>
                  <a:lnTo>
                    <a:pt x="440" y="308"/>
                  </a:lnTo>
                  <a:lnTo>
                    <a:pt x="434" y="326"/>
                  </a:lnTo>
                  <a:lnTo>
                    <a:pt x="424" y="344"/>
                  </a:lnTo>
                  <a:lnTo>
                    <a:pt x="414" y="360"/>
                  </a:lnTo>
                  <a:lnTo>
                    <a:pt x="404" y="376"/>
                  </a:lnTo>
                  <a:lnTo>
                    <a:pt x="390" y="390"/>
                  </a:lnTo>
                  <a:lnTo>
                    <a:pt x="376" y="404"/>
                  </a:lnTo>
                  <a:lnTo>
                    <a:pt x="360" y="414"/>
                  </a:lnTo>
                  <a:lnTo>
                    <a:pt x="344" y="424"/>
                  </a:lnTo>
                  <a:lnTo>
                    <a:pt x="326" y="434"/>
                  </a:lnTo>
                  <a:lnTo>
                    <a:pt x="308" y="440"/>
                  </a:lnTo>
                  <a:lnTo>
                    <a:pt x="288" y="446"/>
                  </a:lnTo>
                  <a:lnTo>
                    <a:pt x="268" y="448"/>
                  </a:lnTo>
                  <a:lnTo>
                    <a:pt x="248" y="450"/>
                  </a:lnTo>
                  <a:lnTo>
                    <a:pt x="248" y="450"/>
                  </a:lnTo>
                  <a:lnTo>
                    <a:pt x="226" y="448"/>
                  </a:lnTo>
                  <a:lnTo>
                    <a:pt x="206" y="446"/>
                  </a:lnTo>
                  <a:lnTo>
                    <a:pt x="188" y="440"/>
                  </a:lnTo>
                  <a:lnTo>
                    <a:pt x="168" y="434"/>
                  </a:lnTo>
                  <a:lnTo>
                    <a:pt x="152" y="424"/>
                  </a:lnTo>
                  <a:lnTo>
                    <a:pt x="134" y="414"/>
                  </a:lnTo>
                  <a:lnTo>
                    <a:pt x="118" y="404"/>
                  </a:lnTo>
                  <a:lnTo>
                    <a:pt x="104" y="390"/>
                  </a:lnTo>
                  <a:lnTo>
                    <a:pt x="92" y="376"/>
                  </a:lnTo>
                  <a:lnTo>
                    <a:pt x="80" y="360"/>
                  </a:lnTo>
                  <a:lnTo>
                    <a:pt x="70" y="344"/>
                  </a:lnTo>
                  <a:lnTo>
                    <a:pt x="62" y="326"/>
                  </a:lnTo>
                  <a:lnTo>
                    <a:pt x="54" y="308"/>
                  </a:lnTo>
                  <a:lnTo>
                    <a:pt x="50" y="288"/>
                  </a:lnTo>
                  <a:lnTo>
                    <a:pt x="46" y="268"/>
                  </a:lnTo>
                  <a:lnTo>
                    <a:pt x="46" y="248"/>
                  </a:lnTo>
                  <a:lnTo>
                    <a:pt x="46" y="248"/>
                  </a:lnTo>
                  <a:lnTo>
                    <a:pt x="46" y="226"/>
                  </a:lnTo>
                  <a:lnTo>
                    <a:pt x="50" y="206"/>
                  </a:lnTo>
                  <a:lnTo>
                    <a:pt x="54" y="188"/>
                  </a:lnTo>
                  <a:lnTo>
                    <a:pt x="62" y="168"/>
                  </a:lnTo>
                  <a:lnTo>
                    <a:pt x="70" y="152"/>
                  </a:lnTo>
                  <a:lnTo>
                    <a:pt x="80" y="134"/>
                  </a:lnTo>
                  <a:lnTo>
                    <a:pt x="92" y="120"/>
                  </a:lnTo>
                  <a:lnTo>
                    <a:pt x="104" y="104"/>
                  </a:lnTo>
                  <a:lnTo>
                    <a:pt x="118" y="92"/>
                  </a:lnTo>
                  <a:lnTo>
                    <a:pt x="134" y="80"/>
                  </a:lnTo>
                  <a:lnTo>
                    <a:pt x="152" y="70"/>
                  </a:lnTo>
                  <a:lnTo>
                    <a:pt x="168" y="62"/>
                  </a:lnTo>
                  <a:lnTo>
                    <a:pt x="188" y="54"/>
                  </a:lnTo>
                  <a:lnTo>
                    <a:pt x="206" y="50"/>
                  </a:lnTo>
                  <a:lnTo>
                    <a:pt x="226" y="46"/>
                  </a:lnTo>
                  <a:lnTo>
                    <a:pt x="248" y="46"/>
                  </a:lnTo>
                  <a:lnTo>
                    <a:pt x="248" y="46"/>
                  </a:lnTo>
                  <a:lnTo>
                    <a:pt x="272" y="46"/>
                  </a:lnTo>
                  <a:lnTo>
                    <a:pt x="296" y="52"/>
                  </a:lnTo>
                  <a:lnTo>
                    <a:pt x="318" y="58"/>
                  </a:lnTo>
                  <a:lnTo>
                    <a:pt x="340" y="68"/>
                  </a:lnTo>
                  <a:lnTo>
                    <a:pt x="340" y="68"/>
                  </a:lnTo>
                  <a:lnTo>
                    <a:pt x="346" y="62"/>
                  </a:lnTo>
                  <a:lnTo>
                    <a:pt x="374" y="34"/>
                  </a:lnTo>
                  <a:lnTo>
                    <a:pt x="374" y="34"/>
                  </a:lnTo>
                  <a:lnTo>
                    <a:pt x="344" y="20"/>
                  </a:lnTo>
                  <a:lnTo>
                    <a:pt x="314" y="8"/>
                  </a:lnTo>
                  <a:lnTo>
                    <a:pt x="282" y="2"/>
                  </a:lnTo>
                  <a:lnTo>
                    <a:pt x="248" y="0"/>
                  </a:lnTo>
                  <a:lnTo>
                    <a:pt x="248" y="0"/>
                  </a:lnTo>
                  <a:lnTo>
                    <a:pt x="222" y="0"/>
                  </a:lnTo>
                  <a:lnTo>
                    <a:pt x="198" y="4"/>
                  </a:lnTo>
                  <a:lnTo>
                    <a:pt x="174" y="10"/>
                  </a:lnTo>
                  <a:lnTo>
                    <a:pt x="150" y="18"/>
                  </a:lnTo>
                  <a:lnTo>
                    <a:pt x="130" y="30"/>
                  </a:lnTo>
                  <a:lnTo>
                    <a:pt x="108" y="42"/>
                  </a:lnTo>
                  <a:lnTo>
                    <a:pt x="90" y="56"/>
                  </a:lnTo>
                  <a:lnTo>
                    <a:pt x="72" y="72"/>
                  </a:lnTo>
                  <a:lnTo>
                    <a:pt x="56" y="90"/>
                  </a:lnTo>
                  <a:lnTo>
                    <a:pt x="42" y="108"/>
                  </a:lnTo>
                  <a:lnTo>
                    <a:pt x="30" y="130"/>
                  </a:lnTo>
                  <a:lnTo>
                    <a:pt x="18" y="150"/>
                  </a:lnTo>
                  <a:lnTo>
                    <a:pt x="10" y="174"/>
                  </a:lnTo>
                  <a:lnTo>
                    <a:pt x="4" y="198"/>
                  </a:lnTo>
                  <a:lnTo>
                    <a:pt x="0" y="222"/>
                  </a:lnTo>
                  <a:lnTo>
                    <a:pt x="0" y="248"/>
                  </a:lnTo>
                  <a:lnTo>
                    <a:pt x="0" y="248"/>
                  </a:lnTo>
                  <a:lnTo>
                    <a:pt x="0" y="272"/>
                  </a:lnTo>
                  <a:lnTo>
                    <a:pt x="4" y="298"/>
                  </a:lnTo>
                  <a:lnTo>
                    <a:pt x="10" y="322"/>
                  </a:lnTo>
                  <a:lnTo>
                    <a:pt x="18" y="344"/>
                  </a:lnTo>
                  <a:lnTo>
                    <a:pt x="30" y="366"/>
                  </a:lnTo>
                  <a:lnTo>
                    <a:pt x="42" y="386"/>
                  </a:lnTo>
                  <a:lnTo>
                    <a:pt x="56" y="406"/>
                  </a:lnTo>
                  <a:lnTo>
                    <a:pt x="72" y="422"/>
                  </a:lnTo>
                  <a:lnTo>
                    <a:pt x="90" y="438"/>
                  </a:lnTo>
                  <a:lnTo>
                    <a:pt x="108" y="454"/>
                  </a:lnTo>
                  <a:lnTo>
                    <a:pt x="130" y="466"/>
                  </a:lnTo>
                  <a:lnTo>
                    <a:pt x="150" y="476"/>
                  </a:lnTo>
                  <a:lnTo>
                    <a:pt x="174" y="484"/>
                  </a:lnTo>
                  <a:lnTo>
                    <a:pt x="198" y="490"/>
                  </a:lnTo>
                  <a:lnTo>
                    <a:pt x="222" y="494"/>
                  </a:lnTo>
                  <a:lnTo>
                    <a:pt x="248" y="496"/>
                  </a:lnTo>
                  <a:lnTo>
                    <a:pt x="248" y="496"/>
                  </a:lnTo>
                  <a:lnTo>
                    <a:pt x="272" y="494"/>
                  </a:lnTo>
                  <a:lnTo>
                    <a:pt x="298" y="490"/>
                  </a:lnTo>
                  <a:lnTo>
                    <a:pt x="320" y="484"/>
                  </a:lnTo>
                  <a:lnTo>
                    <a:pt x="344" y="476"/>
                  </a:lnTo>
                  <a:lnTo>
                    <a:pt x="366" y="466"/>
                  </a:lnTo>
                  <a:lnTo>
                    <a:pt x="386" y="454"/>
                  </a:lnTo>
                  <a:lnTo>
                    <a:pt x="404" y="438"/>
                  </a:lnTo>
                  <a:lnTo>
                    <a:pt x="422" y="422"/>
                  </a:lnTo>
                  <a:lnTo>
                    <a:pt x="438" y="406"/>
                  </a:lnTo>
                  <a:lnTo>
                    <a:pt x="452" y="386"/>
                  </a:lnTo>
                  <a:lnTo>
                    <a:pt x="466" y="366"/>
                  </a:lnTo>
                  <a:lnTo>
                    <a:pt x="476" y="344"/>
                  </a:lnTo>
                  <a:lnTo>
                    <a:pt x="484" y="322"/>
                  </a:lnTo>
                  <a:lnTo>
                    <a:pt x="490" y="298"/>
                  </a:lnTo>
                  <a:lnTo>
                    <a:pt x="494" y="272"/>
                  </a:lnTo>
                  <a:lnTo>
                    <a:pt x="496" y="248"/>
                  </a:lnTo>
                  <a:lnTo>
                    <a:pt x="496" y="248"/>
                  </a:lnTo>
                  <a:lnTo>
                    <a:pt x="494" y="214"/>
                  </a:lnTo>
                  <a:lnTo>
                    <a:pt x="486" y="180"/>
                  </a:lnTo>
                  <a:lnTo>
                    <a:pt x="476" y="150"/>
                  </a:lnTo>
                  <a:lnTo>
                    <a:pt x="460" y="122"/>
                  </a:lnTo>
                  <a:lnTo>
                    <a:pt x="432" y="15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5">
              <a:extLst>
                <a:ext uri="{FF2B5EF4-FFF2-40B4-BE49-F238E27FC236}">
                  <a16:creationId xmlns:a16="http://schemas.microsoft.com/office/drawing/2014/main" id="{F395DA22-43D1-4DBB-80B8-8CFA88CE76B8}"/>
                </a:ext>
              </a:extLst>
            </p:cNvPr>
            <p:cNvSpPr>
              <a:spLocks/>
            </p:cNvSpPr>
            <p:nvPr/>
          </p:nvSpPr>
          <p:spPr bwMode="auto">
            <a:xfrm>
              <a:off x="2187575" y="1666875"/>
              <a:ext cx="438150" cy="434975"/>
            </a:xfrm>
            <a:custGeom>
              <a:avLst/>
              <a:gdLst/>
              <a:ahLst/>
              <a:cxnLst>
                <a:cxn ang="0">
                  <a:pos x="238" y="36"/>
                </a:cxn>
                <a:cxn ang="0">
                  <a:pos x="238" y="36"/>
                </a:cxn>
                <a:cxn ang="0">
                  <a:pos x="234" y="30"/>
                </a:cxn>
                <a:cxn ang="0">
                  <a:pos x="230" y="22"/>
                </a:cxn>
                <a:cxn ang="0">
                  <a:pos x="228" y="8"/>
                </a:cxn>
                <a:cxn ang="0">
                  <a:pos x="226" y="2"/>
                </a:cxn>
                <a:cxn ang="0">
                  <a:pos x="224" y="0"/>
                </a:cxn>
                <a:cxn ang="0">
                  <a:pos x="220" y="0"/>
                </a:cxn>
                <a:cxn ang="0">
                  <a:pos x="216" y="4"/>
                </a:cxn>
                <a:cxn ang="0">
                  <a:pos x="126" y="92"/>
                </a:cxn>
                <a:cxn ang="0">
                  <a:pos x="126" y="92"/>
                </a:cxn>
                <a:cxn ang="0">
                  <a:pos x="122" y="102"/>
                </a:cxn>
                <a:cxn ang="0">
                  <a:pos x="118" y="114"/>
                </a:cxn>
                <a:cxn ang="0">
                  <a:pos x="118" y="126"/>
                </a:cxn>
                <a:cxn ang="0">
                  <a:pos x="118" y="138"/>
                </a:cxn>
                <a:cxn ang="0">
                  <a:pos x="4" y="252"/>
                </a:cxn>
                <a:cxn ang="0">
                  <a:pos x="4" y="252"/>
                </a:cxn>
                <a:cxn ang="0">
                  <a:pos x="2" y="256"/>
                </a:cxn>
                <a:cxn ang="0">
                  <a:pos x="0" y="262"/>
                </a:cxn>
                <a:cxn ang="0">
                  <a:pos x="2" y="266"/>
                </a:cxn>
                <a:cxn ang="0">
                  <a:pos x="4" y="270"/>
                </a:cxn>
                <a:cxn ang="0">
                  <a:pos x="4" y="270"/>
                </a:cxn>
                <a:cxn ang="0">
                  <a:pos x="8" y="274"/>
                </a:cxn>
                <a:cxn ang="0">
                  <a:pos x="14" y="274"/>
                </a:cxn>
                <a:cxn ang="0">
                  <a:pos x="14" y="274"/>
                </a:cxn>
                <a:cxn ang="0">
                  <a:pos x="18" y="274"/>
                </a:cxn>
                <a:cxn ang="0">
                  <a:pos x="22" y="270"/>
                </a:cxn>
                <a:cxn ang="0">
                  <a:pos x="134" y="158"/>
                </a:cxn>
                <a:cxn ang="0">
                  <a:pos x="134" y="158"/>
                </a:cxn>
                <a:cxn ang="0">
                  <a:pos x="148" y="158"/>
                </a:cxn>
                <a:cxn ang="0">
                  <a:pos x="164" y="156"/>
                </a:cxn>
                <a:cxn ang="0">
                  <a:pos x="176" y="152"/>
                </a:cxn>
                <a:cxn ang="0">
                  <a:pos x="182" y="148"/>
                </a:cxn>
                <a:cxn ang="0">
                  <a:pos x="272" y="58"/>
                </a:cxn>
                <a:cxn ang="0">
                  <a:pos x="272" y="58"/>
                </a:cxn>
                <a:cxn ang="0">
                  <a:pos x="276" y="54"/>
                </a:cxn>
                <a:cxn ang="0">
                  <a:pos x="276" y="52"/>
                </a:cxn>
                <a:cxn ang="0">
                  <a:pos x="272" y="50"/>
                </a:cxn>
                <a:cxn ang="0">
                  <a:pos x="266" y="48"/>
                </a:cxn>
                <a:cxn ang="0">
                  <a:pos x="252" y="44"/>
                </a:cxn>
                <a:cxn ang="0">
                  <a:pos x="244" y="42"/>
                </a:cxn>
                <a:cxn ang="0">
                  <a:pos x="238" y="36"/>
                </a:cxn>
                <a:cxn ang="0">
                  <a:pos x="238" y="36"/>
                </a:cxn>
              </a:cxnLst>
              <a:rect l="0" t="0" r="r" b="b"/>
              <a:pathLst>
                <a:path w="276" h="274">
                  <a:moveTo>
                    <a:pt x="238" y="36"/>
                  </a:moveTo>
                  <a:lnTo>
                    <a:pt x="238" y="36"/>
                  </a:lnTo>
                  <a:lnTo>
                    <a:pt x="234" y="30"/>
                  </a:lnTo>
                  <a:lnTo>
                    <a:pt x="230" y="22"/>
                  </a:lnTo>
                  <a:lnTo>
                    <a:pt x="228" y="8"/>
                  </a:lnTo>
                  <a:lnTo>
                    <a:pt x="226" y="2"/>
                  </a:lnTo>
                  <a:lnTo>
                    <a:pt x="224" y="0"/>
                  </a:lnTo>
                  <a:lnTo>
                    <a:pt x="220" y="0"/>
                  </a:lnTo>
                  <a:lnTo>
                    <a:pt x="216" y="4"/>
                  </a:lnTo>
                  <a:lnTo>
                    <a:pt x="126" y="92"/>
                  </a:lnTo>
                  <a:lnTo>
                    <a:pt x="126" y="92"/>
                  </a:lnTo>
                  <a:lnTo>
                    <a:pt x="122" y="102"/>
                  </a:lnTo>
                  <a:lnTo>
                    <a:pt x="118" y="114"/>
                  </a:lnTo>
                  <a:lnTo>
                    <a:pt x="118" y="126"/>
                  </a:lnTo>
                  <a:lnTo>
                    <a:pt x="118" y="138"/>
                  </a:lnTo>
                  <a:lnTo>
                    <a:pt x="4" y="252"/>
                  </a:lnTo>
                  <a:lnTo>
                    <a:pt x="4" y="252"/>
                  </a:lnTo>
                  <a:lnTo>
                    <a:pt x="2" y="256"/>
                  </a:lnTo>
                  <a:lnTo>
                    <a:pt x="0" y="262"/>
                  </a:lnTo>
                  <a:lnTo>
                    <a:pt x="2" y="266"/>
                  </a:lnTo>
                  <a:lnTo>
                    <a:pt x="4" y="270"/>
                  </a:lnTo>
                  <a:lnTo>
                    <a:pt x="4" y="270"/>
                  </a:lnTo>
                  <a:lnTo>
                    <a:pt x="8" y="274"/>
                  </a:lnTo>
                  <a:lnTo>
                    <a:pt x="14" y="274"/>
                  </a:lnTo>
                  <a:lnTo>
                    <a:pt x="14" y="274"/>
                  </a:lnTo>
                  <a:lnTo>
                    <a:pt x="18" y="274"/>
                  </a:lnTo>
                  <a:lnTo>
                    <a:pt x="22" y="270"/>
                  </a:lnTo>
                  <a:lnTo>
                    <a:pt x="134" y="158"/>
                  </a:lnTo>
                  <a:lnTo>
                    <a:pt x="134" y="158"/>
                  </a:lnTo>
                  <a:lnTo>
                    <a:pt x="148" y="158"/>
                  </a:lnTo>
                  <a:lnTo>
                    <a:pt x="164" y="156"/>
                  </a:lnTo>
                  <a:lnTo>
                    <a:pt x="176" y="152"/>
                  </a:lnTo>
                  <a:lnTo>
                    <a:pt x="182" y="148"/>
                  </a:lnTo>
                  <a:lnTo>
                    <a:pt x="272" y="58"/>
                  </a:lnTo>
                  <a:lnTo>
                    <a:pt x="272" y="58"/>
                  </a:lnTo>
                  <a:lnTo>
                    <a:pt x="276" y="54"/>
                  </a:lnTo>
                  <a:lnTo>
                    <a:pt x="276" y="52"/>
                  </a:lnTo>
                  <a:lnTo>
                    <a:pt x="272" y="50"/>
                  </a:lnTo>
                  <a:lnTo>
                    <a:pt x="266" y="48"/>
                  </a:lnTo>
                  <a:lnTo>
                    <a:pt x="252" y="44"/>
                  </a:lnTo>
                  <a:lnTo>
                    <a:pt x="244" y="42"/>
                  </a:lnTo>
                  <a:lnTo>
                    <a:pt x="238" y="36"/>
                  </a:lnTo>
                  <a:lnTo>
                    <a:pt x="238" y="3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8" name="Group 247">
            <a:extLst>
              <a:ext uri="{FF2B5EF4-FFF2-40B4-BE49-F238E27FC236}">
                <a16:creationId xmlns:a16="http://schemas.microsoft.com/office/drawing/2014/main" id="{D1587A55-3005-4D05-896B-8940683BEBC3}"/>
              </a:ext>
            </a:extLst>
          </p:cNvPr>
          <p:cNvGrpSpPr>
            <a:grpSpLocks/>
          </p:cNvGrpSpPr>
          <p:nvPr userDrawn="1"/>
        </p:nvGrpSpPr>
        <p:grpSpPr>
          <a:xfrm>
            <a:off x="1355675" y="5137347"/>
            <a:ext cx="346656" cy="338937"/>
            <a:chOff x="-4678363" y="3956050"/>
            <a:chExt cx="1117600" cy="1122363"/>
          </a:xfrm>
        </p:grpSpPr>
        <p:sp>
          <p:nvSpPr>
            <p:cNvPr id="19" name="Freeform 150">
              <a:extLst>
                <a:ext uri="{FF2B5EF4-FFF2-40B4-BE49-F238E27FC236}">
                  <a16:creationId xmlns:a16="http://schemas.microsoft.com/office/drawing/2014/main" id="{F1C4AD93-93BE-4FF5-9FC1-6007B0A192AD}"/>
                </a:ext>
              </a:extLst>
            </p:cNvPr>
            <p:cNvSpPr>
              <a:spLocks noEditPoints="1"/>
            </p:cNvSpPr>
            <p:nvPr/>
          </p:nvSpPr>
          <p:spPr bwMode="auto">
            <a:xfrm>
              <a:off x="-4678363" y="3956050"/>
              <a:ext cx="982662" cy="965200"/>
            </a:xfrm>
            <a:custGeom>
              <a:avLst/>
              <a:gdLst/>
              <a:ahLst/>
              <a:cxnLst>
                <a:cxn ang="0">
                  <a:pos x="200" y="56"/>
                </a:cxn>
                <a:cxn ang="0">
                  <a:pos x="217" y="17"/>
                </a:cxn>
                <a:cxn ang="0">
                  <a:pos x="255" y="0"/>
                </a:cxn>
                <a:cxn ang="0">
                  <a:pos x="286" y="10"/>
                </a:cxn>
                <a:cxn ang="0">
                  <a:pos x="309" y="44"/>
                </a:cxn>
                <a:cxn ang="0">
                  <a:pos x="309" y="305"/>
                </a:cxn>
                <a:cxn ang="0">
                  <a:pos x="286" y="340"/>
                </a:cxn>
                <a:cxn ang="0">
                  <a:pos x="255" y="349"/>
                </a:cxn>
                <a:cxn ang="0">
                  <a:pos x="217" y="333"/>
                </a:cxn>
                <a:cxn ang="0">
                  <a:pos x="200" y="294"/>
                </a:cxn>
                <a:cxn ang="0">
                  <a:pos x="1139" y="455"/>
                </a:cxn>
                <a:cxn ang="0">
                  <a:pos x="1145" y="150"/>
                </a:cxn>
                <a:cxn ang="0">
                  <a:pos x="1173" y="154"/>
                </a:cxn>
                <a:cxn ang="0">
                  <a:pos x="1204" y="172"/>
                </a:cxn>
                <a:cxn ang="0">
                  <a:pos x="1228" y="200"/>
                </a:cxn>
                <a:cxn ang="0">
                  <a:pos x="1239" y="234"/>
                </a:cxn>
                <a:cxn ang="0">
                  <a:pos x="1216" y="707"/>
                </a:cxn>
                <a:cxn ang="0">
                  <a:pos x="1139" y="521"/>
                </a:cxn>
                <a:cxn ang="0">
                  <a:pos x="674" y="1117"/>
                </a:cxn>
                <a:cxn ang="0">
                  <a:pos x="699" y="1217"/>
                </a:cxn>
                <a:cxn ang="0">
                  <a:pos x="75" y="1215"/>
                </a:cxn>
                <a:cxn ang="0">
                  <a:pos x="42" y="1201"/>
                </a:cxn>
                <a:cxn ang="0">
                  <a:pos x="23" y="1182"/>
                </a:cxn>
                <a:cxn ang="0">
                  <a:pos x="5" y="1150"/>
                </a:cxn>
                <a:cxn ang="0">
                  <a:pos x="0" y="244"/>
                </a:cxn>
                <a:cxn ang="0">
                  <a:pos x="5" y="216"/>
                </a:cxn>
                <a:cxn ang="0">
                  <a:pos x="23" y="184"/>
                </a:cxn>
                <a:cxn ang="0">
                  <a:pos x="50" y="162"/>
                </a:cxn>
                <a:cxn ang="0">
                  <a:pos x="85" y="151"/>
                </a:cxn>
                <a:cxn ang="0">
                  <a:pos x="638" y="294"/>
                </a:cxn>
                <a:cxn ang="0">
                  <a:pos x="621" y="333"/>
                </a:cxn>
                <a:cxn ang="0">
                  <a:pos x="582" y="349"/>
                </a:cxn>
                <a:cxn ang="0">
                  <a:pos x="552" y="340"/>
                </a:cxn>
                <a:cxn ang="0">
                  <a:pos x="528" y="305"/>
                </a:cxn>
                <a:cxn ang="0">
                  <a:pos x="377" y="150"/>
                </a:cxn>
                <a:cxn ang="0">
                  <a:pos x="528" y="44"/>
                </a:cxn>
                <a:cxn ang="0">
                  <a:pos x="552" y="10"/>
                </a:cxn>
                <a:cxn ang="0">
                  <a:pos x="582" y="0"/>
                </a:cxn>
                <a:cxn ang="0">
                  <a:pos x="621" y="17"/>
                </a:cxn>
                <a:cxn ang="0">
                  <a:pos x="638" y="56"/>
                </a:cxn>
                <a:cxn ang="0">
                  <a:pos x="965" y="294"/>
                </a:cxn>
                <a:cxn ang="0">
                  <a:pos x="948" y="333"/>
                </a:cxn>
                <a:cxn ang="0">
                  <a:pos x="909" y="349"/>
                </a:cxn>
                <a:cxn ang="0">
                  <a:pos x="877" y="340"/>
                </a:cxn>
                <a:cxn ang="0">
                  <a:pos x="855" y="305"/>
                </a:cxn>
                <a:cxn ang="0">
                  <a:pos x="704" y="150"/>
                </a:cxn>
                <a:cxn ang="0">
                  <a:pos x="855" y="44"/>
                </a:cxn>
                <a:cxn ang="0">
                  <a:pos x="877" y="10"/>
                </a:cxn>
                <a:cxn ang="0">
                  <a:pos x="909" y="0"/>
                </a:cxn>
                <a:cxn ang="0">
                  <a:pos x="948" y="17"/>
                </a:cxn>
                <a:cxn ang="0">
                  <a:pos x="965" y="56"/>
                </a:cxn>
              </a:cxnLst>
              <a:rect l="0" t="0" r="r" b="b"/>
              <a:pathLst>
                <a:path w="1239" h="1217">
                  <a:moveTo>
                    <a:pt x="95" y="150"/>
                  </a:moveTo>
                  <a:lnTo>
                    <a:pt x="200" y="150"/>
                  </a:lnTo>
                  <a:lnTo>
                    <a:pt x="200" y="56"/>
                  </a:lnTo>
                  <a:lnTo>
                    <a:pt x="200" y="56"/>
                  </a:lnTo>
                  <a:lnTo>
                    <a:pt x="201" y="44"/>
                  </a:lnTo>
                  <a:lnTo>
                    <a:pt x="204" y="35"/>
                  </a:lnTo>
                  <a:lnTo>
                    <a:pt x="210" y="25"/>
                  </a:lnTo>
                  <a:lnTo>
                    <a:pt x="217" y="17"/>
                  </a:lnTo>
                  <a:lnTo>
                    <a:pt x="223" y="10"/>
                  </a:lnTo>
                  <a:lnTo>
                    <a:pt x="233" y="4"/>
                  </a:lnTo>
                  <a:lnTo>
                    <a:pt x="244" y="1"/>
                  </a:lnTo>
                  <a:lnTo>
                    <a:pt x="255" y="0"/>
                  </a:lnTo>
                  <a:lnTo>
                    <a:pt x="255" y="0"/>
                  </a:lnTo>
                  <a:lnTo>
                    <a:pt x="266" y="1"/>
                  </a:lnTo>
                  <a:lnTo>
                    <a:pt x="276" y="4"/>
                  </a:lnTo>
                  <a:lnTo>
                    <a:pt x="286" y="10"/>
                  </a:lnTo>
                  <a:lnTo>
                    <a:pt x="294" y="17"/>
                  </a:lnTo>
                  <a:lnTo>
                    <a:pt x="301" y="25"/>
                  </a:lnTo>
                  <a:lnTo>
                    <a:pt x="307" y="35"/>
                  </a:lnTo>
                  <a:lnTo>
                    <a:pt x="309" y="44"/>
                  </a:lnTo>
                  <a:lnTo>
                    <a:pt x="311" y="56"/>
                  </a:lnTo>
                  <a:lnTo>
                    <a:pt x="311" y="294"/>
                  </a:lnTo>
                  <a:lnTo>
                    <a:pt x="311" y="294"/>
                  </a:lnTo>
                  <a:lnTo>
                    <a:pt x="309" y="305"/>
                  </a:lnTo>
                  <a:lnTo>
                    <a:pt x="307" y="316"/>
                  </a:lnTo>
                  <a:lnTo>
                    <a:pt x="301" y="326"/>
                  </a:lnTo>
                  <a:lnTo>
                    <a:pt x="294" y="333"/>
                  </a:lnTo>
                  <a:lnTo>
                    <a:pt x="286" y="340"/>
                  </a:lnTo>
                  <a:lnTo>
                    <a:pt x="276" y="345"/>
                  </a:lnTo>
                  <a:lnTo>
                    <a:pt x="266" y="348"/>
                  </a:lnTo>
                  <a:lnTo>
                    <a:pt x="255" y="349"/>
                  </a:lnTo>
                  <a:lnTo>
                    <a:pt x="255" y="349"/>
                  </a:lnTo>
                  <a:lnTo>
                    <a:pt x="244" y="348"/>
                  </a:lnTo>
                  <a:lnTo>
                    <a:pt x="233" y="345"/>
                  </a:lnTo>
                  <a:lnTo>
                    <a:pt x="223" y="340"/>
                  </a:lnTo>
                  <a:lnTo>
                    <a:pt x="217" y="333"/>
                  </a:lnTo>
                  <a:lnTo>
                    <a:pt x="210" y="326"/>
                  </a:lnTo>
                  <a:lnTo>
                    <a:pt x="204" y="316"/>
                  </a:lnTo>
                  <a:lnTo>
                    <a:pt x="201" y="305"/>
                  </a:lnTo>
                  <a:lnTo>
                    <a:pt x="200" y="294"/>
                  </a:lnTo>
                  <a:lnTo>
                    <a:pt x="200" y="249"/>
                  </a:lnTo>
                  <a:lnTo>
                    <a:pt x="100" y="249"/>
                  </a:lnTo>
                  <a:lnTo>
                    <a:pt x="100" y="455"/>
                  </a:lnTo>
                  <a:lnTo>
                    <a:pt x="1139" y="455"/>
                  </a:lnTo>
                  <a:lnTo>
                    <a:pt x="1139" y="249"/>
                  </a:lnTo>
                  <a:lnTo>
                    <a:pt x="1030" y="249"/>
                  </a:lnTo>
                  <a:lnTo>
                    <a:pt x="1031" y="150"/>
                  </a:lnTo>
                  <a:lnTo>
                    <a:pt x="1145" y="150"/>
                  </a:lnTo>
                  <a:lnTo>
                    <a:pt x="1145" y="150"/>
                  </a:lnTo>
                  <a:lnTo>
                    <a:pt x="1155" y="151"/>
                  </a:lnTo>
                  <a:lnTo>
                    <a:pt x="1164" y="153"/>
                  </a:lnTo>
                  <a:lnTo>
                    <a:pt x="1173" y="154"/>
                  </a:lnTo>
                  <a:lnTo>
                    <a:pt x="1181" y="158"/>
                  </a:lnTo>
                  <a:lnTo>
                    <a:pt x="1189" y="162"/>
                  </a:lnTo>
                  <a:lnTo>
                    <a:pt x="1198" y="166"/>
                  </a:lnTo>
                  <a:lnTo>
                    <a:pt x="1204" y="172"/>
                  </a:lnTo>
                  <a:lnTo>
                    <a:pt x="1211" y="177"/>
                  </a:lnTo>
                  <a:lnTo>
                    <a:pt x="1217" y="184"/>
                  </a:lnTo>
                  <a:lnTo>
                    <a:pt x="1222" y="191"/>
                  </a:lnTo>
                  <a:lnTo>
                    <a:pt x="1228" y="200"/>
                  </a:lnTo>
                  <a:lnTo>
                    <a:pt x="1232" y="208"/>
                  </a:lnTo>
                  <a:lnTo>
                    <a:pt x="1235" y="216"/>
                  </a:lnTo>
                  <a:lnTo>
                    <a:pt x="1236" y="226"/>
                  </a:lnTo>
                  <a:lnTo>
                    <a:pt x="1239" y="234"/>
                  </a:lnTo>
                  <a:lnTo>
                    <a:pt x="1239" y="244"/>
                  </a:lnTo>
                  <a:lnTo>
                    <a:pt x="1239" y="718"/>
                  </a:lnTo>
                  <a:lnTo>
                    <a:pt x="1239" y="718"/>
                  </a:lnTo>
                  <a:lnTo>
                    <a:pt x="1216" y="707"/>
                  </a:lnTo>
                  <a:lnTo>
                    <a:pt x="1191" y="697"/>
                  </a:lnTo>
                  <a:lnTo>
                    <a:pt x="1164" y="690"/>
                  </a:lnTo>
                  <a:lnTo>
                    <a:pt x="1139" y="683"/>
                  </a:lnTo>
                  <a:lnTo>
                    <a:pt x="1139" y="521"/>
                  </a:lnTo>
                  <a:lnTo>
                    <a:pt x="100" y="521"/>
                  </a:lnTo>
                  <a:lnTo>
                    <a:pt x="100" y="1117"/>
                  </a:lnTo>
                  <a:lnTo>
                    <a:pt x="674" y="1117"/>
                  </a:lnTo>
                  <a:lnTo>
                    <a:pt x="674" y="1117"/>
                  </a:lnTo>
                  <a:lnTo>
                    <a:pt x="678" y="1143"/>
                  </a:lnTo>
                  <a:lnTo>
                    <a:pt x="683" y="1168"/>
                  </a:lnTo>
                  <a:lnTo>
                    <a:pt x="690" y="1193"/>
                  </a:lnTo>
                  <a:lnTo>
                    <a:pt x="699" y="1217"/>
                  </a:lnTo>
                  <a:lnTo>
                    <a:pt x="95" y="1217"/>
                  </a:lnTo>
                  <a:lnTo>
                    <a:pt x="95" y="1217"/>
                  </a:lnTo>
                  <a:lnTo>
                    <a:pt x="85" y="1217"/>
                  </a:lnTo>
                  <a:lnTo>
                    <a:pt x="75" y="1215"/>
                  </a:lnTo>
                  <a:lnTo>
                    <a:pt x="67" y="1212"/>
                  </a:lnTo>
                  <a:lnTo>
                    <a:pt x="59" y="1210"/>
                  </a:lnTo>
                  <a:lnTo>
                    <a:pt x="50" y="1205"/>
                  </a:lnTo>
                  <a:lnTo>
                    <a:pt x="42" y="1201"/>
                  </a:lnTo>
                  <a:lnTo>
                    <a:pt x="35" y="1196"/>
                  </a:lnTo>
                  <a:lnTo>
                    <a:pt x="28" y="1189"/>
                  </a:lnTo>
                  <a:lnTo>
                    <a:pt x="28" y="1189"/>
                  </a:lnTo>
                  <a:lnTo>
                    <a:pt x="23" y="1182"/>
                  </a:lnTo>
                  <a:lnTo>
                    <a:pt x="17" y="1175"/>
                  </a:lnTo>
                  <a:lnTo>
                    <a:pt x="11" y="1168"/>
                  </a:lnTo>
                  <a:lnTo>
                    <a:pt x="9" y="1160"/>
                  </a:lnTo>
                  <a:lnTo>
                    <a:pt x="5" y="1150"/>
                  </a:lnTo>
                  <a:lnTo>
                    <a:pt x="3" y="1142"/>
                  </a:lnTo>
                  <a:lnTo>
                    <a:pt x="0" y="1132"/>
                  </a:lnTo>
                  <a:lnTo>
                    <a:pt x="0" y="1122"/>
                  </a:lnTo>
                  <a:lnTo>
                    <a:pt x="0" y="244"/>
                  </a:lnTo>
                  <a:lnTo>
                    <a:pt x="0" y="244"/>
                  </a:lnTo>
                  <a:lnTo>
                    <a:pt x="0" y="234"/>
                  </a:lnTo>
                  <a:lnTo>
                    <a:pt x="3" y="226"/>
                  </a:lnTo>
                  <a:lnTo>
                    <a:pt x="5" y="216"/>
                  </a:lnTo>
                  <a:lnTo>
                    <a:pt x="7" y="208"/>
                  </a:lnTo>
                  <a:lnTo>
                    <a:pt x="11" y="200"/>
                  </a:lnTo>
                  <a:lnTo>
                    <a:pt x="17" y="191"/>
                  </a:lnTo>
                  <a:lnTo>
                    <a:pt x="23" y="184"/>
                  </a:lnTo>
                  <a:lnTo>
                    <a:pt x="28" y="177"/>
                  </a:lnTo>
                  <a:lnTo>
                    <a:pt x="35" y="172"/>
                  </a:lnTo>
                  <a:lnTo>
                    <a:pt x="42" y="166"/>
                  </a:lnTo>
                  <a:lnTo>
                    <a:pt x="50" y="162"/>
                  </a:lnTo>
                  <a:lnTo>
                    <a:pt x="59" y="158"/>
                  </a:lnTo>
                  <a:lnTo>
                    <a:pt x="67" y="154"/>
                  </a:lnTo>
                  <a:lnTo>
                    <a:pt x="75" y="153"/>
                  </a:lnTo>
                  <a:lnTo>
                    <a:pt x="85" y="151"/>
                  </a:lnTo>
                  <a:lnTo>
                    <a:pt x="95" y="150"/>
                  </a:lnTo>
                  <a:lnTo>
                    <a:pt x="95" y="150"/>
                  </a:lnTo>
                  <a:close/>
                  <a:moveTo>
                    <a:pt x="638" y="294"/>
                  </a:moveTo>
                  <a:lnTo>
                    <a:pt x="638" y="294"/>
                  </a:lnTo>
                  <a:lnTo>
                    <a:pt x="636" y="305"/>
                  </a:lnTo>
                  <a:lnTo>
                    <a:pt x="634" y="315"/>
                  </a:lnTo>
                  <a:lnTo>
                    <a:pt x="628" y="324"/>
                  </a:lnTo>
                  <a:lnTo>
                    <a:pt x="621" y="333"/>
                  </a:lnTo>
                  <a:lnTo>
                    <a:pt x="613" y="340"/>
                  </a:lnTo>
                  <a:lnTo>
                    <a:pt x="605" y="345"/>
                  </a:lnTo>
                  <a:lnTo>
                    <a:pt x="593" y="348"/>
                  </a:lnTo>
                  <a:lnTo>
                    <a:pt x="582" y="349"/>
                  </a:lnTo>
                  <a:lnTo>
                    <a:pt x="582" y="349"/>
                  </a:lnTo>
                  <a:lnTo>
                    <a:pt x="571" y="348"/>
                  </a:lnTo>
                  <a:lnTo>
                    <a:pt x="560" y="345"/>
                  </a:lnTo>
                  <a:lnTo>
                    <a:pt x="552" y="340"/>
                  </a:lnTo>
                  <a:lnTo>
                    <a:pt x="544" y="333"/>
                  </a:lnTo>
                  <a:lnTo>
                    <a:pt x="537" y="324"/>
                  </a:lnTo>
                  <a:lnTo>
                    <a:pt x="531" y="315"/>
                  </a:lnTo>
                  <a:lnTo>
                    <a:pt x="528" y="305"/>
                  </a:lnTo>
                  <a:lnTo>
                    <a:pt x="527" y="294"/>
                  </a:lnTo>
                  <a:lnTo>
                    <a:pt x="527" y="249"/>
                  </a:lnTo>
                  <a:lnTo>
                    <a:pt x="376" y="249"/>
                  </a:lnTo>
                  <a:lnTo>
                    <a:pt x="377" y="150"/>
                  </a:lnTo>
                  <a:lnTo>
                    <a:pt x="527" y="150"/>
                  </a:lnTo>
                  <a:lnTo>
                    <a:pt x="527" y="56"/>
                  </a:lnTo>
                  <a:lnTo>
                    <a:pt x="527" y="56"/>
                  </a:lnTo>
                  <a:lnTo>
                    <a:pt x="528" y="44"/>
                  </a:lnTo>
                  <a:lnTo>
                    <a:pt x="531" y="33"/>
                  </a:lnTo>
                  <a:lnTo>
                    <a:pt x="537" y="24"/>
                  </a:lnTo>
                  <a:lnTo>
                    <a:pt x="544" y="17"/>
                  </a:lnTo>
                  <a:lnTo>
                    <a:pt x="552" y="10"/>
                  </a:lnTo>
                  <a:lnTo>
                    <a:pt x="560" y="4"/>
                  </a:lnTo>
                  <a:lnTo>
                    <a:pt x="571" y="1"/>
                  </a:lnTo>
                  <a:lnTo>
                    <a:pt x="582" y="0"/>
                  </a:lnTo>
                  <a:lnTo>
                    <a:pt x="582" y="0"/>
                  </a:lnTo>
                  <a:lnTo>
                    <a:pt x="593" y="1"/>
                  </a:lnTo>
                  <a:lnTo>
                    <a:pt x="605" y="4"/>
                  </a:lnTo>
                  <a:lnTo>
                    <a:pt x="613" y="10"/>
                  </a:lnTo>
                  <a:lnTo>
                    <a:pt x="621" y="17"/>
                  </a:lnTo>
                  <a:lnTo>
                    <a:pt x="628" y="24"/>
                  </a:lnTo>
                  <a:lnTo>
                    <a:pt x="634" y="33"/>
                  </a:lnTo>
                  <a:lnTo>
                    <a:pt x="636" y="44"/>
                  </a:lnTo>
                  <a:lnTo>
                    <a:pt x="638" y="56"/>
                  </a:lnTo>
                  <a:lnTo>
                    <a:pt x="638" y="294"/>
                  </a:lnTo>
                  <a:lnTo>
                    <a:pt x="638" y="294"/>
                  </a:lnTo>
                  <a:close/>
                  <a:moveTo>
                    <a:pt x="965" y="294"/>
                  </a:moveTo>
                  <a:lnTo>
                    <a:pt x="965" y="294"/>
                  </a:lnTo>
                  <a:lnTo>
                    <a:pt x="963" y="305"/>
                  </a:lnTo>
                  <a:lnTo>
                    <a:pt x="961" y="316"/>
                  </a:lnTo>
                  <a:lnTo>
                    <a:pt x="955" y="326"/>
                  </a:lnTo>
                  <a:lnTo>
                    <a:pt x="948" y="333"/>
                  </a:lnTo>
                  <a:lnTo>
                    <a:pt x="940" y="340"/>
                  </a:lnTo>
                  <a:lnTo>
                    <a:pt x="930" y="345"/>
                  </a:lnTo>
                  <a:lnTo>
                    <a:pt x="920" y="348"/>
                  </a:lnTo>
                  <a:lnTo>
                    <a:pt x="909" y="349"/>
                  </a:lnTo>
                  <a:lnTo>
                    <a:pt x="909" y="349"/>
                  </a:lnTo>
                  <a:lnTo>
                    <a:pt x="898" y="348"/>
                  </a:lnTo>
                  <a:lnTo>
                    <a:pt x="887" y="345"/>
                  </a:lnTo>
                  <a:lnTo>
                    <a:pt x="877" y="340"/>
                  </a:lnTo>
                  <a:lnTo>
                    <a:pt x="871" y="333"/>
                  </a:lnTo>
                  <a:lnTo>
                    <a:pt x="864" y="326"/>
                  </a:lnTo>
                  <a:lnTo>
                    <a:pt x="858" y="316"/>
                  </a:lnTo>
                  <a:lnTo>
                    <a:pt x="855" y="305"/>
                  </a:lnTo>
                  <a:lnTo>
                    <a:pt x="854" y="294"/>
                  </a:lnTo>
                  <a:lnTo>
                    <a:pt x="854" y="249"/>
                  </a:lnTo>
                  <a:lnTo>
                    <a:pt x="704" y="249"/>
                  </a:lnTo>
                  <a:lnTo>
                    <a:pt x="704" y="150"/>
                  </a:lnTo>
                  <a:lnTo>
                    <a:pt x="854" y="150"/>
                  </a:lnTo>
                  <a:lnTo>
                    <a:pt x="854" y="56"/>
                  </a:lnTo>
                  <a:lnTo>
                    <a:pt x="854" y="56"/>
                  </a:lnTo>
                  <a:lnTo>
                    <a:pt x="855" y="44"/>
                  </a:lnTo>
                  <a:lnTo>
                    <a:pt x="858" y="35"/>
                  </a:lnTo>
                  <a:lnTo>
                    <a:pt x="864" y="25"/>
                  </a:lnTo>
                  <a:lnTo>
                    <a:pt x="871" y="17"/>
                  </a:lnTo>
                  <a:lnTo>
                    <a:pt x="877" y="10"/>
                  </a:lnTo>
                  <a:lnTo>
                    <a:pt x="887" y="4"/>
                  </a:lnTo>
                  <a:lnTo>
                    <a:pt x="898" y="1"/>
                  </a:lnTo>
                  <a:lnTo>
                    <a:pt x="909" y="0"/>
                  </a:lnTo>
                  <a:lnTo>
                    <a:pt x="909" y="0"/>
                  </a:lnTo>
                  <a:lnTo>
                    <a:pt x="920" y="1"/>
                  </a:lnTo>
                  <a:lnTo>
                    <a:pt x="930" y="4"/>
                  </a:lnTo>
                  <a:lnTo>
                    <a:pt x="940" y="10"/>
                  </a:lnTo>
                  <a:lnTo>
                    <a:pt x="948" y="17"/>
                  </a:lnTo>
                  <a:lnTo>
                    <a:pt x="955" y="25"/>
                  </a:lnTo>
                  <a:lnTo>
                    <a:pt x="961" y="35"/>
                  </a:lnTo>
                  <a:lnTo>
                    <a:pt x="963" y="44"/>
                  </a:lnTo>
                  <a:lnTo>
                    <a:pt x="965" y="56"/>
                  </a:lnTo>
                  <a:lnTo>
                    <a:pt x="965" y="294"/>
                  </a:lnTo>
                  <a:lnTo>
                    <a:pt x="965" y="29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151">
              <a:extLst>
                <a:ext uri="{FF2B5EF4-FFF2-40B4-BE49-F238E27FC236}">
                  <a16:creationId xmlns:a16="http://schemas.microsoft.com/office/drawing/2014/main" id="{106506DA-ADC9-4A71-BC6F-758E34976D24}"/>
                </a:ext>
              </a:extLst>
            </p:cNvPr>
            <p:cNvSpPr>
              <a:spLocks noEditPoints="1"/>
            </p:cNvSpPr>
            <p:nvPr/>
          </p:nvSpPr>
          <p:spPr bwMode="auto">
            <a:xfrm>
              <a:off x="-4476750" y="4484688"/>
              <a:ext cx="579437" cy="246063"/>
            </a:xfrm>
            <a:custGeom>
              <a:avLst/>
              <a:gdLst/>
              <a:ahLst/>
              <a:cxnLst>
                <a:cxn ang="0">
                  <a:pos x="153" y="2"/>
                </a:cxn>
                <a:cxn ang="0">
                  <a:pos x="172" y="14"/>
                </a:cxn>
                <a:cxn ang="0">
                  <a:pos x="178" y="80"/>
                </a:cxn>
                <a:cxn ang="0">
                  <a:pos x="172" y="98"/>
                </a:cxn>
                <a:cxn ang="0">
                  <a:pos x="153" y="111"/>
                </a:cxn>
                <a:cxn ang="0">
                  <a:pos x="24" y="111"/>
                </a:cxn>
                <a:cxn ang="0">
                  <a:pos x="6" y="98"/>
                </a:cxn>
                <a:cxn ang="0">
                  <a:pos x="0" y="31"/>
                </a:cxn>
                <a:cxn ang="0">
                  <a:pos x="6" y="14"/>
                </a:cxn>
                <a:cxn ang="0">
                  <a:pos x="24" y="2"/>
                </a:cxn>
                <a:cxn ang="0">
                  <a:pos x="427" y="200"/>
                </a:cxn>
                <a:cxn ang="0">
                  <a:pos x="442" y="205"/>
                </a:cxn>
                <a:cxn ang="0">
                  <a:pos x="453" y="222"/>
                </a:cxn>
                <a:cxn ang="0">
                  <a:pos x="447" y="254"/>
                </a:cxn>
                <a:cxn ang="0">
                  <a:pos x="427" y="310"/>
                </a:cxn>
                <a:cxn ang="0">
                  <a:pos x="294" y="309"/>
                </a:cxn>
                <a:cxn ang="0">
                  <a:pos x="279" y="294"/>
                </a:cxn>
                <a:cxn ang="0">
                  <a:pos x="277" y="227"/>
                </a:cxn>
                <a:cxn ang="0">
                  <a:pos x="286" y="208"/>
                </a:cxn>
                <a:cxn ang="0">
                  <a:pos x="305" y="200"/>
                </a:cxn>
                <a:cxn ang="0">
                  <a:pos x="150" y="200"/>
                </a:cxn>
                <a:cxn ang="0">
                  <a:pos x="169" y="208"/>
                </a:cxn>
                <a:cxn ang="0">
                  <a:pos x="178" y="227"/>
                </a:cxn>
                <a:cxn ang="0">
                  <a:pos x="175" y="294"/>
                </a:cxn>
                <a:cxn ang="0">
                  <a:pos x="161" y="309"/>
                </a:cxn>
                <a:cxn ang="0">
                  <a:pos x="28" y="310"/>
                </a:cxn>
                <a:cxn ang="0">
                  <a:pos x="9" y="304"/>
                </a:cxn>
                <a:cxn ang="0">
                  <a:pos x="0" y="283"/>
                </a:cxn>
                <a:cxn ang="0">
                  <a:pos x="2" y="218"/>
                </a:cxn>
                <a:cxn ang="0">
                  <a:pos x="17" y="202"/>
                </a:cxn>
                <a:cxn ang="0">
                  <a:pos x="582" y="0"/>
                </a:cxn>
                <a:cxn ang="0">
                  <a:pos x="721" y="6"/>
                </a:cxn>
                <a:cxn ang="0">
                  <a:pos x="707" y="25"/>
                </a:cxn>
                <a:cxn ang="0">
                  <a:pos x="620" y="60"/>
                </a:cxn>
                <a:cxn ang="0">
                  <a:pos x="560" y="100"/>
                </a:cxn>
                <a:cxn ang="0">
                  <a:pos x="555" y="28"/>
                </a:cxn>
                <a:cxn ang="0">
                  <a:pos x="563" y="8"/>
                </a:cxn>
                <a:cxn ang="0">
                  <a:pos x="582" y="0"/>
                </a:cxn>
                <a:cxn ang="0">
                  <a:pos x="427" y="0"/>
                </a:cxn>
                <a:cxn ang="0">
                  <a:pos x="447" y="8"/>
                </a:cxn>
                <a:cxn ang="0">
                  <a:pos x="455" y="28"/>
                </a:cxn>
                <a:cxn ang="0">
                  <a:pos x="452" y="94"/>
                </a:cxn>
                <a:cxn ang="0">
                  <a:pos x="438" y="110"/>
                </a:cxn>
                <a:cxn ang="0">
                  <a:pos x="305" y="111"/>
                </a:cxn>
                <a:cxn ang="0">
                  <a:pos x="286" y="103"/>
                </a:cxn>
                <a:cxn ang="0">
                  <a:pos x="277" y="83"/>
                </a:cxn>
                <a:cxn ang="0">
                  <a:pos x="279" y="17"/>
                </a:cxn>
                <a:cxn ang="0">
                  <a:pos x="294" y="3"/>
                </a:cxn>
              </a:cxnLst>
              <a:rect l="0" t="0" r="r" b="b"/>
              <a:pathLst>
                <a:path w="731" h="310">
                  <a:moveTo>
                    <a:pt x="31" y="0"/>
                  </a:moveTo>
                  <a:lnTo>
                    <a:pt x="147" y="0"/>
                  </a:lnTo>
                  <a:lnTo>
                    <a:pt x="147" y="0"/>
                  </a:lnTo>
                  <a:lnTo>
                    <a:pt x="153" y="2"/>
                  </a:lnTo>
                  <a:lnTo>
                    <a:pt x="158" y="3"/>
                  </a:lnTo>
                  <a:lnTo>
                    <a:pt x="164" y="6"/>
                  </a:lnTo>
                  <a:lnTo>
                    <a:pt x="168" y="10"/>
                  </a:lnTo>
                  <a:lnTo>
                    <a:pt x="172" y="14"/>
                  </a:lnTo>
                  <a:lnTo>
                    <a:pt x="175" y="20"/>
                  </a:lnTo>
                  <a:lnTo>
                    <a:pt x="176" y="25"/>
                  </a:lnTo>
                  <a:lnTo>
                    <a:pt x="178" y="31"/>
                  </a:lnTo>
                  <a:lnTo>
                    <a:pt x="178" y="80"/>
                  </a:lnTo>
                  <a:lnTo>
                    <a:pt x="178" y="80"/>
                  </a:lnTo>
                  <a:lnTo>
                    <a:pt x="176" y="87"/>
                  </a:lnTo>
                  <a:lnTo>
                    <a:pt x="175" y="93"/>
                  </a:lnTo>
                  <a:lnTo>
                    <a:pt x="172" y="98"/>
                  </a:lnTo>
                  <a:lnTo>
                    <a:pt x="168" y="103"/>
                  </a:lnTo>
                  <a:lnTo>
                    <a:pt x="164" y="105"/>
                  </a:lnTo>
                  <a:lnTo>
                    <a:pt x="158" y="108"/>
                  </a:lnTo>
                  <a:lnTo>
                    <a:pt x="153" y="111"/>
                  </a:lnTo>
                  <a:lnTo>
                    <a:pt x="147" y="111"/>
                  </a:lnTo>
                  <a:lnTo>
                    <a:pt x="31" y="111"/>
                  </a:lnTo>
                  <a:lnTo>
                    <a:pt x="31" y="111"/>
                  </a:lnTo>
                  <a:lnTo>
                    <a:pt x="24" y="111"/>
                  </a:lnTo>
                  <a:lnTo>
                    <a:pt x="18" y="108"/>
                  </a:lnTo>
                  <a:lnTo>
                    <a:pt x="14" y="105"/>
                  </a:lnTo>
                  <a:lnTo>
                    <a:pt x="9" y="103"/>
                  </a:lnTo>
                  <a:lnTo>
                    <a:pt x="6" y="98"/>
                  </a:lnTo>
                  <a:lnTo>
                    <a:pt x="3" y="93"/>
                  </a:lnTo>
                  <a:lnTo>
                    <a:pt x="0" y="87"/>
                  </a:lnTo>
                  <a:lnTo>
                    <a:pt x="0" y="80"/>
                  </a:lnTo>
                  <a:lnTo>
                    <a:pt x="0" y="31"/>
                  </a:lnTo>
                  <a:lnTo>
                    <a:pt x="0" y="31"/>
                  </a:lnTo>
                  <a:lnTo>
                    <a:pt x="0" y="25"/>
                  </a:lnTo>
                  <a:lnTo>
                    <a:pt x="3" y="20"/>
                  </a:lnTo>
                  <a:lnTo>
                    <a:pt x="6" y="14"/>
                  </a:lnTo>
                  <a:lnTo>
                    <a:pt x="9" y="10"/>
                  </a:lnTo>
                  <a:lnTo>
                    <a:pt x="14" y="6"/>
                  </a:lnTo>
                  <a:lnTo>
                    <a:pt x="18" y="3"/>
                  </a:lnTo>
                  <a:lnTo>
                    <a:pt x="24" y="2"/>
                  </a:lnTo>
                  <a:lnTo>
                    <a:pt x="31" y="0"/>
                  </a:lnTo>
                  <a:lnTo>
                    <a:pt x="31" y="0"/>
                  </a:lnTo>
                  <a:close/>
                  <a:moveTo>
                    <a:pt x="305" y="200"/>
                  </a:moveTo>
                  <a:lnTo>
                    <a:pt x="427" y="200"/>
                  </a:lnTo>
                  <a:lnTo>
                    <a:pt x="427" y="200"/>
                  </a:lnTo>
                  <a:lnTo>
                    <a:pt x="433" y="201"/>
                  </a:lnTo>
                  <a:lnTo>
                    <a:pt x="438" y="202"/>
                  </a:lnTo>
                  <a:lnTo>
                    <a:pt x="442" y="205"/>
                  </a:lnTo>
                  <a:lnTo>
                    <a:pt x="447" y="208"/>
                  </a:lnTo>
                  <a:lnTo>
                    <a:pt x="449" y="212"/>
                  </a:lnTo>
                  <a:lnTo>
                    <a:pt x="452" y="218"/>
                  </a:lnTo>
                  <a:lnTo>
                    <a:pt x="453" y="222"/>
                  </a:lnTo>
                  <a:lnTo>
                    <a:pt x="455" y="227"/>
                  </a:lnTo>
                  <a:lnTo>
                    <a:pt x="455" y="234"/>
                  </a:lnTo>
                  <a:lnTo>
                    <a:pt x="455" y="234"/>
                  </a:lnTo>
                  <a:lnTo>
                    <a:pt x="447" y="254"/>
                  </a:lnTo>
                  <a:lnTo>
                    <a:pt x="438" y="272"/>
                  </a:lnTo>
                  <a:lnTo>
                    <a:pt x="433" y="291"/>
                  </a:lnTo>
                  <a:lnTo>
                    <a:pt x="427" y="310"/>
                  </a:lnTo>
                  <a:lnTo>
                    <a:pt x="427" y="310"/>
                  </a:lnTo>
                  <a:lnTo>
                    <a:pt x="305" y="310"/>
                  </a:lnTo>
                  <a:lnTo>
                    <a:pt x="305" y="310"/>
                  </a:lnTo>
                  <a:lnTo>
                    <a:pt x="300" y="310"/>
                  </a:lnTo>
                  <a:lnTo>
                    <a:pt x="294" y="309"/>
                  </a:lnTo>
                  <a:lnTo>
                    <a:pt x="290" y="306"/>
                  </a:lnTo>
                  <a:lnTo>
                    <a:pt x="286" y="304"/>
                  </a:lnTo>
                  <a:lnTo>
                    <a:pt x="282" y="299"/>
                  </a:lnTo>
                  <a:lnTo>
                    <a:pt x="279" y="294"/>
                  </a:lnTo>
                  <a:lnTo>
                    <a:pt x="277" y="288"/>
                  </a:lnTo>
                  <a:lnTo>
                    <a:pt x="277" y="283"/>
                  </a:lnTo>
                  <a:lnTo>
                    <a:pt x="277" y="227"/>
                  </a:lnTo>
                  <a:lnTo>
                    <a:pt x="277" y="227"/>
                  </a:lnTo>
                  <a:lnTo>
                    <a:pt x="277" y="222"/>
                  </a:lnTo>
                  <a:lnTo>
                    <a:pt x="279" y="218"/>
                  </a:lnTo>
                  <a:lnTo>
                    <a:pt x="282" y="212"/>
                  </a:lnTo>
                  <a:lnTo>
                    <a:pt x="286" y="208"/>
                  </a:lnTo>
                  <a:lnTo>
                    <a:pt x="290" y="205"/>
                  </a:lnTo>
                  <a:lnTo>
                    <a:pt x="294" y="202"/>
                  </a:lnTo>
                  <a:lnTo>
                    <a:pt x="300" y="201"/>
                  </a:lnTo>
                  <a:lnTo>
                    <a:pt x="305" y="200"/>
                  </a:lnTo>
                  <a:lnTo>
                    <a:pt x="305" y="200"/>
                  </a:lnTo>
                  <a:close/>
                  <a:moveTo>
                    <a:pt x="28" y="200"/>
                  </a:moveTo>
                  <a:lnTo>
                    <a:pt x="150" y="200"/>
                  </a:lnTo>
                  <a:lnTo>
                    <a:pt x="150" y="200"/>
                  </a:lnTo>
                  <a:lnTo>
                    <a:pt x="156" y="201"/>
                  </a:lnTo>
                  <a:lnTo>
                    <a:pt x="161" y="202"/>
                  </a:lnTo>
                  <a:lnTo>
                    <a:pt x="165" y="205"/>
                  </a:lnTo>
                  <a:lnTo>
                    <a:pt x="169" y="208"/>
                  </a:lnTo>
                  <a:lnTo>
                    <a:pt x="172" y="212"/>
                  </a:lnTo>
                  <a:lnTo>
                    <a:pt x="175" y="218"/>
                  </a:lnTo>
                  <a:lnTo>
                    <a:pt x="176" y="222"/>
                  </a:lnTo>
                  <a:lnTo>
                    <a:pt x="178" y="227"/>
                  </a:lnTo>
                  <a:lnTo>
                    <a:pt x="178" y="283"/>
                  </a:lnTo>
                  <a:lnTo>
                    <a:pt x="178" y="283"/>
                  </a:lnTo>
                  <a:lnTo>
                    <a:pt x="176" y="288"/>
                  </a:lnTo>
                  <a:lnTo>
                    <a:pt x="175" y="294"/>
                  </a:lnTo>
                  <a:lnTo>
                    <a:pt x="172" y="299"/>
                  </a:lnTo>
                  <a:lnTo>
                    <a:pt x="169" y="304"/>
                  </a:lnTo>
                  <a:lnTo>
                    <a:pt x="165" y="306"/>
                  </a:lnTo>
                  <a:lnTo>
                    <a:pt x="161" y="309"/>
                  </a:lnTo>
                  <a:lnTo>
                    <a:pt x="156" y="310"/>
                  </a:lnTo>
                  <a:lnTo>
                    <a:pt x="150" y="310"/>
                  </a:lnTo>
                  <a:lnTo>
                    <a:pt x="28" y="310"/>
                  </a:lnTo>
                  <a:lnTo>
                    <a:pt x="28" y="310"/>
                  </a:lnTo>
                  <a:lnTo>
                    <a:pt x="23" y="310"/>
                  </a:lnTo>
                  <a:lnTo>
                    <a:pt x="17" y="309"/>
                  </a:lnTo>
                  <a:lnTo>
                    <a:pt x="13" y="306"/>
                  </a:lnTo>
                  <a:lnTo>
                    <a:pt x="9" y="304"/>
                  </a:lnTo>
                  <a:lnTo>
                    <a:pt x="4" y="299"/>
                  </a:lnTo>
                  <a:lnTo>
                    <a:pt x="2" y="294"/>
                  </a:lnTo>
                  <a:lnTo>
                    <a:pt x="0" y="288"/>
                  </a:lnTo>
                  <a:lnTo>
                    <a:pt x="0" y="283"/>
                  </a:lnTo>
                  <a:lnTo>
                    <a:pt x="0" y="227"/>
                  </a:lnTo>
                  <a:lnTo>
                    <a:pt x="0" y="227"/>
                  </a:lnTo>
                  <a:lnTo>
                    <a:pt x="0" y="222"/>
                  </a:lnTo>
                  <a:lnTo>
                    <a:pt x="2" y="218"/>
                  </a:lnTo>
                  <a:lnTo>
                    <a:pt x="4" y="212"/>
                  </a:lnTo>
                  <a:lnTo>
                    <a:pt x="9" y="208"/>
                  </a:lnTo>
                  <a:lnTo>
                    <a:pt x="13" y="205"/>
                  </a:lnTo>
                  <a:lnTo>
                    <a:pt x="17" y="202"/>
                  </a:lnTo>
                  <a:lnTo>
                    <a:pt x="23" y="201"/>
                  </a:lnTo>
                  <a:lnTo>
                    <a:pt x="28" y="200"/>
                  </a:lnTo>
                  <a:lnTo>
                    <a:pt x="28" y="200"/>
                  </a:lnTo>
                  <a:close/>
                  <a:moveTo>
                    <a:pt x="582" y="0"/>
                  </a:moveTo>
                  <a:lnTo>
                    <a:pt x="704" y="0"/>
                  </a:lnTo>
                  <a:lnTo>
                    <a:pt x="704" y="0"/>
                  </a:lnTo>
                  <a:lnTo>
                    <a:pt x="713" y="2"/>
                  </a:lnTo>
                  <a:lnTo>
                    <a:pt x="721" y="6"/>
                  </a:lnTo>
                  <a:lnTo>
                    <a:pt x="726" y="11"/>
                  </a:lnTo>
                  <a:lnTo>
                    <a:pt x="731" y="20"/>
                  </a:lnTo>
                  <a:lnTo>
                    <a:pt x="731" y="20"/>
                  </a:lnTo>
                  <a:lnTo>
                    <a:pt x="707" y="25"/>
                  </a:lnTo>
                  <a:lnTo>
                    <a:pt x="685" y="32"/>
                  </a:lnTo>
                  <a:lnTo>
                    <a:pt x="663" y="40"/>
                  </a:lnTo>
                  <a:lnTo>
                    <a:pt x="640" y="50"/>
                  </a:lnTo>
                  <a:lnTo>
                    <a:pt x="620" y="60"/>
                  </a:lnTo>
                  <a:lnTo>
                    <a:pt x="599" y="72"/>
                  </a:lnTo>
                  <a:lnTo>
                    <a:pt x="580" y="86"/>
                  </a:lnTo>
                  <a:lnTo>
                    <a:pt x="560" y="100"/>
                  </a:lnTo>
                  <a:lnTo>
                    <a:pt x="560" y="100"/>
                  </a:lnTo>
                  <a:lnTo>
                    <a:pt x="556" y="93"/>
                  </a:lnTo>
                  <a:lnTo>
                    <a:pt x="555" y="83"/>
                  </a:lnTo>
                  <a:lnTo>
                    <a:pt x="555" y="28"/>
                  </a:lnTo>
                  <a:lnTo>
                    <a:pt x="555" y="28"/>
                  </a:lnTo>
                  <a:lnTo>
                    <a:pt x="555" y="22"/>
                  </a:lnTo>
                  <a:lnTo>
                    <a:pt x="556" y="17"/>
                  </a:lnTo>
                  <a:lnTo>
                    <a:pt x="559" y="13"/>
                  </a:lnTo>
                  <a:lnTo>
                    <a:pt x="563" y="8"/>
                  </a:lnTo>
                  <a:lnTo>
                    <a:pt x="567" y="6"/>
                  </a:lnTo>
                  <a:lnTo>
                    <a:pt x="571" y="3"/>
                  </a:lnTo>
                  <a:lnTo>
                    <a:pt x="577" y="2"/>
                  </a:lnTo>
                  <a:lnTo>
                    <a:pt x="582" y="0"/>
                  </a:lnTo>
                  <a:lnTo>
                    <a:pt x="582" y="0"/>
                  </a:lnTo>
                  <a:close/>
                  <a:moveTo>
                    <a:pt x="305" y="0"/>
                  </a:moveTo>
                  <a:lnTo>
                    <a:pt x="427" y="0"/>
                  </a:lnTo>
                  <a:lnTo>
                    <a:pt x="427" y="0"/>
                  </a:lnTo>
                  <a:lnTo>
                    <a:pt x="433" y="2"/>
                  </a:lnTo>
                  <a:lnTo>
                    <a:pt x="438" y="3"/>
                  </a:lnTo>
                  <a:lnTo>
                    <a:pt x="442" y="6"/>
                  </a:lnTo>
                  <a:lnTo>
                    <a:pt x="447" y="8"/>
                  </a:lnTo>
                  <a:lnTo>
                    <a:pt x="449" y="13"/>
                  </a:lnTo>
                  <a:lnTo>
                    <a:pt x="452" y="17"/>
                  </a:lnTo>
                  <a:lnTo>
                    <a:pt x="453" y="22"/>
                  </a:lnTo>
                  <a:lnTo>
                    <a:pt x="455" y="28"/>
                  </a:lnTo>
                  <a:lnTo>
                    <a:pt x="455" y="83"/>
                  </a:lnTo>
                  <a:lnTo>
                    <a:pt x="455" y="83"/>
                  </a:lnTo>
                  <a:lnTo>
                    <a:pt x="453" y="89"/>
                  </a:lnTo>
                  <a:lnTo>
                    <a:pt x="452" y="94"/>
                  </a:lnTo>
                  <a:lnTo>
                    <a:pt x="449" y="98"/>
                  </a:lnTo>
                  <a:lnTo>
                    <a:pt x="447" y="103"/>
                  </a:lnTo>
                  <a:lnTo>
                    <a:pt x="442" y="107"/>
                  </a:lnTo>
                  <a:lnTo>
                    <a:pt x="438" y="110"/>
                  </a:lnTo>
                  <a:lnTo>
                    <a:pt x="433" y="111"/>
                  </a:lnTo>
                  <a:lnTo>
                    <a:pt x="427" y="111"/>
                  </a:lnTo>
                  <a:lnTo>
                    <a:pt x="305" y="111"/>
                  </a:lnTo>
                  <a:lnTo>
                    <a:pt x="305" y="111"/>
                  </a:lnTo>
                  <a:lnTo>
                    <a:pt x="300" y="111"/>
                  </a:lnTo>
                  <a:lnTo>
                    <a:pt x="294" y="110"/>
                  </a:lnTo>
                  <a:lnTo>
                    <a:pt x="290" y="107"/>
                  </a:lnTo>
                  <a:lnTo>
                    <a:pt x="286" y="103"/>
                  </a:lnTo>
                  <a:lnTo>
                    <a:pt x="282" y="98"/>
                  </a:lnTo>
                  <a:lnTo>
                    <a:pt x="279" y="94"/>
                  </a:lnTo>
                  <a:lnTo>
                    <a:pt x="277" y="89"/>
                  </a:lnTo>
                  <a:lnTo>
                    <a:pt x="277" y="83"/>
                  </a:lnTo>
                  <a:lnTo>
                    <a:pt x="277" y="28"/>
                  </a:lnTo>
                  <a:lnTo>
                    <a:pt x="277" y="28"/>
                  </a:lnTo>
                  <a:lnTo>
                    <a:pt x="277" y="22"/>
                  </a:lnTo>
                  <a:lnTo>
                    <a:pt x="279" y="17"/>
                  </a:lnTo>
                  <a:lnTo>
                    <a:pt x="282" y="13"/>
                  </a:lnTo>
                  <a:lnTo>
                    <a:pt x="286" y="8"/>
                  </a:lnTo>
                  <a:lnTo>
                    <a:pt x="290" y="6"/>
                  </a:lnTo>
                  <a:lnTo>
                    <a:pt x="294" y="3"/>
                  </a:lnTo>
                  <a:lnTo>
                    <a:pt x="300" y="2"/>
                  </a:lnTo>
                  <a:lnTo>
                    <a:pt x="305" y="0"/>
                  </a:lnTo>
                  <a:lnTo>
                    <a:pt x="305" y="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 name="Freeform 152">
              <a:extLst>
                <a:ext uri="{FF2B5EF4-FFF2-40B4-BE49-F238E27FC236}">
                  <a16:creationId xmlns:a16="http://schemas.microsoft.com/office/drawing/2014/main" id="{A82CA624-6D7B-4090-86A9-83378DB00D37}"/>
                </a:ext>
              </a:extLst>
            </p:cNvPr>
            <p:cNvSpPr>
              <a:spLocks noEditPoints="1"/>
            </p:cNvSpPr>
            <p:nvPr/>
          </p:nvSpPr>
          <p:spPr bwMode="auto">
            <a:xfrm>
              <a:off x="-4106863" y="4532313"/>
              <a:ext cx="546100" cy="546100"/>
            </a:xfrm>
            <a:custGeom>
              <a:avLst/>
              <a:gdLst/>
              <a:ahLst/>
              <a:cxnLst>
                <a:cxn ang="0">
                  <a:pos x="319" y="101"/>
                </a:cxn>
                <a:cxn ang="0">
                  <a:pos x="248" y="119"/>
                </a:cxn>
                <a:cxn ang="0">
                  <a:pos x="188" y="155"/>
                </a:cxn>
                <a:cxn ang="0">
                  <a:pos x="155" y="189"/>
                </a:cxn>
                <a:cxn ang="0">
                  <a:pos x="119" y="249"/>
                </a:cxn>
                <a:cxn ang="0">
                  <a:pos x="101" y="319"/>
                </a:cxn>
                <a:cxn ang="0">
                  <a:pos x="101" y="369"/>
                </a:cxn>
                <a:cxn ang="0">
                  <a:pos x="119" y="439"/>
                </a:cxn>
                <a:cxn ang="0">
                  <a:pos x="155" y="499"/>
                </a:cxn>
                <a:cxn ang="0">
                  <a:pos x="188" y="532"/>
                </a:cxn>
                <a:cxn ang="0">
                  <a:pos x="248" y="568"/>
                </a:cxn>
                <a:cxn ang="0">
                  <a:pos x="319" y="586"/>
                </a:cxn>
                <a:cxn ang="0">
                  <a:pos x="368" y="586"/>
                </a:cxn>
                <a:cxn ang="0">
                  <a:pos x="438" y="568"/>
                </a:cxn>
                <a:cxn ang="0">
                  <a:pos x="499" y="532"/>
                </a:cxn>
                <a:cxn ang="0">
                  <a:pos x="532" y="499"/>
                </a:cxn>
                <a:cxn ang="0">
                  <a:pos x="568" y="439"/>
                </a:cxn>
                <a:cxn ang="0">
                  <a:pos x="586" y="369"/>
                </a:cxn>
                <a:cxn ang="0">
                  <a:pos x="586" y="319"/>
                </a:cxn>
                <a:cxn ang="0">
                  <a:pos x="568" y="249"/>
                </a:cxn>
                <a:cxn ang="0">
                  <a:pos x="532" y="189"/>
                </a:cxn>
                <a:cxn ang="0">
                  <a:pos x="499" y="155"/>
                </a:cxn>
                <a:cxn ang="0">
                  <a:pos x="438" y="119"/>
                </a:cxn>
                <a:cxn ang="0">
                  <a:pos x="368" y="101"/>
                </a:cxn>
                <a:cxn ang="0">
                  <a:pos x="101" y="101"/>
                </a:cxn>
                <a:cxn ang="0">
                  <a:pos x="151" y="60"/>
                </a:cxn>
                <a:cxn ang="0">
                  <a:pos x="226" y="21"/>
                </a:cxn>
                <a:cxn ang="0">
                  <a:pos x="274" y="7"/>
                </a:cxn>
                <a:cxn ang="0">
                  <a:pos x="326" y="1"/>
                </a:cxn>
                <a:cxn ang="0">
                  <a:pos x="362" y="1"/>
                </a:cxn>
                <a:cxn ang="0">
                  <a:pos x="413" y="7"/>
                </a:cxn>
                <a:cxn ang="0">
                  <a:pos x="461" y="21"/>
                </a:cxn>
                <a:cxn ang="0">
                  <a:pos x="536" y="60"/>
                </a:cxn>
                <a:cxn ang="0">
                  <a:pos x="586" y="101"/>
                </a:cxn>
                <a:cxn ang="0">
                  <a:pos x="646" y="180"/>
                </a:cxn>
                <a:cxn ang="0">
                  <a:pos x="672" y="241"/>
                </a:cxn>
                <a:cxn ang="0">
                  <a:pos x="683" y="291"/>
                </a:cxn>
                <a:cxn ang="0">
                  <a:pos x="687" y="344"/>
                </a:cxn>
                <a:cxn ang="0">
                  <a:pos x="686" y="380"/>
                </a:cxn>
                <a:cxn ang="0">
                  <a:pos x="676" y="430"/>
                </a:cxn>
                <a:cxn ang="0">
                  <a:pos x="659" y="478"/>
                </a:cxn>
                <a:cxn ang="0">
                  <a:pos x="608" y="563"/>
                </a:cxn>
                <a:cxn ang="0">
                  <a:pos x="562" y="610"/>
                </a:cxn>
                <a:cxn ang="0">
                  <a:pos x="477" y="661"/>
                </a:cxn>
                <a:cxn ang="0">
                  <a:pos x="429" y="676"/>
                </a:cxn>
                <a:cxn ang="0">
                  <a:pos x="378" y="686"/>
                </a:cxn>
                <a:cxn ang="0">
                  <a:pos x="344" y="687"/>
                </a:cxn>
                <a:cxn ang="0">
                  <a:pos x="291" y="683"/>
                </a:cxn>
                <a:cxn ang="0">
                  <a:pos x="241" y="672"/>
                </a:cxn>
                <a:cxn ang="0">
                  <a:pos x="180" y="646"/>
                </a:cxn>
                <a:cxn ang="0">
                  <a:pos x="101" y="588"/>
                </a:cxn>
                <a:cxn ang="0">
                  <a:pos x="58" y="536"/>
                </a:cxn>
                <a:cxn ang="0">
                  <a:pos x="21" y="461"/>
                </a:cxn>
                <a:cxn ang="0">
                  <a:pos x="7" y="413"/>
                </a:cxn>
                <a:cxn ang="0">
                  <a:pos x="0" y="362"/>
                </a:cxn>
                <a:cxn ang="0">
                  <a:pos x="0" y="326"/>
                </a:cxn>
                <a:cxn ang="0">
                  <a:pos x="7" y="274"/>
                </a:cxn>
                <a:cxn ang="0">
                  <a:pos x="21" y="226"/>
                </a:cxn>
                <a:cxn ang="0">
                  <a:pos x="58" y="152"/>
                </a:cxn>
                <a:cxn ang="0">
                  <a:pos x="101" y="101"/>
                </a:cxn>
              </a:cxnLst>
              <a:rect l="0" t="0" r="r" b="b"/>
              <a:pathLst>
                <a:path w="687" h="687">
                  <a:moveTo>
                    <a:pt x="344" y="100"/>
                  </a:moveTo>
                  <a:lnTo>
                    <a:pt x="344" y="100"/>
                  </a:lnTo>
                  <a:lnTo>
                    <a:pt x="319" y="101"/>
                  </a:lnTo>
                  <a:lnTo>
                    <a:pt x="294" y="105"/>
                  </a:lnTo>
                  <a:lnTo>
                    <a:pt x="271" y="111"/>
                  </a:lnTo>
                  <a:lnTo>
                    <a:pt x="248" y="119"/>
                  </a:lnTo>
                  <a:lnTo>
                    <a:pt x="227" y="129"/>
                  </a:lnTo>
                  <a:lnTo>
                    <a:pt x="206" y="141"/>
                  </a:lnTo>
                  <a:lnTo>
                    <a:pt x="188" y="155"/>
                  </a:lnTo>
                  <a:lnTo>
                    <a:pt x="170" y="172"/>
                  </a:lnTo>
                  <a:lnTo>
                    <a:pt x="170" y="172"/>
                  </a:lnTo>
                  <a:lnTo>
                    <a:pt x="155" y="189"/>
                  </a:lnTo>
                  <a:lnTo>
                    <a:pt x="141" y="208"/>
                  </a:lnTo>
                  <a:lnTo>
                    <a:pt x="129" y="227"/>
                  </a:lnTo>
                  <a:lnTo>
                    <a:pt x="119" y="249"/>
                  </a:lnTo>
                  <a:lnTo>
                    <a:pt x="111" y="272"/>
                  </a:lnTo>
                  <a:lnTo>
                    <a:pt x="104" y="295"/>
                  </a:lnTo>
                  <a:lnTo>
                    <a:pt x="101" y="319"/>
                  </a:lnTo>
                  <a:lnTo>
                    <a:pt x="100" y="344"/>
                  </a:lnTo>
                  <a:lnTo>
                    <a:pt x="100" y="344"/>
                  </a:lnTo>
                  <a:lnTo>
                    <a:pt x="101" y="369"/>
                  </a:lnTo>
                  <a:lnTo>
                    <a:pt x="104" y="394"/>
                  </a:lnTo>
                  <a:lnTo>
                    <a:pt x="111" y="417"/>
                  </a:lnTo>
                  <a:lnTo>
                    <a:pt x="119" y="439"/>
                  </a:lnTo>
                  <a:lnTo>
                    <a:pt x="129" y="460"/>
                  </a:lnTo>
                  <a:lnTo>
                    <a:pt x="141" y="481"/>
                  </a:lnTo>
                  <a:lnTo>
                    <a:pt x="155" y="499"/>
                  </a:lnTo>
                  <a:lnTo>
                    <a:pt x="170" y="517"/>
                  </a:lnTo>
                  <a:lnTo>
                    <a:pt x="170" y="517"/>
                  </a:lnTo>
                  <a:lnTo>
                    <a:pt x="188" y="532"/>
                  </a:lnTo>
                  <a:lnTo>
                    <a:pt x="206" y="546"/>
                  </a:lnTo>
                  <a:lnTo>
                    <a:pt x="227" y="558"/>
                  </a:lnTo>
                  <a:lnTo>
                    <a:pt x="248" y="568"/>
                  </a:lnTo>
                  <a:lnTo>
                    <a:pt x="271" y="576"/>
                  </a:lnTo>
                  <a:lnTo>
                    <a:pt x="294" y="583"/>
                  </a:lnTo>
                  <a:lnTo>
                    <a:pt x="319" y="586"/>
                  </a:lnTo>
                  <a:lnTo>
                    <a:pt x="344" y="588"/>
                  </a:lnTo>
                  <a:lnTo>
                    <a:pt x="344" y="588"/>
                  </a:lnTo>
                  <a:lnTo>
                    <a:pt x="368" y="586"/>
                  </a:lnTo>
                  <a:lnTo>
                    <a:pt x="392" y="583"/>
                  </a:lnTo>
                  <a:lnTo>
                    <a:pt x="416" y="576"/>
                  </a:lnTo>
                  <a:lnTo>
                    <a:pt x="438" y="568"/>
                  </a:lnTo>
                  <a:lnTo>
                    <a:pt x="460" y="558"/>
                  </a:lnTo>
                  <a:lnTo>
                    <a:pt x="479" y="546"/>
                  </a:lnTo>
                  <a:lnTo>
                    <a:pt x="499" y="532"/>
                  </a:lnTo>
                  <a:lnTo>
                    <a:pt x="515" y="517"/>
                  </a:lnTo>
                  <a:lnTo>
                    <a:pt x="515" y="517"/>
                  </a:lnTo>
                  <a:lnTo>
                    <a:pt x="532" y="499"/>
                  </a:lnTo>
                  <a:lnTo>
                    <a:pt x="546" y="481"/>
                  </a:lnTo>
                  <a:lnTo>
                    <a:pt x="558" y="460"/>
                  </a:lnTo>
                  <a:lnTo>
                    <a:pt x="568" y="439"/>
                  </a:lnTo>
                  <a:lnTo>
                    <a:pt x="576" y="417"/>
                  </a:lnTo>
                  <a:lnTo>
                    <a:pt x="582" y="394"/>
                  </a:lnTo>
                  <a:lnTo>
                    <a:pt x="586" y="369"/>
                  </a:lnTo>
                  <a:lnTo>
                    <a:pt x="587" y="344"/>
                  </a:lnTo>
                  <a:lnTo>
                    <a:pt x="587" y="344"/>
                  </a:lnTo>
                  <a:lnTo>
                    <a:pt x="586" y="319"/>
                  </a:lnTo>
                  <a:lnTo>
                    <a:pt x="582" y="295"/>
                  </a:lnTo>
                  <a:lnTo>
                    <a:pt x="576" y="272"/>
                  </a:lnTo>
                  <a:lnTo>
                    <a:pt x="568" y="249"/>
                  </a:lnTo>
                  <a:lnTo>
                    <a:pt x="558" y="227"/>
                  </a:lnTo>
                  <a:lnTo>
                    <a:pt x="546" y="208"/>
                  </a:lnTo>
                  <a:lnTo>
                    <a:pt x="532" y="189"/>
                  </a:lnTo>
                  <a:lnTo>
                    <a:pt x="515" y="172"/>
                  </a:lnTo>
                  <a:lnTo>
                    <a:pt x="515" y="172"/>
                  </a:lnTo>
                  <a:lnTo>
                    <a:pt x="499" y="155"/>
                  </a:lnTo>
                  <a:lnTo>
                    <a:pt x="479" y="141"/>
                  </a:lnTo>
                  <a:lnTo>
                    <a:pt x="460" y="129"/>
                  </a:lnTo>
                  <a:lnTo>
                    <a:pt x="438" y="119"/>
                  </a:lnTo>
                  <a:lnTo>
                    <a:pt x="416" y="111"/>
                  </a:lnTo>
                  <a:lnTo>
                    <a:pt x="392" y="105"/>
                  </a:lnTo>
                  <a:lnTo>
                    <a:pt x="368" y="101"/>
                  </a:lnTo>
                  <a:lnTo>
                    <a:pt x="344" y="100"/>
                  </a:lnTo>
                  <a:lnTo>
                    <a:pt x="344" y="100"/>
                  </a:lnTo>
                  <a:close/>
                  <a:moveTo>
                    <a:pt x="101" y="101"/>
                  </a:moveTo>
                  <a:lnTo>
                    <a:pt x="101" y="101"/>
                  </a:lnTo>
                  <a:lnTo>
                    <a:pt x="125" y="79"/>
                  </a:lnTo>
                  <a:lnTo>
                    <a:pt x="151" y="60"/>
                  </a:lnTo>
                  <a:lnTo>
                    <a:pt x="180" y="42"/>
                  </a:lnTo>
                  <a:lnTo>
                    <a:pt x="209" y="28"/>
                  </a:lnTo>
                  <a:lnTo>
                    <a:pt x="226" y="21"/>
                  </a:lnTo>
                  <a:lnTo>
                    <a:pt x="241" y="15"/>
                  </a:lnTo>
                  <a:lnTo>
                    <a:pt x="258" y="11"/>
                  </a:lnTo>
                  <a:lnTo>
                    <a:pt x="274" y="7"/>
                  </a:lnTo>
                  <a:lnTo>
                    <a:pt x="291" y="4"/>
                  </a:lnTo>
                  <a:lnTo>
                    <a:pt x="309" y="1"/>
                  </a:lnTo>
                  <a:lnTo>
                    <a:pt x="326" y="1"/>
                  </a:lnTo>
                  <a:lnTo>
                    <a:pt x="344" y="0"/>
                  </a:lnTo>
                  <a:lnTo>
                    <a:pt x="344" y="0"/>
                  </a:lnTo>
                  <a:lnTo>
                    <a:pt x="362" y="1"/>
                  </a:lnTo>
                  <a:lnTo>
                    <a:pt x="378" y="1"/>
                  </a:lnTo>
                  <a:lnTo>
                    <a:pt x="396" y="4"/>
                  </a:lnTo>
                  <a:lnTo>
                    <a:pt x="413" y="7"/>
                  </a:lnTo>
                  <a:lnTo>
                    <a:pt x="429" y="11"/>
                  </a:lnTo>
                  <a:lnTo>
                    <a:pt x="446" y="15"/>
                  </a:lnTo>
                  <a:lnTo>
                    <a:pt x="461" y="21"/>
                  </a:lnTo>
                  <a:lnTo>
                    <a:pt x="477" y="28"/>
                  </a:lnTo>
                  <a:lnTo>
                    <a:pt x="507" y="42"/>
                  </a:lnTo>
                  <a:lnTo>
                    <a:pt x="536" y="60"/>
                  </a:lnTo>
                  <a:lnTo>
                    <a:pt x="562" y="79"/>
                  </a:lnTo>
                  <a:lnTo>
                    <a:pt x="586" y="101"/>
                  </a:lnTo>
                  <a:lnTo>
                    <a:pt x="586" y="101"/>
                  </a:lnTo>
                  <a:lnTo>
                    <a:pt x="608" y="125"/>
                  </a:lnTo>
                  <a:lnTo>
                    <a:pt x="628" y="152"/>
                  </a:lnTo>
                  <a:lnTo>
                    <a:pt x="646" y="180"/>
                  </a:lnTo>
                  <a:lnTo>
                    <a:pt x="659" y="211"/>
                  </a:lnTo>
                  <a:lnTo>
                    <a:pt x="666" y="226"/>
                  </a:lnTo>
                  <a:lnTo>
                    <a:pt x="672" y="241"/>
                  </a:lnTo>
                  <a:lnTo>
                    <a:pt x="676" y="258"/>
                  </a:lnTo>
                  <a:lnTo>
                    <a:pt x="680" y="274"/>
                  </a:lnTo>
                  <a:lnTo>
                    <a:pt x="683" y="291"/>
                  </a:lnTo>
                  <a:lnTo>
                    <a:pt x="686" y="309"/>
                  </a:lnTo>
                  <a:lnTo>
                    <a:pt x="687" y="326"/>
                  </a:lnTo>
                  <a:lnTo>
                    <a:pt x="687" y="344"/>
                  </a:lnTo>
                  <a:lnTo>
                    <a:pt x="687" y="344"/>
                  </a:lnTo>
                  <a:lnTo>
                    <a:pt x="687" y="362"/>
                  </a:lnTo>
                  <a:lnTo>
                    <a:pt x="686" y="380"/>
                  </a:lnTo>
                  <a:lnTo>
                    <a:pt x="683" y="396"/>
                  </a:lnTo>
                  <a:lnTo>
                    <a:pt x="680" y="413"/>
                  </a:lnTo>
                  <a:lnTo>
                    <a:pt x="676" y="430"/>
                  </a:lnTo>
                  <a:lnTo>
                    <a:pt x="672" y="446"/>
                  </a:lnTo>
                  <a:lnTo>
                    <a:pt x="666" y="461"/>
                  </a:lnTo>
                  <a:lnTo>
                    <a:pt x="659" y="478"/>
                  </a:lnTo>
                  <a:lnTo>
                    <a:pt x="646" y="507"/>
                  </a:lnTo>
                  <a:lnTo>
                    <a:pt x="628" y="536"/>
                  </a:lnTo>
                  <a:lnTo>
                    <a:pt x="608" y="563"/>
                  </a:lnTo>
                  <a:lnTo>
                    <a:pt x="586" y="588"/>
                  </a:lnTo>
                  <a:lnTo>
                    <a:pt x="586" y="588"/>
                  </a:lnTo>
                  <a:lnTo>
                    <a:pt x="562" y="610"/>
                  </a:lnTo>
                  <a:lnTo>
                    <a:pt x="536" y="629"/>
                  </a:lnTo>
                  <a:lnTo>
                    <a:pt x="507" y="646"/>
                  </a:lnTo>
                  <a:lnTo>
                    <a:pt x="477" y="661"/>
                  </a:lnTo>
                  <a:lnTo>
                    <a:pt x="461" y="666"/>
                  </a:lnTo>
                  <a:lnTo>
                    <a:pt x="446" y="672"/>
                  </a:lnTo>
                  <a:lnTo>
                    <a:pt x="429" y="676"/>
                  </a:lnTo>
                  <a:lnTo>
                    <a:pt x="413" y="680"/>
                  </a:lnTo>
                  <a:lnTo>
                    <a:pt x="396" y="683"/>
                  </a:lnTo>
                  <a:lnTo>
                    <a:pt x="378" y="686"/>
                  </a:lnTo>
                  <a:lnTo>
                    <a:pt x="362" y="687"/>
                  </a:lnTo>
                  <a:lnTo>
                    <a:pt x="344" y="687"/>
                  </a:lnTo>
                  <a:lnTo>
                    <a:pt x="344" y="687"/>
                  </a:lnTo>
                  <a:lnTo>
                    <a:pt x="326" y="687"/>
                  </a:lnTo>
                  <a:lnTo>
                    <a:pt x="309" y="686"/>
                  </a:lnTo>
                  <a:lnTo>
                    <a:pt x="291" y="683"/>
                  </a:lnTo>
                  <a:lnTo>
                    <a:pt x="274" y="680"/>
                  </a:lnTo>
                  <a:lnTo>
                    <a:pt x="258" y="676"/>
                  </a:lnTo>
                  <a:lnTo>
                    <a:pt x="241" y="672"/>
                  </a:lnTo>
                  <a:lnTo>
                    <a:pt x="226" y="666"/>
                  </a:lnTo>
                  <a:lnTo>
                    <a:pt x="209" y="661"/>
                  </a:lnTo>
                  <a:lnTo>
                    <a:pt x="180" y="646"/>
                  </a:lnTo>
                  <a:lnTo>
                    <a:pt x="151" y="629"/>
                  </a:lnTo>
                  <a:lnTo>
                    <a:pt x="125" y="610"/>
                  </a:lnTo>
                  <a:lnTo>
                    <a:pt x="101" y="588"/>
                  </a:lnTo>
                  <a:lnTo>
                    <a:pt x="101" y="588"/>
                  </a:lnTo>
                  <a:lnTo>
                    <a:pt x="77" y="563"/>
                  </a:lnTo>
                  <a:lnTo>
                    <a:pt x="58" y="536"/>
                  </a:lnTo>
                  <a:lnTo>
                    <a:pt x="41" y="507"/>
                  </a:lnTo>
                  <a:lnTo>
                    <a:pt x="26" y="478"/>
                  </a:lnTo>
                  <a:lnTo>
                    <a:pt x="21" y="461"/>
                  </a:lnTo>
                  <a:lnTo>
                    <a:pt x="15" y="446"/>
                  </a:lnTo>
                  <a:lnTo>
                    <a:pt x="11" y="430"/>
                  </a:lnTo>
                  <a:lnTo>
                    <a:pt x="7" y="413"/>
                  </a:lnTo>
                  <a:lnTo>
                    <a:pt x="4" y="396"/>
                  </a:lnTo>
                  <a:lnTo>
                    <a:pt x="1" y="380"/>
                  </a:lnTo>
                  <a:lnTo>
                    <a:pt x="0" y="362"/>
                  </a:lnTo>
                  <a:lnTo>
                    <a:pt x="0" y="344"/>
                  </a:lnTo>
                  <a:lnTo>
                    <a:pt x="0" y="344"/>
                  </a:lnTo>
                  <a:lnTo>
                    <a:pt x="0" y="326"/>
                  </a:lnTo>
                  <a:lnTo>
                    <a:pt x="1" y="309"/>
                  </a:lnTo>
                  <a:lnTo>
                    <a:pt x="4" y="291"/>
                  </a:lnTo>
                  <a:lnTo>
                    <a:pt x="7" y="274"/>
                  </a:lnTo>
                  <a:lnTo>
                    <a:pt x="11" y="258"/>
                  </a:lnTo>
                  <a:lnTo>
                    <a:pt x="15" y="241"/>
                  </a:lnTo>
                  <a:lnTo>
                    <a:pt x="21" y="226"/>
                  </a:lnTo>
                  <a:lnTo>
                    <a:pt x="26" y="211"/>
                  </a:lnTo>
                  <a:lnTo>
                    <a:pt x="41" y="180"/>
                  </a:lnTo>
                  <a:lnTo>
                    <a:pt x="58" y="152"/>
                  </a:lnTo>
                  <a:lnTo>
                    <a:pt x="77" y="125"/>
                  </a:lnTo>
                  <a:lnTo>
                    <a:pt x="101" y="101"/>
                  </a:lnTo>
                  <a:lnTo>
                    <a:pt x="101" y="101"/>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 name="Freeform 153">
              <a:extLst>
                <a:ext uri="{FF2B5EF4-FFF2-40B4-BE49-F238E27FC236}">
                  <a16:creationId xmlns:a16="http://schemas.microsoft.com/office/drawing/2014/main" id="{0DDA92A4-1BDC-4BED-9148-B17B63CFE2F7}"/>
                </a:ext>
              </a:extLst>
            </p:cNvPr>
            <p:cNvSpPr>
              <a:spLocks/>
            </p:cNvSpPr>
            <p:nvPr/>
          </p:nvSpPr>
          <p:spPr bwMode="auto">
            <a:xfrm>
              <a:off x="-3948113" y="4691063"/>
              <a:ext cx="153987" cy="153988"/>
            </a:xfrm>
            <a:custGeom>
              <a:avLst/>
              <a:gdLst/>
              <a:ahLst/>
              <a:cxnLst>
                <a:cxn ang="0">
                  <a:pos x="93" y="140"/>
                </a:cxn>
                <a:cxn ang="0">
                  <a:pos x="93" y="140"/>
                </a:cxn>
                <a:cxn ang="0">
                  <a:pos x="93" y="151"/>
                </a:cxn>
                <a:cxn ang="0">
                  <a:pos x="95" y="161"/>
                </a:cxn>
                <a:cxn ang="0">
                  <a:pos x="101" y="170"/>
                </a:cxn>
                <a:cxn ang="0">
                  <a:pos x="107" y="179"/>
                </a:cxn>
                <a:cxn ang="0">
                  <a:pos x="107" y="179"/>
                </a:cxn>
                <a:cxn ang="0">
                  <a:pos x="115" y="184"/>
                </a:cxn>
                <a:cxn ang="0">
                  <a:pos x="123" y="190"/>
                </a:cxn>
                <a:cxn ang="0">
                  <a:pos x="133" y="193"/>
                </a:cxn>
                <a:cxn ang="0">
                  <a:pos x="143" y="193"/>
                </a:cxn>
                <a:cxn ang="0">
                  <a:pos x="152" y="193"/>
                </a:cxn>
                <a:cxn ang="0">
                  <a:pos x="161" y="190"/>
                </a:cxn>
                <a:cxn ang="0">
                  <a:pos x="170" y="184"/>
                </a:cxn>
                <a:cxn ang="0">
                  <a:pos x="177" y="179"/>
                </a:cxn>
                <a:cxn ang="0">
                  <a:pos x="177" y="179"/>
                </a:cxn>
                <a:cxn ang="0">
                  <a:pos x="184" y="170"/>
                </a:cxn>
                <a:cxn ang="0">
                  <a:pos x="188" y="162"/>
                </a:cxn>
                <a:cxn ang="0">
                  <a:pos x="191" y="152"/>
                </a:cxn>
                <a:cxn ang="0">
                  <a:pos x="192" y="143"/>
                </a:cxn>
                <a:cxn ang="0">
                  <a:pos x="191" y="133"/>
                </a:cxn>
                <a:cxn ang="0">
                  <a:pos x="188" y="125"/>
                </a:cxn>
                <a:cxn ang="0">
                  <a:pos x="184" y="115"/>
                </a:cxn>
                <a:cxn ang="0">
                  <a:pos x="177" y="108"/>
                </a:cxn>
                <a:cxn ang="0">
                  <a:pos x="177" y="108"/>
                </a:cxn>
                <a:cxn ang="0">
                  <a:pos x="169" y="101"/>
                </a:cxn>
                <a:cxn ang="0">
                  <a:pos x="159" y="96"/>
                </a:cxn>
                <a:cxn ang="0">
                  <a:pos x="149" y="94"/>
                </a:cxn>
                <a:cxn ang="0">
                  <a:pos x="140" y="93"/>
                </a:cxn>
                <a:cxn ang="0">
                  <a:pos x="57" y="10"/>
                </a:cxn>
                <a:cxn ang="0">
                  <a:pos x="57" y="10"/>
                </a:cxn>
                <a:cxn ang="0">
                  <a:pos x="51" y="6"/>
                </a:cxn>
                <a:cxn ang="0">
                  <a:pos x="46" y="3"/>
                </a:cxn>
                <a:cxn ang="0">
                  <a:pos x="39" y="0"/>
                </a:cxn>
                <a:cxn ang="0">
                  <a:pos x="33" y="0"/>
                </a:cxn>
                <a:cxn ang="0">
                  <a:pos x="26" y="0"/>
                </a:cxn>
                <a:cxn ang="0">
                  <a:pos x="21" y="3"/>
                </a:cxn>
                <a:cxn ang="0">
                  <a:pos x="14" y="6"/>
                </a:cxn>
                <a:cxn ang="0">
                  <a:pos x="10" y="10"/>
                </a:cxn>
                <a:cxn ang="0">
                  <a:pos x="10" y="10"/>
                </a:cxn>
                <a:cxn ang="0">
                  <a:pos x="5" y="15"/>
                </a:cxn>
                <a:cxn ang="0">
                  <a:pos x="1" y="21"/>
                </a:cxn>
                <a:cxn ang="0">
                  <a:pos x="0" y="26"/>
                </a:cxn>
                <a:cxn ang="0">
                  <a:pos x="0" y="33"/>
                </a:cxn>
                <a:cxn ang="0">
                  <a:pos x="0" y="40"/>
                </a:cxn>
                <a:cxn ang="0">
                  <a:pos x="1" y="46"/>
                </a:cxn>
                <a:cxn ang="0">
                  <a:pos x="5" y="51"/>
                </a:cxn>
                <a:cxn ang="0">
                  <a:pos x="10" y="57"/>
                </a:cxn>
                <a:cxn ang="0">
                  <a:pos x="93" y="140"/>
                </a:cxn>
                <a:cxn ang="0">
                  <a:pos x="93" y="140"/>
                </a:cxn>
              </a:cxnLst>
              <a:rect l="0" t="0" r="r" b="b"/>
              <a:pathLst>
                <a:path w="192" h="193">
                  <a:moveTo>
                    <a:pt x="93" y="140"/>
                  </a:moveTo>
                  <a:lnTo>
                    <a:pt x="93" y="140"/>
                  </a:lnTo>
                  <a:lnTo>
                    <a:pt x="93" y="151"/>
                  </a:lnTo>
                  <a:lnTo>
                    <a:pt x="95" y="161"/>
                  </a:lnTo>
                  <a:lnTo>
                    <a:pt x="101" y="170"/>
                  </a:lnTo>
                  <a:lnTo>
                    <a:pt x="107" y="179"/>
                  </a:lnTo>
                  <a:lnTo>
                    <a:pt x="107" y="179"/>
                  </a:lnTo>
                  <a:lnTo>
                    <a:pt x="115" y="184"/>
                  </a:lnTo>
                  <a:lnTo>
                    <a:pt x="123" y="190"/>
                  </a:lnTo>
                  <a:lnTo>
                    <a:pt x="133" y="193"/>
                  </a:lnTo>
                  <a:lnTo>
                    <a:pt x="143" y="193"/>
                  </a:lnTo>
                  <a:lnTo>
                    <a:pt x="152" y="193"/>
                  </a:lnTo>
                  <a:lnTo>
                    <a:pt x="161" y="190"/>
                  </a:lnTo>
                  <a:lnTo>
                    <a:pt x="170" y="184"/>
                  </a:lnTo>
                  <a:lnTo>
                    <a:pt x="177" y="179"/>
                  </a:lnTo>
                  <a:lnTo>
                    <a:pt x="177" y="179"/>
                  </a:lnTo>
                  <a:lnTo>
                    <a:pt x="184" y="170"/>
                  </a:lnTo>
                  <a:lnTo>
                    <a:pt x="188" y="162"/>
                  </a:lnTo>
                  <a:lnTo>
                    <a:pt x="191" y="152"/>
                  </a:lnTo>
                  <a:lnTo>
                    <a:pt x="192" y="143"/>
                  </a:lnTo>
                  <a:lnTo>
                    <a:pt x="191" y="133"/>
                  </a:lnTo>
                  <a:lnTo>
                    <a:pt x="188" y="125"/>
                  </a:lnTo>
                  <a:lnTo>
                    <a:pt x="184" y="115"/>
                  </a:lnTo>
                  <a:lnTo>
                    <a:pt x="177" y="108"/>
                  </a:lnTo>
                  <a:lnTo>
                    <a:pt x="177" y="108"/>
                  </a:lnTo>
                  <a:lnTo>
                    <a:pt x="169" y="101"/>
                  </a:lnTo>
                  <a:lnTo>
                    <a:pt x="159" y="96"/>
                  </a:lnTo>
                  <a:lnTo>
                    <a:pt x="149" y="94"/>
                  </a:lnTo>
                  <a:lnTo>
                    <a:pt x="140" y="93"/>
                  </a:lnTo>
                  <a:lnTo>
                    <a:pt x="57" y="10"/>
                  </a:lnTo>
                  <a:lnTo>
                    <a:pt x="57" y="10"/>
                  </a:lnTo>
                  <a:lnTo>
                    <a:pt x="51" y="6"/>
                  </a:lnTo>
                  <a:lnTo>
                    <a:pt x="46" y="3"/>
                  </a:lnTo>
                  <a:lnTo>
                    <a:pt x="39" y="0"/>
                  </a:lnTo>
                  <a:lnTo>
                    <a:pt x="33" y="0"/>
                  </a:lnTo>
                  <a:lnTo>
                    <a:pt x="26" y="0"/>
                  </a:lnTo>
                  <a:lnTo>
                    <a:pt x="21" y="3"/>
                  </a:lnTo>
                  <a:lnTo>
                    <a:pt x="14" y="6"/>
                  </a:lnTo>
                  <a:lnTo>
                    <a:pt x="10" y="10"/>
                  </a:lnTo>
                  <a:lnTo>
                    <a:pt x="10" y="10"/>
                  </a:lnTo>
                  <a:lnTo>
                    <a:pt x="5" y="15"/>
                  </a:lnTo>
                  <a:lnTo>
                    <a:pt x="1" y="21"/>
                  </a:lnTo>
                  <a:lnTo>
                    <a:pt x="0" y="26"/>
                  </a:lnTo>
                  <a:lnTo>
                    <a:pt x="0" y="33"/>
                  </a:lnTo>
                  <a:lnTo>
                    <a:pt x="0" y="40"/>
                  </a:lnTo>
                  <a:lnTo>
                    <a:pt x="1" y="46"/>
                  </a:lnTo>
                  <a:lnTo>
                    <a:pt x="5" y="51"/>
                  </a:lnTo>
                  <a:lnTo>
                    <a:pt x="10" y="57"/>
                  </a:lnTo>
                  <a:lnTo>
                    <a:pt x="93" y="140"/>
                  </a:lnTo>
                  <a:lnTo>
                    <a:pt x="93" y="14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23" name="Group 22">
            <a:extLst>
              <a:ext uri="{FF2B5EF4-FFF2-40B4-BE49-F238E27FC236}">
                <a16:creationId xmlns:a16="http://schemas.microsoft.com/office/drawing/2014/main" id="{75FEFC7E-341A-4886-A3D6-41E7E16C0772}"/>
              </a:ext>
            </a:extLst>
          </p:cNvPr>
          <p:cNvGrpSpPr>
            <a:grpSpLocks/>
          </p:cNvGrpSpPr>
          <p:nvPr userDrawn="1"/>
        </p:nvGrpSpPr>
        <p:grpSpPr>
          <a:xfrm>
            <a:off x="1355675" y="1054635"/>
            <a:ext cx="346656" cy="338937"/>
            <a:chOff x="4568131" y="3871144"/>
            <a:chExt cx="739775" cy="752475"/>
          </a:xfrm>
          <a:solidFill>
            <a:schemeClr val="tx1">
              <a:lumMod val="65000"/>
              <a:lumOff val="35000"/>
            </a:schemeClr>
          </a:solidFill>
        </p:grpSpPr>
        <p:sp>
          <p:nvSpPr>
            <p:cNvPr id="24" name="Freeform 412">
              <a:extLst>
                <a:ext uri="{FF2B5EF4-FFF2-40B4-BE49-F238E27FC236}">
                  <a16:creationId xmlns:a16="http://schemas.microsoft.com/office/drawing/2014/main" id="{469AB930-14BD-4309-9FE2-6DCDE434AA23}"/>
                </a:ext>
              </a:extLst>
            </p:cNvPr>
            <p:cNvSpPr>
              <a:spLocks/>
            </p:cNvSpPr>
            <p:nvPr/>
          </p:nvSpPr>
          <p:spPr bwMode="auto">
            <a:xfrm>
              <a:off x="4985643" y="4368031"/>
              <a:ext cx="258763" cy="255588"/>
            </a:xfrm>
            <a:custGeom>
              <a:avLst/>
              <a:gdLst/>
              <a:ahLst/>
              <a:cxnLst>
                <a:cxn ang="0">
                  <a:pos x="324" y="312"/>
                </a:cxn>
                <a:cxn ang="0">
                  <a:pos x="326" y="309"/>
                </a:cxn>
                <a:cxn ang="0">
                  <a:pos x="326" y="309"/>
                </a:cxn>
                <a:cxn ang="0">
                  <a:pos x="316" y="305"/>
                </a:cxn>
                <a:cxn ang="0">
                  <a:pos x="305" y="301"/>
                </a:cxn>
                <a:cxn ang="0">
                  <a:pos x="297" y="295"/>
                </a:cxn>
                <a:cxn ang="0">
                  <a:pos x="288" y="288"/>
                </a:cxn>
                <a:cxn ang="0">
                  <a:pos x="27" y="27"/>
                </a:cxn>
                <a:cxn ang="0">
                  <a:pos x="27" y="27"/>
                </a:cxn>
                <a:cxn ang="0">
                  <a:pos x="17" y="15"/>
                </a:cxn>
                <a:cxn ang="0">
                  <a:pos x="9" y="0"/>
                </a:cxn>
                <a:cxn ang="0">
                  <a:pos x="9" y="0"/>
                </a:cxn>
                <a:cxn ang="0">
                  <a:pos x="6" y="6"/>
                </a:cxn>
                <a:cxn ang="0">
                  <a:pos x="2" y="11"/>
                </a:cxn>
                <a:cxn ang="0">
                  <a:pos x="0" y="19"/>
                </a:cxn>
                <a:cxn ang="0">
                  <a:pos x="0" y="27"/>
                </a:cxn>
                <a:cxn ang="0">
                  <a:pos x="0" y="32"/>
                </a:cxn>
                <a:cxn ang="0">
                  <a:pos x="2" y="40"/>
                </a:cxn>
                <a:cxn ang="0">
                  <a:pos x="6" y="46"/>
                </a:cxn>
                <a:cxn ang="0">
                  <a:pos x="11" y="51"/>
                </a:cxn>
                <a:cxn ang="0">
                  <a:pos x="270" y="312"/>
                </a:cxn>
                <a:cxn ang="0">
                  <a:pos x="270" y="312"/>
                </a:cxn>
                <a:cxn ang="0">
                  <a:pos x="276" y="316"/>
                </a:cxn>
                <a:cxn ang="0">
                  <a:pos x="284" y="320"/>
                </a:cxn>
                <a:cxn ang="0">
                  <a:pos x="289" y="322"/>
                </a:cxn>
                <a:cxn ang="0">
                  <a:pos x="297" y="322"/>
                </a:cxn>
                <a:cxn ang="0">
                  <a:pos x="305" y="322"/>
                </a:cxn>
                <a:cxn ang="0">
                  <a:pos x="310" y="320"/>
                </a:cxn>
                <a:cxn ang="0">
                  <a:pos x="318" y="316"/>
                </a:cxn>
                <a:cxn ang="0">
                  <a:pos x="324" y="312"/>
                </a:cxn>
                <a:cxn ang="0">
                  <a:pos x="324" y="312"/>
                </a:cxn>
              </a:cxnLst>
              <a:rect l="0" t="0" r="r" b="b"/>
              <a:pathLst>
                <a:path w="326" h="322">
                  <a:moveTo>
                    <a:pt x="324" y="312"/>
                  </a:moveTo>
                  <a:lnTo>
                    <a:pt x="326" y="309"/>
                  </a:lnTo>
                  <a:lnTo>
                    <a:pt x="326" y="309"/>
                  </a:lnTo>
                  <a:lnTo>
                    <a:pt x="316" y="305"/>
                  </a:lnTo>
                  <a:lnTo>
                    <a:pt x="305" y="301"/>
                  </a:lnTo>
                  <a:lnTo>
                    <a:pt x="297" y="295"/>
                  </a:lnTo>
                  <a:lnTo>
                    <a:pt x="288" y="288"/>
                  </a:lnTo>
                  <a:lnTo>
                    <a:pt x="27" y="27"/>
                  </a:lnTo>
                  <a:lnTo>
                    <a:pt x="27" y="27"/>
                  </a:lnTo>
                  <a:lnTo>
                    <a:pt x="17" y="15"/>
                  </a:lnTo>
                  <a:lnTo>
                    <a:pt x="9" y="0"/>
                  </a:lnTo>
                  <a:lnTo>
                    <a:pt x="9" y="0"/>
                  </a:lnTo>
                  <a:lnTo>
                    <a:pt x="6" y="6"/>
                  </a:lnTo>
                  <a:lnTo>
                    <a:pt x="2" y="11"/>
                  </a:lnTo>
                  <a:lnTo>
                    <a:pt x="0" y="19"/>
                  </a:lnTo>
                  <a:lnTo>
                    <a:pt x="0" y="27"/>
                  </a:lnTo>
                  <a:lnTo>
                    <a:pt x="0" y="32"/>
                  </a:lnTo>
                  <a:lnTo>
                    <a:pt x="2" y="40"/>
                  </a:lnTo>
                  <a:lnTo>
                    <a:pt x="6" y="46"/>
                  </a:lnTo>
                  <a:lnTo>
                    <a:pt x="11" y="51"/>
                  </a:lnTo>
                  <a:lnTo>
                    <a:pt x="270" y="312"/>
                  </a:lnTo>
                  <a:lnTo>
                    <a:pt x="270" y="312"/>
                  </a:lnTo>
                  <a:lnTo>
                    <a:pt x="276" y="316"/>
                  </a:lnTo>
                  <a:lnTo>
                    <a:pt x="284" y="320"/>
                  </a:lnTo>
                  <a:lnTo>
                    <a:pt x="289" y="322"/>
                  </a:lnTo>
                  <a:lnTo>
                    <a:pt x="297" y="322"/>
                  </a:lnTo>
                  <a:lnTo>
                    <a:pt x="305" y="322"/>
                  </a:lnTo>
                  <a:lnTo>
                    <a:pt x="310" y="320"/>
                  </a:lnTo>
                  <a:lnTo>
                    <a:pt x="318" y="316"/>
                  </a:lnTo>
                  <a:lnTo>
                    <a:pt x="324" y="312"/>
                  </a:lnTo>
                  <a:lnTo>
                    <a:pt x="324" y="312"/>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 name="Freeform 413">
              <a:extLst>
                <a:ext uri="{FF2B5EF4-FFF2-40B4-BE49-F238E27FC236}">
                  <a16:creationId xmlns:a16="http://schemas.microsoft.com/office/drawing/2014/main" id="{C5DA43AC-2299-4C0A-9248-29442EEF3E6C}"/>
                </a:ext>
              </a:extLst>
            </p:cNvPr>
            <p:cNvSpPr>
              <a:spLocks/>
            </p:cNvSpPr>
            <p:nvPr/>
          </p:nvSpPr>
          <p:spPr bwMode="auto">
            <a:xfrm>
              <a:off x="4568131" y="4098156"/>
              <a:ext cx="320675" cy="276225"/>
            </a:xfrm>
            <a:custGeom>
              <a:avLst/>
              <a:gdLst/>
              <a:ahLst/>
              <a:cxnLst>
                <a:cxn ang="0">
                  <a:pos x="404" y="322"/>
                </a:cxn>
                <a:cxn ang="0">
                  <a:pos x="404" y="322"/>
                </a:cxn>
                <a:cxn ang="0">
                  <a:pos x="370" y="328"/>
                </a:cxn>
                <a:cxn ang="0">
                  <a:pos x="333" y="329"/>
                </a:cxn>
                <a:cxn ang="0">
                  <a:pos x="333" y="329"/>
                </a:cxn>
                <a:cxn ang="0">
                  <a:pos x="301" y="328"/>
                </a:cxn>
                <a:cxn ang="0">
                  <a:pos x="269" y="324"/>
                </a:cxn>
                <a:cxn ang="0">
                  <a:pos x="238" y="316"/>
                </a:cxn>
                <a:cxn ang="0">
                  <a:pos x="208" y="305"/>
                </a:cxn>
                <a:cxn ang="0">
                  <a:pos x="179" y="291"/>
                </a:cxn>
                <a:cxn ang="0">
                  <a:pos x="151" y="274"/>
                </a:cxn>
                <a:cxn ang="0">
                  <a:pos x="126" y="255"/>
                </a:cxn>
                <a:cxn ang="0">
                  <a:pos x="101" y="234"/>
                </a:cxn>
                <a:cxn ang="0">
                  <a:pos x="101" y="234"/>
                </a:cxn>
                <a:cxn ang="0">
                  <a:pos x="78" y="208"/>
                </a:cxn>
                <a:cxn ang="0">
                  <a:pos x="59" y="181"/>
                </a:cxn>
                <a:cxn ang="0">
                  <a:pos x="42" y="154"/>
                </a:cxn>
                <a:cxn ang="0">
                  <a:pos x="29" y="124"/>
                </a:cxn>
                <a:cxn ang="0">
                  <a:pos x="19" y="95"/>
                </a:cxn>
                <a:cxn ang="0">
                  <a:pos x="12" y="63"/>
                </a:cxn>
                <a:cxn ang="0">
                  <a:pos x="8" y="32"/>
                </a:cxn>
                <a:cxn ang="0">
                  <a:pos x="6" y="0"/>
                </a:cxn>
                <a:cxn ang="0">
                  <a:pos x="6" y="0"/>
                </a:cxn>
                <a:cxn ang="0">
                  <a:pos x="0" y="36"/>
                </a:cxn>
                <a:cxn ang="0">
                  <a:pos x="0" y="70"/>
                </a:cxn>
                <a:cxn ang="0">
                  <a:pos x="4" y="105"/>
                </a:cxn>
                <a:cxn ang="0">
                  <a:pos x="12" y="139"/>
                </a:cxn>
                <a:cxn ang="0">
                  <a:pos x="23" y="171"/>
                </a:cxn>
                <a:cxn ang="0">
                  <a:pos x="40" y="204"/>
                </a:cxn>
                <a:cxn ang="0">
                  <a:pos x="50" y="219"/>
                </a:cxn>
                <a:cxn ang="0">
                  <a:pos x="59" y="234"/>
                </a:cxn>
                <a:cxn ang="0">
                  <a:pos x="72" y="248"/>
                </a:cxn>
                <a:cxn ang="0">
                  <a:pos x="84" y="261"/>
                </a:cxn>
                <a:cxn ang="0">
                  <a:pos x="84" y="261"/>
                </a:cxn>
                <a:cxn ang="0">
                  <a:pos x="101" y="276"/>
                </a:cxn>
                <a:cxn ang="0">
                  <a:pos x="118" y="291"/>
                </a:cxn>
                <a:cxn ang="0">
                  <a:pos x="137" y="303"/>
                </a:cxn>
                <a:cxn ang="0">
                  <a:pos x="156" y="314"/>
                </a:cxn>
                <a:cxn ang="0">
                  <a:pos x="175" y="324"/>
                </a:cxn>
                <a:cxn ang="0">
                  <a:pos x="196" y="331"/>
                </a:cxn>
                <a:cxn ang="0">
                  <a:pos x="217" y="337"/>
                </a:cxn>
                <a:cxn ang="0">
                  <a:pos x="238" y="341"/>
                </a:cxn>
                <a:cxn ang="0">
                  <a:pos x="259" y="345"/>
                </a:cxn>
                <a:cxn ang="0">
                  <a:pos x="280" y="347"/>
                </a:cxn>
                <a:cxn ang="0">
                  <a:pos x="301" y="345"/>
                </a:cxn>
                <a:cxn ang="0">
                  <a:pos x="322" y="345"/>
                </a:cxn>
                <a:cxn ang="0">
                  <a:pos x="343" y="341"/>
                </a:cxn>
                <a:cxn ang="0">
                  <a:pos x="364" y="335"/>
                </a:cxn>
                <a:cxn ang="0">
                  <a:pos x="385" y="329"/>
                </a:cxn>
                <a:cxn ang="0">
                  <a:pos x="404" y="322"/>
                </a:cxn>
                <a:cxn ang="0">
                  <a:pos x="404" y="322"/>
                </a:cxn>
              </a:cxnLst>
              <a:rect l="0" t="0" r="r" b="b"/>
              <a:pathLst>
                <a:path w="404" h="347">
                  <a:moveTo>
                    <a:pt x="404" y="322"/>
                  </a:moveTo>
                  <a:lnTo>
                    <a:pt x="404" y="322"/>
                  </a:lnTo>
                  <a:lnTo>
                    <a:pt x="370" y="328"/>
                  </a:lnTo>
                  <a:lnTo>
                    <a:pt x="333" y="329"/>
                  </a:lnTo>
                  <a:lnTo>
                    <a:pt x="333" y="329"/>
                  </a:lnTo>
                  <a:lnTo>
                    <a:pt x="301" y="328"/>
                  </a:lnTo>
                  <a:lnTo>
                    <a:pt x="269" y="324"/>
                  </a:lnTo>
                  <a:lnTo>
                    <a:pt x="238" y="316"/>
                  </a:lnTo>
                  <a:lnTo>
                    <a:pt x="208" y="305"/>
                  </a:lnTo>
                  <a:lnTo>
                    <a:pt x="179" y="291"/>
                  </a:lnTo>
                  <a:lnTo>
                    <a:pt x="151" y="274"/>
                  </a:lnTo>
                  <a:lnTo>
                    <a:pt x="126" y="255"/>
                  </a:lnTo>
                  <a:lnTo>
                    <a:pt x="101" y="234"/>
                  </a:lnTo>
                  <a:lnTo>
                    <a:pt x="101" y="234"/>
                  </a:lnTo>
                  <a:lnTo>
                    <a:pt x="78" y="208"/>
                  </a:lnTo>
                  <a:lnTo>
                    <a:pt x="59" y="181"/>
                  </a:lnTo>
                  <a:lnTo>
                    <a:pt x="42" y="154"/>
                  </a:lnTo>
                  <a:lnTo>
                    <a:pt x="29" y="124"/>
                  </a:lnTo>
                  <a:lnTo>
                    <a:pt x="19" y="95"/>
                  </a:lnTo>
                  <a:lnTo>
                    <a:pt x="12" y="63"/>
                  </a:lnTo>
                  <a:lnTo>
                    <a:pt x="8" y="32"/>
                  </a:lnTo>
                  <a:lnTo>
                    <a:pt x="6" y="0"/>
                  </a:lnTo>
                  <a:lnTo>
                    <a:pt x="6" y="0"/>
                  </a:lnTo>
                  <a:lnTo>
                    <a:pt x="0" y="36"/>
                  </a:lnTo>
                  <a:lnTo>
                    <a:pt x="0" y="70"/>
                  </a:lnTo>
                  <a:lnTo>
                    <a:pt x="4" y="105"/>
                  </a:lnTo>
                  <a:lnTo>
                    <a:pt x="12" y="139"/>
                  </a:lnTo>
                  <a:lnTo>
                    <a:pt x="23" y="171"/>
                  </a:lnTo>
                  <a:lnTo>
                    <a:pt x="40" y="204"/>
                  </a:lnTo>
                  <a:lnTo>
                    <a:pt x="50" y="219"/>
                  </a:lnTo>
                  <a:lnTo>
                    <a:pt x="59" y="234"/>
                  </a:lnTo>
                  <a:lnTo>
                    <a:pt x="72" y="248"/>
                  </a:lnTo>
                  <a:lnTo>
                    <a:pt x="84" y="261"/>
                  </a:lnTo>
                  <a:lnTo>
                    <a:pt x="84" y="261"/>
                  </a:lnTo>
                  <a:lnTo>
                    <a:pt x="101" y="276"/>
                  </a:lnTo>
                  <a:lnTo>
                    <a:pt x="118" y="291"/>
                  </a:lnTo>
                  <a:lnTo>
                    <a:pt x="137" y="303"/>
                  </a:lnTo>
                  <a:lnTo>
                    <a:pt x="156" y="314"/>
                  </a:lnTo>
                  <a:lnTo>
                    <a:pt x="175" y="324"/>
                  </a:lnTo>
                  <a:lnTo>
                    <a:pt x="196" y="331"/>
                  </a:lnTo>
                  <a:lnTo>
                    <a:pt x="217" y="337"/>
                  </a:lnTo>
                  <a:lnTo>
                    <a:pt x="238" y="341"/>
                  </a:lnTo>
                  <a:lnTo>
                    <a:pt x="259" y="345"/>
                  </a:lnTo>
                  <a:lnTo>
                    <a:pt x="280" y="347"/>
                  </a:lnTo>
                  <a:lnTo>
                    <a:pt x="301" y="345"/>
                  </a:lnTo>
                  <a:lnTo>
                    <a:pt x="322" y="345"/>
                  </a:lnTo>
                  <a:lnTo>
                    <a:pt x="343" y="341"/>
                  </a:lnTo>
                  <a:lnTo>
                    <a:pt x="364" y="335"/>
                  </a:lnTo>
                  <a:lnTo>
                    <a:pt x="385" y="329"/>
                  </a:lnTo>
                  <a:lnTo>
                    <a:pt x="404" y="322"/>
                  </a:lnTo>
                  <a:lnTo>
                    <a:pt x="404" y="322"/>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414">
              <a:extLst>
                <a:ext uri="{FF2B5EF4-FFF2-40B4-BE49-F238E27FC236}">
                  <a16:creationId xmlns:a16="http://schemas.microsoft.com/office/drawing/2014/main" id="{FDB4A350-665C-4A2B-91E8-0D12E1AEBFD8}"/>
                </a:ext>
              </a:extLst>
            </p:cNvPr>
            <p:cNvSpPr>
              <a:spLocks noEditPoints="1"/>
            </p:cNvSpPr>
            <p:nvPr/>
          </p:nvSpPr>
          <p:spPr bwMode="auto">
            <a:xfrm>
              <a:off x="4603056" y="3871144"/>
              <a:ext cx="458788" cy="457200"/>
            </a:xfrm>
            <a:custGeom>
              <a:avLst/>
              <a:gdLst/>
              <a:ahLst/>
              <a:cxnLst>
                <a:cxn ang="0">
                  <a:pos x="65" y="107"/>
                </a:cxn>
                <a:cxn ang="0">
                  <a:pos x="21" y="181"/>
                </a:cxn>
                <a:cxn ang="0">
                  <a:pos x="2" y="261"/>
                </a:cxn>
                <a:cxn ang="0">
                  <a:pos x="6" y="345"/>
                </a:cxn>
                <a:cxn ang="0">
                  <a:pos x="34" y="423"/>
                </a:cxn>
                <a:cxn ang="0">
                  <a:pos x="86" y="494"/>
                </a:cxn>
                <a:cxn ang="0">
                  <a:pos x="131" y="530"/>
                </a:cxn>
                <a:cxn ang="0">
                  <a:pos x="208" y="566"/>
                </a:cxn>
                <a:cxn ang="0">
                  <a:pos x="289" y="577"/>
                </a:cxn>
                <a:cxn ang="0">
                  <a:pos x="345" y="574"/>
                </a:cxn>
                <a:cxn ang="0">
                  <a:pos x="423" y="545"/>
                </a:cxn>
                <a:cxn ang="0">
                  <a:pos x="493" y="494"/>
                </a:cxn>
                <a:cxn ang="0">
                  <a:pos x="530" y="448"/>
                </a:cxn>
                <a:cxn ang="0">
                  <a:pos x="566" y="372"/>
                </a:cxn>
                <a:cxn ang="0">
                  <a:pos x="577" y="290"/>
                </a:cxn>
                <a:cxn ang="0">
                  <a:pos x="566" y="208"/>
                </a:cxn>
                <a:cxn ang="0">
                  <a:pos x="530" y="130"/>
                </a:cxn>
                <a:cxn ang="0">
                  <a:pos x="493" y="86"/>
                </a:cxn>
                <a:cxn ang="0">
                  <a:pos x="423" y="35"/>
                </a:cxn>
                <a:cxn ang="0">
                  <a:pos x="345" y="6"/>
                </a:cxn>
                <a:cxn ang="0">
                  <a:pos x="289" y="0"/>
                </a:cxn>
                <a:cxn ang="0">
                  <a:pos x="208" y="12"/>
                </a:cxn>
                <a:cxn ang="0">
                  <a:pos x="129" y="48"/>
                </a:cxn>
                <a:cxn ang="0">
                  <a:pos x="86" y="86"/>
                </a:cxn>
                <a:cxn ang="0">
                  <a:pos x="539" y="315"/>
                </a:cxn>
                <a:cxn ang="0">
                  <a:pos x="522" y="385"/>
                </a:cxn>
                <a:cxn ang="0">
                  <a:pos x="484" y="448"/>
                </a:cxn>
                <a:cxn ang="0">
                  <a:pos x="448" y="484"/>
                </a:cxn>
                <a:cxn ang="0">
                  <a:pos x="385" y="522"/>
                </a:cxn>
                <a:cxn ang="0">
                  <a:pos x="314" y="539"/>
                </a:cxn>
                <a:cxn ang="0">
                  <a:pos x="265" y="539"/>
                </a:cxn>
                <a:cxn ang="0">
                  <a:pos x="192" y="522"/>
                </a:cxn>
                <a:cxn ang="0">
                  <a:pos x="129" y="484"/>
                </a:cxn>
                <a:cxn ang="0">
                  <a:pos x="95" y="448"/>
                </a:cxn>
                <a:cxn ang="0">
                  <a:pos x="57" y="385"/>
                </a:cxn>
                <a:cxn ang="0">
                  <a:pos x="40" y="315"/>
                </a:cxn>
                <a:cxn ang="0">
                  <a:pos x="40" y="265"/>
                </a:cxn>
                <a:cxn ang="0">
                  <a:pos x="57" y="193"/>
                </a:cxn>
                <a:cxn ang="0">
                  <a:pos x="95" y="130"/>
                </a:cxn>
                <a:cxn ang="0">
                  <a:pos x="129" y="95"/>
                </a:cxn>
                <a:cxn ang="0">
                  <a:pos x="192" y="57"/>
                </a:cxn>
                <a:cxn ang="0">
                  <a:pos x="265" y="40"/>
                </a:cxn>
                <a:cxn ang="0">
                  <a:pos x="314" y="40"/>
                </a:cxn>
                <a:cxn ang="0">
                  <a:pos x="385" y="57"/>
                </a:cxn>
                <a:cxn ang="0">
                  <a:pos x="448" y="95"/>
                </a:cxn>
                <a:cxn ang="0">
                  <a:pos x="484" y="130"/>
                </a:cxn>
                <a:cxn ang="0">
                  <a:pos x="522" y="193"/>
                </a:cxn>
                <a:cxn ang="0">
                  <a:pos x="539" y="265"/>
                </a:cxn>
              </a:cxnLst>
              <a:rect l="0" t="0" r="r" b="b"/>
              <a:pathLst>
                <a:path w="577" h="577">
                  <a:moveTo>
                    <a:pt x="86" y="86"/>
                  </a:moveTo>
                  <a:lnTo>
                    <a:pt x="86" y="86"/>
                  </a:lnTo>
                  <a:lnTo>
                    <a:pt x="65" y="107"/>
                  </a:lnTo>
                  <a:lnTo>
                    <a:pt x="48" y="130"/>
                  </a:lnTo>
                  <a:lnTo>
                    <a:pt x="34" y="155"/>
                  </a:lnTo>
                  <a:lnTo>
                    <a:pt x="21" y="181"/>
                  </a:lnTo>
                  <a:lnTo>
                    <a:pt x="13" y="208"/>
                  </a:lnTo>
                  <a:lnTo>
                    <a:pt x="6" y="235"/>
                  </a:lnTo>
                  <a:lnTo>
                    <a:pt x="2" y="261"/>
                  </a:lnTo>
                  <a:lnTo>
                    <a:pt x="0" y="290"/>
                  </a:lnTo>
                  <a:lnTo>
                    <a:pt x="2" y="316"/>
                  </a:lnTo>
                  <a:lnTo>
                    <a:pt x="6" y="345"/>
                  </a:lnTo>
                  <a:lnTo>
                    <a:pt x="13" y="372"/>
                  </a:lnTo>
                  <a:lnTo>
                    <a:pt x="21" y="398"/>
                  </a:lnTo>
                  <a:lnTo>
                    <a:pt x="34" y="423"/>
                  </a:lnTo>
                  <a:lnTo>
                    <a:pt x="48" y="448"/>
                  </a:lnTo>
                  <a:lnTo>
                    <a:pt x="65" y="471"/>
                  </a:lnTo>
                  <a:lnTo>
                    <a:pt x="86" y="494"/>
                  </a:lnTo>
                  <a:lnTo>
                    <a:pt x="86" y="494"/>
                  </a:lnTo>
                  <a:lnTo>
                    <a:pt x="107" y="513"/>
                  </a:lnTo>
                  <a:lnTo>
                    <a:pt x="131" y="530"/>
                  </a:lnTo>
                  <a:lnTo>
                    <a:pt x="154" y="545"/>
                  </a:lnTo>
                  <a:lnTo>
                    <a:pt x="181" y="556"/>
                  </a:lnTo>
                  <a:lnTo>
                    <a:pt x="208" y="566"/>
                  </a:lnTo>
                  <a:lnTo>
                    <a:pt x="234" y="574"/>
                  </a:lnTo>
                  <a:lnTo>
                    <a:pt x="261" y="577"/>
                  </a:lnTo>
                  <a:lnTo>
                    <a:pt x="289" y="577"/>
                  </a:lnTo>
                  <a:lnTo>
                    <a:pt x="289" y="577"/>
                  </a:lnTo>
                  <a:lnTo>
                    <a:pt x="316" y="577"/>
                  </a:lnTo>
                  <a:lnTo>
                    <a:pt x="345" y="574"/>
                  </a:lnTo>
                  <a:lnTo>
                    <a:pt x="371" y="566"/>
                  </a:lnTo>
                  <a:lnTo>
                    <a:pt x="398" y="556"/>
                  </a:lnTo>
                  <a:lnTo>
                    <a:pt x="423" y="545"/>
                  </a:lnTo>
                  <a:lnTo>
                    <a:pt x="448" y="530"/>
                  </a:lnTo>
                  <a:lnTo>
                    <a:pt x="472" y="513"/>
                  </a:lnTo>
                  <a:lnTo>
                    <a:pt x="493" y="494"/>
                  </a:lnTo>
                  <a:lnTo>
                    <a:pt x="493" y="494"/>
                  </a:lnTo>
                  <a:lnTo>
                    <a:pt x="512" y="471"/>
                  </a:lnTo>
                  <a:lnTo>
                    <a:pt x="530" y="448"/>
                  </a:lnTo>
                  <a:lnTo>
                    <a:pt x="545" y="423"/>
                  </a:lnTo>
                  <a:lnTo>
                    <a:pt x="556" y="398"/>
                  </a:lnTo>
                  <a:lnTo>
                    <a:pt x="566" y="372"/>
                  </a:lnTo>
                  <a:lnTo>
                    <a:pt x="573" y="345"/>
                  </a:lnTo>
                  <a:lnTo>
                    <a:pt x="577" y="316"/>
                  </a:lnTo>
                  <a:lnTo>
                    <a:pt x="577" y="290"/>
                  </a:lnTo>
                  <a:lnTo>
                    <a:pt x="577" y="261"/>
                  </a:lnTo>
                  <a:lnTo>
                    <a:pt x="573" y="235"/>
                  </a:lnTo>
                  <a:lnTo>
                    <a:pt x="566" y="208"/>
                  </a:lnTo>
                  <a:lnTo>
                    <a:pt x="556" y="181"/>
                  </a:lnTo>
                  <a:lnTo>
                    <a:pt x="545" y="155"/>
                  </a:lnTo>
                  <a:lnTo>
                    <a:pt x="530" y="130"/>
                  </a:lnTo>
                  <a:lnTo>
                    <a:pt x="512" y="107"/>
                  </a:lnTo>
                  <a:lnTo>
                    <a:pt x="493" y="86"/>
                  </a:lnTo>
                  <a:lnTo>
                    <a:pt x="493" y="86"/>
                  </a:lnTo>
                  <a:lnTo>
                    <a:pt x="472" y="65"/>
                  </a:lnTo>
                  <a:lnTo>
                    <a:pt x="448" y="48"/>
                  </a:lnTo>
                  <a:lnTo>
                    <a:pt x="423" y="35"/>
                  </a:lnTo>
                  <a:lnTo>
                    <a:pt x="398" y="21"/>
                  </a:lnTo>
                  <a:lnTo>
                    <a:pt x="371" y="12"/>
                  </a:lnTo>
                  <a:lnTo>
                    <a:pt x="345" y="6"/>
                  </a:lnTo>
                  <a:lnTo>
                    <a:pt x="316" y="2"/>
                  </a:lnTo>
                  <a:lnTo>
                    <a:pt x="289" y="0"/>
                  </a:lnTo>
                  <a:lnTo>
                    <a:pt x="289" y="0"/>
                  </a:lnTo>
                  <a:lnTo>
                    <a:pt x="261" y="2"/>
                  </a:lnTo>
                  <a:lnTo>
                    <a:pt x="234" y="6"/>
                  </a:lnTo>
                  <a:lnTo>
                    <a:pt x="208" y="12"/>
                  </a:lnTo>
                  <a:lnTo>
                    <a:pt x="181" y="21"/>
                  </a:lnTo>
                  <a:lnTo>
                    <a:pt x="154" y="35"/>
                  </a:lnTo>
                  <a:lnTo>
                    <a:pt x="129" y="48"/>
                  </a:lnTo>
                  <a:lnTo>
                    <a:pt x="107" y="65"/>
                  </a:lnTo>
                  <a:lnTo>
                    <a:pt x="86" y="86"/>
                  </a:lnTo>
                  <a:lnTo>
                    <a:pt x="86" y="86"/>
                  </a:lnTo>
                  <a:close/>
                  <a:moveTo>
                    <a:pt x="541" y="290"/>
                  </a:moveTo>
                  <a:lnTo>
                    <a:pt x="541" y="290"/>
                  </a:lnTo>
                  <a:lnTo>
                    <a:pt x="539" y="315"/>
                  </a:lnTo>
                  <a:lnTo>
                    <a:pt x="535" y="339"/>
                  </a:lnTo>
                  <a:lnTo>
                    <a:pt x="530" y="362"/>
                  </a:lnTo>
                  <a:lnTo>
                    <a:pt x="522" y="385"/>
                  </a:lnTo>
                  <a:lnTo>
                    <a:pt x="510" y="408"/>
                  </a:lnTo>
                  <a:lnTo>
                    <a:pt x="499" y="429"/>
                  </a:lnTo>
                  <a:lnTo>
                    <a:pt x="484" y="448"/>
                  </a:lnTo>
                  <a:lnTo>
                    <a:pt x="467" y="467"/>
                  </a:lnTo>
                  <a:lnTo>
                    <a:pt x="467" y="467"/>
                  </a:lnTo>
                  <a:lnTo>
                    <a:pt x="448" y="484"/>
                  </a:lnTo>
                  <a:lnTo>
                    <a:pt x="429" y="499"/>
                  </a:lnTo>
                  <a:lnTo>
                    <a:pt x="408" y="511"/>
                  </a:lnTo>
                  <a:lnTo>
                    <a:pt x="385" y="522"/>
                  </a:lnTo>
                  <a:lnTo>
                    <a:pt x="362" y="530"/>
                  </a:lnTo>
                  <a:lnTo>
                    <a:pt x="339" y="536"/>
                  </a:lnTo>
                  <a:lnTo>
                    <a:pt x="314" y="539"/>
                  </a:lnTo>
                  <a:lnTo>
                    <a:pt x="289" y="541"/>
                  </a:lnTo>
                  <a:lnTo>
                    <a:pt x="289" y="541"/>
                  </a:lnTo>
                  <a:lnTo>
                    <a:pt x="265" y="539"/>
                  </a:lnTo>
                  <a:lnTo>
                    <a:pt x="240" y="536"/>
                  </a:lnTo>
                  <a:lnTo>
                    <a:pt x="215" y="530"/>
                  </a:lnTo>
                  <a:lnTo>
                    <a:pt x="192" y="522"/>
                  </a:lnTo>
                  <a:lnTo>
                    <a:pt x="171" y="511"/>
                  </a:lnTo>
                  <a:lnTo>
                    <a:pt x="150" y="499"/>
                  </a:lnTo>
                  <a:lnTo>
                    <a:pt x="129" y="484"/>
                  </a:lnTo>
                  <a:lnTo>
                    <a:pt x="112" y="467"/>
                  </a:lnTo>
                  <a:lnTo>
                    <a:pt x="112" y="467"/>
                  </a:lnTo>
                  <a:lnTo>
                    <a:pt x="95" y="448"/>
                  </a:lnTo>
                  <a:lnTo>
                    <a:pt x="80" y="429"/>
                  </a:lnTo>
                  <a:lnTo>
                    <a:pt x="68" y="408"/>
                  </a:lnTo>
                  <a:lnTo>
                    <a:pt x="57" y="385"/>
                  </a:lnTo>
                  <a:lnTo>
                    <a:pt x="49" y="362"/>
                  </a:lnTo>
                  <a:lnTo>
                    <a:pt x="44" y="339"/>
                  </a:lnTo>
                  <a:lnTo>
                    <a:pt x="40" y="315"/>
                  </a:lnTo>
                  <a:lnTo>
                    <a:pt x="38" y="290"/>
                  </a:lnTo>
                  <a:lnTo>
                    <a:pt x="38" y="290"/>
                  </a:lnTo>
                  <a:lnTo>
                    <a:pt x="40" y="265"/>
                  </a:lnTo>
                  <a:lnTo>
                    <a:pt x="44" y="240"/>
                  </a:lnTo>
                  <a:lnTo>
                    <a:pt x="49" y="215"/>
                  </a:lnTo>
                  <a:lnTo>
                    <a:pt x="57" y="193"/>
                  </a:lnTo>
                  <a:lnTo>
                    <a:pt x="68" y="172"/>
                  </a:lnTo>
                  <a:lnTo>
                    <a:pt x="80" y="151"/>
                  </a:lnTo>
                  <a:lnTo>
                    <a:pt x="95" y="130"/>
                  </a:lnTo>
                  <a:lnTo>
                    <a:pt x="112" y="113"/>
                  </a:lnTo>
                  <a:lnTo>
                    <a:pt x="112" y="113"/>
                  </a:lnTo>
                  <a:lnTo>
                    <a:pt x="129" y="95"/>
                  </a:lnTo>
                  <a:lnTo>
                    <a:pt x="150" y="80"/>
                  </a:lnTo>
                  <a:lnTo>
                    <a:pt x="171" y="67"/>
                  </a:lnTo>
                  <a:lnTo>
                    <a:pt x="192" y="57"/>
                  </a:lnTo>
                  <a:lnTo>
                    <a:pt x="215" y="50"/>
                  </a:lnTo>
                  <a:lnTo>
                    <a:pt x="240" y="44"/>
                  </a:lnTo>
                  <a:lnTo>
                    <a:pt x="265" y="40"/>
                  </a:lnTo>
                  <a:lnTo>
                    <a:pt x="289" y="38"/>
                  </a:lnTo>
                  <a:lnTo>
                    <a:pt x="289" y="38"/>
                  </a:lnTo>
                  <a:lnTo>
                    <a:pt x="314" y="40"/>
                  </a:lnTo>
                  <a:lnTo>
                    <a:pt x="339" y="44"/>
                  </a:lnTo>
                  <a:lnTo>
                    <a:pt x="362" y="50"/>
                  </a:lnTo>
                  <a:lnTo>
                    <a:pt x="385" y="57"/>
                  </a:lnTo>
                  <a:lnTo>
                    <a:pt x="408" y="67"/>
                  </a:lnTo>
                  <a:lnTo>
                    <a:pt x="429" y="80"/>
                  </a:lnTo>
                  <a:lnTo>
                    <a:pt x="448" y="95"/>
                  </a:lnTo>
                  <a:lnTo>
                    <a:pt x="467" y="113"/>
                  </a:lnTo>
                  <a:lnTo>
                    <a:pt x="467" y="113"/>
                  </a:lnTo>
                  <a:lnTo>
                    <a:pt x="484" y="130"/>
                  </a:lnTo>
                  <a:lnTo>
                    <a:pt x="499" y="151"/>
                  </a:lnTo>
                  <a:lnTo>
                    <a:pt x="510" y="172"/>
                  </a:lnTo>
                  <a:lnTo>
                    <a:pt x="522" y="193"/>
                  </a:lnTo>
                  <a:lnTo>
                    <a:pt x="530" y="215"/>
                  </a:lnTo>
                  <a:lnTo>
                    <a:pt x="535" y="240"/>
                  </a:lnTo>
                  <a:lnTo>
                    <a:pt x="539" y="265"/>
                  </a:lnTo>
                  <a:lnTo>
                    <a:pt x="541" y="290"/>
                  </a:lnTo>
                  <a:lnTo>
                    <a:pt x="541" y="29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415">
              <a:extLst>
                <a:ext uri="{FF2B5EF4-FFF2-40B4-BE49-F238E27FC236}">
                  <a16:creationId xmlns:a16="http://schemas.microsoft.com/office/drawing/2014/main" id="{277292B5-1726-46A2-8A6C-446C15FB33EE}"/>
                </a:ext>
              </a:extLst>
            </p:cNvPr>
            <p:cNvSpPr>
              <a:spLocks/>
            </p:cNvSpPr>
            <p:nvPr/>
          </p:nvSpPr>
          <p:spPr bwMode="auto">
            <a:xfrm>
              <a:off x="4664968" y="3933056"/>
              <a:ext cx="334963" cy="334963"/>
            </a:xfrm>
            <a:custGeom>
              <a:avLst/>
              <a:gdLst/>
              <a:ahLst/>
              <a:cxnLst>
                <a:cxn ang="0">
                  <a:pos x="61" y="61"/>
                </a:cxn>
                <a:cxn ang="0">
                  <a:pos x="34" y="96"/>
                </a:cxn>
                <a:cxn ang="0">
                  <a:pos x="15" y="132"/>
                </a:cxn>
                <a:cxn ang="0">
                  <a:pos x="4" y="172"/>
                </a:cxn>
                <a:cxn ang="0">
                  <a:pos x="0" y="212"/>
                </a:cxn>
                <a:cxn ang="0">
                  <a:pos x="4" y="252"/>
                </a:cxn>
                <a:cxn ang="0">
                  <a:pos x="15" y="292"/>
                </a:cxn>
                <a:cxn ang="0">
                  <a:pos x="34" y="328"/>
                </a:cxn>
                <a:cxn ang="0">
                  <a:pos x="61" y="360"/>
                </a:cxn>
                <a:cxn ang="0">
                  <a:pos x="78" y="376"/>
                </a:cxn>
                <a:cxn ang="0">
                  <a:pos x="112" y="398"/>
                </a:cxn>
                <a:cxn ang="0">
                  <a:pos x="151" y="414"/>
                </a:cxn>
                <a:cxn ang="0">
                  <a:pos x="191" y="421"/>
                </a:cxn>
                <a:cxn ang="0">
                  <a:pos x="211" y="423"/>
                </a:cxn>
                <a:cxn ang="0">
                  <a:pos x="251" y="419"/>
                </a:cxn>
                <a:cxn ang="0">
                  <a:pos x="291" y="408"/>
                </a:cxn>
                <a:cxn ang="0">
                  <a:pos x="328" y="389"/>
                </a:cxn>
                <a:cxn ang="0">
                  <a:pos x="360" y="360"/>
                </a:cxn>
                <a:cxn ang="0">
                  <a:pos x="375" y="345"/>
                </a:cxn>
                <a:cxn ang="0">
                  <a:pos x="398" y="309"/>
                </a:cxn>
                <a:cxn ang="0">
                  <a:pos x="413" y="271"/>
                </a:cxn>
                <a:cxn ang="0">
                  <a:pos x="423" y="231"/>
                </a:cxn>
                <a:cxn ang="0">
                  <a:pos x="423" y="191"/>
                </a:cxn>
                <a:cxn ang="0">
                  <a:pos x="413" y="151"/>
                </a:cxn>
                <a:cxn ang="0">
                  <a:pos x="398" y="113"/>
                </a:cxn>
                <a:cxn ang="0">
                  <a:pos x="375" y="78"/>
                </a:cxn>
                <a:cxn ang="0">
                  <a:pos x="360" y="61"/>
                </a:cxn>
                <a:cxn ang="0">
                  <a:pos x="328" y="35"/>
                </a:cxn>
                <a:cxn ang="0">
                  <a:pos x="291" y="16"/>
                </a:cxn>
                <a:cxn ang="0">
                  <a:pos x="251" y="4"/>
                </a:cxn>
                <a:cxn ang="0">
                  <a:pos x="211" y="0"/>
                </a:cxn>
                <a:cxn ang="0">
                  <a:pos x="191" y="0"/>
                </a:cxn>
                <a:cxn ang="0">
                  <a:pos x="151" y="8"/>
                </a:cxn>
                <a:cxn ang="0">
                  <a:pos x="112" y="23"/>
                </a:cxn>
                <a:cxn ang="0">
                  <a:pos x="78" y="48"/>
                </a:cxn>
                <a:cxn ang="0">
                  <a:pos x="61" y="61"/>
                </a:cxn>
              </a:cxnLst>
              <a:rect l="0" t="0" r="r" b="b"/>
              <a:pathLst>
                <a:path w="423" h="423">
                  <a:moveTo>
                    <a:pt x="61" y="61"/>
                  </a:moveTo>
                  <a:lnTo>
                    <a:pt x="61" y="61"/>
                  </a:lnTo>
                  <a:lnTo>
                    <a:pt x="48" y="78"/>
                  </a:lnTo>
                  <a:lnTo>
                    <a:pt x="34" y="96"/>
                  </a:lnTo>
                  <a:lnTo>
                    <a:pt x="23" y="113"/>
                  </a:lnTo>
                  <a:lnTo>
                    <a:pt x="15" y="132"/>
                  </a:lnTo>
                  <a:lnTo>
                    <a:pt x="8" y="151"/>
                  </a:lnTo>
                  <a:lnTo>
                    <a:pt x="4" y="172"/>
                  </a:lnTo>
                  <a:lnTo>
                    <a:pt x="0" y="191"/>
                  </a:lnTo>
                  <a:lnTo>
                    <a:pt x="0" y="212"/>
                  </a:lnTo>
                  <a:lnTo>
                    <a:pt x="0" y="231"/>
                  </a:lnTo>
                  <a:lnTo>
                    <a:pt x="4" y="252"/>
                  </a:lnTo>
                  <a:lnTo>
                    <a:pt x="8" y="271"/>
                  </a:lnTo>
                  <a:lnTo>
                    <a:pt x="15" y="292"/>
                  </a:lnTo>
                  <a:lnTo>
                    <a:pt x="23" y="309"/>
                  </a:lnTo>
                  <a:lnTo>
                    <a:pt x="34" y="328"/>
                  </a:lnTo>
                  <a:lnTo>
                    <a:pt x="48" y="345"/>
                  </a:lnTo>
                  <a:lnTo>
                    <a:pt x="61" y="360"/>
                  </a:lnTo>
                  <a:lnTo>
                    <a:pt x="61" y="360"/>
                  </a:lnTo>
                  <a:lnTo>
                    <a:pt x="78" y="376"/>
                  </a:lnTo>
                  <a:lnTo>
                    <a:pt x="95" y="389"/>
                  </a:lnTo>
                  <a:lnTo>
                    <a:pt x="112" y="398"/>
                  </a:lnTo>
                  <a:lnTo>
                    <a:pt x="131" y="408"/>
                  </a:lnTo>
                  <a:lnTo>
                    <a:pt x="151" y="414"/>
                  </a:lnTo>
                  <a:lnTo>
                    <a:pt x="171" y="419"/>
                  </a:lnTo>
                  <a:lnTo>
                    <a:pt x="191" y="421"/>
                  </a:lnTo>
                  <a:lnTo>
                    <a:pt x="211" y="423"/>
                  </a:lnTo>
                  <a:lnTo>
                    <a:pt x="211" y="423"/>
                  </a:lnTo>
                  <a:lnTo>
                    <a:pt x="232" y="421"/>
                  </a:lnTo>
                  <a:lnTo>
                    <a:pt x="251" y="419"/>
                  </a:lnTo>
                  <a:lnTo>
                    <a:pt x="272" y="414"/>
                  </a:lnTo>
                  <a:lnTo>
                    <a:pt x="291" y="408"/>
                  </a:lnTo>
                  <a:lnTo>
                    <a:pt x="311" y="398"/>
                  </a:lnTo>
                  <a:lnTo>
                    <a:pt x="328" y="389"/>
                  </a:lnTo>
                  <a:lnTo>
                    <a:pt x="345" y="376"/>
                  </a:lnTo>
                  <a:lnTo>
                    <a:pt x="360" y="360"/>
                  </a:lnTo>
                  <a:lnTo>
                    <a:pt x="360" y="360"/>
                  </a:lnTo>
                  <a:lnTo>
                    <a:pt x="375" y="345"/>
                  </a:lnTo>
                  <a:lnTo>
                    <a:pt x="389" y="328"/>
                  </a:lnTo>
                  <a:lnTo>
                    <a:pt x="398" y="309"/>
                  </a:lnTo>
                  <a:lnTo>
                    <a:pt x="408" y="292"/>
                  </a:lnTo>
                  <a:lnTo>
                    <a:pt x="413" y="271"/>
                  </a:lnTo>
                  <a:lnTo>
                    <a:pt x="419" y="252"/>
                  </a:lnTo>
                  <a:lnTo>
                    <a:pt x="423" y="231"/>
                  </a:lnTo>
                  <a:lnTo>
                    <a:pt x="423" y="212"/>
                  </a:lnTo>
                  <a:lnTo>
                    <a:pt x="423" y="191"/>
                  </a:lnTo>
                  <a:lnTo>
                    <a:pt x="419" y="172"/>
                  </a:lnTo>
                  <a:lnTo>
                    <a:pt x="413" y="151"/>
                  </a:lnTo>
                  <a:lnTo>
                    <a:pt x="408" y="132"/>
                  </a:lnTo>
                  <a:lnTo>
                    <a:pt x="398" y="113"/>
                  </a:lnTo>
                  <a:lnTo>
                    <a:pt x="389" y="96"/>
                  </a:lnTo>
                  <a:lnTo>
                    <a:pt x="375" y="78"/>
                  </a:lnTo>
                  <a:lnTo>
                    <a:pt x="360" y="61"/>
                  </a:lnTo>
                  <a:lnTo>
                    <a:pt x="360" y="61"/>
                  </a:lnTo>
                  <a:lnTo>
                    <a:pt x="345" y="48"/>
                  </a:lnTo>
                  <a:lnTo>
                    <a:pt x="328" y="35"/>
                  </a:lnTo>
                  <a:lnTo>
                    <a:pt x="311" y="23"/>
                  </a:lnTo>
                  <a:lnTo>
                    <a:pt x="291" y="16"/>
                  </a:lnTo>
                  <a:lnTo>
                    <a:pt x="272" y="8"/>
                  </a:lnTo>
                  <a:lnTo>
                    <a:pt x="251" y="4"/>
                  </a:lnTo>
                  <a:lnTo>
                    <a:pt x="232" y="0"/>
                  </a:lnTo>
                  <a:lnTo>
                    <a:pt x="211" y="0"/>
                  </a:lnTo>
                  <a:lnTo>
                    <a:pt x="211" y="0"/>
                  </a:lnTo>
                  <a:lnTo>
                    <a:pt x="191" y="0"/>
                  </a:lnTo>
                  <a:lnTo>
                    <a:pt x="171" y="4"/>
                  </a:lnTo>
                  <a:lnTo>
                    <a:pt x="151" y="8"/>
                  </a:lnTo>
                  <a:lnTo>
                    <a:pt x="131" y="16"/>
                  </a:lnTo>
                  <a:lnTo>
                    <a:pt x="112" y="23"/>
                  </a:lnTo>
                  <a:lnTo>
                    <a:pt x="95" y="35"/>
                  </a:lnTo>
                  <a:lnTo>
                    <a:pt x="78" y="48"/>
                  </a:lnTo>
                  <a:lnTo>
                    <a:pt x="61" y="61"/>
                  </a:lnTo>
                  <a:lnTo>
                    <a:pt x="61" y="61"/>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416">
              <a:extLst>
                <a:ext uri="{FF2B5EF4-FFF2-40B4-BE49-F238E27FC236}">
                  <a16:creationId xmlns:a16="http://schemas.microsoft.com/office/drawing/2014/main" id="{72AAD311-C427-4823-9528-189798C39E67}"/>
                </a:ext>
              </a:extLst>
            </p:cNvPr>
            <p:cNvSpPr>
              <a:spLocks/>
            </p:cNvSpPr>
            <p:nvPr/>
          </p:nvSpPr>
          <p:spPr bwMode="auto">
            <a:xfrm>
              <a:off x="5020568" y="4296594"/>
              <a:ext cx="287338" cy="285750"/>
            </a:xfrm>
            <a:custGeom>
              <a:avLst/>
              <a:gdLst/>
              <a:ahLst/>
              <a:cxnLst>
                <a:cxn ang="0">
                  <a:pos x="272" y="349"/>
                </a:cxn>
                <a:cxn ang="0">
                  <a:pos x="272" y="349"/>
                </a:cxn>
                <a:cxn ang="0">
                  <a:pos x="278" y="355"/>
                </a:cxn>
                <a:cxn ang="0">
                  <a:pos x="284" y="359"/>
                </a:cxn>
                <a:cxn ang="0">
                  <a:pos x="291" y="360"/>
                </a:cxn>
                <a:cxn ang="0">
                  <a:pos x="297" y="360"/>
                </a:cxn>
                <a:cxn ang="0">
                  <a:pos x="297" y="360"/>
                </a:cxn>
                <a:cxn ang="0">
                  <a:pos x="304" y="360"/>
                </a:cxn>
                <a:cxn ang="0">
                  <a:pos x="312" y="359"/>
                </a:cxn>
                <a:cxn ang="0">
                  <a:pos x="318" y="355"/>
                </a:cxn>
                <a:cxn ang="0">
                  <a:pos x="324" y="349"/>
                </a:cxn>
                <a:cxn ang="0">
                  <a:pos x="350" y="324"/>
                </a:cxn>
                <a:cxn ang="0">
                  <a:pos x="350" y="324"/>
                </a:cxn>
                <a:cxn ang="0">
                  <a:pos x="356" y="317"/>
                </a:cxn>
                <a:cxn ang="0">
                  <a:pos x="358" y="311"/>
                </a:cxn>
                <a:cxn ang="0">
                  <a:pos x="360" y="303"/>
                </a:cxn>
                <a:cxn ang="0">
                  <a:pos x="362" y="298"/>
                </a:cxn>
                <a:cxn ang="0">
                  <a:pos x="360" y="290"/>
                </a:cxn>
                <a:cxn ang="0">
                  <a:pos x="358" y="282"/>
                </a:cxn>
                <a:cxn ang="0">
                  <a:pos x="356" y="277"/>
                </a:cxn>
                <a:cxn ang="0">
                  <a:pos x="350" y="271"/>
                </a:cxn>
                <a:cxn ang="0">
                  <a:pos x="89" y="10"/>
                </a:cxn>
                <a:cxn ang="0">
                  <a:pos x="89" y="10"/>
                </a:cxn>
                <a:cxn ang="0">
                  <a:pos x="84" y="6"/>
                </a:cxn>
                <a:cxn ang="0">
                  <a:pos x="78" y="2"/>
                </a:cxn>
                <a:cxn ang="0">
                  <a:pos x="70" y="0"/>
                </a:cxn>
                <a:cxn ang="0">
                  <a:pos x="64" y="0"/>
                </a:cxn>
                <a:cxn ang="0">
                  <a:pos x="64" y="0"/>
                </a:cxn>
                <a:cxn ang="0">
                  <a:pos x="57" y="0"/>
                </a:cxn>
                <a:cxn ang="0">
                  <a:pos x="49" y="2"/>
                </a:cxn>
                <a:cxn ang="0">
                  <a:pos x="44" y="6"/>
                </a:cxn>
                <a:cxn ang="0">
                  <a:pos x="38" y="10"/>
                </a:cxn>
                <a:cxn ang="0">
                  <a:pos x="11" y="37"/>
                </a:cxn>
                <a:cxn ang="0">
                  <a:pos x="11" y="37"/>
                </a:cxn>
                <a:cxn ang="0">
                  <a:pos x="5" y="42"/>
                </a:cxn>
                <a:cxn ang="0">
                  <a:pos x="4" y="50"/>
                </a:cxn>
                <a:cxn ang="0">
                  <a:pos x="2" y="56"/>
                </a:cxn>
                <a:cxn ang="0">
                  <a:pos x="0" y="63"/>
                </a:cxn>
                <a:cxn ang="0">
                  <a:pos x="2" y="71"/>
                </a:cxn>
                <a:cxn ang="0">
                  <a:pos x="4" y="77"/>
                </a:cxn>
                <a:cxn ang="0">
                  <a:pos x="5" y="84"/>
                </a:cxn>
                <a:cxn ang="0">
                  <a:pos x="11" y="90"/>
                </a:cxn>
                <a:cxn ang="0">
                  <a:pos x="272" y="349"/>
                </a:cxn>
              </a:cxnLst>
              <a:rect l="0" t="0" r="r" b="b"/>
              <a:pathLst>
                <a:path w="362" h="360">
                  <a:moveTo>
                    <a:pt x="272" y="349"/>
                  </a:moveTo>
                  <a:lnTo>
                    <a:pt x="272" y="349"/>
                  </a:lnTo>
                  <a:lnTo>
                    <a:pt x="278" y="355"/>
                  </a:lnTo>
                  <a:lnTo>
                    <a:pt x="284" y="359"/>
                  </a:lnTo>
                  <a:lnTo>
                    <a:pt x="291" y="360"/>
                  </a:lnTo>
                  <a:lnTo>
                    <a:pt x="297" y="360"/>
                  </a:lnTo>
                  <a:lnTo>
                    <a:pt x="297" y="360"/>
                  </a:lnTo>
                  <a:lnTo>
                    <a:pt x="304" y="360"/>
                  </a:lnTo>
                  <a:lnTo>
                    <a:pt x="312" y="359"/>
                  </a:lnTo>
                  <a:lnTo>
                    <a:pt x="318" y="355"/>
                  </a:lnTo>
                  <a:lnTo>
                    <a:pt x="324" y="349"/>
                  </a:lnTo>
                  <a:lnTo>
                    <a:pt x="350" y="324"/>
                  </a:lnTo>
                  <a:lnTo>
                    <a:pt x="350" y="324"/>
                  </a:lnTo>
                  <a:lnTo>
                    <a:pt x="356" y="317"/>
                  </a:lnTo>
                  <a:lnTo>
                    <a:pt x="358" y="311"/>
                  </a:lnTo>
                  <a:lnTo>
                    <a:pt x="360" y="303"/>
                  </a:lnTo>
                  <a:lnTo>
                    <a:pt x="362" y="298"/>
                  </a:lnTo>
                  <a:lnTo>
                    <a:pt x="360" y="290"/>
                  </a:lnTo>
                  <a:lnTo>
                    <a:pt x="358" y="282"/>
                  </a:lnTo>
                  <a:lnTo>
                    <a:pt x="356" y="277"/>
                  </a:lnTo>
                  <a:lnTo>
                    <a:pt x="350" y="271"/>
                  </a:lnTo>
                  <a:lnTo>
                    <a:pt x="89" y="10"/>
                  </a:lnTo>
                  <a:lnTo>
                    <a:pt x="89" y="10"/>
                  </a:lnTo>
                  <a:lnTo>
                    <a:pt x="84" y="6"/>
                  </a:lnTo>
                  <a:lnTo>
                    <a:pt x="78" y="2"/>
                  </a:lnTo>
                  <a:lnTo>
                    <a:pt x="70" y="0"/>
                  </a:lnTo>
                  <a:lnTo>
                    <a:pt x="64" y="0"/>
                  </a:lnTo>
                  <a:lnTo>
                    <a:pt x="64" y="0"/>
                  </a:lnTo>
                  <a:lnTo>
                    <a:pt x="57" y="0"/>
                  </a:lnTo>
                  <a:lnTo>
                    <a:pt x="49" y="2"/>
                  </a:lnTo>
                  <a:lnTo>
                    <a:pt x="44" y="6"/>
                  </a:lnTo>
                  <a:lnTo>
                    <a:pt x="38" y="10"/>
                  </a:lnTo>
                  <a:lnTo>
                    <a:pt x="11" y="37"/>
                  </a:lnTo>
                  <a:lnTo>
                    <a:pt x="11" y="37"/>
                  </a:lnTo>
                  <a:lnTo>
                    <a:pt x="5" y="42"/>
                  </a:lnTo>
                  <a:lnTo>
                    <a:pt x="4" y="50"/>
                  </a:lnTo>
                  <a:lnTo>
                    <a:pt x="2" y="56"/>
                  </a:lnTo>
                  <a:lnTo>
                    <a:pt x="0" y="63"/>
                  </a:lnTo>
                  <a:lnTo>
                    <a:pt x="2" y="71"/>
                  </a:lnTo>
                  <a:lnTo>
                    <a:pt x="4" y="77"/>
                  </a:lnTo>
                  <a:lnTo>
                    <a:pt x="5" y="84"/>
                  </a:lnTo>
                  <a:lnTo>
                    <a:pt x="11" y="90"/>
                  </a:lnTo>
                  <a:lnTo>
                    <a:pt x="272" y="349"/>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9" name="Freeform 417">
              <a:extLst>
                <a:ext uri="{FF2B5EF4-FFF2-40B4-BE49-F238E27FC236}">
                  <a16:creationId xmlns:a16="http://schemas.microsoft.com/office/drawing/2014/main" id="{AE598624-0642-4F74-817F-10A18FFE7A81}"/>
                </a:ext>
              </a:extLst>
            </p:cNvPr>
            <p:cNvSpPr>
              <a:spLocks/>
            </p:cNvSpPr>
            <p:nvPr/>
          </p:nvSpPr>
          <p:spPr bwMode="auto">
            <a:xfrm>
              <a:off x="4966593" y="4271194"/>
              <a:ext cx="69850" cy="71438"/>
            </a:xfrm>
            <a:custGeom>
              <a:avLst/>
              <a:gdLst/>
              <a:ahLst/>
              <a:cxnLst>
                <a:cxn ang="0">
                  <a:pos x="90" y="25"/>
                </a:cxn>
                <a:cxn ang="0">
                  <a:pos x="80" y="13"/>
                </a:cxn>
                <a:cxn ang="0">
                  <a:pos x="73" y="8"/>
                </a:cxn>
                <a:cxn ang="0">
                  <a:pos x="67" y="0"/>
                </a:cxn>
                <a:cxn ang="0">
                  <a:pos x="4" y="63"/>
                </a:cxn>
                <a:cxn ang="0">
                  <a:pos x="0" y="67"/>
                </a:cxn>
                <a:cxn ang="0">
                  <a:pos x="25" y="90"/>
                </a:cxn>
                <a:cxn ang="0">
                  <a:pos x="31" y="84"/>
                </a:cxn>
                <a:cxn ang="0">
                  <a:pos x="90" y="25"/>
                </a:cxn>
              </a:cxnLst>
              <a:rect l="0" t="0" r="r" b="b"/>
              <a:pathLst>
                <a:path w="90" h="90">
                  <a:moveTo>
                    <a:pt x="90" y="25"/>
                  </a:moveTo>
                  <a:lnTo>
                    <a:pt x="80" y="13"/>
                  </a:lnTo>
                  <a:lnTo>
                    <a:pt x="73" y="8"/>
                  </a:lnTo>
                  <a:lnTo>
                    <a:pt x="67" y="0"/>
                  </a:lnTo>
                  <a:lnTo>
                    <a:pt x="4" y="63"/>
                  </a:lnTo>
                  <a:lnTo>
                    <a:pt x="0" y="67"/>
                  </a:lnTo>
                  <a:lnTo>
                    <a:pt x="25" y="90"/>
                  </a:lnTo>
                  <a:lnTo>
                    <a:pt x="31" y="84"/>
                  </a:lnTo>
                  <a:lnTo>
                    <a:pt x="90" y="25"/>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30" name="Freeform 165">
            <a:extLst>
              <a:ext uri="{FF2B5EF4-FFF2-40B4-BE49-F238E27FC236}">
                <a16:creationId xmlns:a16="http://schemas.microsoft.com/office/drawing/2014/main" id="{45E33128-6F77-42FD-A801-81AC61F15463}"/>
              </a:ext>
            </a:extLst>
          </p:cNvPr>
          <p:cNvSpPr>
            <a:spLocks noEditPoints="1"/>
          </p:cNvSpPr>
          <p:nvPr userDrawn="1"/>
        </p:nvSpPr>
        <p:spPr bwMode="auto">
          <a:xfrm>
            <a:off x="1355675" y="2421357"/>
            <a:ext cx="346656" cy="338937"/>
          </a:xfrm>
          <a:custGeom>
            <a:avLst/>
            <a:gdLst/>
            <a:ahLst/>
            <a:cxnLst>
              <a:cxn ang="0">
                <a:pos x="546" y="1096"/>
              </a:cxn>
              <a:cxn ang="0">
                <a:pos x="331" y="1187"/>
              </a:cxn>
              <a:cxn ang="0">
                <a:pos x="94" y="1128"/>
              </a:cxn>
              <a:cxn ang="0">
                <a:pos x="0" y="960"/>
              </a:cxn>
              <a:cxn ang="0">
                <a:pos x="61" y="628"/>
              </a:cxn>
              <a:cxn ang="0">
                <a:pos x="147" y="531"/>
              </a:cxn>
              <a:cxn ang="0">
                <a:pos x="277" y="490"/>
              </a:cxn>
              <a:cxn ang="0">
                <a:pos x="307" y="449"/>
              </a:cxn>
              <a:cxn ang="0">
                <a:pos x="238" y="428"/>
              </a:cxn>
              <a:cxn ang="0">
                <a:pos x="197" y="416"/>
              </a:cxn>
              <a:cxn ang="0">
                <a:pos x="242" y="272"/>
              </a:cxn>
              <a:cxn ang="0">
                <a:pos x="404" y="180"/>
              </a:cxn>
              <a:cxn ang="0">
                <a:pos x="562" y="219"/>
              </a:cxn>
              <a:cxn ang="0">
                <a:pos x="610" y="381"/>
              </a:cxn>
              <a:cxn ang="0">
                <a:pos x="755" y="370"/>
              </a:cxn>
              <a:cxn ang="0">
                <a:pos x="809" y="233"/>
              </a:cxn>
              <a:cxn ang="0">
                <a:pos x="956" y="177"/>
              </a:cxn>
              <a:cxn ang="0">
                <a:pos x="1131" y="260"/>
              </a:cxn>
              <a:cxn ang="0">
                <a:pos x="1187" y="410"/>
              </a:cxn>
              <a:cxn ang="0">
                <a:pos x="1144" y="428"/>
              </a:cxn>
              <a:cxn ang="0">
                <a:pos x="1076" y="443"/>
              </a:cxn>
              <a:cxn ang="0">
                <a:pos x="1099" y="489"/>
              </a:cxn>
              <a:cxn ang="0">
                <a:pos x="1223" y="524"/>
              </a:cxn>
              <a:cxn ang="0">
                <a:pos x="1315" y="615"/>
              </a:cxn>
              <a:cxn ang="0">
                <a:pos x="1383" y="960"/>
              </a:cxn>
              <a:cxn ang="0">
                <a:pos x="1288" y="1128"/>
              </a:cxn>
              <a:cxn ang="0">
                <a:pos x="1081" y="1189"/>
              </a:cxn>
              <a:cxn ang="0">
                <a:pos x="855" y="1113"/>
              </a:cxn>
              <a:cxn ang="0">
                <a:pos x="779" y="960"/>
              </a:cxn>
              <a:cxn ang="0">
                <a:pos x="623" y="858"/>
              </a:cxn>
              <a:cxn ang="0">
                <a:pos x="761" y="748"/>
              </a:cxn>
              <a:cxn ang="0">
                <a:pos x="761" y="691"/>
              </a:cxn>
              <a:cxn ang="0">
                <a:pos x="622" y="691"/>
              </a:cxn>
              <a:cxn ang="0">
                <a:pos x="622" y="748"/>
              </a:cxn>
              <a:cxn ang="0">
                <a:pos x="883" y="939"/>
              </a:cxn>
              <a:cxn ang="0">
                <a:pos x="946" y="866"/>
              </a:cxn>
              <a:cxn ang="0">
                <a:pos x="1125" y="835"/>
              </a:cxn>
              <a:cxn ang="0">
                <a:pos x="1262" y="903"/>
              </a:cxn>
              <a:cxn ang="0">
                <a:pos x="1269" y="1007"/>
              </a:cxn>
              <a:cxn ang="0">
                <a:pos x="1144" y="1082"/>
              </a:cxn>
              <a:cxn ang="0">
                <a:pos x="963" y="1064"/>
              </a:cxn>
              <a:cxn ang="0">
                <a:pos x="881" y="977"/>
              </a:cxn>
              <a:cxn ang="0">
                <a:pos x="489" y="913"/>
              </a:cxn>
              <a:cxn ang="0">
                <a:pos x="364" y="838"/>
              </a:cxn>
              <a:cxn ang="0">
                <a:pos x="183" y="858"/>
              </a:cxn>
              <a:cxn ang="0">
                <a:pos x="100" y="949"/>
              </a:cxn>
              <a:cxn ang="0">
                <a:pos x="151" y="1046"/>
              </a:cxn>
              <a:cxn ang="0">
                <a:pos x="302" y="1089"/>
              </a:cxn>
              <a:cxn ang="0">
                <a:pos x="463" y="1038"/>
              </a:cxn>
              <a:cxn ang="0">
                <a:pos x="869" y="121"/>
              </a:cxn>
              <a:cxn ang="0">
                <a:pos x="1067" y="144"/>
              </a:cxn>
              <a:cxn ang="0">
                <a:pos x="1079" y="75"/>
              </a:cxn>
              <a:cxn ang="0">
                <a:pos x="996" y="3"/>
              </a:cxn>
              <a:cxn ang="0">
                <a:pos x="894" y="26"/>
              </a:cxn>
              <a:cxn ang="0">
                <a:pos x="855" y="115"/>
              </a:cxn>
              <a:cxn ang="0">
                <a:pos x="524" y="119"/>
              </a:cxn>
              <a:cxn ang="0">
                <a:pos x="366" y="121"/>
              </a:cxn>
              <a:cxn ang="0">
                <a:pos x="299" y="101"/>
              </a:cxn>
              <a:cxn ang="0">
                <a:pos x="350" y="17"/>
              </a:cxn>
              <a:cxn ang="0">
                <a:pos x="452" y="7"/>
              </a:cxn>
              <a:cxn ang="0">
                <a:pos x="528" y="101"/>
              </a:cxn>
            </a:cxnLst>
            <a:rect l="0" t="0" r="r" b="b"/>
            <a:pathLst>
              <a:path w="1383" h="1189">
                <a:moveTo>
                  <a:pt x="604" y="974"/>
                </a:moveTo>
                <a:lnTo>
                  <a:pt x="604" y="974"/>
                </a:lnTo>
                <a:lnTo>
                  <a:pt x="603" y="985"/>
                </a:lnTo>
                <a:lnTo>
                  <a:pt x="601" y="996"/>
                </a:lnTo>
                <a:lnTo>
                  <a:pt x="600" y="1007"/>
                </a:lnTo>
                <a:lnTo>
                  <a:pt x="596" y="1018"/>
                </a:lnTo>
                <a:lnTo>
                  <a:pt x="587" y="1039"/>
                </a:lnTo>
                <a:lnTo>
                  <a:pt x="576" y="1058"/>
                </a:lnTo>
                <a:lnTo>
                  <a:pt x="562" y="1078"/>
                </a:lnTo>
                <a:lnTo>
                  <a:pt x="546" y="1096"/>
                </a:lnTo>
                <a:lnTo>
                  <a:pt x="528" y="1113"/>
                </a:lnTo>
                <a:lnTo>
                  <a:pt x="508" y="1128"/>
                </a:lnTo>
                <a:lnTo>
                  <a:pt x="508" y="1128"/>
                </a:lnTo>
                <a:lnTo>
                  <a:pt x="488" y="1140"/>
                </a:lnTo>
                <a:lnTo>
                  <a:pt x="464" y="1153"/>
                </a:lnTo>
                <a:lnTo>
                  <a:pt x="440" y="1164"/>
                </a:lnTo>
                <a:lnTo>
                  <a:pt x="414" y="1172"/>
                </a:lnTo>
                <a:lnTo>
                  <a:pt x="388" y="1179"/>
                </a:lnTo>
                <a:lnTo>
                  <a:pt x="360" y="1185"/>
                </a:lnTo>
                <a:lnTo>
                  <a:pt x="331" y="1187"/>
                </a:lnTo>
                <a:lnTo>
                  <a:pt x="302" y="1189"/>
                </a:lnTo>
                <a:lnTo>
                  <a:pt x="302" y="1189"/>
                </a:lnTo>
                <a:lnTo>
                  <a:pt x="271" y="1187"/>
                </a:lnTo>
                <a:lnTo>
                  <a:pt x="242" y="1185"/>
                </a:lnTo>
                <a:lnTo>
                  <a:pt x="215" y="1179"/>
                </a:lnTo>
                <a:lnTo>
                  <a:pt x="188" y="1172"/>
                </a:lnTo>
                <a:lnTo>
                  <a:pt x="162" y="1164"/>
                </a:lnTo>
                <a:lnTo>
                  <a:pt x="138" y="1153"/>
                </a:lnTo>
                <a:lnTo>
                  <a:pt x="115" y="1140"/>
                </a:lnTo>
                <a:lnTo>
                  <a:pt x="94" y="1128"/>
                </a:lnTo>
                <a:lnTo>
                  <a:pt x="94" y="1128"/>
                </a:lnTo>
                <a:lnTo>
                  <a:pt x="73" y="1111"/>
                </a:lnTo>
                <a:lnTo>
                  <a:pt x="55" y="1093"/>
                </a:lnTo>
                <a:lnTo>
                  <a:pt x="39" y="1074"/>
                </a:lnTo>
                <a:lnTo>
                  <a:pt x="25" y="1053"/>
                </a:lnTo>
                <a:lnTo>
                  <a:pt x="14" y="1031"/>
                </a:lnTo>
                <a:lnTo>
                  <a:pt x="5" y="1009"/>
                </a:lnTo>
                <a:lnTo>
                  <a:pt x="1" y="985"/>
                </a:lnTo>
                <a:lnTo>
                  <a:pt x="0" y="973"/>
                </a:lnTo>
                <a:lnTo>
                  <a:pt x="0" y="960"/>
                </a:lnTo>
                <a:lnTo>
                  <a:pt x="0" y="960"/>
                </a:lnTo>
                <a:lnTo>
                  <a:pt x="0" y="938"/>
                </a:lnTo>
                <a:lnTo>
                  <a:pt x="4" y="917"/>
                </a:lnTo>
                <a:lnTo>
                  <a:pt x="4" y="917"/>
                </a:lnTo>
                <a:lnTo>
                  <a:pt x="26" y="784"/>
                </a:lnTo>
                <a:lnTo>
                  <a:pt x="39" y="718"/>
                </a:lnTo>
                <a:lnTo>
                  <a:pt x="53" y="654"/>
                </a:lnTo>
                <a:lnTo>
                  <a:pt x="53" y="654"/>
                </a:lnTo>
                <a:lnTo>
                  <a:pt x="57" y="640"/>
                </a:lnTo>
                <a:lnTo>
                  <a:pt x="61" y="628"/>
                </a:lnTo>
                <a:lnTo>
                  <a:pt x="68" y="615"/>
                </a:lnTo>
                <a:lnTo>
                  <a:pt x="73" y="603"/>
                </a:lnTo>
                <a:lnTo>
                  <a:pt x="82" y="592"/>
                </a:lnTo>
                <a:lnTo>
                  <a:pt x="90" y="580"/>
                </a:lnTo>
                <a:lnTo>
                  <a:pt x="100" y="569"/>
                </a:lnTo>
                <a:lnTo>
                  <a:pt x="109" y="560"/>
                </a:lnTo>
                <a:lnTo>
                  <a:pt x="109" y="560"/>
                </a:lnTo>
                <a:lnTo>
                  <a:pt x="122" y="549"/>
                </a:lnTo>
                <a:lnTo>
                  <a:pt x="133" y="540"/>
                </a:lnTo>
                <a:lnTo>
                  <a:pt x="147" y="531"/>
                </a:lnTo>
                <a:lnTo>
                  <a:pt x="159" y="524"/>
                </a:lnTo>
                <a:lnTo>
                  <a:pt x="173" y="517"/>
                </a:lnTo>
                <a:lnTo>
                  <a:pt x="188" y="510"/>
                </a:lnTo>
                <a:lnTo>
                  <a:pt x="204" y="504"/>
                </a:lnTo>
                <a:lnTo>
                  <a:pt x="219" y="499"/>
                </a:lnTo>
                <a:lnTo>
                  <a:pt x="219" y="499"/>
                </a:lnTo>
                <a:lnTo>
                  <a:pt x="248" y="493"/>
                </a:lnTo>
                <a:lnTo>
                  <a:pt x="248" y="493"/>
                </a:lnTo>
                <a:lnTo>
                  <a:pt x="277" y="490"/>
                </a:lnTo>
                <a:lnTo>
                  <a:pt x="277" y="490"/>
                </a:lnTo>
                <a:lnTo>
                  <a:pt x="284" y="489"/>
                </a:lnTo>
                <a:lnTo>
                  <a:pt x="289" y="488"/>
                </a:lnTo>
                <a:lnTo>
                  <a:pt x="295" y="484"/>
                </a:lnTo>
                <a:lnTo>
                  <a:pt x="301" y="479"/>
                </a:lnTo>
                <a:lnTo>
                  <a:pt x="305" y="475"/>
                </a:lnTo>
                <a:lnTo>
                  <a:pt x="307" y="468"/>
                </a:lnTo>
                <a:lnTo>
                  <a:pt x="309" y="463"/>
                </a:lnTo>
                <a:lnTo>
                  <a:pt x="309" y="456"/>
                </a:lnTo>
                <a:lnTo>
                  <a:pt x="309" y="456"/>
                </a:lnTo>
                <a:lnTo>
                  <a:pt x="307" y="449"/>
                </a:lnTo>
                <a:lnTo>
                  <a:pt x="306" y="443"/>
                </a:lnTo>
                <a:lnTo>
                  <a:pt x="302" y="438"/>
                </a:lnTo>
                <a:lnTo>
                  <a:pt x="298" y="432"/>
                </a:lnTo>
                <a:lnTo>
                  <a:pt x="294" y="429"/>
                </a:lnTo>
                <a:lnTo>
                  <a:pt x="287" y="427"/>
                </a:lnTo>
                <a:lnTo>
                  <a:pt x="281" y="424"/>
                </a:lnTo>
                <a:lnTo>
                  <a:pt x="274" y="424"/>
                </a:lnTo>
                <a:lnTo>
                  <a:pt x="274" y="424"/>
                </a:lnTo>
                <a:lnTo>
                  <a:pt x="256" y="425"/>
                </a:lnTo>
                <a:lnTo>
                  <a:pt x="238" y="428"/>
                </a:lnTo>
                <a:lnTo>
                  <a:pt x="238" y="428"/>
                </a:lnTo>
                <a:lnTo>
                  <a:pt x="223" y="431"/>
                </a:lnTo>
                <a:lnTo>
                  <a:pt x="223" y="431"/>
                </a:lnTo>
                <a:lnTo>
                  <a:pt x="217" y="431"/>
                </a:lnTo>
                <a:lnTo>
                  <a:pt x="212" y="431"/>
                </a:lnTo>
                <a:lnTo>
                  <a:pt x="206" y="428"/>
                </a:lnTo>
                <a:lnTo>
                  <a:pt x="202" y="425"/>
                </a:lnTo>
                <a:lnTo>
                  <a:pt x="202" y="425"/>
                </a:lnTo>
                <a:lnTo>
                  <a:pt x="199" y="420"/>
                </a:lnTo>
                <a:lnTo>
                  <a:pt x="197" y="416"/>
                </a:lnTo>
                <a:lnTo>
                  <a:pt x="195" y="410"/>
                </a:lnTo>
                <a:lnTo>
                  <a:pt x="197" y="405"/>
                </a:lnTo>
                <a:lnTo>
                  <a:pt x="208" y="344"/>
                </a:lnTo>
                <a:lnTo>
                  <a:pt x="208" y="344"/>
                </a:lnTo>
                <a:lnTo>
                  <a:pt x="210" y="331"/>
                </a:lnTo>
                <a:lnTo>
                  <a:pt x="215" y="319"/>
                </a:lnTo>
                <a:lnTo>
                  <a:pt x="220" y="306"/>
                </a:lnTo>
                <a:lnTo>
                  <a:pt x="226" y="294"/>
                </a:lnTo>
                <a:lnTo>
                  <a:pt x="234" y="283"/>
                </a:lnTo>
                <a:lnTo>
                  <a:pt x="242" y="272"/>
                </a:lnTo>
                <a:lnTo>
                  <a:pt x="252" y="260"/>
                </a:lnTo>
                <a:lnTo>
                  <a:pt x="262" y="251"/>
                </a:lnTo>
                <a:lnTo>
                  <a:pt x="273" y="241"/>
                </a:lnTo>
                <a:lnTo>
                  <a:pt x="284" y="233"/>
                </a:lnTo>
                <a:lnTo>
                  <a:pt x="309" y="216"/>
                </a:lnTo>
                <a:lnTo>
                  <a:pt x="335" y="202"/>
                </a:lnTo>
                <a:lnTo>
                  <a:pt x="362" y="191"/>
                </a:lnTo>
                <a:lnTo>
                  <a:pt x="362" y="191"/>
                </a:lnTo>
                <a:lnTo>
                  <a:pt x="384" y="186"/>
                </a:lnTo>
                <a:lnTo>
                  <a:pt x="404" y="180"/>
                </a:lnTo>
                <a:lnTo>
                  <a:pt x="427" y="177"/>
                </a:lnTo>
                <a:lnTo>
                  <a:pt x="449" y="177"/>
                </a:lnTo>
                <a:lnTo>
                  <a:pt x="449" y="177"/>
                </a:lnTo>
                <a:lnTo>
                  <a:pt x="471" y="177"/>
                </a:lnTo>
                <a:lnTo>
                  <a:pt x="493" y="181"/>
                </a:lnTo>
                <a:lnTo>
                  <a:pt x="514" y="188"/>
                </a:lnTo>
                <a:lnTo>
                  <a:pt x="533" y="198"/>
                </a:lnTo>
                <a:lnTo>
                  <a:pt x="533" y="198"/>
                </a:lnTo>
                <a:lnTo>
                  <a:pt x="549" y="208"/>
                </a:lnTo>
                <a:lnTo>
                  <a:pt x="562" y="219"/>
                </a:lnTo>
                <a:lnTo>
                  <a:pt x="574" y="233"/>
                </a:lnTo>
                <a:lnTo>
                  <a:pt x="585" y="248"/>
                </a:lnTo>
                <a:lnTo>
                  <a:pt x="593" y="265"/>
                </a:lnTo>
                <a:lnTo>
                  <a:pt x="598" y="284"/>
                </a:lnTo>
                <a:lnTo>
                  <a:pt x="603" y="305"/>
                </a:lnTo>
                <a:lnTo>
                  <a:pt x="604" y="328"/>
                </a:lnTo>
                <a:lnTo>
                  <a:pt x="604" y="387"/>
                </a:lnTo>
                <a:lnTo>
                  <a:pt x="604" y="387"/>
                </a:lnTo>
                <a:lnTo>
                  <a:pt x="610" y="381"/>
                </a:lnTo>
                <a:lnTo>
                  <a:pt x="610" y="381"/>
                </a:lnTo>
                <a:lnTo>
                  <a:pt x="628" y="370"/>
                </a:lnTo>
                <a:lnTo>
                  <a:pt x="647" y="363"/>
                </a:lnTo>
                <a:lnTo>
                  <a:pt x="669" y="357"/>
                </a:lnTo>
                <a:lnTo>
                  <a:pt x="680" y="357"/>
                </a:lnTo>
                <a:lnTo>
                  <a:pt x="691" y="356"/>
                </a:lnTo>
                <a:lnTo>
                  <a:pt x="691" y="356"/>
                </a:lnTo>
                <a:lnTo>
                  <a:pt x="702" y="357"/>
                </a:lnTo>
                <a:lnTo>
                  <a:pt x="713" y="357"/>
                </a:lnTo>
                <a:lnTo>
                  <a:pt x="736" y="363"/>
                </a:lnTo>
                <a:lnTo>
                  <a:pt x="755" y="370"/>
                </a:lnTo>
                <a:lnTo>
                  <a:pt x="773" y="381"/>
                </a:lnTo>
                <a:lnTo>
                  <a:pt x="773" y="381"/>
                </a:lnTo>
                <a:lnTo>
                  <a:pt x="779" y="387"/>
                </a:lnTo>
                <a:lnTo>
                  <a:pt x="779" y="328"/>
                </a:lnTo>
                <a:lnTo>
                  <a:pt x="779" y="328"/>
                </a:lnTo>
                <a:lnTo>
                  <a:pt x="780" y="305"/>
                </a:lnTo>
                <a:lnTo>
                  <a:pt x="784" y="284"/>
                </a:lnTo>
                <a:lnTo>
                  <a:pt x="790" y="265"/>
                </a:lnTo>
                <a:lnTo>
                  <a:pt x="798" y="248"/>
                </a:lnTo>
                <a:lnTo>
                  <a:pt x="809" y="233"/>
                </a:lnTo>
                <a:lnTo>
                  <a:pt x="820" y="219"/>
                </a:lnTo>
                <a:lnTo>
                  <a:pt x="834" y="208"/>
                </a:lnTo>
                <a:lnTo>
                  <a:pt x="849" y="198"/>
                </a:lnTo>
                <a:lnTo>
                  <a:pt x="849" y="198"/>
                </a:lnTo>
                <a:lnTo>
                  <a:pt x="869" y="188"/>
                </a:lnTo>
                <a:lnTo>
                  <a:pt x="889" y="181"/>
                </a:lnTo>
                <a:lnTo>
                  <a:pt x="912" y="177"/>
                </a:lnTo>
                <a:lnTo>
                  <a:pt x="934" y="177"/>
                </a:lnTo>
                <a:lnTo>
                  <a:pt x="934" y="177"/>
                </a:lnTo>
                <a:lnTo>
                  <a:pt x="956" y="177"/>
                </a:lnTo>
                <a:lnTo>
                  <a:pt x="978" y="180"/>
                </a:lnTo>
                <a:lnTo>
                  <a:pt x="999" y="186"/>
                </a:lnTo>
                <a:lnTo>
                  <a:pt x="1021" y="191"/>
                </a:lnTo>
                <a:lnTo>
                  <a:pt x="1021" y="191"/>
                </a:lnTo>
                <a:lnTo>
                  <a:pt x="1047" y="202"/>
                </a:lnTo>
                <a:lnTo>
                  <a:pt x="1074" y="216"/>
                </a:lnTo>
                <a:lnTo>
                  <a:pt x="1099" y="233"/>
                </a:lnTo>
                <a:lnTo>
                  <a:pt x="1110" y="241"/>
                </a:lnTo>
                <a:lnTo>
                  <a:pt x="1121" y="251"/>
                </a:lnTo>
                <a:lnTo>
                  <a:pt x="1131" y="260"/>
                </a:lnTo>
                <a:lnTo>
                  <a:pt x="1140" y="272"/>
                </a:lnTo>
                <a:lnTo>
                  <a:pt x="1149" y="283"/>
                </a:lnTo>
                <a:lnTo>
                  <a:pt x="1157" y="294"/>
                </a:lnTo>
                <a:lnTo>
                  <a:pt x="1162" y="306"/>
                </a:lnTo>
                <a:lnTo>
                  <a:pt x="1168" y="319"/>
                </a:lnTo>
                <a:lnTo>
                  <a:pt x="1172" y="331"/>
                </a:lnTo>
                <a:lnTo>
                  <a:pt x="1175" y="344"/>
                </a:lnTo>
                <a:lnTo>
                  <a:pt x="1186" y="405"/>
                </a:lnTo>
                <a:lnTo>
                  <a:pt x="1186" y="405"/>
                </a:lnTo>
                <a:lnTo>
                  <a:pt x="1187" y="410"/>
                </a:lnTo>
                <a:lnTo>
                  <a:pt x="1186" y="416"/>
                </a:lnTo>
                <a:lnTo>
                  <a:pt x="1183" y="420"/>
                </a:lnTo>
                <a:lnTo>
                  <a:pt x="1180" y="425"/>
                </a:lnTo>
                <a:lnTo>
                  <a:pt x="1180" y="425"/>
                </a:lnTo>
                <a:lnTo>
                  <a:pt x="1176" y="428"/>
                </a:lnTo>
                <a:lnTo>
                  <a:pt x="1171" y="431"/>
                </a:lnTo>
                <a:lnTo>
                  <a:pt x="1165" y="431"/>
                </a:lnTo>
                <a:lnTo>
                  <a:pt x="1160" y="431"/>
                </a:lnTo>
                <a:lnTo>
                  <a:pt x="1160" y="431"/>
                </a:lnTo>
                <a:lnTo>
                  <a:pt x="1144" y="428"/>
                </a:lnTo>
                <a:lnTo>
                  <a:pt x="1144" y="428"/>
                </a:lnTo>
                <a:lnTo>
                  <a:pt x="1126" y="425"/>
                </a:lnTo>
                <a:lnTo>
                  <a:pt x="1108" y="424"/>
                </a:lnTo>
                <a:lnTo>
                  <a:pt x="1108" y="424"/>
                </a:lnTo>
                <a:lnTo>
                  <a:pt x="1101" y="424"/>
                </a:lnTo>
                <a:lnTo>
                  <a:pt x="1096" y="427"/>
                </a:lnTo>
                <a:lnTo>
                  <a:pt x="1089" y="429"/>
                </a:lnTo>
                <a:lnTo>
                  <a:pt x="1085" y="432"/>
                </a:lnTo>
                <a:lnTo>
                  <a:pt x="1081" y="438"/>
                </a:lnTo>
                <a:lnTo>
                  <a:pt x="1076" y="443"/>
                </a:lnTo>
                <a:lnTo>
                  <a:pt x="1075" y="449"/>
                </a:lnTo>
                <a:lnTo>
                  <a:pt x="1074" y="456"/>
                </a:lnTo>
                <a:lnTo>
                  <a:pt x="1074" y="456"/>
                </a:lnTo>
                <a:lnTo>
                  <a:pt x="1074" y="463"/>
                </a:lnTo>
                <a:lnTo>
                  <a:pt x="1075" y="468"/>
                </a:lnTo>
                <a:lnTo>
                  <a:pt x="1078" y="475"/>
                </a:lnTo>
                <a:lnTo>
                  <a:pt x="1082" y="479"/>
                </a:lnTo>
                <a:lnTo>
                  <a:pt x="1088" y="484"/>
                </a:lnTo>
                <a:lnTo>
                  <a:pt x="1093" y="488"/>
                </a:lnTo>
                <a:lnTo>
                  <a:pt x="1099" y="489"/>
                </a:lnTo>
                <a:lnTo>
                  <a:pt x="1106" y="490"/>
                </a:lnTo>
                <a:lnTo>
                  <a:pt x="1106" y="490"/>
                </a:lnTo>
                <a:lnTo>
                  <a:pt x="1135" y="493"/>
                </a:lnTo>
                <a:lnTo>
                  <a:pt x="1135" y="493"/>
                </a:lnTo>
                <a:lnTo>
                  <a:pt x="1164" y="499"/>
                </a:lnTo>
                <a:lnTo>
                  <a:pt x="1164" y="499"/>
                </a:lnTo>
                <a:lnTo>
                  <a:pt x="1179" y="504"/>
                </a:lnTo>
                <a:lnTo>
                  <a:pt x="1194" y="510"/>
                </a:lnTo>
                <a:lnTo>
                  <a:pt x="1210" y="517"/>
                </a:lnTo>
                <a:lnTo>
                  <a:pt x="1223" y="524"/>
                </a:lnTo>
                <a:lnTo>
                  <a:pt x="1236" y="531"/>
                </a:lnTo>
                <a:lnTo>
                  <a:pt x="1250" y="540"/>
                </a:lnTo>
                <a:lnTo>
                  <a:pt x="1261" y="549"/>
                </a:lnTo>
                <a:lnTo>
                  <a:pt x="1273" y="560"/>
                </a:lnTo>
                <a:lnTo>
                  <a:pt x="1273" y="560"/>
                </a:lnTo>
                <a:lnTo>
                  <a:pt x="1283" y="569"/>
                </a:lnTo>
                <a:lnTo>
                  <a:pt x="1293" y="580"/>
                </a:lnTo>
                <a:lnTo>
                  <a:pt x="1301" y="592"/>
                </a:lnTo>
                <a:lnTo>
                  <a:pt x="1309" y="603"/>
                </a:lnTo>
                <a:lnTo>
                  <a:pt x="1315" y="615"/>
                </a:lnTo>
                <a:lnTo>
                  <a:pt x="1322" y="628"/>
                </a:lnTo>
                <a:lnTo>
                  <a:pt x="1326" y="640"/>
                </a:lnTo>
                <a:lnTo>
                  <a:pt x="1330" y="654"/>
                </a:lnTo>
                <a:lnTo>
                  <a:pt x="1330" y="654"/>
                </a:lnTo>
                <a:lnTo>
                  <a:pt x="1344" y="718"/>
                </a:lnTo>
                <a:lnTo>
                  <a:pt x="1356" y="784"/>
                </a:lnTo>
                <a:lnTo>
                  <a:pt x="1379" y="917"/>
                </a:lnTo>
                <a:lnTo>
                  <a:pt x="1379" y="917"/>
                </a:lnTo>
                <a:lnTo>
                  <a:pt x="1383" y="938"/>
                </a:lnTo>
                <a:lnTo>
                  <a:pt x="1383" y="960"/>
                </a:lnTo>
                <a:lnTo>
                  <a:pt x="1383" y="960"/>
                </a:lnTo>
                <a:lnTo>
                  <a:pt x="1383" y="973"/>
                </a:lnTo>
                <a:lnTo>
                  <a:pt x="1381" y="985"/>
                </a:lnTo>
                <a:lnTo>
                  <a:pt x="1377" y="1009"/>
                </a:lnTo>
                <a:lnTo>
                  <a:pt x="1369" y="1031"/>
                </a:lnTo>
                <a:lnTo>
                  <a:pt x="1358" y="1053"/>
                </a:lnTo>
                <a:lnTo>
                  <a:pt x="1344" y="1074"/>
                </a:lnTo>
                <a:lnTo>
                  <a:pt x="1327" y="1093"/>
                </a:lnTo>
                <a:lnTo>
                  <a:pt x="1309" y="1111"/>
                </a:lnTo>
                <a:lnTo>
                  <a:pt x="1288" y="1128"/>
                </a:lnTo>
                <a:lnTo>
                  <a:pt x="1288" y="1128"/>
                </a:lnTo>
                <a:lnTo>
                  <a:pt x="1268" y="1140"/>
                </a:lnTo>
                <a:lnTo>
                  <a:pt x="1244" y="1153"/>
                </a:lnTo>
                <a:lnTo>
                  <a:pt x="1221" y="1164"/>
                </a:lnTo>
                <a:lnTo>
                  <a:pt x="1194" y="1172"/>
                </a:lnTo>
                <a:lnTo>
                  <a:pt x="1168" y="1179"/>
                </a:lnTo>
                <a:lnTo>
                  <a:pt x="1140" y="1185"/>
                </a:lnTo>
                <a:lnTo>
                  <a:pt x="1111" y="1187"/>
                </a:lnTo>
                <a:lnTo>
                  <a:pt x="1081" y="1189"/>
                </a:lnTo>
                <a:lnTo>
                  <a:pt x="1081" y="1189"/>
                </a:lnTo>
                <a:lnTo>
                  <a:pt x="1052" y="1187"/>
                </a:lnTo>
                <a:lnTo>
                  <a:pt x="1022" y="1185"/>
                </a:lnTo>
                <a:lnTo>
                  <a:pt x="995" y="1179"/>
                </a:lnTo>
                <a:lnTo>
                  <a:pt x="968" y="1172"/>
                </a:lnTo>
                <a:lnTo>
                  <a:pt x="942" y="1164"/>
                </a:lnTo>
                <a:lnTo>
                  <a:pt x="919" y="1153"/>
                </a:lnTo>
                <a:lnTo>
                  <a:pt x="895" y="1140"/>
                </a:lnTo>
                <a:lnTo>
                  <a:pt x="874" y="1128"/>
                </a:lnTo>
                <a:lnTo>
                  <a:pt x="874" y="1128"/>
                </a:lnTo>
                <a:lnTo>
                  <a:pt x="855" y="1113"/>
                </a:lnTo>
                <a:lnTo>
                  <a:pt x="837" y="1096"/>
                </a:lnTo>
                <a:lnTo>
                  <a:pt x="820" y="1078"/>
                </a:lnTo>
                <a:lnTo>
                  <a:pt x="806" y="1058"/>
                </a:lnTo>
                <a:lnTo>
                  <a:pt x="795" y="1039"/>
                </a:lnTo>
                <a:lnTo>
                  <a:pt x="787" y="1018"/>
                </a:lnTo>
                <a:lnTo>
                  <a:pt x="783" y="1007"/>
                </a:lnTo>
                <a:lnTo>
                  <a:pt x="781" y="996"/>
                </a:lnTo>
                <a:lnTo>
                  <a:pt x="780" y="985"/>
                </a:lnTo>
                <a:lnTo>
                  <a:pt x="779" y="974"/>
                </a:lnTo>
                <a:lnTo>
                  <a:pt x="779" y="960"/>
                </a:lnTo>
                <a:lnTo>
                  <a:pt x="779" y="849"/>
                </a:lnTo>
                <a:lnTo>
                  <a:pt x="779" y="849"/>
                </a:lnTo>
                <a:lnTo>
                  <a:pt x="759" y="858"/>
                </a:lnTo>
                <a:lnTo>
                  <a:pt x="737" y="863"/>
                </a:lnTo>
                <a:lnTo>
                  <a:pt x="715" y="866"/>
                </a:lnTo>
                <a:lnTo>
                  <a:pt x="691" y="867"/>
                </a:lnTo>
                <a:lnTo>
                  <a:pt x="691" y="867"/>
                </a:lnTo>
                <a:lnTo>
                  <a:pt x="668" y="866"/>
                </a:lnTo>
                <a:lnTo>
                  <a:pt x="646" y="863"/>
                </a:lnTo>
                <a:lnTo>
                  <a:pt x="623" y="858"/>
                </a:lnTo>
                <a:lnTo>
                  <a:pt x="604" y="849"/>
                </a:lnTo>
                <a:lnTo>
                  <a:pt x="604" y="960"/>
                </a:lnTo>
                <a:lnTo>
                  <a:pt x="604" y="974"/>
                </a:lnTo>
                <a:lnTo>
                  <a:pt x="604" y="974"/>
                </a:lnTo>
                <a:close/>
                <a:moveTo>
                  <a:pt x="691" y="768"/>
                </a:moveTo>
                <a:lnTo>
                  <a:pt x="691" y="768"/>
                </a:lnTo>
                <a:lnTo>
                  <a:pt x="712" y="766"/>
                </a:lnTo>
                <a:lnTo>
                  <a:pt x="730" y="762"/>
                </a:lnTo>
                <a:lnTo>
                  <a:pt x="747" y="756"/>
                </a:lnTo>
                <a:lnTo>
                  <a:pt x="761" y="748"/>
                </a:lnTo>
                <a:lnTo>
                  <a:pt x="761" y="748"/>
                </a:lnTo>
                <a:lnTo>
                  <a:pt x="768" y="741"/>
                </a:lnTo>
                <a:lnTo>
                  <a:pt x="774" y="734"/>
                </a:lnTo>
                <a:lnTo>
                  <a:pt x="777" y="727"/>
                </a:lnTo>
                <a:lnTo>
                  <a:pt x="779" y="719"/>
                </a:lnTo>
                <a:lnTo>
                  <a:pt x="779" y="719"/>
                </a:lnTo>
                <a:lnTo>
                  <a:pt x="777" y="712"/>
                </a:lnTo>
                <a:lnTo>
                  <a:pt x="774" y="705"/>
                </a:lnTo>
                <a:lnTo>
                  <a:pt x="768" y="698"/>
                </a:lnTo>
                <a:lnTo>
                  <a:pt x="761" y="691"/>
                </a:lnTo>
                <a:lnTo>
                  <a:pt x="761" y="691"/>
                </a:lnTo>
                <a:lnTo>
                  <a:pt x="747" y="683"/>
                </a:lnTo>
                <a:lnTo>
                  <a:pt x="730" y="677"/>
                </a:lnTo>
                <a:lnTo>
                  <a:pt x="712" y="673"/>
                </a:lnTo>
                <a:lnTo>
                  <a:pt x="691" y="672"/>
                </a:lnTo>
                <a:lnTo>
                  <a:pt x="691" y="672"/>
                </a:lnTo>
                <a:lnTo>
                  <a:pt x="671" y="673"/>
                </a:lnTo>
                <a:lnTo>
                  <a:pt x="652" y="677"/>
                </a:lnTo>
                <a:lnTo>
                  <a:pt x="636" y="683"/>
                </a:lnTo>
                <a:lnTo>
                  <a:pt x="622" y="691"/>
                </a:lnTo>
                <a:lnTo>
                  <a:pt x="622" y="691"/>
                </a:lnTo>
                <a:lnTo>
                  <a:pt x="615" y="698"/>
                </a:lnTo>
                <a:lnTo>
                  <a:pt x="608" y="705"/>
                </a:lnTo>
                <a:lnTo>
                  <a:pt x="605" y="712"/>
                </a:lnTo>
                <a:lnTo>
                  <a:pt x="604" y="719"/>
                </a:lnTo>
                <a:lnTo>
                  <a:pt x="604" y="719"/>
                </a:lnTo>
                <a:lnTo>
                  <a:pt x="605" y="727"/>
                </a:lnTo>
                <a:lnTo>
                  <a:pt x="608" y="734"/>
                </a:lnTo>
                <a:lnTo>
                  <a:pt x="615" y="741"/>
                </a:lnTo>
                <a:lnTo>
                  <a:pt x="622" y="748"/>
                </a:lnTo>
                <a:lnTo>
                  <a:pt x="622" y="748"/>
                </a:lnTo>
                <a:lnTo>
                  <a:pt x="636" y="756"/>
                </a:lnTo>
                <a:lnTo>
                  <a:pt x="652" y="762"/>
                </a:lnTo>
                <a:lnTo>
                  <a:pt x="671" y="766"/>
                </a:lnTo>
                <a:lnTo>
                  <a:pt x="691" y="768"/>
                </a:lnTo>
                <a:lnTo>
                  <a:pt x="691" y="768"/>
                </a:lnTo>
                <a:close/>
                <a:moveTo>
                  <a:pt x="880" y="966"/>
                </a:moveTo>
                <a:lnTo>
                  <a:pt x="880" y="966"/>
                </a:lnTo>
                <a:lnTo>
                  <a:pt x="880" y="952"/>
                </a:lnTo>
                <a:lnTo>
                  <a:pt x="883" y="939"/>
                </a:lnTo>
                <a:lnTo>
                  <a:pt x="883" y="939"/>
                </a:lnTo>
                <a:lnTo>
                  <a:pt x="885" y="930"/>
                </a:lnTo>
                <a:lnTo>
                  <a:pt x="889" y="921"/>
                </a:lnTo>
                <a:lnTo>
                  <a:pt x="894" y="913"/>
                </a:lnTo>
                <a:lnTo>
                  <a:pt x="899" y="905"/>
                </a:lnTo>
                <a:lnTo>
                  <a:pt x="906" y="896"/>
                </a:lnTo>
                <a:lnTo>
                  <a:pt x="914" y="889"/>
                </a:lnTo>
                <a:lnTo>
                  <a:pt x="931" y="874"/>
                </a:lnTo>
                <a:lnTo>
                  <a:pt x="931" y="874"/>
                </a:lnTo>
                <a:lnTo>
                  <a:pt x="946" y="866"/>
                </a:lnTo>
                <a:lnTo>
                  <a:pt x="963" y="858"/>
                </a:lnTo>
                <a:lnTo>
                  <a:pt x="980" y="849"/>
                </a:lnTo>
                <a:lnTo>
                  <a:pt x="999" y="844"/>
                </a:lnTo>
                <a:lnTo>
                  <a:pt x="1018" y="838"/>
                </a:lnTo>
                <a:lnTo>
                  <a:pt x="1038" y="835"/>
                </a:lnTo>
                <a:lnTo>
                  <a:pt x="1060" y="833"/>
                </a:lnTo>
                <a:lnTo>
                  <a:pt x="1081" y="831"/>
                </a:lnTo>
                <a:lnTo>
                  <a:pt x="1081" y="831"/>
                </a:lnTo>
                <a:lnTo>
                  <a:pt x="1103" y="833"/>
                </a:lnTo>
                <a:lnTo>
                  <a:pt x="1125" y="835"/>
                </a:lnTo>
                <a:lnTo>
                  <a:pt x="1144" y="838"/>
                </a:lnTo>
                <a:lnTo>
                  <a:pt x="1164" y="844"/>
                </a:lnTo>
                <a:lnTo>
                  <a:pt x="1183" y="849"/>
                </a:lnTo>
                <a:lnTo>
                  <a:pt x="1200" y="858"/>
                </a:lnTo>
                <a:lnTo>
                  <a:pt x="1216" y="866"/>
                </a:lnTo>
                <a:lnTo>
                  <a:pt x="1232" y="874"/>
                </a:lnTo>
                <a:lnTo>
                  <a:pt x="1232" y="874"/>
                </a:lnTo>
                <a:lnTo>
                  <a:pt x="1243" y="884"/>
                </a:lnTo>
                <a:lnTo>
                  <a:pt x="1252" y="894"/>
                </a:lnTo>
                <a:lnTo>
                  <a:pt x="1262" y="903"/>
                </a:lnTo>
                <a:lnTo>
                  <a:pt x="1269" y="914"/>
                </a:lnTo>
                <a:lnTo>
                  <a:pt x="1276" y="925"/>
                </a:lnTo>
                <a:lnTo>
                  <a:pt x="1280" y="937"/>
                </a:lnTo>
                <a:lnTo>
                  <a:pt x="1283" y="949"/>
                </a:lnTo>
                <a:lnTo>
                  <a:pt x="1283" y="960"/>
                </a:lnTo>
                <a:lnTo>
                  <a:pt x="1283" y="960"/>
                </a:lnTo>
                <a:lnTo>
                  <a:pt x="1283" y="973"/>
                </a:lnTo>
                <a:lnTo>
                  <a:pt x="1280" y="984"/>
                </a:lnTo>
                <a:lnTo>
                  <a:pt x="1276" y="996"/>
                </a:lnTo>
                <a:lnTo>
                  <a:pt x="1269" y="1007"/>
                </a:lnTo>
                <a:lnTo>
                  <a:pt x="1262" y="1017"/>
                </a:lnTo>
                <a:lnTo>
                  <a:pt x="1252" y="1028"/>
                </a:lnTo>
                <a:lnTo>
                  <a:pt x="1243" y="1038"/>
                </a:lnTo>
                <a:lnTo>
                  <a:pt x="1232" y="1046"/>
                </a:lnTo>
                <a:lnTo>
                  <a:pt x="1232" y="1046"/>
                </a:lnTo>
                <a:lnTo>
                  <a:pt x="1216" y="1056"/>
                </a:lnTo>
                <a:lnTo>
                  <a:pt x="1200" y="1064"/>
                </a:lnTo>
                <a:lnTo>
                  <a:pt x="1183" y="1071"/>
                </a:lnTo>
                <a:lnTo>
                  <a:pt x="1164" y="1078"/>
                </a:lnTo>
                <a:lnTo>
                  <a:pt x="1144" y="1082"/>
                </a:lnTo>
                <a:lnTo>
                  <a:pt x="1125" y="1086"/>
                </a:lnTo>
                <a:lnTo>
                  <a:pt x="1103" y="1089"/>
                </a:lnTo>
                <a:lnTo>
                  <a:pt x="1081" y="1089"/>
                </a:lnTo>
                <a:lnTo>
                  <a:pt x="1081" y="1089"/>
                </a:lnTo>
                <a:lnTo>
                  <a:pt x="1060" y="1089"/>
                </a:lnTo>
                <a:lnTo>
                  <a:pt x="1038" y="1086"/>
                </a:lnTo>
                <a:lnTo>
                  <a:pt x="1018" y="1082"/>
                </a:lnTo>
                <a:lnTo>
                  <a:pt x="999" y="1078"/>
                </a:lnTo>
                <a:lnTo>
                  <a:pt x="980" y="1071"/>
                </a:lnTo>
                <a:lnTo>
                  <a:pt x="963" y="1064"/>
                </a:lnTo>
                <a:lnTo>
                  <a:pt x="946" y="1056"/>
                </a:lnTo>
                <a:lnTo>
                  <a:pt x="931" y="1046"/>
                </a:lnTo>
                <a:lnTo>
                  <a:pt x="931" y="1046"/>
                </a:lnTo>
                <a:lnTo>
                  <a:pt x="920" y="1038"/>
                </a:lnTo>
                <a:lnTo>
                  <a:pt x="910" y="1028"/>
                </a:lnTo>
                <a:lnTo>
                  <a:pt x="902" y="1020"/>
                </a:lnTo>
                <a:lnTo>
                  <a:pt x="895" y="1009"/>
                </a:lnTo>
                <a:lnTo>
                  <a:pt x="888" y="999"/>
                </a:lnTo>
                <a:lnTo>
                  <a:pt x="884" y="988"/>
                </a:lnTo>
                <a:lnTo>
                  <a:pt x="881" y="977"/>
                </a:lnTo>
                <a:lnTo>
                  <a:pt x="880" y="966"/>
                </a:lnTo>
                <a:lnTo>
                  <a:pt x="880" y="966"/>
                </a:lnTo>
                <a:close/>
                <a:moveTo>
                  <a:pt x="503" y="966"/>
                </a:moveTo>
                <a:lnTo>
                  <a:pt x="503" y="966"/>
                </a:lnTo>
                <a:lnTo>
                  <a:pt x="503" y="952"/>
                </a:lnTo>
                <a:lnTo>
                  <a:pt x="500" y="939"/>
                </a:lnTo>
                <a:lnTo>
                  <a:pt x="500" y="939"/>
                </a:lnTo>
                <a:lnTo>
                  <a:pt x="497" y="930"/>
                </a:lnTo>
                <a:lnTo>
                  <a:pt x="493" y="921"/>
                </a:lnTo>
                <a:lnTo>
                  <a:pt x="489" y="913"/>
                </a:lnTo>
                <a:lnTo>
                  <a:pt x="483" y="905"/>
                </a:lnTo>
                <a:lnTo>
                  <a:pt x="477" y="896"/>
                </a:lnTo>
                <a:lnTo>
                  <a:pt x="468" y="889"/>
                </a:lnTo>
                <a:lnTo>
                  <a:pt x="452" y="874"/>
                </a:lnTo>
                <a:lnTo>
                  <a:pt x="452" y="874"/>
                </a:lnTo>
                <a:lnTo>
                  <a:pt x="436" y="866"/>
                </a:lnTo>
                <a:lnTo>
                  <a:pt x="420" y="858"/>
                </a:lnTo>
                <a:lnTo>
                  <a:pt x="403" y="849"/>
                </a:lnTo>
                <a:lnTo>
                  <a:pt x="384" y="844"/>
                </a:lnTo>
                <a:lnTo>
                  <a:pt x="364" y="838"/>
                </a:lnTo>
                <a:lnTo>
                  <a:pt x="345" y="835"/>
                </a:lnTo>
                <a:lnTo>
                  <a:pt x="323" y="833"/>
                </a:lnTo>
                <a:lnTo>
                  <a:pt x="302" y="831"/>
                </a:lnTo>
                <a:lnTo>
                  <a:pt x="302" y="831"/>
                </a:lnTo>
                <a:lnTo>
                  <a:pt x="280" y="833"/>
                </a:lnTo>
                <a:lnTo>
                  <a:pt x="258" y="835"/>
                </a:lnTo>
                <a:lnTo>
                  <a:pt x="238" y="838"/>
                </a:lnTo>
                <a:lnTo>
                  <a:pt x="219" y="844"/>
                </a:lnTo>
                <a:lnTo>
                  <a:pt x="199" y="849"/>
                </a:lnTo>
                <a:lnTo>
                  <a:pt x="183" y="858"/>
                </a:lnTo>
                <a:lnTo>
                  <a:pt x="166" y="866"/>
                </a:lnTo>
                <a:lnTo>
                  <a:pt x="151" y="874"/>
                </a:lnTo>
                <a:lnTo>
                  <a:pt x="151" y="874"/>
                </a:lnTo>
                <a:lnTo>
                  <a:pt x="140" y="884"/>
                </a:lnTo>
                <a:lnTo>
                  <a:pt x="130" y="894"/>
                </a:lnTo>
                <a:lnTo>
                  <a:pt x="120" y="903"/>
                </a:lnTo>
                <a:lnTo>
                  <a:pt x="113" y="914"/>
                </a:lnTo>
                <a:lnTo>
                  <a:pt x="107" y="925"/>
                </a:lnTo>
                <a:lnTo>
                  <a:pt x="102" y="937"/>
                </a:lnTo>
                <a:lnTo>
                  <a:pt x="100" y="949"/>
                </a:lnTo>
                <a:lnTo>
                  <a:pt x="100" y="960"/>
                </a:lnTo>
                <a:lnTo>
                  <a:pt x="100" y="960"/>
                </a:lnTo>
                <a:lnTo>
                  <a:pt x="100" y="973"/>
                </a:lnTo>
                <a:lnTo>
                  <a:pt x="102" y="984"/>
                </a:lnTo>
                <a:lnTo>
                  <a:pt x="107" y="996"/>
                </a:lnTo>
                <a:lnTo>
                  <a:pt x="113" y="1007"/>
                </a:lnTo>
                <a:lnTo>
                  <a:pt x="120" y="1017"/>
                </a:lnTo>
                <a:lnTo>
                  <a:pt x="130" y="1028"/>
                </a:lnTo>
                <a:lnTo>
                  <a:pt x="140" y="1038"/>
                </a:lnTo>
                <a:lnTo>
                  <a:pt x="151" y="1046"/>
                </a:lnTo>
                <a:lnTo>
                  <a:pt x="151" y="1046"/>
                </a:lnTo>
                <a:lnTo>
                  <a:pt x="166" y="1056"/>
                </a:lnTo>
                <a:lnTo>
                  <a:pt x="183" y="1064"/>
                </a:lnTo>
                <a:lnTo>
                  <a:pt x="199" y="1071"/>
                </a:lnTo>
                <a:lnTo>
                  <a:pt x="219" y="1078"/>
                </a:lnTo>
                <a:lnTo>
                  <a:pt x="238" y="1082"/>
                </a:lnTo>
                <a:lnTo>
                  <a:pt x="258" y="1086"/>
                </a:lnTo>
                <a:lnTo>
                  <a:pt x="280" y="1089"/>
                </a:lnTo>
                <a:lnTo>
                  <a:pt x="302" y="1089"/>
                </a:lnTo>
                <a:lnTo>
                  <a:pt x="302" y="1089"/>
                </a:lnTo>
                <a:lnTo>
                  <a:pt x="323" y="1089"/>
                </a:lnTo>
                <a:lnTo>
                  <a:pt x="345" y="1086"/>
                </a:lnTo>
                <a:lnTo>
                  <a:pt x="364" y="1082"/>
                </a:lnTo>
                <a:lnTo>
                  <a:pt x="384" y="1078"/>
                </a:lnTo>
                <a:lnTo>
                  <a:pt x="403" y="1071"/>
                </a:lnTo>
                <a:lnTo>
                  <a:pt x="420" y="1064"/>
                </a:lnTo>
                <a:lnTo>
                  <a:pt x="436" y="1056"/>
                </a:lnTo>
                <a:lnTo>
                  <a:pt x="452" y="1046"/>
                </a:lnTo>
                <a:lnTo>
                  <a:pt x="452" y="1046"/>
                </a:lnTo>
                <a:lnTo>
                  <a:pt x="463" y="1038"/>
                </a:lnTo>
                <a:lnTo>
                  <a:pt x="472" y="1028"/>
                </a:lnTo>
                <a:lnTo>
                  <a:pt x="481" y="1020"/>
                </a:lnTo>
                <a:lnTo>
                  <a:pt x="488" y="1009"/>
                </a:lnTo>
                <a:lnTo>
                  <a:pt x="495" y="999"/>
                </a:lnTo>
                <a:lnTo>
                  <a:pt x="499" y="988"/>
                </a:lnTo>
                <a:lnTo>
                  <a:pt x="501" y="977"/>
                </a:lnTo>
                <a:lnTo>
                  <a:pt x="503" y="966"/>
                </a:lnTo>
                <a:lnTo>
                  <a:pt x="503" y="966"/>
                </a:lnTo>
                <a:close/>
                <a:moveTo>
                  <a:pt x="869" y="121"/>
                </a:moveTo>
                <a:lnTo>
                  <a:pt x="869" y="121"/>
                </a:lnTo>
                <a:lnTo>
                  <a:pt x="892" y="115"/>
                </a:lnTo>
                <a:lnTo>
                  <a:pt x="916" y="111"/>
                </a:lnTo>
                <a:lnTo>
                  <a:pt x="939" y="109"/>
                </a:lnTo>
                <a:lnTo>
                  <a:pt x="964" y="109"/>
                </a:lnTo>
                <a:lnTo>
                  <a:pt x="964" y="109"/>
                </a:lnTo>
                <a:lnTo>
                  <a:pt x="991" y="114"/>
                </a:lnTo>
                <a:lnTo>
                  <a:pt x="1017" y="121"/>
                </a:lnTo>
                <a:lnTo>
                  <a:pt x="1043" y="130"/>
                </a:lnTo>
                <a:lnTo>
                  <a:pt x="1067" y="144"/>
                </a:lnTo>
                <a:lnTo>
                  <a:pt x="1067" y="144"/>
                </a:lnTo>
                <a:lnTo>
                  <a:pt x="1072" y="145"/>
                </a:lnTo>
                <a:lnTo>
                  <a:pt x="1078" y="144"/>
                </a:lnTo>
                <a:lnTo>
                  <a:pt x="1078" y="144"/>
                </a:lnTo>
                <a:lnTo>
                  <a:pt x="1082" y="140"/>
                </a:lnTo>
                <a:lnTo>
                  <a:pt x="1083" y="134"/>
                </a:lnTo>
                <a:lnTo>
                  <a:pt x="1083" y="134"/>
                </a:lnTo>
                <a:lnTo>
                  <a:pt x="1083" y="101"/>
                </a:lnTo>
                <a:lnTo>
                  <a:pt x="1083" y="101"/>
                </a:lnTo>
                <a:lnTo>
                  <a:pt x="1082" y="87"/>
                </a:lnTo>
                <a:lnTo>
                  <a:pt x="1079" y="75"/>
                </a:lnTo>
                <a:lnTo>
                  <a:pt x="1075" y="62"/>
                </a:lnTo>
                <a:lnTo>
                  <a:pt x="1070" y="51"/>
                </a:lnTo>
                <a:lnTo>
                  <a:pt x="1061" y="40"/>
                </a:lnTo>
                <a:lnTo>
                  <a:pt x="1053" y="32"/>
                </a:lnTo>
                <a:lnTo>
                  <a:pt x="1043" y="24"/>
                </a:lnTo>
                <a:lnTo>
                  <a:pt x="1032" y="17"/>
                </a:lnTo>
                <a:lnTo>
                  <a:pt x="1032" y="17"/>
                </a:lnTo>
                <a:lnTo>
                  <a:pt x="1021" y="10"/>
                </a:lnTo>
                <a:lnTo>
                  <a:pt x="1009" y="6"/>
                </a:lnTo>
                <a:lnTo>
                  <a:pt x="996" y="3"/>
                </a:lnTo>
                <a:lnTo>
                  <a:pt x="984" y="0"/>
                </a:lnTo>
                <a:lnTo>
                  <a:pt x="984" y="0"/>
                </a:lnTo>
                <a:lnTo>
                  <a:pt x="970" y="0"/>
                </a:lnTo>
                <a:lnTo>
                  <a:pt x="956" y="0"/>
                </a:lnTo>
                <a:lnTo>
                  <a:pt x="943" y="3"/>
                </a:lnTo>
                <a:lnTo>
                  <a:pt x="931" y="7"/>
                </a:lnTo>
                <a:lnTo>
                  <a:pt x="931" y="7"/>
                </a:lnTo>
                <a:lnTo>
                  <a:pt x="917" y="11"/>
                </a:lnTo>
                <a:lnTo>
                  <a:pt x="906" y="18"/>
                </a:lnTo>
                <a:lnTo>
                  <a:pt x="894" y="26"/>
                </a:lnTo>
                <a:lnTo>
                  <a:pt x="884" y="36"/>
                </a:lnTo>
                <a:lnTo>
                  <a:pt x="874" y="47"/>
                </a:lnTo>
                <a:lnTo>
                  <a:pt x="867" y="61"/>
                </a:lnTo>
                <a:lnTo>
                  <a:pt x="860" y="75"/>
                </a:lnTo>
                <a:lnTo>
                  <a:pt x="856" y="91"/>
                </a:lnTo>
                <a:lnTo>
                  <a:pt x="856" y="91"/>
                </a:lnTo>
                <a:lnTo>
                  <a:pt x="855" y="100"/>
                </a:lnTo>
                <a:lnTo>
                  <a:pt x="855" y="109"/>
                </a:lnTo>
                <a:lnTo>
                  <a:pt x="855" y="109"/>
                </a:lnTo>
                <a:lnTo>
                  <a:pt x="855" y="115"/>
                </a:lnTo>
                <a:lnTo>
                  <a:pt x="859" y="119"/>
                </a:lnTo>
                <a:lnTo>
                  <a:pt x="859" y="119"/>
                </a:lnTo>
                <a:lnTo>
                  <a:pt x="863" y="121"/>
                </a:lnTo>
                <a:lnTo>
                  <a:pt x="869" y="121"/>
                </a:lnTo>
                <a:lnTo>
                  <a:pt x="869" y="121"/>
                </a:lnTo>
                <a:close/>
                <a:moveTo>
                  <a:pt x="528" y="109"/>
                </a:moveTo>
                <a:lnTo>
                  <a:pt x="528" y="109"/>
                </a:lnTo>
                <a:lnTo>
                  <a:pt x="526" y="115"/>
                </a:lnTo>
                <a:lnTo>
                  <a:pt x="524" y="119"/>
                </a:lnTo>
                <a:lnTo>
                  <a:pt x="524" y="119"/>
                </a:lnTo>
                <a:lnTo>
                  <a:pt x="519" y="121"/>
                </a:lnTo>
                <a:lnTo>
                  <a:pt x="514" y="121"/>
                </a:lnTo>
                <a:lnTo>
                  <a:pt x="514" y="121"/>
                </a:lnTo>
                <a:lnTo>
                  <a:pt x="490" y="115"/>
                </a:lnTo>
                <a:lnTo>
                  <a:pt x="467" y="111"/>
                </a:lnTo>
                <a:lnTo>
                  <a:pt x="443" y="109"/>
                </a:lnTo>
                <a:lnTo>
                  <a:pt x="418" y="109"/>
                </a:lnTo>
                <a:lnTo>
                  <a:pt x="418" y="109"/>
                </a:lnTo>
                <a:lnTo>
                  <a:pt x="392" y="114"/>
                </a:lnTo>
                <a:lnTo>
                  <a:pt x="366" y="121"/>
                </a:lnTo>
                <a:lnTo>
                  <a:pt x="339" y="130"/>
                </a:lnTo>
                <a:lnTo>
                  <a:pt x="316" y="144"/>
                </a:lnTo>
                <a:lnTo>
                  <a:pt x="316" y="144"/>
                </a:lnTo>
                <a:lnTo>
                  <a:pt x="310" y="145"/>
                </a:lnTo>
                <a:lnTo>
                  <a:pt x="305" y="144"/>
                </a:lnTo>
                <a:lnTo>
                  <a:pt x="305" y="144"/>
                </a:lnTo>
                <a:lnTo>
                  <a:pt x="301" y="140"/>
                </a:lnTo>
                <a:lnTo>
                  <a:pt x="299" y="134"/>
                </a:lnTo>
                <a:lnTo>
                  <a:pt x="299" y="134"/>
                </a:lnTo>
                <a:lnTo>
                  <a:pt x="299" y="101"/>
                </a:lnTo>
                <a:lnTo>
                  <a:pt x="299" y="101"/>
                </a:lnTo>
                <a:lnTo>
                  <a:pt x="301" y="87"/>
                </a:lnTo>
                <a:lnTo>
                  <a:pt x="303" y="75"/>
                </a:lnTo>
                <a:lnTo>
                  <a:pt x="307" y="62"/>
                </a:lnTo>
                <a:lnTo>
                  <a:pt x="313" y="51"/>
                </a:lnTo>
                <a:lnTo>
                  <a:pt x="321" y="40"/>
                </a:lnTo>
                <a:lnTo>
                  <a:pt x="330" y="32"/>
                </a:lnTo>
                <a:lnTo>
                  <a:pt x="339" y="24"/>
                </a:lnTo>
                <a:lnTo>
                  <a:pt x="350" y="17"/>
                </a:lnTo>
                <a:lnTo>
                  <a:pt x="350" y="17"/>
                </a:lnTo>
                <a:lnTo>
                  <a:pt x="362" y="10"/>
                </a:lnTo>
                <a:lnTo>
                  <a:pt x="374" y="6"/>
                </a:lnTo>
                <a:lnTo>
                  <a:pt x="386" y="3"/>
                </a:lnTo>
                <a:lnTo>
                  <a:pt x="399" y="0"/>
                </a:lnTo>
                <a:lnTo>
                  <a:pt x="399" y="0"/>
                </a:lnTo>
                <a:lnTo>
                  <a:pt x="413" y="0"/>
                </a:lnTo>
                <a:lnTo>
                  <a:pt x="427" y="0"/>
                </a:lnTo>
                <a:lnTo>
                  <a:pt x="439" y="3"/>
                </a:lnTo>
                <a:lnTo>
                  <a:pt x="452" y="7"/>
                </a:lnTo>
                <a:lnTo>
                  <a:pt x="452" y="7"/>
                </a:lnTo>
                <a:lnTo>
                  <a:pt x="465" y="11"/>
                </a:lnTo>
                <a:lnTo>
                  <a:pt x="477" y="18"/>
                </a:lnTo>
                <a:lnTo>
                  <a:pt x="489" y="26"/>
                </a:lnTo>
                <a:lnTo>
                  <a:pt x="499" y="36"/>
                </a:lnTo>
                <a:lnTo>
                  <a:pt x="508" y="47"/>
                </a:lnTo>
                <a:lnTo>
                  <a:pt x="515" y="61"/>
                </a:lnTo>
                <a:lnTo>
                  <a:pt x="522" y="75"/>
                </a:lnTo>
                <a:lnTo>
                  <a:pt x="526" y="91"/>
                </a:lnTo>
                <a:lnTo>
                  <a:pt x="526" y="91"/>
                </a:lnTo>
                <a:lnTo>
                  <a:pt x="528" y="101"/>
                </a:lnTo>
                <a:lnTo>
                  <a:pt x="528" y="109"/>
                </a:lnTo>
                <a:lnTo>
                  <a:pt x="528" y="109"/>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31" name="Group 30">
            <a:extLst>
              <a:ext uri="{FF2B5EF4-FFF2-40B4-BE49-F238E27FC236}">
                <a16:creationId xmlns:a16="http://schemas.microsoft.com/office/drawing/2014/main" id="{670D9D76-1CAC-454B-B55E-595FC860526B}"/>
              </a:ext>
            </a:extLst>
          </p:cNvPr>
          <p:cNvGrpSpPr>
            <a:grpSpLocks noChangeAspect="1"/>
          </p:cNvGrpSpPr>
          <p:nvPr userDrawn="1"/>
        </p:nvGrpSpPr>
        <p:grpSpPr>
          <a:xfrm>
            <a:off x="11609811" y="1057500"/>
            <a:ext cx="412827" cy="307259"/>
            <a:chOff x="3317875" y="3657600"/>
            <a:chExt cx="1179513" cy="877888"/>
          </a:xfrm>
          <a:solidFill>
            <a:srgbClr val="92D050"/>
          </a:solidFill>
        </p:grpSpPr>
        <p:sp>
          <p:nvSpPr>
            <p:cNvPr id="32" name="Freeform 42">
              <a:extLst>
                <a:ext uri="{FF2B5EF4-FFF2-40B4-BE49-F238E27FC236}">
                  <a16:creationId xmlns:a16="http://schemas.microsoft.com/office/drawing/2014/main" id="{6BAB1174-F8FB-4F2F-8CAB-1C6719E9B49B}"/>
                </a:ext>
              </a:extLst>
            </p:cNvPr>
            <p:cNvSpPr>
              <a:spLocks/>
            </p:cNvSpPr>
            <p:nvPr/>
          </p:nvSpPr>
          <p:spPr bwMode="auto">
            <a:xfrm>
              <a:off x="4119563" y="4179888"/>
              <a:ext cx="366712" cy="182563"/>
            </a:xfrm>
            <a:custGeom>
              <a:avLst/>
              <a:gdLst/>
              <a:ahLst/>
              <a:cxnLst>
                <a:cxn ang="0">
                  <a:pos x="114" y="115"/>
                </a:cxn>
                <a:cxn ang="0">
                  <a:pos x="114" y="115"/>
                </a:cxn>
                <a:cxn ang="0">
                  <a:pos x="127" y="115"/>
                </a:cxn>
                <a:cxn ang="0">
                  <a:pos x="138" y="113"/>
                </a:cxn>
                <a:cxn ang="0">
                  <a:pos x="149" y="109"/>
                </a:cxn>
                <a:cxn ang="0">
                  <a:pos x="160" y="106"/>
                </a:cxn>
                <a:cxn ang="0">
                  <a:pos x="179" y="96"/>
                </a:cxn>
                <a:cxn ang="0">
                  <a:pos x="197" y="82"/>
                </a:cxn>
                <a:cxn ang="0">
                  <a:pos x="210" y="65"/>
                </a:cxn>
                <a:cxn ang="0">
                  <a:pos x="221" y="45"/>
                </a:cxn>
                <a:cxn ang="0">
                  <a:pos x="225" y="33"/>
                </a:cxn>
                <a:cxn ang="0">
                  <a:pos x="229" y="22"/>
                </a:cxn>
                <a:cxn ang="0">
                  <a:pos x="231" y="11"/>
                </a:cxn>
                <a:cxn ang="0">
                  <a:pos x="231" y="0"/>
                </a:cxn>
                <a:cxn ang="0">
                  <a:pos x="0" y="0"/>
                </a:cxn>
                <a:cxn ang="0">
                  <a:pos x="0" y="0"/>
                </a:cxn>
                <a:cxn ang="0">
                  <a:pos x="0" y="11"/>
                </a:cxn>
                <a:cxn ang="0">
                  <a:pos x="1" y="22"/>
                </a:cxn>
                <a:cxn ang="0">
                  <a:pos x="5" y="33"/>
                </a:cxn>
                <a:cxn ang="0">
                  <a:pos x="9" y="45"/>
                </a:cxn>
                <a:cxn ang="0">
                  <a:pos x="20" y="65"/>
                </a:cxn>
                <a:cxn ang="0">
                  <a:pos x="33" y="82"/>
                </a:cxn>
                <a:cxn ang="0">
                  <a:pos x="50" y="96"/>
                </a:cxn>
                <a:cxn ang="0">
                  <a:pos x="70" y="106"/>
                </a:cxn>
                <a:cxn ang="0">
                  <a:pos x="81" y="109"/>
                </a:cxn>
                <a:cxn ang="0">
                  <a:pos x="92" y="113"/>
                </a:cxn>
                <a:cxn ang="0">
                  <a:pos x="103" y="115"/>
                </a:cxn>
                <a:cxn ang="0">
                  <a:pos x="114" y="115"/>
                </a:cxn>
                <a:cxn ang="0">
                  <a:pos x="114" y="115"/>
                </a:cxn>
              </a:cxnLst>
              <a:rect l="0" t="0" r="r" b="b"/>
              <a:pathLst>
                <a:path w="231" h="115">
                  <a:moveTo>
                    <a:pt x="114" y="115"/>
                  </a:moveTo>
                  <a:lnTo>
                    <a:pt x="114" y="115"/>
                  </a:lnTo>
                  <a:lnTo>
                    <a:pt x="127" y="115"/>
                  </a:lnTo>
                  <a:lnTo>
                    <a:pt x="138" y="113"/>
                  </a:lnTo>
                  <a:lnTo>
                    <a:pt x="149" y="109"/>
                  </a:lnTo>
                  <a:lnTo>
                    <a:pt x="160" y="106"/>
                  </a:lnTo>
                  <a:lnTo>
                    <a:pt x="179" y="96"/>
                  </a:lnTo>
                  <a:lnTo>
                    <a:pt x="197" y="82"/>
                  </a:lnTo>
                  <a:lnTo>
                    <a:pt x="210" y="65"/>
                  </a:lnTo>
                  <a:lnTo>
                    <a:pt x="221" y="45"/>
                  </a:lnTo>
                  <a:lnTo>
                    <a:pt x="225" y="33"/>
                  </a:lnTo>
                  <a:lnTo>
                    <a:pt x="229" y="22"/>
                  </a:lnTo>
                  <a:lnTo>
                    <a:pt x="231" y="11"/>
                  </a:lnTo>
                  <a:lnTo>
                    <a:pt x="231" y="0"/>
                  </a:lnTo>
                  <a:lnTo>
                    <a:pt x="0" y="0"/>
                  </a:lnTo>
                  <a:lnTo>
                    <a:pt x="0" y="0"/>
                  </a:lnTo>
                  <a:lnTo>
                    <a:pt x="0" y="11"/>
                  </a:lnTo>
                  <a:lnTo>
                    <a:pt x="1" y="22"/>
                  </a:lnTo>
                  <a:lnTo>
                    <a:pt x="5" y="33"/>
                  </a:lnTo>
                  <a:lnTo>
                    <a:pt x="9" y="45"/>
                  </a:lnTo>
                  <a:lnTo>
                    <a:pt x="20" y="65"/>
                  </a:lnTo>
                  <a:lnTo>
                    <a:pt x="33" y="82"/>
                  </a:lnTo>
                  <a:lnTo>
                    <a:pt x="50" y="96"/>
                  </a:lnTo>
                  <a:lnTo>
                    <a:pt x="70" y="106"/>
                  </a:lnTo>
                  <a:lnTo>
                    <a:pt x="81" y="109"/>
                  </a:lnTo>
                  <a:lnTo>
                    <a:pt x="92" y="113"/>
                  </a:lnTo>
                  <a:lnTo>
                    <a:pt x="103" y="115"/>
                  </a:lnTo>
                  <a:lnTo>
                    <a:pt x="114" y="115"/>
                  </a:lnTo>
                  <a:lnTo>
                    <a:pt x="114" y="115"/>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3" name="Freeform 43">
              <a:extLst>
                <a:ext uri="{FF2B5EF4-FFF2-40B4-BE49-F238E27FC236}">
                  <a16:creationId xmlns:a16="http://schemas.microsoft.com/office/drawing/2014/main" id="{63AB8556-8E33-449D-9A87-E1AFFB48873D}"/>
                </a:ext>
              </a:extLst>
            </p:cNvPr>
            <p:cNvSpPr>
              <a:spLocks/>
            </p:cNvSpPr>
            <p:nvPr/>
          </p:nvSpPr>
          <p:spPr bwMode="auto">
            <a:xfrm>
              <a:off x="4106863" y="4141788"/>
              <a:ext cx="390525" cy="30163"/>
            </a:xfrm>
            <a:custGeom>
              <a:avLst/>
              <a:gdLst/>
              <a:ahLst/>
              <a:cxnLst>
                <a:cxn ang="0">
                  <a:pos x="237" y="0"/>
                </a:cxn>
                <a:cxn ang="0">
                  <a:pos x="9" y="0"/>
                </a:cxn>
                <a:cxn ang="0">
                  <a:pos x="9" y="0"/>
                </a:cxn>
                <a:cxn ang="0">
                  <a:pos x="6" y="0"/>
                </a:cxn>
                <a:cxn ang="0">
                  <a:pos x="4" y="2"/>
                </a:cxn>
                <a:cxn ang="0">
                  <a:pos x="2" y="6"/>
                </a:cxn>
                <a:cxn ang="0">
                  <a:pos x="0" y="9"/>
                </a:cxn>
                <a:cxn ang="0">
                  <a:pos x="0" y="9"/>
                </a:cxn>
                <a:cxn ang="0">
                  <a:pos x="2" y="13"/>
                </a:cxn>
                <a:cxn ang="0">
                  <a:pos x="4" y="15"/>
                </a:cxn>
                <a:cxn ang="0">
                  <a:pos x="6" y="17"/>
                </a:cxn>
                <a:cxn ang="0">
                  <a:pos x="9" y="19"/>
                </a:cxn>
                <a:cxn ang="0">
                  <a:pos x="237" y="19"/>
                </a:cxn>
                <a:cxn ang="0">
                  <a:pos x="237" y="19"/>
                </a:cxn>
                <a:cxn ang="0">
                  <a:pos x="240" y="17"/>
                </a:cxn>
                <a:cxn ang="0">
                  <a:pos x="242" y="15"/>
                </a:cxn>
                <a:cxn ang="0">
                  <a:pos x="244" y="13"/>
                </a:cxn>
                <a:cxn ang="0">
                  <a:pos x="246" y="9"/>
                </a:cxn>
                <a:cxn ang="0">
                  <a:pos x="246" y="9"/>
                </a:cxn>
                <a:cxn ang="0">
                  <a:pos x="244" y="6"/>
                </a:cxn>
                <a:cxn ang="0">
                  <a:pos x="242" y="2"/>
                </a:cxn>
                <a:cxn ang="0">
                  <a:pos x="240" y="0"/>
                </a:cxn>
                <a:cxn ang="0">
                  <a:pos x="237" y="0"/>
                </a:cxn>
                <a:cxn ang="0">
                  <a:pos x="237" y="0"/>
                </a:cxn>
              </a:cxnLst>
              <a:rect l="0" t="0" r="r" b="b"/>
              <a:pathLst>
                <a:path w="246" h="19">
                  <a:moveTo>
                    <a:pt x="237" y="0"/>
                  </a:moveTo>
                  <a:lnTo>
                    <a:pt x="9" y="0"/>
                  </a:lnTo>
                  <a:lnTo>
                    <a:pt x="9" y="0"/>
                  </a:lnTo>
                  <a:lnTo>
                    <a:pt x="6" y="0"/>
                  </a:lnTo>
                  <a:lnTo>
                    <a:pt x="4" y="2"/>
                  </a:lnTo>
                  <a:lnTo>
                    <a:pt x="2" y="6"/>
                  </a:lnTo>
                  <a:lnTo>
                    <a:pt x="0" y="9"/>
                  </a:lnTo>
                  <a:lnTo>
                    <a:pt x="0" y="9"/>
                  </a:lnTo>
                  <a:lnTo>
                    <a:pt x="2" y="13"/>
                  </a:lnTo>
                  <a:lnTo>
                    <a:pt x="4" y="15"/>
                  </a:lnTo>
                  <a:lnTo>
                    <a:pt x="6" y="17"/>
                  </a:lnTo>
                  <a:lnTo>
                    <a:pt x="9" y="19"/>
                  </a:lnTo>
                  <a:lnTo>
                    <a:pt x="237" y="19"/>
                  </a:lnTo>
                  <a:lnTo>
                    <a:pt x="237" y="19"/>
                  </a:lnTo>
                  <a:lnTo>
                    <a:pt x="240" y="17"/>
                  </a:lnTo>
                  <a:lnTo>
                    <a:pt x="242" y="15"/>
                  </a:lnTo>
                  <a:lnTo>
                    <a:pt x="244" y="13"/>
                  </a:lnTo>
                  <a:lnTo>
                    <a:pt x="246" y="9"/>
                  </a:lnTo>
                  <a:lnTo>
                    <a:pt x="246" y="9"/>
                  </a:lnTo>
                  <a:lnTo>
                    <a:pt x="244" y="6"/>
                  </a:lnTo>
                  <a:lnTo>
                    <a:pt x="242" y="2"/>
                  </a:lnTo>
                  <a:lnTo>
                    <a:pt x="240" y="0"/>
                  </a:lnTo>
                  <a:lnTo>
                    <a:pt x="237" y="0"/>
                  </a:lnTo>
                  <a:lnTo>
                    <a:pt x="237" y="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4" name="Freeform 44">
              <a:extLst>
                <a:ext uri="{FF2B5EF4-FFF2-40B4-BE49-F238E27FC236}">
                  <a16:creationId xmlns:a16="http://schemas.microsoft.com/office/drawing/2014/main" id="{0FF7D5A9-034D-475A-9BCC-95B5EA07E67D}"/>
                </a:ext>
              </a:extLst>
            </p:cNvPr>
            <p:cNvSpPr>
              <a:spLocks/>
            </p:cNvSpPr>
            <p:nvPr/>
          </p:nvSpPr>
          <p:spPr bwMode="auto">
            <a:xfrm>
              <a:off x="3711575" y="4464050"/>
              <a:ext cx="371475" cy="71438"/>
            </a:xfrm>
            <a:custGeom>
              <a:avLst/>
              <a:gdLst/>
              <a:ahLst/>
              <a:cxnLst>
                <a:cxn ang="0">
                  <a:pos x="205" y="0"/>
                </a:cxn>
                <a:cxn ang="0">
                  <a:pos x="29" y="0"/>
                </a:cxn>
                <a:cxn ang="0">
                  <a:pos x="29" y="0"/>
                </a:cxn>
                <a:cxn ang="0">
                  <a:pos x="24" y="0"/>
                </a:cxn>
                <a:cxn ang="0">
                  <a:pos x="18" y="2"/>
                </a:cxn>
                <a:cxn ang="0">
                  <a:pos x="9" y="8"/>
                </a:cxn>
                <a:cxn ang="0">
                  <a:pos x="2" y="17"/>
                </a:cxn>
                <a:cxn ang="0">
                  <a:pos x="0" y="23"/>
                </a:cxn>
                <a:cxn ang="0">
                  <a:pos x="0" y="28"/>
                </a:cxn>
                <a:cxn ang="0">
                  <a:pos x="0" y="45"/>
                </a:cxn>
                <a:cxn ang="0">
                  <a:pos x="234" y="45"/>
                </a:cxn>
                <a:cxn ang="0">
                  <a:pos x="234" y="28"/>
                </a:cxn>
                <a:cxn ang="0">
                  <a:pos x="234" y="28"/>
                </a:cxn>
                <a:cxn ang="0">
                  <a:pos x="234" y="23"/>
                </a:cxn>
                <a:cxn ang="0">
                  <a:pos x="233" y="17"/>
                </a:cxn>
                <a:cxn ang="0">
                  <a:pos x="225" y="8"/>
                </a:cxn>
                <a:cxn ang="0">
                  <a:pos x="216" y="2"/>
                </a:cxn>
                <a:cxn ang="0">
                  <a:pos x="210" y="0"/>
                </a:cxn>
                <a:cxn ang="0">
                  <a:pos x="205" y="0"/>
                </a:cxn>
                <a:cxn ang="0">
                  <a:pos x="205" y="0"/>
                </a:cxn>
              </a:cxnLst>
              <a:rect l="0" t="0" r="r" b="b"/>
              <a:pathLst>
                <a:path w="234" h="45">
                  <a:moveTo>
                    <a:pt x="205" y="0"/>
                  </a:moveTo>
                  <a:lnTo>
                    <a:pt x="29" y="0"/>
                  </a:lnTo>
                  <a:lnTo>
                    <a:pt x="29" y="0"/>
                  </a:lnTo>
                  <a:lnTo>
                    <a:pt x="24" y="0"/>
                  </a:lnTo>
                  <a:lnTo>
                    <a:pt x="18" y="2"/>
                  </a:lnTo>
                  <a:lnTo>
                    <a:pt x="9" y="8"/>
                  </a:lnTo>
                  <a:lnTo>
                    <a:pt x="2" y="17"/>
                  </a:lnTo>
                  <a:lnTo>
                    <a:pt x="0" y="23"/>
                  </a:lnTo>
                  <a:lnTo>
                    <a:pt x="0" y="28"/>
                  </a:lnTo>
                  <a:lnTo>
                    <a:pt x="0" y="45"/>
                  </a:lnTo>
                  <a:lnTo>
                    <a:pt x="234" y="45"/>
                  </a:lnTo>
                  <a:lnTo>
                    <a:pt x="234" y="28"/>
                  </a:lnTo>
                  <a:lnTo>
                    <a:pt x="234" y="28"/>
                  </a:lnTo>
                  <a:lnTo>
                    <a:pt x="234" y="23"/>
                  </a:lnTo>
                  <a:lnTo>
                    <a:pt x="233" y="17"/>
                  </a:lnTo>
                  <a:lnTo>
                    <a:pt x="225" y="8"/>
                  </a:lnTo>
                  <a:lnTo>
                    <a:pt x="216" y="2"/>
                  </a:lnTo>
                  <a:lnTo>
                    <a:pt x="210" y="0"/>
                  </a:lnTo>
                  <a:lnTo>
                    <a:pt x="205" y="0"/>
                  </a:lnTo>
                  <a:lnTo>
                    <a:pt x="205" y="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5" name="Freeform 45">
              <a:extLst>
                <a:ext uri="{FF2B5EF4-FFF2-40B4-BE49-F238E27FC236}">
                  <a16:creationId xmlns:a16="http://schemas.microsoft.com/office/drawing/2014/main" id="{2B1DB421-33E4-4268-BE8E-2E8D8462FEB1}"/>
                </a:ext>
              </a:extLst>
            </p:cNvPr>
            <p:cNvSpPr>
              <a:spLocks/>
            </p:cNvSpPr>
            <p:nvPr/>
          </p:nvSpPr>
          <p:spPr bwMode="auto">
            <a:xfrm>
              <a:off x="3770313" y="4324350"/>
              <a:ext cx="254000" cy="128588"/>
            </a:xfrm>
            <a:custGeom>
              <a:avLst/>
              <a:gdLst/>
              <a:ahLst/>
              <a:cxnLst>
                <a:cxn ang="0">
                  <a:pos x="160" y="81"/>
                </a:cxn>
                <a:cxn ang="0">
                  <a:pos x="160" y="81"/>
                </a:cxn>
                <a:cxn ang="0">
                  <a:pos x="159" y="64"/>
                </a:cxn>
                <a:cxn ang="0">
                  <a:pos x="155" y="50"/>
                </a:cxn>
                <a:cxn ang="0">
                  <a:pos x="148" y="35"/>
                </a:cxn>
                <a:cxn ang="0">
                  <a:pos x="136" y="24"/>
                </a:cxn>
                <a:cxn ang="0">
                  <a:pos x="125" y="15"/>
                </a:cxn>
                <a:cxn ang="0">
                  <a:pos x="112" y="7"/>
                </a:cxn>
                <a:cxn ang="0">
                  <a:pos x="96" y="2"/>
                </a:cxn>
                <a:cxn ang="0">
                  <a:pos x="81" y="0"/>
                </a:cxn>
                <a:cxn ang="0">
                  <a:pos x="81" y="0"/>
                </a:cxn>
                <a:cxn ang="0">
                  <a:pos x="64" y="2"/>
                </a:cxn>
                <a:cxn ang="0">
                  <a:pos x="50" y="7"/>
                </a:cxn>
                <a:cxn ang="0">
                  <a:pos x="35" y="15"/>
                </a:cxn>
                <a:cxn ang="0">
                  <a:pos x="24" y="24"/>
                </a:cxn>
                <a:cxn ang="0">
                  <a:pos x="13" y="35"/>
                </a:cxn>
                <a:cxn ang="0">
                  <a:pos x="5" y="50"/>
                </a:cxn>
                <a:cxn ang="0">
                  <a:pos x="2" y="64"/>
                </a:cxn>
                <a:cxn ang="0">
                  <a:pos x="0" y="81"/>
                </a:cxn>
                <a:cxn ang="0">
                  <a:pos x="160" y="81"/>
                </a:cxn>
              </a:cxnLst>
              <a:rect l="0" t="0" r="r" b="b"/>
              <a:pathLst>
                <a:path w="160" h="81">
                  <a:moveTo>
                    <a:pt x="160" y="81"/>
                  </a:moveTo>
                  <a:lnTo>
                    <a:pt x="160" y="81"/>
                  </a:lnTo>
                  <a:lnTo>
                    <a:pt x="159" y="64"/>
                  </a:lnTo>
                  <a:lnTo>
                    <a:pt x="155" y="50"/>
                  </a:lnTo>
                  <a:lnTo>
                    <a:pt x="148" y="35"/>
                  </a:lnTo>
                  <a:lnTo>
                    <a:pt x="136" y="24"/>
                  </a:lnTo>
                  <a:lnTo>
                    <a:pt x="125" y="15"/>
                  </a:lnTo>
                  <a:lnTo>
                    <a:pt x="112" y="7"/>
                  </a:lnTo>
                  <a:lnTo>
                    <a:pt x="96" y="2"/>
                  </a:lnTo>
                  <a:lnTo>
                    <a:pt x="81" y="0"/>
                  </a:lnTo>
                  <a:lnTo>
                    <a:pt x="81" y="0"/>
                  </a:lnTo>
                  <a:lnTo>
                    <a:pt x="64" y="2"/>
                  </a:lnTo>
                  <a:lnTo>
                    <a:pt x="50" y="7"/>
                  </a:lnTo>
                  <a:lnTo>
                    <a:pt x="35" y="15"/>
                  </a:lnTo>
                  <a:lnTo>
                    <a:pt x="24" y="24"/>
                  </a:lnTo>
                  <a:lnTo>
                    <a:pt x="13" y="35"/>
                  </a:lnTo>
                  <a:lnTo>
                    <a:pt x="5" y="50"/>
                  </a:lnTo>
                  <a:lnTo>
                    <a:pt x="2" y="64"/>
                  </a:lnTo>
                  <a:lnTo>
                    <a:pt x="0" y="81"/>
                  </a:lnTo>
                  <a:lnTo>
                    <a:pt x="160" y="81"/>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6" name="Freeform 46">
              <a:extLst>
                <a:ext uri="{FF2B5EF4-FFF2-40B4-BE49-F238E27FC236}">
                  <a16:creationId xmlns:a16="http://schemas.microsoft.com/office/drawing/2014/main" id="{D28BA157-4747-405E-89CF-2D484C6E4D2C}"/>
                </a:ext>
              </a:extLst>
            </p:cNvPr>
            <p:cNvSpPr>
              <a:spLocks/>
            </p:cNvSpPr>
            <p:nvPr/>
          </p:nvSpPr>
          <p:spPr bwMode="auto">
            <a:xfrm>
              <a:off x="3541713" y="3751263"/>
              <a:ext cx="260350" cy="117475"/>
            </a:xfrm>
            <a:custGeom>
              <a:avLst/>
              <a:gdLst/>
              <a:ahLst/>
              <a:cxnLst>
                <a:cxn ang="0">
                  <a:pos x="22" y="74"/>
                </a:cxn>
                <a:cxn ang="0">
                  <a:pos x="22" y="74"/>
                </a:cxn>
                <a:cxn ang="0">
                  <a:pos x="51" y="61"/>
                </a:cxn>
                <a:cxn ang="0">
                  <a:pos x="81" y="48"/>
                </a:cxn>
                <a:cxn ang="0">
                  <a:pos x="81" y="48"/>
                </a:cxn>
                <a:cxn ang="0">
                  <a:pos x="94" y="45"/>
                </a:cxn>
                <a:cxn ang="0">
                  <a:pos x="94" y="45"/>
                </a:cxn>
                <a:cxn ang="0">
                  <a:pos x="101" y="43"/>
                </a:cxn>
                <a:cxn ang="0">
                  <a:pos x="101" y="43"/>
                </a:cxn>
                <a:cxn ang="0">
                  <a:pos x="112" y="39"/>
                </a:cxn>
                <a:cxn ang="0">
                  <a:pos x="112" y="39"/>
                </a:cxn>
                <a:cxn ang="0">
                  <a:pos x="120" y="37"/>
                </a:cxn>
                <a:cxn ang="0">
                  <a:pos x="120" y="37"/>
                </a:cxn>
                <a:cxn ang="0">
                  <a:pos x="133" y="34"/>
                </a:cxn>
                <a:cxn ang="0">
                  <a:pos x="133" y="34"/>
                </a:cxn>
                <a:cxn ang="0">
                  <a:pos x="138" y="34"/>
                </a:cxn>
                <a:cxn ang="0">
                  <a:pos x="138" y="34"/>
                </a:cxn>
                <a:cxn ang="0">
                  <a:pos x="159" y="30"/>
                </a:cxn>
                <a:cxn ang="0">
                  <a:pos x="159" y="30"/>
                </a:cxn>
                <a:cxn ang="0">
                  <a:pos x="159" y="26"/>
                </a:cxn>
                <a:cxn ang="0">
                  <a:pos x="159" y="26"/>
                </a:cxn>
                <a:cxn ang="0">
                  <a:pos x="159" y="13"/>
                </a:cxn>
                <a:cxn ang="0">
                  <a:pos x="164" y="0"/>
                </a:cxn>
                <a:cxn ang="0">
                  <a:pos x="164" y="0"/>
                </a:cxn>
                <a:cxn ang="0">
                  <a:pos x="144" y="2"/>
                </a:cxn>
                <a:cxn ang="0">
                  <a:pos x="144" y="2"/>
                </a:cxn>
                <a:cxn ang="0">
                  <a:pos x="138" y="4"/>
                </a:cxn>
                <a:cxn ang="0">
                  <a:pos x="138" y="4"/>
                </a:cxn>
                <a:cxn ang="0">
                  <a:pos x="125" y="6"/>
                </a:cxn>
                <a:cxn ang="0">
                  <a:pos x="125" y="6"/>
                </a:cxn>
                <a:cxn ang="0">
                  <a:pos x="118" y="8"/>
                </a:cxn>
                <a:cxn ang="0">
                  <a:pos x="118" y="8"/>
                </a:cxn>
                <a:cxn ang="0">
                  <a:pos x="105" y="11"/>
                </a:cxn>
                <a:cxn ang="0">
                  <a:pos x="105" y="11"/>
                </a:cxn>
                <a:cxn ang="0">
                  <a:pos x="98" y="13"/>
                </a:cxn>
                <a:cxn ang="0">
                  <a:pos x="98" y="13"/>
                </a:cxn>
                <a:cxn ang="0">
                  <a:pos x="85" y="17"/>
                </a:cxn>
                <a:cxn ang="0">
                  <a:pos x="85" y="17"/>
                </a:cxn>
                <a:cxn ang="0">
                  <a:pos x="79" y="19"/>
                </a:cxn>
                <a:cxn ang="0">
                  <a:pos x="79" y="19"/>
                </a:cxn>
                <a:cxn ang="0">
                  <a:pos x="61" y="24"/>
                </a:cxn>
                <a:cxn ang="0">
                  <a:pos x="61" y="24"/>
                </a:cxn>
                <a:cxn ang="0">
                  <a:pos x="55" y="26"/>
                </a:cxn>
                <a:cxn ang="0">
                  <a:pos x="55" y="26"/>
                </a:cxn>
                <a:cxn ang="0">
                  <a:pos x="42" y="32"/>
                </a:cxn>
                <a:cxn ang="0">
                  <a:pos x="42" y="32"/>
                </a:cxn>
                <a:cxn ang="0">
                  <a:pos x="35" y="34"/>
                </a:cxn>
                <a:cxn ang="0">
                  <a:pos x="35" y="34"/>
                </a:cxn>
                <a:cxn ang="0">
                  <a:pos x="29" y="35"/>
                </a:cxn>
                <a:cxn ang="0">
                  <a:pos x="29" y="35"/>
                </a:cxn>
                <a:cxn ang="0">
                  <a:pos x="29" y="35"/>
                </a:cxn>
                <a:cxn ang="0">
                  <a:pos x="29" y="35"/>
                </a:cxn>
                <a:cxn ang="0">
                  <a:pos x="0" y="50"/>
                </a:cxn>
                <a:cxn ang="0">
                  <a:pos x="0" y="50"/>
                </a:cxn>
                <a:cxn ang="0">
                  <a:pos x="7" y="54"/>
                </a:cxn>
                <a:cxn ang="0">
                  <a:pos x="13" y="59"/>
                </a:cxn>
                <a:cxn ang="0">
                  <a:pos x="18" y="67"/>
                </a:cxn>
                <a:cxn ang="0">
                  <a:pos x="22" y="74"/>
                </a:cxn>
                <a:cxn ang="0">
                  <a:pos x="22" y="74"/>
                </a:cxn>
              </a:cxnLst>
              <a:rect l="0" t="0" r="r" b="b"/>
              <a:pathLst>
                <a:path w="164" h="74">
                  <a:moveTo>
                    <a:pt x="22" y="74"/>
                  </a:moveTo>
                  <a:lnTo>
                    <a:pt x="22" y="74"/>
                  </a:lnTo>
                  <a:lnTo>
                    <a:pt x="51" y="61"/>
                  </a:lnTo>
                  <a:lnTo>
                    <a:pt x="81" y="48"/>
                  </a:lnTo>
                  <a:lnTo>
                    <a:pt x="81" y="48"/>
                  </a:lnTo>
                  <a:lnTo>
                    <a:pt x="94" y="45"/>
                  </a:lnTo>
                  <a:lnTo>
                    <a:pt x="94" y="45"/>
                  </a:lnTo>
                  <a:lnTo>
                    <a:pt x="101" y="43"/>
                  </a:lnTo>
                  <a:lnTo>
                    <a:pt x="101" y="43"/>
                  </a:lnTo>
                  <a:lnTo>
                    <a:pt x="112" y="39"/>
                  </a:lnTo>
                  <a:lnTo>
                    <a:pt x="112" y="39"/>
                  </a:lnTo>
                  <a:lnTo>
                    <a:pt x="120" y="37"/>
                  </a:lnTo>
                  <a:lnTo>
                    <a:pt x="120" y="37"/>
                  </a:lnTo>
                  <a:lnTo>
                    <a:pt x="133" y="34"/>
                  </a:lnTo>
                  <a:lnTo>
                    <a:pt x="133" y="34"/>
                  </a:lnTo>
                  <a:lnTo>
                    <a:pt x="138" y="34"/>
                  </a:lnTo>
                  <a:lnTo>
                    <a:pt x="138" y="34"/>
                  </a:lnTo>
                  <a:lnTo>
                    <a:pt x="159" y="30"/>
                  </a:lnTo>
                  <a:lnTo>
                    <a:pt x="159" y="30"/>
                  </a:lnTo>
                  <a:lnTo>
                    <a:pt x="159" y="26"/>
                  </a:lnTo>
                  <a:lnTo>
                    <a:pt x="159" y="26"/>
                  </a:lnTo>
                  <a:lnTo>
                    <a:pt x="159" y="13"/>
                  </a:lnTo>
                  <a:lnTo>
                    <a:pt x="164" y="0"/>
                  </a:lnTo>
                  <a:lnTo>
                    <a:pt x="164" y="0"/>
                  </a:lnTo>
                  <a:lnTo>
                    <a:pt x="144" y="2"/>
                  </a:lnTo>
                  <a:lnTo>
                    <a:pt x="144" y="2"/>
                  </a:lnTo>
                  <a:lnTo>
                    <a:pt x="138" y="4"/>
                  </a:lnTo>
                  <a:lnTo>
                    <a:pt x="138" y="4"/>
                  </a:lnTo>
                  <a:lnTo>
                    <a:pt x="125" y="6"/>
                  </a:lnTo>
                  <a:lnTo>
                    <a:pt x="125" y="6"/>
                  </a:lnTo>
                  <a:lnTo>
                    <a:pt x="118" y="8"/>
                  </a:lnTo>
                  <a:lnTo>
                    <a:pt x="118" y="8"/>
                  </a:lnTo>
                  <a:lnTo>
                    <a:pt x="105" y="11"/>
                  </a:lnTo>
                  <a:lnTo>
                    <a:pt x="105" y="11"/>
                  </a:lnTo>
                  <a:lnTo>
                    <a:pt x="98" y="13"/>
                  </a:lnTo>
                  <a:lnTo>
                    <a:pt x="98" y="13"/>
                  </a:lnTo>
                  <a:lnTo>
                    <a:pt x="85" y="17"/>
                  </a:lnTo>
                  <a:lnTo>
                    <a:pt x="85" y="17"/>
                  </a:lnTo>
                  <a:lnTo>
                    <a:pt x="79" y="19"/>
                  </a:lnTo>
                  <a:lnTo>
                    <a:pt x="79" y="19"/>
                  </a:lnTo>
                  <a:lnTo>
                    <a:pt x="61" y="24"/>
                  </a:lnTo>
                  <a:lnTo>
                    <a:pt x="61" y="24"/>
                  </a:lnTo>
                  <a:lnTo>
                    <a:pt x="55" y="26"/>
                  </a:lnTo>
                  <a:lnTo>
                    <a:pt x="55" y="26"/>
                  </a:lnTo>
                  <a:lnTo>
                    <a:pt x="42" y="32"/>
                  </a:lnTo>
                  <a:lnTo>
                    <a:pt x="42" y="32"/>
                  </a:lnTo>
                  <a:lnTo>
                    <a:pt x="35" y="34"/>
                  </a:lnTo>
                  <a:lnTo>
                    <a:pt x="35" y="34"/>
                  </a:lnTo>
                  <a:lnTo>
                    <a:pt x="29" y="35"/>
                  </a:lnTo>
                  <a:lnTo>
                    <a:pt x="29" y="35"/>
                  </a:lnTo>
                  <a:lnTo>
                    <a:pt x="29" y="35"/>
                  </a:lnTo>
                  <a:lnTo>
                    <a:pt x="29" y="35"/>
                  </a:lnTo>
                  <a:lnTo>
                    <a:pt x="0" y="50"/>
                  </a:lnTo>
                  <a:lnTo>
                    <a:pt x="0" y="50"/>
                  </a:lnTo>
                  <a:lnTo>
                    <a:pt x="7" y="54"/>
                  </a:lnTo>
                  <a:lnTo>
                    <a:pt x="13" y="59"/>
                  </a:lnTo>
                  <a:lnTo>
                    <a:pt x="18" y="67"/>
                  </a:lnTo>
                  <a:lnTo>
                    <a:pt x="22" y="74"/>
                  </a:lnTo>
                  <a:lnTo>
                    <a:pt x="22" y="7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7" name="Freeform 47">
              <a:extLst>
                <a:ext uri="{FF2B5EF4-FFF2-40B4-BE49-F238E27FC236}">
                  <a16:creationId xmlns:a16="http://schemas.microsoft.com/office/drawing/2014/main" id="{8F8B835A-6C6C-4ED3-BA65-F779AB07EF41}"/>
                </a:ext>
              </a:extLst>
            </p:cNvPr>
            <p:cNvSpPr>
              <a:spLocks/>
            </p:cNvSpPr>
            <p:nvPr/>
          </p:nvSpPr>
          <p:spPr bwMode="auto">
            <a:xfrm>
              <a:off x="3330575" y="4183063"/>
              <a:ext cx="366712" cy="184150"/>
            </a:xfrm>
            <a:custGeom>
              <a:avLst/>
              <a:gdLst/>
              <a:ahLst/>
              <a:cxnLst>
                <a:cxn ang="0">
                  <a:pos x="114" y="116"/>
                </a:cxn>
                <a:cxn ang="0">
                  <a:pos x="114" y="116"/>
                </a:cxn>
                <a:cxn ang="0">
                  <a:pos x="125" y="115"/>
                </a:cxn>
                <a:cxn ang="0">
                  <a:pos x="138" y="113"/>
                </a:cxn>
                <a:cxn ang="0">
                  <a:pos x="149" y="111"/>
                </a:cxn>
                <a:cxn ang="0">
                  <a:pos x="158" y="107"/>
                </a:cxn>
                <a:cxn ang="0">
                  <a:pos x="179" y="96"/>
                </a:cxn>
                <a:cxn ang="0">
                  <a:pos x="195" y="81"/>
                </a:cxn>
                <a:cxn ang="0">
                  <a:pos x="210" y="65"/>
                </a:cxn>
                <a:cxn ang="0">
                  <a:pos x="221" y="44"/>
                </a:cxn>
                <a:cxn ang="0">
                  <a:pos x="225" y="35"/>
                </a:cxn>
                <a:cxn ang="0">
                  <a:pos x="227" y="24"/>
                </a:cxn>
                <a:cxn ang="0">
                  <a:pos x="229" y="11"/>
                </a:cxn>
                <a:cxn ang="0">
                  <a:pos x="231" y="0"/>
                </a:cxn>
                <a:cxn ang="0">
                  <a:pos x="0" y="0"/>
                </a:cxn>
                <a:cxn ang="0">
                  <a:pos x="0" y="0"/>
                </a:cxn>
                <a:cxn ang="0">
                  <a:pos x="0" y="11"/>
                </a:cxn>
                <a:cxn ang="0">
                  <a:pos x="1" y="24"/>
                </a:cxn>
                <a:cxn ang="0">
                  <a:pos x="3" y="35"/>
                </a:cxn>
                <a:cxn ang="0">
                  <a:pos x="7" y="44"/>
                </a:cxn>
                <a:cxn ang="0">
                  <a:pos x="18" y="65"/>
                </a:cxn>
                <a:cxn ang="0">
                  <a:pos x="33" y="81"/>
                </a:cxn>
                <a:cxn ang="0">
                  <a:pos x="49" y="96"/>
                </a:cxn>
                <a:cxn ang="0">
                  <a:pos x="70" y="107"/>
                </a:cxn>
                <a:cxn ang="0">
                  <a:pos x="79" y="111"/>
                </a:cxn>
                <a:cxn ang="0">
                  <a:pos x="90" y="113"/>
                </a:cxn>
                <a:cxn ang="0">
                  <a:pos x="103" y="115"/>
                </a:cxn>
                <a:cxn ang="0">
                  <a:pos x="114" y="116"/>
                </a:cxn>
                <a:cxn ang="0">
                  <a:pos x="114" y="116"/>
                </a:cxn>
              </a:cxnLst>
              <a:rect l="0" t="0" r="r" b="b"/>
              <a:pathLst>
                <a:path w="231" h="116">
                  <a:moveTo>
                    <a:pt x="114" y="116"/>
                  </a:moveTo>
                  <a:lnTo>
                    <a:pt x="114" y="116"/>
                  </a:lnTo>
                  <a:lnTo>
                    <a:pt x="125" y="115"/>
                  </a:lnTo>
                  <a:lnTo>
                    <a:pt x="138" y="113"/>
                  </a:lnTo>
                  <a:lnTo>
                    <a:pt x="149" y="111"/>
                  </a:lnTo>
                  <a:lnTo>
                    <a:pt x="158" y="107"/>
                  </a:lnTo>
                  <a:lnTo>
                    <a:pt x="179" y="96"/>
                  </a:lnTo>
                  <a:lnTo>
                    <a:pt x="195" y="81"/>
                  </a:lnTo>
                  <a:lnTo>
                    <a:pt x="210" y="65"/>
                  </a:lnTo>
                  <a:lnTo>
                    <a:pt x="221" y="44"/>
                  </a:lnTo>
                  <a:lnTo>
                    <a:pt x="225" y="35"/>
                  </a:lnTo>
                  <a:lnTo>
                    <a:pt x="227" y="24"/>
                  </a:lnTo>
                  <a:lnTo>
                    <a:pt x="229" y="11"/>
                  </a:lnTo>
                  <a:lnTo>
                    <a:pt x="231" y="0"/>
                  </a:lnTo>
                  <a:lnTo>
                    <a:pt x="0" y="0"/>
                  </a:lnTo>
                  <a:lnTo>
                    <a:pt x="0" y="0"/>
                  </a:lnTo>
                  <a:lnTo>
                    <a:pt x="0" y="11"/>
                  </a:lnTo>
                  <a:lnTo>
                    <a:pt x="1" y="24"/>
                  </a:lnTo>
                  <a:lnTo>
                    <a:pt x="3" y="35"/>
                  </a:lnTo>
                  <a:lnTo>
                    <a:pt x="7" y="44"/>
                  </a:lnTo>
                  <a:lnTo>
                    <a:pt x="18" y="65"/>
                  </a:lnTo>
                  <a:lnTo>
                    <a:pt x="33" y="81"/>
                  </a:lnTo>
                  <a:lnTo>
                    <a:pt x="49" y="96"/>
                  </a:lnTo>
                  <a:lnTo>
                    <a:pt x="70" y="107"/>
                  </a:lnTo>
                  <a:lnTo>
                    <a:pt x="79" y="111"/>
                  </a:lnTo>
                  <a:lnTo>
                    <a:pt x="90" y="113"/>
                  </a:lnTo>
                  <a:lnTo>
                    <a:pt x="103" y="115"/>
                  </a:lnTo>
                  <a:lnTo>
                    <a:pt x="114" y="116"/>
                  </a:lnTo>
                  <a:lnTo>
                    <a:pt x="114" y="11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8" name="Freeform 48">
              <a:extLst>
                <a:ext uri="{FF2B5EF4-FFF2-40B4-BE49-F238E27FC236}">
                  <a16:creationId xmlns:a16="http://schemas.microsoft.com/office/drawing/2014/main" id="{B366361D-C1FD-4DAA-8D23-F4D74C21EAB2}"/>
                </a:ext>
              </a:extLst>
            </p:cNvPr>
            <p:cNvSpPr>
              <a:spLocks/>
            </p:cNvSpPr>
            <p:nvPr/>
          </p:nvSpPr>
          <p:spPr bwMode="auto">
            <a:xfrm>
              <a:off x="3317875" y="4144963"/>
              <a:ext cx="387350" cy="28575"/>
            </a:xfrm>
            <a:custGeom>
              <a:avLst/>
              <a:gdLst/>
              <a:ahLst/>
              <a:cxnLst>
                <a:cxn ang="0">
                  <a:pos x="235" y="0"/>
                </a:cxn>
                <a:cxn ang="0">
                  <a:pos x="9" y="0"/>
                </a:cxn>
                <a:cxn ang="0">
                  <a:pos x="9" y="0"/>
                </a:cxn>
                <a:cxn ang="0">
                  <a:pos x="6" y="0"/>
                </a:cxn>
                <a:cxn ang="0">
                  <a:pos x="2" y="2"/>
                </a:cxn>
                <a:cxn ang="0">
                  <a:pos x="0" y="6"/>
                </a:cxn>
                <a:cxn ang="0">
                  <a:pos x="0" y="9"/>
                </a:cxn>
                <a:cxn ang="0">
                  <a:pos x="0" y="9"/>
                </a:cxn>
                <a:cxn ang="0">
                  <a:pos x="0" y="13"/>
                </a:cxn>
                <a:cxn ang="0">
                  <a:pos x="2" y="17"/>
                </a:cxn>
                <a:cxn ang="0">
                  <a:pos x="6" y="18"/>
                </a:cxn>
                <a:cxn ang="0">
                  <a:pos x="9" y="18"/>
                </a:cxn>
                <a:cxn ang="0">
                  <a:pos x="235" y="18"/>
                </a:cxn>
                <a:cxn ang="0">
                  <a:pos x="235" y="18"/>
                </a:cxn>
                <a:cxn ang="0">
                  <a:pos x="239" y="18"/>
                </a:cxn>
                <a:cxn ang="0">
                  <a:pos x="242" y="17"/>
                </a:cxn>
                <a:cxn ang="0">
                  <a:pos x="244" y="13"/>
                </a:cxn>
                <a:cxn ang="0">
                  <a:pos x="244" y="9"/>
                </a:cxn>
                <a:cxn ang="0">
                  <a:pos x="244" y="9"/>
                </a:cxn>
                <a:cxn ang="0">
                  <a:pos x="244" y="6"/>
                </a:cxn>
                <a:cxn ang="0">
                  <a:pos x="242" y="2"/>
                </a:cxn>
                <a:cxn ang="0">
                  <a:pos x="239" y="0"/>
                </a:cxn>
                <a:cxn ang="0">
                  <a:pos x="235" y="0"/>
                </a:cxn>
                <a:cxn ang="0">
                  <a:pos x="235" y="0"/>
                </a:cxn>
              </a:cxnLst>
              <a:rect l="0" t="0" r="r" b="b"/>
              <a:pathLst>
                <a:path w="244" h="18">
                  <a:moveTo>
                    <a:pt x="235" y="0"/>
                  </a:moveTo>
                  <a:lnTo>
                    <a:pt x="9" y="0"/>
                  </a:lnTo>
                  <a:lnTo>
                    <a:pt x="9" y="0"/>
                  </a:lnTo>
                  <a:lnTo>
                    <a:pt x="6" y="0"/>
                  </a:lnTo>
                  <a:lnTo>
                    <a:pt x="2" y="2"/>
                  </a:lnTo>
                  <a:lnTo>
                    <a:pt x="0" y="6"/>
                  </a:lnTo>
                  <a:lnTo>
                    <a:pt x="0" y="9"/>
                  </a:lnTo>
                  <a:lnTo>
                    <a:pt x="0" y="9"/>
                  </a:lnTo>
                  <a:lnTo>
                    <a:pt x="0" y="13"/>
                  </a:lnTo>
                  <a:lnTo>
                    <a:pt x="2" y="17"/>
                  </a:lnTo>
                  <a:lnTo>
                    <a:pt x="6" y="18"/>
                  </a:lnTo>
                  <a:lnTo>
                    <a:pt x="9" y="18"/>
                  </a:lnTo>
                  <a:lnTo>
                    <a:pt x="235" y="18"/>
                  </a:lnTo>
                  <a:lnTo>
                    <a:pt x="235" y="18"/>
                  </a:lnTo>
                  <a:lnTo>
                    <a:pt x="239" y="18"/>
                  </a:lnTo>
                  <a:lnTo>
                    <a:pt x="242" y="17"/>
                  </a:lnTo>
                  <a:lnTo>
                    <a:pt x="244" y="13"/>
                  </a:lnTo>
                  <a:lnTo>
                    <a:pt x="244" y="9"/>
                  </a:lnTo>
                  <a:lnTo>
                    <a:pt x="244" y="9"/>
                  </a:lnTo>
                  <a:lnTo>
                    <a:pt x="244" y="6"/>
                  </a:lnTo>
                  <a:lnTo>
                    <a:pt x="242" y="2"/>
                  </a:lnTo>
                  <a:lnTo>
                    <a:pt x="239" y="0"/>
                  </a:lnTo>
                  <a:lnTo>
                    <a:pt x="235" y="0"/>
                  </a:lnTo>
                  <a:lnTo>
                    <a:pt x="235" y="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9" name="Freeform 49">
              <a:extLst>
                <a:ext uri="{FF2B5EF4-FFF2-40B4-BE49-F238E27FC236}">
                  <a16:creationId xmlns:a16="http://schemas.microsoft.com/office/drawing/2014/main" id="{922A3628-D23A-4FF5-946E-D3168FBB13A7}"/>
                </a:ext>
              </a:extLst>
            </p:cNvPr>
            <p:cNvSpPr>
              <a:spLocks/>
            </p:cNvSpPr>
            <p:nvPr/>
          </p:nvSpPr>
          <p:spPr bwMode="auto">
            <a:xfrm>
              <a:off x="3355975" y="3941763"/>
              <a:ext cx="123825" cy="188913"/>
            </a:xfrm>
            <a:custGeom>
              <a:avLst/>
              <a:gdLst/>
              <a:ahLst/>
              <a:cxnLst>
                <a:cxn ang="0">
                  <a:pos x="78" y="6"/>
                </a:cxn>
                <a:cxn ang="0">
                  <a:pos x="78" y="6"/>
                </a:cxn>
                <a:cxn ang="0">
                  <a:pos x="70" y="0"/>
                </a:cxn>
                <a:cxn ang="0">
                  <a:pos x="0" y="119"/>
                </a:cxn>
                <a:cxn ang="0">
                  <a:pos x="9" y="119"/>
                </a:cxn>
                <a:cxn ang="0">
                  <a:pos x="78" y="6"/>
                </a:cxn>
              </a:cxnLst>
              <a:rect l="0" t="0" r="r" b="b"/>
              <a:pathLst>
                <a:path w="78" h="119">
                  <a:moveTo>
                    <a:pt x="78" y="6"/>
                  </a:moveTo>
                  <a:lnTo>
                    <a:pt x="78" y="6"/>
                  </a:lnTo>
                  <a:lnTo>
                    <a:pt x="70" y="0"/>
                  </a:lnTo>
                  <a:lnTo>
                    <a:pt x="0" y="119"/>
                  </a:lnTo>
                  <a:lnTo>
                    <a:pt x="9" y="119"/>
                  </a:lnTo>
                  <a:lnTo>
                    <a:pt x="78" y="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0" name="Freeform 50">
              <a:extLst>
                <a:ext uri="{FF2B5EF4-FFF2-40B4-BE49-F238E27FC236}">
                  <a16:creationId xmlns:a16="http://schemas.microsoft.com/office/drawing/2014/main" id="{7C002F64-87EA-4FA2-952E-77410C2F661E}"/>
                </a:ext>
              </a:extLst>
            </p:cNvPr>
            <p:cNvSpPr>
              <a:spLocks/>
            </p:cNvSpPr>
            <p:nvPr/>
          </p:nvSpPr>
          <p:spPr bwMode="auto">
            <a:xfrm>
              <a:off x="3394075" y="4068763"/>
              <a:ext cx="238125" cy="61913"/>
            </a:xfrm>
            <a:custGeom>
              <a:avLst/>
              <a:gdLst/>
              <a:ahLst/>
              <a:cxnLst>
                <a:cxn ang="0">
                  <a:pos x="69" y="9"/>
                </a:cxn>
                <a:cxn ang="0">
                  <a:pos x="72" y="9"/>
                </a:cxn>
                <a:cxn ang="0">
                  <a:pos x="72" y="9"/>
                </a:cxn>
                <a:cxn ang="0">
                  <a:pos x="80" y="18"/>
                </a:cxn>
                <a:cxn ang="0">
                  <a:pos x="80" y="18"/>
                </a:cxn>
                <a:cxn ang="0">
                  <a:pos x="89" y="28"/>
                </a:cxn>
                <a:cxn ang="0">
                  <a:pos x="89" y="28"/>
                </a:cxn>
                <a:cxn ang="0">
                  <a:pos x="102" y="39"/>
                </a:cxn>
                <a:cxn ang="0">
                  <a:pos x="150" y="39"/>
                </a:cxn>
                <a:cxn ang="0">
                  <a:pos x="133" y="9"/>
                </a:cxn>
                <a:cxn ang="0">
                  <a:pos x="133" y="9"/>
                </a:cxn>
                <a:cxn ang="0">
                  <a:pos x="115" y="5"/>
                </a:cxn>
                <a:cxn ang="0">
                  <a:pos x="94" y="2"/>
                </a:cxn>
                <a:cxn ang="0">
                  <a:pos x="72" y="0"/>
                </a:cxn>
                <a:cxn ang="0">
                  <a:pos x="50" y="2"/>
                </a:cxn>
                <a:cxn ang="0">
                  <a:pos x="50" y="2"/>
                </a:cxn>
                <a:cxn ang="0">
                  <a:pos x="30" y="4"/>
                </a:cxn>
                <a:cxn ang="0">
                  <a:pos x="15" y="9"/>
                </a:cxn>
                <a:cxn ang="0">
                  <a:pos x="0" y="33"/>
                </a:cxn>
                <a:cxn ang="0">
                  <a:pos x="4" y="35"/>
                </a:cxn>
                <a:cxn ang="0">
                  <a:pos x="4" y="35"/>
                </a:cxn>
                <a:cxn ang="0">
                  <a:pos x="6" y="39"/>
                </a:cxn>
                <a:cxn ang="0">
                  <a:pos x="81" y="39"/>
                </a:cxn>
                <a:cxn ang="0">
                  <a:pos x="81" y="39"/>
                </a:cxn>
                <a:cxn ang="0">
                  <a:pos x="72" y="31"/>
                </a:cxn>
                <a:cxn ang="0">
                  <a:pos x="72" y="31"/>
                </a:cxn>
                <a:cxn ang="0">
                  <a:pos x="61" y="20"/>
                </a:cxn>
                <a:cxn ang="0">
                  <a:pos x="61" y="20"/>
                </a:cxn>
                <a:cxn ang="0">
                  <a:pos x="56" y="17"/>
                </a:cxn>
                <a:cxn ang="0">
                  <a:pos x="56" y="17"/>
                </a:cxn>
                <a:cxn ang="0">
                  <a:pos x="52" y="17"/>
                </a:cxn>
                <a:cxn ang="0">
                  <a:pos x="52" y="17"/>
                </a:cxn>
                <a:cxn ang="0">
                  <a:pos x="43" y="18"/>
                </a:cxn>
                <a:cxn ang="0">
                  <a:pos x="41" y="17"/>
                </a:cxn>
                <a:cxn ang="0">
                  <a:pos x="41" y="17"/>
                </a:cxn>
                <a:cxn ang="0">
                  <a:pos x="57" y="13"/>
                </a:cxn>
                <a:cxn ang="0">
                  <a:pos x="57" y="13"/>
                </a:cxn>
                <a:cxn ang="0">
                  <a:pos x="69" y="9"/>
                </a:cxn>
                <a:cxn ang="0">
                  <a:pos x="69" y="9"/>
                </a:cxn>
              </a:cxnLst>
              <a:rect l="0" t="0" r="r" b="b"/>
              <a:pathLst>
                <a:path w="150" h="39">
                  <a:moveTo>
                    <a:pt x="69" y="9"/>
                  </a:moveTo>
                  <a:lnTo>
                    <a:pt x="72" y="9"/>
                  </a:lnTo>
                  <a:lnTo>
                    <a:pt x="72" y="9"/>
                  </a:lnTo>
                  <a:lnTo>
                    <a:pt x="80" y="18"/>
                  </a:lnTo>
                  <a:lnTo>
                    <a:pt x="80" y="18"/>
                  </a:lnTo>
                  <a:lnTo>
                    <a:pt x="89" y="28"/>
                  </a:lnTo>
                  <a:lnTo>
                    <a:pt x="89" y="28"/>
                  </a:lnTo>
                  <a:lnTo>
                    <a:pt x="102" y="39"/>
                  </a:lnTo>
                  <a:lnTo>
                    <a:pt x="150" y="39"/>
                  </a:lnTo>
                  <a:lnTo>
                    <a:pt x="133" y="9"/>
                  </a:lnTo>
                  <a:lnTo>
                    <a:pt x="133" y="9"/>
                  </a:lnTo>
                  <a:lnTo>
                    <a:pt x="115" y="5"/>
                  </a:lnTo>
                  <a:lnTo>
                    <a:pt x="94" y="2"/>
                  </a:lnTo>
                  <a:lnTo>
                    <a:pt x="72" y="0"/>
                  </a:lnTo>
                  <a:lnTo>
                    <a:pt x="50" y="2"/>
                  </a:lnTo>
                  <a:lnTo>
                    <a:pt x="50" y="2"/>
                  </a:lnTo>
                  <a:lnTo>
                    <a:pt x="30" y="4"/>
                  </a:lnTo>
                  <a:lnTo>
                    <a:pt x="15" y="9"/>
                  </a:lnTo>
                  <a:lnTo>
                    <a:pt x="0" y="33"/>
                  </a:lnTo>
                  <a:lnTo>
                    <a:pt x="4" y="35"/>
                  </a:lnTo>
                  <a:lnTo>
                    <a:pt x="4" y="35"/>
                  </a:lnTo>
                  <a:lnTo>
                    <a:pt x="6" y="39"/>
                  </a:lnTo>
                  <a:lnTo>
                    <a:pt x="81" y="39"/>
                  </a:lnTo>
                  <a:lnTo>
                    <a:pt x="81" y="39"/>
                  </a:lnTo>
                  <a:lnTo>
                    <a:pt x="72" y="31"/>
                  </a:lnTo>
                  <a:lnTo>
                    <a:pt x="72" y="31"/>
                  </a:lnTo>
                  <a:lnTo>
                    <a:pt x="61" y="20"/>
                  </a:lnTo>
                  <a:lnTo>
                    <a:pt x="61" y="20"/>
                  </a:lnTo>
                  <a:lnTo>
                    <a:pt x="56" y="17"/>
                  </a:lnTo>
                  <a:lnTo>
                    <a:pt x="56" y="17"/>
                  </a:lnTo>
                  <a:lnTo>
                    <a:pt x="52" y="17"/>
                  </a:lnTo>
                  <a:lnTo>
                    <a:pt x="52" y="17"/>
                  </a:lnTo>
                  <a:lnTo>
                    <a:pt x="43" y="18"/>
                  </a:lnTo>
                  <a:lnTo>
                    <a:pt x="41" y="17"/>
                  </a:lnTo>
                  <a:lnTo>
                    <a:pt x="41" y="17"/>
                  </a:lnTo>
                  <a:lnTo>
                    <a:pt x="57" y="13"/>
                  </a:lnTo>
                  <a:lnTo>
                    <a:pt x="57" y="13"/>
                  </a:lnTo>
                  <a:lnTo>
                    <a:pt x="69" y="9"/>
                  </a:lnTo>
                  <a:lnTo>
                    <a:pt x="69" y="9"/>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1" name="Freeform 51">
              <a:extLst>
                <a:ext uri="{FF2B5EF4-FFF2-40B4-BE49-F238E27FC236}">
                  <a16:creationId xmlns:a16="http://schemas.microsoft.com/office/drawing/2014/main" id="{D418E43A-81CE-41E6-A8BE-3DF0444ADA55}"/>
                </a:ext>
              </a:extLst>
            </p:cNvPr>
            <p:cNvSpPr>
              <a:spLocks/>
            </p:cNvSpPr>
            <p:nvPr/>
          </p:nvSpPr>
          <p:spPr bwMode="auto">
            <a:xfrm>
              <a:off x="3390900" y="4124325"/>
              <a:ext cx="6350" cy="6350"/>
            </a:xfrm>
            <a:custGeom>
              <a:avLst/>
              <a:gdLst/>
              <a:ahLst/>
              <a:cxnLst>
                <a:cxn ang="0">
                  <a:pos x="0" y="4"/>
                </a:cxn>
                <a:cxn ang="0">
                  <a:pos x="4" y="4"/>
                </a:cxn>
                <a:cxn ang="0">
                  <a:pos x="4" y="2"/>
                </a:cxn>
                <a:cxn ang="0">
                  <a:pos x="2" y="0"/>
                </a:cxn>
                <a:cxn ang="0">
                  <a:pos x="0" y="4"/>
                </a:cxn>
              </a:cxnLst>
              <a:rect l="0" t="0" r="r" b="b"/>
              <a:pathLst>
                <a:path w="4" h="4">
                  <a:moveTo>
                    <a:pt x="0" y="4"/>
                  </a:moveTo>
                  <a:lnTo>
                    <a:pt x="4" y="4"/>
                  </a:lnTo>
                  <a:lnTo>
                    <a:pt x="4" y="2"/>
                  </a:lnTo>
                  <a:lnTo>
                    <a:pt x="2" y="0"/>
                  </a:lnTo>
                  <a:lnTo>
                    <a:pt x="0" y="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2" name="Freeform 52">
              <a:extLst>
                <a:ext uri="{FF2B5EF4-FFF2-40B4-BE49-F238E27FC236}">
                  <a16:creationId xmlns:a16="http://schemas.microsoft.com/office/drawing/2014/main" id="{1EE88C87-F685-4881-B081-ACA7DBDA4009}"/>
                </a:ext>
              </a:extLst>
            </p:cNvPr>
            <p:cNvSpPr>
              <a:spLocks/>
            </p:cNvSpPr>
            <p:nvPr/>
          </p:nvSpPr>
          <p:spPr bwMode="auto">
            <a:xfrm>
              <a:off x="3543300" y="3941763"/>
              <a:ext cx="123825" cy="188913"/>
            </a:xfrm>
            <a:custGeom>
              <a:avLst/>
              <a:gdLst/>
              <a:ahLst/>
              <a:cxnLst>
                <a:cxn ang="0">
                  <a:pos x="78" y="119"/>
                </a:cxn>
                <a:cxn ang="0">
                  <a:pos x="8" y="0"/>
                </a:cxn>
                <a:cxn ang="0">
                  <a:pos x="8" y="0"/>
                </a:cxn>
                <a:cxn ang="0">
                  <a:pos x="0" y="6"/>
                </a:cxn>
                <a:cxn ang="0">
                  <a:pos x="69" y="119"/>
                </a:cxn>
                <a:cxn ang="0">
                  <a:pos x="78" y="119"/>
                </a:cxn>
              </a:cxnLst>
              <a:rect l="0" t="0" r="r" b="b"/>
              <a:pathLst>
                <a:path w="78" h="119">
                  <a:moveTo>
                    <a:pt x="78" y="119"/>
                  </a:moveTo>
                  <a:lnTo>
                    <a:pt x="8" y="0"/>
                  </a:lnTo>
                  <a:lnTo>
                    <a:pt x="8" y="0"/>
                  </a:lnTo>
                  <a:lnTo>
                    <a:pt x="0" y="6"/>
                  </a:lnTo>
                  <a:lnTo>
                    <a:pt x="69" y="119"/>
                  </a:lnTo>
                  <a:lnTo>
                    <a:pt x="78" y="119"/>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3" name="Freeform 53">
              <a:extLst>
                <a:ext uri="{FF2B5EF4-FFF2-40B4-BE49-F238E27FC236}">
                  <a16:creationId xmlns:a16="http://schemas.microsoft.com/office/drawing/2014/main" id="{7649F798-C1D3-4328-864F-4D6E63C7DFF3}"/>
                </a:ext>
              </a:extLst>
            </p:cNvPr>
            <p:cNvSpPr>
              <a:spLocks noEditPoints="1"/>
            </p:cNvSpPr>
            <p:nvPr/>
          </p:nvSpPr>
          <p:spPr bwMode="auto">
            <a:xfrm>
              <a:off x="3459163" y="3840163"/>
              <a:ext cx="104775" cy="101600"/>
            </a:xfrm>
            <a:custGeom>
              <a:avLst/>
              <a:gdLst/>
              <a:ahLst/>
              <a:cxnLst>
                <a:cxn ang="0">
                  <a:pos x="33" y="64"/>
                </a:cxn>
                <a:cxn ang="0">
                  <a:pos x="33" y="64"/>
                </a:cxn>
                <a:cxn ang="0">
                  <a:pos x="40" y="64"/>
                </a:cxn>
                <a:cxn ang="0">
                  <a:pos x="46" y="63"/>
                </a:cxn>
                <a:cxn ang="0">
                  <a:pos x="52" y="59"/>
                </a:cxn>
                <a:cxn ang="0">
                  <a:pos x="57" y="55"/>
                </a:cxn>
                <a:cxn ang="0">
                  <a:pos x="61" y="50"/>
                </a:cxn>
                <a:cxn ang="0">
                  <a:pos x="63" y="44"/>
                </a:cxn>
                <a:cxn ang="0">
                  <a:pos x="65" y="39"/>
                </a:cxn>
                <a:cxn ang="0">
                  <a:pos x="66" y="31"/>
                </a:cxn>
                <a:cxn ang="0">
                  <a:pos x="66" y="31"/>
                </a:cxn>
                <a:cxn ang="0">
                  <a:pos x="65" y="26"/>
                </a:cxn>
                <a:cxn ang="0">
                  <a:pos x="63" y="20"/>
                </a:cxn>
                <a:cxn ang="0">
                  <a:pos x="61" y="15"/>
                </a:cxn>
                <a:cxn ang="0">
                  <a:pos x="57" y="9"/>
                </a:cxn>
                <a:cxn ang="0">
                  <a:pos x="52" y="5"/>
                </a:cxn>
                <a:cxn ang="0">
                  <a:pos x="46" y="2"/>
                </a:cxn>
                <a:cxn ang="0">
                  <a:pos x="40" y="0"/>
                </a:cxn>
                <a:cxn ang="0">
                  <a:pos x="33" y="0"/>
                </a:cxn>
                <a:cxn ang="0">
                  <a:pos x="33" y="0"/>
                </a:cxn>
                <a:cxn ang="0">
                  <a:pos x="28" y="0"/>
                </a:cxn>
                <a:cxn ang="0">
                  <a:pos x="20" y="2"/>
                </a:cxn>
                <a:cxn ang="0">
                  <a:pos x="15" y="5"/>
                </a:cxn>
                <a:cxn ang="0">
                  <a:pos x="11" y="9"/>
                </a:cxn>
                <a:cxn ang="0">
                  <a:pos x="5" y="15"/>
                </a:cxn>
                <a:cxn ang="0">
                  <a:pos x="4" y="20"/>
                </a:cxn>
                <a:cxn ang="0">
                  <a:pos x="2" y="26"/>
                </a:cxn>
                <a:cxn ang="0">
                  <a:pos x="0" y="31"/>
                </a:cxn>
                <a:cxn ang="0">
                  <a:pos x="0" y="31"/>
                </a:cxn>
                <a:cxn ang="0">
                  <a:pos x="2" y="39"/>
                </a:cxn>
                <a:cxn ang="0">
                  <a:pos x="4" y="44"/>
                </a:cxn>
                <a:cxn ang="0">
                  <a:pos x="5" y="50"/>
                </a:cxn>
                <a:cxn ang="0">
                  <a:pos x="11" y="55"/>
                </a:cxn>
                <a:cxn ang="0">
                  <a:pos x="15" y="59"/>
                </a:cxn>
                <a:cxn ang="0">
                  <a:pos x="20" y="63"/>
                </a:cxn>
                <a:cxn ang="0">
                  <a:pos x="28" y="64"/>
                </a:cxn>
                <a:cxn ang="0">
                  <a:pos x="33" y="64"/>
                </a:cxn>
                <a:cxn ang="0">
                  <a:pos x="33" y="64"/>
                </a:cxn>
                <a:cxn ang="0">
                  <a:pos x="33" y="9"/>
                </a:cxn>
                <a:cxn ang="0">
                  <a:pos x="33" y="9"/>
                </a:cxn>
                <a:cxn ang="0">
                  <a:pos x="42" y="11"/>
                </a:cxn>
                <a:cxn ang="0">
                  <a:pos x="50" y="16"/>
                </a:cxn>
                <a:cxn ang="0">
                  <a:pos x="53" y="24"/>
                </a:cxn>
                <a:cxn ang="0">
                  <a:pos x="55" y="31"/>
                </a:cxn>
                <a:cxn ang="0">
                  <a:pos x="55" y="31"/>
                </a:cxn>
                <a:cxn ang="0">
                  <a:pos x="53" y="40"/>
                </a:cxn>
                <a:cxn ang="0">
                  <a:pos x="50" y="48"/>
                </a:cxn>
                <a:cxn ang="0">
                  <a:pos x="42" y="53"/>
                </a:cxn>
                <a:cxn ang="0">
                  <a:pos x="33" y="53"/>
                </a:cxn>
                <a:cxn ang="0">
                  <a:pos x="33" y="53"/>
                </a:cxn>
                <a:cxn ang="0">
                  <a:pos x="24" y="53"/>
                </a:cxn>
                <a:cxn ang="0">
                  <a:pos x="18" y="48"/>
                </a:cxn>
                <a:cxn ang="0">
                  <a:pos x="13" y="40"/>
                </a:cxn>
                <a:cxn ang="0">
                  <a:pos x="11" y="31"/>
                </a:cxn>
                <a:cxn ang="0">
                  <a:pos x="11" y="31"/>
                </a:cxn>
                <a:cxn ang="0">
                  <a:pos x="13" y="24"/>
                </a:cxn>
                <a:cxn ang="0">
                  <a:pos x="18" y="16"/>
                </a:cxn>
                <a:cxn ang="0">
                  <a:pos x="24" y="11"/>
                </a:cxn>
                <a:cxn ang="0">
                  <a:pos x="33" y="9"/>
                </a:cxn>
                <a:cxn ang="0">
                  <a:pos x="33" y="9"/>
                </a:cxn>
              </a:cxnLst>
              <a:rect l="0" t="0" r="r" b="b"/>
              <a:pathLst>
                <a:path w="66" h="64">
                  <a:moveTo>
                    <a:pt x="33" y="64"/>
                  </a:moveTo>
                  <a:lnTo>
                    <a:pt x="33" y="64"/>
                  </a:lnTo>
                  <a:lnTo>
                    <a:pt x="40" y="64"/>
                  </a:lnTo>
                  <a:lnTo>
                    <a:pt x="46" y="63"/>
                  </a:lnTo>
                  <a:lnTo>
                    <a:pt x="52" y="59"/>
                  </a:lnTo>
                  <a:lnTo>
                    <a:pt x="57" y="55"/>
                  </a:lnTo>
                  <a:lnTo>
                    <a:pt x="61" y="50"/>
                  </a:lnTo>
                  <a:lnTo>
                    <a:pt x="63" y="44"/>
                  </a:lnTo>
                  <a:lnTo>
                    <a:pt x="65" y="39"/>
                  </a:lnTo>
                  <a:lnTo>
                    <a:pt x="66" y="31"/>
                  </a:lnTo>
                  <a:lnTo>
                    <a:pt x="66" y="31"/>
                  </a:lnTo>
                  <a:lnTo>
                    <a:pt x="65" y="26"/>
                  </a:lnTo>
                  <a:lnTo>
                    <a:pt x="63" y="20"/>
                  </a:lnTo>
                  <a:lnTo>
                    <a:pt x="61" y="15"/>
                  </a:lnTo>
                  <a:lnTo>
                    <a:pt x="57" y="9"/>
                  </a:lnTo>
                  <a:lnTo>
                    <a:pt x="52" y="5"/>
                  </a:lnTo>
                  <a:lnTo>
                    <a:pt x="46" y="2"/>
                  </a:lnTo>
                  <a:lnTo>
                    <a:pt x="40" y="0"/>
                  </a:lnTo>
                  <a:lnTo>
                    <a:pt x="33" y="0"/>
                  </a:lnTo>
                  <a:lnTo>
                    <a:pt x="33" y="0"/>
                  </a:lnTo>
                  <a:lnTo>
                    <a:pt x="28" y="0"/>
                  </a:lnTo>
                  <a:lnTo>
                    <a:pt x="20" y="2"/>
                  </a:lnTo>
                  <a:lnTo>
                    <a:pt x="15" y="5"/>
                  </a:lnTo>
                  <a:lnTo>
                    <a:pt x="11" y="9"/>
                  </a:lnTo>
                  <a:lnTo>
                    <a:pt x="5" y="15"/>
                  </a:lnTo>
                  <a:lnTo>
                    <a:pt x="4" y="20"/>
                  </a:lnTo>
                  <a:lnTo>
                    <a:pt x="2" y="26"/>
                  </a:lnTo>
                  <a:lnTo>
                    <a:pt x="0" y="31"/>
                  </a:lnTo>
                  <a:lnTo>
                    <a:pt x="0" y="31"/>
                  </a:lnTo>
                  <a:lnTo>
                    <a:pt x="2" y="39"/>
                  </a:lnTo>
                  <a:lnTo>
                    <a:pt x="4" y="44"/>
                  </a:lnTo>
                  <a:lnTo>
                    <a:pt x="5" y="50"/>
                  </a:lnTo>
                  <a:lnTo>
                    <a:pt x="11" y="55"/>
                  </a:lnTo>
                  <a:lnTo>
                    <a:pt x="15" y="59"/>
                  </a:lnTo>
                  <a:lnTo>
                    <a:pt x="20" y="63"/>
                  </a:lnTo>
                  <a:lnTo>
                    <a:pt x="28" y="64"/>
                  </a:lnTo>
                  <a:lnTo>
                    <a:pt x="33" y="64"/>
                  </a:lnTo>
                  <a:lnTo>
                    <a:pt x="33" y="64"/>
                  </a:lnTo>
                  <a:close/>
                  <a:moveTo>
                    <a:pt x="33" y="9"/>
                  </a:moveTo>
                  <a:lnTo>
                    <a:pt x="33" y="9"/>
                  </a:lnTo>
                  <a:lnTo>
                    <a:pt x="42" y="11"/>
                  </a:lnTo>
                  <a:lnTo>
                    <a:pt x="50" y="16"/>
                  </a:lnTo>
                  <a:lnTo>
                    <a:pt x="53" y="24"/>
                  </a:lnTo>
                  <a:lnTo>
                    <a:pt x="55" y="31"/>
                  </a:lnTo>
                  <a:lnTo>
                    <a:pt x="55" y="31"/>
                  </a:lnTo>
                  <a:lnTo>
                    <a:pt x="53" y="40"/>
                  </a:lnTo>
                  <a:lnTo>
                    <a:pt x="50" y="48"/>
                  </a:lnTo>
                  <a:lnTo>
                    <a:pt x="42" y="53"/>
                  </a:lnTo>
                  <a:lnTo>
                    <a:pt x="33" y="53"/>
                  </a:lnTo>
                  <a:lnTo>
                    <a:pt x="33" y="53"/>
                  </a:lnTo>
                  <a:lnTo>
                    <a:pt x="24" y="53"/>
                  </a:lnTo>
                  <a:lnTo>
                    <a:pt x="18" y="48"/>
                  </a:lnTo>
                  <a:lnTo>
                    <a:pt x="13" y="40"/>
                  </a:lnTo>
                  <a:lnTo>
                    <a:pt x="11" y="31"/>
                  </a:lnTo>
                  <a:lnTo>
                    <a:pt x="11" y="31"/>
                  </a:lnTo>
                  <a:lnTo>
                    <a:pt x="13" y="24"/>
                  </a:lnTo>
                  <a:lnTo>
                    <a:pt x="18" y="16"/>
                  </a:lnTo>
                  <a:lnTo>
                    <a:pt x="24" y="11"/>
                  </a:lnTo>
                  <a:lnTo>
                    <a:pt x="33" y="9"/>
                  </a:lnTo>
                  <a:lnTo>
                    <a:pt x="33" y="9"/>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4" name="Freeform 54">
              <a:extLst>
                <a:ext uri="{FF2B5EF4-FFF2-40B4-BE49-F238E27FC236}">
                  <a16:creationId xmlns:a16="http://schemas.microsoft.com/office/drawing/2014/main" id="{49D97768-5D38-4067-BD14-BF25A97336CA}"/>
                </a:ext>
              </a:extLst>
            </p:cNvPr>
            <p:cNvSpPr>
              <a:spLocks/>
            </p:cNvSpPr>
            <p:nvPr/>
          </p:nvSpPr>
          <p:spPr bwMode="auto">
            <a:xfrm>
              <a:off x="3482975" y="3863975"/>
              <a:ext cx="58737" cy="55563"/>
            </a:xfrm>
            <a:custGeom>
              <a:avLst/>
              <a:gdLst/>
              <a:ahLst/>
              <a:cxnLst>
                <a:cxn ang="0">
                  <a:pos x="18" y="35"/>
                </a:cxn>
                <a:cxn ang="0">
                  <a:pos x="18" y="35"/>
                </a:cxn>
                <a:cxn ang="0">
                  <a:pos x="25" y="35"/>
                </a:cxn>
                <a:cxn ang="0">
                  <a:pos x="31" y="29"/>
                </a:cxn>
                <a:cxn ang="0">
                  <a:pos x="35" y="24"/>
                </a:cxn>
                <a:cxn ang="0">
                  <a:pos x="37" y="16"/>
                </a:cxn>
                <a:cxn ang="0">
                  <a:pos x="37" y="16"/>
                </a:cxn>
                <a:cxn ang="0">
                  <a:pos x="35" y="11"/>
                </a:cxn>
                <a:cxn ang="0">
                  <a:pos x="31" y="3"/>
                </a:cxn>
                <a:cxn ang="0">
                  <a:pos x="25" y="0"/>
                </a:cxn>
                <a:cxn ang="0">
                  <a:pos x="18" y="0"/>
                </a:cxn>
                <a:cxn ang="0">
                  <a:pos x="18" y="0"/>
                </a:cxn>
                <a:cxn ang="0">
                  <a:pos x="11" y="0"/>
                </a:cxn>
                <a:cxn ang="0">
                  <a:pos x="5" y="3"/>
                </a:cxn>
                <a:cxn ang="0">
                  <a:pos x="1" y="11"/>
                </a:cxn>
                <a:cxn ang="0">
                  <a:pos x="0" y="16"/>
                </a:cxn>
                <a:cxn ang="0">
                  <a:pos x="0" y="16"/>
                </a:cxn>
                <a:cxn ang="0">
                  <a:pos x="1" y="24"/>
                </a:cxn>
                <a:cxn ang="0">
                  <a:pos x="5" y="29"/>
                </a:cxn>
                <a:cxn ang="0">
                  <a:pos x="11" y="35"/>
                </a:cxn>
                <a:cxn ang="0">
                  <a:pos x="18" y="35"/>
                </a:cxn>
                <a:cxn ang="0">
                  <a:pos x="18" y="35"/>
                </a:cxn>
              </a:cxnLst>
              <a:rect l="0" t="0" r="r" b="b"/>
              <a:pathLst>
                <a:path w="37" h="35">
                  <a:moveTo>
                    <a:pt x="18" y="35"/>
                  </a:moveTo>
                  <a:lnTo>
                    <a:pt x="18" y="35"/>
                  </a:lnTo>
                  <a:lnTo>
                    <a:pt x="25" y="35"/>
                  </a:lnTo>
                  <a:lnTo>
                    <a:pt x="31" y="29"/>
                  </a:lnTo>
                  <a:lnTo>
                    <a:pt x="35" y="24"/>
                  </a:lnTo>
                  <a:lnTo>
                    <a:pt x="37" y="16"/>
                  </a:lnTo>
                  <a:lnTo>
                    <a:pt x="37" y="16"/>
                  </a:lnTo>
                  <a:lnTo>
                    <a:pt x="35" y="11"/>
                  </a:lnTo>
                  <a:lnTo>
                    <a:pt x="31" y="3"/>
                  </a:lnTo>
                  <a:lnTo>
                    <a:pt x="25" y="0"/>
                  </a:lnTo>
                  <a:lnTo>
                    <a:pt x="18" y="0"/>
                  </a:lnTo>
                  <a:lnTo>
                    <a:pt x="18" y="0"/>
                  </a:lnTo>
                  <a:lnTo>
                    <a:pt x="11" y="0"/>
                  </a:lnTo>
                  <a:lnTo>
                    <a:pt x="5" y="3"/>
                  </a:lnTo>
                  <a:lnTo>
                    <a:pt x="1" y="11"/>
                  </a:lnTo>
                  <a:lnTo>
                    <a:pt x="0" y="16"/>
                  </a:lnTo>
                  <a:lnTo>
                    <a:pt x="0" y="16"/>
                  </a:lnTo>
                  <a:lnTo>
                    <a:pt x="1" y="24"/>
                  </a:lnTo>
                  <a:lnTo>
                    <a:pt x="5" y="29"/>
                  </a:lnTo>
                  <a:lnTo>
                    <a:pt x="11" y="35"/>
                  </a:lnTo>
                  <a:lnTo>
                    <a:pt x="18" y="35"/>
                  </a:lnTo>
                  <a:lnTo>
                    <a:pt x="18" y="35"/>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5" name="Freeform 55">
              <a:extLst>
                <a:ext uri="{FF2B5EF4-FFF2-40B4-BE49-F238E27FC236}">
                  <a16:creationId xmlns:a16="http://schemas.microsoft.com/office/drawing/2014/main" id="{31182780-26A9-4239-828C-71F3E3E6330F}"/>
                </a:ext>
              </a:extLst>
            </p:cNvPr>
            <p:cNvSpPr>
              <a:spLocks/>
            </p:cNvSpPr>
            <p:nvPr/>
          </p:nvSpPr>
          <p:spPr bwMode="auto">
            <a:xfrm>
              <a:off x="4144963" y="3940175"/>
              <a:ext cx="123825" cy="184150"/>
            </a:xfrm>
            <a:custGeom>
              <a:avLst/>
              <a:gdLst/>
              <a:ahLst/>
              <a:cxnLst>
                <a:cxn ang="0">
                  <a:pos x="11" y="116"/>
                </a:cxn>
                <a:cxn ang="0">
                  <a:pos x="78" y="5"/>
                </a:cxn>
                <a:cxn ang="0">
                  <a:pos x="78" y="5"/>
                </a:cxn>
                <a:cxn ang="0">
                  <a:pos x="70" y="0"/>
                </a:cxn>
                <a:cxn ang="0">
                  <a:pos x="39" y="53"/>
                </a:cxn>
                <a:cxn ang="0">
                  <a:pos x="39" y="53"/>
                </a:cxn>
                <a:cxn ang="0">
                  <a:pos x="0" y="116"/>
                </a:cxn>
                <a:cxn ang="0">
                  <a:pos x="11" y="116"/>
                </a:cxn>
              </a:cxnLst>
              <a:rect l="0" t="0" r="r" b="b"/>
              <a:pathLst>
                <a:path w="78" h="116">
                  <a:moveTo>
                    <a:pt x="11" y="116"/>
                  </a:moveTo>
                  <a:lnTo>
                    <a:pt x="78" y="5"/>
                  </a:lnTo>
                  <a:lnTo>
                    <a:pt x="78" y="5"/>
                  </a:lnTo>
                  <a:lnTo>
                    <a:pt x="70" y="0"/>
                  </a:lnTo>
                  <a:lnTo>
                    <a:pt x="39" y="53"/>
                  </a:lnTo>
                  <a:lnTo>
                    <a:pt x="39" y="53"/>
                  </a:lnTo>
                  <a:lnTo>
                    <a:pt x="0" y="116"/>
                  </a:lnTo>
                  <a:lnTo>
                    <a:pt x="11" y="11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6" name="Freeform 56">
              <a:extLst>
                <a:ext uri="{FF2B5EF4-FFF2-40B4-BE49-F238E27FC236}">
                  <a16:creationId xmlns:a16="http://schemas.microsoft.com/office/drawing/2014/main" id="{F9286A48-0263-4472-A7F5-4D92E61B8C30}"/>
                </a:ext>
              </a:extLst>
            </p:cNvPr>
            <p:cNvSpPr>
              <a:spLocks noEditPoints="1"/>
            </p:cNvSpPr>
            <p:nvPr/>
          </p:nvSpPr>
          <p:spPr bwMode="auto">
            <a:xfrm>
              <a:off x="4206875" y="4003675"/>
              <a:ext cx="203200" cy="120650"/>
            </a:xfrm>
            <a:custGeom>
              <a:avLst/>
              <a:gdLst/>
              <a:ahLst/>
              <a:cxnLst>
                <a:cxn ang="0">
                  <a:pos x="128" y="61"/>
                </a:cxn>
                <a:cxn ang="0">
                  <a:pos x="91" y="0"/>
                </a:cxn>
                <a:cxn ang="0">
                  <a:pos x="30" y="0"/>
                </a:cxn>
                <a:cxn ang="0">
                  <a:pos x="0" y="50"/>
                </a:cxn>
                <a:cxn ang="0">
                  <a:pos x="0" y="76"/>
                </a:cxn>
                <a:cxn ang="0">
                  <a:pos x="128" y="76"/>
                </a:cxn>
                <a:cxn ang="0">
                  <a:pos x="128" y="61"/>
                </a:cxn>
                <a:cxn ang="0">
                  <a:pos x="100" y="74"/>
                </a:cxn>
                <a:cxn ang="0">
                  <a:pos x="26" y="74"/>
                </a:cxn>
                <a:cxn ang="0">
                  <a:pos x="26" y="74"/>
                </a:cxn>
                <a:cxn ang="0">
                  <a:pos x="24" y="72"/>
                </a:cxn>
                <a:cxn ang="0">
                  <a:pos x="22" y="69"/>
                </a:cxn>
                <a:cxn ang="0">
                  <a:pos x="22" y="69"/>
                </a:cxn>
                <a:cxn ang="0">
                  <a:pos x="24" y="67"/>
                </a:cxn>
                <a:cxn ang="0">
                  <a:pos x="26" y="65"/>
                </a:cxn>
                <a:cxn ang="0">
                  <a:pos x="100" y="65"/>
                </a:cxn>
                <a:cxn ang="0">
                  <a:pos x="100" y="65"/>
                </a:cxn>
                <a:cxn ang="0">
                  <a:pos x="104" y="67"/>
                </a:cxn>
                <a:cxn ang="0">
                  <a:pos x="104" y="69"/>
                </a:cxn>
                <a:cxn ang="0">
                  <a:pos x="104" y="69"/>
                </a:cxn>
                <a:cxn ang="0">
                  <a:pos x="104" y="72"/>
                </a:cxn>
                <a:cxn ang="0">
                  <a:pos x="100" y="74"/>
                </a:cxn>
                <a:cxn ang="0">
                  <a:pos x="100" y="74"/>
                </a:cxn>
                <a:cxn ang="0">
                  <a:pos x="100" y="54"/>
                </a:cxn>
                <a:cxn ang="0">
                  <a:pos x="26" y="54"/>
                </a:cxn>
                <a:cxn ang="0">
                  <a:pos x="26" y="54"/>
                </a:cxn>
                <a:cxn ang="0">
                  <a:pos x="24" y="52"/>
                </a:cxn>
                <a:cxn ang="0">
                  <a:pos x="22" y="50"/>
                </a:cxn>
                <a:cxn ang="0">
                  <a:pos x="22" y="50"/>
                </a:cxn>
                <a:cxn ang="0">
                  <a:pos x="24" y="48"/>
                </a:cxn>
                <a:cxn ang="0">
                  <a:pos x="26" y="46"/>
                </a:cxn>
                <a:cxn ang="0">
                  <a:pos x="100" y="46"/>
                </a:cxn>
                <a:cxn ang="0">
                  <a:pos x="100" y="46"/>
                </a:cxn>
                <a:cxn ang="0">
                  <a:pos x="104" y="48"/>
                </a:cxn>
                <a:cxn ang="0">
                  <a:pos x="104" y="50"/>
                </a:cxn>
                <a:cxn ang="0">
                  <a:pos x="104" y="50"/>
                </a:cxn>
                <a:cxn ang="0">
                  <a:pos x="104" y="52"/>
                </a:cxn>
                <a:cxn ang="0">
                  <a:pos x="100" y="54"/>
                </a:cxn>
                <a:cxn ang="0">
                  <a:pos x="100" y="54"/>
                </a:cxn>
                <a:cxn ang="0">
                  <a:pos x="100" y="35"/>
                </a:cxn>
                <a:cxn ang="0">
                  <a:pos x="74" y="35"/>
                </a:cxn>
                <a:cxn ang="0">
                  <a:pos x="26" y="35"/>
                </a:cxn>
                <a:cxn ang="0">
                  <a:pos x="26" y="35"/>
                </a:cxn>
                <a:cxn ang="0">
                  <a:pos x="24" y="34"/>
                </a:cxn>
                <a:cxn ang="0">
                  <a:pos x="22" y="32"/>
                </a:cxn>
                <a:cxn ang="0">
                  <a:pos x="22" y="32"/>
                </a:cxn>
                <a:cxn ang="0">
                  <a:pos x="24" y="28"/>
                </a:cxn>
                <a:cxn ang="0">
                  <a:pos x="26" y="28"/>
                </a:cxn>
                <a:cxn ang="0">
                  <a:pos x="44" y="28"/>
                </a:cxn>
                <a:cxn ang="0">
                  <a:pos x="100" y="28"/>
                </a:cxn>
                <a:cxn ang="0">
                  <a:pos x="100" y="28"/>
                </a:cxn>
                <a:cxn ang="0">
                  <a:pos x="104" y="28"/>
                </a:cxn>
                <a:cxn ang="0">
                  <a:pos x="104" y="32"/>
                </a:cxn>
                <a:cxn ang="0">
                  <a:pos x="104" y="32"/>
                </a:cxn>
                <a:cxn ang="0">
                  <a:pos x="104" y="34"/>
                </a:cxn>
                <a:cxn ang="0">
                  <a:pos x="100" y="35"/>
                </a:cxn>
                <a:cxn ang="0">
                  <a:pos x="100" y="35"/>
                </a:cxn>
              </a:cxnLst>
              <a:rect l="0" t="0" r="r" b="b"/>
              <a:pathLst>
                <a:path w="128" h="76">
                  <a:moveTo>
                    <a:pt x="128" y="61"/>
                  </a:moveTo>
                  <a:lnTo>
                    <a:pt x="91" y="0"/>
                  </a:lnTo>
                  <a:lnTo>
                    <a:pt x="30" y="0"/>
                  </a:lnTo>
                  <a:lnTo>
                    <a:pt x="0" y="50"/>
                  </a:lnTo>
                  <a:lnTo>
                    <a:pt x="0" y="76"/>
                  </a:lnTo>
                  <a:lnTo>
                    <a:pt x="128" y="76"/>
                  </a:lnTo>
                  <a:lnTo>
                    <a:pt x="128" y="61"/>
                  </a:lnTo>
                  <a:close/>
                  <a:moveTo>
                    <a:pt x="100" y="74"/>
                  </a:moveTo>
                  <a:lnTo>
                    <a:pt x="26" y="74"/>
                  </a:lnTo>
                  <a:lnTo>
                    <a:pt x="26" y="74"/>
                  </a:lnTo>
                  <a:lnTo>
                    <a:pt x="24" y="72"/>
                  </a:lnTo>
                  <a:lnTo>
                    <a:pt x="22" y="69"/>
                  </a:lnTo>
                  <a:lnTo>
                    <a:pt x="22" y="69"/>
                  </a:lnTo>
                  <a:lnTo>
                    <a:pt x="24" y="67"/>
                  </a:lnTo>
                  <a:lnTo>
                    <a:pt x="26" y="65"/>
                  </a:lnTo>
                  <a:lnTo>
                    <a:pt x="100" y="65"/>
                  </a:lnTo>
                  <a:lnTo>
                    <a:pt x="100" y="65"/>
                  </a:lnTo>
                  <a:lnTo>
                    <a:pt x="104" y="67"/>
                  </a:lnTo>
                  <a:lnTo>
                    <a:pt x="104" y="69"/>
                  </a:lnTo>
                  <a:lnTo>
                    <a:pt x="104" y="69"/>
                  </a:lnTo>
                  <a:lnTo>
                    <a:pt x="104" y="72"/>
                  </a:lnTo>
                  <a:lnTo>
                    <a:pt x="100" y="74"/>
                  </a:lnTo>
                  <a:lnTo>
                    <a:pt x="100" y="74"/>
                  </a:lnTo>
                  <a:close/>
                  <a:moveTo>
                    <a:pt x="100" y="54"/>
                  </a:moveTo>
                  <a:lnTo>
                    <a:pt x="26" y="54"/>
                  </a:lnTo>
                  <a:lnTo>
                    <a:pt x="26" y="54"/>
                  </a:lnTo>
                  <a:lnTo>
                    <a:pt x="24" y="52"/>
                  </a:lnTo>
                  <a:lnTo>
                    <a:pt x="22" y="50"/>
                  </a:lnTo>
                  <a:lnTo>
                    <a:pt x="22" y="50"/>
                  </a:lnTo>
                  <a:lnTo>
                    <a:pt x="24" y="48"/>
                  </a:lnTo>
                  <a:lnTo>
                    <a:pt x="26" y="46"/>
                  </a:lnTo>
                  <a:lnTo>
                    <a:pt x="100" y="46"/>
                  </a:lnTo>
                  <a:lnTo>
                    <a:pt x="100" y="46"/>
                  </a:lnTo>
                  <a:lnTo>
                    <a:pt x="104" y="48"/>
                  </a:lnTo>
                  <a:lnTo>
                    <a:pt x="104" y="50"/>
                  </a:lnTo>
                  <a:lnTo>
                    <a:pt x="104" y="50"/>
                  </a:lnTo>
                  <a:lnTo>
                    <a:pt x="104" y="52"/>
                  </a:lnTo>
                  <a:lnTo>
                    <a:pt x="100" y="54"/>
                  </a:lnTo>
                  <a:lnTo>
                    <a:pt x="100" y="54"/>
                  </a:lnTo>
                  <a:close/>
                  <a:moveTo>
                    <a:pt x="100" y="35"/>
                  </a:moveTo>
                  <a:lnTo>
                    <a:pt x="74" y="35"/>
                  </a:lnTo>
                  <a:lnTo>
                    <a:pt x="26" y="35"/>
                  </a:lnTo>
                  <a:lnTo>
                    <a:pt x="26" y="35"/>
                  </a:lnTo>
                  <a:lnTo>
                    <a:pt x="24" y="34"/>
                  </a:lnTo>
                  <a:lnTo>
                    <a:pt x="22" y="32"/>
                  </a:lnTo>
                  <a:lnTo>
                    <a:pt x="22" y="32"/>
                  </a:lnTo>
                  <a:lnTo>
                    <a:pt x="24" y="28"/>
                  </a:lnTo>
                  <a:lnTo>
                    <a:pt x="26" y="28"/>
                  </a:lnTo>
                  <a:lnTo>
                    <a:pt x="44" y="28"/>
                  </a:lnTo>
                  <a:lnTo>
                    <a:pt x="100" y="28"/>
                  </a:lnTo>
                  <a:lnTo>
                    <a:pt x="100" y="28"/>
                  </a:lnTo>
                  <a:lnTo>
                    <a:pt x="104" y="28"/>
                  </a:lnTo>
                  <a:lnTo>
                    <a:pt x="104" y="32"/>
                  </a:lnTo>
                  <a:lnTo>
                    <a:pt x="104" y="32"/>
                  </a:lnTo>
                  <a:lnTo>
                    <a:pt x="104" y="34"/>
                  </a:lnTo>
                  <a:lnTo>
                    <a:pt x="100" y="35"/>
                  </a:lnTo>
                  <a:lnTo>
                    <a:pt x="100" y="35"/>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7" name="Freeform 57">
              <a:extLst>
                <a:ext uri="{FF2B5EF4-FFF2-40B4-BE49-F238E27FC236}">
                  <a16:creationId xmlns:a16="http://schemas.microsoft.com/office/drawing/2014/main" id="{63AD2008-5590-4373-BE32-8FB97139B6B2}"/>
                </a:ext>
              </a:extLst>
            </p:cNvPr>
            <p:cNvSpPr>
              <a:spLocks/>
            </p:cNvSpPr>
            <p:nvPr/>
          </p:nvSpPr>
          <p:spPr bwMode="auto">
            <a:xfrm>
              <a:off x="3833813" y="3884613"/>
              <a:ext cx="127000" cy="439738"/>
            </a:xfrm>
            <a:custGeom>
              <a:avLst/>
              <a:gdLst/>
              <a:ahLst/>
              <a:cxnLst>
                <a:cxn ang="0">
                  <a:pos x="39" y="7"/>
                </a:cxn>
                <a:cxn ang="0">
                  <a:pos x="39" y="7"/>
                </a:cxn>
                <a:cxn ang="0">
                  <a:pos x="24" y="5"/>
                </a:cxn>
                <a:cxn ang="0">
                  <a:pos x="11" y="1"/>
                </a:cxn>
                <a:cxn ang="0">
                  <a:pos x="0" y="277"/>
                </a:cxn>
                <a:cxn ang="0">
                  <a:pos x="0" y="277"/>
                </a:cxn>
                <a:cxn ang="0">
                  <a:pos x="10" y="273"/>
                </a:cxn>
                <a:cxn ang="0">
                  <a:pos x="19" y="269"/>
                </a:cxn>
                <a:cxn ang="0">
                  <a:pos x="30" y="268"/>
                </a:cxn>
                <a:cxn ang="0">
                  <a:pos x="41" y="268"/>
                </a:cxn>
                <a:cxn ang="0">
                  <a:pos x="41" y="268"/>
                </a:cxn>
                <a:cxn ang="0">
                  <a:pos x="50" y="268"/>
                </a:cxn>
                <a:cxn ang="0">
                  <a:pos x="61" y="269"/>
                </a:cxn>
                <a:cxn ang="0">
                  <a:pos x="71" y="273"/>
                </a:cxn>
                <a:cxn ang="0">
                  <a:pos x="80" y="277"/>
                </a:cxn>
                <a:cxn ang="0">
                  <a:pos x="69" y="0"/>
                </a:cxn>
                <a:cxn ang="0">
                  <a:pos x="69" y="0"/>
                </a:cxn>
                <a:cxn ang="0">
                  <a:pos x="54" y="5"/>
                </a:cxn>
                <a:cxn ang="0">
                  <a:pos x="39" y="7"/>
                </a:cxn>
                <a:cxn ang="0">
                  <a:pos x="39" y="7"/>
                </a:cxn>
              </a:cxnLst>
              <a:rect l="0" t="0" r="r" b="b"/>
              <a:pathLst>
                <a:path w="80" h="277">
                  <a:moveTo>
                    <a:pt x="39" y="7"/>
                  </a:moveTo>
                  <a:lnTo>
                    <a:pt x="39" y="7"/>
                  </a:lnTo>
                  <a:lnTo>
                    <a:pt x="24" y="5"/>
                  </a:lnTo>
                  <a:lnTo>
                    <a:pt x="11" y="1"/>
                  </a:lnTo>
                  <a:lnTo>
                    <a:pt x="0" y="277"/>
                  </a:lnTo>
                  <a:lnTo>
                    <a:pt x="0" y="277"/>
                  </a:lnTo>
                  <a:lnTo>
                    <a:pt x="10" y="273"/>
                  </a:lnTo>
                  <a:lnTo>
                    <a:pt x="19" y="269"/>
                  </a:lnTo>
                  <a:lnTo>
                    <a:pt x="30" y="268"/>
                  </a:lnTo>
                  <a:lnTo>
                    <a:pt x="41" y="268"/>
                  </a:lnTo>
                  <a:lnTo>
                    <a:pt x="41" y="268"/>
                  </a:lnTo>
                  <a:lnTo>
                    <a:pt x="50" y="268"/>
                  </a:lnTo>
                  <a:lnTo>
                    <a:pt x="61" y="269"/>
                  </a:lnTo>
                  <a:lnTo>
                    <a:pt x="71" y="273"/>
                  </a:lnTo>
                  <a:lnTo>
                    <a:pt x="80" y="277"/>
                  </a:lnTo>
                  <a:lnTo>
                    <a:pt x="69" y="0"/>
                  </a:lnTo>
                  <a:lnTo>
                    <a:pt x="69" y="0"/>
                  </a:lnTo>
                  <a:lnTo>
                    <a:pt x="54" y="5"/>
                  </a:lnTo>
                  <a:lnTo>
                    <a:pt x="39" y="7"/>
                  </a:lnTo>
                  <a:lnTo>
                    <a:pt x="39" y="7"/>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8" name="Freeform 58">
              <a:extLst>
                <a:ext uri="{FF2B5EF4-FFF2-40B4-BE49-F238E27FC236}">
                  <a16:creationId xmlns:a16="http://schemas.microsoft.com/office/drawing/2014/main" id="{40A69774-D92B-4AE2-9E84-D29971370440}"/>
                </a:ext>
              </a:extLst>
            </p:cNvPr>
            <p:cNvSpPr>
              <a:spLocks/>
            </p:cNvSpPr>
            <p:nvPr/>
          </p:nvSpPr>
          <p:spPr bwMode="auto">
            <a:xfrm>
              <a:off x="3860800" y="3657600"/>
              <a:ext cx="73025" cy="41275"/>
            </a:xfrm>
            <a:custGeom>
              <a:avLst/>
              <a:gdLst/>
              <a:ahLst/>
              <a:cxnLst>
                <a:cxn ang="0">
                  <a:pos x="46" y="26"/>
                </a:cxn>
                <a:cxn ang="0">
                  <a:pos x="46" y="19"/>
                </a:cxn>
                <a:cxn ang="0">
                  <a:pos x="46" y="19"/>
                </a:cxn>
                <a:cxn ang="0">
                  <a:pos x="44" y="11"/>
                </a:cxn>
                <a:cxn ang="0">
                  <a:pos x="41" y="6"/>
                </a:cxn>
                <a:cxn ang="0">
                  <a:pos x="35" y="0"/>
                </a:cxn>
                <a:cxn ang="0">
                  <a:pos x="28" y="0"/>
                </a:cxn>
                <a:cxn ang="0">
                  <a:pos x="18" y="0"/>
                </a:cxn>
                <a:cxn ang="0">
                  <a:pos x="18" y="0"/>
                </a:cxn>
                <a:cxn ang="0">
                  <a:pos x="11" y="0"/>
                </a:cxn>
                <a:cxn ang="0">
                  <a:pos x="6" y="6"/>
                </a:cxn>
                <a:cxn ang="0">
                  <a:pos x="2" y="11"/>
                </a:cxn>
                <a:cxn ang="0">
                  <a:pos x="0" y="19"/>
                </a:cxn>
                <a:cxn ang="0">
                  <a:pos x="0" y="24"/>
                </a:cxn>
                <a:cxn ang="0">
                  <a:pos x="0" y="24"/>
                </a:cxn>
                <a:cxn ang="0">
                  <a:pos x="11" y="22"/>
                </a:cxn>
                <a:cxn ang="0">
                  <a:pos x="22" y="21"/>
                </a:cxn>
                <a:cxn ang="0">
                  <a:pos x="22" y="21"/>
                </a:cxn>
                <a:cxn ang="0">
                  <a:pos x="35" y="22"/>
                </a:cxn>
                <a:cxn ang="0">
                  <a:pos x="46" y="26"/>
                </a:cxn>
                <a:cxn ang="0">
                  <a:pos x="46" y="26"/>
                </a:cxn>
              </a:cxnLst>
              <a:rect l="0" t="0" r="r" b="b"/>
              <a:pathLst>
                <a:path w="46" h="26">
                  <a:moveTo>
                    <a:pt x="46" y="26"/>
                  </a:moveTo>
                  <a:lnTo>
                    <a:pt x="46" y="19"/>
                  </a:lnTo>
                  <a:lnTo>
                    <a:pt x="46" y="19"/>
                  </a:lnTo>
                  <a:lnTo>
                    <a:pt x="44" y="11"/>
                  </a:lnTo>
                  <a:lnTo>
                    <a:pt x="41" y="6"/>
                  </a:lnTo>
                  <a:lnTo>
                    <a:pt x="35" y="0"/>
                  </a:lnTo>
                  <a:lnTo>
                    <a:pt x="28" y="0"/>
                  </a:lnTo>
                  <a:lnTo>
                    <a:pt x="18" y="0"/>
                  </a:lnTo>
                  <a:lnTo>
                    <a:pt x="18" y="0"/>
                  </a:lnTo>
                  <a:lnTo>
                    <a:pt x="11" y="0"/>
                  </a:lnTo>
                  <a:lnTo>
                    <a:pt x="6" y="6"/>
                  </a:lnTo>
                  <a:lnTo>
                    <a:pt x="2" y="11"/>
                  </a:lnTo>
                  <a:lnTo>
                    <a:pt x="0" y="19"/>
                  </a:lnTo>
                  <a:lnTo>
                    <a:pt x="0" y="24"/>
                  </a:lnTo>
                  <a:lnTo>
                    <a:pt x="0" y="24"/>
                  </a:lnTo>
                  <a:lnTo>
                    <a:pt x="11" y="22"/>
                  </a:lnTo>
                  <a:lnTo>
                    <a:pt x="22" y="21"/>
                  </a:lnTo>
                  <a:lnTo>
                    <a:pt x="22" y="21"/>
                  </a:lnTo>
                  <a:lnTo>
                    <a:pt x="35" y="22"/>
                  </a:lnTo>
                  <a:lnTo>
                    <a:pt x="46" y="26"/>
                  </a:lnTo>
                  <a:lnTo>
                    <a:pt x="46" y="2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9" name="Freeform 59">
              <a:extLst>
                <a:ext uri="{FF2B5EF4-FFF2-40B4-BE49-F238E27FC236}">
                  <a16:creationId xmlns:a16="http://schemas.microsoft.com/office/drawing/2014/main" id="{9E6A4F50-2AFC-47BA-A69F-934D6D5B981F}"/>
                </a:ext>
              </a:extLst>
            </p:cNvPr>
            <p:cNvSpPr>
              <a:spLocks noEditPoints="1"/>
            </p:cNvSpPr>
            <p:nvPr/>
          </p:nvSpPr>
          <p:spPr bwMode="auto">
            <a:xfrm>
              <a:off x="3808413" y="3705225"/>
              <a:ext cx="173037" cy="176213"/>
            </a:xfrm>
            <a:custGeom>
              <a:avLst/>
              <a:gdLst/>
              <a:ahLst/>
              <a:cxnLst>
                <a:cxn ang="0">
                  <a:pos x="55" y="111"/>
                </a:cxn>
                <a:cxn ang="0">
                  <a:pos x="76" y="105"/>
                </a:cxn>
                <a:cxn ang="0">
                  <a:pos x="94" y="94"/>
                </a:cxn>
                <a:cxn ang="0">
                  <a:pos x="105" y="77"/>
                </a:cxn>
                <a:cxn ang="0">
                  <a:pos x="109" y="55"/>
                </a:cxn>
                <a:cxn ang="0">
                  <a:pos x="109" y="44"/>
                </a:cxn>
                <a:cxn ang="0">
                  <a:pos x="100" y="24"/>
                </a:cxn>
                <a:cxn ang="0">
                  <a:pos x="85" y="9"/>
                </a:cxn>
                <a:cxn ang="0">
                  <a:pos x="66" y="2"/>
                </a:cxn>
                <a:cxn ang="0">
                  <a:pos x="55" y="0"/>
                </a:cxn>
                <a:cxn ang="0">
                  <a:pos x="33" y="5"/>
                </a:cxn>
                <a:cxn ang="0">
                  <a:pos x="16" y="16"/>
                </a:cxn>
                <a:cxn ang="0">
                  <a:pos x="3" y="33"/>
                </a:cxn>
                <a:cxn ang="0">
                  <a:pos x="0" y="55"/>
                </a:cxn>
                <a:cxn ang="0">
                  <a:pos x="2" y="66"/>
                </a:cxn>
                <a:cxn ang="0">
                  <a:pos x="9" y="87"/>
                </a:cxn>
                <a:cxn ang="0">
                  <a:pos x="24" y="101"/>
                </a:cxn>
                <a:cxn ang="0">
                  <a:pos x="44" y="109"/>
                </a:cxn>
                <a:cxn ang="0">
                  <a:pos x="55" y="111"/>
                </a:cxn>
                <a:cxn ang="0">
                  <a:pos x="55" y="18"/>
                </a:cxn>
                <a:cxn ang="0">
                  <a:pos x="68" y="22"/>
                </a:cxn>
                <a:cxn ang="0">
                  <a:pos x="81" y="29"/>
                </a:cxn>
                <a:cxn ang="0">
                  <a:pos x="88" y="40"/>
                </a:cxn>
                <a:cxn ang="0">
                  <a:pos x="90" y="55"/>
                </a:cxn>
                <a:cxn ang="0">
                  <a:pos x="90" y="63"/>
                </a:cxn>
                <a:cxn ang="0">
                  <a:pos x="85" y="76"/>
                </a:cxn>
                <a:cxn ang="0">
                  <a:pos x="76" y="85"/>
                </a:cxn>
                <a:cxn ang="0">
                  <a:pos x="63" y="90"/>
                </a:cxn>
                <a:cxn ang="0">
                  <a:pos x="55" y="92"/>
                </a:cxn>
                <a:cxn ang="0">
                  <a:pos x="40" y="88"/>
                </a:cxn>
                <a:cxn ang="0">
                  <a:pos x="29" y="81"/>
                </a:cxn>
                <a:cxn ang="0">
                  <a:pos x="22" y="70"/>
                </a:cxn>
                <a:cxn ang="0">
                  <a:pos x="18" y="55"/>
                </a:cxn>
                <a:cxn ang="0">
                  <a:pos x="20" y="48"/>
                </a:cxn>
                <a:cxn ang="0">
                  <a:pos x="24" y="35"/>
                </a:cxn>
                <a:cxn ang="0">
                  <a:pos x="35" y="26"/>
                </a:cxn>
                <a:cxn ang="0">
                  <a:pos x="48" y="20"/>
                </a:cxn>
                <a:cxn ang="0">
                  <a:pos x="55" y="18"/>
                </a:cxn>
              </a:cxnLst>
              <a:rect l="0" t="0" r="r" b="b"/>
              <a:pathLst>
                <a:path w="109" h="111">
                  <a:moveTo>
                    <a:pt x="55" y="111"/>
                  </a:moveTo>
                  <a:lnTo>
                    <a:pt x="55" y="111"/>
                  </a:lnTo>
                  <a:lnTo>
                    <a:pt x="66" y="109"/>
                  </a:lnTo>
                  <a:lnTo>
                    <a:pt x="76" y="105"/>
                  </a:lnTo>
                  <a:lnTo>
                    <a:pt x="85" y="101"/>
                  </a:lnTo>
                  <a:lnTo>
                    <a:pt x="94" y="94"/>
                  </a:lnTo>
                  <a:lnTo>
                    <a:pt x="100" y="87"/>
                  </a:lnTo>
                  <a:lnTo>
                    <a:pt x="105" y="77"/>
                  </a:lnTo>
                  <a:lnTo>
                    <a:pt x="109" y="66"/>
                  </a:lnTo>
                  <a:lnTo>
                    <a:pt x="109" y="55"/>
                  </a:lnTo>
                  <a:lnTo>
                    <a:pt x="109" y="55"/>
                  </a:lnTo>
                  <a:lnTo>
                    <a:pt x="109" y="44"/>
                  </a:lnTo>
                  <a:lnTo>
                    <a:pt x="105" y="33"/>
                  </a:lnTo>
                  <a:lnTo>
                    <a:pt x="100" y="24"/>
                  </a:lnTo>
                  <a:lnTo>
                    <a:pt x="94" y="16"/>
                  </a:lnTo>
                  <a:lnTo>
                    <a:pt x="85" y="9"/>
                  </a:lnTo>
                  <a:lnTo>
                    <a:pt x="76" y="5"/>
                  </a:lnTo>
                  <a:lnTo>
                    <a:pt x="66" y="2"/>
                  </a:lnTo>
                  <a:lnTo>
                    <a:pt x="55" y="0"/>
                  </a:lnTo>
                  <a:lnTo>
                    <a:pt x="55" y="0"/>
                  </a:lnTo>
                  <a:lnTo>
                    <a:pt x="44" y="2"/>
                  </a:lnTo>
                  <a:lnTo>
                    <a:pt x="33" y="5"/>
                  </a:lnTo>
                  <a:lnTo>
                    <a:pt x="24" y="9"/>
                  </a:lnTo>
                  <a:lnTo>
                    <a:pt x="16" y="16"/>
                  </a:lnTo>
                  <a:lnTo>
                    <a:pt x="9" y="24"/>
                  </a:lnTo>
                  <a:lnTo>
                    <a:pt x="3" y="33"/>
                  </a:lnTo>
                  <a:lnTo>
                    <a:pt x="2" y="44"/>
                  </a:lnTo>
                  <a:lnTo>
                    <a:pt x="0" y="55"/>
                  </a:lnTo>
                  <a:lnTo>
                    <a:pt x="0" y="55"/>
                  </a:lnTo>
                  <a:lnTo>
                    <a:pt x="2" y="66"/>
                  </a:lnTo>
                  <a:lnTo>
                    <a:pt x="3" y="77"/>
                  </a:lnTo>
                  <a:lnTo>
                    <a:pt x="9" y="87"/>
                  </a:lnTo>
                  <a:lnTo>
                    <a:pt x="16" y="94"/>
                  </a:lnTo>
                  <a:lnTo>
                    <a:pt x="24" y="101"/>
                  </a:lnTo>
                  <a:lnTo>
                    <a:pt x="33" y="105"/>
                  </a:lnTo>
                  <a:lnTo>
                    <a:pt x="44" y="109"/>
                  </a:lnTo>
                  <a:lnTo>
                    <a:pt x="55" y="111"/>
                  </a:lnTo>
                  <a:lnTo>
                    <a:pt x="55" y="111"/>
                  </a:lnTo>
                  <a:close/>
                  <a:moveTo>
                    <a:pt x="55" y="18"/>
                  </a:moveTo>
                  <a:lnTo>
                    <a:pt x="55" y="18"/>
                  </a:lnTo>
                  <a:lnTo>
                    <a:pt x="63" y="20"/>
                  </a:lnTo>
                  <a:lnTo>
                    <a:pt x="68" y="22"/>
                  </a:lnTo>
                  <a:lnTo>
                    <a:pt x="76" y="26"/>
                  </a:lnTo>
                  <a:lnTo>
                    <a:pt x="81" y="29"/>
                  </a:lnTo>
                  <a:lnTo>
                    <a:pt x="85" y="35"/>
                  </a:lnTo>
                  <a:lnTo>
                    <a:pt x="88" y="40"/>
                  </a:lnTo>
                  <a:lnTo>
                    <a:pt x="90" y="48"/>
                  </a:lnTo>
                  <a:lnTo>
                    <a:pt x="90" y="55"/>
                  </a:lnTo>
                  <a:lnTo>
                    <a:pt x="90" y="55"/>
                  </a:lnTo>
                  <a:lnTo>
                    <a:pt x="90" y="63"/>
                  </a:lnTo>
                  <a:lnTo>
                    <a:pt x="88" y="70"/>
                  </a:lnTo>
                  <a:lnTo>
                    <a:pt x="85" y="76"/>
                  </a:lnTo>
                  <a:lnTo>
                    <a:pt x="81" y="81"/>
                  </a:lnTo>
                  <a:lnTo>
                    <a:pt x="76" y="85"/>
                  </a:lnTo>
                  <a:lnTo>
                    <a:pt x="68" y="88"/>
                  </a:lnTo>
                  <a:lnTo>
                    <a:pt x="63" y="90"/>
                  </a:lnTo>
                  <a:lnTo>
                    <a:pt x="55" y="92"/>
                  </a:lnTo>
                  <a:lnTo>
                    <a:pt x="55" y="92"/>
                  </a:lnTo>
                  <a:lnTo>
                    <a:pt x="48" y="90"/>
                  </a:lnTo>
                  <a:lnTo>
                    <a:pt x="40" y="88"/>
                  </a:lnTo>
                  <a:lnTo>
                    <a:pt x="35" y="85"/>
                  </a:lnTo>
                  <a:lnTo>
                    <a:pt x="29" y="81"/>
                  </a:lnTo>
                  <a:lnTo>
                    <a:pt x="24" y="76"/>
                  </a:lnTo>
                  <a:lnTo>
                    <a:pt x="22" y="70"/>
                  </a:lnTo>
                  <a:lnTo>
                    <a:pt x="20" y="63"/>
                  </a:lnTo>
                  <a:lnTo>
                    <a:pt x="18" y="55"/>
                  </a:lnTo>
                  <a:lnTo>
                    <a:pt x="18" y="55"/>
                  </a:lnTo>
                  <a:lnTo>
                    <a:pt x="20" y="48"/>
                  </a:lnTo>
                  <a:lnTo>
                    <a:pt x="22" y="40"/>
                  </a:lnTo>
                  <a:lnTo>
                    <a:pt x="24" y="35"/>
                  </a:lnTo>
                  <a:lnTo>
                    <a:pt x="29" y="29"/>
                  </a:lnTo>
                  <a:lnTo>
                    <a:pt x="35" y="26"/>
                  </a:lnTo>
                  <a:lnTo>
                    <a:pt x="40" y="22"/>
                  </a:lnTo>
                  <a:lnTo>
                    <a:pt x="48" y="20"/>
                  </a:lnTo>
                  <a:lnTo>
                    <a:pt x="55" y="18"/>
                  </a:lnTo>
                  <a:lnTo>
                    <a:pt x="55" y="18"/>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0" name="Freeform 60">
              <a:extLst>
                <a:ext uri="{FF2B5EF4-FFF2-40B4-BE49-F238E27FC236}">
                  <a16:creationId xmlns:a16="http://schemas.microsoft.com/office/drawing/2014/main" id="{7F14B0E8-7219-4B99-AFF4-77FF15FEEBC9}"/>
                </a:ext>
              </a:extLst>
            </p:cNvPr>
            <p:cNvSpPr>
              <a:spLocks/>
            </p:cNvSpPr>
            <p:nvPr/>
          </p:nvSpPr>
          <p:spPr bwMode="auto">
            <a:xfrm>
              <a:off x="3854450" y="3751263"/>
              <a:ext cx="82550" cy="82550"/>
            </a:xfrm>
            <a:custGeom>
              <a:avLst/>
              <a:gdLst/>
              <a:ahLst/>
              <a:cxnLst>
                <a:cxn ang="0">
                  <a:pos x="26" y="52"/>
                </a:cxn>
                <a:cxn ang="0">
                  <a:pos x="26" y="52"/>
                </a:cxn>
                <a:cxn ang="0">
                  <a:pos x="35" y="50"/>
                </a:cxn>
                <a:cxn ang="0">
                  <a:pos x="45" y="45"/>
                </a:cxn>
                <a:cxn ang="0">
                  <a:pos x="50" y="37"/>
                </a:cxn>
                <a:cxn ang="0">
                  <a:pos x="52" y="26"/>
                </a:cxn>
                <a:cxn ang="0">
                  <a:pos x="52" y="26"/>
                </a:cxn>
                <a:cxn ang="0">
                  <a:pos x="50" y="15"/>
                </a:cxn>
                <a:cxn ang="0">
                  <a:pos x="45" y="8"/>
                </a:cxn>
                <a:cxn ang="0">
                  <a:pos x="35" y="2"/>
                </a:cxn>
                <a:cxn ang="0">
                  <a:pos x="26" y="0"/>
                </a:cxn>
                <a:cxn ang="0">
                  <a:pos x="26" y="0"/>
                </a:cxn>
                <a:cxn ang="0">
                  <a:pos x="15" y="2"/>
                </a:cxn>
                <a:cxn ang="0">
                  <a:pos x="8" y="8"/>
                </a:cxn>
                <a:cxn ang="0">
                  <a:pos x="2" y="15"/>
                </a:cxn>
                <a:cxn ang="0">
                  <a:pos x="0" y="26"/>
                </a:cxn>
                <a:cxn ang="0">
                  <a:pos x="0" y="26"/>
                </a:cxn>
                <a:cxn ang="0">
                  <a:pos x="2" y="37"/>
                </a:cxn>
                <a:cxn ang="0">
                  <a:pos x="8" y="45"/>
                </a:cxn>
                <a:cxn ang="0">
                  <a:pos x="15" y="50"/>
                </a:cxn>
                <a:cxn ang="0">
                  <a:pos x="26" y="52"/>
                </a:cxn>
                <a:cxn ang="0">
                  <a:pos x="26" y="52"/>
                </a:cxn>
              </a:cxnLst>
              <a:rect l="0" t="0" r="r" b="b"/>
              <a:pathLst>
                <a:path w="52" h="52">
                  <a:moveTo>
                    <a:pt x="26" y="52"/>
                  </a:moveTo>
                  <a:lnTo>
                    <a:pt x="26" y="52"/>
                  </a:lnTo>
                  <a:lnTo>
                    <a:pt x="35" y="50"/>
                  </a:lnTo>
                  <a:lnTo>
                    <a:pt x="45" y="45"/>
                  </a:lnTo>
                  <a:lnTo>
                    <a:pt x="50" y="37"/>
                  </a:lnTo>
                  <a:lnTo>
                    <a:pt x="52" y="26"/>
                  </a:lnTo>
                  <a:lnTo>
                    <a:pt x="52" y="26"/>
                  </a:lnTo>
                  <a:lnTo>
                    <a:pt x="50" y="15"/>
                  </a:lnTo>
                  <a:lnTo>
                    <a:pt x="45" y="8"/>
                  </a:lnTo>
                  <a:lnTo>
                    <a:pt x="35" y="2"/>
                  </a:lnTo>
                  <a:lnTo>
                    <a:pt x="26" y="0"/>
                  </a:lnTo>
                  <a:lnTo>
                    <a:pt x="26" y="0"/>
                  </a:lnTo>
                  <a:lnTo>
                    <a:pt x="15" y="2"/>
                  </a:lnTo>
                  <a:lnTo>
                    <a:pt x="8" y="8"/>
                  </a:lnTo>
                  <a:lnTo>
                    <a:pt x="2" y="15"/>
                  </a:lnTo>
                  <a:lnTo>
                    <a:pt x="0" y="26"/>
                  </a:lnTo>
                  <a:lnTo>
                    <a:pt x="0" y="26"/>
                  </a:lnTo>
                  <a:lnTo>
                    <a:pt x="2" y="37"/>
                  </a:lnTo>
                  <a:lnTo>
                    <a:pt x="8" y="45"/>
                  </a:lnTo>
                  <a:lnTo>
                    <a:pt x="15" y="50"/>
                  </a:lnTo>
                  <a:lnTo>
                    <a:pt x="26" y="52"/>
                  </a:lnTo>
                  <a:lnTo>
                    <a:pt x="26" y="52"/>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1" name="Freeform 61">
              <a:extLst>
                <a:ext uri="{FF2B5EF4-FFF2-40B4-BE49-F238E27FC236}">
                  <a16:creationId xmlns:a16="http://schemas.microsoft.com/office/drawing/2014/main" id="{7BD58948-7083-4184-804A-C09BC72155EE}"/>
                </a:ext>
              </a:extLst>
            </p:cNvPr>
            <p:cNvSpPr>
              <a:spLocks/>
            </p:cNvSpPr>
            <p:nvPr/>
          </p:nvSpPr>
          <p:spPr bwMode="auto">
            <a:xfrm>
              <a:off x="3989388" y="3751263"/>
              <a:ext cx="273050" cy="123825"/>
            </a:xfrm>
            <a:custGeom>
              <a:avLst/>
              <a:gdLst/>
              <a:ahLst/>
              <a:cxnLst>
                <a:cxn ang="0">
                  <a:pos x="6" y="28"/>
                </a:cxn>
                <a:cxn ang="0">
                  <a:pos x="6" y="28"/>
                </a:cxn>
                <a:cxn ang="0">
                  <a:pos x="43" y="35"/>
                </a:cxn>
                <a:cxn ang="0">
                  <a:pos x="82" y="47"/>
                </a:cxn>
                <a:cxn ang="0">
                  <a:pos x="119" y="61"/>
                </a:cxn>
                <a:cxn ang="0">
                  <a:pos x="154" y="78"/>
                </a:cxn>
                <a:cxn ang="0">
                  <a:pos x="154" y="78"/>
                </a:cxn>
                <a:cxn ang="0">
                  <a:pos x="157" y="71"/>
                </a:cxn>
                <a:cxn ang="0">
                  <a:pos x="161" y="63"/>
                </a:cxn>
                <a:cxn ang="0">
                  <a:pos x="165" y="56"/>
                </a:cxn>
                <a:cxn ang="0">
                  <a:pos x="172" y="50"/>
                </a:cxn>
                <a:cxn ang="0">
                  <a:pos x="172" y="50"/>
                </a:cxn>
                <a:cxn ang="0">
                  <a:pos x="130" y="32"/>
                </a:cxn>
                <a:cxn ang="0">
                  <a:pos x="87" y="17"/>
                </a:cxn>
                <a:cxn ang="0">
                  <a:pos x="43" y="6"/>
                </a:cxn>
                <a:cxn ang="0">
                  <a:pos x="0" y="0"/>
                </a:cxn>
                <a:cxn ang="0">
                  <a:pos x="0" y="0"/>
                </a:cxn>
                <a:cxn ang="0">
                  <a:pos x="4" y="13"/>
                </a:cxn>
                <a:cxn ang="0">
                  <a:pos x="6" y="26"/>
                </a:cxn>
                <a:cxn ang="0">
                  <a:pos x="6" y="28"/>
                </a:cxn>
              </a:cxnLst>
              <a:rect l="0" t="0" r="r" b="b"/>
              <a:pathLst>
                <a:path w="172" h="78">
                  <a:moveTo>
                    <a:pt x="6" y="28"/>
                  </a:moveTo>
                  <a:lnTo>
                    <a:pt x="6" y="28"/>
                  </a:lnTo>
                  <a:lnTo>
                    <a:pt x="43" y="35"/>
                  </a:lnTo>
                  <a:lnTo>
                    <a:pt x="82" y="47"/>
                  </a:lnTo>
                  <a:lnTo>
                    <a:pt x="119" y="61"/>
                  </a:lnTo>
                  <a:lnTo>
                    <a:pt x="154" y="78"/>
                  </a:lnTo>
                  <a:lnTo>
                    <a:pt x="154" y="78"/>
                  </a:lnTo>
                  <a:lnTo>
                    <a:pt x="157" y="71"/>
                  </a:lnTo>
                  <a:lnTo>
                    <a:pt x="161" y="63"/>
                  </a:lnTo>
                  <a:lnTo>
                    <a:pt x="165" y="56"/>
                  </a:lnTo>
                  <a:lnTo>
                    <a:pt x="172" y="50"/>
                  </a:lnTo>
                  <a:lnTo>
                    <a:pt x="172" y="50"/>
                  </a:lnTo>
                  <a:lnTo>
                    <a:pt x="130" y="32"/>
                  </a:lnTo>
                  <a:lnTo>
                    <a:pt x="87" y="17"/>
                  </a:lnTo>
                  <a:lnTo>
                    <a:pt x="43" y="6"/>
                  </a:lnTo>
                  <a:lnTo>
                    <a:pt x="0" y="0"/>
                  </a:lnTo>
                  <a:lnTo>
                    <a:pt x="0" y="0"/>
                  </a:lnTo>
                  <a:lnTo>
                    <a:pt x="4" y="13"/>
                  </a:lnTo>
                  <a:lnTo>
                    <a:pt x="6" y="26"/>
                  </a:lnTo>
                  <a:lnTo>
                    <a:pt x="6" y="28"/>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2" name="Freeform 62">
              <a:extLst>
                <a:ext uri="{FF2B5EF4-FFF2-40B4-BE49-F238E27FC236}">
                  <a16:creationId xmlns:a16="http://schemas.microsoft.com/office/drawing/2014/main" id="{43E0BA46-8EA9-4172-8397-523D03346F00}"/>
                </a:ext>
              </a:extLst>
            </p:cNvPr>
            <p:cNvSpPr>
              <a:spLocks/>
            </p:cNvSpPr>
            <p:nvPr/>
          </p:nvSpPr>
          <p:spPr bwMode="auto">
            <a:xfrm>
              <a:off x="4333875" y="3940175"/>
              <a:ext cx="125412" cy="184150"/>
            </a:xfrm>
            <a:custGeom>
              <a:avLst/>
              <a:gdLst/>
              <a:ahLst/>
              <a:cxnLst>
                <a:cxn ang="0">
                  <a:pos x="7" y="0"/>
                </a:cxn>
                <a:cxn ang="0">
                  <a:pos x="7" y="0"/>
                </a:cxn>
                <a:cxn ang="0">
                  <a:pos x="0" y="3"/>
                </a:cxn>
                <a:cxn ang="0">
                  <a:pos x="51" y="86"/>
                </a:cxn>
                <a:cxn ang="0">
                  <a:pos x="68" y="116"/>
                </a:cxn>
                <a:cxn ang="0">
                  <a:pos x="79" y="116"/>
                </a:cxn>
                <a:cxn ang="0">
                  <a:pos x="62" y="88"/>
                </a:cxn>
                <a:cxn ang="0">
                  <a:pos x="62" y="88"/>
                </a:cxn>
                <a:cxn ang="0">
                  <a:pos x="62" y="88"/>
                </a:cxn>
                <a:cxn ang="0">
                  <a:pos x="7" y="0"/>
                </a:cxn>
              </a:cxnLst>
              <a:rect l="0" t="0" r="r" b="b"/>
              <a:pathLst>
                <a:path w="79" h="116">
                  <a:moveTo>
                    <a:pt x="7" y="0"/>
                  </a:moveTo>
                  <a:lnTo>
                    <a:pt x="7" y="0"/>
                  </a:lnTo>
                  <a:lnTo>
                    <a:pt x="0" y="3"/>
                  </a:lnTo>
                  <a:lnTo>
                    <a:pt x="51" y="86"/>
                  </a:lnTo>
                  <a:lnTo>
                    <a:pt x="68" y="116"/>
                  </a:lnTo>
                  <a:lnTo>
                    <a:pt x="79" y="116"/>
                  </a:lnTo>
                  <a:lnTo>
                    <a:pt x="62" y="88"/>
                  </a:lnTo>
                  <a:lnTo>
                    <a:pt x="62" y="88"/>
                  </a:lnTo>
                  <a:lnTo>
                    <a:pt x="62" y="88"/>
                  </a:lnTo>
                  <a:lnTo>
                    <a:pt x="7" y="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3" name="Freeform 63">
              <a:extLst>
                <a:ext uri="{FF2B5EF4-FFF2-40B4-BE49-F238E27FC236}">
                  <a16:creationId xmlns:a16="http://schemas.microsoft.com/office/drawing/2014/main" id="{CB56F12D-CCEF-4038-BD72-FCF9233F2D4B}"/>
                </a:ext>
              </a:extLst>
            </p:cNvPr>
            <p:cNvSpPr>
              <a:spLocks noEditPoints="1"/>
            </p:cNvSpPr>
            <p:nvPr/>
          </p:nvSpPr>
          <p:spPr bwMode="auto">
            <a:xfrm>
              <a:off x="4251325" y="3833813"/>
              <a:ext cx="101600" cy="106363"/>
            </a:xfrm>
            <a:custGeom>
              <a:avLst/>
              <a:gdLst/>
              <a:ahLst/>
              <a:cxnLst>
                <a:cxn ang="0">
                  <a:pos x="31" y="67"/>
                </a:cxn>
                <a:cxn ang="0">
                  <a:pos x="31" y="67"/>
                </a:cxn>
                <a:cxn ang="0">
                  <a:pos x="39" y="65"/>
                </a:cxn>
                <a:cxn ang="0">
                  <a:pos x="44" y="63"/>
                </a:cxn>
                <a:cxn ang="0">
                  <a:pos x="50" y="61"/>
                </a:cxn>
                <a:cxn ang="0">
                  <a:pos x="55" y="57"/>
                </a:cxn>
                <a:cxn ang="0">
                  <a:pos x="59" y="52"/>
                </a:cxn>
                <a:cxn ang="0">
                  <a:pos x="63" y="46"/>
                </a:cxn>
                <a:cxn ang="0">
                  <a:pos x="64" y="41"/>
                </a:cxn>
                <a:cxn ang="0">
                  <a:pos x="64" y="33"/>
                </a:cxn>
                <a:cxn ang="0">
                  <a:pos x="64" y="33"/>
                </a:cxn>
                <a:cxn ang="0">
                  <a:pos x="64" y="28"/>
                </a:cxn>
                <a:cxn ang="0">
                  <a:pos x="63" y="20"/>
                </a:cxn>
                <a:cxn ang="0">
                  <a:pos x="59" y="15"/>
                </a:cxn>
                <a:cxn ang="0">
                  <a:pos x="55" y="11"/>
                </a:cxn>
                <a:cxn ang="0">
                  <a:pos x="50" y="6"/>
                </a:cxn>
                <a:cxn ang="0">
                  <a:pos x="44" y="4"/>
                </a:cxn>
                <a:cxn ang="0">
                  <a:pos x="39" y="2"/>
                </a:cxn>
                <a:cxn ang="0">
                  <a:pos x="31" y="0"/>
                </a:cxn>
                <a:cxn ang="0">
                  <a:pos x="31" y="0"/>
                </a:cxn>
                <a:cxn ang="0">
                  <a:pos x="26" y="2"/>
                </a:cxn>
                <a:cxn ang="0">
                  <a:pos x="18" y="4"/>
                </a:cxn>
                <a:cxn ang="0">
                  <a:pos x="13" y="6"/>
                </a:cxn>
                <a:cxn ang="0">
                  <a:pos x="9" y="11"/>
                </a:cxn>
                <a:cxn ang="0">
                  <a:pos x="5" y="15"/>
                </a:cxn>
                <a:cxn ang="0">
                  <a:pos x="2" y="20"/>
                </a:cxn>
                <a:cxn ang="0">
                  <a:pos x="0" y="28"/>
                </a:cxn>
                <a:cxn ang="0">
                  <a:pos x="0" y="33"/>
                </a:cxn>
                <a:cxn ang="0">
                  <a:pos x="0" y="33"/>
                </a:cxn>
                <a:cxn ang="0">
                  <a:pos x="0" y="41"/>
                </a:cxn>
                <a:cxn ang="0">
                  <a:pos x="2" y="46"/>
                </a:cxn>
                <a:cxn ang="0">
                  <a:pos x="5" y="52"/>
                </a:cxn>
                <a:cxn ang="0">
                  <a:pos x="9" y="57"/>
                </a:cxn>
                <a:cxn ang="0">
                  <a:pos x="13" y="61"/>
                </a:cxn>
                <a:cxn ang="0">
                  <a:pos x="18" y="63"/>
                </a:cxn>
                <a:cxn ang="0">
                  <a:pos x="26" y="65"/>
                </a:cxn>
                <a:cxn ang="0">
                  <a:pos x="31" y="67"/>
                </a:cxn>
                <a:cxn ang="0">
                  <a:pos x="31" y="67"/>
                </a:cxn>
                <a:cxn ang="0">
                  <a:pos x="31" y="11"/>
                </a:cxn>
                <a:cxn ang="0">
                  <a:pos x="31" y="11"/>
                </a:cxn>
                <a:cxn ang="0">
                  <a:pos x="40" y="13"/>
                </a:cxn>
                <a:cxn ang="0">
                  <a:pos x="48" y="19"/>
                </a:cxn>
                <a:cxn ang="0">
                  <a:pos x="52" y="24"/>
                </a:cxn>
                <a:cxn ang="0">
                  <a:pos x="53" y="33"/>
                </a:cxn>
                <a:cxn ang="0">
                  <a:pos x="53" y="33"/>
                </a:cxn>
                <a:cxn ang="0">
                  <a:pos x="52" y="43"/>
                </a:cxn>
                <a:cxn ang="0">
                  <a:pos x="48" y="50"/>
                </a:cxn>
                <a:cxn ang="0">
                  <a:pos x="40" y="54"/>
                </a:cxn>
                <a:cxn ang="0">
                  <a:pos x="31" y="56"/>
                </a:cxn>
                <a:cxn ang="0">
                  <a:pos x="31" y="56"/>
                </a:cxn>
                <a:cxn ang="0">
                  <a:pos x="24" y="54"/>
                </a:cxn>
                <a:cxn ang="0">
                  <a:pos x="16" y="50"/>
                </a:cxn>
                <a:cxn ang="0">
                  <a:pos x="11" y="43"/>
                </a:cxn>
                <a:cxn ang="0">
                  <a:pos x="9" y="33"/>
                </a:cxn>
                <a:cxn ang="0">
                  <a:pos x="9" y="33"/>
                </a:cxn>
                <a:cxn ang="0">
                  <a:pos x="11" y="24"/>
                </a:cxn>
                <a:cxn ang="0">
                  <a:pos x="16" y="19"/>
                </a:cxn>
                <a:cxn ang="0">
                  <a:pos x="24" y="13"/>
                </a:cxn>
                <a:cxn ang="0">
                  <a:pos x="31" y="11"/>
                </a:cxn>
                <a:cxn ang="0">
                  <a:pos x="31" y="11"/>
                </a:cxn>
              </a:cxnLst>
              <a:rect l="0" t="0" r="r" b="b"/>
              <a:pathLst>
                <a:path w="64" h="67">
                  <a:moveTo>
                    <a:pt x="31" y="67"/>
                  </a:moveTo>
                  <a:lnTo>
                    <a:pt x="31" y="67"/>
                  </a:lnTo>
                  <a:lnTo>
                    <a:pt x="39" y="65"/>
                  </a:lnTo>
                  <a:lnTo>
                    <a:pt x="44" y="63"/>
                  </a:lnTo>
                  <a:lnTo>
                    <a:pt x="50" y="61"/>
                  </a:lnTo>
                  <a:lnTo>
                    <a:pt x="55" y="57"/>
                  </a:lnTo>
                  <a:lnTo>
                    <a:pt x="59" y="52"/>
                  </a:lnTo>
                  <a:lnTo>
                    <a:pt x="63" y="46"/>
                  </a:lnTo>
                  <a:lnTo>
                    <a:pt x="64" y="41"/>
                  </a:lnTo>
                  <a:lnTo>
                    <a:pt x="64" y="33"/>
                  </a:lnTo>
                  <a:lnTo>
                    <a:pt x="64" y="33"/>
                  </a:lnTo>
                  <a:lnTo>
                    <a:pt x="64" y="28"/>
                  </a:lnTo>
                  <a:lnTo>
                    <a:pt x="63" y="20"/>
                  </a:lnTo>
                  <a:lnTo>
                    <a:pt x="59" y="15"/>
                  </a:lnTo>
                  <a:lnTo>
                    <a:pt x="55" y="11"/>
                  </a:lnTo>
                  <a:lnTo>
                    <a:pt x="50" y="6"/>
                  </a:lnTo>
                  <a:lnTo>
                    <a:pt x="44" y="4"/>
                  </a:lnTo>
                  <a:lnTo>
                    <a:pt x="39" y="2"/>
                  </a:lnTo>
                  <a:lnTo>
                    <a:pt x="31" y="0"/>
                  </a:lnTo>
                  <a:lnTo>
                    <a:pt x="31" y="0"/>
                  </a:lnTo>
                  <a:lnTo>
                    <a:pt x="26" y="2"/>
                  </a:lnTo>
                  <a:lnTo>
                    <a:pt x="18" y="4"/>
                  </a:lnTo>
                  <a:lnTo>
                    <a:pt x="13" y="6"/>
                  </a:lnTo>
                  <a:lnTo>
                    <a:pt x="9" y="11"/>
                  </a:lnTo>
                  <a:lnTo>
                    <a:pt x="5" y="15"/>
                  </a:lnTo>
                  <a:lnTo>
                    <a:pt x="2" y="20"/>
                  </a:lnTo>
                  <a:lnTo>
                    <a:pt x="0" y="28"/>
                  </a:lnTo>
                  <a:lnTo>
                    <a:pt x="0" y="33"/>
                  </a:lnTo>
                  <a:lnTo>
                    <a:pt x="0" y="33"/>
                  </a:lnTo>
                  <a:lnTo>
                    <a:pt x="0" y="41"/>
                  </a:lnTo>
                  <a:lnTo>
                    <a:pt x="2" y="46"/>
                  </a:lnTo>
                  <a:lnTo>
                    <a:pt x="5" y="52"/>
                  </a:lnTo>
                  <a:lnTo>
                    <a:pt x="9" y="57"/>
                  </a:lnTo>
                  <a:lnTo>
                    <a:pt x="13" y="61"/>
                  </a:lnTo>
                  <a:lnTo>
                    <a:pt x="18" y="63"/>
                  </a:lnTo>
                  <a:lnTo>
                    <a:pt x="26" y="65"/>
                  </a:lnTo>
                  <a:lnTo>
                    <a:pt x="31" y="67"/>
                  </a:lnTo>
                  <a:lnTo>
                    <a:pt x="31" y="67"/>
                  </a:lnTo>
                  <a:close/>
                  <a:moveTo>
                    <a:pt x="31" y="11"/>
                  </a:moveTo>
                  <a:lnTo>
                    <a:pt x="31" y="11"/>
                  </a:lnTo>
                  <a:lnTo>
                    <a:pt x="40" y="13"/>
                  </a:lnTo>
                  <a:lnTo>
                    <a:pt x="48" y="19"/>
                  </a:lnTo>
                  <a:lnTo>
                    <a:pt x="52" y="24"/>
                  </a:lnTo>
                  <a:lnTo>
                    <a:pt x="53" y="33"/>
                  </a:lnTo>
                  <a:lnTo>
                    <a:pt x="53" y="33"/>
                  </a:lnTo>
                  <a:lnTo>
                    <a:pt x="52" y="43"/>
                  </a:lnTo>
                  <a:lnTo>
                    <a:pt x="48" y="50"/>
                  </a:lnTo>
                  <a:lnTo>
                    <a:pt x="40" y="54"/>
                  </a:lnTo>
                  <a:lnTo>
                    <a:pt x="31" y="56"/>
                  </a:lnTo>
                  <a:lnTo>
                    <a:pt x="31" y="56"/>
                  </a:lnTo>
                  <a:lnTo>
                    <a:pt x="24" y="54"/>
                  </a:lnTo>
                  <a:lnTo>
                    <a:pt x="16" y="50"/>
                  </a:lnTo>
                  <a:lnTo>
                    <a:pt x="11" y="43"/>
                  </a:lnTo>
                  <a:lnTo>
                    <a:pt x="9" y="33"/>
                  </a:lnTo>
                  <a:lnTo>
                    <a:pt x="9" y="33"/>
                  </a:lnTo>
                  <a:lnTo>
                    <a:pt x="11" y="24"/>
                  </a:lnTo>
                  <a:lnTo>
                    <a:pt x="16" y="19"/>
                  </a:lnTo>
                  <a:lnTo>
                    <a:pt x="24" y="13"/>
                  </a:lnTo>
                  <a:lnTo>
                    <a:pt x="31" y="11"/>
                  </a:lnTo>
                  <a:lnTo>
                    <a:pt x="31" y="11"/>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4" name="Freeform 64">
              <a:extLst>
                <a:ext uri="{FF2B5EF4-FFF2-40B4-BE49-F238E27FC236}">
                  <a16:creationId xmlns:a16="http://schemas.microsoft.com/office/drawing/2014/main" id="{E22D5CC9-07D6-4B89-8BAB-06E094CEB3D4}"/>
                </a:ext>
              </a:extLst>
            </p:cNvPr>
            <p:cNvSpPr>
              <a:spLocks/>
            </p:cNvSpPr>
            <p:nvPr/>
          </p:nvSpPr>
          <p:spPr bwMode="auto">
            <a:xfrm>
              <a:off x="4275138" y="3860800"/>
              <a:ext cx="52387" cy="52388"/>
            </a:xfrm>
            <a:custGeom>
              <a:avLst/>
              <a:gdLst/>
              <a:ahLst/>
              <a:cxnLst>
                <a:cxn ang="0">
                  <a:pos x="16" y="33"/>
                </a:cxn>
                <a:cxn ang="0">
                  <a:pos x="16" y="33"/>
                </a:cxn>
                <a:cxn ang="0">
                  <a:pos x="24" y="33"/>
                </a:cxn>
                <a:cxn ang="0">
                  <a:pos x="29" y="29"/>
                </a:cxn>
                <a:cxn ang="0">
                  <a:pos x="33" y="24"/>
                </a:cxn>
                <a:cxn ang="0">
                  <a:pos x="33" y="16"/>
                </a:cxn>
                <a:cxn ang="0">
                  <a:pos x="33" y="16"/>
                </a:cxn>
                <a:cxn ang="0">
                  <a:pos x="33" y="11"/>
                </a:cxn>
                <a:cxn ang="0">
                  <a:pos x="29" y="5"/>
                </a:cxn>
                <a:cxn ang="0">
                  <a:pos x="24" y="2"/>
                </a:cxn>
                <a:cxn ang="0">
                  <a:pos x="16" y="0"/>
                </a:cxn>
                <a:cxn ang="0">
                  <a:pos x="16" y="0"/>
                </a:cxn>
                <a:cxn ang="0">
                  <a:pos x="11" y="2"/>
                </a:cxn>
                <a:cxn ang="0">
                  <a:pos x="5" y="5"/>
                </a:cxn>
                <a:cxn ang="0">
                  <a:pos x="1" y="11"/>
                </a:cxn>
                <a:cxn ang="0">
                  <a:pos x="0" y="16"/>
                </a:cxn>
                <a:cxn ang="0">
                  <a:pos x="0" y="16"/>
                </a:cxn>
                <a:cxn ang="0">
                  <a:pos x="1" y="24"/>
                </a:cxn>
                <a:cxn ang="0">
                  <a:pos x="5" y="29"/>
                </a:cxn>
                <a:cxn ang="0">
                  <a:pos x="11" y="33"/>
                </a:cxn>
                <a:cxn ang="0">
                  <a:pos x="16" y="33"/>
                </a:cxn>
                <a:cxn ang="0">
                  <a:pos x="16" y="33"/>
                </a:cxn>
              </a:cxnLst>
              <a:rect l="0" t="0" r="r" b="b"/>
              <a:pathLst>
                <a:path w="33" h="33">
                  <a:moveTo>
                    <a:pt x="16" y="33"/>
                  </a:moveTo>
                  <a:lnTo>
                    <a:pt x="16" y="33"/>
                  </a:lnTo>
                  <a:lnTo>
                    <a:pt x="24" y="33"/>
                  </a:lnTo>
                  <a:lnTo>
                    <a:pt x="29" y="29"/>
                  </a:lnTo>
                  <a:lnTo>
                    <a:pt x="33" y="24"/>
                  </a:lnTo>
                  <a:lnTo>
                    <a:pt x="33" y="16"/>
                  </a:lnTo>
                  <a:lnTo>
                    <a:pt x="33" y="16"/>
                  </a:lnTo>
                  <a:lnTo>
                    <a:pt x="33" y="11"/>
                  </a:lnTo>
                  <a:lnTo>
                    <a:pt x="29" y="5"/>
                  </a:lnTo>
                  <a:lnTo>
                    <a:pt x="24" y="2"/>
                  </a:lnTo>
                  <a:lnTo>
                    <a:pt x="16" y="0"/>
                  </a:lnTo>
                  <a:lnTo>
                    <a:pt x="16" y="0"/>
                  </a:lnTo>
                  <a:lnTo>
                    <a:pt x="11" y="2"/>
                  </a:lnTo>
                  <a:lnTo>
                    <a:pt x="5" y="5"/>
                  </a:lnTo>
                  <a:lnTo>
                    <a:pt x="1" y="11"/>
                  </a:lnTo>
                  <a:lnTo>
                    <a:pt x="0" y="16"/>
                  </a:lnTo>
                  <a:lnTo>
                    <a:pt x="0" y="16"/>
                  </a:lnTo>
                  <a:lnTo>
                    <a:pt x="1" y="24"/>
                  </a:lnTo>
                  <a:lnTo>
                    <a:pt x="5" y="29"/>
                  </a:lnTo>
                  <a:lnTo>
                    <a:pt x="11" y="33"/>
                  </a:lnTo>
                  <a:lnTo>
                    <a:pt x="16" y="33"/>
                  </a:lnTo>
                  <a:lnTo>
                    <a:pt x="16" y="33"/>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5" name="Freeform 65">
              <a:extLst>
                <a:ext uri="{FF2B5EF4-FFF2-40B4-BE49-F238E27FC236}">
                  <a16:creationId xmlns:a16="http://schemas.microsoft.com/office/drawing/2014/main" id="{C3915573-E9B3-4808-8E9A-A2EC43741D28}"/>
                </a:ext>
              </a:extLst>
            </p:cNvPr>
            <p:cNvSpPr>
              <a:spLocks/>
            </p:cNvSpPr>
            <p:nvPr/>
          </p:nvSpPr>
          <p:spPr bwMode="auto">
            <a:xfrm>
              <a:off x="4119563" y="4179888"/>
              <a:ext cx="366712" cy="182563"/>
            </a:xfrm>
            <a:custGeom>
              <a:avLst/>
              <a:gdLst/>
              <a:ahLst/>
              <a:cxnLst>
                <a:cxn ang="0">
                  <a:pos x="114" y="115"/>
                </a:cxn>
                <a:cxn ang="0">
                  <a:pos x="114" y="115"/>
                </a:cxn>
                <a:cxn ang="0">
                  <a:pos x="127" y="115"/>
                </a:cxn>
                <a:cxn ang="0">
                  <a:pos x="138" y="113"/>
                </a:cxn>
                <a:cxn ang="0">
                  <a:pos x="149" y="109"/>
                </a:cxn>
                <a:cxn ang="0">
                  <a:pos x="160" y="106"/>
                </a:cxn>
                <a:cxn ang="0">
                  <a:pos x="179" y="96"/>
                </a:cxn>
                <a:cxn ang="0">
                  <a:pos x="197" y="82"/>
                </a:cxn>
                <a:cxn ang="0">
                  <a:pos x="210" y="65"/>
                </a:cxn>
                <a:cxn ang="0">
                  <a:pos x="221" y="45"/>
                </a:cxn>
                <a:cxn ang="0">
                  <a:pos x="225" y="33"/>
                </a:cxn>
                <a:cxn ang="0">
                  <a:pos x="229" y="22"/>
                </a:cxn>
                <a:cxn ang="0">
                  <a:pos x="231" y="11"/>
                </a:cxn>
                <a:cxn ang="0">
                  <a:pos x="231" y="0"/>
                </a:cxn>
                <a:cxn ang="0">
                  <a:pos x="0" y="0"/>
                </a:cxn>
                <a:cxn ang="0">
                  <a:pos x="0" y="0"/>
                </a:cxn>
                <a:cxn ang="0">
                  <a:pos x="0" y="11"/>
                </a:cxn>
                <a:cxn ang="0">
                  <a:pos x="1" y="22"/>
                </a:cxn>
                <a:cxn ang="0">
                  <a:pos x="5" y="33"/>
                </a:cxn>
                <a:cxn ang="0">
                  <a:pos x="9" y="45"/>
                </a:cxn>
                <a:cxn ang="0">
                  <a:pos x="20" y="65"/>
                </a:cxn>
                <a:cxn ang="0">
                  <a:pos x="33" y="82"/>
                </a:cxn>
                <a:cxn ang="0">
                  <a:pos x="50" y="96"/>
                </a:cxn>
                <a:cxn ang="0">
                  <a:pos x="70" y="106"/>
                </a:cxn>
                <a:cxn ang="0">
                  <a:pos x="81" y="109"/>
                </a:cxn>
                <a:cxn ang="0">
                  <a:pos x="92" y="113"/>
                </a:cxn>
                <a:cxn ang="0">
                  <a:pos x="103" y="115"/>
                </a:cxn>
                <a:cxn ang="0">
                  <a:pos x="114" y="115"/>
                </a:cxn>
                <a:cxn ang="0">
                  <a:pos x="114" y="115"/>
                </a:cxn>
              </a:cxnLst>
              <a:rect l="0" t="0" r="r" b="b"/>
              <a:pathLst>
                <a:path w="231" h="115">
                  <a:moveTo>
                    <a:pt x="114" y="115"/>
                  </a:moveTo>
                  <a:lnTo>
                    <a:pt x="114" y="115"/>
                  </a:lnTo>
                  <a:lnTo>
                    <a:pt x="127" y="115"/>
                  </a:lnTo>
                  <a:lnTo>
                    <a:pt x="138" y="113"/>
                  </a:lnTo>
                  <a:lnTo>
                    <a:pt x="149" y="109"/>
                  </a:lnTo>
                  <a:lnTo>
                    <a:pt x="160" y="106"/>
                  </a:lnTo>
                  <a:lnTo>
                    <a:pt x="179" y="96"/>
                  </a:lnTo>
                  <a:lnTo>
                    <a:pt x="197" y="82"/>
                  </a:lnTo>
                  <a:lnTo>
                    <a:pt x="210" y="65"/>
                  </a:lnTo>
                  <a:lnTo>
                    <a:pt x="221" y="45"/>
                  </a:lnTo>
                  <a:lnTo>
                    <a:pt x="225" y="33"/>
                  </a:lnTo>
                  <a:lnTo>
                    <a:pt x="229" y="22"/>
                  </a:lnTo>
                  <a:lnTo>
                    <a:pt x="231" y="11"/>
                  </a:lnTo>
                  <a:lnTo>
                    <a:pt x="231" y="0"/>
                  </a:lnTo>
                  <a:lnTo>
                    <a:pt x="0" y="0"/>
                  </a:lnTo>
                  <a:lnTo>
                    <a:pt x="0" y="0"/>
                  </a:lnTo>
                  <a:lnTo>
                    <a:pt x="0" y="11"/>
                  </a:lnTo>
                  <a:lnTo>
                    <a:pt x="1" y="22"/>
                  </a:lnTo>
                  <a:lnTo>
                    <a:pt x="5" y="33"/>
                  </a:lnTo>
                  <a:lnTo>
                    <a:pt x="9" y="45"/>
                  </a:lnTo>
                  <a:lnTo>
                    <a:pt x="20" y="65"/>
                  </a:lnTo>
                  <a:lnTo>
                    <a:pt x="33" y="82"/>
                  </a:lnTo>
                  <a:lnTo>
                    <a:pt x="50" y="96"/>
                  </a:lnTo>
                  <a:lnTo>
                    <a:pt x="70" y="106"/>
                  </a:lnTo>
                  <a:lnTo>
                    <a:pt x="81" y="109"/>
                  </a:lnTo>
                  <a:lnTo>
                    <a:pt x="92" y="113"/>
                  </a:lnTo>
                  <a:lnTo>
                    <a:pt x="103" y="115"/>
                  </a:lnTo>
                  <a:lnTo>
                    <a:pt x="114" y="115"/>
                  </a:lnTo>
                  <a:lnTo>
                    <a:pt x="114" y="115"/>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6" name="Freeform 66">
              <a:extLst>
                <a:ext uri="{FF2B5EF4-FFF2-40B4-BE49-F238E27FC236}">
                  <a16:creationId xmlns:a16="http://schemas.microsoft.com/office/drawing/2014/main" id="{4DC380EB-57DF-42E2-850A-284F15CAF475}"/>
                </a:ext>
              </a:extLst>
            </p:cNvPr>
            <p:cNvSpPr>
              <a:spLocks/>
            </p:cNvSpPr>
            <p:nvPr/>
          </p:nvSpPr>
          <p:spPr bwMode="auto">
            <a:xfrm>
              <a:off x="4106863" y="4141788"/>
              <a:ext cx="390525" cy="30163"/>
            </a:xfrm>
            <a:custGeom>
              <a:avLst/>
              <a:gdLst/>
              <a:ahLst/>
              <a:cxnLst>
                <a:cxn ang="0">
                  <a:pos x="237" y="0"/>
                </a:cxn>
                <a:cxn ang="0">
                  <a:pos x="9" y="0"/>
                </a:cxn>
                <a:cxn ang="0">
                  <a:pos x="9" y="0"/>
                </a:cxn>
                <a:cxn ang="0">
                  <a:pos x="6" y="0"/>
                </a:cxn>
                <a:cxn ang="0">
                  <a:pos x="4" y="2"/>
                </a:cxn>
                <a:cxn ang="0">
                  <a:pos x="2" y="6"/>
                </a:cxn>
                <a:cxn ang="0">
                  <a:pos x="0" y="9"/>
                </a:cxn>
                <a:cxn ang="0">
                  <a:pos x="0" y="9"/>
                </a:cxn>
                <a:cxn ang="0">
                  <a:pos x="2" y="13"/>
                </a:cxn>
                <a:cxn ang="0">
                  <a:pos x="4" y="15"/>
                </a:cxn>
                <a:cxn ang="0">
                  <a:pos x="6" y="17"/>
                </a:cxn>
                <a:cxn ang="0">
                  <a:pos x="9" y="19"/>
                </a:cxn>
                <a:cxn ang="0">
                  <a:pos x="237" y="19"/>
                </a:cxn>
                <a:cxn ang="0">
                  <a:pos x="237" y="19"/>
                </a:cxn>
                <a:cxn ang="0">
                  <a:pos x="240" y="17"/>
                </a:cxn>
                <a:cxn ang="0">
                  <a:pos x="242" y="15"/>
                </a:cxn>
                <a:cxn ang="0">
                  <a:pos x="244" y="13"/>
                </a:cxn>
                <a:cxn ang="0">
                  <a:pos x="246" y="9"/>
                </a:cxn>
                <a:cxn ang="0">
                  <a:pos x="246" y="9"/>
                </a:cxn>
                <a:cxn ang="0">
                  <a:pos x="244" y="6"/>
                </a:cxn>
                <a:cxn ang="0">
                  <a:pos x="242" y="2"/>
                </a:cxn>
                <a:cxn ang="0">
                  <a:pos x="240" y="0"/>
                </a:cxn>
                <a:cxn ang="0">
                  <a:pos x="237" y="0"/>
                </a:cxn>
                <a:cxn ang="0">
                  <a:pos x="237" y="0"/>
                </a:cxn>
              </a:cxnLst>
              <a:rect l="0" t="0" r="r" b="b"/>
              <a:pathLst>
                <a:path w="246" h="19">
                  <a:moveTo>
                    <a:pt x="237" y="0"/>
                  </a:moveTo>
                  <a:lnTo>
                    <a:pt x="9" y="0"/>
                  </a:lnTo>
                  <a:lnTo>
                    <a:pt x="9" y="0"/>
                  </a:lnTo>
                  <a:lnTo>
                    <a:pt x="6" y="0"/>
                  </a:lnTo>
                  <a:lnTo>
                    <a:pt x="4" y="2"/>
                  </a:lnTo>
                  <a:lnTo>
                    <a:pt x="2" y="6"/>
                  </a:lnTo>
                  <a:lnTo>
                    <a:pt x="0" y="9"/>
                  </a:lnTo>
                  <a:lnTo>
                    <a:pt x="0" y="9"/>
                  </a:lnTo>
                  <a:lnTo>
                    <a:pt x="2" y="13"/>
                  </a:lnTo>
                  <a:lnTo>
                    <a:pt x="4" y="15"/>
                  </a:lnTo>
                  <a:lnTo>
                    <a:pt x="6" y="17"/>
                  </a:lnTo>
                  <a:lnTo>
                    <a:pt x="9" y="19"/>
                  </a:lnTo>
                  <a:lnTo>
                    <a:pt x="237" y="19"/>
                  </a:lnTo>
                  <a:lnTo>
                    <a:pt x="237" y="19"/>
                  </a:lnTo>
                  <a:lnTo>
                    <a:pt x="240" y="17"/>
                  </a:lnTo>
                  <a:lnTo>
                    <a:pt x="242" y="15"/>
                  </a:lnTo>
                  <a:lnTo>
                    <a:pt x="244" y="13"/>
                  </a:lnTo>
                  <a:lnTo>
                    <a:pt x="246" y="9"/>
                  </a:lnTo>
                  <a:lnTo>
                    <a:pt x="246" y="9"/>
                  </a:lnTo>
                  <a:lnTo>
                    <a:pt x="244" y="6"/>
                  </a:lnTo>
                  <a:lnTo>
                    <a:pt x="242" y="2"/>
                  </a:lnTo>
                  <a:lnTo>
                    <a:pt x="240" y="0"/>
                  </a:lnTo>
                  <a:lnTo>
                    <a:pt x="237" y="0"/>
                  </a:lnTo>
                  <a:lnTo>
                    <a:pt x="237" y="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7" name="Freeform 67">
              <a:extLst>
                <a:ext uri="{FF2B5EF4-FFF2-40B4-BE49-F238E27FC236}">
                  <a16:creationId xmlns:a16="http://schemas.microsoft.com/office/drawing/2014/main" id="{3AFCA381-6126-482F-881F-58893686CBD5}"/>
                </a:ext>
              </a:extLst>
            </p:cNvPr>
            <p:cNvSpPr>
              <a:spLocks/>
            </p:cNvSpPr>
            <p:nvPr/>
          </p:nvSpPr>
          <p:spPr bwMode="auto">
            <a:xfrm>
              <a:off x="3711575" y="4464050"/>
              <a:ext cx="371475" cy="71438"/>
            </a:xfrm>
            <a:custGeom>
              <a:avLst/>
              <a:gdLst/>
              <a:ahLst/>
              <a:cxnLst>
                <a:cxn ang="0">
                  <a:pos x="205" y="0"/>
                </a:cxn>
                <a:cxn ang="0">
                  <a:pos x="29" y="0"/>
                </a:cxn>
                <a:cxn ang="0">
                  <a:pos x="29" y="0"/>
                </a:cxn>
                <a:cxn ang="0">
                  <a:pos x="24" y="0"/>
                </a:cxn>
                <a:cxn ang="0">
                  <a:pos x="18" y="2"/>
                </a:cxn>
                <a:cxn ang="0">
                  <a:pos x="9" y="8"/>
                </a:cxn>
                <a:cxn ang="0">
                  <a:pos x="2" y="17"/>
                </a:cxn>
                <a:cxn ang="0">
                  <a:pos x="0" y="23"/>
                </a:cxn>
                <a:cxn ang="0">
                  <a:pos x="0" y="28"/>
                </a:cxn>
                <a:cxn ang="0">
                  <a:pos x="0" y="45"/>
                </a:cxn>
                <a:cxn ang="0">
                  <a:pos x="234" y="45"/>
                </a:cxn>
                <a:cxn ang="0">
                  <a:pos x="234" y="28"/>
                </a:cxn>
                <a:cxn ang="0">
                  <a:pos x="234" y="28"/>
                </a:cxn>
                <a:cxn ang="0">
                  <a:pos x="234" y="23"/>
                </a:cxn>
                <a:cxn ang="0">
                  <a:pos x="233" y="17"/>
                </a:cxn>
                <a:cxn ang="0">
                  <a:pos x="225" y="8"/>
                </a:cxn>
                <a:cxn ang="0">
                  <a:pos x="216" y="2"/>
                </a:cxn>
                <a:cxn ang="0">
                  <a:pos x="210" y="0"/>
                </a:cxn>
                <a:cxn ang="0">
                  <a:pos x="205" y="0"/>
                </a:cxn>
                <a:cxn ang="0">
                  <a:pos x="205" y="0"/>
                </a:cxn>
              </a:cxnLst>
              <a:rect l="0" t="0" r="r" b="b"/>
              <a:pathLst>
                <a:path w="234" h="45">
                  <a:moveTo>
                    <a:pt x="205" y="0"/>
                  </a:moveTo>
                  <a:lnTo>
                    <a:pt x="29" y="0"/>
                  </a:lnTo>
                  <a:lnTo>
                    <a:pt x="29" y="0"/>
                  </a:lnTo>
                  <a:lnTo>
                    <a:pt x="24" y="0"/>
                  </a:lnTo>
                  <a:lnTo>
                    <a:pt x="18" y="2"/>
                  </a:lnTo>
                  <a:lnTo>
                    <a:pt x="9" y="8"/>
                  </a:lnTo>
                  <a:lnTo>
                    <a:pt x="2" y="17"/>
                  </a:lnTo>
                  <a:lnTo>
                    <a:pt x="0" y="23"/>
                  </a:lnTo>
                  <a:lnTo>
                    <a:pt x="0" y="28"/>
                  </a:lnTo>
                  <a:lnTo>
                    <a:pt x="0" y="45"/>
                  </a:lnTo>
                  <a:lnTo>
                    <a:pt x="234" y="45"/>
                  </a:lnTo>
                  <a:lnTo>
                    <a:pt x="234" y="28"/>
                  </a:lnTo>
                  <a:lnTo>
                    <a:pt x="234" y="28"/>
                  </a:lnTo>
                  <a:lnTo>
                    <a:pt x="234" y="23"/>
                  </a:lnTo>
                  <a:lnTo>
                    <a:pt x="233" y="17"/>
                  </a:lnTo>
                  <a:lnTo>
                    <a:pt x="225" y="8"/>
                  </a:lnTo>
                  <a:lnTo>
                    <a:pt x="216" y="2"/>
                  </a:lnTo>
                  <a:lnTo>
                    <a:pt x="210" y="0"/>
                  </a:lnTo>
                  <a:lnTo>
                    <a:pt x="205" y="0"/>
                  </a:lnTo>
                  <a:lnTo>
                    <a:pt x="205" y="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8" name="Freeform 68">
              <a:extLst>
                <a:ext uri="{FF2B5EF4-FFF2-40B4-BE49-F238E27FC236}">
                  <a16:creationId xmlns:a16="http://schemas.microsoft.com/office/drawing/2014/main" id="{CD0AF7CA-07BA-4963-9F58-BA7E4AA21832}"/>
                </a:ext>
              </a:extLst>
            </p:cNvPr>
            <p:cNvSpPr>
              <a:spLocks/>
            </p:cNvSpPr>
            <p:nvPr/>
          </p:nvSpPr>
          <p:spPr bwMode="auto">
            <a:xfrm>
              <a:off x="3770313" y="4324350"/>
              <a:ext cx="254000" cy="128588"/>
            </a:xfrm>
            <a:custGeom>
              <a:avLst/>
              <a:gdLst/>
              <a:ahLst/>
              <a:cxnLst>
                <a:cxn ang="0">
                  <a:pos x="160" y="81"/>
                </a:cxn>
                <a:cxn ang="0">
                  <a:pos x="160" y="81"/>
                </a:cxn>
                <a:cxn ang="0">
                  <a:pos x="159" y="64"/>
                </a:cxn>
                <a:cxn ang="0">
                  <a:pos x="155" y="50"/>
                </a:cxn>
                <a:cxn ang="0">
                  <a:pos x="148" y="35"/>
                </a:cxn>
                <a:cxn ang="0">
                  <a:pos x="136" y="24"/>
                </a:cxn>
                <a:cxn ang="0">
                  <a:pos x="125" y="15"/>
                </a:cxn>
                <a:cxn ang="0">
                  <a:pos x="112" y="7"/>
                </a:cxn>
                <a:cxn ang="0">
                  <a:pos x="96" y="2"/>
                </a:cxn>
                <a:cxn ang="0">
                  <a:pos x="81" y="0"/>
                </a:cxn>
                <a:cxn ang="0">
                  <a:pos x="81" y="0"/>
                </a:cxn>
                <a:cxn ang="0">
                  <a:pos x="64" y="2"/>
                </a:cxn>
                <a:cxn ang="0">
                  <a:pos x="50" y="7"/>
                </a:cxn>
                <a:cxn ang="0">
                  <a:pos x="35" y="15"/>
                </a:cxn>
                <a:cxn ang="0">
                  <a:pos x="24" y="24"/>
                </a:cxn>
                <a:cxn ang="0">
                  <a:pos x="13" y="35"/>
                </a:cxn>
                <a:cxn ang="0">
                  <a:pos x="5" y="50"/>
                </a:cxn>
                <a:cxn ang="0">
                  <a:pos x="2" y="64"/>
                </a:cxn>
                <a:cxn ang="0">
                  <a:pos x="0" y="81"/>
                </a:cxn>
                <a:cxn ang="0">
                  <a:pos x="160" y="81"/>
                </a:cxn>
              </a:cxnLst>
              <a:rect l="0" t="0" r="r" b="b"/>
              <a:pathLst>
                <a:path w="160" h="81">
                  <a:moveTo>
                    <a:pt x="160" y="81"/>
                  </a:moveTo>
                  <a:lnTo>
                    <a:pt x="160" y="81"/>
                  </a:lnTo>
                  <a:lnTo>
                    <a:pt x="159" y="64"/>
                  </a:lnTo>
                  <a:lnTo>
                    <a:pt x="155" y="50"/>
                  </a:lnTo>
                  <a:lnTo>
                    <a:pt x="148" y="35"/>
                  </a:lnTo>
                  <a:lnTo>
                    <a:pt x="136" y="24"/>
                  </a:lnTo>
                  <a:lnTo>
                    <a:pt x="125" y="15"/>
                  </a:lnTo>
                  <a:lnTo>
                    <a:pt x="112" y="7"/>
                  </a:lnTo>
                  <a:lnTo>
                    <a:pt x="96" y="2"/>
                  </a:lnTo>
                  <a:lnTo>
                    <a:pt x="81" y="0"/>
                  </a:lnTo>
                  <a:lnTo>
                    <a:pt x="81" y="0"/>
                  </a:lnTo>
                  <a:lnTo>
                    <a:pt x="64" y="2"/>
                  </a:lnTo>
                  <a:lnTo>
                    <a:pt x="50" y="7"/>
                  </a:lnTo>
                  <a:lnTo>
                    <a:pt x="35" y="15"/>
                  </a:lnTo>
                  <a:lnTo>
                    <a:pt x="24" y="24"/>
                  </a:lnTo>
                  <a:lnTo>
                    <a:pt x="13" y="35"/>
                  </a:lnTo>
                  <a:lnTo>
                    <a:pt x="5" y="50"/>
                  </a:lnTo>
                  <a:lnTo>
                    <a:pt x="2" y="64"/>
                  </a:lnTo>
                  <a:lnTo>
                    <a:pt x="0" y="81"/>
                  </a:lnTo>
                  <a:lnTo>
                    <a:pt x="160" y="81"/>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9" name="Freeform 69">
              <a:extLst>
                <a:ext uri="{FF2B5EF4-FFF2-40B4-BE49-F238E27FC236}">
                  <a16:creationId xmlns:a16="http://schemas.microsoft.com/office/drawing/2014/main" id="{1AFDA2FC-A72F-48FB-A4A1-BFBDA56823FA}"/>
                </a:ext>
              </a:extLst>
            </p:cNvPr>
            <p:cNvSpPr>
              <a:spLocks/>
            </p:cNvSpPr>
            <p:nvPr/>
          </p:nvSpPr>
          <p:spPr bwMode="auto">
            <a:xfrm>
              <a:off x="3541713" y="3751263"/>
              <a:ext cx="260350" cy="117475"/>
            </a:xfrm>
            <a:custGeom>
              <a:avLst/>
              <a:gdLst/>
              <a:ahLst/>
              <a:cxnLst>
                <a:cxn ang="0">
                  <a:pos x="22" y="74"/>
                </a:cxn>
                <a:cxn ang="0">
                  <a:pos x="22" y="74"/>
                </a:cxn>
                <a:cxn ang="0">
                  <a:pos x="51" y="61"/>
                </a:cxn>
                <a:cxn ang="0">
                  <a:pos x="81" y="48"/>
                </a:cxn>
                <a:cxn ang="0">
                  <a:pos x="81" y="48"/>
                </a:cxn>
                <a:cxn ang="0">
                  <a:pos x="94" y="45"/>
                </a:cxn>
                <a:cxn ang="0">
                  <a:pos x="94" y="45"/>
                </a:cxn>
                <a:cxn ang="0">
                  <a:pos x="101" y="43"/>
                </a:cxn>
                <a:cxn ang="0">
                  <a:pos x="101" y="43"/>
                </a:cxn>
                <a:cxn ang="0">
                  <a:pos x="112" y="39"/>
                </a:cxn>
                <a:cxn ang="0">
                  <a:pos x="112" y="39"/>
                </a:cxn>
                <a:cxn ang="0">
                  <a:pos x="120" y="37"/>
                </a:cxn>
                <a:cxn ang="0">
                  <a:pos x="120" y="37"/>
                </a:cxn>
                <a:cxn ang="0">
                  <a:pos x="133" y="34"/>
                </a:cxn>
                <a:cxn ang="0">
                  <a:pos x="133" y="34"/>
                </a:cxn>
                <a:cxn ang="0">
                  <a:pos x="138" y="34"/>
                </a:cxn>
                <a:cxn ang="0">
                  <a:pos x="138" y="34"/>
                </a:cxn>
                <a:cxn ang="0">
                  <a:pos x="159" y="30"/>
                </a:cxn>
                <a:cxn ang="0">
                  <a:pos x="159" y="30"/>
                </a:cxn>
                <a:cxn ang="0">
                  <a:pos x="159" y="26"/>
                </a:cxn>
                <a:cxn ang="0">
                  <a:pos x="159" y="26"/>
                </a:cxn>
                <a:cxn ang="0">
                  <a:pos x="159" y="13"/>
                </a:cxn>
                <a:cxn ang="0">
                  <a:pos x="164" y="0"/>
                </a:cxn>
                <a:cxn ang="0">
                  <a:pos x="164" y="0"/>
                </a:cxn>
                <a:cxn ang="0">
                  <a:pos x="144" y="2"/>
                </a:cxn>
                <a:cxn ang="0">
                  <a:pos x="144" y="2"/>
                </a:cxn>
                <a:cxn ang="0">
                  <a:pos x="138" y="4"/>
                </a:cxn>
                <a:cxn ang="0">
                  <a:pos x="138" y="4"/>
                </a:cxn>
                <a:cxn ang="0">
                  <a:pos x="125" y="6"/>
                </a:cxn>
                <a:cxn ang="0">
                  <a:pos x="125" y="6"/>
                </a:cxn>
                <a:cxn ang="0">
                  <a:pos x="118" y="8"/>
                </a:cxn>
                <a:cxn ang="0">
                  <a:pos x="118" y="8"/>
                </a:cxn>
                <a:cxn ang="0">
                  <a:pos x="105" y="11"/>
                </a:cxn>
                <a:cxn ang="0">
                  <a:pos x="105" y="11"/>
                </a:cxn>
                <a:cxn ang="0">
                  <a:pos x="98" y="13"/>
                </a:cxn>
                <a:cxn ang="0">
                  <a:pos x="98" y="13"/>
                </a:cxn>
                <a:cxn ang="0">
                  <a:pos x="85" y="17"/>
                </a:cxn>
                <a:cxn ang="0">
                  <a:pos x="85" y="17"/>
                </a:cxn>
                <a:cxn ang="0">
                  <a:pos x="79" y="19"/>
                </a:cxn>
                <a:cxn ang="0">
                  <a:pos x="79" y="19"/>
                </a:cxn>
                <a:cxn ang="0">
                  <a:pos x="61" y="24"/>
                </a:cxn>
                <a:cxn ang="0">
                  <a:pos x="61" y="24"/>
                </a:cxn>
                <a:cxn ang="0">
                  <a:pos x="55" y="26"/>
                </a:cxn>
                <a:cxn ang="0">
                  <a:pos x="55" y="26"/>
                </a:cxn>
                <a:cxn ang="0">
                  <a:pos x="42" y="32"/>
                </a:cxn>
                <a:cxn ang="0">
                  <a:pos x="42" y="32"/>
                </a:cxn>
                <a:cxn ang="0">
                  <a:pos x="35" y="34"/>
                </a:cxn>
                <a:cxn ang="0">
                  <a:pos x="35" y="34"/>
                </a:cxn>
                <a:cxn ang="0">
                  <a:pos x="29" y="35"/>
                </a:cxn>
                <a:cxn ang="0">
                  <a:pos x="29" y="35"/>
                </a:cxn>
                <a:cxn ang="0">
                  <a:pos x="29" y="35"/>
                </a:cxn>
                <a:cxn ang="0">
                  <a:pos x="29" y="35"/>
                </a:cxn>
                <a:cxn ang="0">
                  <a:pos x="0" y="50"/>
                </a:cxn>
                <a:cxn ang="0">
                  <a:pos x="0" y="50"/>
                </a:cxn>
                <a:cxn ang="0">
                  <a:pos x="7" y="54"/>
                </a:cxn>
                <a:cxn ang="0">
                  <a:pos x="13" y="59"/>
                </a:cxn>
                <a:cxn ang="0">
                  <a:pos x="18" y="67"/>
                </a:cxn>
                <a:cxn ang="0">
                  <a:pos x="22" y="74"/>
                </a:cxn>
                <a:cxn ang="0">
                  <a:pos x="22" y="74"/>
                </a:cxn>
              </a:cxnLst>
              <a:rect l="0" t="0" r="r" b="b"/>
              <a:pathLst>
                <a:path w="164" h="74">
                  <a:moveTo>
                    <a:pt x="22" y="74"/>
                  </a:moveTo>
                  <a:lnTo>
                    <a:pt x="22" y="74"/>
                  </a:lnTo>
                  <a:lnTo>
                    <a:pt x="51" y="61"/>
                  </a:lnTo>
                  <a:lnTo>
                    <a:pt x="81" y="48"/>
                  </a:lnTo>
                  <a:lnTo>
                    <a:pt x="81" y="48"/>
                  </a:lnTo>
                  <a:lnTo>
                    <a:pt x="94" y="45"/>
                  </a:lnTo>
                  <a:lnTo>
                    <a:pt x="94" y="45"/>
                  </a:lnTo>
                  <a:lnTo>
                    <a:pt x="101" y="43"/>
                  </a:lnTo>
                  <a:lnTo>
                    <a:pt x="101" y="43"/>
                  </a:lnTo>
                  <a:lnTo>
                    <a:pt x="112" y="39"/>
                  </a:lnTo>
                  <a:lnTo>
                    <a:pt x="112" y="39"/>
                  </a:lnTo>
                  <a:lnTo>
                    <a:pt x="120" y="37"/>
                  </a:lnTo>
                  <a:lnTo>
                    <a:pt x="120" y="37"/>
                  </a:lnTo>
                  <a:lnTo>
                    <a:pt x="133" y="34"/>
                  </a:lnTo>
                  <a:lnTo>
                    <a:pt x="133" y="34"/>
                  </a:lnTo>
                  <a:lnTo>
                    <a:pt x="138" y="34"/>
                  </a:lnTo>
                  <a:lnTo>
                    <a:pt x="138" y="34"/>
                  </a:lnTo>
                  <a:lnTo>
                    <a:pt x="159" y="30"/>
                  </a:lnTo>
                  <a:lnTo>
                    <a:pt x="159" y="30"/>
                  </a:lnTo>
                  <a:lnTo>
                    <a:pt x="159" y="26"/>
                  </a:lnTo>
                  <a:lnTo>
                    <a:pt x="159" y="26"/>
                  </a:lnTo>
                  <a:lnTo>
                    <a:pt x="159" y="13"/>
                  </a:lnTo>
                  <a:lnTo>
                    <a:pt x="164" y="0"/>
                  </a:lnTo>
                  <a:lnTo>
                    <a:pt x="164" y="0"/>
                  </a:lnTo>
                  <a:lnTo>
                    <a:pt x="144" y="2"/>
                  </a:lnTo>
                  <a:lnTo>
                    <a:pt x="144" y="2"/>
                  </a:lnTo>
                  <a:lnTo>
                    <a:pt x="138" y="4"/>
                  </a:lnTo>
                  <a:lnTo>
                    <a:pt x="138" y="4"/>
                  </a:lnTo>
                  <a:lnTo>
                    <a:pt x="125" y="6"/>
                  </a:lnTo>
                  <a:lnTo>
                    <a:pt x="125" y="6"/>
                  </a:lnTo>
                  <a:lnTo>
                    <a:pt x="118" y="8"/>
                  </a:lnTo>
                  <a:lnTo>
                    <a:pt x="118" y="8"/>
                  </a:lnTo>
                  <a:lnTo>
                    <a:pt x="105" y="11"/>
                  </a:lnTo>
                  <a:lnTo>
                    <a:pt x="105" y="11"/>
                  </a:lnTo>
                  <a:lnTo>
                    <a:pt x="98" y="13"/>
                  </a:lnTo>
                  <a:lnTo>
                    <a:pt x="98" y="13"/>
                  </a:lnTo>
                  <a:lnTo>
                    <a:pt x="85" y="17"/>
                  </a:lnTo>
                  <a:lnTo>
                    <a:pt x="85" y="17"/>
                  </a:lnTo>
                  <a:lnTo>
                    <a:pt x="79" y="19"/>
                  </a:lnTo>
                  <a:lnTo>
                    <a:pt x="79" y="19"/>
                  </a:lnTo>
                  <a:lnTo>
                    <a:pt x="61" y="24"/>
                  </a:lnTo>
                  <a:lnTo>
                    <a:pt x="61" y="24"/>
                  </a:lnTo>
                  <a:lnTo>
                    <a:pt x="55" y="26"/>
                  </a:lnTo>
                  <a:lnTo>
                    <a:pt x="55" y="26"/>
                  </a:lnTo>
                  <a:lnTo>
                    <a:pt x="42" y="32"/>
                  </a:lnTo>
                  <a:lnTo>
                    <a:pt x="42" y="32"/>
                  </a:lnTo>
                  <a:lnTo>
                    <a:pt x="35" y="34"/>
                  </a:lnTo>
                  <a:lnTo>
                    <a:pt x="35" y="34"/>
                  </a:lnTo>
                  <a:lnTo>
                    <a:pt x="29" y="35"/>
                  </a:lnTo>
                  <a:lnTo>
                    <a:pt x="29" y="35"/>
                  </a:lnTo>
                  <a:lnTo>
                    <a:pt x="29" y="35"/>
                  </a:lnTo>
                  <a:lnTo>
                    <a:pt x="29" y="35"/>
                  </a:lnTo>
                  <a:lnTo>
                    <a:pt x="0" y="50"/>
                  </a:lnTo>
                  <a:lnTo>
                    <a:pt x="0" y="50"/>
                  </a:lnTo>
                  <a:lnTo>
                    <a:pt x="7" y="54"/>
                  </a:lnTo>
                  <a:lnTo>
                    <a:pt x="13" y="59"/>
                  </a:lnTo>
                  <a:lnTo>
                    <a:pt x="18" y="67"/>
                  </a:lnTo>
                  <a:lnTo>
                    <a:pt x="22" y="74"/>
                  </a:lnTo>
                  <a:lnTo>
                    <a:pt x="22" y="7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0" name="Freeform 70">
              <a:extLst>
                <a:ext uri="{FF2B5EF4-FFF2-40B4-BE49-F238E27FC236}">
                  <a16:creationId xmlns:a16="http://schemas.microsoft.com/office/drawing/2014/main" id="{E090A4B1-8966-49AB-A454-CF8DF74E1798}"/>
                </a:ext>
              </a:extLst>
            </p:cNvPr>
            <p:cNvSpPr>
              <a:spLocks/>
            </p:cNvSpPr>
            <p:nvPr/>
          </p:nvSpPr>
          <p:spPr bwMode="auto">
            <a:xfrm>
              <a:off x="3330575" y="4183063"/>
              <a:ext cx="366712" cy="184150"/>
            </a:xfrm>
            <a:custGeom>
              <a:avLst/>
              <a:gdLst/>
              <a:ahLst/>
              <a:cxnLst>
                <a:cxn ang="0">
                  <a:pos x="114" y="116"/>
                </a:cxn>
                <a:cxn ang="0">
                  <a:pos x="114" y="116"/>
                </a:cxn>
                <a:cxn ang="0">
                  <a:pos x="125" y="115"/>
                </a:cxn>
                <a:cxn ang="0">
                  <a:pos x="138" y="113"/>
                </a:cxn>
                <a:cxn ang="0">
                  <a:pos x="149" y="111"/>
                </a:cxn>
                <a:cxn ang="0">
                  <a:pos x="158" y="107"/>
                </a:cxn>
                <a:cxn ang="0">
                  <a:pos x="179" y="96"/>
                </a:cxn>
                <a:cxn ang="0">
                  <a:pos x="195" y="81"/>
                </a:cxn>
                <a:cxn ang="0">
                  <a:pos x="210" y="65"/>
                </a:cxn>
                <a:cxn ang="0">
                  <a:pos x="221" y="44"/>
                </a:cxn>
                <a:cxn ang="0">
                  <a:pos x="225" y="35"/>
                </a:cxn>
                <a:cxn ang="0">
                  <a:pos x="227" y="24"/>
                </a:cxn>
                <a:cxn ang="0">
                  <a:pos x="229" y="11"/>
                </a:cxn>
                <a:cxn ang="0">
                  <a:pos x="231" y="0"/>
                </a:cxn>
                <a:cxn ang="0">
                  <a:pos x="0" y="0"/>
                </a:cxn>
                <a:cxn ang="0">
                  <a:pos x="0" y="0"/>
                </a:cxn>
                <a:cxn ang="0">
                  <a:pos x="0" y="11"/>
                </a:cxn>
                <a:cxn ang="0">
                  <a:pos x="1" y="24"/>
                </a:cxn>
                <a:cxn ang="0">
                  <a:pos x="3" y="35"/>
                </a:cxn>
                <a:cxn ang="0">
                  <a:pos x="7" y="44"/>
                </a:cxn>
                <a:cxn ang="0">
                  <a:pos x="18" y="65"/>
                </a:cxn>
                <a:cxn ang="0">
                  <a:pos x="33" y="81"/>
                </a:cxn>
                <a:cxn ang="0">
                  <a:pos x="49" y="96"/>
                </a:cxn>
                <a:cxn ang="0">
                  <a:pos x="70" y="107"/>
                </a:cxn>
                <a:cxn ang="0">
                  <a:pos x="79" y="111"/>
                </a:cxn>
                <a:cxn ang="0">
                  <a:pos x="90" y="113"/>
                </a:cxn>
                <a:cxn ang="0">
                  <a:pos x="103" y="115"/>
                </a:cxn>
                <a:cxn ang="0">
                  <a:pos x="114" y="116"/>
                </a:cxn>
                <a:cxn ang="0">
                  <a:pos x="114" y="116"/>
                </a:cxn>
              </a:cxnLst>
              <a:rect l="0" t="0" r="r" b="b"/>
              <a:pathLst>
                <a:path w="231" h="116">
                  <a:moveTo>
                    <a:pt x="114" y="116"/>
                  </a:moveTo>
                  <a:lnTo>
                    <a:pt x="114" y="116"/>
                  </a:lnTo>
                  <a:lnTo>
                    <a:pt x="125" y="115"/>
                  </a:lnTo>
                  <a:lnTo>
                    <a:pt x="138" y="113"/>
                  </a:lnTo>
                  <a:lnTo>
                    <a:pt x="149" y="111"/>
                  </a:lnTo>
                  <a:lnTo>
                    <a:pt x="158" y="107"/>
                  </a:lnTo>
                  <a:lnTo>
                    <a:pt x="179" y="96"/>
                  </a:lnTo>
                  <a:lnTo>
                    <a:pt x="195" y="81"/>
                  </a:lnTo>
                  <a:lnTo>
                    <a:pt x="210" y="65"/>
                  </a:lnTo>
                  <a:lnTo>
                    <a:pt x="221" y="44"/>
                  </a:lnTo>
                  <a:lnTo>
                    <a:pt x="225" y="35"/>
                  </a:lnTo>
                  <a:lnTo>
                    <a:pt x="227" y="24"/>
                  </a:lnTo>
                  <a:lnTo>
                    <a:pt x="229" y="11"/>
                  </a:lnTo>
                  <a:lnTo>
                    <a:pt x="231" y="0"/>
                  </a:lnTo>
                  <a:lnTo>
                    <a:pt x="0" y="0"/>
                  </a:lnTo>
                  <a:lnTo>
                    <a:pt x="0" y="0"/>
                  </a:lnTo>
                  <a:lnTo>
                    <a:pt x="0" y="11"/>
                  </a:lnTo>
                  <a:lnTo>
                    <a:pt x="1" y="24"/>
                  </a:lnTo>
                  <a:lnTo>
                    <a:pt x="3" y="35"/>
                  </a:lnTo>
                  <a:lnTo>
                    <a:pt x="7" y="44"/>
                  </a:lnTo>
                  <a:lnTo>
                    <a:pt x="18" y="65"/>
                  </a:lnTo>
                  <a:lnTo>
                    <a:pt x="33" y="81"/>
                  </a:lnTo>
                  <a:lnTo>
                    <a:pt x="49" y="96"/>
                  </a:lnTo>
                  <a:lnTo>
                    <a:pt x="70" y="107"/>
                  </a:lnTo>
                  <a:lnTo>
                    <a:pt x="79" y="111"/>
                  </a:lnTo>
                  <a:lnTo>
                    <a:pt x="90" y="113"/>
                  </a:lnTo>
                  <a:lnTo>
                    <a:pt x="103" y="115"/>
                  </a:lnTo>
                  <a:lnTo>
                    <a:pt x="114" y="116"/>
                  </a:lnTo>
                  <a:lnTo>
                    <a:pt x="114" y="11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1" name="Freeform 71">
              <a:extLst>
                <a:ext uri="{FF2B5EF4-FFF2-40B4-BE49-F238E27FC236}">
                  <a16:creationId xmlns:a16="http://schemas.microsoft.com/office/drawing/2014/main" id="{3EEEA3AA-C400-4DE9-8F93-E62BA92E2133}"/>
                </a:ext>
              </a:extLst>
            </p:cNvPr>
            <p:cNvSpPr>
              <a:spLocks/>
            </p:cNvSpPr>
            <p:nvPr/>
          </p:nvSpPr>
          <p:spPr bwMode="auto">
            <a:xfrm>
              <a:off x="3317875" y="4144963"/>
              <a:ext cx="387350" cy="28575"/>
            </a:xfrm>
            <a:custGeom>
              <a:avLst/>
              <a:gdLst/>
              <a:ahLst/>
              <a:cxnLst>
                <a:cxn ang="0">
                  <a:pos x="235" y="0"/>
                </a:cxn>
                <a:cxn ang="0">
                  <a:pos x="9" y="0"/>
                </a:cxn>
                <a:cxn ang="0">
                  <a:pos x="9" y="0"/>
                </a:cxn>
                <a:cxn ang="0">
                  <a:pos x="6" y="0"/>
                </a:cxn>
                <a:cxn ang="0">
                  <a:pos x="2" y="2"/>
                </a:cxn>
                <a:cxn ang="0">
                  <a:pos x="0" y="6"/>
                </a:cxn>
                <a:cxn ang="0">
                  <a:pos x="0" y="9"/>
                </a:cxn>
                <a:cxn ang="0">
                  <a:pos x="0" y="9"/>
                </a:cxn>
                <a:cxn ang="0">
                  <a:pos x="0" y="13"/>
                </a:cxn>
                <a:cxn ang="0">
                  <a:pos x="2" y="17"/>
                </a:cxn>
                <a:cxn ang="0">
                  <a:pos x="6" y="18"/>
                </a:cxn>
                <a:cxn ang="0">
                  <a:pos x="9" y="18"/>
                </a:cxn>
                <a:cxn ang="0">
                  <a:pos x="235" y="18"/>
                </a:cxn>
                <a:cxn ang="0">
                  <a:pos x="235" y="18"/>
                </a:cxn>
                <a:cxn ang="0">
                  <a:pos x="239" y="18"/>
                </a:cxn>
                <a:cxn ang="0">
                  <a:pos x="242" y="17"/>
                </a:cxn>
                <a:cxn ang="0">
                  <a:pos x="244" y="13"/>
                </a:cxn>
                <a:cxn ang="0">
                  <a:pos x="244" y="9"/>
                </a:cxn>
                <a:cxn ang="0">
                  <a:pos x="244" y="9"/>
                </a:cxn>
                <a:cxn ang="0">
                  <a:pos x="244" y="6"/>
                </a:cxn>
                <a:cxn ang="0">
                  <a:pos x="242" y="2"/>
                </a:cxn>
                <a:cxn ang="0">
                  <a:pos x="239" y="0"/>
                </a:cxn>
                <a:cxn ang="0">
                  <a:pos x="235" y="0"/>
                </a:cxn>
                <a:cxn ang="0">
                  <a:pos x="235" y="0"/>
                </a:cxn>
              </a:cxnLst>
              <a:rect l="0" t="0" r="r" b="b"/>
              <a:pathLst>
                <a:path w="244" h="18">
                  <a:moveTo>
                    <a:pt x="235" y="0"/>
                  </a:moveTo>
                  <a:lnTo>
                    <a:pt x="9" y="0"/>
                  </a:lnTo>
                  <a:lnTo>
                    <a:pt x="9" y="0"/>
                  </a:lnTo>
                  <a:lnTo>
                    <a:pt x="6" y="0"/>
                  </a:lnTo>
                  <a:lnTo>
                    <a:pt x="2" y="2"/>
                  </a:lnTo>
                  <a:lnTo>
                    <a:pt x="0" y="6"/>
                  </a:lnTo>
                  <a:lnTo>
                    <a:pt x="0" y="9"/>
                  </a:lnTo>
                  <a:lnTo>
                    <a:pt x="0" y="9"/>
                  </a:lnTo>
                  <a:lnTo>
                    <a:pt x="0" y="13"/>
                  </a:lnTo>
                  <a:lnTo>
                    <a:pt x="2" y="17"/>
                  </a:lnTo>
                  <a:lnTo>
                    <a:pt x="6" y="18"/>
                  </a:lnTo>
                  <a:lnTo>
                    <a:pt x="9" y="18"/>
                  </a:lnTo>
                  <a:lnTo>
                    <a:pt x="235" y="18"/>
                  </a:lnTo>
                  <a:lnTo>
                    <a:pt x="235" y="18"/>
                  </a:lnTo>
                  <a:lnTo>
                    <a:pt x="239" y="18"/>
                  </a:lnTo>
                  <a:lnTo>
                    <a:pt x="242" y="17"/>
                  </a:lnTo>
                  <a:lnTo>
                    <a:pt x="244" y="13"/>
                  </a:lnTo>
                  <a:lnTo>
                    <a:pt x="244" y="9"/>
                  </a:lnTo>
                  <a:lnTo>
                    <a:pt x="244" y="9"/>
                  </a:lnTo>
                  <a:lnTo>
                    <a:pt x="244" y="6"/>
                  </a:lnTo>
                  <a:lnTo>
                    <a:pt x="242" y="2"/>
                  </a:lnTo>
                  <a:lnTo>
                    <a:pt x="239" y="0"/>
                  </a:lnTo>
                  <a:lnTo>
                    <a:pt x="235" y="0"/>
                  </a:lnTo>
                  <a:lnTo>
                    <a:pt x="235" y="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2" name="Freeform 72">
              <a:extLst>
                <a:ext uri="{FF2B5EF4-FFF2-40B4-BE49-F238E27FC236}">
                  <a16:creationId xmlns:a16="http://schemas.microsoft.com/office/drawing/2014/main" id="{B29257A7-3875-4B41-A1D1-5BB06AA86673}"/>
                </a:ext>
              </a:extLst>
            </p:cNvPr>
            <p:cNvSpPr>
              <a:spLocks/>
            </p:cNvSpPr>
            <p:nvPr/>
          </p:nvSpPr>
          <p:spPr bwMode="auto">
            <a:xfrm>
              <a:off x="3355975" y="3941763"/>
              <a:ext cx="123825" cy="188913"/>
            </a:xfrm>
            <a:custGeom>
              <a:avLst/>
              <a:gdLst/>
              <a:ahLst/>
              <a:cxnLst>
                <a:cxn ang="0">
                  <a:pos x="78" y="6"/>
                </a:cxn>
                <a:cxn ang="0">
                  <a:pos x="78" y="6"/>
                </a:cxn>
                <a:cxn ang="0">
                  <a:pos x="70" y="0"/>
                </a:cxn>
                <a:cxn ang="0">
                  <a:pos x="0" y="119"/>
                </a:cxn>
                <a:cxn ang="0">
                  <a:pos x="9" y="119"/>
                </a:cxn>
                <a:cxn ang="0">
                  <a:pos x="78" y="6"/>
                </a:cxn>
              </a:cxnLst>
              <a:rect l="0" t="0" r="r" b="b"/>
              <a:pathLst>
                <a:path w="78" h="119">
                  <a:moveTo>
                    <a:pt x="78" y="6"/>
                  </a:moveTo>
                  <a:lnTo>
                    <a:pt x="78" y="6"/>
                  </a:lnTo>
                  <a:lnTo>
                    <a:pt x="70" y="0"/>
                  </a:lnTo>
                  <a:lnTo>
                    <a:pt x="0" y="119"/>
                  </a:lnTo>
                  <a:lnTo>
                    <a:pt x="9" y="119"/>
                  </a:lnTo>
                  <a:lnTo>
                    <a:pt x="78" y="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3" name="Freeform 73">
              <a:extLst>
                <a:ext uri="{FF2B5EF4-FFF2-40B4-BE49-F238E27FC236}">
                  <a16:creationId xmlns:a16="http://schemas.microsoft.com/office/drawing/2014/main" id="{58B1DC20-06DC-4C81-BDC2-7F273F403045}"/>
                </a:ext>
              </a:extLst>
            </p:cNvPr>
            <p:cNvSpPr>
              <a:spLocks/>
            </p:cNvSpPr>
            <p:nvPr/>
          </p:nvSpPr>
          <p:spPr bwMode="auto">
            <a:xfrm>
              <a:off x="3394075" y="4068763"/>
              <a:ext cx="238125" cy="61913"/>
            </a:xfrm>
            <a:custGeom>
              <a:avLst/>
              <a:gdLst/>
              <a:ahLst/>
              <a:cxnLst>
                <a:cxn ang="0">
                  <a:pos x="69" y="9"/>
                </a:cxn>
                <a:cxn ang="0">
                  <a:pos x="72" y="9"/>
                </a:cxn>
                <a:cxn ang="0">
                  <a:pos x="72" y="9"/>
                </a:cxn>
                <a:cxn ang="0">
                  <a:pos x="80" y="18"/>
                </a:cxn>
                <a:cxn ang="0">
                  <a:pos x="80" y="18"/>
                </a:cxn>
                <a:cxn ang="0">
                  <a:pos x="89" y="28"/>
                </a:cxn>
                <a:cxn ang="0">
                  <a:pos x="89" y="28"/>
                </a:cxn>
                <a:cxn ang="0">
                  <a:pos x="102" y="39"/>
                </a:cxn>
                <a:cxn ang="0">
                  <a:pos x="150" y="39"/>
                </a:cxn>
                <a:cxn ang="0">
                  <a:pos x="133" y="9"/>
                </a:cxn>
                <a:cxn ang="0">
                  <a:pos x="133" y="9"/>
                </a:cxn>
                <a:cxn ang="0">
                  <a:pos x="115" y="5"/>
                </a:cxn>
                <a:cxn ang="0">
                  <a:pos x="94" y="2"/>
                </a:cxn>
                <a:cxn ang="0">
                  <a:pos x="72" y="0"/>
                </a:cxn>
                <a:cxn ang="0">
                  <a:pos x="50" y="2"/>
                </a:cxn>
                <a:cxn ang="0">
                  <a:pos x="50" y="2"/>
                </a:cxn>
                <a:cxn ang="0">
                  <a:pos x="30" y="4"/>
                </a:cxn>
                <a:cxn ang="0">
                  <a:pos x="15" y="9"/>
                </a:cxn>
                <a:cxn ang="0">
                  <a:pos x="0" y="33"/>
                </a:cxn>
                <a:cxn ang="0">
                  <a:pos x="4" y="35"/>
                </a:cxn>
                <a:cxn ang="0">
                  <a:pos x="4" y="35"/>
                </a:cxn>
                <a:cxn ang="0">
                  <a:pos x="6" y="39"/>
                </a:cxn>
                <a:cxn ang="0">
                  <a:pos x="81" y="39"/>
                </a:cxn>
                <a:cxn ang="0">
                  <a:pos x="81" y="39"/>
                </a:cxn>
                <a:cxn ang="0">
                  <a:pos x="72" y="31"/>
                </a:cxn>
                <a:cxn ang="0">
                  <a:pos x="72" y="31"/>
                </a:cxn>
                <a:cxn ang="0">
                  <a:pos x="61" y="20"/>
                </a:cxn>
                <a:cxn ang="0">
                  <a:pos x="61" y="20"/>
                </a:cxn>
                <a:cxn ang="0">
                  <a:pos x="56" y="17"/>
                </a:cxn>
                <a:cxn ang="0">
                  <a:pos x="56" y="17"/>
                </a:cxn>
                <a:cxn ang="0">
                  <a:pos x="52" y="17"/>
                </a:cxn>
                <a:cxn ang="0">
                  <a:pos x="52" y="17"/>
                </a:cxn>
                <a:cxn ang="0">
                  <a:pos x="43" y="18"/>
                </a:cxn>
                <a:cxn ang="0">
                  <a:pos x="41" y="17"/>
                </a:cxn>
                <a:cxn ang="0">
                  <a:pos x="41" y="17"/>
                </a:cxn>
                <a:cxn ang="0">
                  <a:pos x="57" y="13"/>
                </a:cxn>
                <a:cxn ang="0">
                  <a:pos x="57" y="13"/>
                </a:cxn>
                <a:cxn ang="0">
                  <a:pos x="69" y="9"/>
                </a:cxn>
                <a:cxn ang="0">
                  <a:pos x="69" y="9"/>
                </a:cxn>
              </a:cxnLst>
              <a:rect l="0" t="0" r="r" b="b"/>
              <a:pathLst>
                <a:path w="150" h="39">
                  <a:moveTo>
                    <a:pt x="69" y="9"/>
                  </a:moveTo>
                  <a:lnTo>
                    <a:pt x="72" y="9"/>
                  </a:lnTo>
                  <a:lnTo>
                    <a:pt x="72" y="9"/>
                  </a:lnTo>
                  <a:lnTo>
                    <a:pt x="80" y="18"/>
                  </a:lnTo>
                  <a:lnTo>
                    <a:pt x="80" y="18"/>
                  </a:lnTo>
                  <a:lnTo>
                    <a:pt x="89" y="28"/>
                  </a:lnTo>
                  <a:lnTo>
                    <a:pt x="89" y="28"/>
                  </a:lnTo>
                  <a:lnTo>
                    <a:pt x="102" y="39"/>
                  </a:lnTo>
                  <a:lnTo>
                    <a:pt x="150" y="39"/>
                  </a:lnTo>
                  <a:lnTo>
                    <a:pt x="133" y="9"/>
                  </a:lnTo>
                  <a:lnTo>
                    <a:pt x="133" y="9"/>
                  </a:lnTo>
                  <a:lnTo>
                    <a:pt x="115" y="5"/>
                  </a:lnTo>
                  <a:lnTo>
                    <a:pt x="94" y="2"/>
                  </a:lnTo>
                  <a:lnTo>
                    <a:pt x="72" y="0"/>
                  </a:lnTo>
                  <a:lnTo>
                    <a:pt x="50" y="2"/>
                  </a:lnTo>
                  <a:lnTo>
                    <a:pt x="50" y="2"/>
                  </a:lnTo>
                  <a:lnTo>
                    <a:pt x="30" y="4"/>
                  </a:lnTo>
                  <a:lnTo>
                    <a:pt x="15" y="9"/>
                  </a:lnTo>
                  <a:lnTo>
                    <a:pt x="0" y="33"/>
                  </a:lnTo>
                  <a:lnTo>
                    <a:pt x="4" y="35"/>
                  </a:lnTo>
                  <a:lnTo>
                    <a:pt x="4" y="35"/>
                  </a:lnTo>
                  <a:lnTo>
                    <a:pt x="6" y="39"/>
                  </a:lnTo>
                  <a:lnTo>
                    <a:pt x="81" y="39"/>
                  </a:lnTo>
                  <a:lnTo>
                    <a:pt x="81" y="39"/>
                  </a:lnTo>
                  <a:lnTo>
                    <a:pt x="72" y="31"/>
                  </a:lnTo>
                  <a:lnTo>
                    <a:pt x="72" y="31"/>
                  </a:lnTo>
                  <a:lnTo>
                    <a:pt x="61" y="20"/>
                  </a:lnTo>
                  <a:lnTo>
                    <a:pt x="61" y="20"/>
                  </a:lnTo>
                  <a:lnTo>
                    <a:pt x="56" y="17"/>
                  </a:lnTo>
                  <a:lnTo>
                    <a:pt x="56" y="17"/>
                  </a:lnTo>
                  <a:lnTo>
                    <a:pt x="52" y="17"/>
                  </a:lnTo>
                  <a:lnTo>
                    <a:pt x="52" y="17"/>
                  </a:lnTo>
                  <a:lnTo>
                    <a:pt x="43" y="18"/>
                  </a:lnTo>
                  <a:lnTo>
                    <a:pt x="41" y="17"/>
                  </a:lnTo>
                  <a:lnTo>
                    <a:pt x="41" y="17"/>
                  </a:lnTo>
                  <a:lnTo>
                    <a:pt x="57" y="13"/>
                  </a:lnTo>
                  <a:lnTo>
                    <a:pt x="57" y="13"/>
                  </a:lnTo>
                  <a:lnTo>
                    <a:pt x="69" y="9"/>
                  </a:lnTo>
                  <a:lnTo>
                    <a:pt x="69" y="9"/>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4" name="Freeform 74">
              <a:extLst>
                <a:ext uri="{FF2B5EF4-FFF2-40B4-BE49-F238E27FC236}">
                  <a16:creationId xmlns:a16="http://schemas.microsoft.com/office/drawing/2014/main" id="{EC2221CE-49D2-4DF2-B4DF-E801ACC46904}"/>
                </a:ext>
              </a:extLst>
            </p:cNvPr>
            <p:cNvSpPr>
              <a:spLocks/>
            </p:cNvSpPr>
            <p:nvPr/>
          </p:nvSpPr>
          <p:spPr bwMode="auto">
            <a:xfrm>
              <a:off x="3390900" y="4124325"/>
              <a:ext cx="6350" cy="6350"/>
            </a:xfrm>
            <a:custGeom>
              <a:avLst/>
              <a:gdLst/>
              <a:ahLst/>
              <a:cxnLst>
                <a:cxn ang="0">
                  <a:pos x="0" y="4"/>
                </a:cxn>
                <a:cxn ang="0">
                  <a:pos x="4" y="4"/>
                </a:cxn>
                <a:cxn ang="0">
                  <a:pos x="4" y="2"/>
                </a:cxn>
                <a:cxn ang="0">
                  <a:pos x="2" y="0"/>
                </a:cxn>
                <a:cxn ang="0">
                  <a:pos x="0" y="4"/>
                </a:cxn>
              </a:cxnLst>
              <a:rect l="0" t="0" r="r" b="b"/>
              <a:pathLst>
                <a:path w="4" h="4">
                  <a:moveTo>
                    <a:pt x="0" y="4"/>
                  </a:moveTo>
                  <a:lnTo>
                    <a:pt x="4" y="4"/>
                  </a:lnTo>
                  <a:lnTo>
                    <a:pt x="4" y="2"/>
                  </a:lnTo>
                  <a:lnTo>
                    <a:pt x="2" y="0"/>
                  </a:lnTo>
                  <a:lnTo>
                    <a:pt x="0" y="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5" name="Freeform 75">
              <a:extLst>
                <a:ext uri="{FF2B5EF4-FFF2-40B4-BE49-F238E27FC236}">
                  <a16:creationId xmlns:a16="http://schemas.microsoft.com/office/drawing/2014/main" id="{00C32D70-216C-4FE0-B621-366F4E6DD989}"/>
                </a:ext>
              </a:extLst>
            </p:cNvPr>
            <p:cNvSpPr>
              <a:spLocks/>
            </p:cNvSpPr>
            <p:nvPr/>
          </p:nvSpPr>
          <p:spPr bwMode="auto">
            <a:xfrm>
              <a:off x="3543300" y="3941763"/>
              <a:ext cx="123825" cy="188913"/>
            </a:xfrm>
            <a:custGeom>
              <a:avLst/>
              <a:gdLst/>
              <a:ahLst/>
              <a:cxnLst>
                <a:cxn ang="0">
                  <a:pos x="78" y="119"/>
                </a:cxn>
                <a:cxn ang="0">
                  <a:pos x="8" y="0"/>
                </a:cxn>
                <a:cxn ang="0">
                  <a:pos x="8" y="0"/>
                </a:cxn>
                <a:cxn ang="0">
                  <a:pos x="0" y="6"/>
                </a:cxn>
                <a:cxn ang="0">
                  <a:pos x="69" y="119"/>
                </a:cxn>
                <a:cxn ang="0">
                  <a:pos x="78" y="119"/>
                </a:cxn>
              </a:cxnLst>
              <a:rect l="0" t="0" r="r" b="b"/>
              <a:pathLst>
                <a:path w="78" h="119">
                  <a:moveTo>
                    <a:pt x="78" y="119"/>
                  </a:moveTo>
                  <a:lnTo>
                    <a:pt x="8" y="0"/>
                  </a:lnTo>
                  <a:lnTo>
                    <a:pt x="8" y="0"/>
                  </a:lnTo>
                  <a:lnTo>
                    <a:pt x="0" y="6"/>
                  </a:lnTo>
                  <a:lnTo>
                    <a:pt x="69" y="119"/>
                  </a:lnTo>
                  <a:lnTo>
                    <a:pt x="78" y="119"/>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6" name="Freeform 76">
              <a:extLst>
                <a:ext uri="{FF2B5EF4-FFF2-40B4-BE49-F238E27FC236}">
                  <a16:creationId xmlns:a16="http://schemas.microsoft.com/office/drawing/2014/main" id="{23BA00BE-E511-4E87-9683-0CFE99CD34C1}"/>
                </a:ext>
              </a:extLst>
            </p:cNvPr>
            <p:cNvSpPr>
              <a:spLocks noEditPoints="1"/>
            </p:cNvSpPr>
            <p:nvPr/>
          </p:nvSpPr>
          <p:spPr bwMode="auto">
            <a:xfrm>
              <a:off x="3459163" y="3840163"/>
              <a:ext cx="104775" cy="101600"/>
            </a:xfrm>
            <a:custGeom>
              <a:avLst/>
              <a:gdLst/>
              <a:ahLst/>
              <a:cxnLst>
                <a:cxn ang="0">
                  <a:pos x="33" y="64"/>
                </a:cxn>
                <a:cxn ang="0">
                  <a:pos x="33" y="64"/>
                </a:cxn>
                <a:cxn ang="0">
                  <a:pos x="40" y="64"/>
                </a:cxn>
                <a:cxn ang="0">
                  <a:pos x="46" y="63"/>
                </a:cxn>
                <a:cxn ang="0">
                  <a:pos x="52" y="59"/>
                </a:cxn>
                <a:cxn ang="0">
                  <a:pos x="57" y="55"/>
                </a:cxn>
                <a:cxn ang="0">
                  <a:pos x="61" y="50"/>
                </a:cxn>
                <a:cxn ang="0">
                  <a:pos x="63" y="44"/>
                </a:cxn>
                <a:cxn ang="0">
                  <a:pos x="65" y="39"/>
                </a:cxn>
                <a:cxn ang="0">
                  <a:pos x="66" y="31"/>
                </a:cxn>
                <a:cxn ang="0">
                  <a:pos x="66" y="31"/>
                </a:cxn>
                <a:cxn ang="0">
                  <a:pos x="65" y="26"/>
                </a:cxn>
                <a:cxn ang="0">
                  <a:pos x="63" y="20"/>
                </a:cxn>
                <a:cxn ang="0">
                  <a:pos x="61" y="15"/>
                </a:cxn>
                <a:cxn ang="0">
                  <a:pos x="57" y="9"/>
                </a:cxn>
                <a:cxn ang="0">
                  <a:pos x="52" y="5"/>
                </a:cxn>
                <a:cxn ang="0">
                  <a:pos x="46" y="2"/>
                </a:cxn>
                <a:cxn ang="0">
                  <a:pos x="40" y="0"/>
                </a:cxn>
                <a:cxn ang="0">
                  <a:pos x="33" y="0"/>
                </a:cxn>
                <a:cxn ang="0">
                  <a:pos x="33" y="0"/>
                </a:cxn>
                <a:cxn ang="0">
                  <a:pos x="28" y="0"/>
                </a:cxn>
                <a:cxn ang="0">
                  <a:pos x="20" y="2"/>
                </a:cxn>
                <a:cxn ang="0">
                  <a:pos x="15" y="5"/>
                </a:cxn>
                <a:cxn ang="0">
                  <a:pos x="11" y="9"/>
                </a:cxn>
                <a:cxn ang="0">
                  <a:pos x="5" y="15"/>
                </a:cxn>
                <a:cxn ang="0">
                  <a:pos x="4" y="20"/>
                </a:cxn>
                <a:cxn ang="0">
                  <a:pos x="2" y="26"/>
                </a:cxn>
                <a:cxn ang="0">
                  <a:pos x="0" y="31"/>
                </a:cxn>
                <a:cxn ang="0">
                  <a:pos x="0" y="31"/>
                </a:cxn>
                <a:cxn ang="0">
                  <a:pos x="2" y="39"/>
                </a:cxn>
                <a:cxn ang="0">
                  <a:pos x="4" y="44"/>
                </a:cxn>
                <a:cxn ang="0">
                  <a:pos x="5" y="50"/>
                </a:cxn>
                <a:cxn ang="0">
                  <a:pos x="11" y="55"/>
                </a:cxn>
                <a:cxn ang="0">
                  <a:pos x="15" y="59"/>
                </a:cxn>
                <a:cxn ang="0">
                  <a:pos x="20" y="63"/>
                </a:cxn>
                <a:cxn ang="0">
                  <a:pos x="28" y="64"/>
                </a:cxn>
                <a:cxn ang="0">
                  <a:pos x="33" y="64"/>
                </a:cxn>
                <a:cxn ang="0">
                  <a:pos x="33" y="64"/>
                </a:cxn>
                <a:cxn ang="0">
                  <a:pos x="33" y="9"/>
                </a:cxn>
                <a:cxn ang="0">
                  <a:pos x="33" y="9"/>
                </a:cxn>
                <a:cxn ang="0">
                  <a:pos x="42" y="11"/>
                </a:cxn>
                <a:cxn ang="0">
                  <a:pos x="50" y="16"/>
                </a:cxn>
                <a:cxn ang="0">
                  <a:pos x="53" y="24"/>
                </a:cxn>
                <a:cxn ang="0">
                  <a:pos x="55" y="31"/>
                </a:cxn>
                <a:cxn ang="0">
                  <a:pos x="55" y="31"/>
                </a:cxn>
                <a:cxn ang="0">
                  <a:pos x="53" y="40"/>
                </a:cxn>
                <a:cxn ang="0">
                  <a:pos x="50" y="48"/>
                </a:cxn>
                <a:cxn ang="0">
                  <a:pos x="42" y="53"/>
                </a:cxn>
                <a:cxn ang="0">
                  <a:pos x="33" y="53"/>
                </a:cxn>
                <a:cxn ang="0">
                  <a:pos x="33" y="53"/>
                </a:cxn>
                <a:cxn ang="0">
                  <a:pos x="24" y="53"/>
                </a:cxn>
                <a:cxn ang="0">
                  <a:pos x="18" y="48"/>
                </a:cxn>
                <a:cxn ang="0">
                  <a:pos x="13" y="40"/>
                </a:cxn>
                <a:cxn ang="0">
                  <a:pos x="11" y="31"/>
                </a:cxn>
                <a:cxn ang="0">
                  <a:pos x="11" y="31"/>
                </a:cxn>
                <a:cxn ang="0">
                  <a:pos x="13" y="24"/>
                </a:cxn>
                <a:cxn ang="0">
                  <a:pos x="18" y="16"/>
                </a:cxn>
                <a:cxn ang="0">
                  <a:pos x="24" y="11"/>
                </a:cxn>
                <a:cxn ang="0">
                  <a:pos x="33" y="9"/>
                </a:cxn>
                <a:cxn ang="0">
                  <a:pos x="33" y="9"/>
                </a:cxn>
              </a:cxnLst>
              <a:rect l="0" t="0" r="r" b="b"/>
              <a:pathLst>
                <a:path w="66" h="64">
                  <a:moveTo>
                    <a:pt x="33" y="64"/>
                  </a:moveTo>
                  <a:lnTo>
                    <a:pt x="33" y="64"/>
                  </a:lnTo>
                  <a:lnTo>
                    <a:pt x="40" y="64"/>
                  </a:lnTo>
                  <a:lnTo>
                    <a:pt x="46" y="63"/>
                  </a:lnTo>
                  <a:lnTo>
                    <a:pt x="52" y="59"/>
                  </a:lnTo>
                  <a:lnTo>
                    <a:pt x="57" y="55"/>
                  </a:lnTo>
                  <a:lnTo>
                    <a:pt x="61" y="50"/>
                  </a:lnTo>
                  <a:lnTo>
                    <a:pt x="63" y="44"/>
                  </a:lnTo>
                  <a:lnTo>
                    <a:pt x="65" y="39"/>
                  </a:lnTo>
                  <a:lnTo>
                    <a:pt x="66" y="31"/>
                  </a:lnTo>
                  <a:lnTo>
                    <a:pt x="66" y="31"/>
                  </a:lnTo>
                  <a:lnTo>
                    <a:pt x="65" y="26"/>
                  </a:lnTo>
                  <a:lnTo>
                    <a:pt x="63" y="20"/>
                  </a:lnTo>
                  <a:lnTo>
                    <a:pt x="61" y="15"/>
                  </a:lnTo>
                  <a:lnTo>
                    <a:pt x="57" y="9"/>
                  </a:lnTo>
                  <a:lnTo>
                    <a:pt x="52" y="5"/>
                  </a:lnTo>
                  <a:lnTo>
                    <a:pt x="46" y="2"/>
                  </a:lnTo>
                  <a:lnTo>
                    <a:pt x="40" y="0"/>
                  </a:lnTo>
                  <a:lnTo>
                    <a:pt x="33" y="0"/>
                  </a:lnTo>
                  <a:lnTo>
                    <a:pt x="33" y="0"/>
                  </a:lnTo>
                  <a:lnTo>
                    <a:pt x="28" y="0"/>
                  </a:lnTo>
                  <a:lnTo>
                    <a:pt x="20" y="2"/>
                  </a:lnTo>
                  <a:lnTo>
                    <a:pt x="15" y="5"/>
                  </a:lnTo>
                  <a:lnTo>
                    <a:pt x="11" y="9"/>
                  </a:lnTo>
                  <a:lnTo>
                    <a:pt x="5" y="15"/>
                  </a:lnTo>
                  <a:lnTo>
                    <a:pt x="4" y="20"/>
                  </a:lnTo>
                  <a:lnTo>
                    <a:pt x="2" y="26"/>
                  </a:lnTo>
                  <a:lnTo>
                    <a:pt x="0" y="31"/>
                  </a:lnTo>
                  <a:lnTo>
                    <a:pt x="0" y="31"/>
                  </a:lnTo>
                  <a:lnTo>
                    <a:pt x="2" y="39"/>
                  </a:lnTo>
                  <a:lnTo>
                    <a:pt x="4" y="44"/>
                  </a:lnTo>
                  <a:lnTo>
                    <a:pt x="5" y="50"/>
                  </a:lnTo>
                  <a:lnTo>
                    <a:pt x="11" y="55"/>
                  </a:lnTo>
                  <a:lnTo>
                    <a:pt x="15" y="59"/>
                  </a:lnTo>
                  <a:lnTo>
                    <a:pt x="20" y="63"/>
                  </a:lnTo>
                  <a:lnTo>
                    <a:pt x="28" y="64"/>
                  </a:lnTo>
                  <a:lnTo>
                    <a:pt x="33" y="64"/>
                  </a:lnTo>
                  <a:lnTo>
                    <a:pt x="33" y="64"/>
                  </a:lnTo>
                  <a:close/>
                  <a:moveTo>
                    <a:pt x="33" y="9"/>
                  </a:moveTo>
                  <a:lnTo>
                    <a:pt x="33" y="9"/>
                  </a:lnTo>
                  <a:lnTo>
                    <a:pt x="42" y="11"/>
                  </a:lnTo>
                  <a:lnTo>
                    <a:pt x="50" y="16"/>
                  </a:lnTo>
                  <a:lnTo>
                    <a:pt x="53" y="24"/>
                  </a:lnTo>
                  <a:lnTo>
                    <a:pt x="55" y="31"/>
                  </a:lnTo>
                  <a:lnTo>
                    <a:pt x="55" y="31"/>
                  </a:lnTo>
                  <a:lnTo>
                    <a:pt x="53" y="40"/>
                  </a:lnTo>
                  <a:lnTo>
                    <a:pt x="50" y="48"/>
                  </a:lnTo>
                  <a:lnTo>
                    <a:pt x="42" y="53"/>
                  </a:lnTo>
                  <a:lnTo>
                    <a:pt x="33" y="53"/>
                  </a:lnTo>
                  <a:lnTo>
                    <a:pt x="33" y="53"/>
                  </a:lnTo>
                  <a:lnTo>
                    <a:pt x="24" y="53"/>
                  </a:lnTo>
                  <a:lnTo>
                    <a:pt x="18" y="48"/>
                  </a:lnTo>
                  <a:lnTo>
                    <a:pt x="13" y="40"/>
                  </a:lnTo>
                  <a:lnTo>
                    <a:pt x="11" y="31"/>
                  </a:lnTo>
                  <a:lnTo>
                    <a:pt x="11" y="31"/>
                  </a:lnTo>
                  <a:lnTo>
                    <a:pt x="13" y="24"/>
                  </a:lnTo>
                  <a:lnTo>
                    <a:pt x="18" y="16"/>
                  </a:lnTo>
                  <a:lnTo>
                    <a:pt x="24" y="11"/>
                  </a:lnTo>
                  <a:lnTo>
                    <a:pt x="33" y="9"/>
                  </a:lnTo>
                  <a:lnTo>
                    <a:pt x="33" y="9"/>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7" name="Freeform 77">
              <a:extLst>
                <a:ext uri="{FF2B5EF4-FFF2-40B4-BE49-F238E27FC236}">
                  <a16:creationId xmlns:a16="http://schemas.microsoft.com/office/drawing/2014/main" id="{4686B7DC-BA57-4BF8-A5C6-0AC836A997FA}"/>
                </a:ext>
              </a:extLst>
            </p:cNvPr>
            <p:cNvSpPr>
              <a:spLocks/>
            </p:cNvSpPr>
            <p:nvPr/>
          </p:nvSpPr>
          <p:spPr bwMode="auto">
            <a:xfrm>
              <a:off x="3482975" y="3863975"/>
              <a:ext cx="58737" cy="55563"/>
            </a:xfrm>
            <a:custGeom>
              <a:avLst/>
              <a:gdLst/>
              <a:ahLst/>
              <a:cxnLst>
                <a:cxn ang="0">
                  <a:pos x="18" y="35"/>
                </a:cxn>
                <a:cxn ang="0">
                  <a:pos x="18" y="35"/>
                </a:cxn>
                <a:cxn ang="0">
                  <a:pos x="25" y="35"/>
                </a:cxn>
                <a:cxn ang="0">
                  <a:pos x="31" y="29"/>
                </a:cxn>
                <a:cxn ang="0">
                  <a:pos x="35" y="24"/>
                </a:cxn>
                <a:cxn ang="0">
                  <a:pos x="37" y="16"/>
                </a:cxn>
                <a:cxn ang="0">
                  <a:pos x="37" y="16"/>
                </a:cxn>
                <a:cxn ang="0">
                  <a:pos x="35" y="11"/>
                </a:cxn>
                <a:cxn ang="0">
                  <a:pos x="31" y="3"/>
                </a:cxn>
                <a:cxn ang="0">
                  <a:pos x="25" y="0"/>
                </a:cxn>
                <a:cxn ang="0">
                  <a:pos x="18" y="0"/>
                </a:cxn>
                <a:cxn ang="0">
                  <a:pos x="18" y="0"/>
                </a:cxn>
                <a:cxn ang="0">
                  <a:pos x="11" y="0"/>
                </a:cxn>
                <a:cxn ang="0">
                  <a:pos x="5" y="3"/>
                </a:cxn>
                <a:cxn ang="0">
                  <a:pos x="1" y="11"/>
                </a:cxn>
                <a:cxn ang="0">
                  <a:pos x="0" y="16"/>
                </a:cxn>
                <a:cxn ang="0">
                  <a:pos x="0" y="16"/>
                </a:cxn>
                <a:cxn ang="0">
                  <a:pos x="1" y="24"/>
                </a:cxn>
                <a:cxn ang="0">
                  <a:pos x="5" y="29"/>
                </a:cxn>
                <a:cxn ang="0">
                  <a:pos x="11" y="35"/>
                </a:cxn>
                <a:cxn ang="0">
                  <a:pos x="18" y="35"/>
                </a:cxn>
                <a:cxn ang="0">
                  <a:pos x="18" y="35"/>
                </a:cxn>
              </a:cxnLst>
              <a:rect l="0" t="0" r="r" b="b"/>
              <a:pathLst>
                <a:path w="37" h="35">
                  <a:moveTo>
                    <a:pt x="18" y="35"/>
                  </a:moveTo>
                  <a:lnTo>
                    <a:pt x="18" y="35"/>
                  </a:lnTo>
                  <a:lnTo>
                    <a:pt x="25" y="35"/>
                  </a:lnTo>
                  <a:lnTo>
                    <a:pt x="31" y="29"/>
                  </a:lnTo>
                  <a:lnTo>
                    <a:pt x="35" y="24"/>
                  </a:lnTo>
                  <a:lnTo>
                    <a:pt x="37" y="16"/>
                  </a:lnTo>
                  <a:lnTo>
                    <a:pt x="37" y="16"/>
                  </a:lnTo>
                  <a:lnTo>
                    <a:pt x="35" y="11"/>
                  </a:lnTo>
                  <a:lnTo>
                    <a:pt x="31" y="3"/>
                  </a:lnTo>
                  <a:lnTo>
                    <a:pt x="25" y="0"/>
                  </a:lnTo>
                  <a:lnTo>
                    <a:pt x="18" y="0"/>
                  </a:lnTo>
                  <a:lnTo>
                    <a:pt x="18" y="0"/>
                  </a:lnTo>
                  <a:lnTo>
                    <a:pt x="11" y="0"/>
                  </a:lnTo>
                  <a:lnTo>
                    <a:pt x="5" y="3"/>
                  </a:lnTo>
                  <a:lnTo>
                    <a:pt x="1" y="11"/>
                  </a:lnTo>
                  <a:lnTo>
                    <a:pt x="0" y="16"/>
                  </a:lnTo>
                  <a:lnTo>
                    <a:pt x="0" y="16"/>
                  </a:lnTo>
                  <a:lnTo>
                    <a:pt x="1" y="24"/>
                  </a:lnTo>
                  <a:lnTo>
                    <a:pt x="5" y="29"/>
                  </a:lnTo>
                  <a:lnTo>
                    <a:pt x="11" y="35"/>
                  </a:lnTo>
                  <a:lnTo>
                    <a:pt x="18" y="35"/>
                  </a:lnTo>
                  <a:lnTo>
                    <a:pt x="18" y="35"/>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 name="Freeform 78">
              <a:extLst>
                <a:ext uri="{FF2B5EF4-FFF2-40B4-BE49-F238E27FC236}">
                  <a16:creationId xmlns:a16="http://schemas.microsoft.com/office/drawing/2014/main" id="{C9BA814E-97F6-45B3-B8C8-EA195C994D44}"/>
                </a:ext>
              </a:extLst>
            </p:cNvPr>
            <p:cNvSpPr>
              <a:spLocks/>
            </p:cNvSpPr>
            <p:nvPr/>
          </p:nvSpPr>
          <p:spPr bwMode="auto">
            <a:xfrm>
              <a:off x="4144963" y="3940175"/>
              <a:ext cx="123825" cy="184150"/>
            </a:xfrm>
            <a:custGeom>
              <a:avLst/>
              <a:gdLst/>
              <a:ahLst/>
              <a:cxnLst>
                <a:cxn ang="0">
                  <a:pos x="11" y="116"/>
                </a:cxn>
                <a:cxn ang="0">
                  <a:pos x="78" y="5"/>
                </a:cxn>
                <a:cxn ang="0">
                  <a:pos x="78" y="5"/>
                </a:cxn>
                <a:cxn ang="0">
                  <a:pos x="70" y="0"/>
                </a:cxn>
                <a:cxn ang="0">
                  <a:pos x="39" y="53"/>
                </a:cxn>
                <a:cxn ang="0">
                  <a:pos x="39" y="53"/>
                </a:cxn>
                <a:cxn ang="0">
                  <a:pos x="0" y="116"/>
                </a:cxn>
                <a:cxn ang="0">
                  <a:pos x="11" y="116"/>
                </a:cxn>
              </a:cxnLst>
              <a:rect l="0" t="0" r="r" b="b"/>
              <a:pathLst>
                <a:path w="78" h="116">
                  <a:moveTo>
                    <a:pt x="11" y="116"/>
                  </a:moveTo>
                  <a:lnTo>
                    <a:pt x="78" y="5"/>
                  </a:lnTo>
                  <a:lnTo>
                    <a:pt x="78" y="5"/>
                  </a:lnTo>
                  <a:lnTo>
                    <a:pt x="70" y="0"/>
                  </a:lnTo>
                  <a:lnTo>
                    <a:pt x="39" y="53"/>
                  </a:lnTo>
                  <a:lnTo>
                    <a:pt x="39" y="53"/>
                  </a:lnTo>
                  <a:lnTo>
                    <a:pt x="0" y="116"/>
                  </a:lnTo>
                  <a:lnTo>
                    <a:pt x="11" y="11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9" name="Freeform 79">
              <a:extLst>
                <a:ext uri="{FF2B5EF4-FFF2-40B4-BE49-F238E27FC236}">
                  <a16:creationId xmlns:a16="http://schemas.microsoft.com/office/drawing/2014/main" id="{D20A3235-F7CC-423C-AD22-15FF3A18ED5B}"/>
                </a:ext>
              </a:extLst>
            </p:cNvPr>
            <p:cNvSpPr>
              <a:spLocks noEditPoints="1"/>
            </p:cNvSpPr>
            <p:nvPr/>
          </p:nvSpPr>
          <p:spPr bwMode="auto">
            <a:xfrm>
              <a:off x="4206875" y="4003675"/>
              <a:ext cx="203200" cy="120650"/>
            </a:xfrm>
            <a:custGeom>
              <a:avLst/>
              <a:gdLst/>
              <a:ahLst/>
              <a:cxnLst>
                <a:cxn ang="0">
                  <a:pos x="128" y="61"/>
                </a:cxn>
                <a:cxn ang="0">
                  <a:pos x="91" y="0"/>
                </a:cxn>
                <a:cxn ang="0">
                  <a:pos x="30" y="0"/>
                </a:cxn>
                <a:cxn ang="0">
                  <a:pos x="0" y="50"/>
                </a:cxn>
                <a:cxn ang="0">
                  <a:pos x="0" y="76"/>
                </a:cxn>
                <a:cxn ang="0">
                  <a:pos x="128" y="76"/>
                </a:cxn>
                <a:cxn ang="0">
                  <a:pos x="128" y="61"/>
                </a:cxn>
                <a:cxn ang="0">
                  <a:pos x="100" y="74"/>
                </a:cxn>
                <a:cxn ang="0">
                  <a:pos x="26" y="74"/>
                </a:cxn>
                <a:cxn ang="0">
                  <a:pos x="26" y="74"/>
                </a:cxn>
                <a:cxn ang="0">
                  <a:pos x="24" y="72"/>
                </a:cxn>
                <a:cxn ang="0">
                  <a:pos x="22" y="69"/>
                </a:cxn>
                <a:cxn ang="0">
                  <a:pos x="22" y="69"/>
                </a:cxn>
                <a:cxn ang="0">
                  <a:pos x="24" y="67"/>
                </a:cxn>
                <a:cxn ang="0">
                  <a:pos x="26" y="65"/>
                </a:cxn>
                <a:cxn ang="0">
                  <a:pos x="100" y="65"/>
                </a:cxn>
                <a:cxn ang="0">
                  <a:pos x="100" y="65"/>
                </a:cxn>
                <a:cxn ang="0">
                  <a:pos x="104" y="67"/>
                </a:cxn>
                <a:cxn ang="0">
                  <a:pos x="104" y="69"/>
                </a:cxn>
                <a:cxn ang="0">
                  <a:pos x="104" y="69"/>
                </a:cxn>
                <a:cxn ang="0">
                  <a:pos x="104" y="72"/>
                </a:cxn>
                <a:cxn ang="0">
                  <a:pos x="100" y="74"/>
                </a:cxn>
                <a:cxn ang="0">
                  <a:pos x="100" y="74"/>
                </a:cxn>
                <a:cxn ang="0">
                  <a:pos x="100" y="54"/>
                </a:cxn>
                <a:cxn ang="0">
                  <a:pos x="26" y="54"/>
                </a:cxn>
                <a:cxn ang="0">
                  <a:pos x="26" y="54"/>
                </a:cxn>
                <a:cxn ang="0">
                  <a:pos x="24" y="52"/>
                </a:cxn>
                <a:cxn ang="0">
                  <a:pos x="22" y="50"/>
                </a:cxn>
                <a:cxn ang="0">
                  <a:pos x="22" y="50"/>
                </a:cxn>
                <a:cxn ang="0">
                  <a:pos x="24" y="48"/>
                </a:cxn>
                <a:cxn ang="0">
                  <a:pos x="26" y="46"/>
                </a:cxn>
                <a:cxn ang="0">
                  <a:pos x="100" y="46"/>
                </a:cxn>
                <a:cxn ang="0">
                  <a:pos x="100" y="46"/>
                </a:cxn>
                <a:cxn ang="0">
                  <a:pos x="104" y="48"/>
                </a:cxn>
                <a:cxn ang="0">
                  <a:pos x="104" y="50"/>
                </a:cxn>
                <a:cxn ang="0">
                  <a:pos x="104" y="50"/>
                </a:cxn>
                <a:cxn ang="0">
                  <a:pos x="104" y="52"/>
                </a:cxn>
                <a:cxn ang="0">
                  <a:pos x="100" y="54"/>
                </a:cxn>
                <a:cxn ang="0">
                  <a:pos x="100" y="54"/>
                </a:cxn>
                <a:cxn ang="0">
                  <a:pos x="100" y="35"/>
                </a:cxn>
                <a:cxn ang="0">
                  <a:pos x="74" y="35"/>
                </a:cxn>
                <a:cxn ang="0">
                  <a:pos x="26" y="35"/>
                </a:cxn>
                <a:cxn ang="0">
                  <a:pos x="26" y="35"/>
                </a:cxn>
                <a:cxn ang="0">
                  <a:pos x="24" y="34"/>
                </a:cxn>
                <a:cxn ang="0">
                  <a:pos x="22" y="32"/>
                </a:cxn>
                <a:cxn ang="0">
                  <a:pos x="22" y="32"/>
                </a:cxn>
                <a:cxn ang="0">
                  <a:pos x="24" y="28"/>
                </a:cxn>
                <a:cxn ang="0">
                  <a:pos x="26" y="28"/>
                </a:cxn>
                <a:cxn ang="0">
                  <a:pos x="44" y="28"/>
                </a:cxn>
                <a:cxn ang="0">
                  <a:pos x="100" y="28"/>
                </a:cxn>
                <a:cxn ang="0">
                  <a:pos x="100" y="28"/>
                </a:cxn>
                <a:cxn ang="0">
                  <a:pos x="104" y="28"/>
                </a:cxn>
                <a:cxn ang="0">
                  <a:pos x="104" y="32"/>
                </a:cxn>
                <a:cxn ang="0">
                  <a:pos x="104" y="32"/>
                </a:cxn>
                <a:cxn ang="0">
                  <a:pos x="104" y="34"/>
                </a:cxn>
                <a:cxn ang="0">
                  <a:pos x="100" y="35"/>
                </a:cxn>
                <a:cxn ang="0">
                  <a:pos x="100" y="35"/>
                </a:cxn>
              </a:cxnLst>
              <a:rect l="0" t="0" r="r" b="b"/>
              <a:pathLst>
                <a:path w="128" h="76">
                  <a:moveTo>
                    <a:pt x="128" y="61"/>
                  </a:moveTo>
                  <a:lnTo>
                    <a:pt x="91" y="0"/>
                  </a:lnTo>
                  <a:lnTo>
                    <a:pt x="30" y="0"/>
                  </a:lnTo>
                  <a:lnTo>
                    <a:pt x="0" y="50"/>
                  </a:lnTo>
                  <a:lnTo>
                    <a:pt x="0" y="76"/>
                  </a:lnTo>
                  <a:lnTo>
                    <a:pt x="128" y="76"/>
                  </a:lnTo>
                  <a:lnTo>
                    <a:pt x="128" y="61"/>
                  </a:lnTo>
                  <a:close/>
                  <a:moveTo>
                    <a:pt x="100" y="74"/>
                  </a:moveTo>
                  <a:lnTo>
                    <a:pt x="26" y="74"/>
                  </a:lnTo>
                  <a:lnTo>
                    <a:pt x="26" y="74"/>
                  </a:lnTo>
                  <a:lnTo>
                    <a:pt x="24" y="72"/>
                  </a:lnTo>
                  <a:lnTo>
                    <a:pt x="22" y="69"/>
                  </a:lnTo>
                  <a:lnTo>
                    <a:pt x="22" y="69"/>
                  </a:lnTo>
                  <a:lnTo>
                    <a:pt x="24" y="67"/>
                  </a:lnTo>
                  <a:lnTo>
                    <a:pt x="26" y="65"/>
                  </a:lnTo>
                  <a:lnTo>
                    <a:pt x="100" y="65"/>
                  </a:lnTo>
                  <a:lnTo>
                    <a:pt x="100" y="65"/>
                  </a:lnTo>
                  <a:lnTo>
                    <a:pt x="104" y="67"/>
                  </a:lnTo>
                  <a:lnTo>
                    <a:pt x="104" y="69"/>
                  </a:lnTo>
                  <a:lnTo>
                    <a:pt x="104" y="69"/>
                  </a:lnTo>
                  <a:lnTo>
                    <a:pt x="104" y="72"/>
                  </a:lnTo>
                  <a:lnTo>
                    <a:pt x="100" y="74"/>
                  </a:lnTo>
                  <a:lnTo>
                    <a:pt x="100" y="74"/>
                  </a:lnTo>
                  <a:close/>
                  <a:moveTo>
                    <a:pt x="100" y="54"/>
                  </a:moveTo>
                  <a:lnTo>
                    <a:pt x="26" y="54"/>
                  </a:lnTo>
                  <a:lnTo>
                    <a:pt x="26" y="54"/>
                  </a:lnTo>
                  <a:lnTo>
                    <a:pt x="24" y="52"/>
                  </a:lnTo>
                  <a:lnTo>
                    <a:pt x="22" y="50"/>
                  </a:lnTo>
                  <a:lnTo>
                    <a:pt x="22" y="50"/>
                  </a:lnTo>
                  <a:lnTo>
                    <a:pt x="24" y="48"/>
                  </a:lnTo>
                  <a:lnTo>
                    <a:pt x="26" y="46"/>
                  </a:lnTo>
                  <a:lnTo>
                    <a:pt x="100" y="46"/>
                  </a:lnTo>
                  <a:lnTo>
                    <a:pt x="100" y="46"/>
                  </a:lnTo>
                  <a:lnTo>
                    <a:pt x="104" y="48"/>
                  </a:lnTo>
                  <a:lnTo>
                    <a:pt x="104" y="50"/>
                  </a:lnTo>
                  <a:lnTo>
                    <a:pt x="104" y="50"/>
                  </a:lnTo>
                  <a:lnTo>
                    <a:pt x="104" y="52"/>
                  </a:lnTo>
                  <a:lnTo>
                    <a:pt x="100" y="54"/>
                  </a:lnTo>
                  <a:lnTo>
                    <a:pt x="100" y="54"/>
                  </a:lnTo>
                  <a:close/>
                  <a:moveTo>
                    <a:pt x="100" y="35"/>
                  </a:moveTo>
                  <a:lnTo>
                    <a:pt x="74" y="35"/>
                  </a:lnTo>
                  <a:lnTo>
                    <a:pt x="26" y="35"/>
                  </a:lnTo>
                  <a:lnTo>
                    <a:pt x="26" y="35"/>
                  </a:lnTo>
                  <a:lnTo>
                    <a:pt x="24" y="34"/>
                  </a:lnTo>
                  <a:lnTo>
                    <a:pt x="22" y="32"/>
                  </a:lnTo>
                  <a:lnTo>
                    <a:pt x="22" y="32"/>
                  </a:lnTo>
                  <a:lnTo>
                    <a:pt x="24" y="28"/>
                  </a:lnTo>
                  <a:lnTo>
                    <a:pt x="26" y="28"/>
                  </a:lnTo>
                  <a:lnTo>
                    <a:pt x="44" y="28"/>
                  </a:lnTo>
                  <a:lnTo>
                    <a:pt x="100" y="28"/>
                  </a:lnTo>
                  <a:lnTo>
                    <a:pt x="100" y="28"/>
                  </a:lnTo>
                  <a:lnTo>
                    <a:pt x="104" y="28"/>
                  </a:lnTo>
                  <a:lnTo>
                    <a:pt x="104" y="32"/>
                  </a:lnTo>
                  <a:lnTo>
                    <a:pt x="104" y="32"/>
                  </a:lnTo>
                  <a:lnTo>
                    <a:pt x="104" y="34"/>
                  </a:lnTo>
                  <a:lnTo>
                    <a:pt x="100" y="35"/>
                  </a:lnTo>
                  <a:lnTo>
                    <a:pt x="100" y="35"/>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0" name="Freeform 80">
              <a:extLst>
                <a:ext uri="{FF2B5EF4-FFF2-40B4-BE49-F238E27FC236}">
                  <a16:creationId xmlns:a16="http://schemas.microsoft.com/office/drawing/2014/main" id="{240C9444-0783-4F28-8A77-B1FF2ACD6AC8}"/>
                </a:ext>
              </a:extLst>
            </p:cNvPr>
            <p:cNvSpPr>
              <a:spLocks/>
            </p:cNvSpPr>
            <p:nvPr/>
          </p:nvSpPr>
          <p:spPr bwMode="auto">
            <a:xfrm>
              <a:off x="3833813" y="3884613"/>
              <a:ext cx="127000" cy="439738"/>
            </a:xfrm>
            <a:custGeom>
              <a:avLst/>
              <a:gdLst/>
              <a:ahLst/>
              <a:cxnLst>
                <a:cxn ang="0">
                  <a:pos x="39" y="7"/>
                </a:cxn>
                <a:cxn ang="0">
                  <a:pos x="39" y="7"/>
                </a:cxn>
                <a:cxn ang="0">
                  <a:pos x="24" y="5"/>
                </a:cxn>
                <a:cxn ang="0">
                  <a:pos x="11" y="1"/>
                </a:cxn>
                <a:cxn ang="0">
                  <a:pos x="0" y="277"/>
                </a:cxn>
                <a:cxn ang="0">
                  <a:pos x="0" y="277"/>
                </a:cxn>
                <a:cxn ang="0">
                  <a:pos x="10" y="273"/>
                </a:cxn>
                <a:cxn ang="0">
                  <a:pos x="19" y="269"/>
                </a:cxn>
                <a:cxn ang="0">
                  <a:pos x="30" y="268"/>
                </a:cxn>
                <a:cxn ang="0">
                  <a:pos x="41" y="268"/>
                </a:cxn>
                <a:cxn ang="0">
                  <a:pos x="41" y="268"/>
                </a:cxn>
                <a:cxn ang="0">
                  <a:pos x="50" y="268"/>
                </a:cxn>
                <a:cxn ang="0">
                  <a:pos x="61" y="269"/>
                </a:cxn>
                <a:cxn ang="0">
                  <a:pos x="71" y="273"/>
                </a:cxn>
                <a:cxn ang="0">
                  <a:pos x="80" y="277"/>
                </a:cxn>
                <a:cxn ang="0">
                  <a:pos x="69" y="0"/>
                </a:cxn>
                <a:cxn ang="0">
                  <a:pos x="69" y="0"/>
                </a:cxn>
                <a:cxn ang="0">
                  <a:pos x="54" y="5"/>
                </a:cxn>
                <a:cxn ang="0">
                  <a:pos x="39" y="7"/>
                </a:cxn>
                <a:cxn ang="0">
                  <a:pos x="39" y="7"/>
                </a:cxn>
              </a:cxnLst>
              <a:rect l="0" t="0" r="r" b="b"/>
              <a:pathLst>
                <a:path w="80" h="277">
                  <a:moveTo>
                    <a:pt x="39" y="7"/>
                  </a:moveTo>
                  <a:lnTo>
                    <a:pt x="39" y="7"/>
                  </a:lnTo>
                  <a:lnTo>
                    <a:pt x="24" y="5"/>
                  </a:lnTo>
                  <a:lnTo>
                    <a:pt x="11" y="1"/>
                  </a:lnTo>
                  <a:lnTo>
                    <a:pt x="0" y="277"/>
                  </a:lnTo>
                  <a:lnTo>
                    <a:pt x="0" y="277"/>
                  </a:lnTo>
                  <a:lnTo>
                    <a:pt x="10" y="273"/>
                  </a:lnTo>
                  <a:lnTo>
                    <a:pt x="19" y="269"/>
                  </a:lnTo>
                  <a:lnTo>
                    <a:pt x="30" y="268"/>
                  </a:lnTo>
                  <a:lnTo>
                    <a:pt x="41" y="268"/>
                  </a:lnTo>
                  <a:lnTo>
                    <a:pt x="41" y="268"/>
                  </a:lnTo>
                  <a:lnTo>
                    <a:pt x="50" y="268"/>
                  </a:lnTo>
                  <a:lnTo>
                    <a:pt x="61" y="269"/>
                  </a:lnTo>
                  <a:lnTo>
                    <a:pt x="71" y="273"/>
                  </a:lnTo>
                  <a:lnTo>
                    <a:pt x="80" y="277"/>
                  </a:lnTo>
                  <a:lnTo>
                    <a:pt x="69" y="0"/>
                  </a:lnTo>
                  <a:lnTo>
                    <a:pt x="69" y="0"/>
                  </a:lnTo>
                  <a:lnTo>
                    <a:pt x="54" y="5"/>
                  </a:lnTo>
                  <a:lnTo>
                    <a:pt x="39" y="7"/>
                  </a:lnTo>
                  <a:lnTo>
                    <a:pt x="39" y="7"/>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1" name="Freeform 81">
              <a:extLst>
                <a:ext uri="{FF2B5EF4-FFF2-40B4-BE49-F238E27FC236}">
                  <a16:creationId xmlns:a16="http://schemas.microsoft.com/office/drawing/2014/main" id="{1CD9F808-E9D7-4704-8D31-F29762CEF823}"/>
                </a:ext>
              </a:extLst>
            </p:cNvPr>
            <p:cNvSpPr>
              <a:spLocks/>
            </p:cNvSpPr>
            <p:nvPr/>
          </p:nvSpPr>
          <p:spPr bwMode="auto">
            <a:xfrm>
              <a:off x="3860800" y="3657600"/>
              <a:ext cx="73025" cy="41275"/>
            </a:xfrm>
            <a:custGeom>
              <a:avLst/>
              <a:gdLst/>
              <a:ahLst/>
              <a:cxnLst>
                <a:cxn ang="0">
                  <a:pos x="46" y="26"/>
                </a:cxn>
                <a:cxn ang="0">
                  <a:pos x="46" y="19"/>
                </a:cxn>
                <a:cxn ang="0">
                  <a:pos x="46" y="19"/>
                </a:cxn>
                <a:cxn ang="0">
                  <a:pos x="44" y="11"/>
                </a:cxn>
                <a:cxn ang="0">
                  <a:pos x="41" y="6"/>
                </a:cxn>
                <a:cxn ang="0">
                  <a:pos x="35" y="0"/>
                </a:cxn>
                <a:cxn ang="0">
                  <a:pos x="28" y="0"/>
                </a:cxn>
                <a:cxn ang="0">
                  <a:pos x="18" y="0"/>
                </a:cxn>
                <a:cxn ang="0">
                  <a:pos x="18" y="0"/>
                </a:cxn>
                <a:cxn ang="0">
                  <a:pos x="11" y="0"/>
                </a:cxn>
                <a:cxn ang="0">
                  <a:pos x="6" y="6"/>
                </a:cxn>
                <a:cxn ang="0">
                  <a:pos x="2" y="11"/>
                </a:cxn>
                <a:cxn ang="0">
                  <a:pos x="0" y="19"/>
                </a:cxn>
                <a:cxn ang="0">
                  <a:pos x="0" y="24"/>
                </a:cxn>
                <a:cxn ang="0">
                  <a:pos x="0" y="24"/>
                </a:cxn>
                <a:cxn ang="0">
                  <a:pos x="11" y="22"/>
                </a:cxn>
                <a:cxn ang="0">
                  <a:pos x="22" y="21"/>
                </a:cxn>
                <a:cxn ang="0">
                  <a:pos x="22" y="21"/>
                </a:cxn>
                <a:cxn ang="0">
                  <a:pos x="35" y="22"/>
                </a:cxn>
                <a:cxn ang="0">
                  <a:pos x="46" y="26"/>
                </a:cxn>
                <a:cxn ang="0">
                  <a:pos x="46" y="26"/>
                </a:cxn>
              </a:cxnLst>
              <a:rect l="0" t="0" r="r" b="b"/>
              <a:pathLst>
                <a:path w="46" h="26">
                  <a:moveTo>
                    <a:pt x="46" y="26"/>
                  </a:moveTo>
                  <a:lnTo>
                    <a:pt x="46" y="19"/>
                  </a:lnTo>
                  <a:lnTo>
                    <a:pt x="46" y="19"/>
                  </a:lnTo>
                  <a:lnTo>
                    <a:pt x="44" y="11"/>
                  </a:lnTo>
                  <a:lnTo>
                    <a:pt x="41" y="6"/>
                  </a:lnTo>
                  <a:lnTo>
                    <a:pt x="35" y="0"/>
                  </a:lnTo>
                  <a:lnTo>
                    <a:pt x="28" y="0"/>
                  </a:lnTo>
                  <a:lnTo>
                    <a:pt x="18" y="0"/>
                  </a:lnTo>
                  <a:lnTo>
                    <a:pt x="18" y="0"/>
                  </a:lnTo>
                  <a:lnTo>
                    <a:pt x="11" y="0"/>
                  </a:lnTo>
                  <a:lnTo>
                    <a:pt x="6" y="6"/>
                  </a:lnTo>
                  <a:lnTo>
                    <a:pt x="2" y="11"/>
                  </a:lnTo>
                  <a:lnTo>
                    <a:pt x="0" y="19"/>
                  </a:lnTo>
                  <a:lnTo>
                    <a:pt x="0" y="24"/>
                  </a:lnTo>
                  <a:lnTo>
                    <a:pt x="0" y="24"/>
                  </a:lnTo>
                  <a:lnTo>
                    <a:pt x="11" y="22"/>
                  </a:lnTo>
                  <a:lnTo>
                    <a:pt x="22" y="21"/>
                  </a:lnTo>
                  <a:lnTo>
                    <a:pt x="22" y="21"/>
                  </a:lnTo>
                  <a:lnTo>
                    <a:pt x="35" y="22"/>
                  </a:lnTo>
                  <a:lnTo>
                    <a:pt x="46" y="26"/>
                  </a:lnTo>
                  <a:lnTo>
                    <a:pt x="46" y="2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2" name="Freeform 82">
              <a:extLst>
                <a:ext uri="{FF2B5EF4-FFF2-40B4-BE49-F238E27FC236}">
                  <a16:creationId xmlns:a16="http://schemas.microsoft.com/office/drawing/2014/main" id="{6E4418B2-E74B-434E-B326-D8228B313F9D}"/>
                </a:ext>
              </a:extLst>
            </p:cNvPr>
            <p:cNvSpPr>
              <a:spLocks noEditPoints="1"/>
            </p:cNvSpPr>
            <p:nvPr/>
          </p:nvSpPr>
          <p:spPr bwMode="auto">
            <a:xfrm>
              <a:off x="3808413" y="3705225"/>
              <a:ext cx="173037" cy="176213"/>
            </a:xfrm>
            <a:custGeom>
              <a:avLst/>
              <a:gdLst/>
              <a:ahLst/>
              <a:cxnLst>
                <a:cxn ang="0">
                  <a:pos x="55" y="111"/>
                </a:cxn>
                <a:cxn ang="0">
                  <a:pos x="76" y="105"/>
                </a:cxn>
                <a:cxn ang="0">
                  <a:pos x="94" y="94"/>
                </a:cxn>
                <a:cxn ang="0">
                  <a:pos x="105" y="77"/>
                </a:cxn>
                <a:cxn ang="0">
                  <a:pos x="109" y="55"/>
                </a:cxn>
                <a:cxn ang="0">
                  <a:pos x="109" y="44"/>
                </a:cxn>
                <a:cxn ang="0">
                  <a:pos x="100" y="24"/>
                </a:cxn>
                <a:cxn ang="0">
                  <a:pos x="85" y="9"/>
                </a:cxn>
                <a:cxn ang="0">
                  <a:pos x="66" y="2"/>
                </a:cxn>
                <a:cxn ang="0">
                  <a:pos x="55" y="0"/>
                </a:cxn>
                <a:cxn ang="0">
                  <a:pos x="33" y="5"/>
                </a:cxn>
                <a:cxn ang="0">
                  <a:pos x="16" y="16"/>
                </a:cxn>
                <a:cxn ang="0">
                  <a:pos x="3" y="33"/>
                </a:cxn>
                <a:cxn ang="0">
                  <a:pos x="0" y="55"/>
                </a:cxn>
                <a:cxn ang="0">
                  <a:pos x="2" y="66"/>
                </a:cxn>
                <a:cxn ang="0">
                  <a:pos x="9" y="87"/>
                </a:cxn>
                <a:cxn ang="0">
                  <a:pos x="24" y="101"/>
                </a:cxn>
                <a:cxn ang="0">
                  <a:pos x="44" y="109"/>
                </a:cxn>
                <a:cxn ang="0">
                  <a:pos x="55" y="111"/>
                </a:cxn>
                <a:cxn ang="0">
                  <a:pos x="55" y="18"/>
                </a:cxn>
                <a:cxn ang="0">
                  <a:pos x="68" y="22"/>
                </a:cxn>
                <a:cxn ang="0">
                  <a:pos x="81" y="29"/>
                </a:cxn>
                <a:cxn ang="0">
                  <a:pos x="88" y="40"/>
                </a:cxn>
                <a:cxn ang="0">
                  <a:pos x="90" y="55"/>
                </a:cxn>
                <a:cxn ang="0">
                  <a:pos x="90" y="63"/>
                </a:cxn>
                <a:cxn ang="0">
                  <a:pos x="85" y="76"/>
                </a:cxn>
                <a:cxn ang="0">
                  <a:pos x="76" y="85"/>
                </a:cxn>
                <a:cxn ang="0">
                  <a:pos x="63" y="90"/>
                </a:cxn>
                <a:cxn ang="0">
                  <a:pos x="55" y="92"/>
                </a:cxn>
                <a:cxn ang="0">
                  <a:pos x="40" y="88"/>
                </a:cxn>
                <a:cxn ang="0">
                  <a:pos x="29" y="81"/>
                </a:cxn>
                <a:cxn ang="0">
                  <a:pos x="22" y="70"/>
                </a:cxn>
                <a:cxn ang="0">
                  <a:pos x="18" y="55"/>
                </a:cxn>
                <a:cxn ang="0">
                  <a:pos x="20" y="48"/>
                </a:cxn>
                <a:cxn ang="0">
                  <a:pos x="24" y="35"/>
                </a:cxn>
                <a:cxn ang="0">
                  <a:pos x="35" y="26"/>
                </a:cxn>
                <a:cxn ang="0">
                  <a:pos x="48" y="20"/>
                </a:cxn>
                <a:cxn ang="0">
                  <a:pos x="55" y="18"/>
                </a:cxn>
              </a:cxnLst>
              <a:rect l="0" t="0" r="r" b="b"/>
              <a:pathLst>
                <a:path w="109" h="111">
                  <a:moveTo>
                    <a:pt x="55" y="111"/>
                  </a:moveTo>
                  <a:lnTo>
                    <a:pt x="55" y="111"/>
                  </a:lnTo>
                  <a:lnTo>
                    <a:pt x="66" y="109"/>
                  </a:lnTo>
                  <a:lnTo>
                    <a:pt x="76" y="105"/>
                  </a:lnTo>
                  <a:lnTo>
                    <a:pt x="85" y="101"/>
                  </a:lnTo>
                  <a:lnTo>
                    <a:pt x="94" y="94"/>
                  </a:lnTo>
                  <a:lnTo>
                    <a:pt x="100" y="87"/>
                  </a:lnTo>
                  <a:lnTo>
                    <a:pt x="105" y="77"/>
                  </a:lnTo>
                  <a:lnTo>
                    <a:pt x="109" y="66"/>
                  </a:lnTo>
                  <a:lnTo>
                    <a:pt x="109" y="55"/>
                  </a:lnTo>
                  <a:lnTo>
                    <a:pt x="109" y="55"/>
                  </a:lnTo>
                  <a:lnTo>
                    <a:pt x="109" y="44"/>
                  </a:lnTo>
                  <a:lnTo>
                    <a:pt x="105" y="33"/>
                  </a:lnTo>
                  <a:lnTo>
                    <a:pt x="100" y="24"/>
                  </a:lnTo>
                  <a:lnTo>
                    <a:pt x="94" y="16"/>
                  </a:lnTo>
                  <a:lnTo>
                    <a:pt x="85" y="9"/>
                  </a:lnTo>
                  <a:lnTo>
                    <a:pt x="76" y="5"/>
                  </a:lnTo>
                  <a:lnTo>
                    <a:pt x="66" y="2"/>
                  </a:lnTo>
                  <a:lnTo>
                    <a:pt x="55" y="0"/>
                  </a:lnTo>
                  <a:lnTo>
                    <a:pt x="55" y="0"/>
                  </a:lnTo>
                  <a:lnTo>
                    <a:pt x="44" y="2"/>
                  </a:lnTo>
                  <a:lnTo>
                    <a:pt x="33" y="5"/>
                  </a:lnTo>
                  <a:lnTo>
                    <a:pt x="24" y="9"/>
                  </a:lnTo>
                  <a:lnTo>
                    <a:pt x="16" y="16"/>
                  </a:lnTo>
                  <a:lnTo>
                    <a:pt x="9" y="24"/>
                  </a:lnTo>
                  <a:lnTo>
                    <a:pt x="3" y="33"/>
                  </a:lnTo>
                  <a:lnTo>
                    <a:pt x="2" y="44"/>
                  </a:lnTo>
                  <a:lnTo>
                    <a:pt x="0" y="55"/>
                  </a:lnTo>
                  <a:lnTo>
                    <a:pt x="0" y="55"/>
                  </a:lnTo>
                  <a:lnTo>
                    <a:pt x="2" y="66"/>
                  </a:lnTo>
                  <a:lnTo>
                    <a:pt x="3" y="77"/>
                  </a:lnTo>
                  <a:lnTo>
                    <a:pt x="9" y="87"/>
                  </a:lnTo>
                  <a:lnTo>
                    <a:pt x="16" y="94"/>
                  </a:lnTo>
                  <a:lnTo>
                    <a:pt x="24" y="101"/>
                  </a:lnTo>
                  <a:lnTo>
                    <a:pt x="33" y="105"/>
                  </a:lnTo>
                  <a:lnTo>
                    <a:pt x="44" y="109"/>
                  </a:lnTo>
                  <a:lnTo>
                    <a:pt x="55" y="111"/>
                  </a:lnTo>
                  <a:lnTo>
                    <a:pt x="55" y="111"/>
                  </a:lnTo>
                  <a:close/>
                  <a:moveTo>
                    <a:pt x="55" y="18"/>
                  </a:moveTo>
                  <a:lnTo>
                    <a:pt x="55" y="18"/>
                  </a:lnTo>
                  <a:lnTo>
                    <a:pt x="63" y="20"/>
                  </a:lnTo>
                  <a:lnTo>
                    <a:pt x="68" y="22"/>
                  </a:lnTo>
                  <a:lnTo>
                    <a:pt x="76" y="26"/>
                  </a:lnTo>
                  <a:lnTo>
                    <a:pt x="81" y="29"/>
                  </a:lnTo>
                  <a:lnTo>
                    <a:pt x="85" y="35"/>
                  </a:lnTo>
                  <a:lnTo>
                    <a:pt x="88" y="40"/>
                  </a:lnTo>
                  <a:lnTo>
                    <a:pt x="90" y="48"/>
                  </a:lnTo>
                  <a:lnTo>
                    <a:pt x="90" y="55"/>
                  </a:lnTo>
                  <a:lnTo>
                    <a:pt x="90" y="55"/>
                  </a:lnTo>
                  <a:lnTo>
                    <a:pt x="90" y="63"/>
                  </a:lnTo>
                  <a:lnTo>
                    <a:pt x="88" y="70"/>
                  </a:lnTo>
                  <a:lnTo>
                    <a:pt x="85" y="76"/>
                  </a:lnTo>
                  <a:lnTo>
                    <a:pt x="81" y="81"/>
                  </a:lnTo>
                  <a:lnTo>
                    <a:pt x="76" y="85"/>
                  </a:lnTo>
                  <a:lnTo>
                    <a:pt x="68" y="88"/>
                  </a:lnTo>
                  <a:lnTo>
                    <a:pt x="63" y="90"/>
                  </a:lnTo>
                  <a:lnTo>
                    <a:pt x="55" y="92"/>
                  </a:lnTo>
                  <a:lnTo>
                    <a:pt x="55" y="92"/>
                  </a:lnTo>
                  <a:lnTo>
                    <a:pt x="48" y="90"/>
                  </a:lnTo>
                  <a:lnTo>
                    <a:pt x="40" y="88"/>
                  </a:lnTo>
                  <a:lnTo>
                    <a:pt x="35" y="85"/>
                  </a:lnTo>
                  <a:lnTo>
                    <a:pt x="29" y="81"/>
                  </a:lnTo>
                  <a:lnTo>
                    <a:pt x="24" y="76"/>
                  </a:lnTo>
                  <a:lnTo>
                    <a:pt x="22" y="70"/>
                  </a:lnTo>
                  <a:lnTo>
                    <a:pt x="20" y="63"/>
                  </a:lnTo>
                  <a:lnTo>
                    <a:pt x="18" y="55"/>
                  </a:lnTo>
                  <a:lnTo>
                    <a:pt x="18" y="55"/>
                  </a:lnTo>
                  <a:lnTo>
                    <a:pt x="20" y="48"/>
                  </a:lnTo>
                  <a:lnTo>
                    <a:pt x="22" y="40"/>
                  </a:lnTo>
                  <a:lnTo>
                    <a:pt x="24" y="35"/>
                  </a:lnTo>
                  <a:lnTo>
                    <a:pt x="29" y="29"/>
                  </a:lnTo>
                  <a:lnTo>
                    <a:pt x="35" y="26"/>
                  </a:lnTo>
                  <a:lnTo>
                    <a:pt x="40" y="22"/>
                  </a:lnTo>
                  <a:lnTo>
                    <a:pt x="48" y="20"/>
                  </a:lnTo>
                  <a:lnTo>
                    <a:pt x="55" y="18"/>
                  </a:lnTo>
                  <a:lnTo>
                    <a:pt x="55" y="18"/>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3" name="Freeform 83">
              <a:extLst>
                <a:ext uri="{FF2B5EF4-FFF2-40B4-BE49-F238E27FC236}">
                  <a16:creationId xmlns:a16="http://schemas.microsoft.com/office/drawing/2014/main" id="{DCC44A9B-B424-45B7-B818-CBDF63FAA735}"/>
                </a:ext>
              </a:extLst>
            </p:cNvPr>
            <p:cNvSpPr>
              <a:spLocks/>
            </p:cNvSpPr>
            <p:nvPr/>
          </p:nvSpPr>
          <p:spPr bwMode="auto">
            <a:xfrm>
              <a:off x="3854450" y="3751263"/>
              <a:ext cx="82550" cy="82550"/>
            </a:xfrm>
            <a:custGeom>
              <a:avLst/>
              <a:gdLst/>
              <a:ahLst/>
              <a:cxnLst>
                <a:cxn ang="0">
                  <a:pos x="26" y="52"/>
                </a:cxn>
                <a:cxn ang="0">
                  <a:pos x="26" y="52"/>
                </a:cxn>
                <a:cxn ang="0">
                  <a:pos x="35" y="50"/>
                </a:cxn>
                <a:cxn ang="0">
                  <a:pos x="45" y="45"/>
                </a:cxn>
                <a:cxn ang="0">
                  <a:pos x="50" y="37"/>
                </a:cxn>
                <a:cxn ang="0">
                  <a:pos x="52" y="26"/>
                </a:cxn>
                <a:cxn ang="0">
                  <a:pos x="52" y="26"/>
                </a:cxn>
                <a:cxn ang="0">
                  <a:pos x="50" y="15"/>
                </a:cxn>
                <a:cxn ang="0">
                  <a:pos x="45" y="8"/>
                </a:cxn>
                <a:cxn ang="0">
                  <a:pos x="35" y="2"/>
                </a:cxn>
                <a:cxn ang="0">
                  <a:pos x="26" y="0"/>
                </a:cxn>
                <a:cxn ang="0">
                  <a:pos x="26" y="0"/>
                </a:cxn>
                <a:cxn ang="0">
                  <a:pos x="15" y="2"/>
                </a:cxn>
                <a:cxn ang="0">
                  <a:pos x="8" y="8"/>
                </a:cxn>
                <a:cxn ang="0">
                  <a:pos x="2" y="15"/>
                </a:cxn>
                <a:cxn ang="0">
                  <a:pos x="0" y="26"/>
                </a:cxn>
                <a:cxn ang="0">
                  <a:pos x="0" y="26"/>
                </a:cxn>
                <a:cxn ang="0">
                  <a:pos x="2" y="37"/>
                </a:cxn>
                <a:cxn ang="0">
                  <a:pos x="8" y="45"/>
                </a:cxn>
                <a:cxn ang="0">
                  <a:pos x="15" y="50"/>
                </a:cxn>
                <a:cxn ang="0">
                  <a:pos x="26" y="52"/>
                </a:cxn>
                <a:cxn ang="0">
                  <a:pos x="26" y="52"/>
                </a:cxn>
              </a:cxnLst>
              <a:rect l="0" t="0" r="r" b="b"/>
              <a:pathLst>
                <a:path w="52" h="52">
                  <a:moveTo>
                    <a:pt x="26" y="52"/>
                  </a:moveTo>
                  <a:lnTo>
                    <a:pt x="26" y="52"/>
                  </a:lnTo>
                  <a:lnTo>
                    <a:pt x="35" y="50"/>
                  </a:lnTo>
                  <a:lnTo>
                    <a:pt x="45" y="45"/>
                  </a:lnTo>
                  <a:lnTo>
                    <a:pt x="50" y="37"/>
                  </a:lnTo>
                  <a:lnTo>
                    <a:pt x="52" y="26"/>
                  </a:lnTo>
                  <a:lnTo>
                    <a:pt x="52" y="26"/>
                  </a:lnTo>
                  <a:lnTo>
                    <a:pt x="50" y="15"/>
                  </a:lnTo>
                  <a:lnTo>
                    <a:pt x="45" y="8"/>
                  </a:lnTo>
                  <a:lnTo>
                    <a:pt x="35" y="2"/>
                  </a:lnTo>
                  <a:lnTo>
                    <a:pt x="26" y="0"/>
                  </a:lnTo>
                  <a:lnTo>
                    <a:pt x="26" y="0"/>
                  </a:lnTo>
                  <a:lnTo>
                    <a:pt x="15" y="2"/>
                  </a:lnTo>
                  <a:lnTo>
                    <a:pt x="8" y="8"/>
                  </a:lnTo>
                  <a:lnTo>
                    <a:pt x="2" y="15"/>
                  </a:lnTo>
                  <a:lnTo>
                    <a:pt x="0" y="26"/>
                  </a:lnTo>
                  <a:lnTo>
                    <a:pt x="0" y="26"/>
                  </a:lnTo>
                  <a:lnTo>
                    <a:pt x="2" y="37"/>
                  </a:lnTo>
                  <a:lnTo>
                    <a:pt x="8" y="45"/>
                  </a:lnTo>
                  <a:lnTo>
                    <a:pt x="15" y="50"/>
                  </a:lnTo>
                  <a:lnTo>
                    <a:pt x="26" y="52"/>
                  </a:lnTo>
                  <a:lnTo>
                    <a:pt x="26" y="52"/>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4" name="Freeform 84">
              <a:extLst>
                <a:ext uri="{FF2B5EF4-FFF2-40B4-BE49-F238E27FC236}">
                  <a16:creationId xmlns:a16="http://schemas.microsoft.com/office/drawing/2014/main" id="{4601E951-C027-42DD-ACF7-9022640FFA21}"/>
                </a:ext>
              </a:extLst>
            </p:cNvPr>
            <p:cNvSpPr>
              <a:spLocks/>
            </p:cNvSpPr>
            <p:nvPr/>
          </p:nvSpPr>
          <p:spPr bwMode="auto">
            <a:xfrm>
              <a:off x="3989388" y="3751263"/>
              <a:ext cx="273050" cy="123825"/>
            </a:xfrm>
            <a:custGeom>
              <a:avLst/>
              <a:gdLst/>
              <a:ahLst/>
              <a:cxnLst>
                <a:cxn ang="0">
                  <a:pos x="6" y="28"/>
                </a:cxn>
                <a:cxn ang="0">
                  <a:pos x="6" y="28"/>
                </a:cxn>
                <a:cxn ang="0">
                  <a:pos x="43" y="35"/>
                </a:cxn>
                <a:cxn ang="0">
                  <a:pos x="82" y="47"/>
                </a:cxn>
                <a:cxn ang="0">
                  <a:pos x="119" y="61"/>
                </a:cxn>
                <a:cxn ang="0">
                  <a:pos x="154" y="78"/>
                </a:cxn>
                <a:cxn ang="0">
                  <a:pos x="154" y="78"/>
                </a:cxn>
                <a:cxn ang="0">
                  <a:pos x="157" y="71"/>
                </a:cxn>
                <a:cxn ang="0">
                  <a:pos x="161" y="63"/>
                </a:cxn>
                <a:cxn ang="0">
                  <a:pos x="165" y="56"/>
                </a:cxn>
                <a:cxn ang="0">
                  <a:pos x="172" y="50"/>
                </a:cxn>
                <a:cxn ang="0">
                  <a:pos x="172" y="50"/>
                </a:cxn>
                <a:cxn ang="0">
                  <a:pos x="130" y="32"/>
                </a:cxn>
                <a:cxn ang="0">
                  <a:pos x="87" y="17"/>
                </a:cxn>
                <a:cxn ang="0">
                  <a:pos x="43" y="6"/>
                </a:cxn>
                <a:cxn ang="0">
                  <a:pos x="0" y="0"/>
                </a:cxn>
                <a:cxn ang="0">
                  <a:pos x="0" y="0"/>
                </a:cxn>
                <a:cxn ang="0">
                  <a:pos x="4" y="13"/>
                </a:cxn>
                <a:cxn ang="0">
                  <a:pos x="6" y="26"/>
                </a:cxn>
                <a:cxn ang="0">
                  <a:pos x="6" y="28"/>
                </a:cxn>
              </a:cxnLst>
              <a:rect l="0" t="0" r="r" b="b"/>
              <a:pathLst>
                <a:path w="172" h="78">
                  <a:moveTo>
                    <a:pt x="6" y="28"/>
                  </a:moveTo>
                  <a:lnTo>
                    <a:pt x="6" y="28"/>
                  </a:lnTo>
                  <a:lnTo>
                    <a:pt x="43" y="35"/>
                  </a:lnTo>
                  <a:lnTo>
                    <a:pt x="82" y="47"/>
                  </a:lnTo>
                  <a:lnTo>
                    <a:pt x="119" y="61"/>
                  </a:lnTo>
                  <a:lnTo>
                    <a:pt x="154" y="78"/>
                  </a:lnTo>
                  <a:lnTo>
                    <a:pt x="154" y="78"/>
                  </a:lnTo>
                  <a:lnTo>
                    <a:pt x="157" y="71"/>
                  </a:lnTo>
                  <a:lnTo>
                    <a:pt x="161" y="63"/>
                  </a:lnTo>
                  <a:lnTo>
                    <a:pt x="165" y="56"/>
                  </a:lnTo>
                  <a:lnTo>
                    <a:pt x="172" y="50"/>
                  </a:lnTo>
                  <a:lnTo>
                    <a:pt x="172" y="50"/>
                  </a:lnTo>
                  <a:lnTo>
                    <a:pt x="130" y="32"/>
                  </a:lnTo>
                  <a:lnTo>
                    <a:pt x="87" y="17"/>
                  </a:lnTo>
                  <a:lnTo>
                    <a:pt x="43" y="6"/>
                  </a:lnTo>
                  <a:lnTo>
                    <a:pt x="0" y="0"/>
                  </a:lnTo>
                  <a:lnTo>
                    <a:pt x="0" y="0"/>
                  </a:lnTo>
                  <a:lnTo>
                    <a:pt x="4" y="13"/>
                  </a:lnTo>
                  <a:lnTo>
                    <a:pt x="6" y="26"/>
                  </a:lnTo>
                  <a:lnTo>
                    <a:pt x="6" y="28"/>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5" name="Freeform 85">
              <a:extLst>
                <a:ext uri="{FF2B5EF4-FFF2-40B4-BE49-F238E27FC236}">
                  <a16:creationId xmlns:a16="http://schemas.microsoft.com/office/drawing/2014/main" id="{F15ADD03-F8FB-48F0-9338-FFF1057C625D}"/>
                </a:ext>
              </a:extLst>
            </p:cNvPr>
            <p:cNvSpPr>
              <a:spLocks/>
            </p:cNvSpPr>
            <p:nvPr/>
          </p:nvSpPr>
          <p:spPr bwMode="auto">
            <a:xfrm>
              <a:off x="4333875" y="3940175"/>
              <a:ext cx="125412" cy="184150"/>
            </a:xfrm>
            <a:custGeom>
              <a:avLst/>
              <a:gdLst/>
              <a:ahLst/>
              <a:cxnLst>
                <a:cxn ang="0">
                  <a:pos x="7" y="0"/>
                </a:cxn>
                <a:cxn ang="0">
                  <a:pos x="7" y="0"/>
                </a:cxn>
                <a:cxn ang="0">
                  <a:pos x="0" y="3"/>
                </a:cxn>
                <a:cxn ang="0">
                  <a:pos x="51" y="86"/>
                </a:cxn>
                <a:cxn ang="0">
                  <a:pos x="68" y="116"/>
                </a:cxn>
                <a:cxn ang="0">
                  <a:pos x="79" y="116"/>
                </a:cxn>
                <a:cxn ang="0">
                  <a:pos x="62" y="88"/>
                </a:cxn>
                <a:cxn ang="0">
                  <a:pos x="62" y="88"/>
                </a:cxn>
                <a:cxn ang="0">
                  <a:pos x="62" y="88"/>
                </a:cxn>
                <a:cxn ang="0">
                  <a:pos x="7" y="0"/>
                </a:cxn>
              </a:cxnLst>
              <a:rect l="0" t="0" r="r" b="b"/>
              <a:pathLst>
                <a:path w="79" h="116">
                  <a:moveTo>
                    <a:pt x="7" y="0"/>
                  </a:moveTo>
                  <a:lnTo>
                    <a:pt x="7" y="0"/>
                  </a:lnTo>
                  <a:lnTo>
                    <a:pt x="0" y="3"/>
                  </a:lnTo>
                  <a:lnTo>
                    <a:pt x="51" y="86"/>
                  </a:lnTo>
                  <a:lnTo>
                    <a:pt x="68" y="116"/>
                  </a:lnTo>
                  <a:lnTo>
                    <a:pt x="79" y="116"/>
                  </a:lnTo>
                  <a:lnTo>
                    <a:pt x="62" y="88"/>
                  </a:lnTo>
                  <a:lnTo>
                    <a:pt x="62" y="88"/>
                  </a:lnTo>
                  <a:lnTo>
                    <a:pt x="62" y="88"/>
                  </a:lnTo>
                  <a:lnTo>
                    <a:pt x="7" y="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6" name="Freeform 86">
              <a:extLst>
                <a:ext uri="{FF2B5EF4-FFF2-40B4-BE49-F238E27FC236}">
                  <a16:creationId xmlns:a16="http://schemas.microsoft.com/office/drawing/2014/main" id="{F23DC1CC-7BF6-443F-9921-DBE25D1FB648}"/>
                </a:ext>
              </a:extLst>
            </p:cNvPr>
            <p:cNvSpPr>
              <a:spLocks noEditPoints="1"/>
            </p:cNvSpPr>
            <p:nvPr/>
          </p:nvSpPr>
          <p:spPr bwMode="auto">
            <a:xfrm>
              <a:off x="4251325" y="3833813"/>
              <a:ext cx="101600" cy="106363"/>
            </a:xfrm>
            <a:custGeom>
              <a:avLst/>
              <a:gdLst/>
              <a:ahLst/>
              <a:cxnLst>
                <a:cxn ang="0">
                  <a:pos x="31" y="67"/>
                </a:cxn>
                <a:cxn ang="0">
                  <a:pos x="31" y="67"/>
                </a:cxn>
                <a:cxn ang="0">
                  <a:pos x="39" y="65"/>
                </a:cxn>
                <a:cxn ang="0">
                  <a:pos x="44" y="63"/>
                </a:cxn>
                <a:cxn ang="0">
                  <a:pos x="50" y="61"/>
                </a:cxn>
                <a:cxn ang="0">
                  <a:pos x="55" y="57"/>
                </a:cxn>
                <a:cxn ang="0">
                  <a:pos x="59" y="52"/>
                </a:cxn>
                <a:cxn ang="0">
                  <a:pos x="63" y="46"/>
                </a:cxn>
                <a:cxn ang="0">
                  <a:pos x="64" y="41"/>
                </a:cxn>
                <a:cxn ang="0">
                  <a:pos x="64" y="33"/>
                </a:cxn>
                <a:cxn ang="0">
                  <a:pos x="64" y="33"/>
                </a:cxn>
                <a:cxn ang="0">
                  <a:pos x="64" y="28"/>
                </a:cxn>
                <a:cxn ang="0">
                  <a:pos x="63" y="20"/>
                </a:cxn>
                <a:cxn ang="0">
                  <a:pos x="59" y="15"/>
                </a:cxn>
                <a:cxn ang="0">
                  <a:pos x="55" y="11"/>
                </a:cxn>
                <a:cxn ang="0">
                  <a:pos x="50" y="6"/>
                </a:cxn>
                <a:cxn ang="0">
                  <a:pos x="44" y="4"/>
                </a:cxn>
                <a:cxn ang="0">
                  <a:pos x="39" y="2"/>
                </a:cxn>
                <a:cxn ang="0">
                  <a:pos x="31" y="0"/>
                </a:cxn>
                <a:cxn ang="0">
                  <a:pos x="31" y="0"/>
                </a:cxn>
                <a:cxn ang="0">
                  <a:pos x="26" y="2"/>
                </a:cxn>
                <a:cxn ang="0">
                  <a:pos x="18" y="4"/>
                </a:cxn>
                <a:cxn ang="0">
                  <a:pos x="13" y="6"/>
                </a:cxn>
                <a:cxn ang="0">
                  <a:pos x="9" y="11"/>
                </a:cxn>
                <a:cxn ang="0">
                  <a:pos x="5" y="15"/>
                </a:cxn>
                <a:cxn ang="0">
                  <a:pos x="2" y="20"/>
                </a:cxn>
                <a:cxn ang="0">
                  <a:pos x="0" y="28"/>
                </a:cxn>
                <a:cxn ang="0">
                  <a:pos x="0" y="33"/>
                </a:cxn>
                <a:cxn ang="0">
                  <a:pos x="0" y="33"/>
                </a:cxn>
                <a:cxn ang="0">
                  <a:pos x="0" y="41"/>
                </a:cxn>
                <a:cxn ang="0">
                  <a:pos x="2" y="46"/>
                </a:cxn>
                <a:cxn ang="0">
                  <a:pos x="5" y="52"/>
                </a:cxn>
                <a:cxn ang="0">
                  <a:pos x="9" y="57"/>
                </a:cxn>
                <a:cxn ang="0">
                  <a:pos x="13" y="61"/>
                </a:cxn>
                <a:cxn ang="0">
                  <a:pos x="18" y="63"/>
                </a:cxn>
                <a:cxn ang="0">
                  <a:pos x="26" y="65"/>
                </a:cxn>
                <a:cxn ang="0">
                  <a:pos x="31" y="67"/>
                </a:cxn>
                <a:cxn ang="0">
                  <a:pos x="31" y="67"/>
                </a:cxn>
                <a:cxn ang="0">
                  <a:pos x="31" y="11"/>
                </a:cxn>
                <a:cxn ang="0">
                  <a:pos x="31" y="11"/>
                </a:cxn>
                <a:cxn ang="0">
                  <a:pos x="40" y="13"/>
                </a:cxn>
                <a:cxn ang="0">
                  <a:pos x="48" y="19"/>
                </a:cxn>
                <a:cxn ang="0">
                  <a:pos x="52" y="24"/>
                </a:cxn>
                <a:cxn ang="0">
                  <a:pos x="53" y="33"/>
                </a:cxn>
                <a:cxn ang="0">
                  <a:pos x="53" y="33"/>
                </a:cxn>
                <a:cxn ang="0">
                  <a:pos x="52" y="43"/>
                </a:cxn>
                <a:cxn ang="0">
                  <a:pos x="48" y="50"/>
                </a:cxn>
                <a:cxn ang="0">
                  <a:pos x="40" y="54"/>
                </a:cxn>
                <a:cxn ang="0">
                  <a:pos x="31" y="56"/>
                </a:cxn>
                <a:cxn ang="0">
                  <a:pos x="31" y="56"/>
                </a:cxn>
                <a:cxn ang="0">
                  <a:pos x="24" y="54"/>
                </a:cxn>
                <a:cxn ang="0">
                  <a:pos x="16" y="50"/>
                </a:cxn>
                <a:cxn ang="0">
                  <a:pos x="11" y="43"/>
                </a:cxn>
                <a:cxn ang="0">
                  <a:pos x="9" y="33"/>
                </a:cxn>
                <a:cxn ang="0">
                  <a:pos x="9" y="33"/>
                </a:cxn>
                <a:cxn ang="0">
                  <a:pos x="11" y="24"/>
                </a:cxn>
                <a:cxn ang="0">
                  <a:pos x="16" y="19"/>
                </a:cxn>
                <a:cxn ang="0">
                  <a:pos x="24" y="13"/>
                </a:cxn>
                <a:cxn ang="0">
                  <a:pos x="31" y="11"/>
                </a:cxn>
                <a:cxn ang="0">
                  <a:pos x="31" y="11"/>
                </a:cxn>
              </a:cxnLst>
              <a:rect l="0" t="0" r="r" b="b"/>
              <a:pathLst>
                <a:path w="64" h="67">
                  <a:moveTo>
                    <a:pt x="31" y="67"/>
                  </a:moveTo>
                  <a:lnTo>
                    <a:pt x="31" y="67"/>
                  </a:lnTo>
                  <a:lnTo>
                    <a:pt x="39" y="65"/>
                  </a:lnTo>
                  <a:lnTo>
                    <a:pt x="44" y="63"/>
                  </a:lnTo>
                  <a:lnTo>
                    <a:pt x="50" y="61"/>
                  </a:lnTo>
                  <a:lnTo>
                    <a:pt x="55" y="57"/>
                  </a:lnTo>
                  <a:lnTo>
                    <a:pt x="59" y="52"/>
                  </a:lnTo>
                  <a:lnTo>
                    <a:pt x="63" y="46"/>
                  </a:lnTo>
                  <a:lnTo>
                    <a:pt x="64" y="41"/>
                  </a:lnTo>
                  <a:lnTo>
                    <a:pt x="64" y="33"/>
                  </a:lnTo>
                  <a:lnTo>
                    <a:pt x="64" y="33"/>
                  </a:lnTo>
                  <a:lnTo>
                    <a:pt x="64" y="28"/>
                  </a:lnTo>
                  <a:lnTo>
                    <a:pt x="63" y="20"/>
                  </a:lnTo>
                  <a:lnTo>
                    <a:pt x="59" y="15"/>
                  </a:lnTo>
                  <a:lnTo>
                    <a:pt x="55" y="11"/>
                  </a:lnTo>
                  <a:lnTo>
                    <a:pt x="50" y="6"/>
                  </a:lnTo>
                  <a:lnTo>
                    <a:pt x="44" y="4"/>
                  </a:lnTo>
                  <a:lnTo>
                    <a:pt x="39" y="2"/>
                  </a:lnTo>
                  <a:lnTo>
                    <a:pt x="31" y="0"/>
                  </a:lnTo>
                  <a:lnTo>
                    <a:pt x="31" y="0"/>
                  </a:lnTo>
                  <a:lnTo>
                    <a:pt x="26" y="2"/>
                  </a:lnTo>
                  <a:lnTo>
                    <a:pt x="18" y="4"/>
                  </a:lnTo>
                  <a:lnTo>
                    <a:pt x="13" y="6"/>
                  </a:lnTo>
                  <a:lnTo>
                    <a:pt x="9" y="11"/>
                  </a:lnTo>
                  <a:lnTo>
                    <a:pt x="5" y="15"/>
                  </a:lnTo>
                  <a:lnTo>
                    <a:pt x="2" y="20"/>
                  </a:lnTo>
                  <a:lnTo>
                    <a:pt x="0" y="28"/>
                  </a:lnTo>
                  <a:lnTo>
                    <a:pt x="0" y="33"/>
                  </a:lnTo>
                  <a:lnTo>
                    <a:pt x="0" y="33"/>
                  </a:lnTo>
                  <a:lnTo>
                    <a:pt x="0" y="41"/>
                  </a:lnTo>
                  <a:lnTo>
                    <a:pt x="2" y="46"/>
                  </a:lnTo>
                  <a:lnTo>
                    <a:pt x="5" y="52"/>
                  </a:lnTo>
                  <a:lnTo>
                    <a:pt x="9" y="57"/>
                  </a:lnTo>
                  <a:lnTo>
                    <a:pt x="13" y="61"/>
                  </a:lnTo>
                  <a:lnTo>
                    <a:pt x="18" y="63"/>
                  </a:lnTo>
                  <a:lnTo>
                    <a:pt x="26" y="65"/>
                  </a:lnTo>
                  <a:lnTo>
                    <a:pt x="31" y="67"/>
                  </a:lnTo>
                  <a:lnTo>
                    <a:pt x="31" y="67"/>
                  </a:lnTo>
                  <a:close/>
                  <a:moveTo>
                    <a:pt x="31" y="11"/>
                  </a:moveTo>
                  <a:lnTo>
                    <a:pt x="31" y="11"/>
                  </a:lnTo>
                  <a:lnTo>
                    <a:pt x="40" y="13"/>
                  </a:lnTo>
                  <a:lnTo>
                    <a:pt x="48" y="19"/>
                  </a:lnTo>
                  <a:lnTo>
                    <a:pt x="52" y="24"/>
                  </a:lnTo>
                  <a:lnTo>
                    <a:pt x="53" y="33"/>
                  </a:lnTo>
                  <a:lnTo>
                    <a:pt x="53" y="33"/>
                  </a:lnTo>
                  <a:lnTo>
                    <a:pt x="52" y="43"/>
                  </a:lnTo>
                  <a:lnTo>
                    <a:pt x="48" y="50"/>
                  </a:lnTo>
                  <a:lnTo>
                    <a:pt x="40" y="54"/>
                  </a:lnTo>
                  <a:lnTo>
                    <a:pt x="31" y="56"/>
                  </a:lnTo>
                  <a:lnTo>
                    <a:pt x="31" y="56"/>
                  </a:lnTo>
                  <a:lnTo>
                    <a:pt x="24" y="54"/>
                  </a:lnTo>
                  <a:lnTo>
                    <a:pt x="16" y="50"/>
                  </a:lnTo>
                  <a:lnTo>
                    <a:pt x="11" y="43"/>
                  </a:lnTo>
                  <a:lnTo>
                    <a:pt x="9" y="33"/>
                  </a:lnTo>
                  <a:lnTo>
                    <a:pt x="9" y="33"/>
                  </a:lnTo>
                  <a:lnTo>
                    <a:pt x="11" y="24"/>
                  </a:lnTo>
                  <a:lnTo>
                    <a:pt x="16" y="19"/>
                  </a:lnTo>
                  <a:lnTo>
                    <a:pt x="24" y="13"/>
                  </a:lnTo>
                  <a:lnTo>
                    <a:pt x="31" y="11"/>
                  </a:lnTo>
                  <a:lnTo>
                    <a:pt x="31" y="11"/>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7" name="Freeform 87">
              <a:extLst>
                <a:ext uri="{FF2B5EF4-FFF2-40B4-BE49-F238E27FC236}">
                  <a16:creationId xmlns:a16="http://schemas.microsoft.com/office/drawing/2014/main" id="{CB010B27-3134-4F8F-8958-617733823B63}"/>
                </a:ext>
              </a:extLst>
            </p:cNvPr>
            <p:cNvSpPr>
              <a:spLocks/>
            </p:cNvSpPr>
            <p:nvPr/>
          </p:nvSpPr>
          <p:spPr bwMode="auto">
            <a:xfrm>
              <a:off x="4275138" y="3860800"/>
              <a:ext cx="52387" cy="52388"/>
            </a:xfrm>
            <a:custGeom>
              <a:avLst/>
              <a:gdLst/>
              <a:ahLst/>
              <a:cxnLst>
                <a:cxn ang="0">
                  <a:pos x="16" y="33"/>
                </a:cxn>
                <a:cxn ang="0">
                  <a:pos x="16" y="33"/>
                </a:cxn>
                <a:cxn ang="0">
                  <a:pos x="24" y="33"/>
                </a:cxn>
                <a:cxn ang="0">
                  <a:pos x="29" y="29"/>
                </a:cxn>
                <a:cxn ang="0">
                  <a:pos x="33" y="24"/>
                </a:cxn>
                <a:cxn ang="0">
                  <a:pos x="33" y="16"/>
                </a:cxn>
                <a:cxn ang="0">
                  <a:pos x="33" y="16"/>
                </a:cxn>
                <a:cxn ang="0">
                  <a:pos x="33" y="11"/>
                </a:cxn>
                <a:cxn ang="0">
                  <a:pos x="29" y="5"/>
                </a:cxn>
                <a:cxn ang="0">
                  <a:pos x="24" y="2"/>
                </a:cxn>
                <a:cxn ang="0">
                  <a:pos x="16" y="0"/>
                </a:cxn>
                <a:cxn ang="0">
                  <a:pos x="16" y="0"/>
                </a:cxn>
                <a:cxn ang="0">
                  <a:pos x="11" y="2"/>
                </a:cxn>
                <a:cxn ang="0">
                  <a:pos x="5" y="5"/>
                </a:cxn>
                <a:cxn ang="0">
                  <a:pos x="1" y="11"/>
                </a:cxn>
                <a:cxn ang="0">
                  <a:pos x="0" y="16"/>
                </a:cxn>
                <a:cxn ang="0">
                  <a:pos x="0" y="16"/>
                </a:cxn>
                <a:cxn ang="0">
                  <a:pos x="1" y="24"/>
                </a:cxn>
                <a:cxn ang="0">
                  <a:pos x="5" y="29"/>
                </a:cxn>
                <a:cxn ang="0">
                  <a:pos x="11" y="33"/>
                </a:cxn>
                <a:cxn ang="0">
                  <a:pos x="16" y="33"/>
                </a:cxn>
                <a:cxn ang="0">
                  <a:pos x="16" y="33"/>
                </a:cxn>
              </a:cxnLst>
              <a:rect l="0" t="0" r="r" b="b"/>
              <a:pathLst>
                <a:path w="33" h="33">
                  <a:moveTo>
                    <a:pt x="16" y="33"/>
                  </a:moveTo>
                  <a:lnTo>
                    <a:pt x="16" y="33"/>
                  </a:lnTo>
                  <a:lnTo>
                    <a:pt x="24" y="33"/>
                  </a:lnTo>
                  <a:lnTo>
                    <a:pt x="29" y="29"/>
                  </a:lnTo>
                  <a:lnTo>
                    <a:pt x="33" y="24"/>
                  </a:lnTo>
                  <a:lnTo>
                    <a:pt x="33" y="16"/>
                  </a:lnTo>
                  <a:lnTo>
                    <a:pt x="33" y="16"/>
                  </a:lnTo>
                  <a:lnTo>
                    <a:pt x="33" y="11"/>
                  </a:lnTo>
                  <a:lnTo>
                    <a:pt x="29" y="5"/>
                  </a:lnTo>
                  <a:lnTo>
                    <a:pt x="24" y="2"/>
                  </a:lnTo>
                  <a:lnTo>
                    <a:pt x="16" y="0"/>
                  </a:lnTo>
                  <a:lnTo>
                    <a:pt x="16" y="0"/>
                  </a:lnTo>
                  <a:lnTo>
                    <a:pt x="11" y="2"/>
                  </a:lnTo>
                  <a:lnTo>
                    <a:pt x="5" y="5"/>
                  </a:lnTo>
                  <a:lnTo>
                    <a:pt x="1" y="11"/>
                  </a:lnTo>
                  <a:lnTo>
                    <a:pt x="0" y="16"/>
                  </a:lnTo>
                  <a:lnTo>
                    <a:pt x="0" y="16"/>
                  </a:lnTo>
                  <a:lnTo>
                    <a:pt x="1" y="24"/>
                  </a:lnTo>
                  <a:lnTo>
                    <a:pt x="5" y="29"/>
                  </a:lnTo>
                  <a:lnTo>
                    <a:pt x="11" y="33"/>
                  </a:lnTo>
                  <a:lnTo>
                    <a:pt x="16" y="33"/>
                  </a:lnTo>
                  <a:lnTo>
                    <a:pt x="16" y="33"/>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8" name="Freeform 88">
              <a:extLst>
                <a:ext uri="{FF2B5EF4-FFF2-40B4-BE49-F238E27FC236}">
                  <a16:creationId xmlns:a16="http://schemas.microsoft.com/office/drawing/2014/main" id="{FC536C45-EE76-4614-BDE4-2AAB51592FED}"/>
                </a:ext>
              </a:extLst>
            </p:cNvPr>
            <p:cNvSpPr>
              <a:spLocks/>
            </p:cNvSpPr>
            <p:nvPr/>
          </p:nvSpPr>
          <p:spPr bwMode="auto">
            <a:xfrm>
              <a:off x="4119563" y="4179888"/>
              <a:ext cx="366712" cy="182563"/>
            </a:xfrm>
            <a:custGeom>
              <a:avLst/>
              <a:gdLst/>
              <a:ahLst/>
              <a:cxnLst>
                <a:cxn ang="0">
                  <a:pos x="114" y="115"/>
                </a:cxn>
                <a:cxn ang="0">
                  <a:pos x="114" y="115"/>
                </a:cxn>
                <a:cxn ang="0">
                  <a:pos x="127" y="115"/>
                </a:cxn>
                <a:cxn ang="0">
                  <a:pos x="138" y="113"/>
                </a:cxn>
                <a:cxn ang="0">
                  <a:pos x="149" y="109"/>
                </a:cxn>
                <a:cxn ang="0">
                  <a:pos x="160" y="106"/>
                </a:cxn>
                <a:cxn ang="0">
                  <a:pos x="179" y="96"/>
                </a:cxn>
                <a:cxn ang="0">
                  <a:pos x="197" y="82"/>
                </a:cxn>
                <a:cxn ang="0">
                  <a:pos x="210" y="65"/>
                </a:cxn>
                <a:cxn ang="0">
                  <a:pos x="221" y="45"/>
                </a:cxn>
                <a:cxn ang="0">
                  <a:pos x="225" y="33"/>
                </a:cxn>
                <a:cxn ang="0">
                  <a:pos x="229" y="22"/>
                </a:cxn>
                <a:cxn ang="0">
                  <a:pos x="231" y="11"/>
                </a:cxn>
                <a:cxn ang="0">
                  <a:pos x="231" y="0"/>
                </a:cxn>
                <a:cxn ang="0">
                  <a:pos x="0" y="0"/>
                </a:cxn>
                <a:cxn ang="0">
                  <a:pos x="0" y="0"/>
                </a:cxn>
                <a:cxn ang="0">
                  <a:pos x="0" y="11"/>
                </a:cxn>
                <a:cxn ang="0">
                  <a:pos x="1" y="22"/>
                </a:cxn>
                <a:cxn ang="0">
                  <a:pos x="5" y="33"/>
                </a:cxn>
                <a:cxn ang="0">
                  <a:pos x="9" y="45"/>
                </a:cxn>
                <a:cxn ang="0">
                  <a:pos x="20" y="65"/>
                </a:cxn>
                <a:cxn ang="0">
                  <a:pos x="33" y="82"/>
                </a:cxn>
                <a:cxn ang="0">
                  <a:pos x="50" y="96"/>
                </a:cxn>
                <a:cxn ang="0">
                  <a:pos x="70" y="106"/>
                </a:cxn>
                <a:cxn ang="0">
                  <a:pos x="81" y="109"/>
                </a:cxn>
                <a:cxn ang="0">
                  <a:pos x="92" y="113"/>
                </a:cxn>
                <a:cxn ang="0">
                  <a:pos x="103" y="115"/>
                </a:cxn>
                <a:cxn ang="0">
                  <a:pos x="114" y="115"/>
                </a:cxn>
                <a:cxn ang="0">
                  <a:pos x="114" y="115"/>
                </a:cxn>
              </a:cxnLst>
              <a:rect l="0" t="0" r="r" b="b"/>
              <a:pathLst>
                <a:path w="231" h="115">
                  <a:moveTo>
                    <a:pt x="114" y="115"/>
                  </a:moveTo>
                  <a:lnTo>
                    <a:pt x="114" y="115"/>
                  </a:lnTo>
                  <a:lnTo>
                    <a:pt x="127" y="115"/>
                  </a:lnTo>
                  <a:lnTo>
                    <a:pt x="138" y="113"/>
                  </a:lnTo>
                  <a:lnTo>
                    <a:pt x="149" y="109"/>
                  </a:lnTo>
                  <a:lnTo>
                    <a:pt x="160" y="106"/>
                  </a:lnTo>
                  <a:lnTo>
                    <a:pt x="179" y="96"/>
                  </a:lnTo>
                  <a:lnTo>
                    <a:pt x="197" y="82"/>
                  </a:lnTo>
                  <a:lnTo>
                    <a:pt x="210" y="65"/>
                  </a:lnTo>
                  <a:lnTo>
                    <a:pt x="221" y="45"/>
                  </a:lnTo>
                  <a:lnTo>
                    <a:pt x="225" y="33"/>
                  </a:lnTo>
                  <a:lnTo>
                    <a:pt x="229" y="22"/>
                  </a:lnTo>
                  <a:lnTo>
                    <a:pt x="231" y="11"/>
                  </a:lnTo>
                  <a:lnTo>
                    <a:pt x="231" y="0"/>
                  </a:lnTo>
                  <a:lnTo>
                    <a:pt x="0" y="0"/>
                  </a:lnTo>
                  <a:lnTo>
                    <a:pt x="0" y="0"/>
                  </a:lnTo>
                  <a:lnTo>
                    <a:pt x="0" y="11"/>
                  </a:lnTo>
                  <a:lnTo>
                    <a:pt x="1" y="22"/>
                  </a:lnTo>
                  <a:lnTo>
                    <a:pt x="5" y="33"/>
                  </a:lnTo>
                  <a:lnTo>
                    <a:pt x="9" y="45"/>
                  </a:lnTo>
                  <a:lnTo>
                    <a:pt x="20" y="65"/>
                  </a:lnTo>
                  <a:lnTo>
                    <a:pt x="33" y="82"/>
                  </a:lnTo>
                  <a:lnTo>
                    <a:pt x="50" y="96"/>
                  </a:lnTo>
                  <a:lnTo>
                    <a:pt x="70" y="106"/>
                  </a:lnTo>
                  <a:lnTo>
                    <a:pt x="81" y="109"/>
                  </a:lnTo>
                  <a:lnTo>
                    <a:pt x="92" y="113"/>
                  </a:lnTo>
                  <a:lnTo>
                    <a:pt x="103" y="115"/>
                  </a:lnTo>
                  <a:lnTo>
                    <a:pt x="114" y="115"/>
                  </a:lnTo>
                  <a:lnTo>
                    <a:pt x="114" y="115"/>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9" name="Freeform 89">
              <a:extLst>
                <a:ext uri="{FF2B5EF4-FFF2-40B4-BE49-F238E27FC236}">
                  <a16:creationId xmlns:a16="http://schemas.microsoft.com/office/drawing/2014/main" id="{159355D2-2AEC-4976-9F33-CBD894F1C7A1}"/>
                </a:ext>
              </a:extLst>
            </p:cNvPr>
            <p:cNvSpPr>
              <a:spLocks/>
            </p:cNvSpPr>
            <p:nvPr/>
          </p:nvSpPr>
          <p:spPr bwMode="auto">
            <a:xfrm>
              <a:off x="4106863" y="4141788"/>
              <a:ext cx="390525" cy="30163"/>
            </a:xfrm>
            <a:custGeom>
              <a:avLst/>
              <a:gdLst/>
              <a:ahLst/>
              <a:cxnLst>
                <a:cxn ang="0">
                  <a:pos x="237" y="0"/>
                </a:cxn>
                <a:cxn ang="0">
                  <a:pos x="9" y="0"/>
                </a:cxn>
                <a:cxn ang="0">
                  <a:pos x="9" y="0"/>
                </a:cxn>
                <a:cxn ang="0">
                  <a:pos x="6" y="0"/>
                </a:cxn>
                <a:cxn ang="0">
                  <a:pos x="4" y="2"/>
                </a:cxn>
                <a:cxn ang="0">
                  <a:pos x="2" y="6"/>
                </a:cxn>
                <a:cxn ang="0">
                  <a:pos x="0" y="9"/>
                </a:cxn>
                <a:cxn ang="0">
                  <a:pos x="0" y="9"/>
                </a:cxn>
                <a:cxn ang="0">
                  <a:pos x="2" y="13"/>
                </a:cxn>
                <a:cxn ang="0">
                  <a:pos x="4" y="15"/>
                </a:cxn>
                <a:cxn ang="0">
                  <a:pos x="6" y="17"/>
                </a:cxn>
                <a:cxn ang="0">
                  <a:pos x="9" y="19"/>
                </a:cxn>
                <a:cxn ang="0">
                  <a:pos x="237" y="19"/>
                </a:cxn>
                <a:cxn ang="0">
                  <a:pos x="237" y="19"/>
                </a:cxn>
                <a:cxn ang="0">
                  <a:pos x="240" y="17"/>
                </a:cxn>
                <a:cxn ang="0">
                  <a:pos x="242" y="15"/>
                </a:cxn>
                <a:cxn ang="0">
                  <a:pos x="244" y="13"/>
                </a:cxn>
                <a:cxn ang="0">
                  <a:pos x="246" y="9"/>
                </a:cxn>
                <a:cxn ang="0">
                  <a:pos x="246" y="9"/>
                </a:cxn>
                <a:cxn ang="0">
                  <a:pos x="244" y="6"/>
                </a:cxn>
                <a:cxn ang="0">
                  <a:pos x="242" y="2"/>
                </a:cxn>
                <a:cxn ang="0">
                  <a:pos x="240" y="0"/>
                </a:cxn>
                <a:cxn ang="0">
                  <a:pos x="237" y="0"/>
                </a:cxn>
                <a:cxn ang="0">
                  <a:pos x="237" y="0"/>
                </a:cxn>
              </a:cxnLst>
              <a:rect l="0" t="0" r="r" b="b"/>
              <a:pathLst>
                <a:path w="246" h="19">
                  <a:moveTo>
                    <a:pt x="237" y="0"/>
                  </a:moveTo>
                  <a:lnTo>
                    <a:pt x="9" y="0"/>
                  </a:lnTo>
                  <a:lnTo>
                    <a:pt x="9" y="0"/>
                  </a:lnTo>
                  <a:lnTo>
                    <a:pt x="6" y="0"/>
                  </a:lnTo>
                  <a:lnTo>
                    <a:pt x="4" y="2"/>
                  </a:lnTo>
                  <a:lnTo>
                    <a:pt x="2" y="6"/>
                  </a:lnTo>
                  <a:lnTo>
                    <a:pt x="0" y="9"/>
                  </a:lnTo>
                  <a:lnTo>
                    <a:pt x="0" y="9"/>
                  </a:lnTo>
                  <a:lnTo>
                    <a:pt x="2" y="13"/>
                  </a:lnTo>
                  <a:lnTo>
                    <a:pt x="4" y="15"/>
                  </a:lnTo>
                  <a:lnTo>
                    <a:pt x="6" y="17"/>
                  </a:lnTo>
                  <a:lnTo>
                    <a:pt x="9" y="19"/>
                  </a:lnTo>
                  <a:lnTo>
                    <a:pt x="237" y="19"/>
                  </a:lnTo>
                  <a:lnTo>
                    <a:pt x="237" y="19"/>
                  </a:lnTo>
                  <a:lnTo>
                    <a:pt x="240" y="17"/>
                  </a:lnTo>
                  <a:lnTo>
                    <a:pt x="242" y="15"/>
                  </a:lnTo>
                  <a:lnTo>
                    <a:pt x="244" y="13"/>
                  </a:lnTo>
                  <a:lnTo>
                    <a:pt x="246" y="9"/>
                  </a:lnTo>
                  <a:lnTo>
                    <a:pt x="246" y="9"/>
                  </a:lnTo>
                  <a:lnTo>
                    <a:pt x="244" y="6"/>
                  </a:lnTo>
                  <a:lnTo>
                    <a:pt x="242" y="2"/>
                  </a:lnTo>
                  <a:lnTo>
                    <a:pt x="240" y="0"/>
                  </a:lnTo>
                  <a:lnTo>
                    <a:pt x="237" y="0"/>
                  </a:lnTo>
                  <a:lnTo>
                    <a:pt x="237" y="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0" name="Freeform 90">
              <a:extLst>
                <a:ext uri="{FF2B5EF4-FFF2-40B4-BE49-F238E27FC236}">
                  <a16:creationId xmlns:a16="http://schemas.microsoft.com/office/drawing/2014/main" id="{80AFF887-A628-4371-8FFB-FB634765375A}"/>
                </a:ext>
              </a:extLst>
            </p:cNvPr>
            <p:cNvSpPr>
              <a:spLocks/>
            </p:cNvSpPr>
            <p:nvPr/>
          </p:nvSpPr>
          <p:spPr bwMode="auto">
            <a:xfrm>
              <a:off x="3711575" y="4464050"/>
              <a:ext cx="371475" cy="71438"/>
            </a:xfrm>
            <a:custGeom>
              <a:avLst/>
              <a:gdLst/>
              <a:ahLst/>
              <a:cxnLst>
                <a:cxn ang="0">
                  <a:pos x="205" y="0"/>
                </a:cxn>
                <a:cxn ang="0">
                  <a:pos x="29" y="0"/>
                </a:cxn>
                <a:cxn ang="0">
                  <a:pos x="29" y="0"/>
                </a:cxn>
                <a:cxn ang="0">
                  <a:pos x="24" y="0"/>
                </a:cxn>
                <a:cxn ang="0">
                  <a:pos x="18" y="2"/>
                </a:cxn>
                <a:cxn ang="0">
                  <a:pos x="9" y="8"/>
                </a:cxn>
                <a:cxn ang="0">
                  <a:pos x="2" y="17"/>
                </a:cxn>
                <a:cxn ang="0">
                  <a:pos x="0" y="23"/>
                </a:cxn>
                <a:cxn ang="0">
                  <a:pos x="0" y="28"/>
                </a:cxn>
                <a:cxn ang="0">
                  <a:pos x="0" y="45"/>
                </a:cxn>
                <a:cxn ang="0">
                  <a:pos x="234" y="45"/>
                </a:cxn>
                <a:cxn ang="0">
                  <a:pos x="234" y="28"/>
                </a:cxn>
                <a:cxn ang="0">
                  <a:pos x="234" y="28"/>
                </a:cxn>
                <a:cxn ang="0">
                  <a:pos x="234" y="23"/>
                </a:cxn>
                <a:cxn ang="0">
                  <a:pos x="233" y="17"/>
                </a:cxn>
                <a:cxn ang="0">
                  <a:pos x="225" y="8"/>
                </a:cxn>
                <a:cxn ang="0">
                  <a:pos x="216" y="2"/>
                </a:cxn>
                <a:cxn ang="0">
                  <a:pos x="210" y="0"/>
                </a:cxn>
                <a:cxn ang="0">
                  <a:pos x="205" y="0"/>
                </a:cxn>
                <a:cxn ang="0">
                  <a:pos x="205" y="0"/>
                </a:cxn>
              </a:cxnLst>
              <a:rect l="0" t="0" r="r" b="b"/>
              <a:pathLst>
                <a:path w="234" h="45">
                  <a:moveTo>
                    <a:pt x="205" y="0"/>
                  </a:moveTo>
                  <a:lnTo>
                    <a:pt x="29" y="0"/>
                  </a:lnTo>
                  <a:lnTo>
                    <a:pt x="29" y="0"/>
                  </a:lnTo>
                  <a:lnTo>
                    <a:pt x="24" y="0"/>
                  </a:lnTo>
                  <a:lnTo>
                    <a:pt x="18" y="2"/>
                  </a:lnTo>
                  <a:lnTo>
                    <a:pt x="9" y="8"/>
                  </a:lnTo>
                  <a:lnTo>
                    <a:pt x="2" y="17"/>
                  </a:lnTo>
                  <a:lnTo>
                    <a:pt x="0" y="23"/>
                  </a:lnTo>
                  <a:lnTo>
                    <a:pt x="0" y="28"/>
                  </a:lnTo>
                  <a:lnTo>
                    <a:pt x="0" y="45"/>
                  </a:lnTo>
                  <a:lnTo>
                    <a:pt x="234" y="45"/>
                  </a:lnTo>
                  <a:lnTo>
                    <a:pt x="234" y="28"/>
                  </a:lnTo>
                  <a:lnTo>
                    <a:pt x="234" y="28"/>
                  </a:lnTo>
                  <a:lnTo>
                    <a:pt x="234" y="23"/>
                  </a:lnTo>
                  <a:lnTo>
                    <a:pt x="233" y="17"/>
                  </a:lnTo>
                  <a:lnTo>
                    <a:pt x="225" y="8"/>
                  </a:lnTo>
                  <a:lnTo>
                    <a:pt x="216" y="2"/>
                  </a:lnTo>
                  <a:lnTo>
                    <a:pt x="210" y="0"/>
                  </a:lnTo>
                  <a:lnTo>
                    <a:pt x="205" y="0"/>
                  </a:lnTo>
                  <a:lnTo>
                    <a:pt x="205" y="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1" name="Freeform 91">
              <a:extLst>
                <a:ext uri="{FF2B5EF4-FFF2-40B4-BE49-F238E27FC236}">
                  <a16:creationId xmlns:a16="http://schemas.microsoft.com/office/drawing/2014/main" id="{359A7A58-C4A2-4EFB-B036-E95D598915A4}"/>
                </a:ext>
              </a:extLst>
            </p:cNvPr>
            <p:cNvSpPr>
              <a:spLocks/>
            </p:cNvSpPr>
            <p:nvPr/>
          </p:nvSpPr>
          <p:spPr bwMode="auto">
            <a:xfrm>
              <a:off x="3770313" y="4324350"/>
              <a:ext cx="254000" cy="128588"/>
            </a:xfrm>
            <a:custGeom>
              <a:avLst/>
              <a:gdLst/>
              <a:ahLst/>
              <a:cxnLst>
                <a:cxn ang="0">
                  <a:pos x="160" y="81"/>
                </a:cxn>
                <a:cxn ang="0">
                  <a:pos x="160" y="81"/>
                </a:cxn>
                <a:cxn ang="0">
                  <a:pos x="159" y="64"/>
                </a:cxn>
                <a:cxn ang="0">
                  <a:pos x="155" y="50"/>
                </a:cxn>
                <a:cxn ang="0">
                  <a:pos x="148" y="35"/>
                </a:cxn>
                <a:cxn ang="0">
                  <a:pos x="136" y="24"/>
                </a:cxn>
                <a:cxn ang="0">
                  <a:pos x="125" y="15"/>
                </a:cxn>
                <a:cxn ang="0">
                  <a:pos x="112" y="7"/>
                </a:cxn>
                <a:cxn ang="0">
                  <a:pos x="96" y="2"/>
                </a:cxn>
                <a:cxn ang="0">
                  <a:pos x="81" y="0"/>
                </a:cxn>
                <a:cxn ang="0">
                  <a:pos x="81" y="0"/>
                </a:cxn>
                <a:cxn ang="0">
                  <a:pos x="64" y="2"/>
                </a:cxn>
                <a:cxn ang="0">
                  <a:pos x="50" y="7"/>
                </a:cxn>
                <a:cxn ang="0">
                  <a:pos x="35" y="15"/>
                </a:cxn>
                <a:cxn ang="0">
                  <a:pos x="24" y="24"/>
                </a:cxn>
                <a:cxn ang="0">
                  <a:pos x="13" y="35"/>
                </a:cxn>
                <a:cxn ang="0">
                  <a:pos x="5" y="50"/>
                </a:cxn>
                <a:cxn ang="0">
                  <a:pos x="2" y="64"/>
                </a:cxn>
                <a:cxn ang="0">
                  <a:pos x="0" y="81"/>
                </a:cxn>
                <a:cxn ang="0">
                  <a:pos x="160" y="81"/>
                </a:cxn>
              </a:cxnLst>
              <a:rect l="0" t="0" r="r" b="b"/>
              <a:pathLst>
                <a:path w="160" h="81">
                  <a:moveTo>
                    <a:pt x="160" y="81"/>
                  </a:moveTo>
                  <a:lnTo>
                    <a:pt x="160" y="81"/>
                  </a:lnTo>
                  <a:lnTo>
                    <a:pt x="159" y="64"/>
                  </a:lnTo>
                  <a:lnTo>
                    <a:pt x="155" y="50"/>
                  </a:lnTo>
                  <a:lnTo>
                    <a:pt x="148" y="35"/>
                  </a:lnTo>
                  <a:lnTo>
                    <a:pt x="136" y="24"/>
                  </a:lnTo>
                  <a:lnTo>
                    <a:pt x="125" y="15"/>
                  </a:lnTo>
                  <a:lnTo>
                    <a:pt x="112" y="7"/>
                  </a:lnTo>
                  <a:lnTo>
                    <a:pt x="96" y="2"/>
                  </a:lnTo>
                  <a:lnTo>
                    <a:pt x="81" y="0"/>
                  </a:lnTo>
                  <a:lnTo>
                    <a:pt x="81" y="0"/>
                  </a:lnTo>
                  <a:lnTo>
                    <a:pt x="64" y="2"/>
                  </a:lnTo>
                  <a:lnTo>
                    <a:pt x="50" y="7"/>
                  </a:lnTo>
                  <a:lnTo>
                    <a:pt x="35" y="15"/>
                  </a:lnTo>
                  <a:lnTo>
                    <a:pt x="24" y="24"/>
                  </a:lnTo>
                  <a:lnTo>
                    <a:pt x="13" y="35"/>
                  </a:lnTo>
                  <a:lnTo>
                    <a:pt x="5" y="50"/>
                  </a:lnTo>
                  <a:lnTo>
                    <a:pt x="2" y="64"/>
                  </a:lnTo>
                  <a:lnTo>
                    <a:pt x="0" y="81"/>
                  </a:lnTo>
                  <a:lnTo>
                    <a:pt x="160" y="81"/>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2" name="Freeform 92">
              <a:extLst>
                <a:ext uri="{FF2B5EF4-FFF2-40B4-BE49-F238E27FC236}">
                  <a16:creationId xmlns:a16="http://schemas.microsoft.com/office/drawing/2014/main" id="{74E494F8-436C-4F10-8A9D-6C6933E037B7}"/>
                </a:ext>
              </a:extLst>
            </p:cNvPr>
            <p:cNvSpPr>
              <a:spLocks/>
            </p:cNvSpPr>
            <p:nvPr/>
          </p:nvSpPr>
          <p:spPr bwMode="auto">
            <a:xfrm>
              <a:off x="3541713" y="3751263"/>
              <a:ext cx="260350" cy="117475"/>
            </a:xfrm>
            <a:custGeom>
              <a:avLst/>
              <a:gdLst/>
              <a:ahLst/>
              <a:cxnLst>
                <a:cxn ang="0">
                  <a:pos x="22" y="74"/>
                </a:cxn>
                <a:cxn ang="0">
                  <a:pos x="22" y="74"/>
                </a:cxn>
                <a:cxn ang="0">
                  <a:pos x="51" y="61"/>
                </a:cxn>
                <a:cxn ang="0">
                  <a:pos x="81" y="48"/>
                </a:cxn>
                <a:cxn ang="0">
                  <a:pos x="81" y="48"/>
                </a:cxn>
                <a:cxn ang="0">
                  <a:pos x="94" y="45"/>
                </a:cxn>
                <a:cxn ang="0">
                  <a:pos x="94" y="45"/>
                </a:cxn>
                <a:cxn ang="0">
                  <a:pos x="101" y="43"/>
                </a:cxn>
                <a:cxn ang="0">
                  <a:pos x="101" y="43"/>
                </a:cxn>
                <a:cxn ang="0">
                  <a:pos x="112" y="39"/>
                </a:cxn>
                <a:cxn ang="0">
                  <a:pos x="112" y="39"/>
                </a:cxn>
                <a:cxn ang="0">
                  <a:pos x="120" y="37"/>
                </a:cxn>
                <a:cxn ang="0">
                  <a:pos x="120" y="37"/>
                </a:cxn>
                <a:cxn ang="0">
                  <a:pos x="133" y="34"/>
                </a:cxn>
                <a:cxn ang="0">
                  <a:pos x="133" y="34"/>
                </a:cxn>
                <a:cxn ang="0">
                  <a:pos x="138" y="34"/>
                </a:cxn>
                <a:cxn ang="0">
                  <a:pos x="138" y="34"/>
                </a:cxn>
                <a:cxn ang="0">
                  <a:pos x="159" y="30"/>
                </a:cxn>
                <a:cxn ang="0">
                  <a:pos x="159" y="30"/>
                </a:cxn>
                <a:cxn ang="0">
                  <a:pos x="159" y="26"/>
                </a:cxn>
                <a:cxn ang="0">
                  <a:pos x="159" y="26"/>
                </a:cxn>
                <a:cxn ang="0">
                  <a:pos x="159" y="13"/>
                </a:cxn>
                <a:cxn ang="0">
                  <a:pos x="164" y="0"/>
                </a:cxn>
                <a:cxn ang="0">
                  <a:pos x="164" y="0"/>
                </a:cxn>
                <a:cxn ang="0">
                  <a:pos x="144" y="2"/>
                </a:cxn>
                <a:cxn ang="0">
                  <a:pos x="144" y="2"/>
                </a:cxn>
                <a:cxn ang="0">
                  <a:pos x="138" y="4"/>
                </a:cxn>
                <a:cxn ang="0">
                  <a:pos x="138" y="4"/>
                </a:cxn>
                <a:cxn ang="0">
                  <a:pos x="125" y="6"/>
                </a:cxn>
                <a:cxn ang="0">
                  <a:pos x="125" y="6"/>
                </a:cxn>
                <a:cxn ang="0">
                  <a:pos x="118" y="8"/>
                </a:cxn>
                <a:cxn ang="0">
                  <a:pos x="118" y="8"/>
                </a:cxn>
                <a:cxn ang="0">
                  <a:pos x="105" y="11"/>
                </a:cxn>
                <a:cxn ang="0">
                  <a:pos x="105" y="11"/>
                </a:cxn>
                <a:cxn ang="0">
                  <a:pos x="98" y="13"/>
                </a:cxn>
                <a:cxn ang="0">
                  <a:pos x="98" y="13"/>
                </a:cxn>
                <a:cxn ang="0">
                  <a:pos x="85" y="17"/>
                </a:cxn>
                <a:cxn ang="0">
                  <a:pos x="85" y="17"/>
                </a:cxn>
                <a:cxn ang="0">
                  <a:pos x="79" y="19"/>
                </a:cxn>
                <a:cxn ang="0">
                  <a:pos x="79" y="19"/>
                </a:cxn>
                <a:cxn ang="0">
                  <a:pos x="61" y="24"/>
                </a:cxn>
                <a:cxn ang="0">
                  <a:pos x="61" y="24"/>
                </a:cxn>
                <a:cxn ang="0">
                  <a:pos x="55" y="26"/>
                </a:cxn>
                <a:cxn ang="0">
                  <a:pos x="55" y="26"/>
                </a:cxn>
                <a:cxn ang="0">
                  <a:pos x="42" y="32"/>
                </a:cxn>
                <a:cxn ang="0">
                  <a:pos x="42" y="32"/>
                </a:cxn>
                <a:cxn ang="0">
                  <a:pos x="35" y="34"/>
                </a:cxn>
                <a:cxn ang="0">
                  <a:pos x="35" y="34"/>
                </a:cxn>
                <a:cxn ang="0">
                  <a:pos x="29" y="35"/>
                </a:cxn>
                <a:cxn ang="0">
                  <a:pos x="29" y="35"/>
                </a:cxn>
                <a:cxn ang="0">
                  <a:pos x="29" y="35"/>
                </a:cxn>
                <a:cxn ang="0">
                  <a:pos x="29" y="35"/>
                </a:cxn>
                <a:cxn ang="0">
                  <a:pos x="0" y="50"/>
                </a:cxn>
                <a:cxn ang="0">
                  <a:pos x="0" y="50"/>
                </a:cxn>
                <a:cxn ang="0">
                  <a:pos x="7" y="54"/>
                </a:cxn>
                <a:cxn ang="0">
                  <a:pos x="13" y="59"/>
                </a:cxn>
                <a:cxn ang="0">
                  <a:pos x="18" y="67"/>
                </a:cxn>
                <a:cxn ang="0">
                  <a:pos x="22" y="74"/>
                </a:cxn>
                <a:cxn ang="0">
                  <a:pos x="22" y="74"/>
                </a:cxn>
              </a:cxnLst>
              <a:rect l="0" t="0" r="r" b="b"/>
              <a:pathLst>
                <a:path w="164" h="74">
                  <a:moveTo>
                    <a:pt x="22" y="74"/>
                  </a:moveTo>
                  <a:lnTo>
                    <a:pt x="22" y="74"/>
                  </a:lnTo>
                  <a:lnTo>
                    <a:pt x="51" y="61"/>
                  </a:lnTo>
                  <a:lnTo>
                    <a:pt x="81" y="48"/>
                  </a:lnTo>
                  <a:lnTo>
                    <a:pt x="81" y="48"/>
                  </a:lnTo>
                  <a:lnTo>
                    <a:pt x="94" y="45"/>
                  </a:lnTo>
                  <a:lnTo>
                    <a:pt x="94" y="45"/>
                  </a:lnTo>
                  <a:lnTo>
                    <a:pt x="101" y="43"/>
                  </a:lnTo>
                  <a:lnTo>
                    <a:pt x="101" y="43"/>
                  </a:lnTo>
                  <a:lnTo>
                    <a:pt x="112" y="39"/>
                  </a:lnTo>
                  <a:lnTo>
                    <a:pt x="112" y="39"/>
                  </a:lnTo>
                  <a:lnTo>
                    <a:pt x="120" y="37"/>
                  </a:lnTo>
                  <a:lnTo>
                    <a:pt x="120" y="37"/>
                  </a:lnTo>
                  <a:lnTo>
                    <a:pt x="133" y="34"/>
                  </a:lnTo>
                  <a:lnTo>
                    <a:pt x="133" y="34"/>
                  </a:lnTo>
                  <a:lnTo>
                    <a:pt x="138" y="34"/>
                  </a:lnTo>
                  <a:lnTo>
                    <a:pt x="138" y="34"/>
                  </a:lnTo>
                  <a:lnTo>
                    <a:pt x="159" y="30"/>
                  </a:lnTo>
                  <a:lnTo>
                    <a:pt x="159" y="30"/>
                  </a:lnTo>
                  <a:lnTo>
                    <a:pt x="159" y="26"/>
                  </a:lnTo>
                  <a:lnTo>
                    <a:pt x="159" y="26"/>
                  </a:lnTo>
                  <a:lnTo>
                    <a:pt x="159" y="13"/>
                  </a:lnTo>
                  <a:lnTo>
                    <a:pt x="164" y="0"/>
                  </a:lnTo>
                  <a:lnTo>
                    <a:pt x="164" y="0"/>
                  </a:lnTo>
                  <a:lnTo>
                    <a:pt x="144" y="2"/>
                  </a:lnTo>
                  <a:lnTo>
                    <a:pt x="144" y="2"/>
                  </a:lnTo>
                  <a:lnTo>
                    <a:pt x="138" y="4"/>
                  </a:lnTo>
                  <a:lnTo>
                    <a:pt x="138" y="4"/>
                  </a:lnTo>
                  <a:lnTo>
                    <a:pt x="125" y="6"/>
                  </a:lnTo>
                  <a:lnTo>
                    <a:pt x="125" y="6"/>
                  </a:lnTo>
                  <a:lnTo>
                    <a:pt x="118" y="8"/>
                  </a:lnTo>
                  <a:lnTo>
                    <a:pt x="118" y="8"/>
                  </a:lnTo>
                  <a:lnTo>
                    <a:pt x="105" y="11"/>
                  </a:lnTo>
                  <a:lnTo>
                    <a:pt x="105" y="11"/>
                  </a:lnTo>
                  <a:lnTo>
                    <a:pt x="98" y="13"/>
                  </a:lnTo>
                  <a:lnTo>
                    <a:pt x="98" y="13"/>
                  </a:lnTo>
                  <a:lnTo>
                    <a:pt x="85" y="17"/>
                  </a:lnTo>
                  <a:lnTo>
                    <a:pt x="85" y="17"/>
                  </a:lnTo>
                  <a:lnTo>
                    <a:pt x="79" y="19"/>
                  </a:lnTo>
                  <a:lnTo>
                    <a:pt x="79" y="19"/>
                  </a:lnTo>
                  <a:lnTo>
                    <a:pt x="61" y="24"/>
                  </a:lnTo>
                  <a:lnTo>
                    <a:pt x="61" y="24"/>
                  </a:lnTo>
                  <a:lnTo>
                    <a:pt x="55" y="26"/>
                  </a:lnTo>
                  <a:lnTo>
                    <a:pt x="55" y="26"/>
                  </a:lnTo>
                  <a:lnTo>
                    <a:pt x="42" y="32"/>
                  </a:lnTo>
                  <a:lnTo>
                    <a:pt x="42" y="32"/>
                  </a:lnTo>
                  <a:lnTo>
                    <a:pt x="35" y="34"/>
                  </a:lnTo>
                  <a:lnTo>
                    <a:pt x="35" y="34"/>
                  </a:lnTo>
                  <a:lnTo>
                    <a:pt x="29" y="35"/>
                  </a:lnTo>
                  <a:lnTo>
                    <a:pt x="29" y="35"/>
                  </a:lnTo>
                  <a:lnTo>
                    <a:pt x="29" y="35"/>
                  </a:lnTo>
                  <a:lnTo>
                    <a:pt x="29" y="35"/>
                  </a:lnTo>
                  <a:lnTo>
                    <a:pt x="0" y="50"/>
                  </a:lnTo>
                  <a:lnTo>
                    <a:pt x="0" y="50"/>
                  </a:lnTo>
                  <a:lnTo>
                    <a:pt x="7" y="54"/>
                  </a:lnTo>
                  <a:lnTo>
                    <a:pt x="13" y="59"/>
                  </a:lnTo>
                  <a:lnTo>
                    <a:pt x="18" y="67"/>
                  </a:lnTo>
                  <a:lnTo>
                    <a:pt x="22" y="74"/>
                  </a:lnTo>
                  <a:lnTo>
                    <a:pt x="22" y="7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3" name="Freeform 93">
              <a:extLst>
                <a:ext uri="{FF2B5EF4-FFF2-40B4-BE49-F238E27FC236}">
                  <a16:creationId xmlns:a16="http://schemas.microsoft.com/office/drawing/2014/main" id="{C0E3F778-A4D8-48D9-AA8A-162B96BBE354}"/>
                </a:ext>
              </a:extLst>
            </p:cNvPr>
            <p:cNvSpPr>
              <a:spLocks/>
            </p:cNvSpPr>
            <p:nvPr/>
          </p:nvSpPr>
          <p:spPr bwMode="auto">
            <a:xfrm>
              <a:off x="3330575" y="4183063"/>
              <a:ext cx="366712" cy="184150"/>
            </a:xfrm>
            <a:custGeom>
              <a:avLst/>
              <a:gdLst/>
              <a:ahLst/>
              <a:cxnLst>
                <a:cxn ang="0">
                  <a:pos x="114" y="116"/>
                </a:cxn>
                <a:cxn ang="0">
                  <a:pos x="114" y="116"/>
                </a:cxn>
                <a:cxn ang="0">
                  <a:pos x="125" y="115"/>
                </a:cxn>
                <a:cxn ang="0">
                  <a:pos x="138" y="113"/>
                </a:cxn>
                <a:cxn ang="0">
                  <a:pos x="149" y="111"/>
                </a:cxn>
                <a:cxn ang="0">
                  <a:pos x="158" y="107"/>
                </a:cxn>
                <a:cxn ang="0">
                  <a:pos x="179" y="96"/>
                </a:cxn>
                <a:cxn ang="0">
                  <a:pos x="195" y="81"/>
                </a:cxn>
                <a:cxn ang="0">
                  <a:pos x="210" y="65"/>
                </a:cxn>
                <a:cxn ang="0">
                  <a:pos x="221" y="44"/>
                </a:cxn>
                <a:cxn ang="0">
                  <a:pos x="225" y="35"/>
                </a:cxn>
                <a:cxn ang="0">
                  <a:pos x="227" y="24"/>
                </a:cxn>
                <a:cxn ang="0">
                  <a:pos x="229" y="11"/>
                </a:cxn>
                <a:cxn ang="0">
                  <a:pos x="231" y="0"/>
                </a:cxn>
                <a:cxn ang="0">
                  <a:pos x="0" y="0"/>
                </a:cxn>
                <a:cxn ang="0">
                  <a:pos x="0" y="0"/>
                </a:cxn>
                <a:cxn ang="0">
                  <a:pos x="0" y="11"/>
                </a:cxn>
                <a:cxn ang="0">
                  <a:pos x="1" y="24"/>
                </a:cxn>
                <a:cxn ang="0">
                  <a:pos x="3" y="35"/>
                </a:cxn>
                <a:cxn ang="0">
                  <a:pos x="7" y="44"/>
                </a:cxn>
                <a:cxn ang="0">
                  <a:pos x="18" y="65"/>
                </a:cxn>
                <a:cxn ang="0">
                  <a:pos x="33" y="81"/>
                </a:cxn>
                <a:cxn ang="0">
                  <a:pos x="49" y="96"/>
                </a:cxn>
                <a:cxn ang="0">
                  <a:pos x="70" y="107"/>
                </a:cxn>
                <a:cxn ang="0">
                  <a:pos x="79" y="111"/>
                </a:cxn>
                <a:cxn ang="0">
                  <a:pos x="90" y="113"/>
                </a:cxn>
                <a:cxn ang="0">
                  <a:pos x="103" y="115"/>
                </a:cxn>
                <a:cxn ang="0">
                  <a:pos x="114" y="116"/>
                </a:cxn>
                <a:cxn ang="0">
                  <a:pos x="114" y="116"/>
                </a:cxn>
              </a:cxnLst>
              <a:rect l="0" t="0" r="r" b="b"/>
              <a:pathLst>
                <a:path w="231" h="116">
                  <a:moveTo>
                    <a:pt x="114" y="116"/>
                  </a:moveTo>
                  <a:lnTo>
                    <a:pt x="114" y="116"/>
                  </a:lnTo>
                  <a:lnTo>
                    <a:pt x="125" y="115"/>
                  </a:lnTo>
                  <a:lnTo>
                    <a:pt x="138" y="113"/>
                  </a:lnTo>
                  <a:lnTo>
                    <a:pt x="149" y="111"/>
                  </a:lnTo>
                  <a:lnTo>
                    <a:pt x="158" y="107"/>
                  </a:lnTo>
                  <a:lnTo>
                    <a:pt x="179" y="96"/>
                  </a:lnTo>
                  <a:lnTo>
                    <a:pt x="195" y="81"/>
                  </a:lnTo>
                  <a:lnTo>
                    <a:pt x="210" y="65"/>
                  </a:lnTo>
                  <a:lnTo>
                    <a:pt x="221" y="44"/>
                  </a:lnTo>
                  <a:lnTo>
                    <a:pt x="225" y="35"/>
                  </a:lnTo>
                  <a:lnTo>
                    <a:pt x="227" y="24"/>
                  </a:lnTo>
                  <a:lnTo>
                    <a:pt x="229" y="11"/>
                  </a:lnTo>
                  <a:lnTo>
                    <a:pt x="231" y="0"/>
                  </a:lnTo>
                  <a:lnTo>
                    <a:pt x="0" y="0"/>
                  </a:lnTo>
                  <a:lnTo>
                    <a:pt x="0" y="0"/>
                  </a:lnTo>
                  <a:lnTo>
                    <a:pt x="0" y="11"/>
                  </a:lnTo>
                  <a:lnTo>
                    <a:pt x="1" y="24"/>
                  </a:lnTo>
                  <a:lnTo>
                    <a:pt x="3" y="35"/>
                  </a:lnTo>
                  <a:lnTo>
                    <a:pt x="7" y="44"/>
                  </a:lnTo>
                  <a:lnTo>
                    <a:pt x="18" y="65"/>
                  </a:lnTo>
                  <a:lnTo>
                    <a:pt x="33" y="81"/>
                  </a:lnTo>
                  <a:lnTo>
                    <a:pt x="49" y="96"/>
                  </a:lnTo>
                  <a:lnTo>
                    <a:pt x="70" y="107"/>
                  </a:lnTo>
                  <a:lnTo>
                    <a:pt x="79" y="111"/>
                  </a:lnTo>
                  <a:lnTo>
                    <a:pt x="90" y="113"/>
                  </a:lnTo>
                  <a:lnTo>
                    <a:pt x="103" y="115"/>
                  </a:lnTo>
                  <a:lnTo>
                    <a:pt x="114" y="116"/>
                  </a:lnTo>
                  <a:lnTo>
                    <a:pt x="114" y="11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4" name="Freeform 94">
              <a:extLst>
                <a:ext uri="{FF2B5EF4-FFF2-40B4-BE49-F238E27FC236}">
                  <a16:creationId xmlns:a16="http://schemas.microsoft.com/office/drawing/2014/main" id="{9A004515-0080-489F-81E4-31697146C6C9}"/>
                </a:ext>
              </a:extLst>
            </p:cNvPr>
            <p:cNvSpPr>
              <a:spLocks/>
            </p:cNvSpPr>
            <p:nvPr/>
          </p:nvSpPr>
          <p:spPr bwMode="auto">
            <a:xfrm>
              <a:off x="3317875" y="4144963"/>
              <a:ext cx="387350" cy="28575"/>
            </a:xfrm>
            <a:custGeom>
              <a:avLst/>
              <a:gdLst/>
              <a:ahLst/>
              <a:cxnLst>
                <a:cxn ang="0">
                  <a:pos x="235" y="0"/>
                </a:cxn>
                <a:cxn ang="0">
                  <a:pos x="9" y="0"/>
                </a:cxn>
                <a:cxn ang="0">
                  <a:pos x="9" y="0"/>
                </a:cxn>
                <a:cxn ang="0">
                  <a:pos x="6" y="0"/>
                </a:cxn>
                <a:cxn ang="0">
                  <a:pos x="2" y="2"/>
                </a:cxn>
                <a:cxn ang="0">
                  <a:pos x="0" y="6"/>
                </a:cxn>
                <a:cxn ang="0">
                  <a:pos x="0" y="9"/>
                </a:cxn>
                <a:cxn ang="0">
                  <a:pos x="0" y="9"/>
                </a:cxn>
                <a:cxn ang="0">
                  <a:pos x="0" y="13"/>
                </a:cxn>
                <a:cxn ang="0">
                  <a:pos x="2" y="17"/>
                </a:cxn>
                <a:cxn ang="0">
                  <a:pos x="6" y="18"/>
                </a:cxn>
                <a:cxn ang="0">
                  <a:pos x="9" y="18"/>
                </a:cxn>
                <a:cxn ang="0">
                  <a:pos x="235" y="18"/>
                </a:cxn>
                <a:cxn ang="0">
                  <a:pos x="235" y="18"/>
                </a:cxn>
                <a:cxn ang="0">
                  <a:pos x="239" y="18"/>
                </a:cxn>
                <a:cxn ang="0">
                  <a:pos x="242" y="17"/>
                </a:cxn>
                <a:cxn ang="0">
                  <a:pos x="244" y="13"/>
                </a:cxn>
                <a:cxn ang="0">
                  <a:pos x="244" y="9"/>
                </a:cxn>
                <a:cxn ang="0">
                  <a:pos x="244" y="9"/>
                </a:cxn>
                <a:cxn ang="0">
                  <a:pos x="244" y="6"/>
                </a:cxn>
                <a:cxn ang="0">
                  <a:pos x="242" y="2"/>
                </a:cxn>
                <a:cxn ang="0">
                  <a:pos x="239" y="0"/>
                </a:cxn>
                <a:cxn ang="0">
                  <a:pos x="235" y="0"/>
                </a:cxn>
                <a:cxn ang="0">
                  <a:pos x="235" y="0"/>
                </a:cxn>
              </a:cxnLst>
              <a:rect l="0" t="0" r="r" b="b"/>
              <a:pathLst>
                <a:path w="244" h="18">
                  <a:moveTo>
                    <a:pt x="235" y="0"/>
                  </a:moveTo>
                  <a:lnTo>
                    <a:pt x="9" y="0"/>
                  </a:lnTo>
                  <a:lnTo>
                    <a:pt x="9" y="0"/>
                  </a:lnTo>
                  <a:lnTo>
                    <a:pt x="6" y="0"/>
                  </a:lnTo>
                  <a:lnTo>
                    <a:pt x="2" y="2"/>
                  </a:lnTo>
                  <a:lnTo>
                    <a:pt x="0" y="6"/>
                  </a:lnTo>
                  <a:lnTo>
                    <a:pt x="0" y="9"/>
                  </a:lnTo>
                  <a:lnTo>
                    <a:pt x="0" y="9"/>
                  </a:lnTo>
                  <a:lnTo>
                    <a:pt x="0" y="13"/>
                  </a:lnTo>
                  <a:lnTo>
                    <a:pt x="2" y="17"/>
                  </a:lnTo>
                  <a:lnTo>
                    <a:pt x="6" y="18"/>
                  </a:lnTo>
                  <a:lnTo>
                    <a:pt x="9" y="18"/>
                  </a:lnTo>
                  <a:lnTo>
                    <a:pt x="235" y="18"/>
                  </a:lnTo>
                  <a:lnTo>
                    <a:pt x="235" y="18"/>
                  </a:lnTo>
                  <a:lnTo>
                    <a:pt x="239" y="18"/>
                  </a:lnTo>
                  <a:lnTo>
                    <a:pt x="242" y="17"/>
                  </a:lnTo>
                  <a:lnTo>
                    <a:pt x="244" y="13"/>
                  </a:lnTo>
                  <a:lnTo>
                    <a:pt x="244" y="9"/>
                  </a:lnTo>
                  <a:lnTo>
                    <a:pt x="244" y="9"/>
                  </a:lnTo>
                  <a:lnTo>
                    <a:pt x="244" y="6"/>
                  </a:lnTo>
                  <a:lnTo>
                    <a:pt x="242" y="2"/>
                  </a:lnTo>
                  <a:lnTo>
                    <a:pt x="239" y="0"/>
                  </a:lnTo>
                  <a:lnTo>
                    <a:pt x="235" y="0"/>
                  </a:lnTo>
                  <a:lnTo>
                    <a:pt x="235" y="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5" name="Freeform 95">
              <a:extLst>
                <a:ext uri="{FF2B5EF4-FFF2-40B4-BE49-F238E27FC236}">
                  <a16:creationId xmlns:a16="http://schemas.microsoft.com/office/drawing/2014/main" id="{02805506-5F8C-47BD-A326-2AFD7C269A9F}"/>
                </a:ext>
              </a:extLst>
            </p:cNvPr>
            <p:cNvSpPr>
              <a:spLocks/>
            </p:cNvSpPr>
            <p:nvPr/>
          </p:nvSpPr>
          <p:spPr bwMode="auto">
            <a:xfrm>
              <a:off x="3355975" y="3941763"/>
              <a:ext cx="123825" cy="188913"/>
            </a:xfrm>
            <a:custGeom>
              <a:avLst/>
              <a:gdLst/>
              <a:ahLst/>
              <a:cxnLst>
                <a:cxn ang="0">
                  <a:pos x="78" y="6"/>
                </a:cxn>
                <a:cxn ang="0">
                  <a:pos x="78" y="6"/>
                </a:cxn>
                <a:cxn ang="0">
                  <a:pos x="70" y="0"/>
                </a:cxn>
                <a:cxn ang="0">
                  <a:pos x="0" y="119"/>
                </a:cxn>
                <a:cxn ang="0">
                  <a:pos x="9" y="119"/>
                </a:cxn>
                <a:cxn ang="0">
                  <a:pos x="78" y="6"/>
                </a:cxn>
              </a:cxnLst>
              <a:rect l="0" t="0" r="r" b="b"/>
              <a:pathLst>
                <a:path w="78" h="119">
                  <a:moveTo>
                    <a:pt x="78" y="6"/>
                  </a:moveTo>
                  <a:lnTo>
                    <a:pt x="78" y="6"/>
                  </a:lnTo>
                  <a:lnTo>
                    <a:pt x="70" y="0"/>
                  </a:lnTo>
                  <a:lnTo>
                    <a:pt x="0" y="119"/>
                  </a:lnTo>
                  <a:lnTo>
                    <a:pt x="9" y="119"/>
                  </a:lnTo>
                  <a:lnTo>
                    <a:pt x="78" y="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6" name="Freeform 96">
              <a:extLst>
                <a:ext uri="{FF2B5EF4-FFF2-40B4-BE49-F238E27FC236}">
                  <a16:creationId xmlns:a16="http://schemas.microsoft.com/office/drawing/2014/main" id="{7DC92BEA-7153-4A26-91B9-5747B4648AEA}"/>
                </a:ext>
              </a:extLst>
            </p:cNvPr>
            <p:cNvSpPr>
              <a:spLocks/>
            </p:cNvSpPr>
            <p:nvPr/>
          </p:nvSpPr>
          <p:spPr bwMode="auto">
            <a:xfrm>
              <a:off x="3394075" y="4068763"/>
              <a:ext cx="238125" cy="61913"/>
            </a:xfrm>
            <a:custGeom>
              <a:avLst/>
              <a:gdLst/>
              <a:ahLst/>
              <a:cxnLst>
                <a:cxn ang="0">
                  <a:pos x="69" y="9"/>
                </a:cxn>
                <a:cxn ang="0">
                  <a:pos x="72" y="9"/>
                </a:cxn>
                <a:cxn ang="0">
                  <a:pos x="72" y="9"/>
                </a:cxn>
                <a:cxn ang="0">
                  <a:pos x="80" y="18"/>
                </a:cxn>
                <a:cxn ang="0">
                  <a:pos x="80" y="18"/>
                </a:cxn>
                <a:cxn ang="0">
                  <a:pos x="89" y="28"/>
                </a:cxn>
                <a:cxn ang="0">
                  <a:pos x="89" y="28"/>
                </a:cxn>
                <a:cxn ang="0">
                  <a:pos x="102" y="39"/>
                </a:cxn>
                <a:cxn ang="0">
                  <a:pos x="150" y="39"/>
                </a:cxn>
                <a:cxn ang="0">
                  <a:pos x="133" y="9"/>
                </a:cxn>
                <a:cxn ang="0">
                  <a:pos x="133" y="9"/>
                </a:cxn>
                <a:cxn ang="0">
                  <a:pos x="115" y="5"/>
                </a:cxn>
                <a:cxn ang="0">
                  <a:pos x="94" y="2"/>
                </a:cxn>
                <a:cxn ang="0">
                  <a:pos x="72" y="0"/>
                </a:cxn>
                <a:cxn ang="0">
                  <a:pos x="50" y="2"/>
                </a:cxn>
                <a:cxn ang="0">
                  <a:pos x="50" y="2"/>
                </a:cxn>
                <a:cxn ang="0">
                  <a:pos x="30" y="4"/>
                </a:cxn>
                <a:cxn ang="0">
                  <a:pos x="15" y="9"/>
                </a:cxn>
                <a:cxn ang="0">
                  <a:pos x="0" y="33"/>
                </a:cxn>
                <a:cxn ang="0">
                  <a:pos x="4" y="35"/>
                </a:cxn>
                <a:cxn ang="0">
                  <a:pos x="4" y="35"/>
                </a:cxn>
                <a:cxn ang="0">
                  <a:pos x="6" y="39"/>
                </a:cxn>
                <a:cxn ang="0">
                  <a:pos x="81" y="39"/>
                </a:cxn>
                <a:cxn ang="0">
                  <a:pos x="81" y="39"/>
                </a:cxn>
                <a:cxn ang="0">
                  <a:pos x="72" y="31"/>
                </a:cxn>
                <a:cxn ang="0">
                  <a:pos x="72" y="31"/>
                </a:cxn>
                <a:cxn ang="0">
                  <a:pos x="61" y="20"/>
                </a:cxn>
                <a:cxn ang="0">
                  <a:pos x="61" y="20"/>
                </a:cxn>
                <a:cxn ang="0">
                  <a:pos x="56" y="17"/>
                </a:cxn>
                <a:cxn ang="0">
                  <a:pos x="56" y="17"/>
                </a:cxn>
                <a:cxn ang="0">
                  <a:pos x="52" y="17"/>
                </a:cxn>
                <a:cxn ang="0">
                  <a:pos x="52" y="17"/>
                </a:cxn>
                <a:cxn ang="0">
                  <a:pos x="43" y="18"/>
                </a:cxn>
                <a:cxn ang="0">
                  <a:pos x="41" y="17"/>
                </a:cxn>
                <a:cxn ang="0">
                  <a:pos x="41" y="17"/>
                </a:cxn>
                <a:cxn ang="0">
                  <a:pos x="57" y="13"/>
                </a:cxn>
                <a:cxn ang="0">
                  <a:pos x="57" y="13"/>
                </a:cxn>
                <a:cxn ang="0">
                  <a:pos x="69" y="9"/>
                </a:cxn>
                <a:cxn ang="0">
                  <a:pos x="69" y="9"/>
                </a:cxn>
              </a:cxnLst>
              <a:rect l="0" t="0" r="r" b="b"/>
              <a:pathLst>
                <a:path w="150" h="39">
                  <a:moveTo>
                    <a:pt x="69" y="9"/>
                  </a:moveTo>
                  <a:lnTo>
                    <a:pt x="72" y="9"/>
                  </a:lnTo>
                  <a:lnTo>
                    <a:pt x="72" y="9"/>
                  </a:lnTo>
                  <a:lnTo>
                    <a:pt x="80" y="18"/>
                  </a:lnTo>
                  <a:lnTo>
                    <a:pt x="80" y="18"/>
                  </a:lnTo>
                  <a:lnTo>
                    <a:pt x="89" y="28"/>
                  </a:lnTo>
                  <a:lnTo>
                    <a:pt x="89" y="28"/>
                  </a:lnTo>
                  <a:lnTo>
                    <a:pt x="102" y="39"/>
                  </a:lnTo>
                  <a:lnTo>
                    <a:pt x="150" y="39"/>
                  </a:lnTo>
                  <a:lnTo>
                    <a:pt x="133" y="9"/>
                  </a:lnTo>
                  <a:lnTo>
                    <a:pt x="133" y="9"/>
                  </a:lnTo>
                  <a:lnTo>
                    <a:pt x="115" y="5"/>
                  </a:lnTo>
                  <a:lnTo>
                    <a:pt x="94" y="2"/>
                  </a:lnTo>
                  <a:lnTo>
                    <a:pt x="72" y="0"/>
                  </a:lnTo>
                  <a:lnTo>
                    <a:pt x="50" y="2"/>
                  </a:lnTo>
                  <a:lnTo>
                    <a:pt x="50" y="2"/>
                  </a:lnTo>
                  <a:lnTo>
                    <a:pt x="30" y="4"/>
                  </a:lnTo>
                  <a:lnTo>
                    <a:pt x="15" y="9"/>
                  </a:lnTo>
                  <a:lnTo>
                    <a:pt x="0" y="33"/>
                  </a:lnTo>
                  <a:lnTo>
                    <a:pt x="4" y="35"/>
                  </a:lnTo>
                  <a:lnTo>
                    <a:pt x="4" y="35"/>
                  </a:lnTo>
                  <a:lnTo>
                    <a:pt x="6" y="39"/>
                  </a:lnTo>
                  <a:lnTo>
                    <a:pt x="81" y="39"/>
                  </a:lnTo>
                  <a:lnTo>
                    <a:pt x="81" y="39"/>
                  </a:lnTo>
                  <a:lnTo>
                    <a:pt x="72" y="31"/>
                  </a:lnTo>
                  <a:lnTo>
                    <a:pt x="72" y="31"/>
                  </a:lnTo>
                  <a:lnTo>
                    <a:pt x="61" y="20"/>
                  </a:lnTo>
                  <a:lnTo>
                    <a:pt x="61" y="20"/>
                  </a:lnTo>
                  <a:lnTo>
                    <a:pt x="56" y="17"/>
                  </a:lnTo>
                  <a:lnTo>
                    <a:pt x="56" y="17"/>
                  </a:lnTo>
                  <a:lnTo>
                    <a:pt x="52" y="17"/>
                  </a:lnTo>
                  <a:lnTo>
                    <a:pt x="52" y="17"/>
                  </a:lnTo>
                  <a:lnTo>
                    <a:pt x="43" y="18"/>
                  </a:lnTo>
                  <a:lnTo>
                    <a:pt x="41" y="17"/>
                  </a:lnTo>
                  <a:lnTo>
                    <a:pt x="41" y="17"/>
                  </a:lnTo>
                  <a:lnTo>
                    <a:pt x="57" y="13"/>
                  </a:lnTo>
                  <a:lnTo>
                    <a:pt x="57" y="13"/>
                  </a:lnTo>
                  <a:lnTo>
                    <a:pt x="69" y="9"/>
                  </a:lnTo>
                  <a:lnTo>
                    <a:pt x="69" y="9"/>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7" name="Freeform 97">
              <a:extLst>
                <a:ext uri="{FF2B5EF4-FFF2-40B4-BE49-F238E27FC236}">
                  <a16:creationId xmlns:a16="http://schemas.microsoft.com/office/drawing/2014/main" id="{201CF436-97A9-4BC0-BA92-F59073AED43B}"/>
                </a:ext>
              </a:extLst>
            </p:cNvPr>
            <p:cNvSpPr>
              <a:spLocks/>
            </p:cNvSpPr>
            <p:nvPr/>
          </p:nvSpPr>
          <p:spPr bwMode="auto">
            <a:xfrm>
              <a:off x="3390900" y="4124325"/>
              <a:ext cx="6350" cy="6350"/>
            </a:xfrm>
            <a:custGeom>
              <a:avLst/>
              <a:gdLst/>
              <a:ahLst/>
              <a:cxnLst>
                <a:cxn ang="0">
                  <a:pos x="0" y="4"/>
                </a:cxn>
                <a:cxn ang="0">
                  <a:pos x="4" y="4"/>
                </a:cxn>
                <a:cxn ang="0">
                  <a:pos x="4" y="2"/>
                </a:cxn>
                <a:cxn ang="0">
                  <a:pos x="2" y="0"/>
                </a:cxn>
                <a:cxn ang="0">
                  <a:pos x="0" y="4"/>
                </a:cxn>
              </a:cxnLst>
              <a:rect l="0" t="0" r="r" b="b"/>
              <a:pathLst>
                <a:path w="4" h="4">
                  <a:moveTo>
                    <a:pt x="0" y="4"/>
                  </a:moveTo>
                  <a:lnTo>
                    <a:pt x="4" y="4"/>
                  </a:lnTo>
                  <a:lnTo>
                    <a:pt x="4" y="2"/>
                  </a:lnTo>
                  <a:lnTo>
                    <a:pt x="2" y="0"/>
                  </a:lnTo>
                  <a:lnTo>
                    <a:pt x="0" y="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8" name="Freeform 98">
              <a:extLst>
                <a:ext uri="{FF2B5EF4-FFF2-40B4-BE49-F238E27FC236}">
                  <a16:creationId xmlns:a16="http://schemas.microsoft.com/office/drawing/2014/main" id="{528D2438-A4A7-49DE-A5D2-59FB04CC0F28}"/>
                </a:ext>
              </a:extLst>
            </p:cNvPr>
            <p:cNvSpPr>
              <a:spLocks/>
            </p:cNvSpPr>
            <p:nvPr/>
          </p:nvSpPr>
          <p:spPr bwMode="auto">
            <a:xfrm>
              <a:off x="3543300" y="3941763"/>
              <a:ext cx="123825" cy="188913"/>
            </a:xfrm>
            <a:custGeom>
              <a:avLst/>
              <a:gdLst/>
              <a:ahLst/>
              <a:cxnLst>
                <a:cxn ang="0">
                  <a:pos x="78" y="119"/>
                </a:cxn>
                <a:cxn ang="0">
                  <a:pos x="8" y="0"/>
                </a:cxn>
                <a:cxn ang="0">
                  <a:pos x="8" y="0"/>
                </a:cxn>
                <a:cxn ang="0">
                  <a:pos x="0" y="6"/>
                </a:cxn>
                <a:cxn ang="0">
                  <a:pos x="69" y="119"/>
                </a:cxn>
                <a:cxn ang="0">
                  <a:pos x="78" y="119"/>
                </a:cxn>
              </a:cxnLst>
              <a:rect l="0" t="0" r="r" b="b"/>
              <a:pathLst>
                <a:path w="78" h="119">
                  <a:moveTo>
                    <a:pt x="78" y="119"/>
                  </a:moveTo>
                  <a:lnTo>
                    <a:pt x="8" y="0"/>
                  </a:lnTo>
                  <a:lnTo>
                    <a:pt x="8" y="0"/>
                  </a:lnTo>
                  <a:lnTo>
                    <a:pt x="0" y="6"/>
                  </a:lnTo>
                  <a:lnTo>
                    <a:pt x="69" y="119"/>
                  </a:lnTo>
                  <a:lnTo>
                    <a:pt x="78" y="119"/>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9" name="Freeform 99">
              <a:extLst>
                <a:ext uri="{FF2B5EF4-FFF2-40B4-BE49-F238E27FC236}">
                  <a16:creationId xmlns:a16="http://schemas.microsoft.com/office/drawing/2014/main" id="{09D7E8B6-5506-41A5-9EE6-6100F73FED36}"/>
                </a:ext>
              </a:extLst>
            </p:cNvPr>
            <p:cNvSpPr>
              <a:spLocks noEditPoints="1"/>
            </p:cNvSpPr>
            <p:nvPr/>
          </p:nvSpPr>
          <p:spPr bwMode="auto">
            <a:xfrm>
              <a:off x="3459163" y="3840163"/>
              <a:ext cx="104775" cy="101600"/>
            </a:xfrm>
            <a:custGeom>
              <a:avLst/>
              <a:gdLst/>
              <a:ahLst/>
              <a:cxnLst>
                <a:cxn ang="0">
                  <a:pos x="33" y="64"/>
                </a:cxn>
                <a:cxn ang="0">
                  <a:pos x="33" y="64"/>
                </a:cxn>
                <a:cxn ang="0">
                  <a:pos x="40" y="64"/>
                </a:cxn>
                <a:cxn ang="0">
                  <a:pos x="46" y="63"/>
                </a:cxn>
                <a:cxn ang="0">
                  <a:pos x="52" y="59"/>
                </a:cxn>
                <a:cxn ang="0">
                  <a:pos x="57" y="55"/>
                </a:cxn>
                <a:cxn ang="0">
                  <a:pos x="61" y="50"/>
                </a:cxn>
                <a:cxn ang="0">
                  <a:pos x="63" y="44"/>
                </a:cxn>
                <a:cxn ang="0">
                  <a:pos x="65" y="39"/>
                </a:cxn>
                <a:cxn ang="0">
                  <a:pos x="66" y="31"/>
                </a:cxn>
                <a:cxn ang="0">
                  <a:pos x="66" y="31"/>
                </a:cxn>
                <a:cxn ang="0">
                  <a:pos x="65" y="26"/>
                </a:cxn>
                <a:cxn ang="0">
                  <a:pos x="63" y="20"/>
                </a:cxn>
                <a:cxn ang="0">
                  <a:pos x="61" y="15"/>
                </a:cxn>
                <a:cxn ang="0">
                  <a:pos x="57" y="9"/>
                </a:cxn>
                <a:cxn ang="0">
                  <a:pos x="52" y="5"/>
                </a:cxn>
                <a:cxn ang="0">
                  <a:pos x="46" y="2"/>
                </a:cxn>
                <a:cxn ang="0">
                  <a:pos x="40" y="0"/>
                </a:cxn>
                <a:cxn ang="0">
                  <a:pos x="33" y="0"/>
                </a:cxn>
                <a:cxn ang="0">
                  <a:pos x="33" y="0"/>
                </a:cxn>
                <a:cxn ang="0">
                  <a:pos x="28" y="0"/>
                </a:cxn>
                <a:cxn ang="0">
                  <a:pos x="20" y="2"/>
                </a:cxn>
                <a:cxn ang="0">
                  <a:pos x="15" y="5"/>
                </a:cxn>
                <a:cxn ang="0">
                  <a:pos x="11" y="9"/>
                </a:cxn>
                <a:cxn ang="0">
                  <a:pos x="5" y="15"/>
                </a:cxn>
                <a:cxn ang="0">
                  <a:pos x="4" y="20"/>
                </a:cxn>
                <a:cxn ang="0">
                  <a:pos x="2" y="26"/>
                </a:cxn>
                <a:cxn ang="0">
                  <a:pos x="0" y="31"/>
                </a:cxn>
                <a:cxn ang="0">
                  <a:pos x="0" y="31"/>
                </a:cxn>
                <a:cxn ang="0">
                  <a:pos x="2" y="39"/>
                </a:cxn>
                <a:cxn ang="0">
                  <a:pos x="4" y="44"/>
                </a:cxn>
                <a:cxn ang="0">
                  <a:pos x="5" y="50"/>
                </a:cxn>
                <a:cxn ang="0">
                  <a:pos x="11" y="55"/>
                </a:cxn>
                <a:cxn ang="0">
                  <a:pos x="15" y="59"/>
                </a:cxn>
                <a:cxn ang="0">
                  <a:pos x="20" y="63"/>
                </a:cxn>
                <a:cxn ang="0">
                  <a:pos x="28" y="64"/>
                </a:cxn>
                <a:cxn ang="0">
                  <a:pos x="33" y="64"/>
                </a:cxn>
                <a:cxn ang="0">
                  <a:pos x="33" y="64"/>
                </a:cxn>
                <a:cxn ang="0">
                  <a:pos x="33" y="9"/>
                </a:cxn>
                <a:cxn ang="0">
                  <a:pos x="33" y="9"/>
                </a:cxn>
                <a:cxn ang="0">
                  <a:pos x="42" y="11"/>
                </a:cxn>
                <a:cxn ang="0">
                  <a:pos x="50" y="16"/>
                </a:cxn>
                <a:cxn ang="0">
                  <a:pos x="53" y="24"/>
                </a:cxn>
                <a:cxn ang="0">
                  <a:pos x="55" y="31"/>
                </a:cxn>
                <a:cxn ang="0">
                  <a:pos x="55" y="31"/>
                </a:cxn>
                <a:cxn ang="0">
                  <a:pos x="53" y="40"/>
                </a:cxn>
                <a:cxn ang="0">
                  <a:pos x="50" y="48"/>
                </a:cxn>
                <a:cxn ang="0">
                  <a:pos x="42" y="53"/>
                </a:cxn>
                <a:cxn ang="0">
                  <a:pos x="33" y="53"/>
                </a:cxn>
                <a:cxn ang="0">
                  <a:pos x="33" y="53"/>
                </a:cxn>
                <a:cxn ang="0">
                  <a:pos x="24" y="53"/>
                </a:cxn>
                <a:cxn ang="0">
                  <a:pos x="18" y="48"/>
                </a:cxn>
                <a:cxn ang="0">
                  <a:pos x="13" y="40"/>
                </a:cxn>
                <a:cxn ang="0">
                  <a:pos x="11" y="31"/>
                </a:cxn>
                <a:cxn ang="0">
                  <a:pos x="11" y="31"/>
                </a:cxn>
                <a:cxn ang="0">
                  <a:pos x="13" y="24"/>
                </a:cxn>
                <a:cxn ang="0">
                  <a:pos x="18" y="16"/>
                </a:cxn>
                <a:cxn ang="0">
                  <a:pos x="24" y="11"/>
                </a:cxn>
                <a:cxn ang="0">
                  <a:pos x="33" y="9"/>
                </a:cxn>
                <a:cxn ang="0">
                  <a:pos x="33" y="9"/>
                </a:cxn>
              </a:cxnLst>
              <a:rect l="0" t="0" r="r" b="b"/>
              <a:pathLst>
                <a:path w="66" h="64">
                  <a:moveTo>
                    <a:pt x="33" y="64"/>
                  </a:moveTo>
                  <a:lnTo>
                    <a:pt x="33" y="64"/>
                  </a:lnTo>
                  <a:lnTo>
                    <a:pt x="40" y="64"/>
                  </a:lnTo>
                  <a:lnTo>
                    <a:pt x="46" y="63"/>
                  </a:lnTo>
                  <a:lnTo>
                    <a:pt x="52" y="59"/>
                  </a:lnTo>
                  <a:lnTo>
                    <a:pt x="57" y="55"/>
                  </a:lnTo>
                  <a:lnTo>
                    <a:pt x="61" y="50"/>
                  </a:lnTo>
                  <a:lnTo>
                    <a:pt x="63" y="44"/>
                  </a:lnTo>
                  <a:lnTo>
                    <a:pt x="65" y="39"/>
                  </a:lnTo>
                  <a:lnTo>
                    <a:pt x="66" y="31"/>
                  </a:lnTo>
                  <a:lnTo>
                    <a:pt x="66" y="31"/>
                  </a:lnTo>
                  <a:lnTo>
                    <a:pt x="65" y="26"/>
                  </a:lnTo>
                  <a:lnTo>
                    <a:pt x="63" y="20"/>
                  </a:lnTo>
                  <a:lnTo>
                    <a:pt x="61" y="15"/>
                  </a:lnTo>
                  <a:lnTo>
                    <a:pt x="57" y="9"/>
                  </a:lnTo>
                  <a:lnTo>
                    <a:pt x="52" y="5"/>
                  </a:lnTo>
                  <a:lnTo>
                    <a:pt x="46" y="2"/>
                  </a:lnTo>
                  <a:lnTo>
                    <a:pt x="40" y="0"/>
                  </a:lnTo>
                  <a:lnTo>
                    <a:pt x="33" y="0"/>
                  </a:lnTo>
                  <a:lnTo>
                    <a:pt x="33" y="0"/>
                  </a:lnTo>
                  <a:lnTo>
                    <a:pt x="28" y="0"/>
                  </a:lnTo>
                  <a:lnTo>
                    <a:pt x="20" y="2"/>
                  </a:lnTo>
                  <a:lnTo>
                    <a:pt x="15" y="5"/>
                  </a:lnTo>
                  <a:lnTo>
                    <a:pt x="11" y="9"/>
                  </a:lnTo>
                  <a:lnTo>
                    <a:pt x="5" y="15"/>
                  </a:lnTo>
                  <a:lnTo>
                    <a:pt x="4" y="20"/>
                  </a:lnTo>
                  <a:lnTo>
                    <a:pt x="2" y="26"/>
                  </a:lnTo>
                  <a:lnTo>
                    <a:pt x="0" y="31"/>
                  </a:lnTo>
                  <a:lnTo>
                    <a:pt x="0" y="31"/>
                  </a:lnTo>
                  <a:lnTo>
                    <a:pt x="2" y="39"/>
                  </a:lnTo>
                  <a:lnTo>
                    <a:pt x="4" y="44"/>
                  </a:lnTo>
                  <a:lnTo>
                    <a:pt x="5" y="50"/>
                  </a:lnTo>
                  <a:lnTo>
                    <a:pt x="11" y="55"/>
                  </a:lnTo>
                  <a:lnTo>
                    <a:pt x="15" y="59"/>
                  </a:lnTo>
                  <a:lnTo>
                    <a:pt x="20" y="63"/>
                  </a:lnTo>
                  <a:lnTo>
                    <a:pt x="28" y="64"/>
                  </a:lnTo>
                  <a:lnTo>
                    <a:pt x="33" y="64"/>
                  </a:lnTo>
                  <a:lnTo>
                    <a:pt x="33" y="64"/>
                  </a:lnTo>
                  <a:close/>
                  <a:moveTo>
                    <a:pt x="33" y="9"/>
                  </a:moveTo>
                  <a:lnTo>
                    <a:pt x="33" y="9"/>
                  </a:lnTo>
                  <a:lnTo>
                    <a:pt x="42" y="11"/>
                  </a:lnTo>
                  <a:lnTo>
                    <a:pt x="50" y="16"/>
                  </a:lnTo>
                  <a:lnTo>
                    <a:pt x="53" y="24"/>
                  </a:lnTo>
                  <a:lnTo>
                    <a:pt x="55" y="31"/>
                  </a:lnTo>
                  <a:lnTo>
                    <a:pt x="55" y="31"/>
                  </a:lnTo>
                  <a:lnTo>
                    <a:pt x="53" y="40"/>
                  </a:lnTo>
                  <a:lnTo>
                    <a:pt x="50" y="48"/>
                  </a:lnTo>
                  <a:lnTo>
                    <a:pt x="42" y="53"/>
                  </a:lnTo>
                  <a:lnTo>
                    <a:pt x="33" y="53"/>
                  </a:lnTo>
                  <a:lnTo>
                    <a:pt x="33" y="53"/>
                  </a:lnTo>
                  <a:lnTo>
                    <a:pt x="24" y="53"/>
                  </a:lnTo>
                  <a:lnTo>
                    <a:pt x="18" y="48"/>
                  </a:lnTo>
                  <a:lnTo>
                    <a:pt x="13" y="40"/>
                  </a:lnTo>
                  <a:lnTo>
                    <a:pt x="11" y="31"/>
                  </a:lnTo>
                  <a:lnTo>
                    <a:pt x="11" y="31"/>
                  </a:lnTo>
                  <a:lnTo>
                    <a:pt x="13" y="24"/>
                  </a:lnTo>
                  <a:lnTo>
                    <a:pt x="18" y="16"/>
                  </a:lnTo>
                  <a:lnTo>
                    <a:pt x="24" y="11"/>
                  </a:lnTo>
                  <a:lnTo>
                    <a:pt x="33" y="9"/>
                  </a:lnTo>
                  <a:lnTo>
                    <a:pt x="33" y="9"/>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0" name="Freeform 100">
              <a:extLst>
                <a:ext uri="{FF2B5EF4-FFF2-40B4-BE49-F238E27FC236}">
                  <a16:creationId xmlns:a16="http://schemas.microsoft.com/office/drawing/2014/main" id="{CD4D7EC3-8FCE-4603-B9B3-85C6CF3A0B1E}"/>
                </a:ext>
              </a:extLst>
            </p:cNvPr>
            <p:cNvSpPr>
              <a:spLocks/>
            </p:cNvSpPr>
            <p:nvPr/>
          </p:nvSpPr>
          <p:spPr bwMode="auto">
            <a:xfrm>
              <a:off x="3482975" y="3863975"/>
              <a:ext cx="58737" cy="55563"/>
            </a:xfrm>
            <a:custGeom>
              <a:avLst/>
              <a:gdLst/>
              <a:ahLst/>
              <a:cxnLst>
                <a:cxn ang="0">
                  <a:pos x="18" y="35"/>
                </a:cxn>
                <a:cxn ang="0">
                  <a:pos x="18" y="35"/>
                </a:cxn>
                <a:cxn ang="0">
                  <a:pos x="25" y="35"/>
                </a:cxn>
                <a:cxn ang="0">
                  <a:pos x="31" y="29"/>
                </a:cxn>
                <a:cxn ang="0">
                  <a:pos x="35" y="24"/>
                </a:cxn>
                <a:cxn ang="0">
                  <a:pos x="37" y="16"/>
                </a:cxn>
                <a:cxn ang="0">
                  <a:pos x="37" y="16"/>
                </a:cxn>
                <a:cxn ang="0">
                  <a:pos x="35" y="11"/>
                </a:cxn>
                <a:cxn ang="0">
                  <a:pos x="31" y="3"/>
                </a:cxn>
                <a:cxn ang="0">
                  <a:pos x="25" y="0"/>
                </a:cxn>
                <a:cxn ang="0">
                  <a:pos x="18" y="0"/>
                </a:cxn>
                <a:cxn ang="0">
                  <a:pos x="18" y="0"/>
                </a:cxn>
                <a:cxn ang="0">
                  <a:pos x="11" y="0"/>
                </a:cxn>
                <a:cxn ang="0">
                  <a:pos x="5" y="3"/>
                </a:cxn>
                <a:cxn ang="0">
                  <a:pos x="1" y="11"/>
                </a:cxn>
                <a:cxn ang="0">
                  <a:pos x="0" y="16"/>
                </a:cxn>
                <a:cxn ang="0">
                  <a:pos x="0" y="16"/>
                </a:cxn>
                <a:cxn ang="0">
                  <a:pos x="1" y="24"/>
                </a:cxn>
                <a:cxn ang="0">
                  <a:pos x="5" y="29"/>
                </a:cxn>
                <a:cxn ang="0">
                  <a:pos x="11" y="35"/>
                </a:cxn>
                <a:cxn ang="0">
                  <a:pos x="18" y="35"/>
                </a:cxn>
                <a:cxn ang="0">
                  <a:pos x="18" y="35"/>
                </a:cxn>
              </a:cxnLst>
              <a:rect l="0" t="0" r="r" b="b"/>
              <a:pathLst>
                <a:path w="37" h="35">
                  <a:moveTo>
                    <a:pt x="18" y="35"/>
                  </a:moveTo>
                  <a:lnTo>
                    <a:pt x="18" y="35"/>
                  </a:lnTo>
                  <a:lnTo>
                    <a:pt x="25" y="35"/>
                  </a:lnTo>
                  <a:lnTo>
                    <a:pt x="31" y="29"/>
                  </a:lnTo>
                  <a:lnTo>
                    <a:pt x="35" y="24"/>
                  </a:lnTo>
                  <a:lnTo>
                    <a:pt x="37" y="16"/>
                  </a:lnTo>
                  <a:lnTo>
                    <a:pt x="37" y="16"/>
                  </a:lnTo>
                  <a:lnTo>
                    <a:pt x="35" y="11"/>
                  </a:lnTo>
                  <a:lnTo>
                    <a:pt x="31" y="3"/>
                  </a:lnTo>
                  <a:lnTo>
                    <a:pt x="25" y="0"/>
                  </a:lnTo>
                  <a:lnTo>
                    <a:pt x="18" y="0"/>
                  </a:lnTo>
                  <a:lnTo>
                    <a:pt x="18" y="0"/>
                  </a:lnTo>
                  <a:lnTo>
                    <a:pt x="11" y="0"/>
                  </a:lnTo>
                  <a:lnTo>
                    <a:pt x="5" y="3"/>
                  </a:lnTo>
                  <a:lnTo>
                    <a:pt x="1" y="11"/>
                  </a:lnTo>
                  <a:lnTo>
                    <a:pt x="0" y="16"/>
                  </a:lnTo>
                  <a:lnTo>
                    <a:pt x="0" y="16"/>
                  </a:lnTo>
                  <a:lnTo>
                    <a:pt x="1" y="24"/>
                  </a:lnTo>
                  <a:lnTo>
                    <a:pt x="5" y="29"/>
                  </a:lnTo>
                  <a:lnTo>
                    <a:pt x="11" y="35"/>
                  </a:lnTo>
                  <a:lnTo>
                    <a:pt x="18" y="35"/>
                  </a:lnTo>
                  <a:lnTo>
                    <a:pt x="18" y="35"/>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1" name="Freeform 101">
              <a:extLst>
                <a:ext uri="{FF2B5EF4-FFF2-40B4-BE49-F238E27FC236}">
                  <a16:creationId xmlns:a16="http://schemas.microsoft.com/office/drawing/2014/main" id="{F3B4A4A7-1467-4154-AAA1-E487E995CB1A}"/>
                </a:ext>
              </a:extLst>
            </p:cNvPr>
            <p:cNvSpPr>
              <a:spLocks/>
            </p:cNvSpPr>
            <p:nvPr/>
          </p:nvSpPr>
          <p:spPr bwMode="auto">
            <a:xfrm>
              <a:off x="4144963" y="3940175"/>
              <a:ext cx="123825" cy="184150"/>
            </a:xfrm>
            <a:custGeom>
              <a:avLst/>
              <a:gdLst/>
              <a:ahLst/>
              <a:cxnLst>
                <a:cxn ang="0">
                  <a:pos x="11" y="116"/>
                </a:cxn>
                <a:cxn ang="0">
                  <a:pos x="78" y="5"/>
                </a:cxn>
                <a:cxn ang="0">
                  <a:pos x="78" y="5"/>
                </a:cxn>
                <a:cxn ang="0">
                  <a:pos x="70" y="0"/>
                </a:cxn>
                <a:cxn ang="0">
                  <a:pos x="39" y="53"/>
                </a:cxn>
                <a:cxn ang="0">
                  <a:pos x="39" y="53"/>
                </a:cxn>
                <a:cxn ang="0">
                  <a:pos x="0" y="116"/>
                </a:cxn>
                <a:cxn ang="0">
                  <a:pos x="11" y="116"/>
                </a:cxn>
              </a:cxnLst>
              <a:rect l="0" t="0" r="r" b="b"/>
              <a:pathLst>
                <a:path w="78" h="116">
                  <a:moveTo>
                    <a:pt x="11" y="116"/>
                  </a:moveTo>
                  <a:lnTo>
                    <a:pt x="78" y="5"/>
                  </a:lnTo>
                  <a:lnTo>
                    <a:pt x="78" y="5"/>
                  </a:lnTo>
                  <a:lnTo>
                    <a:pt x="70" y="0"/>
                  </a:lnTo>
                  <a:lnTo>
                    <a:pt x="39" y="53"/>
                  </a:lnTo>
                  <a:lnTo>
                    <a:pt x="39" y="53"/>
                  </a:lnTo>
                  <a:lnTo>
                    <a:pt x="0" y="116"/>
                  </a:lnTo>
                  <a:lnTo>
                    <a:pt x="11" y="11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 name="Freeform 102">
              <a:extLst>
                <a:ext uri="{FF2B5EF4-FFF2-40B4-BE49-F238E27FC236}">
                  <a16:creationId xmlns:a16="http://schemas.microsoft.com/office/drawing/2014/main" id="{1787015C-27F3-48CD-B2A1-0B22D09F9E26}"/>
                </a:ext>
              </a:extLst>
            </p:cNvPr>
            <p:cNvSpPr>
              <a:spLocks noEditPoints="1"/>
            </p:cNvSpPr>
            <p:nvPr/>
          </p:nvSpPr>
          <p:spPr bwMode="auto">
            <a:xfrm>
              <a:off x="4206875" y="4003675"/>
              <a:ext cx="203200" cy="120650"/>
            </a:xfrm>
            <a:custGeom>
              <a:avLst/>
              <a:gdLst/>
              <a:ahLst/>
              <a:cxnLst>
                <a:cxn ang="0">
                  <a:pos x="128" y="61"/>
                </a:cxn>
                <a:cxn ang="0">
                  <a:pos x="91" y="0"/>
                </a:cxn>
                <a:cxn ang="0">
                  <a:pos x="30" y="0"/>
                </a:cxn>
                <a:cxn ang="0">
                  <a:pos x="0" y="50"/>
                </a:cxn>
                <a:cxn ang="0">
                  <a:pos x="0" y="76"/>
                </a:cxn>
                <a:cxn ang="0">
                  <a:pos x="128" y="76"/>
                </a:cxn>
                <a:cxn ang="0">
                  <a:pos x="128" y="61"/>
                </a:cxn>
                <a:cxn ang="0">
                  <a:pos x="100" y="74"/>
                </a:cxn>
                <a:cxn ang="0">
                  <a:pos x="26" y="74"/>
                </a:cxn>
                <a:cxn ang="0">
                  <a:pos x="26" y="74"/>
                </a:cxn>
                <a:cxn ang="0">
                  <a:pos x="24" y="72"/>
                </a:cxn>
                <a:cxn ang="0">
                  <a:pos x="22" y="69"/>
                </a:cxn>
                <a:cxn ang="0">
                  <a:pos x="22" y="69"/>
                </a:cxn>
                <a:cxn ang="0">
                  <a:pos x="24" y="67"/>
                </a:cxn>
                <a:cxn ang="0">
                  <a:pos x="26" y="65"/>
                </a:cxn>
                <a:cxn ang="0">
                  <a:pos x="100" y="65"/>
                </a:cxn>
                <a:cxn ang="0">
                  <a:pos x="100" y="65"/>
                </a:cxn>
                <a:cxn ang="0">
                  <a:pos x="104" y="67"/>
                </a:cxn>
                <a:cxn ang="0">
                  <a:pos x="104" y="69"/>
                </a:cxn>
                <a:cxn ang="0">
                  <a:pos x="104" y="69"/>
                </a:cxn>
                <a:cxn ang="0">
                  <a:pos x="104" y="72"/>
                </a:cxn>
                <a:cxn ang="0">
                  <a:pos x="100" y="74"/>
                </a:cxn>
                <a:cxn ang="0">
                  <a:pos x="100" y="74"/>
                </a:cxn>
                <a:cxn ang="0">
                  <a:pos x="100" y="54"/>
                </a:cxn>
                <a:cxn ang="0">
                  <a:pos x="26" y="54"/>
                </a:cxn>
                <a:cxn ang="0">
                  <a:pos x="26" y="54"/>
                </a:cxn>
                <a:cxn ang="0">
                  <a:pos x="24" y="52"/>
                </a:cxn>
                <a:cxn ang="0">
                  <a:pos x="22" y="50"/>
                </a:cxn>
                <a:cxn ang="0">
                  <a:pos x="22" y="50"/>
                </a:cxn>
                <a:cxn ang="0">
                  <a:pos x="24" y="48"/>
                </a:cxn>
                <a:cxn ang="0">
                  <a:pos x="26" y="46"/>
                </a:cxn>
                <a:cxn ang="0">
                  <a:pos x="100" y="46"/>
                </a:cxn>
                <a:cxn ang="0">
                  <a:pos x="100" y="46"/>
                </a:cxn>
                <a:cxn ang="0">
                  <a:pos x="104" y="48"/>
                </a:cxn>
                <a:cxn ang="0">
                  <a:pos x="104" y="50"/>
                </a:cxn>
                <a:cxn ang="0">
                  <a:pos x="104" y="50"/>
                </a:cxn>
                <a:cxn ang="0">
                  <a:pos x="104" y="52"/>
                </a:cxn>
                <a:cxn ang="0">
                  <a:pos x="100" y="54"/>
                </a:cxn>
                <a:cxn ang="0">
                  <a:pos x="100" y="54"/>
                </a:cxn>
                <a:cxn ang="0">
                  <a:pos x="100" y="35"/>
                </a:cxn>
                <a:cxn ang="0">
                  <a:pos x="74" y="35"/>
                </a:cxn>
                <a:cxn ang="0">
                  <a:pos x="26" y="35"/>
                </a:cxn>
                <a:cxn ang="0">
                  <a:pos x="26" y="35"/>
                </a:cxn>
                <a:cxn ang="0">
                  <a:pos x="24" y="34"/>
                </a:cxn>
                <a:cxn ang="0">
                  <a:pos x="22" y="32"/>
                </a:cxn>
                <a:cxn ang="0">
                  <a:pos x="22" y="32"/>
                </a:cxn>
                <a:cxn ang="0">
                  <a:pos x="24" y="28"/>
                </a:cxn>
                <a:cxn ang="0">
                  <a:pos x="26" y="28"/>
                </a:cxn>
                <a:cxn ang="0">
                  <a:pos x="44" y="28"/>
                </a:cxn>
                <a:cxn ang="0">
                  <a:pos x="100" y="28"/>
                </a:cxn>
                <a:cxn ang="0">
                  <a:pos x="100" y="28"/>
                </a:cxn>
                <a:cxn ang="0">
                  <a:pos x="104" y="28"/>
                </a:cxn>
                <a:cxn ang="0">
                  <a:pos x="104" y="32"/>
                </a:cxn>
                <a:cxn ang="0">
                  <a:pos x="104" y="32"/>
                </a:cxn>
                <a:cxn ang="0">
                  <a:pos x="104" y="34"/>
                </a:cxn>
                <a:cxn ang="0">
                  <a:pos x="100" y="35"/>
                </a:cxn>
                <a:cxn ang="0">
                  <a:pos x="100" y="35"/>
                </a:cxn>
              </a:cxnLst>
              <a:rect l="0" t="0" r="r" b="b"/>
              <a:pathLst>
                <a:path w="128" h="76">
                  <a:moveTo>
                    <a:pt x="128" y="61"/>
                  </a:moveTo>
                  <a:lnTo>
                    <a:pt x="91" y="0"/>
                  </a:lnTo>
                  <a:lnTo>
                    <a:pt x="30" y="0"/>
                  </a:lnTo>
                  <a:lnTo>
                    <a:pt x="0" y="50"/>
                  </a:lnTo>
                  <a:lnTo>
                    <a:pt x="0" y="76"/>
                  </a:lnTo>
                  <a:lnTo>
                    <a:pt x="128" y="76"/>
                  </a:lnTo>
                  <a:lnTo>
                    <a:pt x="128" y="61"/>
                  </a:lnTo>
                  <a:close/>
                  <a:moveTo>
                    <a:pt x="100" y="74"/>
                  </a:moveTo>
                  <a:lnTo>
                    <a:pt x="26" y="74"/>
                  </a:lnTo>
                  <a:lnTo>
                    <a:pt x="26" y="74"/>
                  </a:lnTo>
                  <a:lnTo>
                    <a:pt x="24" y="72"/>
                  </a:lnTo>
                  <a:lnTo>
                    <a:pt x="22" y="69"/>
                  </a:lnTo>
                  <a:lnTo>
                    <a:pt x="22" y="69"/>
                  </a:lnTo>
                  <a:lnTo>
                    <a:pt x="24" y="67"/>
                  </a:lnTo>
                  <a:lnTo>
                    <a:pt x="26" y="65"/>
                  </a:lnTo>
                  <a:lnTo>
                    <a:pt x="100" y="65"/>
                  </a:lnTo>
                  <a:lnTo>
                    <a:pt x="100" y="65"/>
                  </a:lnTo>
                  <a:lnTo>
                    <a:pt x="104" y="67"/>
                  </a:lnTo>
                  <a:lnTo>
                    <a:pt x="104" y="69"/>
                  </a:lnTo>
                  <a:lnTo>
                    <a:pt x="104" y="69"/>
                  </a:lnTo>
                  <a:lnTo>
                    <a:pt x="104" y="72"/>
                  </a:lnTo>
                  <a:lnTo>
                    <a:pt x="100" y="74"/>
                  </a:lnTo>
                  <a:lnTo>
                    <a:pt x="100" y="74"/>
                  </a:lnTo>
                  <a:close/>
                  <a:moveTo>
                    <a:pt x="100" y="54"/>
                  </a:moveTo>
                  <a:lnTo>
                    <a:pt x="26" y="54"/>
                  </a:lnTo>
                  <a:lnTo>
                    <a:pt x="26" y="54"/>
                  </a:lnTo>
                  <a:lnTo>
                    <a:pt x="24" y="52"/>
                  </a:lnTo>
                  <a:lnTo>
                    <a:pt x="22" y="50"/>
                  </a:lnTo>
                  <a:lnTo>
                    <a:pt x="22" y="50"/>
                  </a:lnTo>
                  <a:lnTo>
                    <a:pt x="24" y="48"/>
                  </a:lnTo>
                  <a:lnTo>
                    <a:pt x="26" y="46"/>
                  </a:lnTo>
                  <a:lnTo>
                    <a:pt x="100" y="46"/>
                  </a:lnTo>
                  <a:lnTo>
                    <a:pt x="100" y="46"/>
                  </a:lnTo>
                  <a:lnTo>
                    <a:pt x="104" y="48"/>
                  </a:lnTo>
                  <a:lnTo>
                    <a:pt x="104" y="50"/>
                  </a:lnTo>
                  <a:lnTo>
                    <a:pt x="104" y="50"/>
                  </a:lnTo>
                  <a:lnTo>
                    <a:pt x="104" y="52"/>
                  </a:lnTo>
                  <a:lnTo>
                    <a:pt x="100" y="54"/>
                  </a:lnTo>
                  <a:lnTo>
                    <a:pt x="100" y="54"/>
                  </a:lnTo>
                  <a:close/>
                  <a:moveTo>
                    <a:pt x="100" y="35"/>
                  </a:moveTo>
                  <a:lnTo>
                    <a:pt x="74" y="35"/>
                  </a:lnTo>
                  <a:lnTo>
                    <a:pt x="26" y="35"/>
                  </a:lnTo>
                  <a:lnTo>
                    <a:pt x="26" y="35"/>
                  </a:lnTo>
                  <a:lnTo>
                    <a:pt x="24" y="34"/>
                  </a:lnTo>
                  <a:lnTo>
                    <a:pt x="22" y="32"/>
                  </a:lnTo>
                  <a:lnTo>
                    <a:pt x="22" y="32"/>
                  </a:lnTo>
                  <a:lnTo>
                    <a:pt x="24" y="28"/>
                  </a:lnTo>
                  <a:lnTo>
                    <a:pt x="26" y="28"/>
                  </a:lnTo>
                  <a:lnTo>
                    <a:pt x="44" y="28"/>
                  </a:lnTo>
                  <a:lnTo>
                    <a:pt x="100" y="28"/>
                  </a:lnTo>
                  <a:lnTo>
                    <a:pt x="100" y="28"/>
                  </a:lnTo>
                  <a:lnTo>
                    <a:pt x="104" y="28"/>
                  </a:lnTo>
                  <a:lnTo>
                    <a:pt x="104" y="32"/>
                  </a:lnTo>
                  <a:lnTo>
                    <a:pt x="104" y="32"/>
                  </a:lnTo>
                  <a:lnTo>
                    <a:pt x="104" y="34"/>
                  </a:lnTo>
                  <a:lnTo>
                    <a:pt x="100" y="35"/>
                  </a:lnTo>
                  <a:lnTo>
                    <a:pt x="100" y="35"/>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 name="Freeform 103">
              <a:extLst>
                <a:ext uri="{FF2B5EF4-FFF2-40B4-BE49-F238E27FC236}">
                  <a16:creationId xmlns:a16="http://schemas.microsoft.com/office/drawing/2014/main" id="{D7FD920E-B94E-445A-A2AF-8CAA8B094EEA}"/>
                </a:ext>
              </a:extLst>
            </p:cNvPr>
            <p:cNvSpPr>
              <a:spLocks/>
            </p:cNvSpPr>
            <p:nvPr/>
          </p:nvSpPr>
          <p:spPr bwMode="auto">
            <a:xfrm>
              <a:off x="3833813" y="3884613"/>
              <a:ext cx="127000" cy="439738"/>
            </a:xfrm>
            <a:custGeom>
              <a:avLst/>
              <a:gdLst/>
              <a:ahLst/>
              <a:cxnLst>
                <a:cxn ang="0">
                  <a:pos x="39" y="7"/>
                </a:cxn>
                <a:cxn ang="0">
                  <a:pos x="39" y="7"/>
                </a:cxn>
                <a:cxn ang="0">
                  <a:pos x="24" y="5"/>
                </a:cxn>
                <a:cxn ang="0">
                  <a:pos x="11" y="1"/>
                </a:cxn>
                <a:cxn ang="0">
                  <a:pos x="0" y="277"/>
                </a:cxn>
                <a:cxn ang="0">
                  <a:pos x="0" y="277"/>
                </a:cxn>
                <a:cxn ang="0">
                  <a:pos x="10" y="273"/>
                </a:cxn>
                <a:cxn ang="0">
                  <a:pos x="19" y="269"/>
                </a:cxn>
                <a:cxn ang="0">
                  <a:pos x="30" y="268"/>
                </a:cxn>
                <a:cxn ang="0">
                  <a:pos x="41" y="268"/>
                </a:cxn>
                <a:cxn ang="0">
                  <a:pos x="41" y="268"/>
                </a:cxn>
                <a:cxn ang="0">
                  <a:pos x="50" y="268"/>
                </a:cxn>
                <a:cxn ang="0">
                  <a:pos x="61" y="269"/>
                </a:cxn>
                <a:cxn ang="0">
                  <a:pos x="71" y="273"/>
                </a:cxn>
                <a:cxn ang="0">
                  <a:pos x="80" y="277"/>
                </a:cxn>
                <a:cxn ang="0">
                  <a:pos x="69" y="0"/>
                </a:cxn>
                <a:cxn ang="0">
                  <a:pos x="69" y="0"/>
                </a:cxn>
                <a:cxn ang="0">
                  <a:pos x="54" y="5"/>
                </a:cxn>
                <a:cxn ang="0">
                  <a:pos x="39" y="7"/>
                </a:cxn>
                <a:cxn ang="0">
                  <a:pos x="39" y="7"/>
                </a:cxn>
              </a:cxnLst>
              <a:rect l="0" t="0" r="r" b="b"/>
              <a:pathLst>
                <a:path w="80" h="277">
                  <a:moveTo>
                    <a:pt x="39" y="7"/>
                  </a:moveTo>
                  <a:lnTo>
                    <a:pt x="39" y="7"/>
                  </a:lnTo>
                  <a:lnTo>
                    <a:pt x="24" y="5"/>
                  </a:lnTo>
                  <a:lnTo>
                    <a:pt x="11" y="1"/>
                  </a:lnTo>
                  <a:lnTo>
                    <a:pt x="0" y="277"/>
                  </a:lnTo>
                  <a:lnTo>
                    <a:pt x="0" y="277"/>
                  </a:lnTo>
                  <a:lnTo>
                    <a:pt x="10" y="273"/>
                  </a:lnTo>
                  <a:lnTo>
                    <a:pt x="19" y="269"/>
                  </a:lnTo>
                  <a:lnTo>
                    <a:pt x="30" y="268"/>
                  </a:lnTo>
                  <a:lnTo>
                    <a:pt x="41" y="268"/>
                  </a:lnTo>
                  <a:lnTo>
                    <a:pt x="41" y="268"/>
                  </a:lnTo>
                  <a:lnTo>
                    <a:pt x="50" y="268"/>
                  </a:lnTo>
                  <a:lnTo>
                    <a:pt x="61" y="269"/>
                  </a:lnTo>
                  <a:lnTo>
                    <a:pt x="71" y="273"/>
                  </a:lnTo>
                  <a:lnTo>
                    <a:pt x="80" y="277"/>
                  </a:lnTo>
                  <a:lnTo>
                    <a:pt x="69" y="0"/>
                  </a:lnTo>
                  <a:lnTo>
                    <a:pt x="69" y="0"/>
                  </a:lnTo>
                  <a:lnTo>
                    <a:pt x="54" y="5"/>
                  </a:lnTo>
                  <a:lnTo>
                    <a:pt x="39" y="7"/>
                  </a:lnTo>
                  <a:lnTo>
                    <a:pt x="39" y="7"/>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 name="Freeform 104">
              <a:extLst>
                <a:ext uri="{FF2B5EF4-FFF2-40B4-BE49-F238E27FC236}">
                  <a16:creationId xmlns:a16="http://schemas.microsoft.com/office/drawing/2014/main" id="{774C2013-5F5B-46BD-B1DB-5A72FB18F7BB}"/>
                </a:ext>
              </a:extLst>
            </p:cNvPr>
            <p:cNvSpPr>
              <a:spLocks/>
            </p:cNvSpPr>
            <p:nvPr/>
          </p:nvSpPr>
          <p:spPr bwMode="auto">
            <a:xfrm>
              <a:off x="3860800" y="3657600"/>
              <a:ext cx="73025" cy="41275"/>
            </a:xfrm>
            <a:custGeom>
              <a:avLst/>
              <a:gdLst/>
              <a:ahLst/>
              <a:cxnLst>
                <a:cxn ang="0">
                  <a:pos x="46" y="26"/>
                </a:cxn>
                <a:cxn ang="0">
                  <a:pos x="46" y="19"/>
                </a:cxn>
                <a:cxn ang="0">
                  <a:pos x="46" y="19"/>
                </a:cxn>
                <a:cxn ang="0">
                  <a:pos x="44" y="11"/>
                </a:cxn>
                <a:cxn ang="0">
                  <a:pos x="41" y="6"/>
                </a:cxn>
                <a:cxn ang="0">
                  <a:pos x="35" y="0"/>
                </a:cxn>
                <a:cxn ang="0">
                  <a:pos x="28" y="0"/>
                </a:cxn>
                <a:cxn ang="0">
                  <a:pos x="18" y="0"/>
                </a:cxn>
                <a:cxn ang="0">
                  <a:pos x="18" y="0"/>
                </a:cxn>
                <a:cxn ang="0">
                  <a:pos x="11" y="0"/>
                </a:cxn>
                <a:cxn ang="0">
                  <a:pos x="6" y="6"/>
                </a:cxn>
                <a:cxn ang="0">
                  <a:pos x="2" y="11"/>
                </a:cxn>
                <a:cxn ang="0">
                  <a:pos x="0" y="19"/>
                </a:cxn>
                <a:cxn ang="0">
                  <a:pos x="0" y="24"/>
                </a:cxn>
                <a:cxn ang="0">
                  <a:pos x="0" y="24"/>
                </a:cxn>
                <a:cxn ang="0">
                  <a:pos x="11" y="22"/>
                </a:cxn>
                <a:cxn ang="0">
                  <a:pos x="22" y="21"/>
                </a:cxn>
                <a:cxn ang="0">
                  <a:pos x="22" y="21"/>
                </a:cxn>
                <a:cxn ang="0">
                  <a:pos x="35" y="22"/>
                </a:cxn>
                <a:cxn ang="0">
                  <a:pos x="46" y="26"/>
                </a:cxn>
                <a:cxn ang="0">
                  <a:pos x="46" y="26"/>
                </a:cxn>
              </a:cxnLst>
              <a:rect l="0" t="0" r="r" b="b"/>
              <a:pathLst>
                <a:path w="46" h="26">
                  <a:moveTo>
                    <a:pt x="46" y="26"/>
                  </a:moveTo>
                  <a:lnTo>
                    <a:pt x="46" y="19"/>
                  </a:lnTo>
                  <a:lnTo>
                    <a:pt x="46" y="19"/>
                  </a:lnTo>
                  <a:lnTo>
                    <a:pt x="44" y="11"/>
                  </a:lnTo>
                  <a:lnTo>
                    <a:pt x="41" y="6"/>
                  </a:lnTo>
                  <a:lnTo>
                    <a:pt x="35" y="0"/>
                  </a:lnTo>
                  <a:lnTo>
                    <a:pt x="28" y="0"/>
                  </a:lnTo>
                  <a:lnTo>
                    <a:pt x="18" y="0"/>
                  </a:lnTo>
                  <a:lnTo>
                    <a:pt x="18" y="0"/>
                  </a:lnTo>
                  <a:lnTo>
                    <a:pt x="11" y="0"/>
                  </a:lnTo>
                  <a:lnTo>
                    <a:pt x="6" y="6"/>
                  </a:lnTo>
                  <a:lnTo>
                    <a:pt x="2" y="11"/>
                  </a:lnTo>
                  <a:lnTo>
                    <a:pt x="0" y="19"/>
                  </a:lnTo>
                  <a:lnTo>
                    <a:pt x="0" y="24"/>
                  </a:lnTo>
                  <a:lnTo>
                    <a:pt x="0" y="24"/>
                  </a:lnTo>
                  <a:lnTo>
                    <a:pt x="11" y="22"/>
                  </a:lnTo>
                  <a:lnTo>
                    <a:pt x="22" y="21"/>
                  </a:lnTo>
                  <a:lnTo>
                    <a:pt x="22" y="21"/>
                  </a:lnTo>
                  <a:lnTo>
                    <a:pt x="35" y="22"/>
                  </a:lnTo>
                  <a:lnTo>
                    <a:pt x="46" y="26"/>
                  </a:lnTo>
                  <a:lnTo>
                    <a:pt x="46" y="2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 name="Freeform 105">
              <a:extLst>
                <a:ext uri="{FF2B5EF4-FFF2-40B4-BE49-F238E27FC236}">
                  <a16:creationId xmlns:a16="http://schemas.microsoft.com/office/drawing/2014/main" id="{DD73F70C-ACC3-4F1F-8D00-9EDD76563DFA}"/>
                </a:ext>
              </a:extLst>
            </p:cNvPr>
            <p:cNvSpPr>
              <a:spLocks noEditPoints="1"/>
            </p:cNvSpPr>
            <p:nvPr/>
          </p:nvSpPr>
          <p:spPr bwMode="auto">
            <a:xfrm>
              <a:off x="3808413" y="3705225"/>
              <a:ext cx="173037" cy="176213"/>
            </a:xfrm>
            <a:custGeom>
              <a:avLst/>
              <a:gdLst/>
              <a:ahLst/>
              <a:cxnLst>
                <a:cxn ang="0">
                  <a:pos x="55" y="111"/>
                </a:cxn>
                <a:cxn ang="0">
                  <a:pos x="76" y="105"/>
                </a:cxn>
                <a:cxn ang="0">
                  <a:pos x="94" y="94"/>
                </a:cxn>
                <a:cxn ang="0">
                  <a:pos x="105" y="77"/>
                </a:cxn>
                <a:cxn ang="0">
                  <a:pos x="109" y="55"/>
                </a:cxn>
                <a:cxn ang="0">
                  <a:pos x="109" y="44"/>
                </a:cxn>
                <a:cxn ang="0">
                  <a:pos x="100" y="24"/>
                </a:cxn>
                <a:cxn ang="0">
                  <a:pos x="85" y="9"/>
                </a:cxn>
                <a:cxn ang="0">
                  <a:pos x="66" y="2"/>
                </a:cxn>
                <a:cxn ang="0">
                  <a:pos x="55" y="0"/>
                </a:cxn>
                <a:cxn ang="0">
                  <a:pos x="33" y="5"/>
                </a:cxn>
                <a:cxn ang="0">
                  <a:pos x="16" y="16"/>
                </a:cxn>
                <a:cxn ang="0">
                  <a:pos x="3" y="33"/>
                </a:cxn>
                <a:cxn ang="0">
                  <a:pos x="0" y="55"/>
                </a:cxn>
                <a:cxn ang="0">
                  <a:pos x="2" y="66"/>
                </a:cxn>
                <a:cxn ang="0">
                  <a:pos x="9" y="87"/>
                </a:cxn>
                <a:cxn ang="0">
                  <a:pos x="24" y="101"/>
                </a:cxn>
                <a:cxn ang="0">
                  <a:pos x="44" y="109"/>
                </a:cxn>
                <a:cxn ang="0">
                  <a:pos x="55" y="111"/>
                </a:cxn>
                <a:cxn ang="0">
                  <a:pos x="55" y="18"/>
                </a:cxn>
                <a:cxn ang="0">
                  <a:pos x="68" y="22"/>
                </a:cxn>
                <a:cxn ang="0">
                  <a:pos x="81" y="29"/>
                </a:cxn>
                <a:cxn ang="0">
                  <a:pos x="88" y="40"/>
                </a:cxn>
                <a:cxn ang="0">
                  <a:pos x="90" y="55"/>
                </a:cxn>
                <a:cxn ang="0">
                  <a:pos x="90" y="63"/>
                </a:cxn>
                <a:cxn ang="0">
                  <a:pos x="85" y="76"/>
                </a:cxn>
                <a:cxn ang="0">
                  <a:pos x="76" y="85"/>
                </a:cxn>
                <a:cxn ang="0">
                  <a:pos x="63" y="90"/>
                </a:cxn>
                <a:cxn ang="0">
                  <a:pos x="55" y="92"/>
                </a:cxn>
                <a:cxn ang="0">
                  <a:pos x="40" y="88"/>
                </a:cxn>
                <a:cxn ang="0">
                  <a:pos x="29" y="81"/>
                </a:cxn>
                <a:cxn ang="0">
                  <a:pos x="22" y="70"/>
                </a:cxn>
                <a:cxn ang="0">
                  <a:pos x="18" y="55"/>
                </a:cxn>
                <a:cxn ang="0">
                  <a:pos x="20" y="48"/>
                </a:cxn>
                <a:cxn ang="0">
                  <a:pos x="24" y="35"/>
                </a:cxn>
                <a:cxn ang="0">
                  <a:pos x="35" y="26"/>
                </a:cxn>
                <a:cxn ang="0">
                  <a:pos x="48" y="20"/>
                </a:cxn>
                <a:cxn ang="0">
                  <a:pos x="55" y="18"/>
                </a:cxn>
              </a:cxnLst>
              <a:rect l="0" t="0" r="r" b="b"/>
              <a:pathLst>
                <a:path w="109" h="111">
                  <a:moveTo>
                    <a:pt x="55" y="111"/>
                  </a:moveTo>
                  <a:lnTo>
                    <a:pt x="55" y="111"/>
                  </a:lnTo>
                  <a:lnTo>
                    <a:pt x="66" y="109"/>
                  </a:lnTo>
                  <a:lnTo>
                    <a:pt x="76" y="105"/>
                  </a:lnTo>
                  <a:lnTo>
                    <a:pt x="85" y="101"/>
                  </a:lnTo>
                  <a:lnTo>
                    <a:pt x="94" y="94"/>
                  </a:lnTo>
                  <a:lnTo>
                    <a:pt x="100" y="87"/>
                  </a:lnTo>
                  <a:lnTo>
                    <a:pt x="105" y="77"/>
                  </a:lnTo>
                  <a:lnTo>
                    <a:pt x="109" y="66"/>
                  </a:lnTo>
                  <a:lnTo>
                    <a:pt x="109" y="55"/>
                  </a:lnTo>
                  <a:lnTo>
                    <a:pt x="109" y="55"/>
                  </a:lnTo>
                  <a:lnTo>
                    <a:pt x="109" y="44"/>
                  </a:lnTo>
                  <a:lnTo>
                    <a:pt x="105" y="33"/>
                  </a:lnTo>
                  <a:lnTo>
                    <a:pt x="100" y="24"/>
                  </a:lnTo>
                  <a:lnTo>
                    <a:pt x="94" y="16"/>
                  </a:lnTo>
                  <a:lnTo>
                    <a:pt x="85" y="9"/>
                  </a:lnTo>
                  <a:lnTo>
                    <a:pt x="76" y="5"/>
                  </a:lnTo>
                  <a:lnTo>
                    <a:pt x="66" y="2"/>
                  </a:lnTo>
                  <a:lnTo>
                    <a:pt x="55" y="0"/>
                  </a:lnTo>
                  <a:lnTo>
                    <a:pt x="55" y="0"/>
                  </a:lnTo>
                  <a:lnTo>
                    <a:pt x="44" y="2"/>
                  </a:lnTo>
                  <a:lnTo>
                    <a:pt x="33" y="5"/>
                  </a:lnTo>
                  <a:lnTo>
                    <a:pt x="24" y="9"/>
                  </a:lnTo>
                  <a:lnTo>
                    <a:pt x="16" y="16"/>
                  </a:lnTo>
                  <a:lnTo>
                    <a:pt x="9" y="24"/>
                  </a:lnTo>
                  <a:lnTo>
                    <a:pt x="3" y="33"/>
                  </a:lnTo>
                  <a:lnTo>
                    <a:pt x="2" y="44"/>
                  </a:lnTo>
                  <a:lnTo>
                    <a:pt x="0" y="55"/>
                  </a:lnTo>
                  <a:lnTo>
                    <a:pt x="0" y="55"/>
                  </a:lnTo>
                  <a:lnTo>
                    <a:pt x="2" y="66"/>
                  </a:lnTo>
                  <a:lnTo>
                    <a:pt x="3" y="77"/>
                  </a:lnTo>
                  <a:lnTo>
                    <a:pt x="9" y="87"/>
                  </a:lnTo>
                  <a:lnTo>
                    <a:pt x="16" y="94"/>
                  </a:lnTo>
                  <a:lnTo>
                    <a:pt x="24" y="101"/>
                  </a:lnTo>
                  <a:lnTo>
                    <a:pt x="33" y="105"/>
                  </a:lnTo>
                  <a:lnTo>
                    <a:pt x="44" y="109"/>
                  </a:lnTo>
                  <a:lnTo>
                    <a:pt x="55" y="111"/>
                  </a:lnTo>
                  <a:lnTo>
                    <a:pt x="55" y="111"/>
                  </a:lnTo>
                  <a:close/>
                  <a:moveTo>
                    <a:pt x="55" y="18"/>
                  </a:moveTo>
                  <a:lnTo>
                    <a:pt x="55" y="18"/>
                  </a:lnTo>
                  <a:lnTo>
                    <a:pt x="63" y="20"/>
                  </a:lnTo>
                  <a:lnTo>
                    <a:pt x="68" y="22"/>
                  </a:lnTo>
                  <a:lnTo>
                    <a:pt x="76" y="26"/>
                  </a:lnTo>
                  <a:lnTo>
                    <a:pt x="81" y="29"/>
                  </a:lnTo>
                  <a:lnTo>
                    <a:pt x="85" y="35"/>
                  </a:lnTo>
                  <a:lnTo>
                    <a:pt x="88" y="40"/>
                  </a:lnTo>
                  <a:lnTo>
                    <a:pt x="90" y="48"/>
                  </a:lnTo>
                  <a:lnTo>
                    <a:pt x="90" y="55"/>
                  </a:lnTo>
                  <a:lnTo>
                    <a:pt x="90" y="55"/>
                  </a:lnTo>
                  <a:lnTo>
                    <a:pt x="90" y="63"/>
                  </a:lnTo>
                  <a:lnTo>
                    <a:pt x="88" y="70"/>
                  </a:lnTo>
                  <a:lnTo>
                    <a:pt x="85" y="76"/>
                  </a:lnTo>
                  <a:lnTo>
                    <a:pt x="81" y="81"/>
                  </a:lnTo>
                  <a:lnTo>
                    <a:pt x="76" y="85"/>
                  </a:lnTo>
                  <a:lnTo>
                    <a:pt x="68" y="88"/>
                  </a:lnTo>
                  <a:lnTo>
                    <a:pt x="63" y="90"/>
                  </a:lnTo>
                  <a:lnTo>
                    <a:pt x="55" y="92"/>
                  </a:lnTo>
                  <a:lnTo>
                    <a:pt x="55" y="92"/>
                  </a:lnTo>
                  <a:lnTo>
                    <a:pt x="48" y="90"/>
                  </a:lnTo>
                  <a:lnTo>
                    <a:pt x="40" y="88"/>
                  </a:lnTo>
                  <a:lnTo>
                    <a:pt x="35" y="85"/>
                  </a:lnTo>
                  <a:lnTo>
                    <a:pt x="29" y="81"/>
                  </a:lnTo>
                  <a:lnTo>
                    <a:pt x="24" y="76"/>
                  </a:lnTo>
                  <a:lnTo>
                    <a:pt x="22" y="70"/>
                  </a:lnTo>
                  <a:lnTo>
                    <a:pt x="20" y="63"/>
                  </a:lnTo>
                  <a:lnTo>
                    <a:pt x="18" y="55"/>
                  </a:lnTo>
                  <a:lnTo>
                    <a:pt x="18" y="55"/>
                  </a:lnTo>
                  <a:lnTo>
                    <a:pt x="20" y="48"/>
                  </a:lnTo>
                  <a:lnTo>
                    <a:pt x="22" y="40"/>
                  </a:lnTo>
                  <a:lnTo>
                    <a:pt x="24" y="35"/>
                  </a:lnTo>
                  <a:lnTo>
                    <a:pt x="29" y="29"/>
                  </a:lnTo>
                  <a:lnTo>
                    <a:pt x="35" y="26"/>
                  </a:lnTo>
                  <a:lnTo>
                    <a:pt x="40" y="22"/>
                  </a:lnTo>
                  <a:lnTo>
                    <a:pt x="48" y="20"/>
                  </a:lnTo>
                  <a:lnTo>
                    <a:pt x="55" y="18"/>
                  </a:lnTo>
                  <a:lnTo>
                    <a:pt x="55" y="18"/>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 name="Freeform 106">
              <a:extLst>
                <a:ext uri="{FF2B5EF4-FFF2-40B4-BE49-F238E27FC236}">
                  <a16:creationId xmlns:a16="http://schemas.microsoft.com/office/drawing/2014/main" id="{6AFBF004-5A98-4A52-A7C9-2EE1A181EC26}"/>
                </a:ext>
              </a:extLst>
            </p:cNvPr>
            <p:cNvSpPr>
              <a:spLocks/>
            </p:cNvSpPr>
            <p:nvPr/>
          </p:nvSpPr>
          <p:spPr bwMode="auto">
            <a:xfrm>
              <a:off x="3854450" y="3751263"/>
              <a:ext cx="82550" cy="82550"/>
            </a:xfrm>
            <a:custGeom>
              <a:avLst/>
              <a:gdLst/>
              <a:ahLst/>
              <a:cxnLst>
                <a:cxn ang="0">
                  <a:pos x="26" y="52"/>
                </a:cxn>
                <a:cxn ang="0">
                  <a:pos x="26" y="52"/>
                </a:cxn>
                <a:cxn ang="0">
                  <a:pos x="35" y="50"/>
                </a:cxn>
                <a:cxn ang="0">
                  <a:pos x="45" y="45"/>
                </a:cxn>
                <a:cxn ang="0">
                  <a:pos x="50" y="37"/>
                </a:cxn>
                <a:cxn ang="0">
                  <a:pos x="52" y="26"/>
                </a:cxn>
                <a:cxn ang="0">
                  <a:pos x="52" y="26"/>
                </a:cxn>
                <a:cxn ang="0">
                  <a:pos x="50" y="15"/>
                </a:cxn>
                <a:cxn ang="0">
                  <a:pos x="45" y="8"/>
                </a:cxn>
                <a:cxn ang="0">
                  <a:pos x="35" y="2"/>
                </a:cxn>
                <a:cxn ang="0">
                  <a:pos x="26" y="0"/>
                </a:cxn>
                <a:cxn ang="0">
                  <a:pos x="26" y="0"/>
                </a:cxn>
                <a:cxn ang="0">
                  <a:pos x="15" y="2"/>
                </a:cxn>
                <a:cxn ang="0">
                  <a:pos x="8" y="8"/>
                </a:cxn>
                <a:cxn ang="0">
                  <a:pos x="2" y="15"/>
                </a:cxn>
                <a:cxn ang="0">
                  <a:pos x="0" y="26"/>
                </a:cxn>
                <a:cxn ang="0">
                  <a:pos x="0" y="26"/>
                </a:cxn>
                <a:cxn ang="0">
                  <a:pos x="2" y="37"/>
                </a:cxn>
                <a:cxn ang="0">
                  <a:pos x="8" y="45"/>
                </a:cxn>
                <a:cxn ang="0">
                  <a:pos x="15" y="50"/>
                </a:cxn>
                <a:cxn ang="0">
                  <a:pos x="26" y="52"/>
                </a:cxn>
                <a:cxn ang="0">
                  <a:pos x="26" y="52"/>
                </a:cxn>
              </a:cxnLst>
              <a:rect l="0" t="0" r="r" b="b"/>
              <a:pathLst>
                <a:path w="52" h="52">
                  <a:moveTo>
                    <a:pt x="26" y="52"/>
                  </a:moveTo>
                  <a:lnTo>
                    <a:pt x="26" y="52"/>
                  </a:lnTo>
                  <a:lnTo>
                    <a:pt x="35" y="50"/>
                  </a:lnTo>
                  <a:lnTo>
                    <a:pt x="45" y="45"/>
                  </a:lnTo>
                  <a:lnTo>
                    <a:pt x="50" y="37"/>
                  </a:lnTo>
                  <a:lnTo>
                    <a:pt x="52" y="26"/>
                  </a:lnTo>
                  <a:lnTo>
                    <a:pt x="52" y="26"/>
                  </a:lnTo>
                  <a:lnTo>
                    <a:pt x="50" y="15"/>
                  </a:lnTo>
                  <a:lnTo>
                    <a:pt x="45" y="8"/>
                  </a:lnTo>
                  <a:lnTo>
                    <a:pt x="35" y="2"/>
                  </a:lnTo>
                  <a:lnTo>
                    <a:pt x="26" y="0"/>
                  </a:lnTo>
                  <a:lnTo>
                    <a:pt x="26" y="0"/>
                  </a:lnTo>
                  <a:lnTo>
                    <a:pt x="15" y="2"/>
                  </a:lnTo>
                  <a:lnTo>
                    <a:pt x="8" y="8"/>
                  </a:lnTo>
                  <a:lnTo>
                    <a:pt x="2" y="15"/>
                  </a:lnTo>
                  <a:lnTo>
                    <a:pt x="0" y="26"/>
                  </a:lnTo>
                  <a:lnTo>
                    <a:pt x="0" y="26"/>
                  </a:lnTo>
                  <a:lnTo>
                    <a:pt x="2" y="37"/>
                  </a:lnTo>
                  <a:lnTo>
                    <a:pt x="8" y="45"/>
                  </a:lnTo>
                  <a:lnTo>
                    <a:pt x="15" y="50"/>
                  </a:lnTo>
                  <a:lnTo>
                    <a:pt x="26" y="52"/>
                  </a:lnTo>
                  <a:lnTo>
                    <a:pt x="26" y="52"/>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 name="Freeform 107">
              <a:extLst>
                <a:ext uri="{FF2B5EF4-FFF2-40B4-BE49-F238E27FC236}">
                  <a16:creationId xmlns:a16="http://schemas.microsoft.com/office/drawing/2014/main" id="{C1999978-A287-4F69-98A3-5929428FD906}"/>
                </a:ext>
              </a:extLst>
            </p:cNvPr>
            <p:cNvSpPr>
              <a:spLocks/>
            </p:cNvSpPr>
            <p:nvPr/>
          </p:nvSpPr>
          <p:spPr bwMode="auto">
            <a:xfrm>
              <a:off x="3989388" y="3751263"/>
              <a:ext cx="273050" cy="123825"/>
            </a:xfrm>
            <a:custGeom>
              <a:avLst/>
              <a:gdLst/>
              <a:ahLst/>
              <a:cxnLst>
                <a:cxn ang="0">
                  <a:pos x="6" y="28"/>
                </a:cxn>
                <a:cxn ang="0">
                  <a:pos x="6" y="28"/>
                </a:cxn>
                <a:cxn ang="0">
                  <a:pos x="43" y="35"/>
                </a:cxn>
                <a:cxn ang="0">
                  <a:pos x="82" y="47"/>
                </a:cxn>
                <a:cxn ang="0">
                  <a:pos x="119" y="61"/>
                </a:cxn>
                <a:cxn ang="0">
                  <a:pos x="154" y="78"/>
                </a:cxn>
                <a:cxn ang="0">
                  <a:pos x="154" y="78"/>
                </a:cxn>
                <a:cxn ang="0">
                  <a:pos x="157" y="71"/>
                </a:cxn>
                <a:cxn ang="0">
                  <a:pos x="161" y="63"/>
                </a:cxn>
                <a:cxn ang="0">
                  <a:pos x="165" y="56"/>
                </a:cxn>
                <a:cxn ang="0">
                  <a:pos x="172" y="50"/>
                </a:cxn>
                <a:cxn ang="0">
                  <a:pos x="172" y="50"/>
                </a:cxn>
                <a:cxn ang="0">
                  <a:pos x="130" y="32"/>
                </a:cxn>
                <a:cxn ang="0">
                  <a:pos x="87" y="17"/>
                </a:cxn>
                <a:cxn ang="0">
                  <a:pos x="43" y="6"/>
                </a:cxn>
                <a:cxn ang="0">
                  <a:pos x="0" y="0"/>
                </a:cxn>
                <a:cxn ang="0">
                  <a:pos x="0" y="0"/>
                </a:cxn>
                <a:cxn ang="0">
                  <a:pos x="4" y="13"/>
                </a:cxn>
                <a:cxn ang="0">
                  <a:pos x="6" y="26"/>
                </a:cxn>
                <a:cxn ang="0">
                  <a:pos x="6" y="28"/>
                </a:cxn>
              </a:cxnLst>
              <a:rect l="0" t="0" r="r" b="b"/>
              <a:pathLst>
                <a:path w="172" h="78">
                  <a:moveTo>
                    <a:pt x="6" y="28"/>
                  </a:moveTo>
                  <a:lnTo>
                    <a:pt x="6" y="28"/>
                  </a:lnTo>
                  <a:lnTo>
                    <a:pt x="43" y="35"/>
                  </a:lnTo>
                  <a:lnTo>
                    <a:pt x="82" y="47"/>
                  </a:lnTo>
                  <a:lnTo>
                    <a:pt x="119" y="61"/>
                  </a:lnTo>
                  <a:lnTo>
                    <a:pt x="154" y="78"/>
                  </a:lnTo>
                  <a:lnTo>
                    <a:pt x="154" y="78"/>
                  </a:lnTo>
                  <a:lnTo>
                    <a:pt x="157" y="71"/>
                  </a:lnTo>
                  <a:lnTo>
                    <a:pt x="161" y="63"/>
                  </a:lnTo>
                  <a:lnTo>
                    <a:pt x="165" y="56"/>
                  </a:lnTo>
                  <a:lnTo>
                    <a:pt x="172" y="50"/>
                  </a:lnTo>
                  <a:lnTo>
                    <a:pt x="172" y="50"/>
                  </a:lnTo>
                  <a:lnTo>
                    <a:pt x="130" y="32"/>
                  </a:lnTo>
                  <a:lnTo>
                    <a:pt x="87" y="17"/>
                  </a:lnTo>
                  <a:lnTo>
                    <a:pt x="43" y="6"/>
                  </a:lnTo>
                  <a:lnTo>
                    <a:pt x="0" y="0"/>
                  </a:lnTo>
                  <a:lnTo>
                    <a:pt x="0" y="0"/>
                  </a:lnTo>
                  <a:lnTo>
                    <a:pt x="4" y="13"/>
                  </a:lnTo>
                  <a:lnTo>
                    <a:pt x="6" y="26"/>
                  </a:lnTo>
                  <a:lnTo>
                    <a:pt x="6" y="28"/>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8" name="Freeform 108">
              <a:extLst>
                <a:ext uri="{FF2B5EF4-FFF2-40B4-BE49-F238E27FC236}">
                  <a16:creationId xmlns:a16="http://schemas.microsoft.com/office/drawing/2014/main" id="{0ED87A43-06A9-439C-B4EF-358CAE5ACCF8}"/>
                </a:ext>
              </a:extLst>
            </p:cNvPr>
            <p:cNvSpPr>
              <a:spLocks/>
            </p:cNvSpPr>
            <p:nvPr/>
          </p:nvSpPr>
          <p:spPr bwMode="auto">
            <a:xfrm>
              <a:off x="4333875" y="3940175"/>
              <a:ext cx="125412" cy="184150"/>
            </a:xfrm>
            <a:custGeom>
              <a:avLst/>
              <a:gdLst/>
              <a:ahLst/>
              <a:cxnLst>
                <a:cxn ang="0">
                  <a:pos x="7" y="0"/>
                </a:cxn>
                <a:cxn ang="0">
                  <a:pos x="7" y="0"/>
                </a:cxn>
                <a:cxn ang="0">
                  <a:pos x="0" y="3"/>
                </a:cxn>
                <a:cxn ang="0">
                  <a:pos x="51" y="86"/>
                </a:cxn>
                <a:cxn ang="0">
                  <a:pos x="68" y="116"/>
                </a:cxn>
                <a:cxn ang="0">
                  <a:pos x="79" y="116"/>
                </a:cxn>
                <a:cxn ang="0">
                  <a:pos x="62" y="88"/>
                </a:cxn>
                <a:cxn ang="0">
                  <a:pos x="62" y="88"/>
                </a:cxn>
                <a:cxn ang="0">
                  <a:pos x="62" y="88"/>
                </a:cxn>
                <a:cxn ang="0">
                  <a:pos x="7" y="0"/>
                </a:cxn>
              </a:cxnLst>
              <a:rect l="0" t="0" r="r" b="b"/>
              <a:pathLst>
                <a:path w="79" h="116">
                  <a:moveTo>
                    <a:pt x="7" y="0"/>
                  </a:moveTo>
                  <a:lnTo>
                    <a:pt x="7" y="0"/>
                  </a:lnTo>
                  <a:lnTo>
                    <a:pt x="0" y="3"/>
                  </a:lnTo>
                  <a:lnTo>
                    <a:pt x="51" y="86"/>
                  </a:lnTo>
                  <a:lnTo>
                    <a:pt x="68" y="116"/>
                  </a:lnTo>
                  <a:lnTo>
                    <a:pt x="79" y="116"/>
                  </a:lnTo>
                  <a:lnTo>
                    <a:pt x="62" y="88"/>
                  </a:lnTo>
                  <a:lnTo>
                    <a:pt x="62" y="88"/>
                  </a:lnTo>
                  <a:lnTo>
                    <a:pt x="62" y="88"/>
                  </a:lnTo>
                  <a:lnTo>
                    <a:pt x="7" y="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9" name="Freeform 109">
              <a:extLst>
                <a:ext uri="{FF2B5EF4-FFF2-40B4-BE49-F238E27FC236}">
                  <a16:creationId xmlns:a16="http://schemas.microsoft.com/office/drawing/2014/main" id="{4A365589-EA52-4248-A17C-259DDFBAB4B1}"/>
                </a:ext>
              </a:extLst>
            </p:cNvPr>
            <p:cNvSpPr>
              <a:spLocks noEditPoints="1"/>
            </p:cNvSpPr>
            <p:nvPr/>
          </p:nvSpPr>
          <p:spPr bwMode="auto">
            <a:xfrm>
              <a:off x="4251325" y="3833813"/>
              <a:ext cx="101600" cy="106363"/>
            </a:xfrm>
            <a:custGeom>
              <a:avLst/>
              <a:gdLst/>
              <a:ahLst/>
              <a:cxnLst>
                <a:cxn ang="0">
                  <a:pos x="31" y="67"/>
                </a:cxn>
                <a:cxn ang="0">
                  <a:pos x="31" y="67"/>
                </a:cxn>
                <a:cxn ang="0">
                  <a:pos x="39" y="65"/>
                </a:cxn>
                <a:cxn ang="0">
                  <a:pos x="44" y="63"/>
                </a:cxn>
                <a:cxn ang="0">
                  <a:pos x="50" y="61"/>
                </a:cxn>
                <a:cxn ang="0">
                  <a:pos x="55" y="57"/>
                </a:cxn>
                <a:cxn ang="0">
                  <a:pos x="59" y="52"/>
                </a:cxn>
                <a:cxn ang="0">
                  <a:pos x="63" y="46"/>
                </a:cxn>
                <a:cxn ang="0">
                  <a:pos x="64" y="41"/>
                </a:cxn>
                <a:cxn ang="0">
                  <a:pos x="64" y="33"/>
                </a:cxn>
                <a:cxn ang="0">
                  <a:pos x="64" y="33"/>
                </a:cxn>
                <a:cxn ang="0">
                  <a:pos x="64" y="28"/>
                </a:cxn>
                <a:cxn ang="0">
                  <a:pos x="63" y="20"/>
                </a:cxn>
                <a:cxn ang="0">
                  <a:pos x="59" y="15"/>
                </a:cxn>
                <a:cxn ang="0">
                  <a:pos x="55" y="11"/>
                </a:cxn>
                <a:cxn ang="0">
                  <a:pos x="50" y="6"/>
                </a:cxn>
                <a:cxn ang="0">
                  <a:pos x="44" y="4"/>
                </a:cxn>
                <a:cxn ang="0">
                  <a:pos x="39" y="2"/>
                </a:cxn>
                <a:cxn ang="0">
                  <a:pos x="31" y="0"/>
                </a:cxn>
                <a:cxn ang="0">
                  <a:pos x="31" y="0"/>
                </a:cxn>
                <a:cxn ang="0">
                  <a:pos x="26" y="2"/>
                </a:cxn>
                <a:cxn ang="0">
                  <a:pos x="18" y="4"/>
                </a:cxn>
                <a:cxn ang="0">
                  <a:pos x="13" y="6"/>
                </a:cxn>
                <a:cxn ang="0">
                  <a:pos x="9" y="11"/>
                </a:cxn>
                <a:cxn ang="0">
                  <a:pos x="5" y="15"/>
                </a:cxn>
                <a:cxn ang="0">
                  <a:pos x="2" y="20"/>
                </a:cxn>
                <a:cxn ang="0">
                  <a:pos x="0" y="28"/>
                </a:cxn>
                <a:cxn ang="0">
                  <a:pos x="0" y="33"/>
                </a:cxn>
                <a:cxn ang="0">
                  <a:pos x="0" y="33"/>
                </a:cxn>
                <a:cxn ang="0">
                  <a:pos x="0" y="41"/>
                </a:cxn>
                <a:cxn ang="0">
                  <a:pos x="2" y="46"/>
                </a:cxn>
                <a:cxn ang="0">
                  <a:pos x="5" y="52"/>
                </a:cxn>
                <a:cxn ang="0">
                  <a:pos x="9" y="57"/>
                </a:cxn>
                <a:cxn ang="0">
                  <a:pos x="13" y="61"/>
                </a:cxn>
                <a:cxn ang="0">
                  <a:pos x="18" y="63"/>
                </a:cxn>
                <a:cxn ang="0">
                  <a:pos x="26" y="65"/>
                </a:cxn>
                <a:cxn ang="0">
                  <a:pos x="31" y="67"/>
                </a:cxn>
                <a:cxn ang="0">
                  <a:pos x="31" y="67"/>
                </a:cxn>
                <a:cxn ang="0">
                  <a:pos x="31" y="11"/>
                </a:cxn>
                <a:cxn ang="0">
                  <a:pos x="31" y="11"/>
                </a:cxn>
                <a:cxn ang="0">
                  <a:pos x="40" y="13"/>
                </a:cxn>
                <a:cxn ang="0">
                  <a:pos x="48" y="19"/>
                </a:cxn>
                <a:cxn ang="0">
                  <a:pos x="52" y="24"/>
                </a:cxn>
                <a:cxn ang="0">
                  <a:pos x="53" y="33"/>
                </a:cxn>
                <a:cxn ang="0">
                  <a:pos x="53" y="33"/>
                </a:cxn>
                <a:cxn ang="0">
                  <a:pos x="52" y="43"/>
                </a:cxn>
                <a:cxn ang="0">
                  <a:pos x="48" y="50"/>
                </a:cxn>
                <a:cxn ang="0">
                  <a:pos x="40" y="54"/>
                </a:cxn>
                <a:cxn ang="0">
                  <a:pos x="31" y="56"/>
                </a:cxn>
                <a:cxn ang="0">
                  <a:pos x="31" y="56"/>
                </a:cxn>
                <a:cxn ang="0">
                  <a:pos x="24" y="54"/>
                </a:cxn>
                <a:cxn ang="0">
                  <a:pos x="16" y="50"/>
                </a:cxn>
                <a:cxn ang="0">
                  <a:pos x="11" y="43"/>
                </a:cxn>
                <a:cxn ang="0">
                  <a:pos x="9" y="33"/>
                </a:cxn>
                <a:cxn ang="0">
                  <a:pos x="9" y="33"/>
                </a:cxn>
                <a:cxn ang="0">
                  <a:pos x="11" y="24"/>
                </a:cxn>
                <a:cxn ang="0">
                  <a:pos x="16" y="19"/>
                </a:cxn>
                <a:cxn ang="0">
                  <a:pos x="24" y="13"/>
                </a:cxn>
                <a:cxn ang="0">
                  <a:pos x="31" y="11"/>
                </a:cxn>
                <a:cxn ang="0">
                  <a:pos x="31" y="11"/>
                </a:cxn>
              </a:cxnLst>
              <a:rect l="0" t="0" r="r" b="b"/>
              <a:pathLst>
                <a:path w="64" h="67">
                  <a:moveTo>
                    <a:pt x="31" y="67"/>
                  </a:moveTo>
                  <a:lnTo>
                    <a:pt x="31" y="67"/>
                  </a:lnTo>
                  <a:lnTo>
                    <a:pt x="39" y="65"/>
                  </a:lnTo>
                  <a:lnTo>
                    <a:pt x="44" y="63"/>
                  </a:lnTo>
                  <a:lnTo>
                    <a:pt x="50" y="61"/>
                  </a:lnTo>
                  <a:lnTo>
                    <a:pt x="55" y="57"/>
                  </a:lnTo>
                  <a:lnTo>
                    <a:pt x="59" y="52"/>
                  </a:lnTo>
                  <a:lnTo>
                    <a:pt x="63" y="46"/>
                  </a:lnTo>
                  <a:lnTo>
                    <a:pt x="64" y="41"/>
                  </a:lnTo>
                  <a:lnTo>
                    <a:pt x="64" y="33"/>
                  </a:lnTo>
                  <a:lnTo>
                    <a:pt x="64" y="33"/>
                  </a:lnTo>
                  <a:lnTo>
                    <a:pt x="64" y="28"/>
                  </a:lnTo>
                  <a:lnTo>
                    <a:pt x="63" y="20"/>
                  </a:lnTo>
                  <a:lnTo>
                    <a:pt x="59" y="15"/>
                  </a:lnTo>
                  <a:lnTo>
                    <a:pt x="55" y="11"/>
                  </a:lnTo>
                  <a:lnTo>
                    <a:pt x="50" y="6"/>
                  </a:lnTo>
                  <a:lnTo>
                    <a:pt x="44" y="4"/>
                  </a:lnTo>
                  <a:lnTo>
                    <a:pt x="39" y="2"/>
                  </a:lnTo>
                  <a:lnTo>
                    <a:pt x="31" y="0"/>
                  </a:lnTo>
                  <a:lnTo>
                    <a:pt x="31" y="0"/>
                  </a:lnTo>
                  <a:lnTo>
                    <a:pt x="26" y="2"/>
                  </a:lnTo>
                  <a:lnTo>
                    <a:pt x="18" y="4"/>
                  </a:lnTo>
                  <a:lnTo>
                    <a:pt x="13" y="6"/>
                  </a:lnTo>
                  <a:lnTo>
                    <a:pt x="9" y="11"/>
                  </a:lnTo>
                  <a:lnTo>
                    <a:pt x="5" y="15"/>
                  </a:lnTo>
                  <a:lnTo>
                    <a:pt x="2" y="20"/>
                  </a:lnTo>
                  <a:lnTo>
                    <a:pt x="0" y="28"/>
                  </a:lnTo>
                  <a:lnTo>
                    <a:pt x="0" y="33"/>
                  </a:lnTo>
                  <a:lnTo>
                    <a:pt x="0" y="33"/>
                  </a:lnTo>
                  <a:lnTo>
                    <a:pt x="0" y="41"/>
                  </a:lnTo>
                  <a:lnTo>
                    <a:pt x="2" y="46"/>
                  </a:lnTo>
                  <a:lnTo>
                    <a:pt x="5" y="52"/>
                  </a:lnTo>
                  <a:lnTo>
                    <a:pt x="9" y="57"/>
                  </a:lnTo>
                  <a:lnTo>
                    <a:pt x="13" y="61"/>
                  </a:lnTo>
                  <a:lnTo>
                    <a:pt x="18" y="63"/>
                  </a:lnTo>
                  <a:lnTo>
                    <a:pt x="26" y="65"/>
                  </a:lnTo>
                  <a:lnTo>
                    <a:pt x="31" y="67"/>
                  </a:lnTo>
                  <a:lnTo>
                    <a:pt x="31" y="67"/>
                  </a:lnTo>
                  <a:close/>
                  <a:moveTo>
                    <a:pt x="31" y="11"/>
                  </a:moveTo>
                  <a:lnTo>
                    <a:pt x="31" y="11"/>
                  </a:lnTo>
                  <a:lnTo>
                    <a:pt x="40" y="13"/>
                  </a:lnTo>
                  <a:lnTo>
                    <a:pt x="48" y="19"/>
                  </a:lnTo>
                  <a:lnTo>
                    <a:pt x="52" y="24"/>
                  </a:lnTo>
                  <a:lnTo>
                    <a:pt x="53" y="33"/>
                  </a:lnTo>
                  <a:lnTo>
                    <a:pt x="53" y="33"/>
                  </a:lnTo>
                  <a:lnTo>
                    <a:pt x="52" y="43"/>
                  </a:lnTo>
                  <a:lnTo>
                    <a:pt x="48" y="50"/>
                  </a:lnTo>
                  <a:lnTo>
                    <a:pt x="40" y="54"/>
                  </a:lnTo>
                  <a:lnTo>
                    <a:pt x="31" y="56"/>
                  </a:lnTo>
                  <a:lnTo>
                    <a:pt x="31" y="56"/>
                  </a:lnTo>
                  <a:lnTo>
                    <a:pt x="24" y="54"/>
                  </a:lnTo>
                  <a:lnTo>
                    <a:pt x="16" y="50"/>
                  </a:lnTo>
                  <a:lnTo>
                    <a:pt x="11" y="43"/>
                  </a:lnTo>
                  <a:lnTo>
                    <a:pt x="9" y="33"/>
                  </a:lnTo>
                  <a:lnTo>
                    <a:pt x="9" y="33"/>
                  </a:lnTo>
                  <a:lnTo>
                    <a:pt x="11" y="24"/>
                  </a:lnTo>
                  <a:lnTo>
                    <a:pt x="16" y="19"/>
                  </a:lnTo>
                  <a:lnTo>
                    <a:pt x="24" y="13"/>
                  </a:lnTo>
                  <a:lnTo>
                    <a:pt x="31" y="11"/>
                  </a:lnTo>
                  <a:lnTo>
                    <a:pt x="31" y="11"/>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0" name="Freeform 110">
              <a:extLst>
                <a:ext uri="{FF2B5EF4-FFF2-40B4-BE49-F238E27FC236}">
                  <a16:creationId xmlns:a16="http://schemas.microsoft.com/office/drawing/2014/main" id="{4824D264-CCE2-42AD-AD16-316F131E4D4E}"/>
                </a:ext>
              </a:extLst>
            </p:cNvPr>
            <p:cNvSpPr>
              <a:spLocks/>
            </p:cNvSpPr>
            <p:nvPr/>
          </p:nvSpPr>
          <p:spPr bwMode="auto">
            <a:xfrm>
              <a:off x="4275138" y="3860800"/>
              <a:ext cx="52387" cy="52388"/>
            </a:xfrm>
            <a:custGeom>
              <a:avLst/>
              <a:gdLst/>
              <a:ahLst/>
              <a:cxnLst>
                <a:cxn ang="0">
                  <a:pos x="16" y="33"/>
                </a:cxn>
                <a:cxn ang="0">
                  <a:pos x="16" y="33"/>
                </a:cxn>
                <a:cxn ang="0">
                  <a:pos x="24" y="33"/>
                </a:cxn>
                <a:cxn ang="0">
                  <a:pos x="29" y="29"/>
                </a:cxn>
                <a:cxn ang="0">
                  <a:pos x="33" y="24"/>
                </a:cxn>
                <a:cxn ang="0">
                  <a:pos x="33" y="16"/>
                </a:cxn>
                <a:cxn ang="0">
                  <a:pos x="33" y="16"/>
                </a:cxn>
                <a:cxn ang="0">
                  <a:pos x="33" y="11"/>
                </a:cxn>
                <a:cxn ang="0">
                  <a:pos x="29" y="5"/>
                </a:cxn>
                <a:cxn ang="0">
                  <a:pos x="24" y="2"/>
                </a:cxn>
                <a:cxn ang="0">
                  <a:pos x="16" y="0"/>
                </a:cxn>
                <a:cxn ang="0">
                  <a:pos x="16" y="0"/>
                </a:cxn>
                <a:cxn ang="0">
                  <a:pos x="11" y="2"/>
                </a:cxn>
                <a:cxn ang="0">
                  <a:pos x="5" y="5"/>
                </a:cxn>
                <a:cxn ang="0">
                  <a:pos x="1" y="11"/>
                </a:cxn>
                <a:cxn ang="0">
                  <a:pos x="0" y="16"/>
                </a:cxn>
                <a:cxn ang="0">
                  <a:pos x="0" y="16"/>
                </a:cxn>
                <a:cxn ang="0">
                  <a:pos x="1" y="24"/>
                </a:cxn>
                <a:cxn ang="0">
                  <a:pos x="5" y="29"/>
                </a:cxn>
                <a:cxn ang="0">
                  <a:pos x="11" y="33"/>
                </a:cxn>
                <a:cxn ang="0">
                  <a:pos x="16" y="33"/>
                </a:cxn>
                <a:cxn ang="0">
                  <a:pos x="16" y="33"/>
                </a:cxn>
              </a:cxnLst>
              <a:rect l="0" t="0" r="r" b="b"/>
              <a:pathLst>
                <a:path w="33" h="33">
                  <a:moveTo>
                    <a:pt x="16" y="33"/>
                  </a:moveTo>
                  <a:lnTo>
                    <a:pt x="16" y="33"/>
                  </a:lnTo>
                  <a:lnTo>
                    <a:pt x="24" y="33"/>
                  </a:lnTo>
                  <a:lnTo>
                    <a:pt x="29" y="29"/>
                  </a:lnTo>
                  <a:lnTo>
                    <a:pt x="33" y="24"/>
                  </a:lnTo>
                  <a:lnTo>
                    <a:pt x="33" y="16"/>
                  </a:lnTo>
                  <a:lnTo>
                    <a:pt x="33" y="16"/>
                  </a:lnTo>
                  <a:lnTo>
                    <a:pt x="33" y="11"/>
                  </a:lnTo>
                  <a:lnTo>
                    <a:pt x="29" y="5"/>
                  </a:lnTo>
                  <a:lnTo>
                    <a:pt x="24" y="2"/>
                  </a:lnTo>
                  <a:lnTo>
                    <a:pt x="16" y="0"/>
                  </a:lnTo>
                  <a:lnTo>
                    <a:pt x="16" y="0"/>
                  </a:lnTo>
                  <a:lnTo>
                    <a:pt x="11" y="2"/>
                  </a:lnTo>
                  <a:lnTo>
                    <a:pt x="5" y="5"/>
                  </a:lnTo>
                  <a:lnTo>
                    <a:pt x="1" y="11"/>
                  </a:lnTo>
                  <a:lnTo>
                    <a:pt x="0" y="16"/>
                  </a:lnTo>
                  <a:lnTo>
                    <a:pt x="0" y="16"/>
                  </a:lnTo>
                  <a:lnTo>
                    <a:pt x="1" y="24"/>
                  </a:lnTo>
                  <a:lnTo>
                    <a:pt x="5" y="29"/>
                  </a:lnTo>
                  <a:lnTo>
                    <a:pt x="11" y="33"/>
                  </a:lnTo>
                  <a:lnTo>
                    <a:pt x="16" y="33"/>
                  </a:lnTo>
                  <a:lnTo>
                    <a:pt x="16" y="33"/>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aphicFrame>
        <p:nvGraphicFramePr>
          <p:cNvPr id="101" name="Table 6">
            <a:extLst>
              <a:ext uri="{FF2B5EF4-FFF2-40B4-BE49-F238E27FC236}">
                <a16:creationId xmlns:a16="http://schemas.microsoft.com/office/drawing/2014/main" id="{61740D13-3D9B-4D58-AC2A-4064282BE1AC}"/>
              </a:ext>
            </a:extLst>
          </p:cNvPr>
          <p:cNvGraphicFramePr>
            <a:graphicFrameLocks noGrp="1" noChangeAspect="1"/>
          </p:cNvGraphicFramePr>
          <p:nvPr userDrawn="1"/>
        </p:nvGraphicFramePr>
        <p:xfrm>
          <a:off x="7892284" y="1679637"/>
          <a:ext cx="4199879" cy="4518455"/>
        </p:xfrm>
        <a:graphic>
          <a:graphicData uri="http://schemas.openxmlformats.org/drawingml/2006/table">
            <a:tbl>
              <a:tblPr firstRow="1" bandRow="1">
                <a:tableStyleId>{5940675A-B579-460E-94D1-54222C63F5DA}</a:tableStyleId>
              </a:tblPr>
              <a:tblGrid>
                <a:gridCol w="4199879">
                  <a:extLst>
                    <a:ext uri="{9D8B030D-6E8A-4147-A177-3AD203B41FA5}">
                      <a16:colId xmlns:a16="http://schemas.microsoft.com/office/drawing/2014/main" val="2686462278"/>
                    </a:ext>
                  </a:extLst>
                </a:gridCol>
              </a:tblGrid>
              <a:tr h="903691">
                <a:tc>
                  <a:txBody>
                    <a:bodyPr/>
                    <a:lstStyle/>
                    <a:p>
                      <a:pPr marL="344488" marR="0" lvl="0" indent="0" algn="l" defTabSz="532893"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400">
                        <a:solidFill>
                          <a:schemeClr val="tx1"/>
                        </a:solidFill>
                      </a:endParaRPr>
                    </a:p>
                  </a:txBody>
                  <a:tcPr marL="36576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E4EEE9"/>
                    </a:solidFill>
                  </a:tcPr>
                </a:tc>
                <a:extLst>
                  <a:ext uri="{0D108BD9-81ED-4DB2-BD59-A6C34878D82A}">
                    <a16:rowId xmlns:a16="http://schemas.microsoft.com/office/drawing/2014/main" val="3590419513"/>
                  </a:ext>
                </a:extLst>
              </a:tr>
              <a:tr h="903691">
                <a:tc>
                  <a:txBody>
                    <a:bodyPr/>
                    <a:lstStyle/>
                    <a:p>
                      <a:pPr marL="344488" marR="0" lvl="0" indent="0" algn="l" defTabSz="532893"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400">
                        <a:solidFill>
                          <a:schemeClr val="tx1"/>
                        </a:solidFill>
                      </a:endParaRPr>
                    </a:p>
                  </a:txBody>
                  <a:tcPr marL="36576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ECCC"/>
                    </a:solidFill>
                  </a:tcPr>
                </a:tc>
                <a:extLst>
                  <a:ext uri="{0D108BD9-81ED-4DB2-BD59-A6C34878D82A}">
                    <a16:rowId xmlns:a16="http://schemas.microsoft.com/office/drawing/2014/main" val="552839518"/>
                  </a:ext>
                </a:extLst>
              </a:tr>
              <a:tr h="903691">
                <a:tc>
                  <a:txBody>
                    <a:bodyPr/>
                    <a:lstStyle/>
                    <a:p>
                      <a:pPr marL="344488" marR="0" lvl="0" indent="0" algn="l" defTabSz="532893" rtl="0" eaLnBrk="1" fontAlgn="auto" latinLnBrk="0" hangingPunct="1">
                        <a:lnSpc>
                          <a:spcPct val="100000"/>
                        </a:lnSpc>
                        <a:spcBef>
                          <a:spcPts val="0"/>
                        </a:spcBef>
                        <a:spcAft>
                          <a:spcPts val="0"/>
                        </a:spcAft>
                        <a:buClr>
                          <a:schemeClr val="bg1"/>
                        </a:buClr>
                        <a:buSzTx/>
                        <a:buFont typeface="Wingdings" panose="05000000000000000000" pitchFamily="2" charset="2"/>
                        <a:buNone/>
                        <a:tabLst/>
                        <a:defRPr/>
                      </a:pPr>
                      <a:endParaRPr lang="en-US" sz="1400">
                        <a:solidFill>
                          <a:schemeClr val="tx1"/>
                        </a:solidFill>
                      </a:endParaRPr>
                    </a:p>
                  </a:txBody>
                  <a:tcPr marL="36576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4F0E3"/>
                    </a:solidFill>
                  </a:tcPr>
                </a:tc>
                <a:extLst>
                  <a:ext uri="{0D108BD9-81ED-4DB2-BD59-A6C34878D82A}">
                    <a16:rowId xmlns:a16="http://schemas.microsoft.com/office/drawing/2014/main" val="114347200"/>
                  </a:ext>
                </a:extLst>
              </a:tr>
              <a:tr h="903691">
                <a:tc>
                  <a:txBody>
                    <a:bodyPr/>
                    <a:lstStyle/>
                    <a:p>
                      <a:pPr marL="344488" marR="0" lvl="0" indent="0" algn="l" defTabSz="532893" rtl="0" eaLnBrk="1" fontAlgn="auto" latinLnBrk="0" hangingPunct="1">
                        <a:lnSpc>
                          <a:spcPct val="100000"/>
                        </a:lnSpc>
                        <a:spcBef>
                          <a:spcPts val="0"/>
                        </a:spcBef>
                        <a:spcAft>
                          <a:spcPts val="0"/>
                        </a:spcAft>
                        <a:buClr>
                          <a:schemeClr val="bg1"/>
                        </a:buClr>
                        <a:buSzTx/>
                        <a:buFont typeface="Wingdings" panose="05000000000000000000" pitchFamily="2" charset="2"/>
                        <a:buNone/>
                        <a:tabLst/>
                        <a:defRPr/>
                      </a:pPr>
                      <a:endParaRPr lang="en-US" sz="1400">
                        <a:solidFill>
                          <a:schemeClr val="tx1"/>
                        </a:solidFill>
                      </a:endParaRPr>
                    </a:p>
                  </a:txBody>
                  <a:tcPr marL="36576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E4EEE9"/>
                    </a:solidFill>
                  </a:tcPr>
                </a:tc>
                <a:extLst>
                  <a:ext uri="{0D108BD9-81ED-4DB2-BD59-A6C34878D82A}">
                    <a16:rowId xmlns:a16="http://schemas.microsoft.com/office/drawing/2014/main" val="1829051652"/>
                  </a:ext>
                </a:extLst>
              </a:tr>
              <a:tr h="903691">
                <a:tc>
                  <a:txBody>
                    <a:bodyPr/>
                    <a:lstStyle/>
                    <a:p>
                      <a:pPr marL="344488" marR="0" lvl="0" indent="0" algn="l" defTabSz="532893" rtl="0" eaLnBrk="1" fontAlgn="auto" latinLnBrk="0" hangingPunct="1">
                        <a:lnSpc>
                          <a:spcPct val="100000"/>
                        </a:lnSpc>
                        <a:spcBef>
                          <a:spcPts val="0"/>
                        </a:spcBef>
                        <a:spcAft>
                          <a:spcPts val="0"/>
                        </a:spcAft>
                        <a:buClr>
                          <a:schemeClr val="bg1"/>
                        </a:buClr>
                        <a:buSzTx/>
                        <a:buFont typeface="Wingdings" panose="05000000000000000000" pitchFamily="2" charset="2"/>
                        <a:buNone/>
                        <a:tabLst/>
                        <a:defRPr/>
                      </a:pPr>
                      <a:endParaRPr lang="en-US" sz="1400">
                        <a:solidFill>
                          <a:schemeClr val="tx1"/>
                        </a:solidFill>
                      </a:endParaRPr>
                    </a:p>
                  </a:txBody>
                  <a:tcPr marL="36576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ECCC"/>
                    </a:solidFill>
                  </a:tcPr>
                </a:tc>
                <a:extLst>
                  <a:ext uri="{0D108BD9-81ED-4DB2-BD59-A6C34878D82A}">
                    <a16:rowId xmlns:a16="http://schemas.microsoft.com/office/drawing/2014/main" val="2129294873"/>
                  </a:ext>
                </a:extLst>
              </a:tr>
            </a:tbl>
          </a:graphicData>
        </a:graphic>
      </p:graphicFrame>
      <p:grpSp>
        <p:nvGrpSpPr>
          <p:cNvPr id="102" name="Group 101">
            <a:extLst>
              <a:ext uri="{FF2B5EF4-FFF2-40B4-BE49-F238E27FC236}">
                <a16:creationId xmlns:a16="http://schemas.microsoft.com/office/drawing/2014/main" id="{4CD77CF3-A6D5-47A3-9E3E-160A479B00BC}"/>
              </a:ext>
            </a:extLst>
          </p:cNvPr>
          <p:cNvGrpSpPr>
            <a:grpSpLocks noChangeAspect="1"/>
          </p:cNvGrpSpPr>
          <p:nvPr userDrawn="1"/>
        </p:nvGrpSpPr>
        <p:grpSpPr>
          <a:xfrm>
            <a:off x="7960226" y="2761540"/>
            <a:ext cx="489497" cy="497873"/>
            <a:chOff x="6597650" y="2011363"/>
            <a:chExt cx="1079500" cy="1047750"/>
          </a:xfrm>
          <a:solidFill>
            <a:srgbClr val="007C92"/>
          </a:solidFill>
        </p:grpSpPr>
        <p:sp>
          <p:nvSpPr>
            <p:cNvPr id="103" name="Freeform 114">
              <a:extLst>
                <a:ext uri="{FF2B5EF4-FFF2-40B4-BE49-F238E27FC236}">
                  <a16:creationId xmlns:a16="http://schemas.microsoft.com/office/drawing/2014/main" id="{EA953B34-B266-41DA-9499-49FC424F0404}"/>
                </a:ext>
              </a:extLst>
            </p:cNvPr>
            <p:cNvSpPr>
              <a:spLocks/>
            </p:cNvSpPr>
            <p:nvPr/>
          </p:nvSpPr>
          <p:spPr bwMode="auto">
            <a:xfrm>
              <a:off x="7050088" y="2390775"/>
              <a:ext cx="627062" cy="471488"/>
            </a:xfrm>
            <a:custGeom>
              <a:avLst/>
              <a:gdLst/>
              <a:ahLst/>
              <a:cxnLst>
                <a:cxn ang="0">
                  <a:pos x="384" y="198"/>
                </a:cxn>
                <a:cxn ang="0">
                  <a:pos x="382" y="199"/>
                </a:cxn>
                <a:cxn ang="0">
                  <a:pos x="375" y="201"/>
                </a:cxn>
                <a:cxn ang="0">
                  <a:pos x="369" y="201"/>
                </a:cxn>
                <a:cxn ang="0">
                  <a:pos x="366" y="198"/>
                </a:cxn>
                <a:cxn ang="0">
                  <a:pos x="364" y="190"/>
                </a:cxn>
                <a:cxn ang="0">
                  <a:pos x="369" y="179"/>
                </a:cxn>
                <a:cxn ang="0">
                  <a:pos x="360" y="174"/>
                </a:cxn>
                <a:cxn ang="0">
                  <a:pos x="356" y="181"/>
                </a:cxn>
                <a:cxn ang="0">
                  <a:pos x="351" y="186"/>
                </a:cxn>
                <a:cxn ang="0">
                  <a:pos x="342" y="185"/>
                </a:cxn>
                <a:cxn ang="0">
                  <a:pos x="342" y="185"/>
                </a:cxn>
                <a:cxn ang="0">
                  <a:pos x="336" y="177"/>
                </a:cxn>
                <a:cxn ang="0">
                  <a:pos x="338" y="170"/>
                </a:cxn>
                <a:cxn ang="0">
                  <a:pos x="343" y="161"/>
                </a:cxn>
                <a:cxn ang="0">
                  <a:pos x="329" y="164"/>
                </a:cxn>
                <a:cxn ang="0">
                  <a:pos x="327" y="168"/>
                </a:cxn>
                <a:cxn ang="0">
                  <a:pos x="318" y="170"/>
                </a:cxn>
                <a:cxn ang="0">
                  <a:pos x="314" y="168"/>
                </a:cxn>
                <a:cxn ang="0">
                  <a:pos x="310" y="166"/>
                </a:cxn>
                <a:cxn ang="0">
                  <a:pos x="308" y="157"/>
                </a:cxn>
                <a:cxn ang="0">
                  <a:pos x="316" y="144"/>
                </a:cxn>
                <a:cxn ang="0">
                  <a:pos x="255" y="105"/>
                </a:cxn>
                <a:cxn ang="0">
                  <a:pos x="131" y="33"/>
                </a:cxn>
                <a:cxn ang="0">
                  <a:pos x="68" y="0"/>
                </a:cxn>
                <a:cxn ang="0">
                  <a:pos x="35" y="61"/>
                </a:cxn>
                <a:cxn ang="0">
                  <a:pos x="0" y="118"/>
                </a:cxn>
                <a:cxn ang="0">
                  <a:pos x="61" y="155"/>
                </a:cxn>
                <a:cxn ang="0">
                  <a:pos x="185" y="227"/>
                </a:cxn>
                <a:cxn ang="0">
                  <a:pos x="253" y="251"/>
                </a:cxn>
                <a:cxn ang="0">
                  <a:pos x="257" y="247"/>
                </a:cxn>
                <a:cxn ang="0">
                  <a:pos x="264" y="246"/>
                </a:cxn>
                <a:cxn ang="0">
                  <a:pos x="270" y="247"/>
                </a:cxn>
                <a:cxn ang="0">
                  <a:pos x="271" y="249"/>
                </a:cxn>
                <a:cxn ang="0">
                  <a:pos x="273" y="259"/>
                </a:cxn>
                <a:cxn ang="0">
                  <a:pos x="268" y="271"/>
                </a:cxn>
                <a:cxn ang="0">
                  <a:pos x="277" y="275"/>
                </a:cxn>
                <a:cxn ang="0">
                  <a:pos x="281" y="268"/>
                </a:cxn>
                <a:cxn ang="0">
                  <a:pos x="288" y="262"/>
                </a:cxn>
                <a:cxn ang="0">
                  <a:pos x="295" y="262"/>
                </a:cxn>
                <a:cxn ang="0">
                  <a:pos x="297" y="264"/>
                </a:cxn>
                <a:cxn ang="0">
                  <a:pos x="301" y="270"/>
                </a:cxn>
                <a:cxn ang="0">
                  <a:pos x="301" y="279"/>
                </a:cxn>
                <a:cxn ang="0">
                  <a:pos x="297" y="284"/>
                </a:cxn>
                <a:cxn ang="0">
                  <a:pos x="310" y="283"/>
                </a:cxn>
                <a:cxn ang="0">
                  <a:pos x="312" y="281"/>
                </a:cxn>
                <a:cxn ang="0">
                  <a:pos x="319" y="277"/>
                </a:cxn>
                <a:cxn ang="0">
                  <a:pos x="325" y="279"/>
                </a:cxn>
                <a:cxn ang="0">
                  <a:pos x="329" y="283"/>
                </a:cxn>
                <a:cxn ang="0">
                  <a:pos x="330" y="290"/>
                </a:cxn>
                <a:cxn ang="0">
                  <a:pos x="327" y="297"/>
                </a:cxn>
                <a:cxn ang="0">
                  <a:pos x="340" y="297"/>
                </a:cxn>
                <a:cxn ang="0">
                  <a:pos x="360" y="286"/>
                </a:cxn>
                <a:cxn ang="0">
                  <a:pos x="369" y="277"/>
                </a:cxn>
                <a:cxn ang="0">
                  <a:pos x="390" y="240"/>
                </a:cxn>
                <a:cxn ang="0">
                  <a:pos x="395" y="216"/>
                </a:cxn>
                <a:cxn ang="0">
                  <a:pos x="386" y="194"/>
                </a:cxn>
              </a:cxnLst>
              <a:rect l="0" t="0" r="r" b="b"/>
              <a:pathLst>
                <a:path w="395" h="297">
                  <a:moveTo>
                    <a:pt x="386" y="194"/>
                  </a:moveTo>
                  <a:lnTo>
                    <a:pt x="384" y="198"/>
                  </a:lnTo>
                  <a:lnTo>
                    <a:pt x="384" y="198"/>
                  </a:lnTo>
                  <a:lnTo>
                    <a:pt x="382" y="199"/>
                  </a:lnTo>
                  <a:lnTo>
                    <a:pt x="379" y="201"/>
                  </a:lnTo>
                  <a:lnTo>
                    <a:pt x="375" y="201"/>
                  </a:lnTo>
                  <a:lnTo>
                    <a:pt x="369" y="201"/>
                  </a:lnTo>
                  <a:lnTo>
                    <a:pt x="369" y="201"/>
                  </a:lnTo>
                  <a:lnTo>
                    <a:pt x="369" y="201"/>
                  </a:lnTo>
                  <a:lnTo>
                    <a:pt x="366" y="198"/>
                  </a:lnTo>
                  <a:lnTo>
                    <a:pt x="364" y="194"/>
                  </a:lnTo>
                  <a:lnTo>
                    <a:pt x="364" y="190"/>
                  </a:lnTo>
                  <a:lnTo>
                    <a:pt x="366" y="186"/>
                  </a:lnTo>
                  <a:lnTo>
                    <a:pt x="369" y="179"/>
                  </a:lnTo>
                  <a:lnTo>
                    <a:pt x="369" y="179"/>
                  </a:lnTo>
                  <a:lnTo>
                    <a:pt x="360" y="174"/>
                  </a:lnTo>
                  <a:lnTo>
                    <a:pt x="356" y="181"/>
                  </a:lnTo>
                  <a:lnTo>
                    <a:pt x="356" y="181"/>
                  </a:lnTo>
                  <a:lnTo>
                    <a:pt x="355" y="185"/>
                  </a:lnTo>
                  <a:lnTo>
                    <a:pt x="351" y="186"/>
                  </a:lnTo>
                  <a:lnTo>
                    <a:pt x="347" y="186"/>
                  </a:lnTo>
                  <a:lnTo>
                    <a:pt x="342" y="185"/>
                  </a:lnTo>
                  <a:lnTo>
                    <a:pt x="342" y="185"/>
                  </a:lnTo>
                  <a:lnTo>
                    <a:pt x="342" y="185"/>
                  </a:lnTo>
                  <a:lnTo>
                    <a:pt x="338" y="181"/>
                  </a:lnTo>
                  <a:lnTo>
                    <a:pt x="336" y="177"/>
                  </a:lnTo>
                  <a:lnTo>
                    <a:pt x="336" y="174"/>
                  </a:lnTo>
                  <a:lnTo>
                    <a:pt x="338" y="170"/>
                  </a:lnTo>
                  <a:lnTo>
                    <a:pt x="343" y="161"/>
                  </a:lnTo>
                  <a:lnTo>
                    <a:pt x="343" y="161"/>
                  </a:lnTo>
                  <a:lnTo>
                    <a:pt x="334" y="155"/>
                  </a:lnTo>
                  <a:lnTo>
                    <a:pt x="329" y="164"/>
                  </a:lnTo>
                  <a:lnTo>
                    <a:pt x="329" y="164"/>
                  </a:lnTo>
                  <a:lnTo>
                    <a:pt x="327" y="168"/>
                  </a:lnTo>
                  <a:lnTo>
                    <a:pt x="323" y="170"/>
                  </a:lnTo>
                  <a:lnTo>
                    <a:pt x="318" y="170"/>
                  </a:lnTo>
                  <a:lnTo>
                    <a:pt x="314" y="168"/>
                  </a:lnTo>
                  <a:lnTo>
                    <a:pt x="314" y="168"/>
                  </a:lnTo>
                  <a:lnTo>
                    <a:pt x="314" y="168"/>
                  </a:lnTo>
                  <a:lnTo>
                    <a:pt x="310" y="166"/>
                  </a:lnTo>
                  <a:lnTo>
                    <a:pt x="308" y="162"/>
                  </a:lnTo>
                  <a:lnTo>
                    <a:pt x="308" y="157"/>
                  </a:lnTo>
                  <a:lnTo>
                    <a:pt x="310" y="153"/>
                  </a:lnTo>
                  <a:lnTo>
                    <a:pt x="316" y="144"/>
                  </a:lnTo>
                  <a:lnTo>
                    <a:pt x="316" y="144"/>
                  </a:lnTo>
                  <a:lnTo>
                    <a:pt x="255" y="105"/>
                  </a:lnTo>
                  <a:lnTo>
                    <a:pt x="194" y="68"/>
                  </a:lnTo>
                  <a:lnTo>
                    <a:pt x="131" y="33"/>
                  </a:lnTo>
                  <a:lnTo>
                    <a:pt x="68" y="0"/>
                  </a:lnTo>
                  <a:lnTo>
                    <a:pt x="68" y="0"/>
                  </a:lnTo>
                  <a:lnTo>
                    <a:pt x="51" y="29"/>
                  </a:lnTo>
                  <a:lnTo>
                    <a:pt x="35" y="61"/>
                  </a:lnTo>
                  <a:lnTo>
                    <a:pt x="18" y="89"/>
                  </a:lnTo>
                  <a:lnTo>
                    <a:pt x="0" y="118"/>
                  </a:lnTo>
                  <a:lnTo>
                    <a:pt x="0" y="118"/>
                  </a:lnTo>
                  <a:lnTo>
                    <a:pt x="61" y="155"/>
                  </a:lnTo>
                  <a:lnTo>
                    <a:pt x="122" y="192"/>
                  </a:lnTo>
                  <a:lnTo>
                    <a:pt x="185" y="227"/>
                  </a:lnTo>
                  <a:lnTo>
                    <a:pt x="247" y="260"/>
                  </a:lnTo>
                  <a:lnTo>
                    <a:pt x="253" y="251"/>
                  </a:lnTo>
                  <a:lnTo>
                    <a:pt x="253" y="251"/>
                  </a:lnTo>
                  <a:lnTo>
                    <a:pt x="257" y="247"/>
                  </a:lnTo>
                  <a:lnTo>
                    <a:pt x="260" y="246"/>
                  </a:lnTo>
                  <a:lnTo>
                    <a:pt x="264" y="246"/>
                  </a:lnTo>
                  <a:lnTo>
                    <a:pt x="268" y="247"/>
                  </a:lnTo>
                  <a:lnTo>
                    <a:pt x="270" y="247"/>
                  </a:lnTo>
                  <a:lnTo>
                    <a:pt x="270" y="247"/>
                  </a:lnTo>
                  <a:lnTo>
                    <a:pt x="271" y="249"/>
                  </a:lnTo>
                  <a:lnTo>
                    <a:pt x="273" y="253"/>
                  </a:lnTo>
                  <a:lnTo>
                    <a:pt x="273" y="259"/>
                  </a:lnTo>
                  <a:lnTo>
                    <a:pt x="273" y="262"/>
                  </a:lnTo>
                  <a:lnTo>
                    <a:pt x="268" y="271"/>
                  </a:lnTo>
                  <a:lnTo>
                    <a:pt x="268" y="271"/>
                  </a:lnTo>
                  <a:lnTo>
                    <a:pt x="277" y="275"/>
                  </a:lnTo>
                  <a:lnTo>
                    <a:pt x="281" y="268"/>
                  </a:lnTo>
                  <a:lnTo>
                    <a:pt x="281" y="268"/>
                  </a:lnTo>
                  <a:lnTo>
                    <a:pt x="284" y="264"/>
                  </a:lnTo>
                  <a:lnTo>
                    <a:pt x="288" y="262"/>
                  </a:lnTo>
                  <a:lnTo>
                    <a:pt x="292" y="262"/>
                  </a:lnTo>
                  <a:lnTo>
                    <a:pt x="295" y="262"/>
                  </a:lnTo>
                  <a:lnTo>
                    <a:pt x="297" y="264"/>
                  </a:lnTo>
                  <a:lnTo>
                    <a:pt x="297" y="264"/>
                  </a:lnTo>
                  <a:lnTo>
                    <a:pt x="299" y="266"/>
                  </a:lnTo>
                  <a:lnTo>
                    <a:pt x="301" y="270"/>
                  </a:lnTo>
                  <a:lnTo>
                    <a:pt x="303" y="273"/>
                  </a:lnTo>
                  <a:lnTo>
                    <a:pt x="301" y="279"/>
                  </a:lnTo>
                  <a:lnTo>
                    <a:pt x="297" y="284"/>
                  </a:lnTo>
                  <a:lnTo>
                    <a:pt x="297" y="284"/>
                  </a:lnTo>
                  <a:lnTo>
                    <a:pt x="306" y="290"/>
                  </a:lnTo>
                  <a:lnTo>
                    <a:pt x="310" y="283"/>
                  </a:lnTo>
                  <a:lnTo>
                    <a:pt x="310" y="283"/>
                  </a:lnTo>
                  <a:lnTo>
                    <a:pt x="312" y="281"/>
                  </a:lnTo>
                  <a:lnTo>
                    <a:pt x="316" y="279"/>
                  </a:lnTo>
                  <a:lnTo>
                    <a:pt x="319" y="277"/>
                  </a:lnTo>
                  <a:lnTo>
                    <a:pt x="325" y="279"/>
                  </a:lnTo>
                  <a:lnTo>
                    <a:pt x="325" y="279"/>
                  </a:lnTo>
                  <a:lnTo>
                    <a:pt x="325" y="279"/>
                  </a:lnTo>
                  <a:lnTo>
                    <a:pt x="329" y="283"/>
                  </a:lnTo>
                  <a:lnTo>
                    <a:pt x="330" y="286"/>
                  </a:lnTo>
                  <a:lnTo>
                    <a:pt x="330" y="290"/>
                  </a:lnTo>
                  <a:lnTo>
                    <a:pt x="329" y="294"/>
                  </a:lnTo>
                  <a:lnTo>
                    <a:pt x="327" y="297"/>
                  </a:lnTo>
                  <a:lnTo>
                    <a:pt x="327" y="297"/>
                  </a:lnTo>
                  <a:lnTo>
                    <a:pt x="340" y="297"/>
                  </a:lnTo>
                  <a:lnTo>
                    <a:pt x="351" y="294"/>
                  </a:lnTo>
                  <a:lnTo>
                    <a:pt x="360" y="286"/>
                  </a:lnTo>
                  <a:lnTo>
                    <a:pt x="369" y="277"/>
                  </a:lnTo>
                  <a:lnTo>
                    <a:pt x="369" y="277"/>
                  </a:lnTo>
                  <a:lnTo>
                    <a:pt x="390" y="240"/>
                  </a:lnTo>
                  <a:lnTo>
                    <a:pt x="390" y="240"/>
                  </a:lnTo>
                  <a:lnTo>
                    <a:pt x="395" y="229"/>
                  </a:lnTo>
                  <a:lnTo>
                    <a:pt x="395" y="216"/>
                  </a:lnTo>
                  <a:lnTo>
                    <a:pt x="393" y="205"/>
                  </a:lnTo>
                  <a:lnTo>
                    <a:pt x="386" y="194"/>
                  </a:lnTo>
                  <a:lnTo>
                    <a:pt x="386" y="194"/>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4" name="Freeform 115">
              <a:extLst>
                <a:ext uri="{FF2B5EF4-FFF2-40B4-BE49-F238E27FC236}">
                  <a16:creationId xmlns:a16="http://schemas.microsoft.com/office/drawing/2014/main" id="{A988C158-39B1-49FD-87D9-70F5559DB631}"/>
                </a:ext>
              </a:extLst>
            </p:cNvPr>
            <p:cNvSpPr>
              <a:spLocks/>
            </p:cNvSpPr>
            <p:nvPr/>
          </p:nvSpPr>
          <p:spPr bwMode="auto">
            <a:xfrm>
              <a:off x="6732588" y="2146300"/>
              <a:ext cx="446087" cy="501650"/>
            </a:xfrm>
            <a:custGeom>
              <a:avLst/>
              <a:gdLst/>
              <a:ahLst/>
              <a:cxnLst>
                <a:cxn ang="0">
                  <a:pos x="17" y="254"/>
                </a:cxn>
                <a:cxn ang="0">
                  <a:pos x="118" y="313"/>
                </a:cxn>
                <a:cxn ang="0">
                  <a:pos x="131" y="316"/>
                </a:cxn>
                <a:cxn ang="0">
                  <a:pos x="155" y="313"/>
                </a:cxn>
                <a:cxn ang="0">
                  <a:pos x="165" y="303"/>
                </a:cxn>
                <a:cxn ang="0">
                  <a:pos x="194" y="263"/>
                </a:cxn>
                <a:cxn ang="0">
                  <a:pos x="246" y="176"/>
                </a:cxn>
                <a:cxn ang="0">
                  <a:pos x="268" y="132"/>
                </a:cxn>
                <a:cxn ang="0">
                  <a:pos x="268" y="132"/>
                </a:cxn>
                <a:cxn ang="0">
                  <a:pos x="279" y="108"/>
                </a:cxn>
                <a:cxn ang="0">
                  <a:pos x="281" y="95"/>
                </a:cxn>
                <a:cxn ang="0">
                  <a:pos x="274" y="71"/>
                </a:cxn>
                <a:cxn ang="0">
                  <a:pos x="264" y="63"/>
                </a:cxn>
                <a:cxn ang="0">
                  <a:pos x="161" y="4"/>
                </a:cxn>
                <a:cxn ang="0">
                  <a:pos x="155" y="2"/>
                </a:cxn>
                <a:cxn ang="0">
                  <a:pos x="152" y="0"/>
                </a:cxn>
                <a:cxn ang="0">
                  <a:pos x="146" y="0"/>
                </a:cxn>
                <a:cxn ang="0">
                  <a:pos x="144" y="0"/>
                </a:cxn>
                <a:cxn ang="0">
                  <a:pos x="144" y="0"/>
                </a:cxn>
                <a:cxn ang="0">
                  <a:pos x="137" y="0"/>
                </a:cxn>
                <a:cxn ang="0">
                  <a:pos x="135" y="0"/>
                </a:cxn>
                <a:cxn ang="0">
                  <a:pos x="129" y="2"/>
                </a:cxn>
                <a:cxn ang="0">
                  <a:pos x="128" y="4"/>
                </a:cxn>
                <a:cxn ang="0">
                  <a:pos x="124" y="6"/>
                </a:cxn>
                <a:cxn ang="0">
                  <a:pos x="122" y="8"/>
                </a:cxn>
                <a:cxn ang="0">
                  <a:pos x="117" y="13"/>
                </a:cxn>
                <a:cxn ang="0">
                  <a:pos x="98" y="37"/>
                </a:cxn>
                <a:cxn ang="0">
                  <a:pos x="93" y="47"/>
                </a:cxn>
                <a:cxn ang="0">
                  <a:pos x="81" y="63"/>
                </a:cxn>
                <a:cxn ang="0">
                  <a:pos x="80" y="65"/>
                </a:cxn>
                <a:cxn ang="0">
                  <a:pos x="80" y="65"/>
                </a:cxn>
                <a:cxn ang="0">
                  <a:pos x="59" y="100"/>
                </a:cxn>
                <a:cxn ang="0">
                  <a:pos x="19" y="172"/>
                </a:cxn>
                <a:cxn ang="0">
                  <a:pos x="2" y="211"/>
                </a:cxn>
                <a:cxn ang="0">
                  <a:pos x="0" y="222"/>
                </a:cxn>
                <a:cxn ang="0">
                  <a:pos x="8" y="246"/>
                </a:cxn>
                <a:cxn ang="0">
                  <a:pos x="17" y="254"/>
                </a:cxn>
              </a:cxnLst>
              <a:rect l="0" t="0" r="r" b="b"/>
              <a:pathLst>
                <a:path w="281" h="316">
                  <a:moveTo>
                    <a:pt x="17" y="254"/>
                  </a:moveTo>
                  <a:lnTo>
                    <a:pt x="17" y="254"/>
                  </a:lnTo>
                  <a:lnTo>
                    <a:pt x="118" y="313"/>
                  </a:lnTo>
                  <a:lnTo>
                    <a:pt x="118" y="313"/>
                  </a:lnTo>
                  <a:lnTo>
                    <a:pt x="124" y="316"/>
                  </a:lnTo>
                  <a:lnTo>
                    <a:pt x="131" y="316"/>
                  </a:lnTo>
                  <a:lnTo>
                    <a:pt x="142" y="316"/>
                  </a:lnTo>
                  <a:lnTo>
                    <a:pt x="155" y="313"/>
                  </a:lnTo>
                  <a:lnTo>
                    <a:pt x="161" y="309"/>
                  </a:lnTo>
                  <a:lnTo>
                    <a:pt x="165" y="303"/>
                  </a:lnTo>
                  <a:lnTo>
                    <a:pt x="165" y="303"/>
                  </a:lnTo>
                  <a:lnTo>
                    <a:pt x="194" y="263"/>
                  </a:lnTo>
                  <a:lnTo>
                    <a:pt x="220" y="220"/>
                  </a:lnTo>
                  <a:lnTo>
                    <a:pt x="246" y="176"/>
                  </a:lnTo>
                  <a:lnTo>
                    <a:pt x="268" y="132"/>
                  </a:lnTo>
                  <a:lnTo>
                    <a:pt x="268" y="132"/>
                  </a:lnTo>
                  <a:lnTo>
                    <a:pt x="268" y="132"/>
                  </a:lnTo>
                  <a:lnTo>
                    <a:pt x="268" y="132"/>
                  </a:lnTo>
                  <a:lnTo>
                    <a:pt x="279" y="108"/>
                  </a:lnTo>
                  <a:lnTo>
                    <a:pt x="279" y="108"/>
                  </a:lnTo>
                  <a:lnTo>
                    <a:pt x="281" y="100"/>
                  </a:lnTo>
                  <a:lnTo>
                    <a:pt x="281" y="95"/>
                  </a:lnTo>
                  <a:lnTo>
                    <a:pt x="279" y="82"/>
                  </a:lnTo>
                  <a:lnTo>
                    <a:pt x="274" y="71"/>
                  </a:lnTo>
                  <a:lnTo>
                    <a:pt x="268" y="67"/>
                  </a:lnTo>
                  <a:lnTo>
                    <a:pt x="264" y="63"/>
                  </a:lnTo>
                  <a:lnTo>
                    <a:pt x="264" y="63"/>
                  </a:lnTo>
                  <a:lnTo>
                    <a:pt x="161" y="4"/>
                  </a:lnTo>
                  <a:lnTo>
                    <a:pt x="161" y="4"/>
                  </a:lnTo>
                  <a:lnTo>
                    <a:pt x="155" y="2"/>
                  </a:lnTo>
                  <a:lnTo>
                    <a:pt x="155" y="2"/>
                  </a:lnTo>
                  <a:lnTo>
                    <a:pt x="152" y="0"/>
                  </a:lnTo>
                  <a:lnTo>
                    <a:pt x="152" y="0"/>
                  </a:lnTo>
                  <a:lnTo>
                    <a:pt x="146" y="0"/>
                  </a:lnTo>
                  <a:lnTo>
                    <a:pt x="146" y="0"/>
                  </a:lnTo>
                  <a:lnTo>
                    <a:pt x="144" y="0"/>
                  </a:lnTo>
                  <a:lnTo>
                    <a:pt x="144" y="0"/>
                  </a:lnTo>
                  <a:lnTo>
                    <a:pt x="144" y="0"/>
                  </a:lnTo>
                  <a:lnTo>
                    <a:pt x="144" y="0"/>
                  </a:lnTo>
                  <a:lnTo>
                    <a:pt x="137" y="0"/>
                  </a:lnTo>
                  <a:lnTo>
                    <a:pt x="137" y="0"/>
                  </a:lnTo>
                  <a:lnTo>
                    <a:pt x="135" y="0"/>
                  </a:lnTo>
                  <a:lnTo>
                    <a:pt x="135" y="0"/>
                  </a:lnTo>
                  <a:lnTo>
                    <a:pt x="129" y="2"/>
                  </a:lnTo>
                  <a:lnTo>
                    <a:pt x="129" y="2"/>
                  </a:lnTo>
                  <a:lnTo>
                    <a:pt x="128" y="4"/>
                  </a:lnTo>
                  <a:lnTo>
                    <a:pt x="128" y="4"/>
                  </a:lnTo>
                  <a:lnTo>
                    <a:pt x="124" y="6"/>
                  </a:lnTo>
                  <a:lnTo>
                    <a:pt x="124" y="6"/>
                  </a:lnTo>
                  <a:lnTo>
                    <a:pt x="122" y="8"/>
                  </a:lnTo>
                  <a:lnTo>
                    <a:pt x="122" y="8"/>
                  </a:lnTo>
                  <a:lnTo>
                    <a:pt x="117" y="13"/>
                  </a:lnTo>
                  <a:lnTo>
                    <a:pt x="117" y="13"/>
                  </a:lnTo>
                  <a:lnTo>
                    <a:pt x="98" y="37"/>
                  </a:lnTo>
                  <a:lnTo>
                    <a:pt x="98" y="37"/>
                  </a:lnTo>
                  <a:lnTo>
                    <a:pt x="93" y="47"/>
                  </a:lnTo>
                  <a:lnTo>
                    <a:pt x="93" y="47"/>
                  </a:lnTo>
                  <a:lnTo>
                    <a:pt x="81" y="63"/>
                  </a:lnTo>
                  <a:lnTo>
                    <a:pt x="81" y="63"/>
                  </a:lnTo>
                  <a:lnTo>
                    <a:pt x="80" y="65"/>
                  </a:lnTo>
                  <a:lnTo>
                    <a:pt x="80" y="65"/>
                  </a:lnTo>
                  <a:lnTo>
                    <a:pt x="80" y="65"/>
                  </a:lnTo>
                  <a:lnTo>
                    <a:pt x="80" y="65"/>
                  </a:lnTo>
                  <a:lnTo>
                    <a:pt x="59" y="100"/>
                  </a:lnTo>
                  <a:lnTo>
                    <a:pt x="39" y="135"/>
                  </a:lnTo>
                  <a:lnTo>
                    <a:pt x="19" y="172"/>
                  </a:lnTo>
                  <a:lnTo>
                    <a:pt x="2" y="211"/>
                  </a:lnTo>
                  <a:lnTo>
                    <a:pt x="2" y="211"/>
                  </a:lnTo>
                  <a:lnTo>
                    <a:pt x="0" y="217"/>
                  </a:lnTo>
                  <a:lnTo>
                    <a:pt x="0" y="222"/>
                  </a:lnTo>
                  <a:lnTo>
                    <a:pt x="2" y="235"/>
                  </a:lnTo>
                  <a:lnTo>
                    <a:pt x="8" y="246"/>
                  </a:lnTo>
                  <a:lnTo>
                    <a:pt x="13" y="250"/>
                  </a:lnTo>
                  <a:lnTo>
                    <a:pt x="17" y="254"/>
                  </a:lnTo>
                  <a:lnTo>
                    <a:pt x="17" y="254"/>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5" name="Freeform 116">
              <a:extLst>
                <a:ext uri="{FF2B5EF4-FFF2-40B4-BE49-F238E27FC236}">
                  <a16:creationId xmlns:a16="http://schemas.microsoft.com/office/drawing/2014/main" id="{A948DB31-D101-47F6-BDFC-38AC8D807344}"/>
                </a:ext>
              </a:extLst>
            </p:cNvPr>
            <p:cNvSpPr>
              <a:spLocks/>
            </p:cNvSpPr>
            <p:nvPr/>
          </p:nvSpPr>
          <p:spPr bwMode="auto">
            <a:xfrm>
              <a:off x="6653213" y="2566988"/>
              <a:ext cx="282575" cy="215900"/>
            </a:xfrm>
            <a:custGeom>
              <a:avLst/>
              <a:gdLst/>
              <a:ahLst/>
              <a:cxnLst>
                <a:cxn ang="0">
                  <a:pos x="8" y="59"/>
                </a:cxn>
                <a:cxn ang="0">
                  <a:pos x="139" y="136"/>
                </a:cxn>
                <a:cxn ang="0">
                  <a:pos x="139" y="136"/>
                </a:cxn>
                <a:cxn ang="0">
                  <a:pos x="143" y="136"/>
                </a:cxn>
                <a:cxn ang="0">
                  <a:pos x="148" y="136"/>
                </a:cxn>
                <a:cxn ang="0">
                  <a:pos x="152" y="135"/>
                </a:cxn>
                <a:cxn ang="0">
                  <a:pos x="155" y="131"/>
                </a:cxn>
                <a:cxn ang="0">
                  <a:pos x="176" y="94"/>
                </a:cxn>
                <a:cxn ang="0">
                  <a:pos x="176" y="94"/>
                </a:cxn>
                <a:cxn ang="0">
                  <a:pos x="178" y="90"/>
                </a:cxn>
                <a:cxn ang="0">
                  <a:pos x="178" y="85"/>
                </a:cxn>
                <a:cxn ang="0">
                  <a:pos x="176" y="81"/>
                </a:cxn>
                <a:cxn ang="0">
                  <a:pos x="172" y="77"/>
                </a:cxn>
                <a:cxn ang="0">
                  <a:pos x="41" y="2"/>
                </a:cxn>
                <a:cxn ang="0">
                  <a:pos x="41" y="2"/>
                </a:cxn>
                <a:cxn ang="0">
                  <a:pos x="35" y="0"/>
                </a:cxn>
                <a:cxn ang="0">
                  <a:pos x="32" y="0"/>
                </a:cxn>
                <a:cxn ang="0">
                  <a:pos x="28" y="2"/>
                </a:cxn>
                <a:cxn ang="0">
                  <a:pos x="24" y="5"/>
                </a:cxn>
                <a:cxn ang="0">
                  <a:pos x="2" y="44"/>
                </a:cxn>
                <a:cxn ang="0">
                  <a:pos x="2" y="44"/>
                </a:cxn>
                <a:cxn ang="0">
                  <a:pos x="0" y="48"/>
                </a:cxn>
                <a:cxn ang="0">
                  <a:pos x="2" y="51"/>
                </a:cxn>
                <a:cxn ang="0">
                  <a:pos x="4" y="57"/>
                </a:cxn>
                <a:cxn ang="0">
                  <a:pos x="8" y="59"/>
                </a:cxn>
                <a:cxn ang="0">
                  <a:pos x="8" y="59"/>
                </a:cxn>
              </a:cxnLst>
              <a:rect l="0" t="0" r="r" b="b"/>
              <a:pathLst>
                <a:path w="178" h="136">
                  <a:moveTo>
                    <a:pt x="8" y="59"/>
                  </a:moveTo>
                  <a:lnTo>
                    <a:pt x="139" y="136"/>
                  </a:lnTo>
                  <a:lnTo>
                    <a:pt x="139" y="136"/>
                  </a:lnTo>
                  <a:lnTo>
                    <a:pt x="143" y="136"/>
                  </a:lnTo>
                  <a:lnTo>
                    <a:pt x="148" y="136"/>
                  </a:lnTo>
                  <a:lnTo>
                    <a:pt x="152" y="135"/>
                  </a:lnTo>
                  <a:lnTo>
                    <a:pt x="155" y="131"/>
                  </a:lnTo>
                  <a:lnTo>
                    <a:pt x="176" y="94"/>
                  </a:lnTo>
                  <a:lnTo>
                    <a:pt x="176" y="94"/>
                  </a:lnTo>
                  <a:lnTo>
                    <a:pt x="178" y="90"/>
                  </a:lnTo>
                  <a:lnTo>
                    <a:pt x="178" y="85"/>
                  </a:lnTo>
                  <a:lnTo>
                    <a:pt x="176" y="81"/>
                  </a:lnTo>
                  <a:lnTo>
                    <a:pt x="172" y="77"/>
                  </a:lnTo>
                  <a:lnTo>
                    <a:pt x="41" y="2"/>
                  </a:lnTo>
                  <a:lnTo>
                    <a:pt x="41" y="2"/>
                  </a:lnTo>
                  <a:lnTo>
                    <a:pt x="35" y="0"/>
                  </a:lnTo>
                  <a:lnTo>
                    <a:pt x="32" y="0"/>
                  </a:lnTo>
                  <a:lnTo>
                    <a:pt x="28" y="2"/>
                  </a:lnTo>
                  <a:lnTo>
                    <a:pt x="24" y="5"/>
                  </a:lnTo>
                  <a:lnTo>
                    <a:pt x="2" y="44"/>
                  </a:lnTo>
                  <a:lnTo>
                    <a:pt x="2" y="44"/>
                  </a:lnTo>
                  <a:lnTo>
                    <a:pt x="0" y="48"/>
                  </a:lnTo>
                  <a:lnTo>
                    <a:pt x="2" y="51"/>
                  </a:lnTo>
                  <a:lnTo>
                    <a:pt x="4" y="57"/>
                  </a:lnTo>
                  <a:lnTo>
                    <a:pt x="8" y="59"/>
                  </a:lnTo>
                  <a:lnTo>
                    <a:pt x="8" y="59"/>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6" name="Freeform 117">
              <a:extLst>
                <a:ext uri="{FF2B5EF4-FFF2-40B4-BE49-F238E27FC236}">
                  <a16:creationId xmlns:a16="http://schemas.microsoft.com/office/drawing/2014/main" id="{A4749805-C6F4-4E7C-94F6-75ABC8B00819}"/>
                </a:ext>
              </a:extLst>
            </p:cNvPr>
            <p:cNvSpPr>
              <a:spLocks/>
            </p:cNvSpPr>
            <p:nvPr/>
          </p:nvSpPr>
          <p:spPr bwMode="auto">
            <a:xfrm>
              <a:off x="6597650" y="2968625"/>
              <a:ext cx="860425" cy="90488"/>
            </a:xfrm>
            <a:custGeom>
              <a:avLst/>
              <a:gdLst/>
              <a:ahLst/>
              <a:cxnLst>
                <a:cxn ang="0">
                  <a:pos x="514" y="0"/>
                </a:cxn>
                <a:cxn ang="0">
                  <a:pos x="30" y="0"/>
                </a:cxn>
                <a:cxn ang="0">
                  <a:pos x="30" y="0"/>
                </a:cxn>
                <a:cxn ang="0">
                  <a:pos x="22" y="0"/>
                </a:cxn>
                <a:cxn ang="0">
                  <a:pos x="17" y="2"/>
                </a:cxn>
                <a:cxn ang="0">
                  <a:pos x="9" y="7"/>
                </a:cxn>
                <a:cxn ang="0">
                  <a:pos x="2" y="17"/>
                </a:cxn>
                <a:cxn ang="0">
                  <a:pos x="0" y="22"/>
                </a:cxn>
                <a:cxn ang="0">
                  <a:pos x="0" y="29"/>
                </a:cxn>
                <a:cxn ang="0">
                  <a:pos x="0" y="57"/>
                </a:cxn>
                <a:cxn ang="0">
                  <a:pos x="542" y="57"/>
                </a:cxn>
                <a:cxn ang="0">
                  <a:pos x="542" y="29"/>
                </a:cxn>
                <a:cxn ang="0">
                  <a:pos x="542" y="29"/>
                </a:cxn>
                <a:cxn ang="0">
                  <a:pos x="542" y="22"/>
                </a:cxn>
                <a:cxn ang="0">
                  <a:pos x="540" y="17"/>
                </a:cxn>
                <a:cxn ang="0">
                  <a:pos x="534" y="7"/>
                </a:cxn>
                <a:cxn ang="0">
                  <a:pos x="525" y="2"/>
                </a:cxn>
                <a:cxn ang="0">
                  <a:pos x="519" y="0"/>
                </a:cxn>
                <a:cxn ang="0">
                  <a:pos x="514" y="0"/>
                </a:cxn>
                <a:cxn ang="0">
                  <a:pos x="514" y="0"/>
                </a:cxn>
              </a:cxnLst>
              <a:rect l="0" t="0" r="r" b="b"/>
              <a:pathLst>
                <a:path w="542" h="57">
                  <a:moveTo>
                    <a:pt x="514" y="0"/>
                  </a:moveTo>
                  <a:lnTo>
                    <a:pt x="30" y="0"/>
                  </a:lnTo>
                  <a:lnTo>
                    <a:pt x="30" y="0"/>
                  </a:lnTo>
                  <a:lnTo>
                    <a:pt x="22" y="0"/>
                  </a:lnTo>
                  <a:lnTo>
                    <a:pt x="17" y="2"/>
                  </a:lnTo>
                  <a:lnTo>
                    <a:pt x="9" y="7"/>
                  </a:lnTo>
                  <a:lnTo>
                    <a:pt x="2" y="17"/>
                  </a:lnTo>
                  <a:lnTo>
                    <a:pt x="0" y="22"/>
                  </a:lnTo>
                  <a:lnTo>
                    <a:pt x="0" y="29"/>
                  </a:lnTo>
                  <a:lnTo>
                    <a:pt x="0" y="57"/>
                  </a:lnTo>
                  <a:lnTo>
                    <a:pt x="542" y="57"/>
                  </a:lnTo>
                  <a:lnTo>
                    <a:pt x="542" y="29"/>
                  </a:lnTo>
                  <a:lnTo>
                    <a:pt x="542" y="29"/>
                  </a:lnTo>
                  <a:lnTo>
                    <a:pt x="542" y="22"/>
                  </a:lnTo>
                  <a:lnTo>
                    <a:pt x="540" y="17"/>
                  </a:lnTo>
                  <a:lnTo>
                    <a:pt x="534" y="7"/>
                  </a:lnTo>
                  <a:lnTo>
                    <a:pt x="525" y="2"/>
                  </a:lnTo>
                  <a:lnTo>
                    <a:pt x="519" y="0"/>
                  </a:lnTo>
                  <a:lnTo>
                    <a:pt x="514" y="0"/>
                  </a:lnTo>
                  <a:lnTo>
                    <a:pt x="514" y="0"/>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 name="Freeform 118">
              <a:extLst>
                <a:ext uri="{FF2B5EF4-FFF2-40B4-BE49-F238E27FC236}">
                  <a16:creationId xmlns:a16="http://schemas.microsoft.com/office/drawing/2014/main" id="{385042E9-0A1A-4410-96A5-3D99F81DAFBB}"/>
                </a:ext>
              </a:extLst>
            </p:cNvPr>
            <p:cNvSpPr>
              <a:spLocks/>
            </p:cNvSpPr>
            <p:nvPr/>
          </p:nvSpPr>
          <p:spPr bwMode="auto">
            <a:xfrm>
              <a:off x="6694488" y="2847975"/>
              <a:ext cx="666750" cy="107950"/>
            </a:xfrm>
            <a:custGeom>
              <a:avLst/>
              <a:gdLst/>
              <a:ahLst/>
              <a:cxnLst>
                <a:cxn ang="0">
                  <a:pos x="0" y="20"/>
                </a:cxn>
                <a:cxn ang="0">
                  <a:pos x="0" y="68"/>
                </a:cxn>
                <a:cxn ang="0">
                  <a:pos x="420" y="68"/>
                </a:cxn>
                <a:cxn ang="0">
                  <a:pos x="420" y="20"/>
                </a:cxn>
                <a:cxn ang="0">
                  <a:pos x="420" y="20"/>
                </a:cxn>
                <a:cxn ang="0">
                  <a:pos x="420" y="13"/>
                </a:cxn>
                <a:cxn ang="0">
                  <a:pos x="414" y="6"/>
                </a:cxn>
                <a:cxn ang="0">
                  <a:pos x="409" y="2"/>
                </a:cxn>
                <a:cxn ang="0">
                  <a:pos x="399" y="0"/>
                </a:cxn>
                <a:cxn ang="0">
                  <a:pos x="20" y="0"/>
                </a:cxn>
                <a:cxn ang="0">
                  <a:pos x="20" y="0"/>
                </a:cxn>
                <a:cxn ang="0">
                  <a:pos x="13" y="2"/>
                </a:cxn>
                <a:cxn ang="0">
                  <a:pos x="6" y="6"/>
                </a:cxn>
                <a:cxn ang="0">
                  <a:pos x="2" y="13"/>
                </a:cxn>
                <a:cxn ang="0">
                  <a:pos x="0" y="20"/>
                </a:cxn>
                <a:cxn ang="0">
                  <a:pos x="0" y="20"/>
                </a:cxn>
              </a:cxnLst>
              <a:rect l="0" t="0" r="r" b="b"/>
              <a:pathLst>
                <a:path w="420" h="68">
                  <a:moveTo>
                    <a:pt x="0" y="20"/>
                  </a:moveTo>
                  <a:lnTo>
                    <a:pt x="0" y="68"/>
                  </a:lnTo>
                  <a:lnTo>
                    <a:pt x="420" y="68"/>
                  </a:lnTo>
                  <a:lnTo>
                    <a:pt x="420" y="20"/>
                  </a:lnTo>
                  <a:lnTo>
                    <a:pt x="420" y="20"/>
                  </a:lnTo>
                  <a:lnTo>
                    <a:pt x="420" y="13"/>
                  </a:lnTo>
                  <a:lnTo>
                    <a:pt x="414" y="6"/>
                  </a:lnTo>
                  <a:lnTo>
                    <a:pt x="409" y="2"/>
                  </a:lnTo>
                  <a:lnTo>
                    <a:pt x="399" y="0"/>
                  </a:lnTo>
                  <a:lnTo>
                    <a:pt x="20" y="0"/>
                  </a:lnTo>
                  <a:lnTo>
                    <a:pt x="20" y="0"/>
                  </a:lnTo>
                  <a:lnTo>
                    <a:pt x="13" y="2"/>
                  </a:lnTo>
                  <a:lnTo>
                    <a:pt x="6" y="6"/>
                  </a:lnTo>
                  <a:lnTo>
                    <a:pt x="2" y="13"/>
                  </a:lnTo>
                  <a:lnTo>
                    <a:pt x="0" y="20"/>
                  </a:lnTo>
                  <a:lnTo>
                    <a:pt x="0" y="20"/>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 name="Freeform 119">
              <a:extLst>
                <a:ext uri="{FF2B5EF4-FFF2-40B4-BE49-F238E27FC236}">
                  <a16:creationId xmlns:a16="http://schemas.microsoft.com/office/drawing/2014/main" id="{7D87D3C6-0767-488F-8A37-474CA072DA20}"/>
                </a:ext>
              </a:extLst>
            </p:cNvPr>
            <p:cNvSpPr>
              <a:spLocks/>
            </p:cNvSpPr>
            <p:nvPr/>
          </p:nvSpPr>
          <p:spPr bwMode="auto">
            <a:xfrm>
              <a:off x="6745288" y="2557463"/>
              <a:ext cx="173037" cy="111125"/>
            </a:xfrm>
            <a:custGeom>
              <a:avLst/>
              <a:gdLst/>
              <a:ahLst/>
              <a:cxnLst>
                <a:cxn ang="0">
                  <a:pos x="5" y="0"/>
                </a:cxn>
                <a:cxn ang="0">
                  <a:pos x="0" y="11"/>
                </a:cxn>
                <a:cxn ang="0">
                  <a:pos x="101" y="70"/>
                </a:cxn>
                <a:cxn ang="0">
                  <a:pos x="109" y="59"/>
                </a:cxn>
                <a:cxn ang="0">
                  <a:pos x="7" y="0"/>
                </a:cxn>
                <a:cxn ang="0">
                  <a:pos x="5" y="0"/>
                </a:cxn>
              </a:cxnLst>
              <a:rect l="0" t="0" r="r" b="b"/>
              <a:pathLst>
                <a:path w="109" h="70">
                  <a:moveTo>
                    <a:pt x="5" y="0"/>
                  </a:moveTo>
                  <a:lnTo>
                    <a:pt x="0" y="11"/>
                  </a:lnTo>
                  <a:lnTo>
                    <a:pt x="101" y="70"/>
                  </a:lnTo>
                  <a:lnTo>
                    <a:pt x="109" y="59"/>
                  </a:lnTo>
                  <a:lnTo>
                    <a:pt x="7" y="0"/>
                  </a:lnTo>
                  <a:lnTo>
                    <a:pt x="5" y="0"/>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9" name="Freeform 120">
              <a:extLst>
                <a:ext uri="{FF2B5EF4-FFF2-40B4-BE49-F238E27FC236}">
                  <a16:creationId xmlns:a16="http://schemas.microsoft.com/office/drawing/2014/main" id="{E9F632C7-F8DE-4612-8FC4-B040C05290A2}"/>
                </a:ext>
              </a:extLst>
            </p:cNvPr>
            <p:cNvSpPr>
              <a:spLocks/>
            </p:cNvSpPr>
            <p:nvPr/>
          </p:nvSpPr>
          <p:spPr bwMode="auto">
            <a:xfrm>
              <a:off x="6977063" y="2011363"/>
              <a:ext cx="277812" cy="217488"/>
            </a:xfrm>
            <a:custGeom>
              <a:avLst/>
              <a:gdLst/>
              <a:ahLst/>
              <a:cxnLst>
                <a:cxn ang="0">
                  <a:pos x="5" y="60"/>
                </a:cxn>
                <a:cxn ang="0">
                  <a:pos x="136" y="135"/>
                </a:cxn>
                <a:cxn ang="0">
                  <a:pos x="136" y="135"/>
                </a:cxn>
                <a:cxn ang="0">
                  <a:pos x="140" y="137"/>
                </a:cxn>
                <a:cxn ang="0">
                  <a:pos x="140" y="137"/>
                </a:cxn>
                <a:cxn ang="0">
                  <a:pos x="142" y="137"/>
                </a:cxn>
                <a:cxn ang="0">
                  <a:pos x="142" y="137"/>
                </a:cxn>
                <a:cxn ang="0">
                  <a:pos x="142" y="137"/>
                </a:cxn>
                <a:cxn ang="0">
                  <a:pos x="142" y="137"/>
                </a:cxn>
                <a:cxn ang="0">
                  <a:pos x="146" y="137"/>
                </a:cxn>
                <a:cxn ang="0">
                  <a:pos x="146" y="137"/>
                </a:cxn>
                <a:cxn ang="0">
                  <a:pos x="146" y="137"/>
                </a:cxn>
                <a:cxn ang="0">
                  <a:pos x="146" y="137"/>
                </a:cxn>
                <a:cxn ang="0">
                  <a:pos x="149" y="135"/>
                </a:cxn>
                <a:cxn ang="0">
                  <a:pos x="149" y="135"/>
                </a:cxn>
                <a:cxn ang="0">
                  <a:pos x="149" y="135"/>
                </a:cxn>
                <a:cxn ang="0">
                  <a:pos x="149" y="135"/>
                </a:cxn>
                <a:cxn ang="0">
                  <a:pos x="153" y="132"/>
                </a:cxn>
                <a:cxn ang="0">
                  <a:pos x="175" y="95"/>
                </a:cxn>
                <a:cxn ang="0">
                  <a:pos x="175" y="95"/>
                </a:cxn>
                <a:cxn ang="0">
                  <a:pos x="175" y="89"/>
                </a:cxn>
                <a:cxn ang="0">
                  <a:pos x="175" y="85"/>
                </a:cxn>
                <a:cxn ang="0">
                  <a:pos x="173" y="82"/>
                </a:cxn>
                <a:cxn ang="0">
                  <a:pos x="170" y="78"/>
                </a:cxn>
                <a:cxn ang="0">
                  <a:pos x="38" y="2"/>
                </a:cxn>
                <a:cxn ang="0">
                  <a:pos x="38" y="2"/>
                </a:cxn>
                <a:cxn ang="0">
                  <a:pos x="35" y="0"/>
                </a:cxn>
                <a:cxn ang="0">
                  <a:pos x="35" y="0"/>
                </a:cxn>
                <a:cxn ang="0">
                  <a:pos x="33" y="0"/>
                </a:cxn>
                <a:cxn ang="0">
                  <a:pos x="33" y="0"/>
                </a:cxn>
                <a:cxn ang="0">
                  <a:pos x="33" y="0"/>
                </a:cxn>
                <a:cxn ang="0">
                  <a:pos x="33" y="0"/>
                </a:cxn>
                <a:cxn ang="0">
                  <a:pos x="29" y="0"/>
                </a:cxn>
                <a:cxn ang="0">
                  <a:pos x="29" y="0"/>
                </a:cxn>
                <a:cxn ang="0">
                  <a:pos x="29" y="0"/>
                </a:cxn>
                <a:cxn ang="0">
                  <a:pos x="29" y="0"/>
                </a:cxn>
                <a:cxn ang="0">
                  <a:pos x="25" y="2"/>
                </a:cxn>
                <a:cxn ang="0">
                  <a:pos x="25" y="2"/>
                </a:cxn>
                <a:cxn ang="0">
                  <a:pos x="25" y="2"/>
                </a:cxn>
                <a:cxn ang="0">
                  <a:pos x="25" y="2"/>
                </a:cxn>
                <a:cxn ang="0">
                  <a:pos x="22" y="6"/>
                </a:cxn>
                <a:cxn ang="0">
                  <a:pos x="0" y="45"/>
                </a:cxn>
                <a:cxn ang="0">
                  <a:pos x="0" y="45"/>
                </a:cxn>
                <a:cxn ang="0">
                  <a:pos x="0" y="48"/>
                </a:cxn>
                <a:cxn ang="0">
                  <a:pos x="0" y="52"/>
                </a:cxn>
                <a:cxn ang="0">
                  <a:pos x="1" y="56"/>
                </a:cxn>
                <a:cxn ang="0">
                  <a:pos x="5" y="60"/>
                </a:cxn>
                <a:cxn ang="0">
                  <a:pos x="5" y="60"/>
                </a:cxn>
              </a:cxnLst>
              <a:rect l="0" t="0" r="r" b="b"/>
              <a:pathLst>
                <a:path w="175" h="137">
                  <a:moveTo>
                    <a:pt x="5" y="60"/>
                  </a:moveTo>
                  <a:lnTo>
                    <a:pt x="136" y="135"/>
                  </a:lnTo>
                  <a:lnTo>
                    <a:pt x="136" y="135"/>
                  </a:lnTo>
                  <a:lnTo>
                    <a:pt x="140" y="137"/>
                  </a:lnTo>
                  <a:lnTo>
                    <a:pt x="140" y="137"/>
                  </a:lnTo>
                  <a:lnTo>
                    <a:pt x="142" y="137"/>
                  </a:lnTo>
                  <a:lnTo>
                    <a:pt x="142" y="137"/>
                  </a:lnTo>
                  <a:lnTo>
                    <a:pt x="142" y="137"/>
                  </a:lnTo>
                  <a:lnTo>
                    <a:pt x="142" y="137"/>
                  </a:lnTo>
                  <a:lnTo>
                    <a:pt x="146" y="137"/>
                  </a:lnTo>
                  <a:lnTo>
                    <a:pt x="146" y="137"/>
                  </a:lnTo>
                  <a:lnTo>
                    <a:pt x="146" y="137"/>
                  </a:lnTo>
                  <a:lnTo>
                    <a:pt x="146" y="137"/>
                  </a:lnTo>
                  <a:lnTo>
                    <a:pt x="149" y="135"/>
                  </a:lnTo>
                  <a:lnTo>
                    <a:pt x="149" y="135"/>
                  </a:lnTo>
                  <a:lnTo>
                    <a:pt x="149" y="135"/>
                  </a:lnTo>
                  <a:lnTo>
                    <a:pt x="149" y="135"/>
                  </a:lnTo>
                  <a:lnTo>
                    <a:pt x="153" y="132"/>
                  </a:lnTo>
                  <a:lnTo>
                    <a:pt x="175" y="95"/>
                  </a:lnTo>
                  <a:lnTo>
                    <a:pt x="175" y="95"/>
                  </a:lnTo>
                  <a:lnTo>
                    <a:pt x="175" y="89"/>
                  </a:lnTo>
                  <a:lnTo>
                    <a:pt x="175" y="85"/>
                  </a:lnTo>
                  <a:lnTo>
                    <a:pt x="173" y="82"/>
                  </a:lnTo>
                  <a:lnTo>
                    <a:pt x="170" y="78"/>
                  </a:lnTo>
                  <a:lnTo>
                    <a:pt x="38" y="2"/>
                  </a:lnTo>
                  <a:lnTo>
                    <a:pt x="38" y="2"/>
                  </a:lnTo>
                  <a:lnTo>
                    <a:pt x="35" y="0"/>
                  </a:lnTo>
                  <a:lnTo>
                    <a:pt x="35" y="0"/>
                  </a:lnTo>
                  <a:lnTo>
                    <a:pt x="33" y="0"/>
                  </a:lnTo>
                  <a:lnTo>
                    <a:pt x="33" y="0"/>
                  </a:lnTo>
                  <a:lnTo>
                    <a:pt x="33" y="0"/>
                  </a:lnTo>
                  <a:lnTo>
                    <a:pt x="33" y="0"/>
                  </a:lnTo>
                  <a:lnTo>
                    <a:pt x="29" y="0"/>
                  </a:lnTo>
                  <a:lnTo>
                    <a:pt x="29" y="0"/>
                  </a:lnTo>
                  <a:lnTo>
                    <a:pt x="29" y="0"/>
                  </a:lnTo>
                  <a:lnTo>
                    <a:pt x="29" y="0"/>
                  </a:lnTo>
                  <a:lnTo>
                    <a:pt x="25" y="2"/>
                  </a:lnTo>
                  <a:lnTo>
                    <a:pt x="25" y="2"/>
                  </a:lnTo>
                  <a:lnTo>
                    <a:pt x="25" y="2"/>
                  </a:lnTo>
                  <a:lnTo>
                    <a:pt x="25" y="2"/>
                  </a:lnTo>
                  <a:lnTo>
                    <a:pt x="22" y="6"/>
                  </a:lnTo>
                  <a:lnTo>
                    <a:pt x="0" y="45"/>
                  </a:lnTo>
                  <a:lnTo>
                    <a:pt x="0" y="45"/>
                  </a:lnTo>
                  <a:lnTo>
                    <a:pt x="0" y="48"/>
                  </a:lnTo>
                  <a:lnTo>
                    <a:pt x="0" y="52"/>
                  </a:lnTo>
                  <a:lnTo>
                    <a:pt x="1" y="56"/>
                  </a:lnTo>
                  <a:lnTo>
                    <a:pt x="5" y="60"/>
                  </a:lnTo>
                  <a:lnTo>
                    <a:pt x="5" y="60"/>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0" name="Freeform 121">
              <a:extLst>
                <a:ext uri="{FF2B5EF4-FFF2-40B4-BE49-F238E27FC236}">
                  <a16:creationId xmlns:a16="http://schemas.microsoft.com/office/drawing/2014/main" id="{600E828A-3971-4DC1-B64E-E77476A06C4F}"/>
                </a:ext>
              </a:extLst>
            </p:cNvPr>
            <p:cNvSpPr>
              <a:spLocks/>
            </p:cNvSpPr>
            <p:nvPr/>
          </p:nvSpPr>
          <p:spPr bwMode="auto">
            <a:xfrm>
              <a:off x="6991350" y="2125663"/>
              <a:ext cx="176212" cy="112713"/>
            </a:xfrm>
            <a:custGeom>
              <a:avLst/>
              <a:gdLst/>
              <a:ahLst/>
              <a:cxnLst>
                <a:cxn ang="0">
                  <a:pos x="2" y="12"/>
                </a:cxn>
                <a:cxn ang="0">
                  <a:pos x="103" y="71"/>
                </a:cxn>
                <a:cxn ang="0">
                  <a:pos x="111" y="60"/>
                </a:cxn>
                <a:cxn ang="0">
                  <a:pos x="7" y="0"/>
                </a:cxn>
                <a:cxn ang="0">
                  <a:pos x="0" y="12"/>
                </a:cxn>
                <a:cxn ang="0">
                  <a:pos x="2" y="12"/>
                </a:cxn>
              </a:cxnLst>
              <a:rect l="0" t="0" r="r" b="b"/>
              <a:pathLst>
                <a:path w="111" h="71">
                  <a:moveTo>
                    <a:pt x="2" y="12"/>
                  </a:moveTo>
                  <a:lnTo>
                    <a:pt x="103" y="71"/>
                  </a:lnTo>
                  <a:lnTo>
                    <a:pt x="111" y="60"/>
                  </a:lnTo>
                  <a:lnTo>
                    <a:pt x="7" y="0"/>
                  </a:lnTo>
                  <a:lnTo>
                    <a:pt x="0" y="12"/>
                  </a:lnTo>
                  <a:lnTo>
                    <a:pt x="2" y="12"/>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11" name="Group 110">
            <a:extLst>
              <a:ext uri="{FF2B5EF4-FFF2-40B4-BE49-F238E27FC236}">
                <a16:creationId xmlns:a16="http://schemas.microsoft.com/office/drawing/2014/main" id="{94D36B33-CAD4-47A6-87B0-F76ABABF673E}"/>
              </a:ext>
            </a:extLst>
          </p:cNvPr>
          <p:cNvGrpSpPr>
            <a:grpSpLocks noChangeAspect="1"/>
          </p:cNvGrpSpPr>
          <p:nvPr userDrawn="1"/>
        </p:nvGrpSpPr>
        <p:grpSpPr>
          <a:xfrm>
            <a:off x="7927167" y="3698935"/>
            <a:ext cx="489497" cy="497873"/>
            <a:chOff x="8026400" y="2486025"/>
            <a:chExt cx="1485900" cy="1463676"/>
          </a:xfrm>
        </p:grpSpPr>
        <p:sp>
          <p:nvSpPr>
            <p:cNvPr id="112" name="Freeform 38">
              <a:extLst>
                <a:ext uri="{FF2B5EF4-FFF2-40B4-BE49-F238E27FC236}">
                  <a16:creationId xmlns:a16="http://schemas.microsoft.com/office/drawing/2014/main" id="{9D309C1E-125A-4519-801A-97AFEC9E330D}"/>
                </a:ext>
              </a:extLst>
            </p:cNvPr>
            <p:cNvSpPr>
              <a:spLocks/>
            </p:cNvSpPr>
            <p:nvPr/>
          </p:nvSpPr>
          <p:spPr bwMode="auto">
            <a:xfrm>
              <a:off x="8026400" y="3697288"/>
              <a:ext cx="420688" cy="252413"/>
            </a:xfrm>
            <a:custGeom>
              <a:avLst/>
              <a:gdLst/>
              <a:ahLst/>
              <a:cxnLst>
                <a:cxn ang="0">
                  <a:pos x="0" y="88"/>
                </a:cxn>
                <a:cxn ang="0">
                  <a:pos x="245" y="159"/>
                </a:cxn>
                <a:cxn ang="0">
                  <a:pos x="265" y="120"/>
                </a:cxn>
                <a:cxn ang="0">
                  <a:pos x="19" y="0"/>
                </a:cxn>
                <a:cxn ang="0">
                  <a:pos x="0" y="88"/>
                </a:cxn>
              </a:cxnLst>
              <a:rect l="0" t="0" r="r" b="b"/>
              <a:pathLst>
                <a:path w="265" h="159">
                  <a:moveTo>
                    <a:pt x="0" y="88"/>
                  </a:moveTo>
                  <a:lnTo>
                    <a:pt x="245" y="159"/>
                  </a:lnTo>
                  <a:lnTo>
                    <a:pt x="265" y="120"/>
                  </a:lnTo>
                  <a:lnTo>
                    <a:pt x="19" y="0"/>
                  </a:lnTo>
                  <a:lnTo>
                    <a:pt x="0" y="88"/>
                  </a:lnTo>
                  <a:close/>
                </a:path>
              </a:pathLst>
            </a:custGeom>
            <a:solidFill>
              <a:schemeClr val="accent5">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3" name="Rectangle 39">
              <a:extLst>
                <a:ext uri="{FF2B5EF4-FFF2-40B4-BE49-F238E27FC236}">
                  <a16:creationId xmlns:a16="http://schemas.microsoft.com/office/drawing/2014/main" id="{533F0350-97AB-456F-8425-B7FDC3656193}"/>
                </a:ext>
              </a:extLst>
            </p:cNvPr>
            <p:cNvSpPr>
              <a:spLocks noChangeArrowheads="1"/>
            </p:cNvSpPr>
            <p:nvPr/>
          </p:nvSpPr>
          <p:spPr bwMode="auto">
            <a:xfrm>
              <a:off x="8743950" y="2959100"/>
              <a:ext cx="619125" cy="80963"/>
            </a:xfrm>
            <a:prstGeom prst="rect">
              <a:avLst/>
            </a:prstGeom>
            <a:solidFill>
              <a:schemeClr val="accent5">
                <a:lumMod val="75000"/>
              </a:schemeClr>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14" name="Rectangle 40">
              <a:extLst>
                <a:ext uri="{FF2B5EF4-FFF2-40B4-BE49-F238E27FC236}">
                  <a16:creationId xmlns:a16="http://schemas.microsoft.com/office/drawing/2014/main" id="{E0228F89-4472-44F0-BFD0-2A64D12D9741}"/>
                </a:ext>
              </a:extLst>
            </p:cNvPr>
            <p:cNvSpPr>
              <a:spLocks noChangeArrowheads="1"/>
            </p:cNvSpPr>
            <p:nvPr/>
          </p:nvSpPr>
          <p:spPr bwMode="auto">
            <a:xfrm>
              <a:off x="8743950" y="2770188"/>
              <a:ext cx="271463" cy="82550"/>
            </a:xfrm>
            <a:prstGeom prst="rect">
              <a:avLst/>
            </a:prstGeom>
            <a:solidFill>
              <a:schemeClr val="accent5">
                <a:lumMod val="75000"/>
              </a:schemeClr>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15" name="Freeform 41">
              <a:extLst>
                <a:ext uri="{FF2B5EF4-FFF2-40B4-BE49-F238E27FC236}">
                  <a16:creationId xmlns:a16="http://schemas.microsoft.com/office/drawing/2014/main" id="{1EC7C9AD-B9E2-4F48-A3B5-524C5DDBD971}"/>
                </a:ext>
              </a:extLst>
            </p:cNvPr>
            <p:cNvSpPr>
              <a:spLocks noEditPoints="1"/>
            </p:cNvSpPr>
            <p:nvPr/>
          </p:nvSpPr>
          <p:spPr bwMode="auto">
            <a:xfrm>
              <a:off x="8108950" y="2486025"/>
              <a:ext cx="1403350" cy="1339850"/>
            </a:xfrm>
            <a:custGeom>
              <a:avLst/>
              <a:gdLst/>
              <a:ahLst/>
              <a:cxnLst>
                <a:cxn ang="0">
                  <a:pos x="735" y="61"/>
                </a:cxn>
                <a:cxn ang="0">
                  <a:pos x="691" y="24"/>
                </a:cxn>
                <a:cxn ang="0">
                  <a:pos x="638" y="4"/>
                </a:cxn>
                <a:cxn ang="0">
                  <a:pos x="300" y="0"/>
                </a:cxn>
                <a:cxn ang="0">
                  <a:pos x="284" y="4"/>
                </a:cxn>
                <a:cxn ang="0">
                  <a:pos x="265" y="21"/>
                </a:cxn>
                <a:cxn ang="0">
                  <a:pos x="258" y="47"/>
                </a:cxn>
                <a:cxn ang="0">
                  <a:pos x="207" y="418"/>
                </a:cxn>
                <a:cxn ang="0">
                  <a:pos x="102" y="475"/>
                </a:cxn>
                <a:cxn ang="0">
                  <a:pos x="89" y="484"/>
                </a:cxn>
                <a:cxn ang="0">
                  <a:pos x="80" y="497"/>
                </a:cxn>
                <a:cxn ang="0">
                  <a:pos x="55" y="555"/>
                </a:cxn>
                <a:cxn ang="0">
                  <a:pos x="21" y="658"/>
                </a:cxn>
                <a:cxn ang="0">
                  <a:pos x="0" y="749"/>
                </a:cxn>
                <a:cxn ang="0">
                  <a:pos x="199" y="843"/>
                </a:cxn>
                <a:cxn ang="0">
                  <a:pos x="237" y="819"/>
                </a:cxn>
                <a:cxn ang="0">
                  <a:pos x="263" y="793"/>
                </a:cxn>
                <a:cxn ang="0">
                  <a:pos x="275" y="809"/>
                </a:cxn>
                <a:cxn ang="0">
                  <a:pos x="288" y="817"/>
                </a:cxn>
                <a:cxn ang="0">
                  <a:pos x="300" y="819"/>
                </a:cxn>
                <a:cxn ang="0">
                  <a:pos x="849" y="818"/>
                </a:cxn>
                <a:cxn ang="0">
                  <a:pos x="871" y="805"/>
                </a:cxn>
                <a:cxn ang="0">
                  <a:pos x="883" y="780"/>
                </a:cxn>
                <a:cxn ang="0">
                  <a:pos x="884" y="249"/>
                </a:cxn>
                <a:cxn ang="0">
                  <a:pos x="876" y="221"/>
                </a:cxn>
                <a:cxn ang="0">
                  <a:pos x="845" y="771"/>
                </a:cxn>
                <a:cxn ang="0">
                  <a:pos x="843" y="778"/>
                </a:cxn>
                <a:cxn ang="0">
                  <a:pos x="321" y="780"/>
                </a:cxn>
                <a:cxn ang="0">
                  <a:pos x="300" y="780"/>
                </a:cxn>
                <a:cxn ang="0">
                  <a:pos x="297" y="776"/>
                </a:cxn>
                <a:cxn ang="0">
                  <a:pos x="296" y="751"/>
                </a:cxn>
                <a:cxn ang="0">
                  <a:pos x="355" y="660"/>
                </a:cxn>
                <a:cxn ang="0">
                  <a:pos x="375" y="632"/>
                </a:cxn>
                <a:cxn ang="0">
                  <a:pos x="397" y="608"/>
                </a:cxn>
                <a:cxn ang="0">
                  <a:pos x="427" y="575"/>
                </a:cxn>
                <a:cxn ang="0">
                  <a:pos x="433" y="557"/>
                </a:cxn>
                <a:cxn ang="0">
                  <a:pos x="429" y="545"/>
                </a:cxn>
                <a:cxn ang="0">
                  <a:pos x="412" y="528"/>
                </a:cxn>
                <a:cxn ang="0">
                  <a:pos x="383" y="520"/>
                </a:cxn>
                <a:cxn ang="0">
                  <a:pos x="365" y="522"/>
                </a:cxn>
                <a:cxn ang="0">
                  <a:pos x="341" y="529"/>
                </a:cxn>
                <a:cxn ang="0">
                  <a:pos x="307" y="552"/>
                </a:cxn>
                <a:cxn ang="0">
                  <a:pos x="261" y="595"/>
                </a:cxn>
                <a:cxn ang="0">
                  <a:pos x="224" y="626"/>
                </a:cxn>
                <a:cxn ang="0">
                  <a:pos x="214" y="620"/>
                </a:cxn>
                <a:cxn ang="0">
                  <a:pos x="209" y="610"/>
                </a:cxn>
                <a:cxn ang="0">
                  <a:pos x="211" y="592"/>
                </a:cxn>
                <a:cxn ang="0">
                  <a:pos x="230" y="557"/>
                </a:cxn>
                <a:cxn ang="0">
                  <a:pos x="258" y="551"/>
                </a:cxn>
                <a:cxn ang="0">
                  <a:pos x="296" y="47"/>
                </a:cxn>
                <a:cxn ang="0">
                  <a:pos x="299" y="38"/>
                </a:cxn>
                <a:cxn ang="0">
                  <a:pos x="610" y="37"/>
                </a:cxn>
                <a:cxn ang="0">
                  <a:pos x="640" y="46"/>
                </a:cxn>
                <a:cxn ang="0">
                  <a:pos x="661" y="71"/>
                </a:cxn>
                <a:cxn ang="0">
                  <a:pos x="670" y="214"/>
                </a:cxn>
                <a:cxn ang="0">
                  <a:pos x="831" y="242"/>
                </a:cxn>
                <a:cxn ang="0">
                  <a:pos x="844" y="254"/>
                </a:cxn>
                <a:cxn ang="0">
                  <a:pos x="845" y="771"/>
                </a:cxn>
              </a:cxnLst>
              <a:rect l="0" t="0" r="r" b="b"/>
              <a:pathLst>
                <a:path w="884" h="844">
                  <a:moveTo>
                    <a:pt x="870" y="213"/>
                  </a:moveTo>
                  <a:lnTo>
                    <a:pt x="735" y="61"/>
                  </a:lnTo>
                  <a:lnTo>
                    <a:pt x="735" y="61"/>
                  </a:lnTo>
                  <a:lnTo>
                    <a:pt x="722" y="46"/>
                  </a:lnTo>
                  <a:lnTo>
                    <a:pt x="706" y="35"/>
                  </a:lnTo>
                  <a:lnTo>
                    <a:pt x="691" y="24"/>
                  </a:lnTo>
                  <a:lnTo>
                    <a:pt x="674" y="16"/>
                  </a:lnTo>
                  <a:lnTo>
                    <a:pt x="657" y="9"/>
                  </a:lnTo>
                  <a:lnTo>
                    <a:pt x="638" y="4"/>
                  </a:lnTo>
                  <a:lnTo>
                    <a:pt x="619" y="1"/>
                  </a:lnTo>
                  <a:lnTo>
                    <a:pt x="600" y="0"/>
                  </a:lnTo>
                  <a:lnTo>
                    <a:pt x="300" y="0"/>
                  </a:lnTo>
                  <a:lnTo>
                    <a:pt x="300" y="0"/>
                  </a:lnTo>
                  <a:lnTo>
                    <a:pt x="292" y="1"/>
                  </a:lnTo>
                  <a:lnTo>
                    <a:pt x="284" y="4"/>
                  </a:lnTo>
                  <a:lnTo>
                    <a:pt x="277" y="8"/>
                  </a:lnTo>
                  <a:lnTo>
                    <a:pt x="271" y="14"/>
                  </a:lnTo>
                  <a:lnTo>
                    <a:pt x="265" y="21"/>
                  </a:lnTo>
                  <a:lnTo>
                    <a:pt x="261" y="29"/>
                  </a:lnTo>
                  <a:lnTo>
                    <a:pt x="258" y="38"/>
                  </a:lnTo>
                  <a:lnTo>
                    <a:pt x="258" y="47"/>
                  </a:lnTo>
                  <a:lnTo>
                    <a:pt x="258" y="392"/>
                  </a:lnTo>
                  <a:lnTo>
                    <a:pt x="258" y="392"/>
                  </a:lnTo>
                  <a:lnTo>
                    <a:pt x="207" y="418"/>
                  </a:lnTo>
                  <a:lnTo>
                    <a:pt x="158" y="445"/>
                  </a:lnTo>
                  <a:lnTo>
                    <a:pt x="158" y="445"/>
                  </a:lnTo>
                  <a:lnTo>
                    <a:pt x="102" y="475"/>
                  </a:lnTo>
                  <a:lnTo>
                    <a:pt x="102" y="475"/>
                  </a:lnTo>
                  <a:lnTo>
                    <a:pt x="95" y="479"/>
                  </a:lnTo>
                  <a:lnTo>
                    <a:pt x="89" y="484"/>
                  </a:lnTo>
                  <a:lnTo>
                    <a:pt x="84" y="490"/>
                  </a:lnTo>
                  <a:lnTo>
                    <a:pt x="80" y="497"/>
                  </a:lnTo>
                  <a:lnTo>
                    <a:pt x="80" y="497"/>
                  </a:lnTo>
                  <a:lnTo>
                    <a:pt x="71" y="516"/>
                  </a:lnTo>
                  <a:lnTo>
                    <a:pt x="63" y="535"/>
                  </a:lnTo>
                  <a:lnTo>
                    <a:pt x="55" y="555"/>
                  </a:lnTo>
                  <a:lnTo>
                    <a:pt x="47" y="576"/>
                  </a:lnTo>
                  <a:lnTo>
                    <a:pt x="33" y="618"/>
                  </a:lnTo>
                  <a:lnTo>
                    <a:pt x="21" y="658"/>
                  </a:lnTo>
                  <a:lnTo>
                    <a:pt x="12" y="694"/>
                  </a:lnTo>
                  <a:lnTo>
                    <a:pt x="5" y="722"/>
                  </a:lnTo>
                  <a:lnTo>
                    <a:pt x="0" y="749"/>
                  </a:lnTo>
                  <a:lnTo>
                    <a:pt x="196" y="844"/>
                  </a:lnTo>
                  <a:lnTo>
                    <a:pt x="199" y="843"/>
                  </a:lnTo>
                  <a:lnTo>
                    <a:pt x="199" y="843"/>
                  </a:lnTo>
                  <a:lnTo>
                    <a:pt x="215" y="834"/>
                  </a:lnTo>
                  <a:lnTo>
                    <a:pt x="229" y="825"/>
                  </a:lnTo>
                  <a:lnTo>
                    <a:pt x="237" y="819"/>
                  </a:lnTo>
                  <a:lnTo>
                    <a:pt x="245" y="812"/>
                  </a:lnTo>
                  <a:lnTo>
                    <a:pt x="253" y="804"/>
                  </a:lnTo>
                  <a:lnTo>
                    <a:pt x="263" y="793"/>
                  </a:lnTo>
                  <a:lnTo>
                    <a:pt x="263" y="793"/>
                  </a:lnTo>
                  <a:lnTo>
                    <a:pt x="268" y="802"/>
                  </a:lnTo>
                  <a:lnTo>
                    <a:pt x="275" y="809"/>
                  </a:lnTo>
                  <a:lnTo>
                    <a:pt x="275" y="809"/>
                  </a:lnTo>
                  <a:lnTo>
                    <a:pt x="283" y="815"/>
                  </a:lnTo>
                  <a:lnTo>
                    <a:pt x="288" y="817"/>
                  </a:lnTo>
                  <a:lnTo>
                    <a:pt x="292" y="818"/>
                  </a:lnTo>
                  <a:lnTo>
                    <a:pt x="292" y="818"/>
                  </a:lnTo>
                  <a:lnTo>
                    <a:pt x="300" y="819"/>
                  </a:lnTo>
                  <a:lnTo>
                    <a:pt x="841" y="819"/>
                  </a:lnTo>
                  <a:lnTo>
                    <a:pt x="841" y="819"/>
                  </a:lnTo>
                  <a:lnTo>
                    <a:pt x="849" y="818"/>
                  </a:lnTo>
                  <a:lnTo>
                    <a:pt x="857" y="815"/>
                  </a:lnTo>
                  <a:lnTo>
                    <a:pt x="864" y="811"/>
                  </a:lnTo>
                  <a:lnTo>
                    <a:pt x="871" y="805"/>
                  </a:lnTo>
                  <a:lnTo>
                    <a:pt x="877" y="797"/>
                  </a:lnTo>
                  <a:lnTo>
                    <a:pt x="880" y="789"/>
                  </a:lnTo>
                  <a:lnTo>
                    <a:pt x="883" y="780"/>
                  </a:lnTo>
                  <a:lnTo>
                    <a:pt x="884" y="771"/>
                  </a:lnTo>
                  <a:lnTo>
                    <a:pt x="884" y="249"/>
                  </a:lnTo>
                  <a:lnTo>
                    <a:pt x="884" y="249"/>
                  </a:lnTo>
                  <a:lnTo>
                    <a:pt x="883" y="239"/>
                  </a:lnTo>
                  <a:lnTo>
                    <a:pt x="880" y="230"/>
                  </a:lnTo>
                  <a:lnTo>
                    <a:pt x="876" y="221"/>
                  </a:lnTo>
                  <a:lnTo>
                    <a:pt x="870" y="213"/>
                  </a:lnTo>
                  <a:lnTo>
                    <a:pt x="870" y="213"/>
                  </a:lnTo>
                  <a:close/>
                  <a:moveTo>
                    <a:pt x="845" y="771"/>
                  </a:moveTo>
                  <a:lnTo>
                    <a:pt x="845" y="771"/>
                  </a:lnTo>
                  <a:lnTo>
                    <a:pt x="845" y="775"/>
                  </a:lnTo>
                  <a:lnTo>
                    <a:pt x="843" y="778"/>
                  </a:lnTo>
                  <a:lnTo>
                    <a:pt x="842" y="780"/>
                  </a:lnTo>
                  <a:lnTo>
                    <a:pt x="841" y="780"/>
                  </a:lnTo>
                  <a:lnTo>
                    <a:pt x="321" y="780"/>
                  </a:lnTo>
                  <a:lnTo>
                    <a:pt x="321" y="780"/>
                  </a:lnTo>
                  <a:lnTo>
                    <a:pt x="302" y="781"/>
                  </a:lnTo>
                  <a:lnTo>
                    <a:pt x="300" y="780"/>
                  </a:lnTo>
                  <a:lnTo>
                    <a:pt x="299" y="779"/>
                  </a:lnTo>
                  <a:lnTo>
                    <a:pt x="299" y="779"/>
                  </a:lnTo>
                  <a:lnTo>
                    <a:pt x="297" y="776"/>
                  </a:lnTo>
                  <a:lnTo>
                    <a:pt x="296" y="771"/>
                  </a:lnTo>
                  <a:lnTo>
                    <a:pt x="296" y="751"/>
                  </a:lnTo>
                  <a:lnTo>
                    <a:pt x="296" y="751"/>
                  </a:lnTo>
                  <a:lnTo>
                    <a:pt x="311" y="729"/>
                  </a:lnTo>
                  <a:lnTo>
                    <a:pt x="326" y="705"/>
                  </a:lnTo>
                  <a:lnTo>
                    <a:pt x="355" y="660"/>
                  </a:lnTo>
                  <a:lnTo>
                    <a:pt x="355" y="660"/>
                  </a:lnTo>
                  <a:lnTo>
                    <a:pt x="365" y="645"/>
                  </a:lnTo>
                  <a:lnTo>
                    <a:pt x="375" y="632"/>
                  </a:lnTo>
                  <a:lnTo>
                    <a:pt x="387" y="619"/>
                  </a:lnTo>
                  <a:lnTo>
                    <a:pt x="397" y="608"/>
                  </a:lnTo>
                  <a:lnTo>
                    <a:pt x="397" y="608"/>
                  </a:lnTo>
                  <a:lnTo>
                    <a:pt x="411" y="594"/>
                  </a:lnTo>
                  <a:lnTo>
                    <a:pt x="423" y="581"/>
                  </a:lnTo>
                  <a:lnTo>
                    <a:pt x="427" y="575"/>
                  </a:lnTo>
                  <a:lnTo>
                    <a:pt x="430" y="568"/>
                  </a:lnTo>
                  <a:lnTo>
                    <a:pt x="432" y="562"/>
                  </a:lnTo>
                  <a:lnTo>
                    <a:pt x="433" y="557"/>
                  </a:lnTo>
                  <a:lnTo>
                    <a:pt x="433" y="557"/>
                  </a:lnTo>
                  <a:lnTo>
                    <a:pt x="432" y="551"/>
                  </a:lnTo>
                  <a:lnTo>
                    <a:pt x="429" y="545"/>
                  </a:lnTo>
                  <a:lnTo>
                    <a:pt x="425" y="539"/>
                  </a:lnTo>
                  <a:lnTo>
                    <a:pt x="420" y="533"/>
                  </a:lnTo>
                  <a:lnTo>
                    <a:pt x="412" y="528"/>
                  </a:lnTo>
                  <a:lnTo>
                    <a:pt x="404" y="524"/>
                  </a:lnTo>
                  <a:lnTo>
                    <a:pt x="394" y="521"/>
                  </a:lnTo>
                  <a:lnTo>
                    <a:pt x="383" y="520"/>
                  </a:lnTo>
                  <a:lnTo>
                    <a:pt x="383" y="520"/>
                  </a:lnTo>
                  <a:lnTo>
                    <a:pt x="374" y="521"/>
                  </a:lnTo>
                  <a:lnTo>
                    <a:pt x="365" y="522"/>
                  </a:lnTo>
                  <a:lnTo>
                    <a:pt x="357" y="524"/>
                  </a:lnTo>
                  <a:lnTo>
                    <a:pt x="349" y="526"/>
                  </a:lnTo>
                  <a:lnTo>
                    <a:pt x="341" y="529"/>
                  </a:lnTo>
                  <a:lnTo>
                    <a:pt x="334" y="532"/>
                  </a:lnTo>
                  <a:lnTo>
                    <a:pt x="320" y="541"/>
                  </a:lnTo>
                  <a:lnTo>
                    <a:pt x="307" y="552"/>
                  </a:lnTo>
                  <a:lnTo>
                    <a:pt x="293" y="565"/>
                  </a:lnTo>
                  <a:lnTo>
                    <a:pt x="261" y="595"/>
                  </a:lnTo>
                  <a:lnTo>
                    <a:pt x="261" y="595"/>
                  </a:lnTo>
                  <a:lnTo>
                    <a:pt x="249" y="606"/>
                  </a:lnTo>
                  <a:lnTo>
                    <a:pt x="238" y="615"/>
                  </a:lnTo>
                  <a:lnTo>
                    <a:pt x="224" y="626"/>
                  </a:lnTo>
                  <a:lnTo>
                    <a:pt x="224" y="626"/>
                  </a:lnTo>
                  <a:lnTo>
                    <a:pt x="219" y="624"/>
                  </a:lnTo>
                  <a:lnTo>
                    <a:pt x="214" y="620"/>
                  </a:lnTo>
                  <a:lnTo>
                    <a:pt x="211" y="616"/>
                  </a:lnTo>
                  <a:lnTo>
                    <a:pt x="209" y="610"/>
                  </a:lnTo>
                  <a:lnTo>
                    <a:pt x="209" y="610"/>
                  </a:lnTo>
                  <a:lnTo>
                    <a:pt x="208" y="606"/>
                  </a:lnTo>
                  <a:lnTo>
                    <a:pt x="208" y="601"/>
                  </a:lnTo>
                  <a:lnTo>
                    <a:pt x="211" y="592"/>
                  </a:lnTo>
                  <a:lnTo>
                    <a:pt x="215" y="581"/>
                  </a:lnTo>
                  <a:lnTo>
                    <a:pt x="222" y="569"/>
                  </a:lnTo>
                  <a:lnTo>
                    <a:pt x="230" y="557"/>
                  </a:lnTo>
                  <a:lnTo>
                    <a:pt x="239" y="545"/>
                  </a:lnTo>
                  <a:lnTo>
                    <a:pt x="258" y="520"/>
                  </a:lnTo>
                  <a:lnTo>
                    <a:pt x="258" y="551"/>
                  </a:lnTo>
                  <a:lnTo>
                    <a:pt x="296" y="505"/>
                  </a:lnTo>
                  <a:lnTo>
                    <a:pt x="296" y="47"/>
                  </a:lnTo>
                  <a:lnTo>
                    <a:pt x="296" y="47"/>
                  </a:lnTo>
                  <a:lnTo>
                    <a:pt x="296" y="43"/>
                  </a:lnTo>
                  <a:lnTo>
                    <a:pt x="298" y="40"/>
                  </a:lnTo>
                  <a:lnTo>
                    <a:pt x="299" y="38"/>
                  </a:lnTo>
                  <a:lnTo>
                    <a:pt x="300" y="37"/>
                  </a:lnTo>
                  <a:lnTo>
                    <a:pt x="610" y="37"/>
                  </a:lnTo>
                  <a:lnTo>
                    <a:pt x="610" y="37"/>
                  </a:lnTo>
                  <a:lnTo>
                    <a:pt x="621" y="39"/>
                  </a:lnTo>
                  <a:lnTo>
                    <a:pt x="631" y="42"/>
                  </a:lnTo>
                  <a:lnTo>
                    <a:pt x="640" y="46"/>
                  </a:lnTo>
                  <a:lnTo>
                    <a:pt x="649" y="54"/>
                  </a:lnTo>
                  <a:lnTo>
                    <a:pt x="656" y="62"/>
                  </a:lnTo>
                  <a:lnTo>
                    <a:pt x="661" y="71"/>
                  </a:lnTo>
                  <a:lnTo>
                    <a:pt x="665" y="81"/>
                  </a:lnTo>
                  <a:lnTo>
                    <a:pt x="666" y="91"/>
                  </a:lnTo>
                  <a:lnTo>
                    <a:pt x="670" y="214"/>
                  </a:lnTo>
                  <a:lnTo>
                    <a:pt x="827" y="241"/>
                  </a:lnTo>
                  <a:lnTo>
                    <a:pt x="827" y="241"/>
                  </a:lnTo>
                  <a:lnTo>
                    <a:pt x="831" y="242"/>
                  </a:lnTo>
                  <a:lnTo>
                    <a:pt x="834" y="243"/>
                  </a:lnTo>
                  <a:lnTo>
                    <a:pt x="839" y="248"/>
                  </a:lnTo>
                  <a:lnTo>
                    <a:pt x="844" y="254"/>
                  </a:lnTo>
                  <a:lnTo>
                    <a:pt x="845" y="258"/>
                  </a:lnTo>
                  <a:lnTo>
                    <a:pt x="845" y="261"/>
                  </a:lnTo>
                  <a:lnTo>
                    <a:pt x="845" y="771"/>
                  </a:lnTo>
                  <a:close/>
                </a:path>
              </a:pathLst>
            </a:custGeom>
            <a:solidFill>
              <a:schemeClr val="accent5">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6" name="Freeform 42">
              <a:extLst>
                <a:ext uri="{FF2B5EF4-FFF2-40B4-BE49-F238E27FC236}">
                  <a16:creationId xmlns:a16="http://schemas.microsoft.com/office/drawing/2014/main" id="{D6EB5C55-F179-453F-B27F-1937F140A5FA}"/>
                </a:ext>
              </a:extLst>
            </p:cNvPr>
            <p:cNvSpPr>
              <a:spLocks/>
            </p:cNvSpPr>
            <p:nvPr/>
          </p:nvSpPr>
          <p:spPr bwMode="auto">
            <a:xfrm>
              <a:off x="8843963" y="3336925"/>
              <a:ext cx="519113" cy="82550"/>
            </a:xfrm>
            <a:custGeom>
              <a:avLst/>
              <a:gdLst/>
              <a:ahLst/>
              <a:cxnLst>
                <a:cxn ang="0">
                  <a:pos x="0" y="52"/>
                </a:cxn>
                <a:cxn ang="0">
                  <a:pos x="327" y="52"/>
                </a:cxn>
                <a:cxn ang="0">
                  <a:pos x="327" y="0"/>
                </a:cxn>
                <a:cxn ang="0">
                  <a:pos x="3" y="0"/>
                </a:cxn>
                <a:cxn ang="0">
                  <a:pos x="3" y="0"/>
                </a:cxn>
                <a:cxn ang="0">
                  <a:pos x="5" y="6"/>
                </a:cxn>
                <a:cxn ang="0">
                  <a:pos x="6" y="12"/>
                </a:cxn>
                <a:cxn ang="0">
                  <a:pos x="7" y="18"/>
                </a:cxn>
                <a:cxn ang="0">
                  <a:pos x="7" y="24"/>
                </a:cxn>
                <a:cxn ang="0">
                  <a:pos x="6" y="31"/>
                </a:cxn>
                <a:cxn ang="0">
                  <a:pos x="5" y="37"/>
                </a:cxn>
                <a:cxn ang="0">
                  <a:pos x="3" y="45"/>
                </a:cxn>
                <a:cxn ang="0">
                  <a:pos x="0" y="52"/>
                </a:cxn>
                <a:cxn ang="0">
                  <a:pos x="0" y="52"/>
                </a:cxn>
              </a:cxnLst>
              <a:rect l="0" t="0" r="r" b="b"/>
              <a:pathLst>
                <a:path w="327" h="52">
                  <a:moveTo>
                    <a:pt x="0" y="52"/>
                  </a:moveTo>
                  <a:lnTo>
                    <a:pt x="327" y="52"/>
                  </a:lnTo>
                  <a:lnTo>
                    <a:pt x="327" y="0"/>
                  </a:lnTo>
                  <a:lnTo>
                    <a:pt x="3" y="0"/>
                  </a:lnTo>
                  <a:lnTo>
                    <a:pt x="3" y="0"/>
                  </a:lnTo>
                  <a:lnTo>
                    <a:pt x="5" y="6"/>
                  </a:lnTo>
                  <a:lnTo>
                    <a:pt x="6" y="12"/>
                  </a:lnTo>
                  <a:lnTo>
                    <a:pt x="7" y="18"/>
                  </a:lnTo>
                  <a:lnTo>
                    <a:pt x="7" y="24"/>
                  </a:lnTo>
                  <a:lnTo>
                    <a:pt x="6" y="31"/>
                  </a:lnTo>
                  <a:lnTo>
                    <a:pt x="5" y="37"/>
                  </a:lnTo>
                  <a:lnTo>
                    <a:pt x="3" y="45"/>
                  </a:lnTo>
                  <a:lnTo>
                    <a:pt x="0" y="52"/>
                  </a:lnTo>
                  <a:lnTo>
                    <a:pt x="0" y="52"/>
                  </a:lnTo>
                  <a:close/>
                </a:path>
              </a:pathLst>
            </a:custGeom>
            <a:solidFill>
              <a:schemeClr val="accent5">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7" name="Rectangle 43">
              <a:extLst>
                <a:ext uri="{FF2B5EF4-FFF2-40B4-BE49-F238E27FC236}">
                  <a16:creationId xmlns:a16="http://schemas.microsoft.com/office/drawing/2014/main" id="{A4DEE12D-5207-47FC-800D-BB7001310A6B}"/>
                </a:ext>
              </a:extLst>
            </p:cNvPr>
            <p:cNvSpPr>
              <a:spLocks noChangeArrowheads="1"/>
            </p:cNvSpPr>
            <p:nvPr/>
          </p:nvSpPr>
          <p:spPr bwMode="auto">
            <a:xfrm>
              <a:off x="8666163" y="3149600"/>
              <a:ext cx="696913" cy="80963"/>
            </a:xfrm>
            <a:prstGeom prst="rect">
              <a:avLst/>
            </a:prstGeom>
            <a:solidFill>
              <a:schemeClr val="accent5">
                <a:lumMod val="75000"/>
              </a:schemeClr>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18" name="Freeform 44">
              <a:extLst>
                <a:ext uri="{FF2B5EF4-FFF2-40B4-BE49-F238E27FC236}">
                  <a16:creationId xmlns:a16="http://schemas.microsoft.com/office/drawing/2014/main" id="{770030DF-B78B-4C03-A98D-CAD2A2215C72}"/>
                </a:ext>
              </a:extLst>
            </p:cNvPr>
            <p:cNvSpPr>
              <a:spLocks/>
            </p:cNvSpPr>
            <p:nvPr/>
          </p:nvSpPr>
          <p:spPr bwMode="auto">
            <a:xfrm>
              <a:off x="8694738" y="3529013"/>
              <a:ext cx="320675" cy="80963"/>
            </a:xfrm>
            <a:custGeom>
              <a:avLst/>
              <a:gdLst/>
              <a:ahLst/>
              <a:cxnLst>
                <a:cxn ang="0">
                  <a:pos x="18" y="22"/>
                </a:cxn>
                <a:cxn ang="0">
                  <a:pos x="18" y="22"/>
                </a:cxn>
                <a:cxn ang="0">
                  <a:pos x="0" y="51"/>
                </a:cxn>
                <a:cxn ang="0">
                  <a:pos x="202" y="51"/>
                </a:cxn>
                <a:cxn ang="0">
                  <a:pos x="202" y="0"/>
                </a:cxn>
                <a:cxn ang="0">
                  <a:pos x="35" y="0"/>
                </a:cxn>
                <a:cxn ang="0">
                  <a:pos x="35" y="0"/>
                </a:cxn>
                <a:cxn ang="0">
                  <a:pos x="26" y="11"/>
                </a:cxn>
                <a:cxn ang="0">
                  <a:pos x="18" y="22"/>
                </a:cxn>
                <a:cxn ang="0">
                  <a:pos x="18" y="22"/>
                </a:cxn>
              </a:cxnLst>
              <a:rect l="0" t="0" r="r" b="b"/>
              <a:pathLst>
                <a:path w="202" h="51">
                  <a:moveTo>
                    <a:pt x="18" y="22"/>
                  </a:moveTo>
                  <a:lnTo>
                    <a:pt x="18" y="22"/>
                  </a:lnTo>
                  <a:lnTo>
                    <a:pt x="0" y="51"/>
                  </a:lnTo>
                  <a:lnTo>
                    <a:pt x="202" y="51"/>
                  </a:lnTo>
                  <a:lnTo>
                    <a:pt x="202" y="0"/>
                  </a:lnTo>
                  <a:lnTo>
                    <a:pt x="35" y="0"/>
                  </a:lnTo>
                  <a:lnTo>
                    <a:pt x="35" y="0"/>
                  </a:lnTo>
                  <a:lnTo>
                    <a:pt x="26" y="11"/>
                  </a:lnTo>
                  <a:lnTo>
                    <a:pt x="18" y="22"/>
                  </a:lnTo>
                  <a:lnTo>
                    <a:pt x="18" y="22"/>
                  </a:lnTo>
                  <a:close/>
                </a:path>
              </a:pathLst>
            </a:custGeom>
            <a:solidFill>
              <a:schemeClr val="accent5">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19" name="Group 118">
            <a:extLst>
              <a:ext uri="{FF2B5EF4-FFF2-40B4-BE49-F238E27FC236}">
                <a16:creationId xmlns:a16="http://schemas.microsoft.com/office/drawing/2014/main" id="{4288050C-5605-4A9A-94B2-1663748B6C38}"/>
              </a:ext>
            </a:extLst>
          </p:cNvPr>
          <p:cNvGrpSpPr>
            <a:grpSpLocks noChangeAspect="1"/>
          </p:cNvGrpSpPr>
          <p:nvPr userDrawn="1"/>
        </p:nvGrpSpPr>
        <p:grpSpPr>
          <a:xfrm>
            <a:off x="7949243" y="1687681"/>
            <a:ext cx="489497" cy="497873"/>
            <a:chOff x="-7142163" y="5099050"/>
            <a:chExt cx="809625" cy="844550"/>
          </a:xfrm>
        </p:grpSpPr>
        <p:sp>
          <p:nvSpPr>
            <p:cNvPr id="120" name="Freeform 80">
              <a:extLst>
                <a:ext uri="{FF2B5EF4-FFF2-40B4-BE49-F238E27FC236}">
                  <a16:creationId xmlns:a16="http://schemas.microsoft.com/office/drawing/2014/main" id="{406B3EFB-6D91-47AE-953E-1EF5350D3502}"/>
                </a:ext>
              </a:extLst>
            </p:cNvPr>
            <p:cNvSpPr>
              <a:spLocks/>
            </p:cNvSpPr>
            <p:nvPr/>
          </p:nvSpPr>
          <p:spPr bwMode="auto">
            <a:xfrm>
              <a:off x="-6773863" y="5099050"/>
              <a:ext cx="441325" cy="292100"/>
            </a:xfrm>
            <a:custGeom>
              <a:avLst/>
              <a:gdLst/>
              <a:ahLst/>
              <a:cxnLst>
                <a:cxn ang="0">
                  <a:pos x="208" y="28"/>
                </a:cxn>
                <a:cxn ang="0">
                  <a:pos x="198" y="30"/>
                </a:cxn>
                <a:cxn ang="0">
                  <a:pos x="182" y="8"/>
                </a:cxn>
                <a:cxn ang="0">
                  <a:pos x="162" y="0"/>
                </a:cxn>
                <a:cxn ang="0">
                  <a:pos x="154" y="0"/>
                </a:cxn>
                <a:cxn ang="0">
                  <a:pos x="128" y="8"/>
                </a:cxn>
                <a:cxn ang="0">
                  <a:pos x="114" y="32"/>
                </a:cxn>
                <a:cxn ang="0">
                  <a:pos x="102" y="24"/>
                </a:cxn>
                <a:cxn ang="0">
                  <a:pos x="86" y="24"/>
                </a:cxn>
                <a:cxn ang="0">
                  <a:pos x="76" y="24"/>
                </a:cxn>
                <a:cxn ang="0">
                  <a:pos x="60" y="32"/>
                </a:cxn>
                <a:cxn ang="0">
                  <a:pos x="48" y="46"/>
                </a:cxn>
                <a:cxn ang="0">
                  <a:pos x="42" y="64"/>
                </a:cxn>
                <a:cxn ang="0">
                  <a:pos x="40" y="72"/>
                </a:cxn>
                <a:cxn ang="0">
                  <a:pos x="42" y="80"/>
                </a:cxn>
                <a:cxn ang="0">
                  <a:pos x="38" y="80"/>
                </a:cxn>
                <a:cxn ang="0">
                  <a:pos x="22" y="84"/>
                </a:cxn>
                <a:cxn ang="0">
                  <a:pos x="10" y="94"/>
                </a:cxn>
                <a:cxn ang="0">
                  <a:pos x="2" y="106"/>
                </a:cxn>
                <a:cxn ang="0">
                  <a:pos x="0" y="122"/>
                </a:cxn>
                <a:cxn ang="0">
                  <a:pos x="2" y="130"/>
                </a:cxn>
                <a:cxn ang="0">
                  <a:pos x="8" y="144"/>
                </a:cxn>
                <a:cxn ang="0">
                  <a:pos x="18" y="154"/>
                </a:cxn>
                <a:cxn ang="0">
                  <a:pos x="34" y="160"/>
                </a:cxn>
                <a:cxn ang="0">
                  <a:pos x="42" y="160"/>
                </a:cxn>
                <a:cxn ang="0">
                  <a:pos x="56" y="156"/>
                </a:cxn>
                <a:cxn ang="0">
                  <a:pos x="66" y="150"/>
                </a:cxn>
                <a:cxn ang="0">
                  <a:pos x="78" y="164"/>
                </a:cxn>
                <a:cxn ang="0">
                  <a:pos x="94" y="176"/>
                </a:cxn>
                <a:cxn ang="0">
                  <a:pos x="110" y="182"/>
                </a:cxn>
                <a:cxn ang="0">
                  <a:pos x="130" y="184"/>
                </a:cxn>
                <a:cxn ang="0">
                  <a:pos x="146" y="182"/>
                </a:cxn>
                <a:cxn ang="0">
                  <a:pos x="172" y="168"/>
                </a:cxn>
                <a:cxn ang="0">
                  <a:pos x="182" y="158"/>
                </a:cxn>
                <a:cxn ang="0">
                  <a:pos x="214" y="164"/>
                </a:cxn>
                <a:cxn ang="0">
                  <a:pos x="228" y="162"/>
                </a:cxn>
                <a:cxn ang="0">
                  <a:pos x="250" y="150"/>
                </a:cxn>
                <a:cxn ang="0">
                  <a:pos x="268" y="132"/>
                </a:cxn>
                <a:cxn ang="0">
                  <a:pos x="278" y="106"/>
                </a:cxn>
                <a:cxn ang="0">
                  <a:pos x="278" y="94"/>
                </a:cxn>
                <a:cxn ang="0">
                  <a:pos x="272" y="66"/>
                </a:cxn>
                <a:cxn ang="0">
                  <a:pos x="256" y="46"/>
                </a:cxn>
                <a:cxn ang="0">
                  <a:pos x="234" y="32"/>
                </a:cxn>
                <a:cxn ang="0">
                  <a:pos x="208" y="28"/>
                </a:cxn>
              </a:cxnLst>
              <a:rect l="0" t="0" r="r" b="b"/>
              <a:pathLst>
                <a:path w="278" h="184">
                  <a:moveTo>
                    <a:pt x="208" y="28"/>
                  </a:moveTo>
                  <a:lnTo>
                    <a:pt x="208" y="28"/>
                  </a:lnTo>
                  <a:lnTo>
                    <a:pt x="198" y="30"/>
                  </a:lnTo>
                  <a:lnTo>
                    <a:pt x="198" y="30"/>
                  </a:lnTo>
                  <a:lnTo>
                    <a:pt x="192" y="16"/>
                  </a:lnTo>
                  <a:lnTo>
                    <a:pt x="182" y="8"/>
                  </a:lnTo>
                  <a:lnTo>
                    <a:pt x="168" y="2"/>
                  </a:lnTo>
                  <a:lnTo>
                    <a:pt x="162" y="0"/>
                  </a:lnTo>
                  <a:lnTo>
                    <a:pt x="154" y="0"/>
                  </a:lnTo>
                  <a:lnTo>
                    <a:pt x="154" y="0"/>
                  </a:lnTo>
                  <a:lnTo>
                    <a:pt x="140" y="2"/>
                  </a:lnTo>
                  <a:lnTo>
                    <a:pt x="128" y="8"/>
                  </a:lnTo>
                  <a:lnTo>
                    <a:pt x="120" y="18"/>
                  </a:lnTo>
                  <a:lnTo>
                    <a:pt x="114" y="32"/>
                  </a:lnTo>
                  <a:lnTo>
                    <a:pt x="114" y="32"/>
                  </a:lnTo>
                  <a:lnTo>
                    <a:pt x="102" y="24"/>
                  </a:lnTo>
                  <a:lnTo>
                    <a:pt x="94" y="24"/>
                  </a:lnTo>
                  <a:lnTo>
                    <a:pt x="86" y="24"/>
                  </a:lnTo>
                  <a:lnTo>
                    <a:pt x="86" y="24"/>
                  </a:lnTo>
                  <a:lnTo>
                    <a:pt x="76" y="24"/>
                  </a:lnTo>
                  <a:lnTo>
                    <a:pt x="68" y="28"/>
                  </a:lnTo>
                  <a:lnTo>
                    <a:pt x="60" y="32"/>
                  </a:lnTo>
                  <a:lnTo>
                    <a:pt x="54" y="38"/>
                  </a:lnTo>
                  <a:lnTo>
                    <a:pt x="48" y="46"/>
                  </a:lnTo>
                  <a:lnTo>
                    <a:pt x="44" y="54"/>
                  </a:lnTo>
                  <a:lnTo>
                    <a:pt x="42" y="64"/>
                  </a:lnTo>
                  <a:lnTo>
                    <a:pt x="40" y="72"/>
                  </a:lnTo>
                  <a:lnTo>
                    <a:pt x="40" y="72"/>
                  </a:lnTo>
                  <a:lnTo>
                    <a:pt x="42" y="80"/>
                  </a:lnTo>
                  <a:lnTo>
                    <a:pt x="42" y="80"/>
                  </a:lnTo>
                  <a:lnTo>
                    <a:pt x="38" y="80"/>
                  </a:lnTo>
                  <a:lnTo>
                    <a:pt x="38" y="80"/>
                  </a:lnTo>
                  <a:lnTo>
                    <a:pt x="30" y="82"/>
                  </a:lnTo>
                  <a:lnTo>
                    <a:pt x="22" y="84"/>
                  </a:lnTo>
                  <a:lnTo>
                    <a:pt x="16" y="88"/>
                  </a:lnTo>
                  <a:lnTo>
                    <a:pt x="10" y="94"/>
                  </a:lnTo>
                  <a:lnTo>
                    <a:pt x="6" y="100"/>
                  </a:lnTo>
                  <a:lnTo>
                    <a:pt x="2" y="106"/>
                  </a:lnTo>
                  <a:lnTo>
                    <a:pt x="0" y="114"/>
                  </a:lnTo>
                  <a:lnTo>
                    <a:pt x="0" y="122"/>
                  </a:lnTo>
                  <a:lnTo>
                    <a:pt x="0" y="122"/>
                  </a:lnTo>
                  <a:lnTo>
                    <a:pt x="2" y="130"/>
                  </a:lnTo>
                  <a:lnTo>
                    <a:pt x="4" y="138"/>
                  </a:lnTo>
                  <a:lnTo>
                    <a:pt x="8" y="144"/>
                  </a:lnTo>
                  <a:lnTo>
                    <a:pt x="12" y="150"/>
                  </a:lnTo>
                  <a:lnTo>
                    <a:pt x="18" y="154"/>
                  </a:lnTo>
                  <a:lnTo>
                    <a:pt x="26" y="158"/>
                  </a:lnTo>
                  <a:lnTo>
                    <a:pt x="34" y="160"/>
                  </a:lnTo>
                  <a:lnTo>
                    <a:pt x="42" y="160"/>
                  </a:lnTo>
                  <a:lnTo>
                    <a:pt x="42" y="160"/>
                  </a:lnTo>
                  <a:lnTo>
                    <a:pt x="48" y="160"/>
                  </a:lnTo>
                  <a:lnTo>
                    <a:pt x="56" y="156"/>
                  </a:lnTo>
                  <a:lnTo>
                    <a:pt x="66" y="150"/>
                  </a:lnTo>
                  <a:lnTo>
                    <a:pt x="66" y="150"/>
                  </a:lnTo>
                  <a:lnTo>
                    <a:pt x="72" y="158"/>
                  </a:lnTo>
                  <a:lnTo>
                    <a:pt x="78" y="164"/>
                  </a:lnTo>
                  <a:lnTo>
                    <a:pt x="86" y="170"/>
                  </a:lnTo>
                  <a:lnTo>
                    <a:pt x="94" y="176"/>
                  </a:lnTo>
                  <a:lnTo>
                    <a:pt x="102" y="180"/>
                  </a:lnTo>
                  <a:lnTo>
                    <a:pt x="110" y="182"/>
                  </a:lnTo>
                  <a:lnTo>
                    <a:pt x="120" y="184"/>
                  </a:lnTo>
                  <a:lnTo>
                    <a:pt x="130" y="184"/>
                  </a:lnTo>
                  <a:lnTo>
                    <a:pt x="130" y="184"/>
                  </a:lnTo>
                  <a:lnTo>
                    <a:pt x="146" y="182"/>
                  </a:lnTo>
                  <a:lnTo>
                    <a:pt x="160" y="176"/>
                  </a:lnTo>
                  <a:lnTo>
                    <a:pt x="172" y="168"/>
                  </a:lnTo>
                  <a:lnTo>
                    <a:pt x="182" y="158"/>
                  </a:lnTo>
                  <a:lnTo>
                    <a:pt x="182" y="158"/>
                  </a:lnTo>
                  <a:lnTo>
                    <a:pt x="198" y="162"/>
                  </a:lnTo>
                  <a:lnTo>
                    <a:pt x="214" y="164"/>
                  </a:lnTo>
                  <a:lnTo>
                    <a:pt x="214" y="164"/>
                  </a:lnTo>
                  <a:lnTo>
                    <a:pt x="228" y="162"/>
                  </a:lnTo>
                  <a:lnTo>
                    <a:pt x="240" y="158"/>
                  </a:lnTo>
                  <a:lnTo>
                    <a:pt x="250" y="150"/>
                  </a:lnTo>
                  <a:lnTo>
                    <a:pt x="260" y="142"/>
                  </a:lnTo>
                  <a:lnTo>
                    <a:pt x="268" y="132"/>
                  </a:lnTo>
                  <a:lnTo>
                    <a:pt x="274" y="120"/>
                  </a:lnTo>
                  <a:lnTo>
                    <a:pt x="278" y="106"/>
                  </a:lnTo>
                  <a:lnTo>
                    <a:pt x="278" y="94"/>
                  </a:lnTo>
                  <a:lnTo>
                    <a:pt x="278" y="94"/>
                  </a:lnTo>
                  <a:lnTo>
                    <a:pt x="276" y="80"/>
                  </a:lnTo>
                  <a:lnTo>
                    <a:pt x="272" y="66"/>
                  </a:lnTo>
                  <a:lnTo>
                    <a:pt x="264" y="56"/>
                  </a:lnTo>
                  <a:lnTo>
                    <a:pt x="256" y="46"/>
                  </a:lnTo>
                  <a:lnTo>
                    <a:pt x="246" y="38"/>
                  </a:lnTo>
                  <a:lnTo>
                    <a:pt x="234" y="32"/>
                  </a:lnTo>
                  <a:lnTo>
                    <a:pt x="222" y="28"/>
                  </a:lnTo>
                  <a:lnTo>
                    <a:pt x="208" y="28"/>
                  </a:lnTo>
                  <a:lnTo>
                    <a:pt x="208" y="28"/>
                  </a:lnTo>
                  <a:close/>
                </a:path>
              </a:pathLst>
            </a:custGeom>
            <a:solidFill>
              <a:schemeClr val="accent5">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1" name="Freeform 81">
              <a:extLst>
                <a:ext uri="{FF2B5EF4-FFF2-40B4-BE49-F238E27FC236}">
                  <a16:creationId xmlns:a16="http://schemas.microsoft.com/office/drawing/2014/main" id="{9D9795C3-8551-4A38-B2FD-472AD344E316}"/>
                </a:ext>
              </a:extLst>
            </p:cNvPr>
            <p:cNvSpPr>
              <a:spLocks/>
            </p:cNvSpPr>
            <p:nvPr/>
          </p:nvSpPr>
          <p:spPr bwMode="auto">
            <a:xfrm>
              <a:off x="-7142163" y="5200650"/>
              <a:ext cx="593725" cy="358775"/>
            </a:xfrm>
            <a:custGeom>
              <a:avLst/>
              <a:gdLst/>
              <a:ahLst/>
              <a:cxnLst>
                <a:cxn ang="0">
                  <a:pos x="334" y="86"/>
                </a:cxn>
                <a:cxn ang="0">
                  <a:pos x="322" y="88"/>
                </a:cxn>
                <a:cxn ang="0">
                  <a:pos x="310" y="78"/>
                </a:cxn>
                <a:cxn ang="0">
                  <a:pos x="284" y="64"/>
                </a:cxn>
                <a:cxn ang="0">
                  <a:pos x="270" y="60"/>
                </a:cxn>
                <a:cxn ang="0">
                  <a:pos x="258" y="36"/>
                </a:cxn>
                <a:cxn ang="0">
                  <a:pos x="240" y="16"/>
                </a:cxn>
                <a:cxn ang="0">
                  <a:pos x="214" y="2"/>
                </a:cxn>
                <a:cxn ang="0">
                  <a:pos x="186" y="0"/>
                </a:cxn>
                <a:cxn ang="0">
                  <a:pos x="176" y="0"/>
                </a:cxn>
                <a:cxn ang="0">
                  <a:pos x="154" y="8"/>
                </a:cxn>
                <a:cxn ang="0">
                  <a:pos x="136" y="20"/>
                </a:cxn>
                <a:cxn ang="0">
                  <a:pos x="122" y="36"/>
                </a:cxn>
                <a:cxn ang="0">
                  <a:pos x="116" y="46"/>
                </a:cxn>
                <a:cxn ang="0">
                  <a:pos x="94" y="42"/>
                </a:cxn>
                <a:cxn ang="0">
                  <a:pos x="86" y="42"/>
                </a:cxn>
                <a:cxn ang="0">
                  <a:pos x="70" y="50"/>
                </a:cxn>
                <a:cxn ang="0">
                  <a:pos x="58" y="64"/>
                </a:cxn>
                <a:cxn ang="0">
                  <a:pos x="52" y="80"/>
                </a:cxn>
                <a:cxn ang="0">
                  <a:pos x="50" y="90"/>
                </a:cxn>
                <a:cxn ang="0">
                  <a:pos x="56" y="106"/>
                </a:cxn>
                <a:cxn ang="0">
                  <a:pos x="50" y="106"/>
                </a:cxn>
                <a:cxn ang="0">
                  <a:pos x="40" y="108"/>
                </a:cxn>
                <a:cxn ang="0">
                  <a:pos x="22" y="116"/>
                </a:cxn>
                <a:cxn ang="0">
                  <a:pos x="8" y="130"/>
                </a:cxn>
                <a:cxn ang="0">
                  <a:pos x="0" y="150"/>
                </a:cxn>
                <a:cxn ang="0">
                  <a:pos x="0" y="160"/>
                </a:cxn>
                <a:cxn ang="0">
                  <a:pos x="4" y="180"/>
                </a:cxn>
                <a:cxn ang="0">
                  <a:pos x="16" y="196"/>
                </a:cxn>
                <a:cxn ang="0">
                  <a:pos x="34" y="208"/>
                </a:cxn>
                <a:cxn ang="0">
                  <a:pos x="54" y="210"/>
                </a:cxn>
                <a:cxn ang="0">
                  <a:pos x="66" y="208"/>
                </a:cxn>
                <a:cxn ang="0">
                  <a:pos x="86" y="198"/>
                </a:cxn>
                <a:cxn ang="0">
                  <a:pos x="92" y="190"/>
                </a:cxn>
                <a:cxn ang="0">
                  <a:pos x="106" y="206"/>
                </a:cxn>
                <a:cxn ang="0">
                  <a:pos x="124" y="218"/>
                </a:cxn>
                <a:cxn ang="0">
                  <a:pos x="144" y="224"/>
                </a:cxn>
                <a:cxn ang="0">
                  <a:pos x="164" y="226"/>
                </a:cxn>
                <a:cxn ang="0">
                  <a:pos x="184" y="224"/>
                </a:cxn>
                <a:cxn ang="0">
                  <a:pos x="216" y="204"/>
                </a:cxn>
                <a:cxn ang="0">
                  <a:pos x="228" y="190"/>
                </a:cxn>
                <a:cxn ang="0">
                  <a:pos x="248" y="198"/>
                </a:cxn>
                <a:cxn ang="0">
                  <a:pos x="268" y="200"/>
                </a:cxn>
                <a:cxn ang="0">
                  <a:pos x="278" y="200"/>
                </a:cxn>
                <a:cxn ang="0">
                  <a:pos x="296" y="194"/>
                </a:cxn>
                <a:cxn ang="0">
                  <a:pos x="318" y="178"/>
                </a:cxn>
                <a:cxn ang="0">
                  <a:pos x="328" y="162"/>
                </a:cxn>
                <a:cxn ang="0">
                  <a:pos x="338" y="164"/>
                </a:cxn>
                <a:cxn ang="0">
                  <a:pos x="352" y="160"/>
                </a:cxn>
                <a:cxn ang="0">
                  <a:pos x="364" y="150"/>
                </a:cxn>
                <a:cxn ang="0">
                  <a:pos x="372" y="138"/>
                </a:cxn>
                <a:cxn ang="0">
                  <a:pos x="374" y="122"/>
                </a:cxn>
                <a:cxn ang="0">
                  <a:pos x="374" y="116"/>
                </a:cxn>
                <a:cxn ang="0">
                  <a:pos x="368" y="102"/>
                </a:cxn>
                <a:cxn ang="0">
                  <a:pos x="356" y="92"/>
                </a:cxn>
                <a:cxn ang="0">
                  <a:pos x="342" y="86"/>
                </a:cxn>
                <a:cxn ang="0">
                  <a:pos x="334" y="86"/>
                </a:cxn>
              </a:cxnLst>
              <a:rect l="0" t="0" r="r" b="b"/>
              <a:pathLst>
                <a:path w="374" h="226">
                  <a:moveTo>
                    <a:pt x="334" y="86"/>
                  </a:moveTo>
                  <a:lnTo>
                    <a:pt x="334" y="86"/>
                  </a:lnTo>
                  <a:lnTo>
                    <a:pt x="328" y="86"/>
                  </a:lnTo>
                  <a:lnTo>
                    <a:pt x="322" y="88"/>
                  </a:lnTo>
                  <a:lnTo>
                    <a:pt x="322" y="88"/>
                  </a:lnTo>
                  <a:lnTo>
                    <a:pt x="310" y="78"/>
                  </a:lnTo>
                  <a:lnTo>
                    <a:pt x="298" y="70"/>
                  </a:lnTo>
                  <a:lnTo>
                    <a:pt x="284" y="64"/>
                  </a:lnTo>
                  <a:lnTo>
                    <a:pt x="270" y="60"/>
                  </a:lnTo>
                  <a:lnTo>
                    <a:pt x="270" y="60"/>
                  </a:lnTo>
                  <a:lnTo>
                    <a:pt x="264" y="48"/>
                  </a:lnTo>
                  <a:lnTo>
                    <a:pt x="258" y="36"/>
                  </a:lnTo>
                  <a:lnTo>
                    <a:pt x="250" y="24"/>
                  </a:lnTo>
                  <a:lnTo>
                    <a:pt x="240" y="16"/>
                  </a:lnTo>
                  <a:lnTo>
                    <a:pt x="228" y="8"/>
                  </a:lnTo>
                  <a:lnTo>
                    <a:pt x="214" y="2"/>
                  </a:lnTo>
                  <a:lnTo>
                    <a:pt x="202" y="0"/>
                  </a:lnTo>
                  <a:lnTo>
                    <a:pt x="186" y="0"/>
                  </a:lnTo>
                  <a:lnTo>
                    <a:pt x="186" y="0"/>
                  </a:lnTo>
                  <a:lnTo>
                    <a:pt x="176" y="0"/>
                  </a:lnTo>
                  <a:lnTo>
                    <a:pt x="164" y="4"/>
                  </a:lnTo>
                  <a:lnTo>
                    <a:pt x="154" y="8"/>
                  </a:lnTo>
                  <a:lnTo>
                    <a:pt x="144" y="14"/>
                  </a:lnTo>
                  <a:lnTo>
                    <a:pt x="136" y="20"/>
                  </a:lnTo>
                  <a:lnTo>
                    <a:pt x="128" y="28"/>
                  </a:lnTo>
                  <a:lnTo>
                    <a:pt x="122" y="36"/>
                  </a:lnTo>
                  <a:lnTo>
                    <a:pt x="116" y="46"/>
                  </a:lnTo>
                  <a:lnTo>
                    <a:pt x="116" y="46"/>
                  </a:lnTo>
                  <a:lnTo>
                    <a:pt x="106" y="42"/>
                  </a:lnTo>
                  <a:lnTo>
                    <a:pt x="94" y="42"/>
                  </a:lnTo>
                  <a:lnTo>
                    <a:pt x="94" y="42"/>
                  </a:lnTo>
                  <a:lnTo>
                    <a:pt x="86" y="42"/>
                  </a:lnTo>
                  <a:lnTo>
                    <a:pt x="78" y="46"/>
                  </a:lnTo>
                  <a:lnTo>
                    <a:pt x="70" y="50"/>
                  </a:lnTo>
                  <a:lnTo>
                    <a:pt x="64" y="56"/>
                  </a:lnTo>
                  <a:lnTo>
                    <a:pt x="58" y="64"/>
                  </a:lnTo>
                  <a:lnTo>
                    <a:pt x="54" y="72"/>
                  </a:lnTo>
                  <a:lnTo>
                    <a:pt x="52" y="80"/>
                  </a:lnTo>
                  <a:lnTo>
                    <a:pt x="50" y="90"/>
                  </a:lnTo>
                  <a:lnTo>
                    <a:pt x="50" y="90"/>
                  </a:lnTo>
                  <a:lnTo>
                    <a:pt x="52" y="98"/>
                  </a:lnTo>
                  <a:lnTo>
                    <a:pt x="56" y="106"/>
                  </a:lnTo>
                  <a:lnTo>
                    <a:pt x="56" y="106"/>
                  </a:lnTo>
                  <a:lnTo>
                    <a:pt x="50" y="106"/>
                  </a:lnTo>
                  <a:lnTo>
                    <a:pt x="50" y="106"/>
                  </a:lnTo>
                  <a:lnTo>
                    <a:pt x="40" y="108"/>
                  </a:lnTo>
                  <a:lnTo>
                    <a:pt x="30" y="112"/>
                  </a:lnTo>
                  <a:lnTo>
                    <a:pt x="22" y="116"/>
                  </a:lnTo>
                  <a:lnTo>
                    <a:pt x="14" y="122"/>
                  </a:lnTo>
                  <a:lnTo>
                    <a:pt x="8" y="130"/>
                  </a:lnTo>
                  <a:lnTo>
                    <a:pt x="4" y="140"/>
                  </a:lnTo>
                  <a:lnTo>
                    <a:pt x="0" y="150"/>
                  </a:lnTo>
                  <a:lnTo>
                    <a:pt x="0" y="160"/>
                  </a:lnTo>
                  <a:lnTo>
                    <a:pt x="0" y="160"/>
                  </a:lnTo>
                  <a:lnTo>
                    <a:pt x="2" y="170"/>
                  </a:lnTo>
                  <a:lnTo>
                    <a:pt x="4" y="180"/>
                  </a:lnTo>
                  <a:lnTo>
                    <a:pt x="10" y="190"/>
                  </a:lnTo>
                  <a:lnTo>
                    <a:pt x="16" y="196"/>
                  </a:lnTo>
                  <a:lnTo>
                    <a:pt x="24" y="202"/>
                  </a:lnTo>
                  <a:lnTo>
                    <a:pt x="34" y="208"/>
                  </a:lnTo>
                  <a:lnTo>
                    <a:pt x="44" y="210"/>
                  </a:lnTo>
                  <a:lnTo>
                    <a:pt x="54" y="210"/>
                  </a:lnTo>
                  <a:lnTo>
                    <a:pt x="54" y="210"/>
                  </a:lnTo>
                  <a:lnTo>
                    <a:pt x="66" y="208"/>
                  </a:lnTo>
                  <a:lnTo>
                    <a:pt x="76" y="204"/>
                  </a:lnTo>
                  <a:lnTo>
                    <a:pt x="86" y="198"/>
                  </a:lnTo>
                  <a:lnTo>
                    <a:pt x="92" y="190"/>
                  </a:lnTo>
                  <a:lnTo>
                    <a:pt x="92" y="190"/>
                  </a:lnTo>
                  <a:lnTo>
                    <a:pt x="100" y="198"/>
                  </a:lnTo>
                  <a:lnTo>
                    <a:pt x="106" y="206"/>
                  </a:lnTo>
                  <a:lnTo>
                    <a:pt x="114" y="212"/>
                  </a:lnTo>
                  <a:lnTo>
                    <a:pt x="124" y="218"/>
                  </a:lnTo>
                  <a:lnTo>
                    <a:pt x="132" y="222"/>
                  </a:lnTo>
                  <a:lnTo>
                    <a:pt x="144" y="224"/>
                  </a:lnTo>
                  <a:lnTo>
                    <a:pt x="154" y="226"/>
                  </a:lnTo>
                  <a:lnTo>
                    <a:pt x="164" y="226"/>
                  </a:lnTo>
                  <a:lnTo>
                    <a:pt x="164" y="226"/>
                  </a:lnTo>
                  <a:lnTo>
                    <a:pt x="184" y="224"/>
                  </a:lnTo>
                  <a:lnTo>
                    <a:pt x="202" y="216"/>
                  </a:lnTo>
                  <a:lnTo>
                    <a:pt x="216" y="204"/>
                  </a:lnTo>
                  <a:lnTo>
                    <a:pt x="228" y="190"/>
                  </a:lnTo>
                  <a:lnTo>
                    <a:pt x="228" y="190"/>
                  </a:lnTo>
                  <a:lnTo>
                    <a:pt x="238" y="196"/>
                  </a:lnTo>
                  <a:lnTo>
                    <a:pt x="248" y="198"/>
                  </a:lnTo>
                  <a:lnTo>
                    <a:pt x="258" y="200"/>
                  </a:lnTo>
                  <a:lnTo>
                    <a:pt x="268" y="200"/>
                  </a:lnTo>
                  <a:lnTo>
                    <a:pt x="268" y="200"/>
                  </a:lnTo>
                  <a:lnTo>
                    <a:pt x="278" y="200"/>
                  </a:lnTo>
                  <a:lnTo>
                    <a:pt x="286" y="198"/>
                  </a:lnTo>
                  <a:lnTo>
                    <a:pt x="296" y="194"/>
                  </a:lnTo>
                  <a:lnTo>
                    <a:pt x="304" y="190"/>
                  </a:lnTo>
                  <a:lnTo>
                    <a:pt x="318" y="178"/>
                  </a:lnTo>
                  <a:lnTo>
                    <a:pt x="328" y="162"/>
                  </a:lnTo>
                  <a:lnTo>
                    <a:pt x="328" y="162"/>
                  </a:lnTo>
                  <a:lnTo>
                    <a:pt x="338" y="164"/>
                  </a:lnTo>
                  <a:lnTo>
                    <a:pt x="338" y="164"/>
                  </a:lnTo>
                  <a:lnTo>
                    <a:pt x="346" y="162"/>
                  </a:lnTo>
                  <a:lnTo>
                    <a:pt x="352" y="160"/>
                  </a:lnTo>
                  <a:lnTo>
                    <a:pt x="358" y="156"/>
                  </a:lnTo>
                  <a:lnTo>
                    <a:pt x="364" y="150"/>
                  </a:lnTo>
                  <a:lnTo>
                    <a:pt x="368" y="144"/>
                  </a:lnTo>
                  <a:lnTo>
                    <a:pt x="372" y="138"/>
                  </a:lnTo>
                  <a:lnTo>
                    <a:pt x="374" y="130"/>
                  </a:lnTo>
                  <a:lnTo>
                    <a:pt x="374" y="122"/>
                  </a:lnTo>
                  <a:lnTo>
                    <a:pt x="374" y="122"/>
                  </a:lnTo>
                  <a:lnTo>
                    <a:pt x="374" y="116"/>
                  </a:lnTo>
                  <a:lnTo>
                    <a:pt x="370" y="108"/>
                  </a:lnTo>
                  <a:lnTo>
                    <a:pt x="368" y="102"/>
                  </a:lnTo>
                  <a:lnTo>
                    <a:pt x="362" y="96"/>
                  </a:lnTo>
                  <a:lnTo>
                    <a:pt x="356" y="92"/>
                  </a:lnTo>
                  <a:lnTo>
                    <a:pt x="350" y="88"/>
                  </a:lnTo>
                  <a:lnTo>
                    <a:pt x="342" y="86"/>
                  </a:lnTo>
                  <a:lnTo>
                    <a:pt x="334" y="86"/>
                  </a:lnTo>
                  <a:lnTo>
                    <a:pt x="334" y="86"/>
                  </a:lnTo>
                  <a:close/>
                </a:path>
              </a:pathLst>
            </a:custGeom>
            <a:solidFill>
              <a:schemeClr val="accent5">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2" name="Freeform 82">
              <a:extLst>
                <a:ext uri="{FF2B5EF4-FFF2-40B4-BE49-F238E27FC236}">
                  <a16:creationId xmlns:a16="http://schemas.microsoft.com/office/drawing/2014/main" id="{FE036B53-CC4B-40CC-9097-F6F469E51316}"/>
                </a:ext>
              </a:extLst>
            </p:cNvPr>
            <p:cNvSpPr>
              <a:spLocks/>
            </p:cNvSpPr>
            <p:nvPr/>
          </p:nvSpPr>
          <p:spPr bwMode="auto">
            <a:xfrm>
              <a:off x="-6846888" y="5826125"/>
              <a:ext cx="60325" cy="117475"/>
            </a:xfrm>
            <a:custGeom>
              <a:avLst/>
              <a:gdLst/>
              <a:ahLst/>
              <a:cxnLst>
                <a:cxn ang="0">
                  <a:pos x="38" y="54"/>
                </a:cxn>
                <a:cxn ang="0">
                  <a:pos x="38" y="54"/>
                </a:cxn>
                <a:cxn ang="0">
                  <a:pos x="36" y="62"/>
                </a:cxn>
                <a:cxn ang="0">
                  <a:pos x="32" y="68"/>
                </a:cxn>
                <a:cxn ang="0">
                  <a:pos x="26" y="72"/>
                </a:cxn>
                <a:cxn ang="0">
                  <a:pos x="20" y="74"/>
                </a:cxn>
                <a:cxn ang="0">
                  <a:pos x="20" y="74"/>
                </a:cxn>
                <a:cxn ang="0">
                  <a:pos x="12" y="72"/>
                </a:cxn>
                <a:cxn ang="0">
                  <a:pos x="6" y="68"/>
                </a:cxn>
                <a:cxn ang="0">
                  <a:pos x="2" y="62"/>
                </a:cxn>
                <a:cxn ang="0">
                  <a:pos x="0" y="56"/>
                </a:cxn>
                <a:cxn ang="0">
                  <a:pos x="0" y="56"/>
                </a:cxn>
                <a:cxn ang="0">
                  <a:pos x="2" y="42"/>
                </a:cxn>
                <a:cxn ang="0">
                  <a:pos x="8" y="24"/>
                </a:cxn>
                <a:cxn ang="0">
                  <a:pos x="16" y="0"/>
                </a:cxn>
                <a:cxn ang="0">
                  <a:pos x="16" y="0"/>
                </a:cxn>
                <a:cxn ang="0">
                  <a:pos x="26" y="22"/>
                </a:cxn>
                <a:cxn ang="0">
                  <a:pos x="34" y="40"/>
                </a:cxn>
                <a:cxn ang="0">
                  <a:pos x="38" y="54"/>
                </a:cxn>
                <a:cxn ang="0">
                  <a:pos x="38" y="54"/>
                </a:cxn>
              </a:cxnLst>
              <a:rect l="0" t="0" r="r" b="b"/>
              <a:pathLst>
                <a:path w="38" h="74">
                  <a:moveTo>
                    <a:pt x="38" y="54"/>
                  </a:moveTo>
                  <a:lnTo>
                    <a:pt x="38" y="54"/>
                  </a:lnTo>
                  <a:lnTo>
                    <a:pt x="36" y="62"/>
                  </a:lnTo>
                  <a:lnTo>
                    <a:pt x="32" y="68"/>
                  </a:lnTo>
                  <a:lnTo>
                    <a:pt x="26" y="72"/>
                  </a:lnTo>
                  <a:lnTo>
                    <a:pt x="20" y="74"/>
                  </a:lnTo>
                  <a:lnTo>
                    <a:pt x="20" y="74"/>
                  </a:lnTo>
                  <a:lnTo>
                    <a:pt x="12" y="72"/>
                  </a:lnTo>
                  <a:lnTo>
                    <a:pt x="6" y="68"/>
                  </a:lnTo>
                  <a:lnTo>
                    <a:pt x="2" y="62"/>
                  </a:lnTo>
                  <a:lnTo>
                    <a:pt x="0" y="56"/>
                  </a:lnTo>
                  <a:lnTo>
                    <a:pt x="0" y="56"/>
                  </a:lnTo>
                  <a:lnTo>
                    <a:pt x="2" y="42"/>
                  </a:lnTo>
                  <a:lnTo>
                    <a:pt x="8" y="24"/>
                  </a:lnTo>
                  <a:lnTo>
                    <a:pt x="16" y="0"/>
                  </a:lnTo>
                  <a:lnTo>
                    <a:pt x="16" y="0"/>
                  </a:lnTo>
                  <a:lnTo>
                    <a:pt x="26" y="22"/>
                  </a:lnTo>
                  <a:lnTo>
                    <a:pt x="34" y="40"/>
                  </a:lnTo>
                  <a:lnTo>
                    <a:pt x="38" y="54"/>
                  </a:lnTo>
                  <a:lnTo>
                    <a:pt x="38" y="54"/>
                  </a:lnTo>
                  <a:close/>
                </a:path>
              </a:pathLst>
            </a:custGeom>
            <a:solidFill>
              <a:schemeClr val="accent5">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3" name="Freeform 83">
              <a:extLst>
                <a:ext uri="{FF2B5EF4-FFF2-40B4-BE49-F238E27FC236}">
                  <a16:creationId xmlns:a16="http://schemas.microsoft.com/office/drawing/2014/main" id="{EB3DF37C-99D1-4782-9C5E-9AAC06A1C776}"/>
                </a:ext>
              </a:extLst>
            </p:cNvPr>
            <p:cNvSpPr>
              <a:spLocks/>
            </p:cNvSpPr>
            <p:nvPr/>
          </p:nvSpPr>
          <p:spPr bwMode="auto">
            <a:xfrm>
              <a:off x="-6773863" y="5588000"/>
              <a:ext cx="57150" cy="117475"/>
            </a:xfrm>
            <a:custGeom>
              <a:avLst/>
              <a:gdLst/>
              <a:ahLst/>
              <a:cxnLst>
                <a:cxn ang="0">
                  <a:pos x="36" y="54"/>
                </a:cxn>
                <a:cxn ang="0">
                  <a:pos x="36" y="54"/>
                </a:cxn>
                <a:cxn ang="0">
                  <a:pos x="36" y="62"/>
                </a:cxn>
                <a:cxn ang="0">
                  <a:pos x="32" y="68"/>
                </a:cxn>
                <a:cxn ang="0">
                  <a:pos x="26" y="72"/>
                </a:cxn>
                <a:cxn ang="0">
                  <a:pos x="20" y="74"/>
                </a:cxn>
                <a:cxn ang="0">
                  <a:pos x="20" y="74"/>
                </a:cxn>
                <a:cxn ang="0">
                  <a:pos x="12" y="74"/>
                </a:cxn>
                <a:cxn ang="0">
                  <a:pos x="6" y="70"/>
                </a:cxn>
                <a:cxn ang="0">
                  <a:pos x="2" y="64"/>
                </a:cxn>
                <a:cxn ang="0">
                  <a:pos x="0" y="56"/>
                </a:cxn>
                <a:cxn ang="0">
                  <a:pos x="0" y="56"/>
                </a:cxn>
                <a:cxn ang="0">
                  <a:pos x="2" y="44"/>
                </a:cxn>
                <a:cxn ang="0">
                  <a:pos x="8" y="24"/>
                </a:cxn>
                <a:cxn ang="0">
                  <a:pos x="16" y="0"/>
                </a:cxn>
                <a:cxn ang="0">
                  <a:pos x="16" y="0"/>
                </a:cxn>
                <a:cxn ang="0">
                  <a:pos x="26" y="24"/>
                </a:cxn>
                <a:cxn ang="0">
                  <a:pos x="34" y="42"/>
                </a:cxn>
                <a:cxn ang="0">
                  <a:pos x="36" y="54"/>
                </a:cxn>
                <a:cxn ang="0">
                  <a:pos x="36" y="54"/>
                </a:cxn>
              </a:cxnLst>
              <a:rect l="0" t="0" r="r" b="b"/>
              <a:pathLst>
                <a:path w="36" h="74">
                  <a:moveTo>
                    <a:pt x="36" y="54"/>
                  </a:moveTo>
                  <a:lnTo>
                    <a:pt x="36" y="54"/>
                  </a:lnTo>
                  <a:lnTo>
                    <a:pt x="36" y="62"/>
                  </a:lnTo>
                  <a:lnTo>
                    <a:pt x="32" y="68"/>
                  </a:lnTo>
                  <a:lnTo>
                    <a:pt x="26" y="72"/>
                  </a:lnTo>
                  <a:lnTo>
                    <a:pt x="20" y="74"/>
                  </a:lnTo>
                  <a:lnTo>
                    <a:pt x="20" y="74"/>
                  </a:lnTo>
                  <a:lnTo>
                    <a:pt x="12" y="74"/>
                  </a:lnTo>
                  <a:lnTo>
                    <a:pt x="6" y="70"/>
                  </a:lnTo>
                  <a:lnTo>
                    <a:pt x="2" y="64"/>
                  </a:lnTo>
                  <a:lnTo>
                    <a:pt x="0" y="56"/>
                  </a:lnTo>
                  <a:lnTo>
                    <a:pt x="0" y="56"/>
                  </a:lnTo>
                  <a:lnTo>
                    <a:pt x="2" y="44"/>
                  </a:lnTo>
                  <a:lnTo>
                    <a:pt x="8" y="24"/>
                  </a:lnTo>
                  <a:lnTo>
                    <a:pt x="16" y="0"/>
                  </a:lnTo>
                  <a:lnTo>
                    <a:pt x="16" y="0"/>
                  </a:lnTo>
                  <a:lnTo>
                    <a:pt x="26" y="24"/>
                  </a:lnTo>
                  <a:lnTo>
                    <a:pt x="34" y="42"/>
                  </a:lnTo>
                  <a:lnTo>
                    <a:pt x="36" y="54"/>
                  </a:lnTo>
                  <a:lnTo>
                    <a:pt x="36" y="54"/>
                  </a:lnTo>
                  <a:close/>
                </a:path>
              </a:pathLst>
            </a:custGeom>
            <a:solidFill>
              <a:schemeClr val="accent5">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4" name="Freeform 84">
              <a:extLst>
                <a:ext uri="{FF2B5EF4-FFF2-40B4-BE49-F238E27FC236}">
                  <a16:creationId xmlns:a16="http://schemas.microsoft.com/office/drawing/2014/main" id="{A118B277-F3BC-4B74-A6DD-2FE4CE642BA2}"/>
                </a:ext>
              </a:extLst>
            </p:cNvPr>
            <p:cNvSpPr>
              <a:spLocks/>
            </p:cNvSpPr>
            <p:nvPr/>
          </p:nvSpPr>
          <p:spPr bwMode="auto">
            <a:xfrm>
              <a:off x="-6646863" y="5657850"/>
              <a:ext cx="60325" cy="117475"/>
            </a:xfrm>
            <a:custGeom>
              <a:avLst/>
              <a:gdLst/>
              <a:ahLst/>
              <a:cxnLst>
                <a:cxn ang="0">
                  <a:pos x="38" y="54"/>
                </a:cxn>
                <a:cxn ang="0">
                  <a:pos x="38" y="54"/>
                </a:cxn>
                <a:cxn ang="0">
                  <a:pos x="36" y="62"/>
                </a:cxn>
                <a:cxn ang="0">
                  <a:pos x="34" y="68"/>
                </a:cxn>
                <a:cxn ang="0">
                  <a:pos x="28" y="72"/>
                </a:cxn>
                <a:cxn ang="0">
                  <a:pos x="20" y="74"/>
                </a:cxn>
                <a:cxn ang="0">
                  <a:pos x="20" y="74"/>
                </a:cxn>
                <a:cxn ang="0">
                  <a:pos x="12" y="74"/>
                </a:cxn>
                <a:cxn ang="0">
                  <a:pos x="6" y="70"/>
                </a:cxn>
                <a:cxn ang="0">
                  <a:pos x="2" y="64"/>
                </a:cxn>
                <a:cxn ang="0">
                  <a:pos x="0" y="56"/>
                </a:cxn>
                <a:cxn ang="0">
                  <a:pos x="0" y="56"/>
                </a:cxn>
                <a:cxn ang="0">
                  <a:pos x="2" y="44"/>
                </a:cxn>
                <a:cxn ang="0">
                  <a:pos x="8" y="24"/>
                </a:cxn>
                <a:cxn ang="0">
                  <a:pos x="16" y="0"/>
                </a:cxn>
                <a:cxn ang="0">
                  <a:pos x="16" y="0"/>
                </a:cxn>
                <a:cxn ang="0">
                  <a:pos x="28" y="24"/>
                </a:cxn>
                <a:cxn ang="0">
                  <a:pos x="34" y="42"/>
                </a:cxn>
                <a:cxn ang="0">
                  <a:pos x="38" y="54"/>
                </a:cxn>
                <a:cxn ang="0">
                  <a:pos x="38" y="54"/>
                </a:cxn>
              </a:cxnLst>
              <a:rect l="0" t="0" r="r" b="b"/>
              <a:pathLst>
                <a:path w="38" h="74">
                  <a:moveTo>
                    <a:pt x="38" y="54"/>
                  </a:moveTo>
                  <a:lnTo>
                    <a:pt x="38" y="54"/>
                  </a:lnTo>
                  <a:lnTo>
                    <a:pt x="36" y="62"/>
                  </a:lnTo>
                  <a:lnTo>
                    <a:pt x="34" y="68"/>
                  </a:lnTo>
                  <a:lnTo>
                    <a:pt x="28" y="72"/>
                  </a:lnTo>
                  <a:lnTo>
                    <a:pt x="20" y="74"/>
                  </a:lnTo>
                  <a:lnTo>
                    <a:pt x="20" y="74"/>
                  </a:lnTo>
                  <a:lnTo>
                    <a:pt x="12" y="74"/>
                  </a:lnTo>
                  <a:lnTo>
                    <a:pt x="6" y="70"/>
                  </a:lnTo>
                  <a:lnTo>
                    <a:pt x="2" y="64"/>
                  </a:lnTo>
                  <a:lnTo>
                    <a:pt x="0" y="56"/>
                  </a:lnTo>
                  <a:lnTo>
                    <a:pt x="0" y="56"/>
                  </a:lnTo>
                  <a:lnTo>
                    <a:pt x="2" y="44"/>
                  </a:lnTo>
                  <a:lnTo>
                    <a:pt x="8" y="24"/>
                  </a:lnTo>
                  <a:lnTo>
                    <a:pt x="16" y="0"/>
                  </a:lnTo>
                  <a:lnTo>
                    <a:pt x="16" y="0"/>
                  </a:lnTo>
                  <a:lnTo>
                    <a:pt x="28" y="24"/>
                  </a:lnTo>
                  <a:lnTo>
                    <a:pt x="34" y="42"/>
                  </a:lnTo>
                  <a:lnTo>
                    <a:pt x="38" y="54"/>
                  </a:lnTo>
                  <a:lnTo>
                    <a:pt x="38" y="54"/>
                  </a:lnTo>
                  <a:close/>
                </a:path>
              </a:pathLst>
            </a:custGeom>
            <a:solidFill>
              <a:schemeClr val="accent5">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cxnSp>
        <p:nvCxnSpPr>
          <p:cNvPr id="127" name="Straight Connector 126">
            <a:extLst>
              <a:ext uri="{FF2B5EF4-FFF2-40B4-BE49-F238E27FC236}">
                <a16:creationId xmlns:a16="http://schemas.microsoft.com/office/drawing/2014/main" id="{2C92CC6E-1A10-4C57-96DB-78790EB3573E}"/>
              </a:ext>
            </a:extLst>
          </p:cNvPr>
          <p:cNvCxnSpPr>
            <a:cxnSpLocks/>
          </p:cNvCxnSpPr>
          <p:nvPr userDrawn="1"/>
        </p:nvCxnSpPr>
        <p:spPr>
          <a:xfrm>
            <a:off x="7726386" y="947182"/>
            <a:ext cx="0" cy="5836390"/>
          </a:xfrm>
          <a:prstGeom prst="line">
            <a:avLst/>
          </a:prstGeom>
          <a:ln w="57150">
            <a:solidFill>
              <a:srgbClr val="FFA100"/>
            </a:solidFill>
          </a:ln>
        </p:spPr>
        <p:style>
          <a:lnRef idx="1">
            <a:schemeClr val="accent1"/>
          </a:lnRef>
          <a:fillRef idx="0">
            <a:schemeClr val="accent1"/>
          </a:fillRef>
          <a:effectRef idx="0">
            <a:schemeClr val="accent1"/>
          </a:effectRef>
          <a:fontRef idx="minor">
            <a:schemeClr val="tx1"/>
          </a:fontRef>
        </p:style>
      </p:cxnSp>
      <p:grpSp>
        <p:nvGrpSpPr>
          <p:cNvPr id="129" name="Group 128">
            <a:extLst>
              <a:ext uri="{FF2B5EF4-FFF2-40B4-BE49-F238E27FC236}">
                <a16:creationId xmlns:a16="http://schemas.microsoft.com/office/drawing/2014/main" id="{DE209109-47C5-4AF7-8AD5-3988892924A3}"/>
              </a:ext>
            </a:extLst>
          </p:cNvPr>
          <p:cNvGrpSpPr>
            <a:grpSpLocks/>
          </p:cNvGrpSpPr>
          <p:nvPr userDrawn="1"/>
        </p:nvGrpSpPr>
        <p:grpSpPr>
          <a:xfrm>
            <a:off x="7985421" y="4584018"/>
            <a:ext cx="477285" cy="497873"/>
            <a:chOff x="-3633788" y="5083175"/>
            <a:chExt cx="1108075" cy="787400"/>
          </a:xfrm>
        </p:grpSpPr>
        <p:sp>
          <p:nvSpPr>
            <p:cNvPr id="130" name="Freeform 74">
              <a:extLst>
                <a:ext uri="{FF2B5EF4-FFF2-40B4-BE49-F238E27FC236}">
                  <a16:creationId xmlns:a16="http://schemas.microsoft.com/office/drawing/2014/main" id="{8AB04006-E617-4871-BF15-31324F3D00BE}"/>
                </a:ext>
              </a:extLst>
            </p:cNvPr>
            <p:cNvSpPr>
              <a:spLocks/>
            </p:cNvSpPr>
            <p:nvPr/>
          </p:nvSpPr>
          <p:spPr bwMode="auto">
            <a:xfrm>
              <a:off x="-2709863" y="5613400"/>
              <a:ext cx="50800" cy="231775"/>
            </a:xfrm>
            <a:custGeom>
              <a:avLst/>
              <a:gdLst/>
              <a:ahLst/>
              <a:cxnLst>
                <a:cxn ang="0">
                  <a:pos x="28" y="0"/>
                </a:cxn>
                <a:cxn ang="0">
                  <a:pos x="2" y="0"/>
                </a:cxn>
                <a:cxn ang="0">
                  <a:pos x="2" y="0"/>
                </a:cxn>
                <a:cxn ang="0">
                  <a:pos x="4" y="16"/>
                </a:cxn>
                <a:cxn ang="0">
                  <a:pos x="6" y="56"/>
                </a:cxn>
                <a:cxn ang="0">
                  <a:pos x="4" y="102"/>
                </a:cxn>
                <a:cxn ang="0">
                  <a:pos x="2" y="126"/>
                </a:cxn>
                <a:cxn ang="0">
                  <a:pos x="0" y="146"/>
                </a:cxn>
                <a:cxn ang="0">
                  <a:pos x="30" y="146"/>
                </a:cxn>
                <a:cxn ang="0">
                  <a:pos x="30" y="146"/>
                </a:cxn>
                <a:cxn ang="0">
                  <a:pos x="32" y="94"/>
                </a:cxn>
                <a:cxn ang="0">
                  <a:pos x="28" y="0"/>
                </a:cxn>
                <a:cxn ang="0">
                  <a:pos x="28" y="0"/>
                </a:cxn>
              </a:cxnLst>
              <a:rect l="0" t="0" r="r" b="b"/>
              <a:pathLst>
                <a:path w="32" h="146">
                  <a:moveTo>
                    <a:pt x="28" y="0"/>
                  </a:moveTo>
                  <a:lnTo>
                    <a:pt x="2" y="0"/>
                  </a:lnTo>
                  <a:lnTo>
                    <a:pt x="2" y="0"/>
                  </a:lnTo>
                  <a:lnTo>
                    <a:pt x="4" y="16"/>
                  </a:lnTo>
                  <a:lnTo>
                    <a:pt x="6" y="56"/>
                  </a:lnTo>
                  <a:lnTo>
                    <a:pt x="4" y="102"/>
                  </a:lnTo>
                  <a:lnTo>
                    <a:pt x="2" y="126"/>
                  </a:lnTo>
                  <a:lnTo>
                    <a:pt x="0" y="146"/>
                  </a:lnTo>
                  <a:lnTo>
                    <a:pt x="30" y="146"/>
                  </a:lnTo>
                  <a:lnTo>
                    <a:pt x="30" y="146"/>
                  </a:lnTo>
                  <a:lnTo>
                    <a:pt x="32" y="94"/>
                  </a:lnTo>
                  <a:lnTo>
                    <a:pt x="28" y="0"/>
                  </a:lnTo>
                  <a:lnTo>
                    <a:pt x="28" y="0"/>
                  </a:lnTo>
                  <a:close/>
                </a:path>
              </a:pathLst>
            </a:custGeom>
            <a:solidFill>
              <a:schemeClr val="accent5">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1" name="Freeform 75">
              <a:extLst>
                <a:ext uri="{FF2B5EF4-FFF2-40B4-BE49-F238E27FC236}">
                  <a16:creationId xmlns:a16="http://schemas.microsoft.com/office/drawing/2014/main" id="{BB6D11CD-38E2-441B-9DFB-D314916807D3}"/>
                </a:ext>
              </a:extLst>
            </p:cNvPr>
            <p:cNvSpPr>
              <a:spLocks/>
            </p:cNvSpPr>
            <p:nvPr/>
          </p:nvSpPr>
          <p:spPr bwMode="auto">
            <a:xfrm>
              <a:off x="-3068638" y="5568950"/>
              <a:ext cx="219075" cy="301625"/>
            </a:xfrm>
            <a:custGeom>
              <a:avLst/>
              <a:gdLst/>
              <a:ahLst/>
              <a:cxnLst>
                <a:cxn ang="0">
                  <a:pos x="138" y="38"/>
                </a:cxn>
                <a:cxn ang="0">
                  <a:pos x="130" y="28"/>
                </a:cxn>
                <a:cxn ang="0">
                  <a:pos x="70" y="64"/>
                </a:cxn>
                <a:cxn ang="0">
                  <a:pos x="70" y="64"/>
                </a:cxn>
                <a:cxn ang="0">
                  <a:pos x="68" y="42"/>
                </a:cxn>
                <a:cxn ang="0">
                  <a:pos x="58" y="0"/>
                </a:cxn>
                <a:cxn ang="0">
                  <a:pos x="38" y="4"/>
                </a:cxn>
                <a:cxn ang="0">
                  <a:pos x="38" y="4"/>
                </a:cxn>
                <a:cxn ang="0">
                  <a:pos x="44" y="34"/>
                </a:cxn>
                <a:cxn ang="0">
                  <a:pos x="44" y="34"/>
                </a:cxn>
                <a:cxn ang="0">
                  <a:pos x="46" y="56"/>
                </a:cxn>
                <a:cxn ang="0">
                  <a:pos x="50" y="84"/>
                </a:cxn>
                <a:cxn ang="0">
                  <a:pos x="6" y="48"/>
                </a:cxn>
                <a:cxn ang="0">
                  <a:pos x="0" y="56"/>
                </a:cxn>
                <a:cxn ang="0">
                  <a:pos x="50" y="110"/>
                </a:cxn>
                <a:cxn ang="0">
                  <a:pos x="50" y="110"/>
                </a:cxn>
                <a:cxn ang="0">
                  <a:pos x="50" y="150"/>
                </a:cxn>
                <a:cxn ang="0">
                  <a:pos x="46" y="190"/>
                </a:cxn>
                <a:cxn ang="0">
                  <a:pos x="80" y="190"/>
                </a:cxn>
                <a:cxn ang="0">
                  <a:pos x="80" y="190"/>
                </a:cxn>
                <a:cxn ang="0">
                  <a:pos x="78" y="136"/>
                </a:cxn>
                <a:cxn ang="0">
                  <a:pos x="74" y="86"/>
                </a:cxn>
                <a:cxn ang="0">
                  <a:pos x="138" y="38"/>
                </a:cxn>
              </a:cxnLst>
              <a:rect l="0" t="0" r="r" b="b"/>
              <a:pathLst>
                <a:path w="138" h="190">
                  <a:moveTo>
                    <a:pt x="138" y="38"/>
                  </a:moveTo>
                  <a:lnTo>
                    <a:pt x="130" y="28"/>
                  </a:lnTo>
                  <a:lnTo>
                    <a:pt x="70" y="64"/>
                  </a:lnTo>
                  <a:lnTo>
                    <a:pt x="70" y="64"/>
                  </a:lnTo>
                  <a:lnTo>
                    <a:pt x="68" y="42"/>
                  </a:lnTo>
                  <a:lnTo>
                    <a:pt x="58" y="0"/>
                  </a:lnTo>
                  <a:lnTo>
                    <a:pt x="38" y="4"/>
                  </a:lnTo>
                  <a:lnTo>
                    <a:pt x="38" y="4"/>
                  </a:lnTo>
                  <a:lnTo>
                    <a:pt x="44" y="34"/>
                  </a:lnTo>
                  <a:lnTo>
                    <a:pt x="44" y="34"/>
                  </a:lnTo>
                  <a:lnTo>
                    <a:pt x="46" y="56"/>
                  </a:lnTo>
                  <a:lnTo>
                    <a:pt x="50" y="84"/>
                  </a:lnTo>
                  <a:lnTo>
                    <a:pt x="6" y="48"/>
                  </a:lnTo>
                  <a:lnTo>
                    <a:pt x="0" y="56"/>
                  </a:lnTo>
                  <a:lnTo>
                    <a:pt x="50" y="110"/>
                  </a:lnTo>
                  <a:lnTo>
                    <a:pt x="50" y="110"/>
                  </a:lnTo>
                  <a:lnTo>
                    <a:pt x="50" y="150"/>
                  </a:lnTo>
                  <a:lnTo>
                    <a:pt x="46" y="190"/>
                  </a:lnTo>
                  <a:lnTo>
                    <a:pt x="80" y="190"/>
                  </a:lnTo>
                  <a:lnTo>
                    <a:pt x="80" y="190"/>
                  </a:lnTo>
                  <a:lnTo>
                    <a:pt x="78" y="136"/>
                  </a:lnTo>
                  <a:lnTo>
                    <a:pt x="74" y="86"/>
                  </a:lnTo>
                  <a:lnTo>
                    <a:pt x="138" y="38"/>
                  </a:lnTo>
                  <a:close/>
                </a:path>
              </a:pathLst>
            </a:custGeom>
            <a:solidFill>
              <a:schemeClr val="accent5">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2" name="Freeform 76">
              <a:extLst>
                <a:ext uri="{FF2B5EF4-FFF2-40B4-BE49-F238E27FC236}">
                  <a16:creationId xmlns:a16="http://schemas.microsoft.com/office/drawing/2014/main" id="{6E48482E-8805-415C-BBBF-663658D2F60D}"/>
                </a:ext>
              </a:extLst>
            </p:cNvPr>
            <p:cNvSpPr>
              <a:spLocks/>
            </p:cNvSpPr>
            <p:nvPr/>
          </p:nvSpPr>
          <p:spPr bwMode="auto">
            <a:xfrm>
              <a:off x="-3154363" y="5238750"/>
              <a:ext cx="393700" cy="403225"/>
            </a:xfrm>
            <a:custGeom>
              <a:avLst/>
              <a:gdLst/>
              <a:ahLst/>
              <a:cxnLst>
                <a:cxn ang="0">
                  <a:pos x="28" y="226"/>
                </a:cxn>
                <a:cxn ang="0">
                  <a:pos x="24" y="252"/>
                </a:cxn>
                <a:cxn ang="0">
                  <a:pos x="34" y="254"/>
                </a:cxn>
                <a:cxn ang="0">
                  <a:pos x="44" y="252"/>
                </a:cxn>
                <a:cxn ang="0">
                  <a:pos x="60" y="244"/>
                </a:cxn>
                <a:cxn ang="0">
                  <a:pos x="66" y="238"/>
                </a:cxn>
                <a:cxn ang="0">
                  <a:pos x="86" y="246"/>
                </a:cxn>
                <a:cxn ang="0">
                  <a:pos x="92" y="246"/>
                </a:cxn>
                <a:cxn ang="0">
                  <a:pos x="116" y="238"/>
                </a:cxn>
                <a:cxn ang="0">
                  <a:pos x="130" y="220"/>
                </a:cxn>
                <a:cxn ang="0">
                  <a:pos x="142" y="226"/>
                </a:cxn>
                <a:cxn ang="0">
                  <a:pos x="156" y="228"/>
                </a:cxn>
                <a:cxn ang="0">
                  <a:pos x="170" y="226"/>
                </a:cxn>
                <a:cxn ang="0">
                  <a:pos x="182" y="218"/>
                </a:cxn>
                <a:cxn ang="0">
                  <a:pos x="200" y="226"/>
                </a:cxn>
                <a:cxn ang="0">
                  <a:pos x="206" y="228"/>
                </a:cxn>
                <a:cxn ang="0">
                  <a:pos x="222" y="224"/>
                </a:cxn>
                <a:cxn ang="0">
                  <a:pos x="236" y="216"/>
                </a:cxn>
                <a:cxn ang="0">
                  <a:pos x="244" y="202"/>
                </a:cxn>
                <a:cxn ang="0">
                  <a:pos x="248" y="186"/>
                </a:cxn>
                <a:cxn ang="0">
                  <a:pos x="248" y="178"/>
                </a:cxn>
                <a:cxn ang="0">
                  <a:pos x="242" y="166"/>
                </a:cxn>
                <a:cxn ang="0">
                  <a:pos x="228" y="150"/>
                </a:cxn>
                <a:cxn ang="0">
                  <a:pos x="214" y="146"/>
                </a:cxn>
                <a:cxn ang="0">
                  <a:pos x="218" y="134"/>
                </a:cxn>
                <a:cxn ang="0">
                  <a:pos x="220" y="122"/>
                </a:cxn>
                <a:cxn ang="0">
                  <a:pos x="216" y="106"/>
                </a:cxn>
                <a:cxn ang="0">
                  <a:pos x="208" y="94"/>
                </a:cxn>
                <a:cxn ang="0">
                  <a:pos x="194" y="86"/>
                </a:cxn>
                <a:cxn ang="0">
                  <a:pos x="178" y="82"/>
                </a:cxn>
                <a:cxn ang="0">
                  <a:pos x="178" y="82"/>
                </a:cxn>
                <a:cxn ang="0">
                  <a:pos x="178" y="78"/>
                </a:cxn>
                <a:cxn ang="0">
                  <a:pos x="178" y="68"/>
                </a:cxn>
                <a:cxn ang="0">
                  <a:pos x="172" y="54"/>
                </a:cxn>
                <a:cxn ang="0">
                  <a:pos x="160" y="44"/>
                </a:cxn>
                <a:cxn ang="0">
                  <a:pos x="146" y="36"/>
                </a:cxn>
                <a:cxn ang="0">
                  <a:pos x="138" y="36"/>
                </a:cxn>
                <a:cxn ang="0">
                  <a:pos x="132" y="36"/>
                </a:cxn>
                <a:cxn ang="0">
                  <a:pos x="128" y="22"/>
                </a:cxn>
                <a:cxn ang="0">
                  <a:pos x="118" y="10"/>
                </a:cxn>
                <a:cxn ang="0">
                  <a:pos x="106" y="2"/>
                </a:cxn>
                <a:cxn ang="0">
                  <a:pos x="90" y="0"/>
                </a:cxn>
                <a:cxn ang="0">
                  <a:pos x="82" y="0"/>
                </a:cxn>
                <a:cxn ang="0">
                  <a:pos x="68" y="8"/>
                </a:cxn>
                <a:cxn ang="0">
                  <a:pos x="56" y="18"/>
                </a:cxn>
                <a:cxn ang="0">
                  <a:pos x="50" y="34"/>
                </a:cxn>
                <a:cxn ang="0">
                  <a:pos x="50" y="42"/>
                </a:cxn>
                <a:cxn ang="0">
                  <a:pos x="26" y="50"/>
                </a:cxn>
                <a:cxn ang="0">
                  <a:pos x="12" y="68"/>
                </a:cxn>
                <a:cxn ang="0">
                  <a:pos x="16" y="78"/>
                </a:cxn>
                <a:cxn ang="0">
                  <a:pos x="22" y="100"/>
                </a:cxn>
                <a:cxn ang="0">
                  <a:pos x="22" y="112"/>
                </a:cxn>
                <a:cxn ang="0">
                  <a:pos x="16" y="146"/>
                </a:cxn>
                <a:cxn ang="0">
                  <a:pos x="0" y="176"/>
                </a:cxn>
                <a:cxn ang="0">
                  <a:pos x="12" y="184"/>
                </a:cxn>
                <a:cxn ang="0">
                  <a:pos x="26" y="210"/>
                </a:cxn>
                <a:cxn ang="0">
                  <a:pos x="28" y="226"/>
                </a:cxn>
              </a:cxnLst>
              <a:rect l="0" t="0" r="r" b="b"/>
              <a:pathLst>
                <a:path w="248" h="254">
                  <a:moveTo>
                    <a:pt x="28" y="226"/>
                  </a:moveTo>
                  <a:lnTo>
                    <a:pt x="28" y="226"/>
                  </a:lnTo>
                  <a:lnTo>
                    <a:pt x="28" y="240"/>
                  </a:lnTo>
                  <a:lnTo>
                    <a:pt x="24" y="252"/>
                  </a:lnTo>
                  <a:lnTo>
                    <a:pt x="24" y="252"/>
                  </a:lnTo>
                  <a:lnTo>
                    <a:pt x="34" y="254"/>
                  </a:lnTo>
                  <a:lnTo>
                    <a:pt x="34" y="254"/>
                  </a:lnTo>
                  <a:lnTo>
                    <a:pt x="44" y="252"/>
                  </a:lnTo>
                  <a:lnTo>
                    <a:pt x="52" y="248"/>
                  </a:lnTo>
                  <a:lnTo>
                    <a:pt x="60" y="244"/>
                  </a:lnTo>
                  <a:lnTo>
                    <a:pt x="66" y="238"/>
                  </a:lnTo>
                  <a:lnTo>
                    <a:pt x="66" y="238"/>
                  </a:lnTo>
                  <a:lnTo>
                    <a:pt x="78" y="244"/>
                  </a:lnTo>
                  <a:lnTo>
                    <a:pt x="86" y="246"/>
                  </a:lnTo>
                  <a:lnTo>
                    <a:pt x="92" y="246"/>
                  </a:lnTo>
                  <a:lnTo>
                    <a:pt x="92" y="246"/>
                  </a:lnTo>
                  <a:lnTo>
                    <a:pt x="104" y="244"/>
                  </a:lnTo>
                  <a:lnTo>
                    <a:pt x="116" y="238"/>
                  </a:lnTo>
                  <a:lnTo>
                    <a:pt x="124" y="230"/>
                  </a:lnTo>
                  <a:lnTo>
                    <a:pt x="130" y="220"/>
                  </a:lnTo>
                  <a:lnTo>
                    <a:pt x="130" y="220"/>
                  </a:lnTo>
                  <a:lnTo>
                    <a:pt x="142" y="226"/>
                  </a:lnTo>
                  <a:lnTo>
                    <a:pt x="156" y="228"/>
                  </a:lnTo>
                  <a:lnTo>
                    <a:pt x="156" y="228"/>
                  </a:lnTo>
                  <a:lnTo>
                    <a:pt x="162" y="228"/>
                  </a:lnTo>
                  <a:lnTo>
                    <a:pt x="170" y="226"/>
                  </a:lnTo>
                  <a:lnTo>
                    <a:pt x="182" y="218"/>
                  </a:lnTo>
                  <a:lnTo>
                    <a:pt x="182" y="218"/>
                  </a:lnTo>
                  <a:lnTo>
                    <a:pt x="192" y="226"/>
                  </a:lnTo>
                  <a:lnTo>
                    <a:pt x="200" y="226"/>
                  </a:lnTo>
                  <a:lnTo>
                    <a:pt x="206" y="228"/>
                  </a:lnTo>
                  <a:lnTo>
                    <a:pt x="206" y="228"/>
                  </a:lnTo>
                  <a:lnTo>
                    <a:pt x="216" y="226"/>
                  </a:lnTo>
                  <a:lnTo>
                    <a:pt x="222" y="224"/>
                  </a:lnTo>
                  <a:lnTo>
                    <a:pt x="230" y="220"/>
                  </a:lnTo>
                  <a:lnTo>
                    <a:pt x="236" y="216"/>
                  </a:lnTo>
                  <a:lnTo>
                    <a:pt x="240" y="208"/>
                  </a:lnTo>
                  <a:lnTo>
                    <a:pt x="244" y="202"/>
                  </a:lnTo>
                  <a:lnTo>
                    <a:pt x="246" y="194"/>
                  </a:lnTo>
                  <a:lnTo>
                    <a:pt x="248" y="186"/>
                  </a:lnTo>
                  <a:lnTo>
                    <a:pt x="248" y="186"/>
                  </a:lnTo>
                  <a:lnTo>
                    <a:pt x="248" y="178"/>
                  </a:lnTo>
                  <a:lnTo>
                    <a:pt x="246" y="172"/>
                  </a:lnTo>
                  <a:lnTo>
                    <a:pt x="242" y="166"/>
                  </a:lnTo>
                  <a:lnTo>
                    <a:pt x="238" y="160"/>
                  </a:lnTo>
                  <a:lnTo>
                    <a:pt x="228" y="150"/>
                  </a:lnTo>
                  <a:lnTo>
                    <a:pt x="220" y="148"/>
                  </a:lnTo>
                  <a:lnTo>
                    <a:pt x="214" y="146"/>
                  </a:lnTo>
                  <a:lnTo>
                    <a:pt x="214" y="146"/>
                  </a:lnTo>
                  <a:lnTo>
                    <a:pt x="218" y="134"/>
                  </a:lnTo>
                  <a:lnTo>
                    <a:pt x="220" y="122"/>
                  </a:lnTo>
                  <a:lnTo>
                    <a:pt x="220" y="122"/>
                  </a:lnTo>
                  <a:lnTo>
                    <a:pt x="220" y="114"/>
                  </a:lnTo>
                  <a:lnTo>
                    <a:pt x="216" y="106"/>
                  </a:lnTo>
                  <a:lnTo>
                    <a:pt x="214" y="100"/>
                  </a:lnTo>
                  <a:lnTo>
                    <a:pt x="208" y="94"/>
                  </a:lnTo>
                  <a:lnTo>
                    <a:pt x="202" y="88"/>
                  </a:lnTo>
                  <a:lnTo>
                    <a:pt x="194" y="86"/>
                  </a:lnTo>
                  <a:lnTo>
                    <a:pt x="188" y="82"/>
                  </a:lnTo>
                  <a:lnTo>
                    <a:pt x="178" y="82"/>
                  </a:lnTo>
                  <a:lnTo>
                    <a:pt x="178" y="82"/>
                  </a:lnTo>
                  <a:lnTo>
                    <a:pt x="178" y="82"/>
                  </a:lnTo>
                  <a:lnTo>
                    <a:pt x="178" y="82"/>
                  </a:lnTo>
                  <a:lnTo>
                    <a:pt x="178" y="78"/>
                  </a:lnTo>
                  <a:lnTo>
                    <a:pt x="178" y="78"/>
                  </a:lnTo>
                  <a:lnTo>
                    <a:pt x="178" y="68"/>
                  </a:lnTo>
                  <a:lnTo>
                    <a:pt x="176" y="62"/>
                  </a:lnTo>
                  <a:lnTo>
                    <a:pt x="172" y="54"/>
                  </a:lnTo>
                  <a:lnTo>
                    <a:pt x="166" y="48"/>
                  </a:lnTo>
                  <a:lnTo>
                    <a:pt x="160" y="44"/>
                  </a:lnTo>
                  <a:lnTo>
                    <a:pt x="154" y="40"/>
                  </a:lnTo>
                  <a:lnTo>
                    <a:pt x="146" y="36"/>
                  </a:lnTo>
                  <a:lnTo>
                    <a:pt x="138" y="36"/>
                  </a:lnTo>
                  <a:lnTo>
                    <a:pt x="138" y="36"/>
                  </a:lnTo>
                  <a:lnTo>
                    <a:pt x="132" y="36"/>
                  </a:lnTo>
                  <a:lnTo>
                    <a:pt x="132" y="36"/>
                  </a:lnTo>
                  <a:lnTo>
                    <a:pt x="130" y="28"/>
                  </a:lnTo>
                  <a:lnTo>
                    <a:pt x="128" y="22"/>
                  </a:lnTo>
                  <a:lnTo>
                    <a:pt x="124" y="16"/>
                  </a:lnTo>
                  <a:lnTo>
                    <a:pt x="118" y="10"/>
                  </a:lnTo>
                  <a:lnTo>
                    <a:pt x="112" y="6"/>
                  </a:lnTo>
                  <a:lnTo>
                    <a:pt x="106" y="2"/>
                  </a:lnTo>
                  <a:lnTo>
                    <a:pt x="98" y="0"/>
                  </a:lnTo>
                  <a:lnTo>
                    <a:pt x="90" y="0"/>
                  </a:lnTo>
                  <a:lnTo>
                    <a:pt x="90" y="0"/>
                  </a:lnTo>
                  <a:lnTo>
                    <a:pt x="82" y="0"/>
                  </a:lnTo>
                  <a:lnTo>
                    <a:pt x="74" y="4"/>
                  </a:lnTo>
                  <a:lnTo>
                    <a:pt x="68" y="8"/>
                  </a:lnTo>
                  <a:lnTo>
                    <a:pt x="62" y="12"/>
                  </a:lnTo>
                  <a:lnTo>
                    <a:pt x="56" y="18"/>
                  </a:lnTo>
                  <a:lnTo>
                    <a:pt x="52" y="26"/>
                  </a:lnTo>
                  <a:lnTo>
                    <a:pt x="50" y="34"/>
                  </a:lnTo>
                  <a:lnTo>
                    <a:pt x="50" y="42"/>
                  </a:lnTo>
                  <a:lnTo>
                    <a:pt x="50" y="42"/>
                  </a:lnTo>
                  <a:lnTo>
                    <a:pt x="38" y="44"/>
                  </a:lnTo>
                  <a:lnTo>
                    <a:pt x="26" y="50"/>
                  </a:lnTo>
                  <a:lnTo>
                    <a:pt x="18" y="58"/>
                  </a:lnTo>
                  <a:lnTo>
                    <a:pt x="12" y="68"/>
                  </a:lnTo>
                  <a:lnTo>
                    <a:pt x="12" y="68"/>
                  </a:lnTo>
                  <a:lnTo>
                    <a:pt x="16" y="78"/>
                  </a:lnTo>
                  <a:lnTo>
                    <a:pt x="20" y="90"/>
                  </a:lnTo>
                  <a:lnTo>
                    <a:pt x="22" y="100"/>
                  </a:lnTo>
                  <a:lnTo>
                    <a:pt x="22" y="112"/>
                  </a:lnTo>
                  <a:lnTo>
                    <a:pt x="22" y="112"/>
                  </a:lnTo>
                  <a:lnTo>
                    <a:pt x="20" y="130"/>
                  </a:lnTo>
                  <a:lnTo>
                    <a:pt x="16" y="146"/>
                  </a:lnTo>
                  <a:lnTo>
                    <a:pt x="8" y="162"/>
                  </a:lnTo>
                  <a:lnTo>
                    <a:pt x="0" y="176"/>
                  </a:lnTo>
                  <a:lnTo>
                    <a:pt x="0" y="176"/>
                  </a:lnTo>
                  <a:lnTo>
                    <a:pt x="12" y="184"/>
                  </a:lnTo>
                  <a:lnTo>
                    <a:pt x="20" y="196"/>
                  </a:lnTo>
                  <a:lnTo>
                    <a:pt x="26" y="210"/>
                  </a:lnTo>
                  <a:lnTo>
                    <a:pt x="28" y="226"/>
                  </a:lnTo>
                  <a:lnTo>
                    <a:pt x="28" y="226"/>
                  </a:lnTo>
                  <a:close/>
                </a:path>
              </a:pathLst>
            </a:custGeom>
            <a:solidFill>
              <a:schemeClr val="accent5">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3" name="Freeform 77">
              <a:extLst>
                <a:ext uri="{FF2B5EF4-FFF2-40B4-BE49-F238E27FC236}">
                  <a16:creationId xmlns:a16="http://schemas.microsoft.com/office/drawing/2014/main" id="{2C01835D-17B2-4DA1-BD16-5359E41EC659}"/>
                </a:ext>
              </a:extLst>
            </p:cNvPr>
            <p:cNvSpPr>
              <a:spLocks/>
            </p:cNvSpPr>
            <p:nvPr/>
          </p:nvSpPr>
          <p:spPr bwMode="auto">
            <a:xfrm>
              <a:off x="-3379788" y="5575300"/>
              <a:ext cx="177800" cy="292100"/>
            </a:xfrm>
            <a:custGeom>
              <a:avLst/>
              <a:gdLst/>
              <a:ahLst/>
              <a:cxnLst>
                <a:cxn ang="0">
                  <a:pos x="112" y="32"/>
                </a:cxn>
                <a:cxn ang="0">
                  <a:pos x="98" y="22"/>
                </a:cxn>
                <a:cxn ang="0">
                  <a:pos x="30" y="58"/>
                </a:cxn>
                <a:cxn ang="0">
                  <a:pos x="30" y="58"/>
                </a:cxn>
                <a:cxn ang="0">
                  <a:pos x="28" y="36"/>
                </a:cxn>
                <a:cxn ang="0">
                  <a:pos x="28" y="36"/>
                </a:cxn>
                <a:cxn ang="0">
                  <a:pos x="26" y="26"/>
                </a:cxn>
                <a:cxn ang="0">
                  <a:pos x="20" y="0"/>
                </a:cxn>
                <a:cxn ang="0">
                  <a:pos x="0" y="6"/>
                </a:cxn>
                <a:cxn ang="0">
                  <a:pos x="0" y="6"/>
                </a:cxn>
                <a:cxn ang="0">
                  <a:pos x="4" y="28"/>
                </a:cxn>
                <a:cxn ang="0">
                  <a:pos x="4" y="28"/>
                </a:cxn>
                <a:cxn ang="0">
                  <a:pos x="8" y="58"/>
                </a:cxn>
                <a:cxn ang="0">
                  <a:pos x="10" y="96"/>
                </a:cxn>
                <a:cxn ang="0">
                  <a:pos x="10" y="138"/>
                </a:cxn>
                <a:cxn ang="0">
                  <a:pos x="8" y="162"/>
                </a:cxn>
                <a:cxn ang="0">
                  <a:pos x="6" y="184"/>
                </a:cxn>
                <a:cxn ang="0">
                  <a:pos x="40" y="184"/>
                </a:cxn>
                <a:cxn ang="0">
                  <a:pos x="40" y="184"/>
                </a:cxn>
                <a:cxn ang="0">
                  <a:pos x="38" y="126"/>
                </a:cxn>
                <a:cxn ang="0">
                  <a:pos x="34" y="80"/>
                </a:cxn>
                <a:cxn ang="0">
                  <a:pos x="112" y="32"/>
                </a:cxn>
              </a:cxnLst>
              <a:rect l="0" t="0" r="r" b="b"/>
              <a:pathLst>
                <a:path w="112" h="184">
                  <a:moveTo>
                    <a:pt x="112" y="32"/>
                  </a:moveTo>
                  <a:lnTo>
                    <a:pt x="98" y="22"/>
                  </a:lnTo>
                  <a:lnTo>
                    <a:pt x="30" y="58"/>
                  </a:lnTo>
                  <a:lnTo>
                    <a:pt x="30" y="58"/>
                  </a:lnTo>
                  <a:lnTo>
                    <a:pt x="28" y="36"/>
                  </a:lnTo>
                  <a:lnTo>
                    <a:pt x="28" y="36"/>
                  </a:lnTo>
                  <a:lnTo>
                    <a:pt x="26" y="26"/>
                  </a:lnTo>
                  <a:lnTo>
                    <a:pt x="20" y="0"/>
                  </a:lnTo>
                  <a:lnTo>
                    <a:pt x="0" y="6"/>
                  </a:lnTo>
                  <a:lnTo>
                    <a:pt x="0" y="6"/>
                  </a:lnTo>
                  <a:lnTo>
                    <a:pt x="4" y="28"/>
                  </a:lnTo>
                  <a:lnTo>
                    <a:pt x="4" y="28"/>
                  </a:lnTo>
                  <a:lnTo>
                    <a:pt x="8" y="58"/>
                  </a:lnTo>
                  <a:lnTo>
                    <a:pt x="10" y="96"/>
                  </a:lnTo>
                  <a:lnTo>
                    <a:pt x="10" y="138"/>
                  </a:lnTo>
                  <a:lnTo>
                    <a:pt x="8" y="162"/>
                  </a:lnTo>
                  <a:lnTo>
                    <a:pt x="6" y="184"/>
                  </a:lnTo>
                  <a:lnTo>
                    <a:pt x="40" y="184"/>
                  </a:lnTo>
                  <a:lnTo>
                    <a:pt x="40" y="184"/>
                  </a:lnTo>
                  <a:lnTo>
                    <a:pt x="38" y="126"/>
                  </a:lnTo>
                  <a:lnTo>
                    <a:pt x="34" y="80"/>
                  </a:lnTo>
                  <a:lnTo>
                    <a:pt x="112" y="32"/>
                  </a:lnTo>
                  <a:close/>
                </a:path>
              </a:pathLst>
            </a:custGeom>
            <a:solidFill>
              <a:schemeClr val="accent5">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4" name="Freeform 78">
              <a:extLst>
                <a:ext uri="{FF2B5EF4-FFF2-40B4-BE49-F238E27FC236}">
                  <a16:creationId xmlns:a16="http://schemas.microsoft.com/office/drawing/2014/main" id="{3058615F-E88E-4EBA-9019-3A621F324C12}"/>
                </a:ext>
              </a:extLst>
            </p:cNvPr>
            <p:cNvSpPr>
              <a:spLocks noEditPoints="1"/>
            </p:cNvSpPr>
            <p:nvPr/>
          </p:nvSpPr>
          <p:spPr bwMode="auto">
            <a:xfrm>
              <a:off x="-3633788" y="5083175"/>
              <a:ext cx="485775" cy="571500"/>
            </a:xfrm>
            <a:custGeom>
              <a:avLst/>
              <a:gdLst/>
              <a:ahLst/>
              <a:cxnLst>
                <a:cxn ang="0">
                  <a:pos x="296" y="194"/>
                </a:cxn>
                <a:cxn ang="0">
                  <a:pos x="272" y="156"/>
                </a:cxn>
                <a:cxn ang="0">
                  <a:pos x="280" y="130"/>
                </a:cxn>
                <a:cxn ang="0">
                  <a:pos x="276" y="108"/>
                </a:cxn>
                <a:cxn ang="0">
                  <a:pos x="256" y="86"/>
                </a:cxn>
                <a:cxn ang="0">
                  <a:pos x="226" y="76"/>
                </a:cxn>
                <a:cxn ang="0">
                  <a:pos x="226" y="76"/>
                </a:cxn>
                <a:cxn ang="0">
                  <a:pos x="228" y="60"/>
                </a:cxn>
                <a:cxn ang="0">
                  <a:pos x="218" y="26"/>
                </a:cxn>
                <a:cxn ang="0">
                  <a:pos x="190" y="4"/>
                </a:cxn>
                <a:cxn ang="0">
                  <a:pos x="168" y="0"/>
                </a:cxn>
                <a:cxn ang="0">
                  <a:pos x="134" y="10"/>
                </a:cxn>
                <a:cxn ang="0">
                  <a:pos x="112" y="36"/>
                </a:cxn>
                <a:cxn ang="0">
                  <a:pos x="108" y="60"/>
                </a:cxn>
                <a:cxn ang="0">
                  <a:pos x="98" y="72"/>
                </a:cxn>
                <a:cxn ang="0">
                  <a:pos x="70" y="90"/>
                </a:cxn>
                <a:cxn ang="0">
                  <a:pos x="56" y="120"/>
                </a:cxn>
                <a:cxn ang="0">
                  <a:pos x="56" y="142"/>
                </a:cxn>
                <a:cxn ang="0">
                  <a:pos x="48" y="158"/>
                </a:cxn>
                <a:cxn ang="0">
                  <a:pos x="16" y="182"/>
                </a:cxn>
                <a:cxn ang="0">
                  <a:pos x="0" y="218"/>
                </a:cxn>
                <a:cxn ang="0">
                  <a:pos x="2" y="246"/>
                </a:cxn>
                <a:cxn ang="0">
                  <a:pos x="22" y="286"/>
                </a:cxn>
                <a:cxn ang="0">
                  <a:pos x="62" y="308"/>
                </a:cxn>
                <a:cxn ang="0">
                  <a:pos x="92" y="308"/>
                </a:cxn>
                <a:cxn ang="0">
                  <a:pos x="102" y="326"/>
                </a:cxn>
                <a:cxn ang="0">
                  <a:pos x="128" y="346"/>
                </a:cxn>
                <a:cxn ang="0">
                  <a:pos x="158" y="352"/>
                </a:cxn>
                <a:cxn ang="0">
                  <a:pos x="186" y="346"/>
                </a:cxn>
                <a:cxn ang="0">
                  <a:pos x="216" y="320"/>
                </a:cxn>
                <a:cxn ang="0">
                  <a:pos x="228" y="282"/>
                </a:cxn>
                <a:cxn ang="0">
                  <a:pos x="256" y="276"/>
                </a:cxn>
                <a:cxn ang="0">
                  <a:pos x="286" y="250"/>
                </a:cxn>
                <a:cxn ang="0">
                  <a:pos x="298" y="210"/>
                </a:cxn>
                <a:cxn ang="0">
                  <a:pos x="270" y="290"/>
                </a:cxn>
                <a:cxn ang="0">
                  <a:pos x="250" y="296"/>
                </a:cxn>
                <a:cxn ang="0">
                  <a:pos x="238" y="312"/>
                </a:cxn>
                <a:cxn ang="0">
                  <a:pos x="236" y="326"/>
                </a:cxn>
                <a:cxn ang="0">
                  <a:pos x="242" y="344"/>
                </a:cxn>
                <a:cxn ang="0">
                  <a:pos x="258" y="356"/>
                </a:cxn>
                <a:cxn ang="0">
                  <a:pos x="270" y="360"/>
                </a:cxn>
                <a:cxn ang="0">
                  <a:pos x="290" y="354"/>
                </a:cxn>
                <a:cxn ang="0">
                  <a:pos x="302" y="338"/>
                </a:cxn>
                <a:cxn ang="0">
                  <a:pos x="306" y="324"/>
                </a:cxn>
                <a:cxn ang="0">
                  <a:pos x="300" y="306"/>
                </a:cxn>
                <a:cxn ang="0">
                  <a:pos x="284" y="292"/>
                </a:cxn>
                <a:cxn ang="0">
                  <a:pos x="270" y="290"/>
                </a:cxn>
              </a:cxnLst>
              <a:rect l="0" t="0" r="r" b="b"/>
              <a:pathLst>
                <a:path w="306" h="360">
                  <a:moveTo>
                    <a:pt x="298" y="210"/>
                  </a:moveTo>
                  <a:lnTo>
                    <a:pt x="298" y="210"/>
                  </a:lnTo>
                  <a:lnTo>
                    <a:pt x="296" y="194"/>
                  </a:lnTo>
                  <a:lnTo>
                    <a:pt x="292" y="180"/>
                  </a:lnTo>
                  <a:lnTo>
                    <a:pt x="284" y="166"/>
                  </a:lnTo>
                  <a:lnTo>
                    <a:pt x="272" y="156"/>
                  </a:lnTo>
                  <a:lnTo>
                    <a:pt x="272" y="156"/>
                  </a:lnTo>
                  <a:lnTo>
                    <a:pt x="278" y="144"/>
                  </a:lnTo>
                  <a:lnTo>
                    <a:pt x="280" y="130"/>
                  </a:lnTo>
                  <a:lnTo>
                    <a:pt x="280" y="130"/>
                  </a:lnTo>
                  <a:lnTo>
                    <a:pt x="278" y="118"/>
                  </a:lnTo>
                  <a:lnTo>
                    <a:pt x="276" y="108"/>
                  </a:lnTo>
                  <a:lnTo>
                    <a:pt x="270" y="100"/>
                  </a:lnTo>
                  <a:lnTo>
                    <a:pt x="264" y="92"/>
                  </a:lnTo>
                  <a:lnTo>
                    <a:pt x="256" y="86"/>
                  </a:lnTo>
                  <a:lnTo>
                    <a:pt x="246" y="80"/>
                  </a:lnTo>
                  <a:lnTo>
                    <a:pt x="236" y="78"/>
                  </a:lnTo>
                  <a:lnTo>
                    <a:pt x="226" y="76"/>
                  </a:lnTo>
                  <a:lnTo>
                    <a:pt x="226" y="76"/>
                  </a:lnTo>
                  <a:lnTo>
                    <a:pt x="226" y="76"/>
                  </a:lnTo>
                  <a:lnTo>
                    <a:pt x="226" y="76"/>
                  </a:lnTo>
                  <a:lnTo>
                    <a:pt x="228" y="68"/>
                  </a:lnTo>
                  <a:lnTo>
                    <a:pt x="228" y="60"/>
                  </a:lnTo>
                  <a:lnTo>
                    <a:pt x="228" y="60"/>
                  </a:lnTo>
                  <a:lnTo>
                    <a:pt x="226" y="48"/>
                  </a:lnTo>
                  <a:lnTo>
                    <a:pt x="224" y="36"/>
                  </a:lnTo>
                  <a:lnTo>
                    <a:pt x="218" y="26"/>
                  </a:lnTo>
                  <a:lnTo>
                    <a:pt x="210" y="16"/>
                  </a:lnTo>
                  <a:lnTo>
                    <a:pt x="202" y="10"/>
                  </a:lnTo>
                  <a:lnTo>
                    <a:pt x="190" y="4"/>
                  </a:lnTo>
                  <a:lnTo>
                    <a:pt x="180" y="0"/>
                  </a:lnTo>
                  <a:lnTo>
                    <a:pt x="168" y="0"/>
                  </a:lnTo>
                  <a:lnTo>
                    <a:pt x="168" y="0"/>
                  </a:lnTo>
                  <a:lnTo>
                    <a:pt x="156" y="0"/>
                  </a:lnTo>
                  <a:lnTo>
                    <a:pt x="144" y="4"/>
                  </a:lnTo>
                  <a:lnTo>
                    <a:pt x="134" y="10"/>
                  </a:lnTo>
                  <a:lnTo>
                    <a:pt x="124" y="18"/>
                  </a:lnTo>
                  <a:lnTo>
                    <a:pt x="118" y="26"/>
                  </a:lnTo>
                  <a:lnTo>
                    <a:pt x="112" y="36"/>
                  </a:lnTo>
                  <a:lnTo>
                    <a:pt x="108" y="48"/>
                  </a:lnTo>
                  <a:lnTo>
                    <a:pt x="108" y="60"/>
                  </a:lnTo>
                  <a:lnTo>
                    <a:pt x="108" y="60"/>
                  </a:lnTo>
                  <a:lnTo>
                    <a:pt x="108" y="70"/>
                  </a:lnTo>
                  <a:lnTo>
                    <a:pt x="108" y="70"/>
                  </a:lnTo>
                  <a:lnTo>
                    <a:pt x="98" y="72"/>
                  </a:lnTo>
                  <a:lnTo>
                    <a:pt x="88" y="78"/>
                  </a:lnTo>
                  <a:lnTo>
                    <a:pt x="78" y="82"/>
                  </a:lnTo>
                  <a:lnTo>
                    <a:pt x="70" y="90"/>
                  </a:lnTo>
                  <a:lnTo>
                    <a:pt x="64" y="100"/>
                  </a:lnTo>
                  <a:lnTo>
                    <a:pt x="60" y="108"/>
                  </a:lnTo>
                  <a:lnTo>
                    <a:pt x="56" y="120"/>
                  </a:lnTo>
                  <a:lnTo>
                    <a:pt x="56" y="130"/>
                  </a:lnTo>
                  <a:lnTo>
                    <a:pt x="56" y="130"/>
                  </a:lnTo>
                  <a:lnTo>
                    <a:pt x="56" y="142"/>
                  </a:lnTo>
                  <a:lnTo>
                    <a:pt x="60" y="154"/>
                  </a:lnTo>
                  <a:lnTo>
                    <a:pt x="60" y="154"/>
                  </a:lnTo>
                  <a:lnTo>
                    <a:pt x="48" y="158"/>
                  </a:lnTo>
                  <a:lnTo>
                    <a:pt x="36" y="164"/>
                  </a:lnTo>
                  <a:lnTo>
                    <a:pt x="26" y="172"/>
                  </a:lnTo>
                  <a:lnTo>
                    <a:pt x="16" y="182"/>
                  </a:lnTo>
                  <a:lnTo>
                    <a:pt x="10" y="192"/>
                  </a:lnTo>
                  <a:lnTo>
                    <a:pt x="4" y="204"/>
                  </a:lnTo>
                  <a:lnTo>
                    <a:pt x="0" y="218"/>
                  </a:lnTo>
                  <a:lnTo>
                    <a:pt x="0" y="230"/>
                  </a:lnTo>
                  <a:lnTo>
                    <a:pt x="0" y="230"/>
                  </a:lnTo>
                  <a:lnTo>
                    <a:pt x="2" y="246"/>
                  </a:lnTo>
                  <a:lnTo>
                    <a:pt x="6" y="262"/>
                  </a:lnTo>
                  <a:lnTo>
                    <a:pt x="14" y="274"/>
                  </a:lnTo>
                  <a:lnTo>
                    <a:pt x="22" y="286"/>
                  </a:lnTo>
                  <a:lnTo>
                    <a:pt x="34" y="296"/>
                  </a:lnTo>
                  <a:lnTo>
                    <a:pt x="48" y="302"/>
                  </a:lnTo>
                  <a:lnTo>
                    <a:pt x="62" y="308"/>
                  </a:lnTo>
                  <a:lnTo>
                    <a:pt x="78" y="308"/>
                  </a:lnTo>
                  <a:lnTo>
                    <a:pt x="78" y="308"/>
                  </a:lnTo>
                  <a:lnTo>
                    <a:pt x="92" y="308"/>
                  </a:lnTo>
                  <a:lnTo>
                    <a:pt x="92" y="308"/>
                  </a:lnTo>
                  <a:lnTo>
                    <a:pt x="96" y="316"/>
                  </a:lnTo>
                  <a:lnTo>
                    <a:pt x="102" y="326"/>
                  </a:lnTo>
                  <a:lnTo>
                    <a:pt x="110" y="334"/>
                  </a:lnTo>
                  <a:lnTo>
                    <a:pt x="118" y="340"/>
                  </a:lnTo>
                  <a:lnTo>
                    <a:pt x="128" y="346"/>
                  </a:lnTo>
                  <a:lnTo>
                    <a:pt x="136" y="350"/>
                  </a:lnTo>
                  <a:lnTo>
                    <a:pt x="148" y="352"/>
                  </a:lnTo>
                  <a:lnTo>
                    <a:pt x="158" y="352"/>
                  </a:lnTo>
                  <a:lnTo>
                    <a:pt x="158" y="352"/>
                  </a:lnTo>
                  <a:lnTo>
                    <a:pt x="172" y="350"/>
                  </a:lnTo>
                  <a:lnTo>
                    <a:pt x="186" y="346"/>
                  </a:lnTo>
                  <a:lnTo>
                    <a:pt x="198" y="340"/>
                  </a:lnTo>
                  <a:lnTo>
                    <a:pt x="208" y="332"/>
                  </a:lnTo>
                  <a:lnTo>
                    <a:pt x="216" y="320"/>
                  </a:lnTo>
                  <a:lnTo>
                    <a:pt x="224" y="308"/>
                  </a:lnTo>
                  <a:lnTo>
                    <a:pt x="228" y="296"/>
                  </a:lnTo>
                  <a:lnTo>
                    <a:pt x="228" y="282"/>
                  </a:lnTo>
                  <a:lnTo>
                    <a:pt x="228" y="282"/>
                  </a:lnTo>
                  <a:lnTo>
                    <a:pt x="242" y="280"/>
                  </a:lnTo>
                  <a:lnTo>
                    <a:pt x="256" y="276"/>
                  </a:lnTo>
                  <a:lnTo>
                    <a:pt x="268" y="268"/>
                  </a:lnTo>
                  <a:lnTo>
                    <a:pt x="278" y="260"/>
                  </a:lnTo>
                  <a:lnTo>
                    <a:pt x="286" y="250"/>
                  </a:lnTo>
                  <a:lnTo>
                    <a:pt x="294" y="238"/>
                  </a:lnTo>
                  <a:lnTo>
                    <a:pt x="298" y="224"/>
                  </a:lnTo>
                  <a:lnTo>
                    <a:pt x="298" y="210"/>
                  </a:lnTo>
                  <a:lnTo>
                    <a:pt x="298" y="210"/>
                  </a:lnTo>
                  <a:close/>
                  <a:moveTo>
                    <a:pt x="270" y="290"/>
                  </a:moveTo>
                  <a:lnTo>
                    <a:pt x="270" y="290"/>
                  </a:lnTo>
                  <a:lnTo>
                    <a:pt x="264" y="292"/>
                  </a:lnTo>
                  <a:lnTo>
                    <a:pt x="256" y="294"/>
                  </a:lnTo>
                  <a:lnTo>
                    <a:pt x="250" y="296"/>
                  </a:lnTo>
                  <a:lnTo>
                    <a:pt x="246" y="300"/>
                  </a:lnTo>
                  <a:lnTo>
                    <a:pt x="242" y="306"/>
                  </a:lnTo>
                  <a:lnTo>
                    <a:pt x="238" y="312"/>
                  </a:lnTo>
                  <a:lnTo>
                    <a:pt x="236" y="318"/>
                  </a:lnTo>
                  <a:lnTo>
                    <a:pt x="236" y="326"/>
                  </a:lnTo>
                  <a:lnTo>
                    <a:pt x="236" y="326"/>
                  </a:lnTo>
                  <a:lnTo>
                    <a:pt x="236" y="332"/>
                  </a:lnTo>
                  <a:lnTo>
                    <a:pt x="238" y="338"/>
                  </a:lnTo>
                  <a:lnTo>
                    <a:pt x="242" y="344"/>
                  </a:lnTo>
                  <a:lnTo>
                    <a:pt x="246" y="350"/>
                  </a:lnTo>
                  <a:lnTo>
                    <a:pt x="252" y="354"/>
                  </a:lnTo>
                  <a:lnTo>
                    <a:pt x="258" y="356"/>
                  </a:lnTo>
                  <a:lnTo>
                    <a:pt x="264" y="358"/>
                  </a:lnTo>
                  <a:lnTo>
                    <a:pt x="270" y="360"/>
                  </a:lnTo>
                  <a:lnTo>
                    <a:pt x="270" y="360"/>
                  </a:lnTo>
                  <a:lnTo>
                    <a:pt x="278" y="358"/>
                  </a:lnTo>
                  <a:lnTo>
                    <a:pt x="284" y="356"/>
                  </a:lnTo>
                  <a:lnTo>
                    <a:pt x="290" y="354"/>
                  </a:lnTo>
                  <a:lnTo>
                    <a:pt x="296" y="350"/>
                  </a:lnTo>
                  <a:lnTo>
                    <a:pt x="300" y="344"/>
                  </a:lnTo>
                  <a:lnTo>
                    <a:pt x="302" y="338"/>
                  </a:lnTo>
                  <a:lnTo>
                    <a:pt x="304" y="332"/>
                  </a:lnTo>
                  <a:lnTo>
                    <a:pt x="306" y="324"/>
                  </a:lnTo>
                  <a:lnTo>
                    <a:pt x="306" y="324"/>
                  </a:lnTo>
                  <a:lnTo>
                    <a:pt x="304" y="318"/>
                  </a:lnTo>
                  <a:lnTo>
                    <a:pt x="302" y="312"/>
                  </a:lnTo>
                  <a:lnTo>
                    <a:pt x="300" y="306"/>
                  </a:lnTo>
                  <a:lnTo>
                    <a:pt x="294" y="300"/>
                  </a:lnTo>
                  <a:lnTo>
                    <a:pt x="290" y="296"/>
                  </a:lnTo>
                  <a:lnTo>
                    <a:pt x="284" y="292"/>
                  </a:lnTo>
                  <a:lnTo>
                    <a:pt x="278" y="290"/>
                  </a:lnTo>
                  <a:lnTo>
                    <a:pt x="270" y="290"/>
                  </a:lnTo>
                  <a:lnTo>
                    <a:pt x="270" y="290"/>
                  </a:lnTo>
                  <a:close/>
                </a:path>
              </a:pathLst>
            </a:custGeom>
            <a:solidFill>
              <a:schemeClr val="accent5">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5" name="Freeform 79">
              <a:extLst>
                <a:ext uri="{FF2B5EF4-FFF2-40B4-BE49-F238E27FC236}">
                  <a16:creationId xmlns:a16="http://schemas.microsoft.com/office/drawing/2014/main" id="{A67E0188-F578-4B79-B901-98F6C029ADF6}"/>
                </a:ext>
              </a:extLst>
            </p:cNvPr>
            <p:cNvSpPr>
              <a:spLocks/>
            </p:cNvSpPr>
            <p:nvPr/>
          </p:nvSpPr>
          <p:spPr bwMode="auto">
            <a:xfrm>
              <a:off x="-2836863" y="5095875"/>
              <a:ext cx="311150" cy="552450"/>
            </a:xfrm>
            <a:custGeom>
              <a:avLst/>
              <a:gdLst/>
              <a:ahLst/>
              <a:cxnLst>
                <a:cxn ang="0">
                  <a:pos x="0" y="142"/>
                </a:cxn>
                <a:cxn ang="0">
                  <a:pos x="2" y="150"/>
                </a:cxn>
                <a:cxn ang="0">
                  <a:pos x="20" y="160"/>
                </a:cxn>
                <a:cxn ang="0">
                  <a:pos x="34" y="174"/>
                </a:cxn>
                <a:cxn ang="0">
                  <a:pos x="42" y="192"/>
                </a:cxn>
                <a:cxn ang="0">
                  <a:pos x="46" y="212"/>
                </a:cxn>
                <a:cxn ang="0">
                  <a:pos x="46" y="222"/>
                </a:cxn>
                <a:cxn ang="0">
                  <a:pos x="58" y="232"/>
                </a:cxn>
                <a:cxn ang="0">
                  <a:pos x="72" y="260"/>
                </a:cxn>
                <a:cxn ang="0">
                  <a:pos x="74" y="276"/>
                </a:cxn>
                <a:cxn ang="0">
                  <a:pos x="68" y="304"/>
                </a:cxn>
                <a:cxn ang="0">
                  <a:pos x="50" y="326"/>
                </a:cxn>
                <a:cxn ang="0">
                  <a:pos x="58" y="336"/>
                </a:cxn>
                <a:cxn ang="0">
                  <a:pos x="80" y="346"/>
                </a:cxn>
                <a:cxn ang="0">
                  <a:pos x="94" y="348"/>
                </a:cxn>
                <a:cxn ang="0">
                  <a:pos x="112" y="344"/>
                </a:cxn>
                <a:cxn ang="0">
                  <a:pos x="128" y="336"/>
                </a:cxn>
                <a:cxn ang="0">
                  <a:pos x="140" y="322"/>
                </a:cxn>
                <a:cxn ang="0">
                  <a:pos x="146" y="306"/>
                </a:cxn>
                <a:cxn ang="0">
                  <a:pos x="158" y="300"/>
                </a:cxn>
                <a:cxn ang="0">
                  <a:pos x="176" y="278"/>
                </a:cxn>
                <a:cxn ang="0">
                  <a:pos x="178" y="262"/>
                </a:cxn>
                <a:cxn ang="0">
                  <a:pos x="178" y="254"/>
                </a:cxn>
                <a:cxn ang="0">
                  <a:pos x="174" y="246"/>
                </a:cxn>
                <a:cxn ang="0">
                  <a:pos x="188" y="224"/>
                </a:cxn>
                <a:cxn ang="0">
                  <a:pos x="194" y="198"/>
                </a:cxn>
                <a:cxn ang="0">
                  <a:pos x="194" y="188"/>
                </a:cxn>
                <a:cxn ang="0">
                  <a:pos x="188" y="168"/>
                </a:cxn>
                <a:cxn ang="0">
                  <a:pos x="182" y="160"/>
                </a:cxn>
                <a:cxn ang="0">
                  <a:pos x="192" y="142"/>
                </a:cxn>
                <a:cxn ang="0">
                  <a:pos x="196" y="122"/>
                </a:cxn>
                <a:cxn ang="0">
                  <a:pos x="194" y="108"/>
                </a:cxn>
                <a:cxn ang="0">
                  <a:pos x="184" y="86"/>
                </a:cxn>
                <a:cxn ang="0">
                  <a:pos x="166" y="68"/>
                </a:cxn>
                <a:cxn ang="0">
                  <a:pos x="144" y="60"/>
                </a:cxn>
                <a:cxn ang="0">
                  <a:pos x="130" y="58"/>
                </a:cxn>
                <a:cxn ang="0">
                  <a:pos x="130" y="58"/>
                </a:cxn>
                <a:cxn ang="0">
                  <a:pos x="132" y="46"/>
                </a:cxn>
                <a:cxn ang="0">
                  <a:pos x="128" y="28"/>
                </a:cxn>
                <a:cxn ang="0">
                  <a:pos x="118" y="14"/>
                </a:cxn>
                <a:cxn ang="0">
                  <a:pos x="102" y="4"/>
                </a:cxn>
                <a:cxn ang="0">
                  <a:pos x="84" y="0"/>
                </a:cxn>
                <a:cxn ang="0">
                  <a:pos x="76" y="2"/>
                </a:cxn>
                <a:cxn ang="0">
                  <a:pos x="60" y="8"/>
                </a:cxn>
                <a:cxn ang="0">
                  <a:pos x="48" y="20"/>
                </a:cxn>
                <a:cxn ang="0">
                  <a:pos x="40" y="38"/>
                </a:cxn>
                <a:cxn ang="0">
                  <a:pos x="40" y="46"/>
                </a:cxn>
                <a:cxn ang="0">
                  <a:pos x="42" y="60"/>
                </a:cxn>
                <a:cxn ang="0">
                  <a:pos x="28" y="66"/>
                </a:cxn>
                <a:cxn ang="0">
                  <a:pos x="16" y="76"/>
                </a:cxn>
                <a:cxn ang="0">
                  <a:pos x="10" y="90"/>
                </a:cxn>
                <a:cxn ang="0">
                  <a:pos x="8" y="106"/>
                </a:cxn>
                <a:cxn ang="0">
                  <a:pos x="8" y="118"/>
                </a:cxn>
                <a:cxn ang="0">
                  <a:pos x="14" y="130"/>
                </a:cxn>
                <a:cxn ang="0">
                  <a:pos x="0" y="142"/>
                </a:cxn>
              </a:cxnLst>
              <a:rect l="0" t="0" r="r" b="b"/>
              <a:pathLst>
                <a:path w="196" h="348">
                  <a:moveTo>
                    <a:pt x="0" y="142"/>
                  </a:moveTo>
                  <a:lnTo>
                    <a:pt x="0" y="142"/>
                  </a:lnTo>
                  <a:lnTo>
                    <a:pt x="2" y="150"/>
                  </a:lnTo>
                  <a:lnTo>
                    <a:pt x="2" y="150"/>
                  </a:lnTo>
                  <a:lnTo>
                    <a:pt x="12" y="154"/>
                  </a:lnTo>
                  <a:lnTo>
                    <a:pt x="20" y="160"/>
                  </a:lnTo>
                  <a:lnTo>
                    <a:pt x="28" y="166"/>
                  </a:lnTo>
                  <a:lnTo>
                    <a:pt x="34" y="174"/>
                  </a:lnTo>
                  <a:lnTo>
                    <a:pt x="38" y="182"/>
                  </a:lnTo>
                  <a:lnTo>
                    <a:pt x="42" y="192"/>
                  </a:lnTo>
                  <a:lnTo>
                    <a:pt x="46" y="202"/>
                  </a:lnTo>
                  <a:lnTo>
                    <a:pt x="46" y="212"/>
                  </a:lnTo>
                  <a:lnTo>
                    <a:pt x="46" y="212"/>
                  </a:lnTo>
                  <a:lnTo>
                    <a:pt x="46" y="222"/>
                  </a:lnTo>
                  <a:lnTo>
                    <a:pt x="46" y="222"/>
                  </a:lnTo>
                  <a:lnTo>
                    <a:pt x="58" y="232"/>
                  </a:lnTo>
                  <a:lnTo>
                    <a:pt x="66" y="244"/>
                  </a:lnTo>
                  <a:lnTo>
                    <a:pt x="72" y="260"/>
                  </a:lnTo>
                  <a:lnTo>
                    <a:pt x="74" y="276"/>
                  </a:lnTo>
                  <a:lnTo>
                    <a:pt x="74" y="276"/>
                  </a:lnTo>
                  <a:lnTo>
                    <a:pt x="72" y="290"/>
                  </a:lnTo>
                  <a:lnTo>
                    <a:pt x="68" y="304"/>
                  </a:lnTo>
                  <a:lnTo>
                    <a:pt x="60" y="316"/>
                  </a:lnTo>
                  <a:lnTo>
                    <a:pt x="50" y="326"/>
                  </a:lnTo>
                  <a:lnTo>
                    <a:pt x="50" y="326"/>
                  </a:lnTo>
                  <a:lnTo>
                    <a:pt x="58" y="336"/>
                  </a:lnTo>
                  <a:lnTo>
                    <a:pt x="70" y="342"/>
                  </a:lnTo>
                  <a:lnTo>
                    <a:pt x="80" y="346"/>
                  </a:lnTo>
                  <a:lnTo>
                    <a:pt x="94" y="348"/>
                  </a:lnTo>
                  <a:lnTo>
                    <a:pt x="94" y="348"/>
                  </a:lnTo>
                  <a:lnTo>
                    <a:pt x="104" y="348"/>
                  </a:lnTo>
                  <a:lnTo>
                    <a:pt x="112" y="344"/>
                  </a:lnTo>
                  <a:lnTo>
                    <a:pt x="120" y="340"/>
                  </a:lnTo>
                  <a:lnTo>
                    <a:pt x="128" y="336"/>
                  </a:lnTo>
                  <a:lnTo>
                    <a:pt x="134" y="330"/>
                  </a:lnTo>
                  <a:lnTo>
                    <a:pt x="140" y="322"/>
                  </a:lnTo>
                  <a:lnTo>
                    <a:pt x="144" y="314"/>
                  </a:lnTo>
                  <a:lnTo>
                    <a:pt x="146" y="306"/>
                  </a:lnTo>
                  <a:lnTo>
                    <a:pt x="146" y="306"/>
                  </a:lnTo>
                  <a:lnTo>
                    <a:pt x="158" y="300"/>
                  </a:lnTo>
                  <a:lnTo>
                    <a:pt x="168" y="290"/>
                  </a:lnTo>
                  <a:lnTo>
                    <a:pt x="176" y="278"/>
                  </a:lnTo>
                  <a:lnTo>
                    <a:pt x="178" y="270"/>
                  </a:lnTo>
                  <a:lnTo>
                    <a:pt x="178" y="262"/>
                  </a:lnTo>
                  <a:lnTo>
                    <a:pt x="178" y="262"/>
                  </a:lnTo>
                  <a:lnTo>
                    <a:pt x="178" y="254"/>
                  </a:lnTo>
                  <a:lnTo>
                    <a:pt x="174" y="246"/>
                  </a:lnTo>
                  <a:lnTo>
                    <a:pt x="174" y="246"/>
                  </a:lnTo>
                  <a:lnTo>
                    <a:pt x="182" y="236"/>
                  </a:lnTo>
                  <a:lnTo>
                    <a:pt x="188" y="224"/>
                  </a:lnTo>
                  <a:lnTo>
                    <a:pt x="192" y="212"/>
                  </a:lnTo>
                  <a:lnTo>
                    <a:pt x="194" y="198"/>
                  </a:lnTo>
                  <a:lnTo>
                    <a:pt x="194" y="198"/>
                  </a:lnTo>
                  <a:lnTo>
                    <a:pt x="194" y="188"/>
                  </a:lnTo>
                  <a:lnTo>
                    <a:pt x="190" y="178"/>
                  </a:lnTo>
                  <a:lnTo>
                    <a:pt x="188" y="168"/>
                  </a:lnTo>
                  <a:lnTo>
                    <a:pt x="182" y="160"/>
                  </a:lnTo>
                  <a:lnTo>
                    <a:pt x="182" y="160"/>
                  </a:lnTo>
                  <a:lnTo>
                    <a:pt x="188" y="152"/>
                  </a:lnTo>
                  <a:lnTo>
                    <a:pt x="192" y="142"/>
                  </a:lnTo>
                  <a:lnTo>
                    <a:pt x="194" y="132"/>
                  </a:lnTo>
                  <a:lnTo>
                    <a:pt x="196" y="122"/>
                  </a:lnTo>
                  <a:lnTo>
                    <a:pt x="196" y="122"/>
                  </a:lnTo>
                  <a:lnTo>
                    <a:pt x="194" y="108"/>
                  </a:lnTo>
                  <a:lnTo>
                    <a:pt x="190" y="96"/>
                  </a:lnTo>
                  <a:lnTo>
                    <a:pt x="184" y="86"/>
                  </a:lnTo>
                  <a:lnTo>
                    <a:pt x="176" y="76"/>
                  </a:lnTo>
                  <a:lnTo>
                    <a:pt x="166" y="68"/>
                  </a:lnTo>
                  <a:lnTo>
                    <a:pt x="156" y="62"/>
                  </a:lnTo>
                  <a:lnTo>
                    <a:pt x="144" y="60"/>
                  </a:lnTo>
                  <a:lnTo>
                    <a:pt x="130" y="58"/>
                  </a:lnTo>
                  <a:lnTo>
                    <a:pt x="130" y="58"/>
                  </a:lnTo>
                  <a:lnTo>
                    <a:pt x="130" y="58"/>
                  </a:lnTo>
                  <a:lnTo>
                    <a:pt x="130" y="58"/>
                  </a:lnTo>
                  <a:lnTo>
                    <a:pt x="132" y="46"/>
                  </a:lnTo>
                  <a:lnTo>
                    <a:pt x="132" y="46"/>
                  </a:lnTo>
                  <a:lnTo>
                    <a:pt x="130" y="36"/>
                  </a:lnTo>
                  <a:lnTo>
                    <a:pt x="128" y="28"/>
                  </a:lnTo>
                  <a:lnTo>
                    <a:pt x="124" y="20"/>
                  </a:lnTo>
                  <a:lnTo>
                    <a:pt x="118" y="14"/>
                  </a:lnTo>
                  <a:lnTo>
                    <a:pt x="110" y="8"/>
                  </a:lnTo>
                  <a:lnTo>
                    <a:pt x="102" y="4"/>
                  </a:lnTo>
                  <a:lnTo>
                    <a:pt x="94" y="2"/>
                  </a:lnTo>
                  <a:lnTo>
                    <a:pt x="84" y="0"/>
                  </a:lnTo>
                  <a:lnTo>
                    <a:pt x="84" y="0"/>
                  </a:lnTo>
                  <a:lnTo>
                    <a:pt x="76" y="2"/>
                  </a:lnTo>
                  <a:lnTo>
                    <a:pt x="68" y="4"/>
                  </a:lnTo>
                  <a:lnTo>
                    <a:pt x="60" y="8"/>
                  </a:lnTo>
                  <a:lnTo>
                    <a:pt x="52" y="14"/>
                  </a:lnTo>
                  <a:lnTo>
                    <a:pt x="48" y="20"/>
                  </a:lnTo>
                  <a:lnTo>
                    <a:pt x="42" y="28"/>
                  </a:lnTo>
                  <a:lnTo>
                    <a:pt x="40" y="38"/>
                  </a:lnTo>
                  <a:lnTo>
                    <a:pt x="40" y="46"/>
                  </a:lnTo>
                  <a:lnTo>
                    <a:pt x="40" y="46"/>
                  </a:lnTo>
                  <a:lnTo>
                    <a:pt x="42" y="60"/>
                  </a:lnTo>
                  <a:lnTo>
                    <a:pt x="42" y="60"/>
                  </a:lnTo>
                  <a:lnTo>
                    <a:pt x="34" y="62"/>
                  </a:lnTo>
                  <a:lnTo>
                    <a:pt x="28" y="66"/>
                  </a:lnTo>
                  <a:lnTo>
                    <a:pt x="22" y="72"/>
                  </a:lnTo>
                  <a:lnTo>
                    <a:pt x="16" y="76"/>
                  </a:lnTo>
                  <a:lnTo>
                    <a:pt x="12" y="84"/>
                  </a:lnTo>
                  <a:lnTo>
                    <a:pt x="10" y="90"/>
                  </a:lnTo>
                  <a:lnTo>
                    <a:pt x="8" y="98"/>
                  </a:lnTo>
                  <a:lnTo>
                    <a:pt x="8" y="106"/>
                  </a:lnTo>
                  <a:lnTo>
                    <a:pt x="8" y="106"/>
                  </a:lnTo>
                  <a:lnTo>
                    <a:pt x="8" y="118"/>
                  </a:lnTo>
                  <a:lnTo>
                    <a:pt x="14" y="130"/>
                  </a:lnTo>
                  <a:lnTo>
                    <a:pt x="14" y="130"/>
                  </a:lnTo>
                  <a:lnTo>
                    <a:pt x="6" y="134"/>
                  </a:lnTo>
                  <a:lnTo>
                    <a:pt x="0" y="142"/>
                  </a:lnTo>
                  <a:lnTo>
                    <a:pt x="0" y="142"/>
                  </a:lnTo>
                  <a:close/>
                </a:path>
              </a:pathLst>
            </a:custGeom>
            <a:solidFill>
              <a:schemeClr val="accent5">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136" name="Freeform 12">
            <a:extLst>
              <a:ext uri="{FF2B5EF4-FFF2-40B4-BE49-F238E27FC236}">
                <a16:creationId xmlns:a16="http://schemas.microsoft.com/office/drawing/2014/main" id="{F02B271C-9244-4805-9895-1F35C282979C}"/>
              </a:ext>
            </a:extLst>
          </p:cNvPr>
          <p:cNvSpPr>
            <a:spLocks noEditPoints="1"/>
          </p:cNvSpPr>
          <p:nvPr userDrawn="1"/>
        </p:nvSpPr>
        <p:spPr bwMode="auto">
          <a:xfrm>
            <a:off x="7990207" y="5502042"/>
            <a:ext cx="477285" cy="497873"/>
          </a:xfrm>
          <a:custGeom>
            <a:avLst/>
            <a:gdLst/>
            <a:ahLst/>
            <a:cxnLst>
              <a:cxn ang="0">
                <a:pos x="274" y="496"/>
              </a:cxn>
              <a:cxn ang="0">
                <a:pos x="274" y="520"/>
              </a:cxn>
              <a:cxn ang="0">
                <a:pos x="366" y="524"/>
              </a:cxn>
              <a:cxn ang="0">
                <a:pos x="376" y="500"/>
              </a:cxn>
              <a:cxn ang="0">
                <a:pos x="594" y="260"/>
              </a:cxn>
              <a:cxn ang="0">
                <a:pos x="532" y="134"/>
              </a:cxn>
              <a:cxn ang="0">
                <a:pos x="416" y="44"/>
              </a:cxn>
              <a:cxn ang="0">
                <a:pos x="346" y="2"/>
              </a:cxn>
              <a:cxn ang="0">
                <a:pos x="256" y="20"/>
              </a:cxn>
              <a:cxn ang="0">
                <a:pos x="196" y="70"/>
              </a:cxn>
              <a:cxn ang="0">
                <a:pos x="74" y="192"/>
              </a:cxn>
              <a:cxn ang="0">
                <a:pos x="30" y="266"/>
              </a:cxn>
              <a:cxn ang="0">
                <a:pos x="0" y="306"/>
              </a:cxn>
              <a:cxn ang="0">
                <a:pos x="10" y="350"/>
              </a:cxn>
              <a:cxn ang="0">
                <a:pos x="58" y="376"/>
              </a:cxn>
              <a:cxn ang="0">
                <a:pos x="88" y="424"/>
              </a:cxn>
              <a:cxn ang="0">
                <a:pos x="138" y="526"/>
              </a:cxn>
              <a:cxn ang="0">
                <a:pos x="230" y="594"/>
              </a:cxn>
              <a:cxn ang="0">
                <a:pos x="322" y="612"/>
              </a:cxn>
              <a:cxn ang="0">
                <a:pos x="436" y="584"/>
              </a:cxn>
              <a:cxn ang="0">
                <a:pos x="520" y="508"/>
              </a:cxn>
              <a:cxn ang="0">
                <a:pos x="562" y="400"/>
              </a:cxn>
              <a:cxn ang="0">
                <a:pos x="610" y="372"/>
              </a:cxn>
              <a:cxn ang="0">
                <a:pos x="646" y="330"/>
              </a:cxn>
              <a:cxn ang="0">
                <a:pos x="638" y="286"/>
              </a:cxn>
              <a:cxn ang="0">
                <a:pos x="594" y="260"/>
              </a:cxn>
              <a:cxn ang="0">
                <a:pos x="290" y="562"/>
              </a:cxn>
              <a:cxn ang="0">
                <a:pos x="214" y="530"/>
              </a:cxn>
              <a:cxn ang="0">
                <a:pos x="160" y="474"/>
              </a:cxn>
              <a:cxn ang="0">
                <a:pos x="136" y="414"/>
              </a:cxn>
              <a:cxn ang="0">
                <a:pos x="202" y="404"/>
              </a:cxn>
              <a:cxn ang="0">
                <a:pos x="214" y="430"/>
              </a:cxn>
              <a:cxn ang="0">
                <a:pos x="238" y="440"/>
              </a:cxn>
              <a:cxn ang="0">
                <a:pos x="268" y="424"/>
              </a:cxn>
              <a:cxn ang="0">
                <a:pos x="274" y="396"/>
              </a:cxn>
              <a:cxn ang="0">
                <a:pos x="290" y="378"/>
              </a:cxn>
              <a:cxn ang="0">
                <a:pos x="380" y="380"/>
              </a:cxn>
              <a:cxn ang="0">
                <a:pos x="370" y="404"/>
              </a:cxn>
              <a:cxn ang="0">
                <a:pos x="382" y="430"/>
              </a:cxn>
              <a:cxn ang="0">
                <a:pos x="406" y="440"/>
              </a:cxn>
              <a:cxn ang="0">
                <a:pos x="436" y="424"/>
              </a:cxn>
              <a:cxn ang="0">
                <a:pos x="442" y="396"/>
              </a:cxn>
              <a:cxn ang="0">
                <a:pos x="510" y="414"/>
              </a:cxn>
              <a:cxn ang="0">
                <a:pos x="476" y="486"/>
              </a:cxn>
              <a:cxn ang="0">
                <a:pos x="418" y="540"/>
              </a:cxn>
              <a:cxn ang="0">
                <a:pos x="340" y="564"/>
              </a:cxn>
              <a:cxn ang="0">
                <a:pos x="58" y="328"/>
              </a:cxn>
              <a:cxn ang="0">
                <a:pos x="48" y="318"/>
              </a:cxn>
              <a:cxn ang="0">
                <a:pos x="92" y="306"/>
              </a:cxn>
              <a:cxn ang="0">
                <a:pos x="124" y="204"/>
              </a:cxn>
              <a:cxn ang="0">
                <a:pos x="230" y="108"/>
              </a:cxn>
              <a:cxn ang="0">
                <a:pos x="244" y="170"/>
              </a:cxn>
              <a:cxn ang="0">
                <a:pos x="276" y="158"/>
              </a:cxn>
              <a:cxn ang="0">
                <a:pos x="288" y="56"/>
              </a:cxn>
              <a:cxn ang="0">
                <a:pos x="334" y="50"/>
              </a:cxn>
              <a:cxn ang="0">
                <a:pos x="368" y="148"/>
              </a:cxn>
              <a:cxn ang="0">
                <a:pos x="392" y="172"/>
              </a:cxn>
              <a:cxn ang="0">
                <a:pos x="416" y="108"/>
              </a:cxn>
              <a:cxn ang="0">
                <a:pos x="506" y="178"/>
              </a:cxn>
              <a:cxn ang="0">
                <a:pos x="552" y="306"/>
              </a:cxn>
              <a:cxn ang="0">
                <a:pos x="598" y="314"/>
              </a:cxn>
              <a:cxn ang="0">
                <a:pos x="592" y="328"/>
              </a:cxn>
            </a:cxnLst>
            <a:rect l="0" t="0" r="r" b="b"/>
            <a:pathLst>
              <a:path w="646" h="612">
                <a:moveTo>
                  <a:pt x="358" y="490"/>
                </a:moveTo>
                <a:lnTo>
                  <a:pt x="286" y="490"/>
                </a:lnTo>
                <a:lnTo>
                  <a:pt x="286" y="490"/>
                </a:lnTo>
                <a:lnTo>
                  <a:pt x="280" y="492"/>
                </a:lnTo>
                <a:lnTo>
                  <a:pt x="274" y="496"/>
                </a:lnTo>
                <a:lnTo>
                  <a:pt x="270" y="500"/>
                </a:lnTo>
                <a:lnTo>
                  <a:pt x="268" y="508"/>
                </a:lnTo>
                <a:lnTo>
                  <a:pt x="268" y="508"/>
                </a:lnTo>
                <a:lnTo>
                  <a:pt x="270" y="516"/>
                </a:lnTo>
                <a:lnTo>
                  <a:pt x="274" y="520"/>
                </a:lnTo>
                <a:lnTo>
                  <a:pt x="280" y="524"/>
                </a:lnTo>
                <a:lnTo>
                  <a:pt x="286" y="526"/>
                </a:lnTo>
                <a:lnTo>
                  <a:pt x="358" y="526"/>
                </a:lnTo>
                <a:lnTo>
                  <a:pt x="358" y="526"/>
                </a:lnTo>
                <a:lnTo>
                  <a:pt x="366" y="524"/>
                </a:lnTo>
                <a:lnTo>
                  <a:pt x="372" y="520"/>
                </a:lnTo>
                <a:lnTo>
                  <a:pt x="376" y="516"/>
                </a:lnTo>
                <a:lnTo>
                  <a:pt x="376" y="508"/>
                </a:lnTo>
                <a:lnTo>
                  <a:pt x="376" y="508"/>
                </a:lnTo>
                <a:lnTo>
                  <a:pt x="376" y="500"/>
                </a:lnTo>
                <a:lnTo>
                  <a:pt x="372" y="496"/>
                </a:lnTo>
                <a:lnTo>
                  <a:pt x="366" y="492"/>
                </a:lnTo>
                <a:lnTo>
                  <a:pt x="358" y="490"/>
                </a:lnTo>
                <a:lnTo>
                  <a:pt x="358" y="490"/>
                </a:lnTo>
                <a:close/>
                <a:moveTo>
                  <a:pt x="594" y="260"/>
                </a:moveTo>
                <a:lnTo>
                  <a:pt x="594" y="260"/>
                </a:lnTo>
                <a:lnTo>
                  <a:pt x="584" y="224"/>
                </a:lnTo>
                <a:lnTo>
                  <a:pt x="570" y="192"/>
                </a:lnTo>
                <a:lnTo>
                  <a:pt x="552" y="162"/>
                </a:lnTo>
                <a:lnTo>
                  <a:pt x="532" y="134"/>
                </a:lnTo>
                <a:lnTo>
                  <a:pt x="506" y="110"/>
                </a:lnTo>
                <a:lnTo>
                  <a:pt x="480" y="88"/>
                </a:lnTo>
                <a:lnTo>
                  <a:pt x="448" y="70"/>
                </a:lnTo>
                <a:lnTo>
                  <a:pt x="416" y="56"/>
                </a:lnTo>
                <a:lnTo>
                  <a:pt x="416" y="44"/>
                </a:lnTo>
                <a:lnTo>
                  <a:pt x="408" y="36"/>
                </a:lnTo>
                <a:lnTo>
                  <a:pt x="408" y="36"/>
                </a:lnTo>
                <a:lnTo>
                  <a:pt x="390" y="20"/>
                </a:lnTo>
                <a:lnTo>
                  <a:pt x="370" y="10"/>
                </a:lnTo>
                <a:lnTo>
                  <a:pt x="346" y="2"/>
                </a:lnTo>
                <a:lnTo>
                  <a:pt x="322" y="0"/>
                </a:lnTo>
                <a:lnTo>
                  <a:pt x="322" y="0"/>
                </a:lnTo>
                <a:lnTo>
                  <a:pt x="298" y="2"/>
                </a:lnTo>
                <a:lnTo>
                  <a:pt x="276" y="10"/>
                </a:lnTo>
                <a:lnTo>
                  <a:pt x="256" y="20"/>
                </a:lnTo>
                <a:lnTo>
                  <a:pt x="236" y="36"/>
                </a:lnTo>
                <a:lnTo>
                  <a:pt x="230" y="44"/>
                </a:lnTo>
                <a:lnTo>
                  <a:pt x="230" y="56"/>
                </a:lnTo>
                <a:lnTo>
                  <a:pt x="230" y="56"/>
                </a:lnTo>
                <a:lnTo>
                  <a:pt x="196" y="70"/>
                </a:lnTo>
                <a:lnTo>
                  <a:pt x="166" y="88"/>
                </a:lnTo>
                <a:lnTo>
                  <a:pt x="138" y="110"/>
                </a:lnTo>
                <a:lnTo>
                  <a:pt x="114" y="134"/>
                </a:lnTo>
                <a:lnTo>
                  <a:pt x="92" y="162"/>
                </a:lnTo>
                <a:lnTo>
                  <a:pt x="74" y="192"/>
                </a:lnTo>
                <a:lnTo>
                  <a:pt x="62" y="224"/>
                </a:lnTo>
                <a:lnTo>
                  <a:pt x="52" y="260"/>
                </a:lnTo>
                <a:lnTo>
                  <a:pt x="52" y="260"/>
                </a:lnTo>
                <a:lnTo>
                  <a:pt x="40" y="262"/>
                </a:lnTo>
                <a:lnTo>
                  <a:pt x="30" y="266"/>
                </a:lnTo>
                <a:lnTo>
                  <a:pt x="22" y="272"/>
                </a:lnTo>
                <a:lnTo>
                  <a:pt x="14" y="278"/>
                </a:lnTo>
                <a:lnTo>
                  <a:pt x="8" y="286"/>
                </a:lnTo>
                <a:lnTo>
                  <a:pt x="4" y="296"/>
                </a:lnTo>
                <a:lnTo>
                  <a:pt x="0" y="306"/>
                </a:lnTo>
                <a:lnTo>
                  <a:pt x="0" y="318"/>
                </a:lnTo>
                <a:lnTo>
                  <a:pt x="0" y="318"/>
                </a:lnTo>
                <a:lnTo>
                  <a:pt x="0" y="330"/>
                </a:lnTo>
                <a:lnTo>
                  <a:pt x="4" y="340"/>
                </a:lnTo>
                <a:lnTo>
                  <a:pt x="10" y="350"/>
                </a:lnTo>
                <a:lnTo>
                  <a:pt x="16" y="358"/>
                </a:lnTo>
                <a:lnTo>
                  <a:pt x="24" y="366"/>
                </a:lnTo>
                <a:lnTo>
                  <a:pt x="34" y="372"/>
                </a:lnTo>
                <a:lnTo>
                  <a:pt x="46" y="374"/>
                </a:lnTo>
                <a:lnTo>
                  <a:pt x="58" y="376"/>
                </a:lnTo>
                <a:lnTo>
                  <a:pt x="82" y="376"/>
                </a:lnTo>
                <a:lnTo>
                  <a:pt x="82" y="376"/>
                </a:lnTo>
                <a:lnTo>
                  <a:pt x="82" y="376"/>
                </a:lnTo>
                <a:lnTo>
                  <a:pt x="84" y="400"/>
                </a:lnTo>
                <a:lnTo>
                  <a:pt x="88" y="424"/>
                </a:lnTo>
                <a:lnTo>
                  <a:pt x="94" y="446"/>
                </a:lnTo>
                <a:lnTo>
                  <a:pt x="102" y="468"/>
                </a:lnTo>
                <a:lnTo>
                  <a:pt x="114" y="488"/>
                </a:lnTo>
                <a:lnTo>
                  <a:pt x="126" y="508"/>
                </a:lnTo>
                <a:lnTo>
                  <a:pt x="138" y="526"/>
                </a:lnTo>
                <a:lnTo>
                  <a:pt x="154" y="544"/>
                </a:lnTo>
                <a:lnTo>
                  <a:pt x="172" y="558"/>
                </a:lnTo>
                <a:lnTo>
                  <a:pt x="190" y="572"/>
                </a:lnTo>
                <a:lnTo>
                  <a:pt x="210" y="584"/>
                </a:lnTo>
                <a:lnTo>
                  <a:pt x="230" y="594"/>
                </a:lnTo>
                <a:lnTo>
                  <a:pt x="252" y="602"/>
                </a:lnTo>
                <a:lnTo>
                  <a:pt x="274" y="608"/>
                </a:lnTo>
                <a:lnTo>
                  <a:pt x="298" y="610"/>
                </a:lnTo>
                <a:lnTo>
                  <a:pt x="322" y="612"/>
                </a:lnTo>
                <a:lnTo>
                  <a:pt x="322" y="612"/>
                </a:lnTo>
                <a:lnTo>
                  <a:pt x="348" y="610"/>
                </a:lnTo>
                <a:lnTo>
                  <a:pt x="370" y="608"/>
                </a:lnTo>
                <a:lnTo>
                  <a:pt x="394" y="602"/>
                </a:lnTo>
                <a:lnTo>
                  <a:pt x="416" y="594"/>
                </a:lnTo>
                <a:lnTo>
                  <a:pt x="436" y="584"/>
                </a:lnTo>
                <a:lnTo>
                  <a:pt x="456" y="572"/>
                </a:lnTo>
                <a:lnTo>
                  <a:pt x="474" y="558"/>
                </a:lnTo>
                <a:lnTo>
                  <a:pt x="492" y="544"/>
                </a:lnTo>
                <a:lnTo>
                  <a:pt x="506" y="526"/>
                </a:lnTo>
                <a:lnTo>
                  <a:pt x="520" y="508"/>
                </a:lnTo>
                <a:lnTo>
                  <a:pt x="532" y="488"/>
                </a:lnTo>
                <a:lnTo>
                  <a:pt x="542" y="468"/>
                </a:lnTo>
                <a:lnTo>
                  <a:pt x="550" y="446"/>
                </a:lnTo>
                <a:lnTo>
                  <a:pt x="558" y="424"/>
                </a:lnTo>
                <a:lnTo>
                  <a:pt x="562" y="400"/>
                </a:lnTo>
                <a:lnTo>
                  <a:pt x="562" y="376"/>
                </a:lnTo>
                <a:lnTo>
                  <a:pt x="588" y="376"/>
                </a:lnTo>
                <a:lnTo>
                  <a:pt x="588" y="376"/>
                </a:lnTo>
                <a:lnTo>
                  <a:pt x="600" y="374"/>
                </a:lnTo>
                <a:lnTo>
                  <a:pt x="610" y="372"/>
                </a:lnTo>
                <a:lnTo>
                  <a:pt x="620" y="366"/>
                </a:lnTo>
                <a:lnTo>
                  <a:pt x="630" y="358"/>
                </a:lnTo>
                <a:lnTo>
                  <a:pt x="636" y="350"/>
                </a:lnTo>
                <a:lnTo>
                  <a:pt x="642" y="340"/>
                </a:lnTo>
                <a:lnTo>
                  <a:pt x="646" y="330"/>
                </a:lnTo>
                <a:lnTo>
                  <a:pt x="646" y="318"/>
                </a:lnTo>
                <a:lnTo>
                  <a:pt x="646" y="318"/>
                </a:lnTo>
                <a:lnTo>
                  <a:pt x="646" y="306"/>
                </a:lnTo>
                <a:lnTo>
                  <a:pt x="642" y="296"/>
                </a:lnTo>
                <a:lnTo>
                  <a:pt x="638" y="286"/>
                </a:lnTo>
                <a:lnTo>
                  <a:pt x="632" y="278"/>
                </a:lnTo>
                <a:lnTo>
                  <a:pt x="624" y="272"/>
                </a:lnTo>
                <a:lnTo>
                  <a:pt x="614" y="266"/>
                </a:lnTo>
                <a:lnTo>
                  <a:pt x="604" y="262"/>
                </a:lnTo>
                <a:lnTo>
                  <a:pt x="594" y="260"/>
                </a:lnTo>
                <a:lnTo>
                  <a:pt x="594" y="260"/>
                </a:lnTo>
                <a:close/>
                <a:moveTo>
                  <a:pt x="322" y="564"/>
                </a:moveTo>
                <a:lnTo>
                  <a:pt x="322" y="564"/>
                </a:lnTo>
                <a:lnTo>
                  <a:pt x="306" y="564"/>
                </a:lnTo>
                <a:lnTo>
                  <a:pt x="290" y="562"/>
                </a:lnTo>
                <a:lnTo>
                  <a:pt x="274" y="558"/>
                </a:lnTo>
                <a:lnTo>
                  <a:pt x="258" y="552"/>
                </a:lnTo>
                <a:lnTo>
                  <a:pt x="242" y="546"/>
                </a:lnTo>
                <a:lnTo>
                  <a:pt x="228" y="540"/>
                </a:lnTo>
                <a:lnTo>
                  <a:pt x="214" y="530"/>
                </a:lnTo>
                <a:lnTo>
                  <a:pt x="202" y="522"/>
                </a:lnTo>
                <a:lnTo>
                  <a:pt x="190" y="510"/>
                </a:lnTo>
                <a:lnTo>
                  <a:pt x="180" y="500"/>
                </a:lnTo>
                <a:lnTo>
                  <a:pt x="170" y="486"/>
                </a:lnTo>
                <a:lnTo>
                  <a:pt x="160" y="474"/>
                </a:lnTo>
                <a:lnTo>
                  <a:pt x="152" y="460"/>
                </a:lnTo>
                <a:lnTo>
                  <a:pt x="146" y="446"/>
                </a:lnTo>
                <a:lnTo>
                  <a:pt x="140" y="430"/>
                </a:lnTo>
                <a:lnTo>
                  <a:pt x="136" y="414"/>
                </a:lnTo>
                <a:lnTo>
                  <a:pt x="136" y="414"/>
                </a:lnTo>
                <a:lnTo>
                  <a:pt x="170" y="400"/>
                </a:lnTo>
                <a:lnTo>
                  <a:pt x="206" y="390"/>
                </a:lnTo>
                <a:lnTo>
                  <a:pt x="206" y="390"/>
                </a:lnTo>
                <a:lnTo>
                  <a:pt x="204" y="396"/>
                </a:lnTo>
                <a:lnTo>
                  <a:pt x="202" y="404"/>
                </a:lnTo>
                <a:lnTo>
                  <a:pt x="202" y="404"/>
                </a:lnTo>
                <a:lnTo>
                  <a:pt x="204" y="412"/>
                </a:lnTo>
                <a:lnTo>
                  <a:pt x="206" y="418"/>
                </a:lnTo>
                <a:lnTo>
                  <a:pt x="208" y="424"/>
                </a:lnTo>
                <a:lnTo>
                  <a:pt x="214" y="430"/>
                </a:lnTo>
                <a:lnTo>
                  <a:pt x="218" y="434"/>
                </a:lnTo>
                <a:lnTo>
                  <a:pt x="224" y="438"/>
                </a:lnTo>
                <a:lnTo>
                  <a:pt x="232" y="440"/>
                </a:lnTo>
                <a:lnTo>
                  <a:pt x="238" y="440"/>
                </a:lnTo>
                <a:lnTo>
                  <a:pt x="238" y="440"/>
                </a:lnTo>
                <a:lnTo>
                  <a:pt x="246" y="440"/>
                </a:lnTo>
                <a:lnTo>
                  <a:pt x="252" y="438"/>
                </a:lnTo>
                <a:lnTo>
                  <a:pt x="258" y="434"/>
                </a:lnTo>
                <a:lnTo>
                  <a:pt x="264" y="430"/>
                </a:lnTo>
                <a:lnTo>
                  <a:pt x="268" y="424"/>
                </a:lnTo>
                <a:lnTo>
                  <a:pt x="272" y="418"/>
                </a:lnTo>
                <a:lnTo>
                  <a:pt x="274" y="412"/>
                </a:lnTo>
                <a:lnTo>
                  <a:pt x="274" y="404"/>
                </a:lnTo>
                <a:lnTo>
                  <a:pt x="274" y="404"/>
                </a:lnTo>
                <a:lnTo>
                  <a:pt x="274" y="396"/>
                </a:lnTo>
                <a:lnTo>
                  <a:pt x="272" y="390"/>
                </a:lnTo>
                <a:lnTo>
                  <a:pt x="270" y="384"/>
                </a:lnTo>
                <a:lnTo>
                  <a:pt x="264" y="380"/>
                </a:lnTo>
                <a:lnTo>
                  <a:pt x="264" y="380"/>
                </a:lnTo>
                <a:lnTo>
                  <a:pt x="290" y="378"/>
                </a:lnTo>
                <a:lnTo>
                  <a:pt x="314" y="376"/>
                </a:lnTo>
                <a:lnTo>
                  <a:pt x="332" y="376"/>
                </a:lnTo>
                <a:lnTo>
                  <a:pt x="332" y="376"/>
                </a:lnTo>
                <a:lnTo>
                  <a:pt x="356" y="376"/>
                </a:lnTo>
                <a:lnTo>
                  <a:pt x="380" y="380"/>
                </a:lnTo>
                <a:lnTo>
                  <a:pt x="380" y="380"/>
                </a:lnTo>
                <a:lnTo>
                  <a:pt x="376" y="384"/>
                </a:lnTo>
                <a:lnTo>
                  <a:pt x="374" y="390"/>
                </a:lnTo>
                <a:lnTo>
                  <a:pt x="372" y="396"/>
                </a:lnTo>
                <a:lnTo>
                  <a:pt x="370" y="404"/>
                </a:lnTo>
                <a:lnTo>
                  <a:pt x="370" y="404"/>
                </a:lnTo>
                <a:lnTo>
                  <a:pt x="372" y="412"/>
                </a:lnTo>
                <a:lnTo>
                  <a:pt x="374" y="418"/>
                </a:lnTo>
                <a:lnTo>
                  <a:pt x="376" y="424"/>
                </a:lnTo>
                <a:lnTo>
                  <a:pt x="382" y="430"/>
                </a:lnTo>
                <a:lnTo>
                  <a:pt x="386" y="434"/>
                </a:lnTo>
                <a:lnTo>
                  <a:pt x="392" y="438"/>
                </a:lnTo>
                <a:lnTo>
                  <a:pt x="400" y="440"/>
                </a:lnTo>
                <a:lnTo>
                  <a:pt x="406" y="440"/>
                </a:lnTo>
                <a:lnTo>
                  <a:pt x="406" y="440"/>
                </a:lnTo>
                <a:lnTo>
                  <a:pt x="414" y="440"/>
                </a:lnTo>
                <a:lnTo>
                  <a:pt x="420" y="438"/>
                </a:lnTo>
                <a:lnTo>
                  <a:pt x="426" y="434"/>
                </a:lnTo>
                <a:lnTo>
                  <a:pt x="432" y="430"/>
                </a:lnTo>
                <a:lnTo>
                  <a:pt x="436" y="424"/>
                </a:lnTo>
                <a:lnTo>
                  <a:pt x="440" y="418"/>
                </a:lnTo>
                <a:lnTo>
                  <a:pt x="442" y="412"/>
                </a:lnTo>
                <a:lnTo>
                  <a:pt x="442" y="404"/>
                </a:lnTo>
                <a:lnTo>
                  <a:pt x="442" y="404"/>
                </a:lnTo>
                <a:lnTo>
                  <a:pt x="442" y="396"/>
                </a:lnTo>
                <a:lnTo>
                  <a:pt x="440" y="390"/>
                </a:lnTo>
                <a:lnTo>
                  <a:pt x="440" y="390"/>
                </a:lnTo>
                <a:lnTo>
                  <a:pt x="476" y="400"/>
                </a:lnTo>
                <a:lnTo>
                  <a:pt x="510" y="414"/>
                </a:lnTo>
                <a:lnTo>
                  <a:pt x="510" y="414"/>
                </a:lnTo>
                <a:lnTo>
                  <a:pt x="506" y="430"/>
                </a:lnTo>
                <a:lnTo>
                  <a:pt x="500" y="444"/>
                </a:lnTo>
                <a:lnTo>
                  <a:pt x="494" y="460"/>
                </a:lnTo>
                <a:lnTo>
                  <a:pt x="486" y="474"/>
                </a:lnTo>
                <a:lnTo>
                  <a:pt x="476" y="486"/>
                </a:lnTo>
                <a:lnTo>
                  <a:pt x="466" y="500"/>
                </a:lnTo>
                <a:lnTo>
                  <a:pt x="456" y="510"/>
                </a:lnTo>
                <a:lnTo>
                  <a:pt x="444" y="522"/>
                </a:lnTo>
                <a:lnTo>
                  <a:pt x="430" y="530"/>
                </a:lnTo>
                <a:lnTo>
                  <a:pt x="418" y="540"/>
                </a:lnTo>
                <a:lnTo>
                  <a:pt x="402" y="546"/>
                </a:lnTo>
                <a:lnTo>
                  <a:pt x="388" y="552"/>
                </a:lnTo>
                <a:lnTo>
                  <a:pt x="372" y="558"/>
                </a:lnTo>
                <a:lnTo>
                  <a:pt x="356" y="562"/>
                </a:lnTo>
                <a:lnTo>
                  <a:pt x="340" y="564"/>
                </a:lnTo>
                <a:lnTo>
                  <a:pt x="322" y="564"/>
                </a:lnTo>
                <a:lnTo>
                  <a:pt x="322" y="564"/>
                </a:lnTo>
                <a:close/>
                <a:moveTo>
                  <a:pt x="588" y="328"/>
                </a:moveTo>
                <a:lnTo>
                  <a:pt x="58" y="328"/>
                </a:lnTo>
                <a:lnTo>
                  <a:pt x="58" y="328"/>
                </a:lnTo>
                <a:lnTo>
                  <a:pt x="54" y="328"/>
                </a:lnTo>
                <a:lnTo>
                  <a:pt x="50" y="324"/>
                </a:lnTo>
                <a:lnTo>
                  <a:pt x="48" y="322"/>
                </a:lnTo>
                <a:lnTo>
                  <a:pt x="48" y="318"/>
                </a:lnTo>
                <a:lnTo>
                  <a:pt x="48" y="318"/>
                </a:lnTo>
                <a:lnTo>
                  <a:pt x="48" y="314"/>
                </a:lnTo>
                <a:lnTo>
                  <a:pt x="50" y="310"/>
                </a:lnTo>
                <a:lnTo>
                  <a:pt x="54" y="308"/>
                </a:lnTo>
                <a:lnTo>
                  <a:pt x="58" y="306"/>
                </a:lnTo>
                <a:lnTo>
                  <a:pt x="92" y="306"/>
                </a:lnTo>
                <a:lnTo>
                  <a:pt x="96" y="286"/>
                </a:lnTo>
                <a:lnTo>
                  <a:pt x="96" y="286"/>
                </a:lnTo>
                <a:lnTo>
                  <a:pt x="102" y="256"/>
                </a:lnTo>
                <a:lnTo>
                  <a:pt x="110" y="230"/>
                </a:lnTo>
                <a:lnTo>
                  <a:pt x="124" y="204"/>
                </a:lnTo>
                <a:lnTo>
                  <a:pt x="140" y="180"/>
                </a:lnTo>
                <a:lnTo>
                  <a:pt x="158" y="158"/>
                </a:lnTo>
                <a:lnTo>
                  <a:pt x="180" y="138"/>
                </a:lnTo>
                <a:lnTo>
                  <a:pt x="204" y="122"/>
                </a:lnTo>
                <a:lnTo>
                  <a:pt x="230" y="108"/>
                </a:lnTo>
                <a:lnTo>
                  <a:pt x="230" y="148"/>
                </a:lnTo>
                <a:lnTo>
                  <a:pt x="230" y="148"/>
                </a:lnTo>
                <a:lnTo>
                  <a:pt x="232" y="158"/>
                </a:lnTo>
                <a:lnTo>
                  <a:pt x="236" y="166"/>
                </a:lnTo>
                <a:lnTo>
                  <a:pt x="244" y="170"/>
                </a:lnTo>
                <a:lnTo>
                  <a:pt x="254" y="172"/>
                </a:lnTo>
                <a:lnTo>
                  <a:pt x="254" y="172"/>
                </a:lnTo>
                <a:lnTo>
                  <a:pt x="262" y="170"/>
                </a:lnTo>
                <a:lnTo>
                  <a:pt x="270" y="166"/>
                </a:lnTo>
                <a:lnTo>
                  <a:pt x="276" y="158"/>
                </a:lnTo>
                <a:lnTo>
                  <a:pt x="278" y="148"/>
                </a:lnTo>
                <a:lnTo>
                  <a:pt x="278" y="92"/>
                </a:lnTo>
                <a:lnTo>
                  <a:pt x="278" y="64"/>
                </a:lnTo>
                <a:lnTo>
                  <a:pt x="278" y="64"/>
                </a:lnTo>
                <a:lnTo>
                  <a:pt x="288" y="56"/>
                </a:lnTo>
                <a:lnTo>
                  <a:pt x="298" y="52"/>
                </a:lnTo>
                <a:lnTo>
                  <a:pt x="310" y="50"/>
                </a:lnTo>
                <a:lnTo>
                  <a:pt x="322" y="48"/>
                </a:lnTo>
                <a:lnTo>
                  <a:pt x="322" y="48"/>
                </a:lnTo>
                <a:lnTo>
                  <a:pt x="334" y="50"/>
                </a:lnTo>
                <a:lnTo>
                  <a:pt x="346" y="52"/>
                </a:lnTo>
                <a:lnTo>
                  <a:pt x="358" y="56"/>
                </a:lnTo>
                <a:lnTo>
                  <a:pt x="368" y="64"/>
                </a:lnTo>
                <a:lnTo>
                  <a:pt x="368" y="148"/>
                </a:lnTo>
                <a:lnTo>
                  <a:pt x="368" y="148"/>
                </a:lnTo>
                <a:lnTo>
                  <a:pt x="370" y="158"/>
                </a:lnTo>
                <a:lnTo>
                  <a:pt x="374" y="164"/>
                </a:lnTo>
                <a:lnTo>
                  <a:pt x="382" y="170"/>
                </a:lnTo>
                <a:lnTo>
                  <a:pt x="392" y="172"/>
                </a:lnTo>
                <a:lnTo>
                  <a:pt x="392" y="172"/>
                </a:lnTo>
                <a:lnTo>
                  <a:pt x="402" y="170"/>
                </a:lnTo>
                <a:lnTo>
                  <a:pt x="408" y="164"/>
                </a:lnTo>
                <a:lnTo>
                  <a:pt x="414" y="158"/>
                </a:lnTo>
                <a:lnTo>
                  <a:pt x="416" y="148"/>
                </a:lnTo>
                <a:lnTo>
                  <a:pt x="416" y="108"/>
                </a:lnTo>
                <a:lnTo>
                  <a:pt x="416" y="108"/>
                </a:lnTo>
                <a:lnTo>
                  <a:pt x="442" y="122"/>
                </a:lnTo>
                <a:lnTo>
                  <a:pt x="466" y="138"/>
                </a:lnTo>
                <a:lnTo>
                  <a:pt x="488" y="158"/>
                </a:lnTo>
                <a:lnTo>
                  <a:pt x="506" y="178"/>
                </a:lnTo>
                <a:lnTo>
                  <a:pt x="522" y="204"/>
                </a:lnTo>
                <a:lnTo>
                  <a:pt x="534" y="230"/>
                </a:lnTo>
                <a:lnTo>
                  <a:pt x="544" y="256"/>
                </a:lnTo>
                <a:lnTo>
                  <a:pt x="550" y="286"/>
                </a:lnTo>
                <a:lnTo>
                  <a:pt x="552" y="306"/>
                </a:lnTo>
                <a:lnTo>
                  <a:pt x="588" y="306"/>
                </a:lnTo>
                <a:lnTo>
                  <a:pt x="588" y="306"/>
                </a:lnTo>
                <a:lnTo>
                  <a:pt x="592" y="308"/>
                </a:lnTo>
                <a:lnTo>
                  <a:pt x="596" y="310"/>
                </a:lnTo>
                <a:lnTo>
                  <a:pt x="598" y="314"/>
                </a:lnTo>
                <a:lnTo>
                  <a:pt x="598" y="318"/>
                </a:lnTo>
                <a:lnTo>
                  <a:pt x="598" y="318"/>
                </a:lnTo>
                <a:lnTo>
                  <a:pt x="598" y="322"/>
                </a:lnTo>
                <a:lnTo>
                  <a:pt x="596" y="324"/>
                </a:lnTo>
                <a:lnTo>
                  <a:pt x="592" y="328"/>
                </a:lnTo>
                <a:lnTo>
                  <a:pt x="588" y="328"/>
                </a:lnTo>
                <a:lnTo>
                  <a:pt x="588" y="328"/>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137" name="Group 253">
            <a:extLst>
              <a:ext uri="{FF2B5EF4-FFF2-40B4-BE49-F238E27FC236}">
                <a16:creationId xmlns:a16="http://schemas.microsoft.com/office/drawing/2014/main" id="{EB5C504C-9096-4FF4-B5C8-EB6218854A3C}"/>
              </a:ext>
            </a:extLst>
          </p:cNvPr>
          <p:cNvGrpSpPr>
            <a:grpSpLocks/>
          </p:cNvGrpSpPr>
          <p:nvPr userDrawn="1"/>
        </p:nvGrpSpPr>
        <p:grpSpPr>
          <a:xfrm>
            <a:off x="8910928" y="5539068"/>
            <a:ext cx="477285" cy="497873"/>
            <a:chOff x="-2382838" y="-541337"/>
            <a:chExt cx="1082675" cy="1003300"/>
          </a:xfrm>
        </p:grpSpPr>
        <p:sp>
          <p:nvSpPr>
            <p:cNvPr id="138" name="Freeform 181">
              <a:extLst>
                <a:ext uri="{FF2B5EF4-FFF2-40B4-BE49-F238E27FC236}">
                  <a16:creationId xmlns:a16="http://schemas.microsoft.com/office/drawing/2014/main" id="{E5E559E5-E8C3-4EE0-849D-AD3CAD301671}"/>
                </a:ext>
              </a:extLst>
            </p:cNvPr>
            <p:cNvSpPr>
              <a:spLocks noEditPoints="1"/>
            </p:cNvSpPr>
            <p:nvPr/>
          </p:nvSpPr>
          <p:spPr bwMode="auto">
            <a:xfrm>
              <a:off x="-2241550" y="-541337"/>
              <a:ext cx="514350" cy="341313"/>
            </a:xfrm>
            <a:custGeom>
              <a:avLst/>
              <a:gdLst/>
              <a:ahLst/>
              <a:cxnLst>
                <a:cxn ang="0">
                  <a:pos x="220" y="310"/>
                </a:cxn>
                <a:cxn ang="0">
                  <a:pos x="208" y="281"/>
                </a:cxn>
                <a:cxn ang="0">
                  <a:pos x="206" y="255"/>
                </a:cxn>
                <a:cxn ang="0">
                  <a:pos x="217" y="220"/>
                </a:cxn>
                <a:cxn ang="0">
                  <a:pos x="235" y="199"/>
                </a:cxn>
                <a:cxn ang="0">
                  <a:pos x="278" y="177"/>
                </a:cxn>
                <a:cxn ang="0">
                  <a:pos x="356" y="145"/>
                </a:cxn>
                <a:cxn ang="0">
                  <a:pos x="389" y="176"/>
                </a:cxn>
                <a:cxn ang="0">
                  <a:pos x="428" y="196"/>
                </a:cxn>
                <a:cxn ang="0">
                  <a:pos x="445" y="217"/>
                </a:cxn>
                <a:cxn ang="0">
                  <a:pos x="457" y="253"/>
                </a:cxn>
                <a:cxn ang="0">
                  <a:pos x="382" y="256"/>
                </a:cxn>
                <a:cxn ang="0">
                  <a:pos x="374" y="236"/>
                </a:cxn>
                <a:cxn ang="0">
                  <a:pos x="334" y="225"/>
                </a:cxn>
                <a:cxn ang="0">
                  <a:pos x="291" y="232"/>
                </a:cxn>
                <a:cxn ang="0">
                  <a:pos x="283" y="246"/>
                </a:cxn>
                <a:cxn ang="0">
                  <a:pos x="287" y="267"/>
                </a:cxn>
                <a:cxn ang="0">
                  <a:pos x="308" y="278"/>
                </a:cxn>
                <a:cxn ang="0">
                  <a:pos x="377" y="297"/>
                </a:cxn>
                <a:cxn ang="0">
                  <a:pos x="438" y="327"/>
                </a:cxn>
                <a:cxn ang="0">
                  <a:pos x="453" y="346"/>
                </a:cxn>
                <a:cxn ang="0">
                  <a:pos x="463" y="388"/>
                </a:cxn>
                <a:cxn ang="0">
                  <a:pos x="452" y="428"/>
                </a:cxn>
                <a:cxn ang="0">
                  <a:pos x="386" y="400"/>
                </a:cxn>
                <a:cxn ang="0">
                  <a:pos x="378" y="378"/>
                </a:cxn>
                <a:cxn ang="0">
                  <a:pos x="349" y="364"/>
                </a:cxn>
                <a:cxn ang="0">
                  <a:pos x="269" y="343"/>
                </a:cxn>
                <a:cxn ang="0">
                  <a:pos x="231" y="322"/>
                </a:cxn>
                <a:cxn ang="0">
                  <a:pos x="278" y="72"/>
                </a:cxn>
                <a:cxn ang="0">
                  <a:pos x="184" y="112"/>
                </a:cxn>
                <a:cxn ang="0">
                  <a:pos x="127" y="163"/>
                </a:cxn>
                <a:cxn ang="0">
                  <a:pos x="79" y="253"/>
                </a:cxn>
                <a:cxn ang="0">
                  <a:pos x="66" y="332"/>
                </a:cxn>
                <a:cxn ang="0">
                  <a:pos x="76" y="403"/>
                </a:cxn>
                <a:cxn ang="0">
                  <a:pos x="14" y="429"/>
                </a:cxn>
                <a:cxn ang="0">
                  <a:pos x="0" y="332"/>
                </a:cxn>
                <a:cxn ang="0">
                  <a:pos x="4" y="281"/>
                </a:cxn>
                <a:cxn ang="0">
                  <a:pos x="40" y="174"/>
                </a:cxn>
                <a:cxn ang="0">
                  <a:pos x="97" y="97"/>
                </a:cxn>
                <a:cxn ang="0">
                  <a:pos x="204" y="26"/>
                </a:cxn>
                <a:cxn ang="0">
                  <a:pos x="298" y="1"/>
                </a:cxn>
                <a:cxn ang="0">
                  <a:pos x="349" y="0"/>
                </a:cxn>
                <a:cxn ang="0">
                  <a:pos x="431" y="15"/>
                </a:cxn>
                <a:cxn ang="0">
                  <a:pos x="544" y="76"/>
                </a:cxn>
                <a:cxn ang="0">
                  <a:pos x="593" y="126"/>
                </a:cxn>
                <a:cxn ang="0">
                  <a:pos x="635" y="192"/>
                </a:cxn>
                <a:cxn ang="0">
                  <a:pos x="619" y="246"/>
                </a:cxn>
                <a:cxn ang="0">
                  <a:pos x="578" y="231"/>
                </a:cxn>
                <a:cxn ang="0">
                  <a:pos x="543" y="170"/>
                </a:cxn>
                <a:cxn ang="0">
                  <a:pos x="501" y="127"/>
                </a:cxn>
                <a:cxn ang="0">
                  <a:pos x="411" y="79"/>
                </a:cxn>
                <a:cxn ang="0">
                  <a:pos x="332" y="66"/>
                </a:cxn>
              </a:cxnLst>
              <a:rect l="0" t="0" r="r" b="b"/>
              <a:pathLst>
                <a:path w="648" h="429">
                  <a:moveTo>
                    <a:pt x="231" y="322"/>
                  </a:moveTo>
                  <a:lnTo>
                    <a:pt x="231" y="322"/>
                  </a:lnTo>
                  <a:lnTo>
                    <a:pt x="226" y="317"/>
                  </a:lnTo>
                  <a:lnTo>
                    <a:pt x="220" y="310"/>
                  </a:lnTo>
                  <a:lnTo>
                    <a:pt x="216" y="303"/>
                  </a:lnTo>
                  <a:lnTo>
                    <a:pt x="212" y="296"/>
                  </a:lnTo>
                  <a:lnTo>
                    <a:pt x="209" y="289"/>
                  </a:lnTo>
                  <a:lnTo>
                    <a:pt x="208" y="281"/>
                  </a:lnTo>
                  <a:lnTo>
                    <a:pt x="206" y="273"/>
                  </a:lnTo>
                  <a:lnTo>
                    <a:pt x="206" y="264"/>
                  </a:lnTo>
                  <a:lnTo>
                    <a:pt x="206" y="264"/>
                  </a:lnTo>
                  <a:lnTo>
                    <a:pt x="206" y="255"/>
                  </a:lnTo>
                  <a:lnTo>
                    <a:pt x="208" y="245"/>
                  </a:lnTo>
                  <a:lnTo>
                    <a:pt x="211" y="235"/>
                  </a:lnTo>
                  <a:lnTo>
                    <a:pt x="213" y="227"/>
                  </a:lnTo>
                  <a:lnTo>
                    <a:pt x="217" y="220"/>
                  </a:lnTo>
                  <a:lnTo>
                    <a:pt x="223" y="212"/>
                  </a:lnTo>
                  <a:lnTo>
                    <a:pt x="229" y="205"/>
                  </a:lnTo>
                  <a:lnTo>
                    <a:pt x="235" y="199"/>
                  </a:lnTo>
                  <a:lnTo>
                    <a:pt x="235" y="199"/>
                  </a:lnTo>
                  <a:lnTo>
                    <a:pt x="252" y="188"/>
                  </a:lnTo>
                  <a:lnTo>
                    <a:pt x="260" y="184"/>
                  </a:lnTo>
                  <a:lnTo>
                    <a:pt x="269" y="180"/>
                  </a:lnTo>
                  <a:lnTo>
                    <a:pt x="278" y="177"/>
                  </a:lnTo>
                  <a:lnTo>
                    <a:pt x="289" y="174"/>
                  </a:lnTo>
                  <a:lnTo>
                    <a:pt x="313" y="173"/>
                  </a:lnTo>
                  <a:lnTo>
                    <a:pt x="313" y="145"/>
                  </a:lnTo>
                  <a:lnTo>
                    <a:pt x="356" y="145"/>
                  </a:lnTo>
                  <a:lnTo>
                    <a:pt x="357" y="171"/>
                  </a:lnTo>
                  <a:lnTo>
                    <a:pt x="357" y="171"/>
                  </a:lnTo>
                  <a:lnTo>
                    <a:pt x="380" y="174"/>
                  </a:lnTo>
                  <a:lnTo>
                    <a:pt x="389" y="176"/>
                  </a:lnTo>
                  <a:lnTo>
                    <a:pt x="398" y="178"/>
                  </a:lnTo>
                  <a:lnTo>
                    <a:pt x="406" y="182"/>
                  </a:lnTo>
                  <a:lnTo>
                    <a:pt x="414" y="187"/>
                  </a:lnTo>
                  <a:lnTo>
                    <a:pt x="428" y="196"/>
                  </a:lnTo>
                  <a:lnTo>
                    <a:pt x="428" y="196"/>
                  </a:lnTo>
                  <a:lnTo>
                    <a:pt x="435" y="203"/>
                  </a:lnTo>
                  <a:lnTo>
                    <a:pt x="441" y="210"/>
                  </a:lnTo>
                  <a:lnTo>
                    <a:pt x="445" y="217"/>
                  </a:lnTo>
                  <a:lnTo>
                    <a:pt x="449" y="225"/>
                  </a:lnTo>
                  <a:lnTo>
                    <a:pt x="453" y="234"/>
                  </a:lnTo>
                  <a:lnTo>
                    <a:pt x="456" y="243"/>
                  </a:lnTo>
                  <a:lnTo>
                    <a:pt x="457" y="253"/>
                  </a:lnTo>
                  <a:lnTo>
                    <a:pt x="457" y="264"/>
                  </a:lnTo>
                  <a:lnTo>
                    <a:pt x="384" y="264"/>
                  </a:lnTo>
                  <a:lnTo>
                    <a:pt x="384" y="264"/>
                  </a:lnTo>
                  <a:lnTo>
                    <a:pt x="382" y="256"/>
                  </a:lnTo>
                  <a:lnTo>
                    <a:pt x="381" y="248"/>
                  </a:lnTo>
                  <a:lnTo>
                    <a:pt x="378" y="242"/>
                  </a:lnTo>
                  <a:lnTo>
                    <a:pt x="374" y="236"/>
                  </a:lnTo>
                  <a:lnTo>
                    <a:pt x="374" y="236"/>
                  </a:lnTo>
                  <a:lnTo>
                    <a:pt x="368" y="231"/>
                  </a:lnTo>
                  <a:lnTo>
                    <a:pt x="359" y="228"/>
                  </a:lnTo>
                  <a:lnTo>
                    <a:pt x="346" y="225"/>
                  </a:lnTo>
                  <a:lnTo>
                    <a:pt x="334" y="225"/>
                  </a:lnTo>
                  <a:lnTo>
                    <a:pt x="320" y="225"/>
                  </a:lnTo>
                  <a:lnTo>
                    <a:pt x="309" y="227"/>
                  </a:lnTo>
                  <a:lnTo>
                    <a:pt x="298" y="230"/>
                  </a:lnTo>
                  <a:lnTo>
                    <a:pt x="291" y="232"/>
                  </a:lnTo>
                  <a:lnTo>
                    <a:pt x="291" y="232"/>
                  </a:lnTo>
                  <a:lnTo>
                    <a:pt x="287" y="236"/>
                  </a:lnTo>
                  <a:lnTo>
                    <a:pt x="284" y="241"/>
                  </a:lnTo>
                  <a:lnTo>
                    <a:pt x="283" y="246"/>
                  </a:lnTo>
                  <a:lnTo>
                    <a:pt x="283" y="252"/>
                  </a:lnTo>
                  <a:lnTo>
                    <a:pt x="283" y="257"/>
                  </a:lnTo>
                  <a:lnTo>
                    <a:pt x="284" y="263"/>
                  </a:lnTo>
                  <a:lnTo>
                    <a:pt x="287" y="267"/>
                  </a:lnTo>
                  <a:lnTo>
                    <a:pt x="291" y="271"/>
                  </a:lnTo>
                  <a:lnTo>
                    <a:pt x="291" y="271"/>
                  </a:lnTo>
                  <a:lnTo>
                    <a:pt x="298" y="275"/>
                  </a:lnTo>
                  <a:lnTo>
                    <a:pt x="308" y="278"/>
                  </a:lnTo>
                  <a:lnTo>
                    <a:pt x="331" y="285"/>
                  </a:lnTo>
                  <a:lnTo>
                    <a:pt x="357" y="292"/>
                  </a:lnTo>
                  <a:lnTo>
                    <a:pt x="377" y="297"/>
                  </a:lnTo>
                  <a:lnTo>
                    <a:pt x="377" y="297"/>
                  </a:lnTo>
                  <a:lnTo>
                    <a:pt x="396" y="303"/>
                  </a:lnTo>
                  <a:lnTo>
                    <a:pt x="413" y="311"/>
                  </a:lnTo>
                  <a:lnTo>
                    <a:pt x="427" y="318"/>
                  </a:lnTo>
                  <a:lnTo>
                    <a:pt x="438" y="327"/>
                  </a:lnTo>
                  <a:lnTo>
                    <a:pt x="438" y="327"/>
                  </a:lnTo>
                  <a:lnTo>
                    <a:pt x="443" y="332"/>
                  </a:lnTo>
                  <a:lnTo>
                    <a:pt x="449" y="339"/>
                  </a:lnTo>
                  <a:lnTo>
                    <a:pt x="453" y="346"/>
                  </a:lnTo>
                  <a:lnTo>
                    <a:pt x="457" y="353"/>
                  </a:lnTo>
                  <a:lnTo>
                    <a:pt x="460" y="361"/>
                  </a:lnTo>
                  <a:lnTo>
                    <a:pt x="461" y="370"/>
                  </a:lnTo>
                  <a:lnTo>
                    <a:pt x="463" y="388"/>
                  </a:lnTo>
                  <a:lnTo>
                    <a:pt x="463" y="388"/>
                  </a:lnTo>
                  <a:lnTo>
                    <a:pt x="461" y="407"/>
                  </a:lnTo>
                  <a:lnTo>
                    <a:pt x="461" y="407"/>
                  </a:lnTo>
                  <a:lnTo>
                    <a:pt x="452" y="428"/>
                  </a:lnTo>
                  <a:lnTo>
                    <a:pt x="452" y="428"/>
                  </a:lnTo>
                  <a:lnTo>
                    <a:pt x="420" y="412"/>
                  </a:lnTo>
                  <a:lnTo>
                    <a:pt x="386" y="400"/>
                  </a:lnTo>
                  <a:lnTo>
                    <a:pt x="386" y="400"/>
                  </a:lnTo>
                  <a:lnTo>
                    <a:pt x="386" y="394"/>
                  </a:lnTo>
                  <a:lnTo>
                    <a:pt x="385" y="388"/>
                  </a:lnTo>
                  <a:lnTo>
                    <a:pt x="382" y="382"/>
                  </a:lnTo>
                  <a:lnTo>
                    <a:pt x="378" y="378"/>
                  </a:lnTo>
                  <a:lnTo>
                    <a:pt x="378" y="378"/>
                  </a:lnTo>
                  <a:lnTo>
                    <a:pt x="371" y="374"/>
                  </a:lnTo>
                  <a:lnTo>
                    <a:pt x="364" y="370"/>
                  </a:lnTo>
                  <a:lnTo>
                    <a:pt x="349" y="364"/>
                  </a:lnTo>
                  <a:lnTo>
                    <a:pt x="330" y="360"/>
                  </a:lnTo>
                  <a:lnTo>
                    <a:pt x="310" y="354"/>
                  </a:lnTo>
                  <a:lnTo>
                    <a:pt x="289" y="350"/>
                  </a:lnTo>
                  <a:lnTo>
                    <a:pt x="269" y="343"/>
                  </a:lnTo>
                  <a:lnTo>
                    <a:pt x="249" y="335"/>
                  </a:lnTo>
                  <a:lnTo>
                    <a:pt x="240" y="329"/>
                  </a:lnTo>
                  <a:lnTo>
                    <a:pt x="231" y="322"/>
                  </a:lnTo>
                  <a:lnTo>
                    <a:pt x="231" y="322"/>
                  </a:lnTo>
                  <a:close/>
                  <a:moveTo>
                    <a:pt x="332" y="66"/>
                  </a:moveTo>
                  <a:lnTo>
                    <a:pt x="332" y="66"/>
                  </a:lnTo>
                  <a:lnTo>
                    <a:pt x="305" y="67"/>
                  </a:lnTo>
                  <a:lnTo>
                    <a:pt x="278" y="72"/>
                  </a:lnTo>
                  <a:lnTo>
                    <a:pt x="253" y="79"/>
                  </a:lnTo>
                  <a:lnTo>
                    <a:pt x="229" y="87"/>
                  </a:lnTo>
                  <a:lnTo>
                    <a:pt x="205" y="98"/>
                  </a:lnTo>
                  <a:lnTo>
                    <a:pt x="184" y="112"/>
                  </a:lnTo>
                  <a:lnTo>
                    <a:pt x="163" y="127"/>
                  </a:lnTo>
                  <a:lnTo>
                    <a:pt x="144" y="144"/>
                  </a:lnTo>
                  <a:lnTo>
                    <a:pt x="144" y="144"/>
                  </a:lnTo>
                  <a:lnTo>
                    <a:pt x="127" y="163"/>
                  </a:lnTo>
                  <a:lnTo>
                    <a:pt x="112" y="184"/>
                  </a:lnTo>
                  <a:lnTo>
                    <a:pt x="98" y="205"/>
                  </a:lnTo>
                  <a:lnTo>
                    <a:pt x="87" y="228"/>
                  </a:lnTo>
                  <a:lnTo>
                    <a:pt x="79" y="253"/>
                  </a:lnTo>
                  <a:lnTo>
                    <a:pt x="72" y="278"/>
                  </a:lnTo>
                  <a:lnTo>
                    <a:pt x="68" y="304"/>
                  </a:lnTo>
                  <a:lnTo>
                    <a:pt x="66" y="332"/>
                  </a:lnTo>
                  <a:lnTo>
                    <a:pt x="66" y="332"/>
                  </a:lnTo>
                  <a:lnTo>
                    <a:pt x="66" y="350"/>
                  </a:lnTo>
                  <a:lnTo>
                    <a:pt x="69" y="368"/>
                  </a:lnTo>
                  <a:lnTo>
                    <a:pt x="72" y="385"/>
                  </a:lnTo>
                  <a:lnTo>
                    <a:pt x="76" y="403"/>
                  </a:lnTo>
                  <a:lnTo>
                    <a:pt x="76" y="403"/>
                  </a:lnTo>
                  <a:lnTo>
                    <a:pt x="44" y="415"/>
                  </a:lnTo>
                  <a:lnTo>
                    <a:pt x="14" y="429"/>
                  </a:lnTo>
                  <a:lnTo>
                    <a:pt x="14" y="429"/>
                  </a:lnTo>
                  <a:lnTo>
                    <a:pt x="8" y="406"/>
                  </a:lnTo>
                  <a:lnTo>
                    <a:pt x="4" y="382"/>
                  </a:lnTo>
                  <a:lnTo>
                    <a:pt x="1" y="357"/>
                  </a:lnTo>
                  <a:lnTo>
                    <a:pt x="0" y="332"/>
                  </a:lnTo>
                  <a:lnTo>
                    <a:pt x="0" y="332"/>
                  </a:lnTo>
                  <a:lnTo>
                    <a:pt x="0" y="315"/>
                  </a:lnTo>
                  <a:lnTo>
                    <a:pt x="1" y="297"/>
                  </a:lnTo>
                  <a:lnTo>
                    <a:pt x="4" y="281"/>
                  </a:lnTo>
                  <a:lnTo>
                    <a:pt x="7" y="266"/>
                  </a:lnTo>
                  <a:lnTo>
                    <a:pt x="15" y="234"/>
                  </a:lnTo>
                  <a:lnTo>
                    <a:pt x="26" y="203"/>
                  </a:lnTo>
                  <a:lnTo>
                    <a:pt x="40" y="174"/>
                  </a:lnTo>
                  <a:lnTo>
                    <a:pt x="57" y="146"/>
                  </a:lnTo>
                  <a:lnTo>
                    <a:pt x="76" y="120"/>
                  </a:lnTo>
                  <a:lnTo>
                    <a:pt x="97" y="97"/>
                  </a:lnTo>
                  <a:lnTo>
                    <a:pt x="97" y="97"/>
                  </a:lnTo>
                  <a:lnTo>
                    <a:pt x="120" y="76"/>
                  </a:lnTo>
                  <a:lnTo>
                    <a:pt x="147" y="56"/>
                  </a:lnTo>
                  <a:lnTo>
                    <a:pt x="174" y="40"/>
                  </a:lnTo>
                  <a:lnTo>
                    <a:pt x="204" y="26"/>
                  </a:lnTo>
                  <a:lnTo>
                    <a:pt x="234" y="15"/>
                  </a:lnTo>
                  <a:lnTo>
                    <a:pt x="266" y="7"/>
                  </a:lnTo>
                  <a:lnTo>
                    <a:pt x="281" y="4"/>
                  </a:lnTo>
                  <a:lnTo>
                    <a:pt x="298" y="1"/>
                  </a:lnTo>
                  <a:lnTo>
                    <a:pt x="316" y="0"/>
                  </a:lnTo>
                  <a:lnTo>
                    <a:pt x="332" y="0"/>
                  </a:lnTo>
                  <a:lnTo>
                    <a:pt x="332" y="0"/>
                  </a:lnTo>
                  <a:lnTo>
                    <a:pt x="349" y="0"/>
                  </a:lnTo>
                  <a:lnTo>
                    <a:pt x="367" y="1"/>
                  </a:lnTo>
                  <a:lnTo>
                    <a:pt x="384" y="4"/>
                  </a:lnTo>
                  <a:lnTo>
                    <a:pt x="399" y="7"/>
                  </a:lnTo>
                  <a:lnTo>
                    <a:pt x="431" y="15"/>
                  </a:lnTo>
                  <a:lnTo>
                    <a:pt x="461" y="26"/>
                  </a:lnTo>
                  <a:lnTo>
                    <a:pt x="490" y="40"/>
                  </a:lnTo>
                  <a:lnTo>
                    <a:pt x="518" y="56"/>
                  </a:lnTo>
                  <a:lnTo>
                    <a:pt x="544" y="76"/>
                  </a:lnTo>
                  <a:lnTo>
                    <a:pt x="568" y="97"/>
                  </a:lnTo>
                  <a:lnTo>
                    <a:pt x="568" y="97"/>
                  </a:lnTo>
                  <a:lnTo>
                    <a:pt x="580" y="112"/>
                  </a:lnTo>
                  <a:lnTo>
                    <a:pt x="593" y="126"/>
                  </a:lnTo>
                  <a:lnTo>
                    <a:pt x="605" y="142"/>
                  </a:lnTo>
                  <a:lnTo>
                    <a:pt x="616" y="158"/>
                  </a:lnTo>
                  <a:lnTo>
                    <a:pt x="626" y="176"/>
                  </a:lnTo>
                  <a:lnTo>
                    <a:pt x="635" y="192"/>
                  </a:lnTo>
                  <a:lnTo>
                    <a:pt x="643" y="210"/>
                  </a:lnTo>
                  <a:lnTo>
                    <a:pt x="648" y="230"/>
                  </a:lnTo>
                  <a:lnTo>
                    <a:pt x="648" y="230"/>
                  </a:lnTo>
                  <a:lnTo>
                    <a:pt x="619" y="246"/>
                  </a:lnTo>
                  <a:lnTo>
                    <a:pt x="590" y="264"/>
                  </a:lnTo>
                  <a:lnTo>
                    <a:pt x="590" y="264"/>
                  </a:lnTo>
                  <a:lnTo>
                    <a:pt x="585" y="248"/>
                  </a:lnTo>
                  <a:lnTo>
                    <a:pt x="578" y="231"/>
                  </a:lnTo>
                  <a:lnTo>
                    <a:pt x="571" y="214"/>
                  </a:lnTo>
                  <a:lnTo>
                    <a:pt x="562" y="199"/>
                  </a:lnTo>
                  <a:lnTo>
                    <a:pt x="554" y="184"/>
                  </a:lnTo>
                  <a:lnTo>
                    <a:pt x="543" y="170"/>
                  </a:lnTo>
                  <a:lnTo>
                    <a:pt x="532" y="156"/>
                  </a:lnTo>
                  <a:lnTo>
                    <a:pt x="521" y="144"/>
                  </a:lnTo>
                  <a:lnTo>
                    <a:pt x="521" y="144"/>
                  </a:lnTo>
                  <a:lnTo>
                    <a:pt x="501" y="127"/>
                  </a:lnTo>
                  <a:lnTo>
                    <a:pt x="481" y="112"/>
                  </a:lnTo>
                  <a:lnTo>
                    <a:pt x="460" y="98"/>
                  </a:lnTo>
                  <a:lnTo>
                    <a:pt x="436" y="87"/>
                  </a:lnTo>
                  <a:lnTo>
                    <a:pt x="411" y="79"/>
                  </a:lnTo>
                  <a:lnTo>
                    <a:pt x="386" y="72"/>
                  </a:lnTo>
                  <a:lnTo>
                    <a:pt x="360" y="67"/>
                  </a:lnTo>
                  <a:lnTo>
                    <a:pt x="332" y="66"/>
                  </a:lnTo>
                  <a:lnTo>
                    <a:pt x="332" y="66"/>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9" name="Freeform 182">
              <a:extLst>
                <a:ext uri="{FF2B5EF4-FFF2-40B4-BE49-F238E27FC236}">
                  <a16:creationId xmlns:a16="http://schemas.microsoft.com/office/drawing/2014/main" id="{208CF993-8C4B-4A11-9C12-ED1AA55B28D9}"/>
                </a:ext>
              </a:extLst>
            </p:cNvPr>
            <p:cNvSpPr>
              <a:spLocks noEditPoints="1"/>
            </p:cNvSpPr>
            <p:nvPr/>
          </p:nvSpPr>
          <p:spPr bwMode="auto">
            <a:xfrm>
              <a:off x="-1838325" y="-339725"/>
              <a:ext cx="538162" cy="563563"/>
            </a:xfrm>
            <a:custGeom>
              <a:avLst/>
              <a:gdLst/>
              <a:ahLst/>
              <a:cxnLst>
                <a:cxn ang="0">
                  <a:pos x="154" y="42"/>
                </a:cxn>
                <a:cxn ang="0">
                  <a:pos x="235" y="11"/>
                </a:cxn>
                <a:cxn ang="0">
                  <a:pos x="323" y="0"/>
                </a:cxn>
                <a:cxn ang="0">
                  <a:pos x="395" y="6"/>
                </a:cxn>
                <a:cxn ang="0">
                  <a:pos x="477" y="34"/>
                </a:cxn>
                <a:cxn ang="0">
                  <a:pos x="574" y="103"/>
                </a:cxn>
                <a:cxn ang="0">
                  <a:pos x="650" y="216"/>
                </a:cxn>
                <a:cxn ang="0">
                  <a:pos x="674" y="300"/>
                </a:cxn>
                <a:cxn ang="0">
                  <a:pos x="678" y="372"/>
                </a:cxn>
                <a:cxn ang="0">
                  <a:pos x="661" y="459"/>
                </a:cxn>
                <a:cxn ang="0">
                  <a:pos x="617" y="552"/>
                </a:cxn>
                <a:cxn ang="0">
                  <a:pos x="521" y="648"/>
                </a:cxn>
                <a:cxn ang="0">
                  <a:pos x="429" y="692"/>
                </a:cxn>
                <a:cxn ang="0">
                  <a:pos x="341" y="709"/>
                </a:cxn>
                <a:cxn ang="0">
                  <a:pos x="225" y="695"/>
                </a:cxn>
                <a:cxn ang="0">
                  <a:pos x="203" y="619"/>
                </a:cxn>
                <a:cxn ang="0">
                  <a:pos x="197" y="526"/>
                </a:cxn>
                <a:cxn ang="0">
                  <a:pos x="167" y="415"/>
                </a:cxn>
                <a:cxn ang="0">
                  <a:pos x="110" y="314"/>
                </a:cxn>
                <a:cxn ang="0">
                  <a:pos x="48" y="246"/>
                </a:cxn>
                <a:cxn ang="0">
                  <a:pos x="14" y="178"/>
                </a:cxn>
                <a:cxn ang="0">
                  <a:pos x="215" y="343"/>
                </a:cxn>
                <a:cxn ang="0">
                  <a:pos x="194" y="315"/>
                </a:cxn>
                <a:cxn ang="0">
                  <a:pos x="187" y="281"/>
                </a:cxn>
                <a:cxn ang="0">
                  <a:pos x="200" y="234"/>
                </a:cxn>
                <a:cxn ang="0">
                  <a:pos x="228" y="205"/>
                </a:cxn>
                <a:cxn ang="0">
                  <a:pos x="276" y="185"/>
                </a:cxn>
                <a:cxn ang="0">
                  <a:pos x="350" y="182"/>
                </a:cxn>
                <a:cxn ang="0">
                  <a:pos x="394" y="189"/>
                </a:cxn>
                <a:cxn ang="0">
                  <a:pos x="426" y="209"/>
                </a:cxn>
                <a:cxn ang="0">
                  <a:pos x="452" y="249"/>
                </a:cxn>
                <a:cxn ang="0">
                  <a:pos x="379" y="281"/>
                </a:cxn>
                <a:cxn ang="0">
                  <a:pos x="369" y="252"/>
                </a:cxn>
                <a:cxn ang="0">
                  <a:pos x="325" y="239"/>
                </a:cxn>
                <a:cxn ang="0">
                  <a:pos x="279" y="248"/>
                </a:cxn>
                <a:cxn ang="0">
                  <a:pos x="269" y="274"/>
                </a:cxn>
                <a:cxn ang="0">
                  <a:pos x="286" y="293"/>
                </a:cxn>
                <a:cxn ang="0">
                  <a:pos x="372" y="317"/>
                </a:cxn>
                <a:cxn ang="0">
                  <a:pos x="435" y="349"/>
                </a:cxn>
                <a:cxn ang="0">
                  <a:pos x="459" y="386"/>
                </a:cxn>
                <a:cxn ang="0">
                  <a:pos x="463" y="426"/>
                </a:cxn>
                <a:cxn ang="0">
                  <a:pos x="447" y="473"/>
                </a:cxn>
                <a:cxn ang="0">
                  <a:pos x="416" y="498"/>
                </a:cxn>
                <a:cxn ang="0">
                  <a:pos x="361" y="516"/>
                </a:cxn>
                <a:cxn ang="0">
                  <a:pos x="300" y="516"/>
                </a:cxn>
                <a:cxn ang="0">
                  <a:pos x="242" y="504"/>
                </a:cxn>
                <a:cxn ang="0">
                  <a:pos x="208" y="479"/>
                </a:cxn>
                <a:cxn ang="0">
                  <a:pos x="186" y="430"/>
                </a:cxn>
                <a:cxn ang="0">
                  <a:pos x="268" y="418"/>
                </a:cxn>
                <a:cxn ang="0">
                  <a:pos x="280" y="447"/>
                </a:cxn>
                <a:cxn ang="0">
                  <a:pos x="339" y="455"/>
                </a:cxn>
                <a:cxn ang="0">
                  <a:pos x="375" y="443"/>
                </a:cxn>
                <a:cxn ang="0">
                  <a:pos x="379" y="414"/>
                </a:cxn>
                <a:cxn ang="0">
                  <a:pos x="358" y="394"/>
                </a:cxn>
                <a:cxn ang="0">
                  <a:pos x="254" y="367"/>
                </a:cxn>
                <a:cxn ang="0">
                  <a:pos x="215" y="343"/>
                </a:cxn>
              </a:cxnLst>
              <a:rect l="0" t="0" r="r" b="b"/>
              <a:pathLst>
                <a:path w="678" h="709">
                  <a:moveTo>
                    <a:pt x="72" y="103"/>
                  </a:moveTo>
                  <a:lnTo>
                    <a:pt x="72" y="103"/>
                  </a:lnTo>
                  <a:lnTo>
                    <a:pt x="97" y="80"/>
                  </a:lnTo>
                  <a:lnTo>
                    <a:pt x="125" y="60"/>
                  </a:lnTo>
                  <a:lnTo>
                    <a:pt x="154" y="42"/>
                  </a:lnTo>
                  <a:lnTo>
                    <a:pt x="169" y="34"/>
                  </a:lnTo>
                  <a:lnTo>
                    <a:pt x="185" y="27"/>
                  </a:lnTo>
                  <a:lnTo>
                    <a:pt x="201" y="22"/>
                  </a:lnTo>
                  <a:lnTo>
                    <a:pt x="218" y="16"/>
                  </a:lnTo>
                  <a:lnTo>
                    <a:pt x="235" y="11"/>
                  </a:lnTo>
                  <a:lnTo>
                    <a:pt x="251" y="6"/>
                  </a:lnTo>
                  <a:lnTo>
                    <a:pt x="269" y="4"/>
                  </a:lnTo>
                  <a:lnTo>
                    <a:pt x="287" y="1"/>
                  </a:lnTo>
                  <a:lnTo>
                    <a:pt x="305" y="0"/>
                  </a:lnTo>
                  <a:lnTo>
                    <a:pt x="323" y="0"/>
                  </a:lnTo>
                  <a:lnTo>
                    <a:pt x="323" y="0"/>
                  </a:lnTo>
                  <a:lnTo>
                    <a:pt x="341" y="0"/>
                  </a:lnTo>
                  <a:lnTo>
                    <a:pt x="359" y="1"/>
                  </a:lnTo>
                  <a:lnTo>
                    <a:pt x="377" y="4"/>
                  </a:lnTo>
                  <a:lnTo>
                    <a:pt x="395" y="6"/>
                  </a:lnTo>
                  <a:lnTo>
                    <a:pt x="412" y="11"/>
                  </a:lnTo>
                  <a:lnTo>
                    <a:pt x="429" y="16"/>
                  </a:lnTo>
                  <a:lnTo>
                    <a:pt x="445" y="22"/>
                  </a:lnTo>
                  <a:lnTo>
                    <a:pt x="462" y="27"/>
                  </a:lnTo>
                  <a:lnTo>
                    <a:pt x="477" y="34"/>
                  </a:lnTo>
                  <a:lnTo>
                    <a:pt x="492" y="42"/>
                  </a:lnTo>
                  <a:lnTo>
                    <a:pt x="521" y="60"/>
                  </a:lnTo>
                  <a:lnTo>
                    <a:pt x="549" y="80"/>
                  </a:lnTo>
                  <a:lnTo>
                    <a:pt x="574" y="103"/>
                  </a:lnTo>
                  <a:lnTo>
                    <a:pt x="574" y="103"/>
                  </a:lnTo>
                  <a:lnTo>
                    <a:pt x="598" y="128"/>
                  </a:lnTo>
                  <a:lnTo>
                    <a:pt x="617" y="156"/>
                  </a:lnTo>
                  <a:lnTo>
                    <a:pt x="635" y="185"/>
                  </a:lnTo>
                  <a:lnTo>
                    <a:pt x="643" y="200"/>
                  </a:lnTo>
                  <a:lnTo>
                    <a:pt x="650" y="216"/>
                  </a:lnTo>
                  <a:lnTo>
                    <a:pt x="656" y="232"/>
                  </a:lnTo>
                  <a:lnTo>
                    <a:pt x="661" y="249"/>
                  </a:lnTo>
                  <a:lnTo>
                    <a:pt x="667" y="266"/>
                  </a:lnTo>
                  <a:lnTo>
                    <a:pt x="671" y="282"/>
                  </a:lnTo>
                  <a:lnTo>
                    <a:pt x="674" y="300"/>
                  </a:lnTo>
                  <a:lnTo>
                    <a:pt x="677" y="318"/>
                  </a:lnTo>
                  <a:lnTo>
                    <a:pt x="678" y="336"/>
                  </a:lnTo>
                  <a:lnTo>
                    <a:pt x="678" y="354"/>
                  </a:lnTo>
                  <a:lnTo>
                    <a:pt x="678" y="354"/>
                  </a:lnTo>
                  <a:lnTo>
                    <a:pt x="678" y="372"/>
                  </a:lnTo>
                  <a:lnTo>
                    <a:pt x="677" y="390"/>
                  </a:lnTo>
                  <a:lnTo>
                    <a:pt x="674" y="408"/>
                  </a:lnTo>
                  <a:lnTo>
                    <a:pt x="671" y="426"/>
                  </a:lnTo>
                  <a:lnTo>
                    <a:pt x="667" y="443"/>
                  </a:lnTo>
                  <a:lnTo>
                    <a:pt x="661" y="459"/>
                  </a:lnTo>
                  <a:lnTo>
                    <a:pt x="656" y="476"/>
                  </a:lnTo>
                  <a:lnTo>
                    <a:pt x="650" y="493"/>
                  </a:lnTo>
                  <a:lnTo>
                    <a:pt x="643" y="508"/>
                  </a:lnTo>
                  <a:lnTo>
                    <a:pt x="635" y="523"/>
                  </a:lnTo>
                  <a:lnTo>
                    <a:pt x="617" y="552"/>
                  </a:lnTo>
                  <a:lnTo>
                    <a:pt x="598" y="580"/>
                  </a:lnTo>
                  <a:lnTo>
                    <a:pt x="574" y="605"/>
                  </a:lnTo>
                  <a:lnTo>
                    <a:pt x="574" y="605"/>
                  </a:lnTo>
                  <a:lnTo>
                    <a:pt x="549" y="629"/>
                  </a:lnTo>
                  <a:lnTo>
                    <a:pt x="521" y="648"/>
                  </a:lnTo>
                  <a:lnTo>
                    <a:pt x="492" y="666"/>
                  </a:lnTo>
                  <a:lnTo>
                    <a:pt x="477" y="674"/>
                  </a:lnTo>
                  <a:lnTo>
                    <a:pt x="462" y="681"/>
                  </a:lnTo>
                  <a:lnTo>
                    <a:pt x="445" y="687"/>
                  </a:lnTo>
                  <a:lnTo>
                    <a:pt x="429" y="692"/>
                  </a:lnTo>
                  <a:lnTo>
                    <a:pt x="412" y="698"/>
                  </a:lnTo>
                  <a:lnTo>
                    <a:pt x="395" y="702"/>
                  </a:lnTo>
                  <a:lnTo>
                    <a:pt x="377" y="705"/>
                  </a:lnTo>
                  <a:lnTo>
                    <a:pt x="359" y="707"/>
                  </a:lnTo>
                  <a:lnTo>
                    <a:pt x="341" y="709"/>
                  </a:lnTo>
                  <a:lnTo>
                    <a:pt x="323" y="709"/>
                  </a:lnTo>
                  <a:lnTo>
                    <a:pt x="323" y="709"/>
                  </a:lnTo>
                  <a:lnTo>
                    <a:pt x="290" y="707"/>
                  </a:lnTo>
                  <a:lnTo>
                    <a:pt x="257" y="703"/>
                  </a:lnTo>
                  <a:lnTo>
                    <a:pt x="225" y="695"/>
                  </a:lnTo>
                  <a:lnTo>
                    <a:pt x="194" y="685"/>
                  </a:lnTo>
                  <a:lnTo>
                    <a:pt x="194" y="685"/>
                  </a:lnTo>
                  <a:lnTo>
                    <a:pt x="199" y="663"/>
                  </a:lnTo>
                  <a:lnTo>
                    <a:pt x="201" y="641"/>
                  </a:lnTo>
                  <a:lnTo>
                    <a:pt x="203" y="619"/>
                  </a:lnTo>
                  <a:lnTo>
                    <a:pt x="203" y="597"/>
                  </a:lnTo>
                  <a:lnTo>
                    <a:pt x="203" y="597"/>
                  </a:lnTo>
                  <a:lnTo>
                    <a:pt x="203" y="573"/>
                  </a:lnTo>
                  <a:lnTo>
                    <a:pt x="200" y="550"/>
                  </a:lnTo>
                  <a:lnTo>
                    <a:pt x="197" y="526"/>
                  </a:lnTo>
                  <a:lnTo>
                    <a:pt x="193" y="504"/>
                  </a:lnTo>
                  <a:lnTo>
                    <a:pt x="189" y="480"/>
                  </a:lnTo>
                  <a:lnTo>
                    <a:pt x="182" y="458"/>
                  </a:lnTo>
                  <a:lnTo>
                    <a:pt x="175" y="436"/>
                  </a:lnTo>
                  <a:lnTo>
                    <a:pt x="167" y="415"/>
                  </a:lnTo>
                  <a:lnTo>
                    <a:pt x="157" y="393"/>
                  </a:lnTo>
                  <a:lnTo>
                    <a:pt x="147" y="372"/>
                  </a:lnTo>
                  <a:lnTo>
                    <a:pt x="135" y="353"/>
                  </a:lnTo>
                  <a:lnTo>
                    <a:pt x="122" y="332"/>
                  </a:lnTo>
                  <a:lnTo>
                    <a:pt x="110" y="314"/>
                  </a:lnTo>
                  <a:lnTo>
                    <a:pt x="95" y="295"/>
                  </a:lnTo>
                  <a:lnTo>
                    <a:pt x="79" y="277"/>
                  </a:lnTo>
                  <a:lnTo>
                    <a:pt x="63" y="260"/>
                  </a:lnTo>
                  <a:lnTo>
                    <a:pt x="63" y="260"/>
                  </a:lnTo>
                  <a:lnTo>
                    <a:pt x="48" y="246"/>
                  </a:lnTo>
                  <a:lnTo>
                    <a:pt x="32" y="232"/>
                  </a:lnTo>
                  <a:lnTo>
                    <a:pt x="17" y="220"/>
                  </a:lnTo>
                  <a:lnTo>
                    <a:pt x="0" y="207"/>
                  </a:lnTo>
                  <a:lnTo>
                    <a:pt x="0" y="207"/>
                  </a:lnTo>
                  <a:lnTo>
                    <a:pt x="14" y="178"/>
                  </a:lnTo>
                  <a:lnTo>
                    <a:pt x="32" y="152"/>
                  </a:lnTo>
                  <a:lnTo>
                    <a:pt x="52" y="127"/>
                  </a:lnTo>
                  <a:lnTo>
                    <a:pt x="72" y="103"/>
                  </a:lnTo>
                  <a:lnTo>
                    <a:pt x="72" y="103"/>
                  </a:lnTo>
                  <a:close/>
                  <a:moveTo>
                    <a:pt x="215" y="343"/>
                  </a:moveTo>
                  <a:lnTo>
                    <a:pt x="215" y="343"/>
                  </a:lnTo>
                  <a:lnTo>
                    <a:pt x="208" y="338"/>
                  </a:lnTo>
                  <a:lnTo>
                    <a:pt x="203" y="331"/>
                  </a:lnTo>
                  <a:lnTo>
                    <a:pt x="199" y="324"/>
                  </a:lnTo>
                  <a:lnTo>
                    <a:pt x="194" y="315"/>
                  </a:lnTo>
                  <a:lnTo>
                    <a:pt x="192" y="308"/>
                  </a:lnTo>
                  <a:lnTo>
                    <a:pt x="189" y="299"/>
                  </a:lnTo>
                  <a:lnTo>
                    <a:pt x="187" y="290"/>
                  </a:lnTo>
                  <a:lnTo>
                    <a:pt x="187" y="281"/>
                  </a:lnTo>
                  <a:lnTo>
                    <a:pt x="187" y="281"/>
                  </a:lnTo>
                  <a:lnTo>
                    <a:pt x="187" y="270"/>
                  </a:lnTo>
                  <a:lnTo>
                    <a:pt x="189" y="260"/>
                  </a:lnTo>
                  <a:lnTo>
                    <a:pt x="192" y="250"/>
                  </a:lnTo>
                  <a:lnTo>
                    <a:pt x="196" y="242"/>
                  </a:lnTo>
                  <a:lnTo>
                    <a:pt x="200" y="234"/>
                  </a:lnTo>
                  <a:lnTo>
                    <a:pt x="205" y="225"/>
                  </a:lnTo>
                  <a:lnTo>
                    <a:pt x="212" y="217"/>
                  </a:lnTo>
                  <a:lnTo>
                    <a:pt x="219" y="210"/>
                  </a:lnTo>
                  <a:lnTo>
                    <a:pt x="219" y="210"/>
                  </a:lnTo>
                  <a:lnTo>
                    <a:pt x="228" y="205"/>
                  </a:lnTo>
                  <a:lnTo>
                    <a:pt x="236" y="199"/>
                  </a:lnTo>
                  <a:lnTo>
                    <a:pt x="246" y="195"/>
                  </a:lnTo>
                  <a:lnTo>
                    <a:pt x="255" y="191"/>
                  </a:lnTo>
                  <a:lnTo>
                    <a:pt x="265" y="187"/>
                  </a:lnTo>
                  <a:lnTo>
                    <a:pt x="276" y="185"/>
                  </a:lnTo>
                  <a:lnTo>
                    <a:pt x="289" y="184"/>
                  </a:lnTo>
                  <a:lnTo>
                    <a:pt x="302" y="182"/>
                  </a:lnTo>
                  <a:lnTo>
                    <a:pt x="302" y="153"/>
                  </a:lnTo>
                  <a:lnTo>
                    <a:pt x="350" y="153"/>
                  </a:lnTo>
                  <a:lnTo>
                    <a:pt x="350" y="182"/>
                  </a:lnTo>
                  <a:lnTo>
                    <a:pt x="350" y="182"/>
                  </a:lnTo>
                  <a:lnTo>
                    <a:pt x="362" y="182"/>
                  </a:lnTo>
                  <a:lnTo>
                    <a:pt x="373" y="184"/>
                  </a:lnTo>
                  <a:lnTo>
                    <a:pt x="384" y="187"/>
                  </a:lnTo>
                  <a:lnTo>
                    <a:pt x="394" y="189"/>
                  </a:lnTo>
                  <a:lnTo>
                    <a:pt x="402" y="193"/>
                  </a:lnTo>
                  <a:lnTo>
                    <a:pt x="411" y="198"/>
                  </a:lnTo>
                  <a:lnTo>
                    <a:pt x="419" y="203"/>
                  </a:lnTo>
                  <a:lnTo>
                    <a:pt x="426" y="209"/>
                  </a:lnTo>
                  <a:lnTo>
                    <a:pt x="426" y="209"/>
                  </a:lnTo>
                  <a:lnTo>
                    <a:pt x="433" y="216"/>
                  </a:lnTo>
                  <a:lnTo>
                    <a:pt x="440" y="223"/>
                  </a:lnTo>
                  <a:lnTo>
                    <a:pt x="445" y="231"/>
                  </a:lnTo>
                  <a:lnTo>
                    <a:pt x="449" y="239"/>
                  </a:lnTo>
                  <a:lnTo>
                    <a:pt x="452" y="249"/>
                  </a:lnTo>
                  <a:lnTo>
                    <a:pt x="455" y="259"/>
                  </a:lnTo>
                  <a:lnTo>
                    <a:pt x="456" y="270"/>
                  </a:lnTo>
                  <a:lnTo>
                    <a:pt x="458" y="281"/>
                  </a:lnTo>
                  <a:lnTo>
                    <a:pt x="379" y="281"/>
                  </a:lnTo>
                  <a:lnTo>
                    <a:pt x="379" y="281"/>
                  </a:lnTo>
                  <a:lnTo>
                    <a:pt x="377" y="272"/>
                  </a:lnTo>
                  <a:lnTo>
                    <a:pt x="376" y="264"/>
                  </a:lnTo>
                  <a:lnTo>
                    <a:pt x="373" y="257"/>
                  </a:lnTo>
                  <a:lnTo>
                    <a:pt x="369" y="252"/>
                  </a:lnTo>
                  <a:lnTo>
                    <a:pt x="369" y="252"/>
                  </a:lnTo>
                  <a:lnTo>
                    <a:pt x="366" y="249"/>
                  </a:lnTo>
                  <a:lnTo>
                    <a:pt x="362" y="246"/>
                  </a:lnTo>
                  <a:lnTo>
                    <a:pt x="351" y="242"/>
                  </a:lnTo>
                  <a:lnTo>
                    <a:pt x="339" y="241"/>
                  </a:lnTo>
                  <a:lnTo>
                    <a:pt x="325" y="239"/>
                  </a:lnTo>
                  <a:lnTo>
                    <a:pt x="311" y="239"/>
                  </a:lnTo>
                  <a:lnTo>
                    <a:pt x="297" y="241"/>
                  </a:lnTo>
                  <a:lnTo>
                    <a:pt x="287" y="243"/>
                  </a:lnTo>
                  <a:lnTo>
                    <a:pt x="279" y="248"/>
                  </a:lnTo>
                  <a:lnTo>
                    <a:pt x="279" y="248"/>
                  </a:lnTo>
                  <a:lnTo>
                    <a:pt x="275" y="252"/>
                  </a:lnTo>
                  <a:lnTo>
                    <a:pt x="272" y="256"/>
                  </a:lnTo>
                  <a:lnTo>
                    <a:pt x="269" y="261"/>
                  </a:lnTo>
                  <a:lnTo>
                    <a:pt x="269" y="268"/>
                  </a:lnTo>
                  <a:lnTo>
                    <a:pt x="269" y="274"/>
                  </a:lnTo>
                  <a:lnTo>
                    <a:pt x="271" y="279"/>
                  </a:lnTo>
                  <a:lnTo>
                    <a:pt x="275" y="285"/>
                  </a:lnTo>
                  <a:lnTo>
                    <a:pt x="279" y="289"/>
                  </a:lnTo>
                  <a:lnTo>
                    <a:pt x="279" y="289"/>
                  </a:lnTo>
                  <a:lnTo>
                    <a:pt x="286" y="293"/>
                  </a:lnTo>
                  <a:lnTo>
                    <a:pt x="296" y="297"/>
                  </a:lnTo>
                  <a:lnTo>
                    <a:pt x="322" y="304"/>
                  </a:lnTo>
                  <a:lnTo>
                    <a:pt x="350" y="311"/>
                  </a:lnTo>
                  <a:lnTo>
                    <a:pt x="372" y="317"/>
                  </a:lnTo>
                  <a:lnTo>
                    <a:pt x="372" y="317"/>
                  </a:lnTo>
                  <a:lnTo>
                    <a:pt x="391" y="324"/>
                  </a:lnTo>
                  <a:lnTo>
                    <a:pt x="409" y="331"/>
                  </a:lnTo>
                  <a:lnTo>
                    <a:pt x="424" y="339"/>
                  </a:lnTo>
                  <a:lnTo>
                    <a:pt x="435" y="349"/>
                  </a:lnTo>
                  <a:lnTo>
                    <a:pt x="435" y="349"/>
                  </a:lnTo>
                  <a:lnTo>
                    <a:pt x="442" y="354"/>
                  </a:lnTo>
                  <a:lnTo>
                    <a:pt x="448" y="361"/>
                  </a:lnTo>
                  <a:lnTo>
                    <a:pt x="452" y="369"/>
                  </a:lnTo>
                  <a:lnTo>
                    <a:pt x="456" y="376"/>
                  </a:lnTo>
                  <a:lnTo>
                    <a:pt x="459" y="386"/>
                  </a:lnTo>
                  <a:lnTo>
                    <a:pt x="462" y="394"/>
                  </a:lnTo>
                  <a:lnTo>
                    <a:pt x="463" y="404"/>
                  </a:lnTo>
                  <a:lnTo>
                    <a:pt x="463" y="414"/>
                  </a:lnTo>
                  <a:lnTo>
                    <a:pt x="463" y="414"/>
                  </a:lnTo>
                  <a:lnTo>
                    <a:pt x="463" y="426"/>
                  </a:lnTo>
                  <a:lnTo>
                    <a:pt x="462" y="436"/>
                  </a:lnTo>
                  <a:lnTo>
                    <a:pt x="459" y="447"/>
                  </a:lnTo>
                  <a:lnTo>
                    <a:pt x="456" y="457"/>
                  </a:lnTo>
                  <a:lnTo>
                    <a:pt x="452" y="465"/>
                  </a:lnTo>
                  <a:lnTo>
                    <a:pt x="447" y="473"/>
                  </a:lnTo>
                  <a:lnTo>
                    <a:pt x="440" y="480"/>
                  </a:lnTo>
                  <a:lnTo>
                    <a:pt x="433" y="487"/>
                  </a:lnTo>
                  <a:lnTo>
                    <a:pt x="433" y="487"/>
                  </a:lnTo>
                  <a:lnTo>
                    <a:pt x="424" y="494"/>
                  </a:lnTo>
                  <a:lnTo>
                    <a:pt x="416" y="498"/>
                  </a:lnTo>
                  <a:lnTo>
                    <a:pt x="408" y="504"/>
                  </a:lnTo>
                  <a:lnTo>
                    <a:pt x="397" y="508"/>
                  </a:lnTo>
                  <a:lnTo>
                    <a:pt x="386" y="511"/>
                  </a:lnTo>
                  <a:lnTo>
                    <a:pt x="375" y="514"/>
                  </a:lnTo>
                  <a:lnTo>
                    <a:pt x="361" y="516"/>
                  </a:lnTo>
                  <a:lnTo>
                    <a:pt x="345" y="516"/>
                  </a:lnTo>
                  <a:lnTo>
                    <a:pt x="345" y="555"/>
                  </a:lnTo>
                  <a:lnTo>
                    <a:pt x="301" y="555"/>
                  </a:lnTo>
                  <a:lnTo>
                    <a:pt x="300" y="516"/>
                  </a:lnTo>
                  <a:lnTo>
                    <a:pt x="300" y="516"/>
                  </a:lnTo>
                  <a:lnTo>
                    <a:pt x="286" y="516"/>
                  </a:lnTo>
                  <a:lnTo>
                    <a:pt x="273" y="514"/>
                  </a:lnTo>
                  <a:lnTo>
                    <a:pt x="262" y="511"/>
                  </a:lnTo>
                  <a:lnTo>
                    <a:pt x="251" y="508"/>
                  </a:lnTo>
                  <a:lnTo>
                    <a:pt x="242" y="504"/>
                  </a:lnTo>
                  <a:lnTo>
                    <a:pt x="232" y="498"/>
                  </a:lnTo>
                  <a:lnTo>
                    <a:pt x="223" y="493"/>
                  </a:lnTo>
                  <a:lnTo>
                    <a:pt x="215" y="486"/>
                  </a:lnTo>
                  <a:lnTo>
                    <a:pt x="215" y="486"/>
                  </a:lnTo>
                  <a:lnTo>
                    <a:pt x="208" y="479"/>
                  </a:lnTo>
                  <a:lnTo>
                    <a:pt x="201" y="471"/>
                  </a:lnTo>
                  <a:lnTo>
                    <a:pt x="196" y="461"/>
                  </a:lnTo>
                  <a:lnTo>
                    <a:pt x="192" y="451"/>
                  </a:lnTo>
                  <a:lnTo>
                    <a:pt x="187" y="441"/>
                  </a:lnTo>
                  <a:lnTo>
                    <a:pt x="186" y="430"/>
                  </a:lnTo>
                  <a:lnTo>
                    <a:pt x="183" y="419"/>
                  </a:lnTo>
                  <a:lnTo>
                    <a:pt x="183" y="407"/>
                  </a:lnTo>
                  <a:lnTo>
                    <a:pt x="266" y="405"/>
                  </a:lnTo>
                  <a:lnTo>
                    <a:pt x="266" y="405"/>
                  </a:lnTo>
                  <a:lnTo>
                    <a:pt x="268" y="418"/>
                  </a:lnTo>
                  <a:lnTo>
                    <a:pt x="269" y="428"/>
                  </a:lnTo>
                  <a:lnTo>
                    <a:pt x="273" y="437"/>
                  </a:lnTo>
                  <a:lnTo>
                    <a:pt x="276" y="443"/>
                  </a:lnTo>
                  <a:lnTo>
                    <a:pt x="276" y="443"/>
                  </a:lnTo>
                  <a:lnTo>
                    <a:pt x="280" y="447"/>
                  </a:lnTo>
                  <a:lnTo>
                    <a:pt x="284" y="450"/>
                  </a:lnTo>
                  <a:lnTo>
                    <a:pt x="296" y="454"/>
                  </a:lnTo>
                  <a:lnTo>
                    <a:pt x="309" y="455"/>
                  </a:lnTo>
                  <a:lnTo>
                    <a:pt x="323" y="457"/>
                  </a:lnTo>
                  <a:lnTo>
                    <a:pt x="339" y="455"/>
                  </a:lnTo>
                  <a:lnTo>
                    <a:pt x="351" y="454"/>
                  </a:lnTo>
                  <a:lnTo>
                    <a:pt x="362" y="451"/>
                  </a:lnTo>
                  <a:lnTo>
                    <a:pt x="370" y="447"/>
                  </a:lnTo>
                  <a:lnTo>
                    <a:pt x="370" y="447"/>
                  </a:lnTo>
                  <a:lnTo>
                    <a:pt x="375" y="443"/>
                  </a:lnTo>
                  <a:lnTo>
                    <a:pt x="379" y="437"/>
                  </a:lnTo>
                  <a:lnTo>
                    <a:pt x="380" y="432"/>
                  </a:lnTo>
                  <a:lnTo>
                    <a:pt x="381" y="425"/>
                  </a:lnTo>
                  <a:lnTo>
                    <a:pt x="381" y="419"/>
                  </a:lnTo>
                  <a:lnTo>
                    <a:pt x="379" y="414"/>
                  </a:lnTo>
                  <a:lnTo>
                    <a:pt x="376" y="408"/>
                  </a:lnTo>
                  <a:lnTo>
                    <a:pt x="372" y="403"/>
                  </a:lnTo>
                  <a:lnTo>
                    <a:pt x="372" y="403"/>
                  </a:lnTo>
                  <a:lnTo>
                    <a:pt x="366" y="399"/>
                  </a:lnTo>
                  <a:lnTo>
                    <a:pt x="358" y="394"/>
                  </a:lnTo>
                  <a:lnTo>
                    <a:pt x="341" y="389"/>
                  </a:lnTo>
                  <a:lnTo>
                    <a:pt x="320" y="383"/>
                  </a:lnTo>
                  <a:lnTo>
                    <a:pt x="300" y="379"/>
                  </a:lnTo>
                  <a:lnTo>
                    <a:pt x="276" y="374"/>
                  </a:lnTo>
                  <a:lnTo>
                    <a:pt x="254" y="367"/>
                  </a:lnTo>
                  <a:lnTo>
                    <a:pt x="244" y="361"/>
                  </a:lnTo>
                  <a:lnTo>
                    <a:pt x="233" y="357"/>
                  </a:lnTo>
                  <a:lnTo>
                    <a:pt x="223" y="350"/>
                  </a:lnTo>
                  <a:lnTo>
                    <a:pt x="215" y="343"/>
                  </a:lnTo>
                  <a:lnTo>
                    <a:pt x="215" y="343"/>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0" name="Freeform 183">
              <a:extLst>
                <a:ext uri="{FF2B5EF4-FFF2-40B4-BE49-F238E27FC236}">
                  <a16:creationId xmlns:a16="http://schemas.microsoft.com/office/drawing/2014/main" id="{CADAB350-8945-4498-9B39-8A2EC88FAF5B}"/>
                </a:ext>
              </a:extLst>
            </p:cNvPr>
            <p:cNvSpPr>
              <a:spLocks noEditPoints="1"/>
            </p:cNvSpPr>
            <p:nvPr/>
          </p:nvSpPr>
          <p:spPr bwMode="auto">
            <a:xfrm>
              <a:off x="-2382838" y="-190500"/>
              <a:ext cx="650875" cy="652463"/>
            </a:xfrm>
            <a:custGeom>
              <a:avLst/>
              <a:gdLst/>
              <a:ahLst/>
              <a:cxnLst>
                <a:cxn ang="0">
                  <a:pos x="289" y="125"/>
                </a:cxn>
                <a:cxn ang="0">
                  <a:pos x="170" y="213"/>
                </a:cxn>
                <a:cxn ang="0">
                  <a:pos x="101" y="378"/>
                </a:cxn>
                <a:cxn ang="0">
                  <a:pos x="124" y="531"/>
                </a:cxn>
                <a:cxn ang="0">
                  <a:pos x="213" y="650"/>
                </a:cxn>
                <a:cxn ang="0">
                  <a:pos x="378" y="719"/>
                </a:cxn>
                <a:cxn ang="0">
                  <a:pos x="530" y="695"/>
                </a:cxn>
                <a:cxn ang="0">
                  <a:pos x="649" y="607"/>
                </a:cxn>
                <a:cxn ang="0">
                  <a:pos x="719" y="442"/>
                </a:cxn>
                <a:cxn ang="0">
                  <a:pos x="695" y="289"/>
                </a:cxn>
                <a:cxn ang="0">
                  <a:pos x="606" y="170"/>
                </a:cxn>
                <a:cxn ang="0">
                  <a:pos x="442" y="101"/>
                </a:cxn>
                <a:cxn ang="0">
                  <a:pos x="285" y="385"/>
                </a:cxn>
                <a:cxn ang="0">
                  <a:pos x="268" y="334"/>
                </a:cxn>
                <a:cxn ang="0">
                  <a:pos x="281" y="284"/>
                </a:cxn>
                <a:cxn ang="0">
                  <a:pos x="320" y="248"/>
                </a:cxn>
                <a:cxn ang="0">
                  <a:pos x="388" y="231"/>
                </a:cxn>
                <a:cxn ang="0">
                  <a:pos x="462" y="233"/>
                </a:cxn>
                <a:cxn ang="0">
                  <a:pos x="516" y="259"/>
                </a:cxn>
                <a:cxn ang="0">
                  <a:pos x="543" y="299"/>
                </a:cxn>
                <a:cxn ang="0">
                  <a:pos x="465" y="323"/>
                </a:cxn>
                <a:cxn ang="0">
                  <a:pos x="450" y="298"/>
                </a:cxn>
                <a:cxn ang="0">
                  <a:pos x="372" y="295"/>
                </a:cxn>
                <a:cxn ang="0">
                  <a:pos x="353" y="320"/>
                </a:cxn>
                <a:cxn ang="0">
                  <a:pos x="371" y="346"/>
                </a:cxn>
                <a:cxn ang="0">
                  <a:pos x="482" y="378"/>
                </a:cxn>
                <a:cxn ang="0">
                  <a:pos x="540" y="418"/>
                </a:cxn>
                <a:cxn ang="0">
                  <a:pos x="555" y="472"/>
                </a:cxn>
                <a:cxn ang="0">
                  <a:pos x="543" y="525"/>
                </a:cxn>
                <a:cxn ang="0">
                  <a:pos x="507" y="561"/>
                </a:cxn>
                <a:cxn ang="0">
                  <a:pos x="432" y="582"/>
                </a:cxn>
                <a:cxn ang="0">
                  <a:pos x="354" y="579"/>
                </a:cxn>
                <a:cxn ang="0">
                  <a:pos x="297" y="547"/>
                </a:cxn>
                <a:cxn ang="0">
                  <a:pos x="266" y="489"/>
                </a:cxn>
                <a:cxn ang="0">
                  <a:pos x="354" y="488"/>
                </a:cxn>
                <a:cxn ang="0">
                  <a:pos x="381" y="514"/>
                </a:cxn>
                <a:cxn ang="0">
                  <a:pos x="458" y="507"/>
                </a:cxn>
                <a:cxn ang="0">
                  <a:pos x="469" y="478"/>
                </a:cxn>
                <a:cxn ang="0">
                  <a:pos x="446" y="453"/>
                </a:cxn>
                <a:cxn ang="0">
                  <a:pos x="327" y="418"/>
                </a:cxn>
                <a:cxn ang="0">
                  <a:pos x="120" y="120"/>
                </a:cxn>
                <a:cxn ang="0">
                  <a:pos x="214" y="50"/>
                </a:cxn>
                <a:cxn ang="0">
                  <a:pos x="327" y="8"/>
                </a:cxn>
                <a:cxn ang="0">
                  <a:pos x="430" y="0"/>
                </a:cxn>
                <a:cxn ang="0">
                  <a:pos x="551" y="25"/>
                </a:cxn>
                <a:cxn ang="0">
                  <a:pos x="655" y="82"/>
                </a:cxn>
                <a:cxn ang="0">
                  <a:pos x="726" y="150"/>
                </a:cxn>
                <a:cxn ang="0">
                  <a:pos x="788" y="251"/>
                </a:cxn>
                <a:cxn ang="0">
                  <a:pos x="817" y="368"/>
                </a:cxn>
                <a:cxn ang="0">
                  <a:pos x="816" y="472"/>
                </a:cxn>
                <a:cxn ang="0">
                  <a:pos x="780" y="587"/>
                </a:cxn>
                <a:cxn ang="0">
                  <a:pos x="713" y="686"/>
                </a:cxn>
                <a:cxn ang="0">
                  <a:pos x="638" y="749"/>
                </a:cxn>
                <a:cxn ang="0">
                  <a:pos x="532" y="802"/>
                </a:cxn>
                <a:cxn ang="0">
                  <a:pos x="410" y="820"/>
                </a:cxn>
                <a:cxn ang="0">
                  <a:pos x="307" y="808"/>
                </a:cxn>
                <a:cxn ang="0">
                  <a:pos x="198" y="761"/>
                </a:cxn>
                <a:cxn ang="0">
                  <a:pos x="120" y="700"/>
                </a:cxn>
                <a:cxn ang="0">
                  <a:pos x="49" y="605"/>
                </a:cxn>
                <a:cxn ang="0">
                  <a:pos x="8" y="493"/>
                </a:cxn>
                <a:cxn ang="0">
                  <a:pos x="0" y="389"/>
                </a:cxn>
                <a:cxn ang="0">
                  <a:pos x="24" y="269"/>
                </a:cxn>
                <a:cxn ang="0">
                  <a:pos x="81" y="165"/>
                </a:cxn>
              </a:cxnLst>
              <a:rect l="0" t="0" r="r" b="b"/>
              <a:pathLst>
                <a:path w="820" h="820">
                  <a:moveTo>
                    <a:pt x="410" y="100"/>
                  </a:moveTo>
                  <a:lnTo>
                    <a:pt x="410" y="100"/>
                  </a:lnTo>
                  <a:lnTo>
                    <a:pt x="378" y="101"/>
                  </a:lnTo>
                  <a:lnTo>
                    <a:pt x="347" y="107"/>
                  </a:lnTo>
                  <a:lnTo>
                    <a:pt x="317" y="114"/>
                  </a:lnTo>
                  <a:lnTo>
                    <a:pt x="289" y="125"/>
                  </a:lnTo>
                  <a:lnTo>
                    <a:pt x="261" y="137"/>
                  </a:lnTo>
                  <a:lnTo>
                    <a:pt x="236" y="152"/>
                  </a:lnTo>
                  <a:lnTo>
                    <a:pt x="213" y="170"/>
                  </a:lnTo>
                  <a:lnTo>
                    <a:pt x="191" y="191"/>
                  </a:lnTo>
                  <a:lnTo>
                    <a:pt x="191" y="191"/>
                  </a:lnTo>
                  <a:lnTo>
                    <a:pt x="170" y="213"/>
                  </a:lnTo>
                  <a:lnTo>
                    <a:pt x="152" y="237"/>
                  </a:lnTo>
                  <a:lnTo>
                    <a:pt x="137" y="262"/>
                  </a:lnTo>
                  <a:lnTo>
                    <a:pt x="124" y="289"/>
                  </a:lnTo>
                  <a:lnTo>
                    <a:pt x="113" y="317"/>
                  </a:lnTo>
                  <a:lnTo>
                    <a:pt x="106" y="348"/>
                  </a:lnTo>
                  <a:lnTo>
                    <a:pt x="101" y="378"/>
                  </a:lnTo>
                  <a:lnTo>
                    <a:pt x="99" y="410"/>
                  </a:lnTo>
                  <a:lnTo>
                    <a:pt x="99" y="410"/>
                  </a:lnTo>
                  <a:lnTo>
                    <a:pt x="101" y="442"/>
                  </a:lnTo>
                  <a:lnTo>
                    <a:pt x="106" y="472"/>
                  </a:lnTo>
                  <a:lnTo>
                    <a:pt x="113" y="503"/>
                  </a:lnTo>
                  <a:lnTo>
                    <a:pt x="124" y="531"/>
                  </a:lnTo>
                  <a:lnTo>
                    <a:pt x="137" y="558"/>
                  </a:lnTo>
                  <a:lnTo>
                    <a:pt x="152" y="583"/>
                  </a:lnTo>
                  <a:lnTo>
                    <a:pt x="170" y="607"/>
                  </a:lnTo>
                  <a:lnTo>
                    <a:pt x="191" y="629"/>
                  </a:lnTo>
                  <a:lnTo>
                    <a:pt x="191" y="629"/>
                  </a:lnTo>
                  <a:lnTo>
                    <a:pt x="213" y="650"/>
                  </a:lnTo>
                  <a:lnTo>
                    <a:pt x="236" y="668"/>
                  </a:lnTo>
                  <a:lnTo>
                    <a:pt x="261" y="683"/>
                  </a:lnTo>
                  <a:lnTo>
                    <a:pt x="289" y="695"/>
                  </a:lnTo>
                  <a:lnTo>
                    <a:pt x="317" y="707"/>
                  </a:lnTo>
                  <a:lnTo>
                    <a:pt x="347" y="713"/>
                  </a:lnTo>
                  <a:lnTo>
                    <a:pt x="378" y="719"/>
                  </a:lnTo>
                  <a:lnTo>
                    <a:pt x="410" y="720"/>
                  </a:lnTo>
                  <a:lnTo>
                    <a:pt x="410" y="720"/>
                  </a:lnTo>
                  <a:lnTo>
                    <a:pt x="442" y="719"/>
                  </a:lnTo>
                  <a:lnTo>
                    <a:pt x="472" y="713"/>
                  </a:lnTo>
                  <a:lnTo>
                    <a:pt x="503" y="707"/>
                  </a:lnTo>
                  <a:lnTo>
                    <a:pt x="530" y="695"/>
                  </a:lnTo>
                  <a:lnTo>
                    <a:pt x="558" y="683"/>
                  </a:lnTo>
                  <a:lnTo>
                    <a:pt x="583" y="668"/>
                  </a:lnTo>
                  <a:lnTo>
                    <a:pt x="606" y="650"/>
                  </a:lnTo>
                  <a:lnTo>
                    <a:pt x="629" y="629"/>
                  </a:lnTo>
                  <a:lnTo>
                    <a:pt x="629" y="629"/>
                  </a:lnTo>
                  <a:lnTo>
                    <a:pt x="649" y="607"/>
                  </a:lnTo>
                  <a:lnTo>
                    <a:pt x="667" y="583"/>
                  </a:lnTo>
                  <a:lnTo>
                    <a:pt x="683" y="558"/>
                  </a:lnTo>
                  <a:lnTo>
                    <a:pt x="695" y="531"/>
                  </a:lnTo>
                  <a:lnTo>
                    <a:pt x="706" y="503"/>
                  </a:lnTo>
                  <a:lnTo>
                    <a:pt x="713" y="472"/>
                  </a:lnTo>
                  <a:lnTo>
                    <a:pt x="719" y="442"/>
                  </a:lnTo>
                  <a:lnTo>
                    <a:pt x="720" y="410"/>
                  </a:lnTo>
                  <a:lnTo>
                    <a:pt x="720" y="410"/>
                  </a:lnTo>
                  <a:lnTo>
                    <a:pt x="719" y="378"/>
                  </a:lnTo>
                  <a:lnTo>
                    <a:pt x="713" y="348"/>
                  </a:lnTo>
                  <a:lnTo>
                    <a:pt x="706" y="317"/>
                  </a:lnTo>
                  <a:lnTo>
                    <a:pt x="695" y="289"/>
                  </a:lnTo>
                  <a:lnTo>
                    <a:pt x="683" y="262"/>
                  </a:lnTo>
                  <a:lnTo>
                    <a:pt x="667" y="237"/>
                  </a:lnTo>
                  <a:lnTo>
                    <a:pt x="649" y="213"/>
                  </a:lnTo>
                  <a:lnTo>
                    <a:pt x="629" y="191"/>
                  </a:lnTo>
                  <a:lnTo>
                    <a:pt x="629" y="191"/>
                  </a:lnTo>
                  <a:lnTo>
                    <a:pt x="606" y="170"/>
                  </a:lnTo>
                  <a:lnTo>
                    <a:pt x="583" y="152"/>
                  </a:lnTo>
                  <a:lnTo>
                    <a:pt x="558" y="137"/>
                  </a:lnTo>
                  <a:lnTo>
                    <a:pt x="530" y="125"/>
                  </a:lnTo>
                  <a:lnTo>
                    <a:pt x="503" y="114"/>
                  </a:lnTo>
                  <a:lnTo>
                    <a:pt x="472" y="107"/>
                  </a:lnTo>
                  <a:lnTo>
                    <a:pt x="442" y="101"/>
                  </a:lnTo>
                  <a:lnTo>
                    <a:pt x="410" y="100"/>
                  </a:lnTo>
                  <a:lnTo>
                    <a:pt x="410" y="100"/>
                  </a:lnTo>
                  <a:close/>
                  <a:moveTo>
                    <a:pt x="297" y="399"/>
                  </a:moveTo>
                  <a:lnTo>
                    <a:pt x="297" y="399"/>
                  </a:lnTo>
                  <a:lnTo>
                    <a:pt x="291" y="392"/>
                  </a:lnTo>
                  <a:lnTo>
                    <a:pt x="285" y="385"/>
                  </a:lnTo>
                  <a:lnTo>
                    <a:pt x="279" y="378"/>
                  </a:lnTo>
                  <a:lnTo>
                    <a:pt x="275" y="370"/>
                  </a:lnTo>
                  <a:lnTo>
                    <a:pt x="273" y="362"/>
                  </a:lnTo>
                  <a:lnTo>
                    <a:pt x="270" y="353"/>
                  </a:lnTo>
                  <a:lnTo>
                    <a:pt x="268" y="344"/>
                  </a:lnTo>
                  <a:lnTo>
                    <a:pt x="268" y="334"/>
                  </a:lnTo>
                  <a:lnTo>
                    <a:pt x="268" y="334"/>
                  </a:lnTo>
                  <a:lnTo>
                    <a:pt x="268" y="323"/>
                  </a:lnTo>
                  <a:lnTo>
                    <a:pt x="270" y="312"/>
                  </a:lnTo>
                  <a:lnTo>
                    <a:pt x="273" y="302"/>
                  </a:lnTo>
                  <a:lnTo>
                    <a:pt x="277" y="292"/>
                  </a:lnTo>
                  <a:lnTo>
                    <a:pt x="281" y="284"/>
                  </a:lnTo>
                  <a:lnTo>
                    <a:pt x="288" y="276"/>
                  </a:lnTo>
                  <a:lnTo>
                    <a:pt x="293" y="267"/>
                  </a:lnTo>
                  <a:lnTo>
                    <a:pt x="302" y="260"/>
                  </a:lnTo>
                  <a:lnTo>
                    <a:pt x="302" y="260"/>
                  </a:lnTo>
                  <a:lnTo>
                    <a:pt x="310" y="255"/>
                  </a:lnTo>
                  <a:lnTo>
                    <a:pt x="320" y="248"/>
                  </a:lnTo>
                  <a:lnTo>
                    <a:pt x="329" y="244"/>
                  </a:lnTo>
                  <a:lnTo>
                    <a:pt x="339" y="240"/>
                  </a:lnTo>
                  <a:lnTo>
                    <a:pt x="350" y="237"/>
                  </a:lnTo>
                  <a:lnTo>
                    <a:pt x="361" y="234"/>
                  </a:lnTo>
                  <a:lnTo>
                    <a:pt x="374" y="233"/>
                  </a:lnTo>
                  <a:lnTo>
                    <a:pt x="388" y="231"/>
                  </a:lnTo>
                  <a:lnTo>
                    <a:pt x="388" y="199"/>
                  </a:lnTo>
                  <a:lnTo>
                    <a:pt x="437" y="199"/>
                  </a:lnTo>
                  <a:lnTo>
                    <a:pt x="437" y="231"/>
                  </a:lnTo>
                  <a:lnTo>
                    <a:pt x="437" y="231"/>
                  </a:lnTo>
                  <a:lnTo>
                    <a:pt x="450" y="231"/>
                  </a:lnTo>
                  <a:lnTo>
                    <a:pt x="462" y="233"/>
                  </a:lnTo>
                  <a:lnTo>
                    <a:pt x="473" y="235"/>
                  </a:lnTo>
                  <a:lnTo>
                    <a:pt x="483" y="238"/>
                  </a:lnTo>
                  <a:lnTo>
                    <a:pt x="493" y="242"/>
                  </a:lnTo>
                  <a:lnTo>
                    <a:pt x="501" y="247"/>
                  </a:lnTo>
                  <a:lnTo>
                    <a:pt x="509" y="252"/>
                  </a:lnTo>
                  <a:lnTo>
                    <a:pt x="516" y="259"/>
                  </a:lnTo>
                  <a:lnTo>
                    <a:pt x="516" y="259"/>
                  </a:lnTo>
                  <a:lnTo>
                    <a:pt x="525" y="266"/>
                  </a:lnTo>
                  <a:lnTo>
                    <a:pt x="530" y="273"/>
                  </a:lnTo>
                  <a:lnTo>
                    <a:pt x="536" y="281"/>
                  </a:lnTo>
                  <a:lnTo>
                    <a:pt x="540" y="291"/>
                  </a:lnTo>
                  <a:lnTo>
                    <a:pt x="543" y="299"/>
                  </a:lnTo>
                  <a:lnTo>
                    <a:pt x="545" y="310"/>
                  </a:lnTo>
                  <a:lnTo>
                    <a:pt x="547" y="321"/>
                  </a:lnTo>
                  <a:lnTo>
                    <a:pt x="548" y="332"/>
                  </a:lnTo>
                  <a:lnTo>
                    <a:pt x="465" y="332"/>
                  </a:lnTo>
                  <a:lnTo>
                    <a:pt x="465" y="332"/>
                  </a:lnTo>
                  <a:lnTo>
                    <a:pt x="465" y="323"/>
                  </a:lnTo>
                  <a:lnTo>
                    <a:pt x="464" y="316"/>
                  </a:lnTo>
                  <a:lnTo>
                    <a:pt x="461" y="309"/>
                  </a:lnTo>
                  <a:lnTo>
                    <a:pt x="457" y="303"/>
                  </a:lnTo>
                  <a:lnTo>
                    <a:pt x="457" y="303"/>
                  </a:lnTo>
                  <a:lnTo>
                    <a:pt x="454" y="301"/>
                  </a:lnTo>
                  <a:lnTo>
                    <a:pt x="450" y="298"/>
                  </a:lnTo>
                  <a:lnTo>
                    <a:pt x="439" y="294"/>
                  </a:lnTo>
                  <a:lnTo>
                    <a:pt x="425" y="291"/>
                  </a:lnTo>
                  <a:lnTo>
                    <a:pt x="411" y="289"/>
                  </a:lnTo>
                  <a:lnTo>
                    <a:pt x="396" y="291"/>
                  </a:lnTo>
                  <a:lnTo>
                    <a:pt x="383" y="292"/>
                  </a:lnTo>
                  <a:lnTo>
                    <a:pt x="372" y="295"/>
                  </a:lnTo>
                  <a:lnTo>
                    <a:pt x="364" y="299"/>
                  </a:lnTo>
                  <a:lnTo>
                    <a:pt x="364" y="299"/>
                  </a:lnTo>
                  <a:lnTo>
                    <a:pt x="360" y="303"/>
                  </a:lnTo>
                  <a:lnTo>
                    <a:pt x="356" y="308"/>
                  </a:lnTo>
                  <a:lnTo>
                    <a:pt x="354" y="314"/>
                  </a:lnTo>
                  <a:lnTo>
                    <a:pt x="353" y="320"/>
                  </a:lnTo>
                  <a:lnTo>
                    <a:pt x="354" y="326"/>
                  </a:lnTo>
                  <a:lnTo>
                    <a:pt x="356" y="332"/>
                  </a:lnTo>
                  <a:lnTo>
                    <a:pt x="358" y="337"/>
                  </a:lnTo>
                  <a:lnTo>
                    <a:pt x="363" y="342"/>
                  </a:lnTo>
                  <a:lnTo>
                    <a:pt x="363" y="342"/>
                  </a:lnTo>
                  <a:lnTo>
                    <a:pt x="371" y="346"/>
                  </a:lnTo>
                  <a:lnTo>
                    <a:pt x="382" y="350"/>
                  </a:lnTo>
                  <a:lnTo>
                    <a:pt x="408" y="359"/>
                  </a:lnTo>
                  <a:lnTo>
                    <a:pt x="437" y="364"/>
                  </a:lnTo>
                  <a:lnTo>
                    <a:pt x="460" y="371"/>
                  </a:lnTo>
                  <a:lnTo>
                    <a:pt x="460" y="371"/>
                  </a:lnTo>
                  <a:lnTo>
                    <a:pt x="482" y="378"/>
                  </a:lnTo>
                  <a:lnTo>
                    <a:pt x="500" y="386"/>
                  </a:lnTo>
                  <a:lnTo>
                    <a:pt x="515" y="395"/>
                  </a:lnTo>
                  <a:lnTo>
                    <a:pt x="527" y="404"/>
                  </a:lnTo>
                  <a:lnTo>
                    <a:pt x="527" y="404"/>
                  </a:lnTo>
                  <a:lnTo>
                    <a:pt x="533" y="410"/>
                  </a:lnTo>
                  <a:lnTo>
                    <a:pt x="540" y="418"/>
                  </a:lnTo>
                  <a:lnTo>
                    <a:pt x="544" y="425"/>
                  </a:lnTo>
                  <a:lnTo>
                    <a:pt x="548" y="434"/>
                  </a:lnTo>
                  <a:lnTo>
                    <a:pt x="551" y="442"/>
                  </a:lnTo>
                  <a:lnTo>
                    <a:pt x="554" y="452"/>
                  </a:lnTo>
                  <a:lnTo>
                    <a:pt x="555" y="461"/>
                  </a:lnTo>
                  <a:lnTo>
                    <a:pt x="555" y="472"/>
                  </a:lnTo>
                  <a:lnTo>
                    <a:pt x="555" y="472"/>
                  </a:lnTo>
                  <a:lnTo>
                    <a:pt x="555" y="485"/>
                  </a:lnTo>
                  <a:lnTo>
                    <a:pt x="554" y="496"/>
                  </a:lnTo>
                  <a:lnTo>
                    <a:pt x="551" y="507"/>
                  </a:lnTo>
                  <a:lnTo>
                    <a:pt x="548" y="517"/>
                  </a:lnTo>
                  <a:lnTo>
                    <a:pt x="543" y="525"/>
                  </a:lnTo>
                  <a:lnTo>
                    <a:pt x="537" y="535"/>
                  </a:lnTo>
                  <a:lnTo>
                    <a:pt x="532" y="542"/>
                  </a:lnTo>
                  <a:lnTo>
                    <a:pt x="523" y="549"/>
                  </a:lnTo>
                  <a:lnTo>
                    <a:pt x="523" y="549"/>
                  </a:lnTo>
                  <a:lnTo>
                    <a:pt x="515" y="555"/>
                  </a:lnTo>
                  <a:lnTo>
                    <a:pt x="507" y="561"/>
                  </a:lnTo>
                  <a:lnTo>
                    <a:pt x="497" y="567"/>
                  </a:lnTo>
                  <a:lnTo>
                    <a:pt x="486" y="571"/>
                  </a:lnTo>
                  <a:lnTo>
                    <a:pt x="475" y="575"/>
                  </a:lnTo>
                  <a:lnTo>
                    <a:pt x="461" y="578"/>
                  </a:lnTo>
                  <a:lnTo>
                    <a:pt x="447" y="580"/>
                  </a:lnTo>
                  <a:lnTo>
                    <a:pt x="432" y="582"/>
                  </a:lnTo>
                  <a:lnTo>
                    <a:pt x="432" y="621"/>
                  </a:lnTo>
                  <a:lnTo>
                    <a:pt x="382" y="621"/>
                  </a:lnTo>
                  <a:lnTo>
                    <a:pt x="382" y="582"/>
                  </a:lnTo>
                  <a:lnTo>
                    <a:pt x="382" y="582"/>
                  </a:lnTo>
                  <a:lnTo>
                    <a:pt x="368" y="580"/>
                  </a:lnTo>
                  <a:lnTo>
                    <a:pt x="354" y="579"/>
                  </a:lnTo>
                  <a:lnTo>
                    <a:pt x="343" y="575"/>
                  </a:lnTo>
                  <a:lnTo>
                    <a:pt x="333" y="572"/>
                  </a:lnTo>
                  <a:lnTo>
                    <a:pt x="324" y="567"/>
                  </a:lnTo>
                  <a:lnTo>
                    <a:pt x="314" y="561"/>
                  </a:lnTo>
                  <a:lnTo>
                    <a:pt x="297" y="547"/>
                  </a:lnTo>
                  <a:lnTo>
                    <a:pt x="297" y="547"/>
                  </a:lnTo>
                  <a:lnTo>
                    <a:pt x="291" y="539"/>
                  </a:lnTo>
                  <a:lnTo>
                    <a:pt x="284" y="531"/>
                  </a:lnTo>
                  <a:lnTo>
                    <a:pt x="278" y="521"/>
                  </a:lnTo>
                  <a:lnTo>
                    <a:pt x="273" y="511"/>
                  </a:lnTo>
                  <a:lnTo>
                    <a:pt x="268" y="501"/>
                  </a:lnTo>
                  <a:lnTo>
                    <a:pt x="266" y="489"/>
                  </a:lnTo>
                  <a:lnTo>
                    <a:pt x="264" y="478"/>
                  </a:lnTo>
                  <a:lnTo>
                    <a:pt x="264" y="464"/>
                  </a:lnTo>
                  <a:lnTo>
                    <a:pt x="350" y="464"/>
                  </a:lnTo>
                  <a:lnTo>
                    <a:pt x="350" y="464"/>
                  </a:lnTo>
                  <a:lnTo>
                    <a:pt x="351" y="477"/>
                  </a:lnTo>
                  <a:lnTo>
                    <a:pt x="354" y="488"/>
                  </a:lnTo>
                  <a:lnTo>
                    <a:pt x="357" y="496"/>
                  </a:lnTo>
                  <a:lnTo>
                    <a:pt x="361" y="503"/>
                  </a:lnTo>
                  <a:lnTo>
                    <a:pt x="361" y="503"/>
                  </a:lnTo>
                  <a:lnTo>
                    <a:pt x="365" y="506"/>
                  </a:lnTo>
                  <a:lnTo>
                    <a:pt x="369" y="508"/>
                  </a:lnTo>
                  <a:lnTo>
                    <a:pt x="381" y="514"/>
                  </a:lnTo>
                  <a:lnTo>
                    <a:pt x="394" y="515"/>
                  </a:lnTo>
                  <a:lnTo>
                    <a:pt x="410" y="517"/>
                  </a:lnTo>
                  <a:lnTo>
                    <a:pt x="425" y="515"/>
                  </a:lnTo>
                  <a:lnTo>
                    <a:pt x="439" y="514"/>
                  </a:lnTo>
                  <a:lnTo>
                    <a:pt x="451" y="511"/>
                  </a:lnTo>
                  <a:lnTo>
                    <a:pt x="458" y="507"/>
                  </a:lnTo>
                  <a:lnTo>
                    <a:pt x="458" y="507"/>
                  </a:lnTo>
                  <a:lnTo>
                    <a:pt x="464" y="503"/>
                  </a:lnTo>
                  <a:lnTo>
                    <a:pt x="468" y="497"/>
                  </a:lnTo>
                  <a:lnTo>
                    <a:pt x="469" y="490"/>
                  </a:lnTo>
                  <a:lnTo>
                    <a:pt x="471" y="485"/>
                  </a:lnTo>
                  <a:lnTo>
                    <a:pt x="469" y="478"/>
                  </a:lnTo>
                  <a:lnTo>
                    <a:pt x="468" y="471"/>
                  </a:lnTo>
                  <a:lnTo>
                    <a:pt x="465" y="465"/>
                  </a:lnTo>
                  <a:lnTo>
                    <a:pt x="461" y="461"/>
                  </a:lnTo>
                  <a:lnTo>
                    <a:pt x="461" y="461"/>
                  </a:lnTo>
                  <a:lnTo>
                    <a:pt x="454" y="457"/>
                  </a:lnTo>
                  <a:lnTo>
                    <a:pt x="446" y="453"/>
                  </a:lnTo>
                  <a:lnTo>
                    <a:pt x="428" y="446"/>
                  </a:lnTo>
                  <a:lnTo>
                    <a:pt x="407" y="441"/>
                  </a:lnTo>
                  <a:lnTo>
                    <a:pt x="385" y="435"/>
                  </a:lnTo>
                  <a:lnTo>
                    <a:pt x="361" y="429"/>
                  </a:lnTo>
                  <a:lnTo>
                    <a:pt x="338" y="422"/>
                  </a:lnTo>
                  <a:lnTo>
                    <a:pt x="327" y="418"/>
                  </a:lnTo>
                  <a:lnTo>
                    <a:pt x="317" y="413"/>
                  </a:lnTo>
                  <a:lnTo>
                    <a:pt x="306" y="406"/>
                  </a:lnTo>
                  <a:lnTo>
                    <a:pt x="297" y="399"/>
                  </a:lnTo>
                  <a:lnTo>
                    <a:pt x="297" y="399"/>
                  </a:lnTo>
                  <a:close/>
                  <a:moveTo>
                    <a:pt x="120" y="120"/>
                  </a:moveTo>
                  <a:lnTo>
                    <a:pt x="120" y="120"/>
                  </a:lnTo>
                  <a:lnTo>
                    <a:pt x="134" y="107"/>
                  </a:lnTo>
                  <a:lnTo>
                    <a:pt x="149" y="94"/>
                  </a:lnTo>
                  <a:lnTo>
                    <a:pt x="164" y="82"/>
                  </a:lnTo>
                  <a:lnTo>
                    <a:pt x="181" y="71"/>
                  </a:lnTo>
                  <a:lnTo>
                    <a:pt x="198" y="60"/>
                  </a:lnTo>
                  <a:lnTo>
                    <a:pt x="214" y="50"/>
                  </a:lnTo>
                  <a:lnTo>
                    <a:pt x="232" y="40"/>
                  </a:lnTo>
                  <a:lnTo>
                    <a:pt x="250" y="32"/>
                  </a:lnTo>
                  <a:lnTo>
                    <a:pt x="268" y="25"/>
                  </a:lnTo>
                  <a:lnTo>
                    <a:pt x="288" y="18"/>
                  </a:lnTo>
                  <a:lnTo>
                    <a:pt x="307" y="12"/>
                  </a:lnTo>
                  <a:lnTo>
                    <a:pt x="327" y="8"/>
                  </a:lnTo>
                  <a:lnTo>
                    <a:pt x="347" y="4"/>
                  </a:lnTo>
                  <a:lnTo>
                    <a:pt x="368" y="3"/>
                  </a:lnTo>
                  <a:lnTo>
                    <a:pt x="389" y="0"/>
                  </a:lnTo>
                  <a:lnTo>
                    <a:pt x="410" y="0"/>
                  </a:lnTo>
                  <a:lnTo>
                    <a:pt x="410" y="0"/>
                  </a:lnTo>
                  <a:lnTo>
                    <a:pt x="430" y="0"/>
                  </a:lnTo>
                  <a:lnTo>
                    <a:pt x="451" y="3"/>
                  </a:lnTo>
                  <a:lnTo>
                    <a:pt x="472" y="4"/>
                  </a:lnTo>
                  <a:lnTo>
                    <a:pt x="493" y="8"/>
                  </a:lnTo>
                  <a:lnTo>
                    <a:pt x="512" y="12"/>
                  </a:lnTo>
                  <a:lnTo>
                    <a:pt x="532" y="18"/>
                  </a:lnTo>
                  <a:lnTo>
                    <a:pt x="551" y="25"/>
                  </a:lnTo>
                  <a:lnTo>
                    <a:pt x="569" y="32"/>
                  </a:lnTo>
                  <a:lnTo>
                    <a:pt x="587" y="40"/>
                  </a:lnTo>
                  <a:lnTo>
                    <a:pt x="605" y="50"/>
                  </a:lnTo>
                  <a:lnTo>
                    <a:pt x="622" y="60"/>
                  </a:lnTo>
                  <a:lnTo>
                    <a:pt x="638" y="71"/>
                  </a:lnTo>
                  <a:lnTo>
                    <a:pt x="655" y="82"/>
                  </a:lnTo>
                  <a:lnTo>
                    <a:pt x="670" y="94"/>
                  </a:lnTo>
                  <a:lnTo>
                    <a:pt x="685" y="107"/>
                  </a:lnTo>
                  <a:lnTo>
                    <a:pt x="699" y="120"/>
                  </a:lnTo>
                  <a:lnTo>
                    <a:pt x="699" y="120"/>
                  </a:lnTo>
                  <a:lnTo>
                    <a:pt x="713" y="134"/>
                  </a:lnTo>
                  <a:lnTo>
                    <a:pt x="726" y="150"/>
                  </a:lnTo>
                  <a:lnTo>
                    <a:pt x="738" y="165"/>
                  </a:lnTo>
                  <a:lnTo>
                    <a:pt x="749" y="181"/>
                  </a:lnTo>
                  <a:lnTo>
                    <a:pt x="760" y="198"/>
                  </a:lnTo>
                  <a:lnTo>
                    <a:pt x="770" y="215"/>
                  </a:lnTo>
                  <a:lnTo>
                    <a:pt x="780" y="233"/>
                  </a:lnTo>
                  <a:lnTo>
                    <a:pt x="788" y="251"/>
                  </a:lnTo>
                  <a:lnTo>
                    <a:pt x="795" y="269"/>
                  </a:lnTo>
                  <a:lnTo>
                    <a:pt x="802" y="288"/>
                  </a:lnTo>
                  <a:lnTo>
                    <a:pt x="807" y="308"/>
                  </a:lnTo>
                  <a:lnTo>
                    <a:pt x="812" y="327"/>
                  </a:lnTo>
                  <a:lnTo>
                    <a:pt x="816" y="348"/>
                  </a:lnTo>
                  <a:lnTo>
                    <a:pt x="817" y="368"/>
                  </a:lnTo>
                  <a:lnTo>
                    <a:pt x="820" y="389"/>
                  </a:lnTo>
                  <a:lnTo>
                    <a:pt x="820" y="410"/>
                  </a:lnTo>
                  <a:lnTo>
                    <a:pt x="820" y="410"/>
                  </a:lnTo>
                  <a:lnTo>
                    <a:pt x="820" y="431"/>
                  </a:lnTo>
                  <a:lnTo>
                    <a:pt x="817" y="452"/>
                  </a:lnTo>
                  <a:lnTo>
                    <a:pt x="816" y="472"/>
                  </a:lnTo>
                  <a:lnTo>
                    <a:pt x="812" y="493"/>
                  </a:lnTo>
                  <a:lnTo>
                    <a:pt x="807" y="513"/>
                  </a:lnTo>
                  <a:lnTo>
                    <a:pt x="802" y="532"/>
                  </a:lnTo>
                  <a:lnTo>
                    <a:pt x="795" y="551"/>
                  </a:lnTo>
                  <a:lnTo>
                    <a:pt x="788" y="569"/>
                  </a:lnTo>
                  <a:lnTo>
                    <a:pt x="780" y="587"/>
                  </a:lnTo>
                  <a:lnTo>
                    <a:pt x="770" y="605"/>
                  </a:lnTo>
                  <a:lnTo>
                    <a:pt x="760" y="622"/>
                  </a:lnTo>
                  <a:lnTo>
                    <a:pt x="749" y="639"/>
                  </a:lnTo>
                  <a:lnTo>
                    <a:pt x="738" y="655"/>
                  </a:lnTo>
                  <a:lnTo>
                    <a:pt x="726" y="670"/>
                  </a:lnTo>
                  <a:lnTo>
                    <a:pt x="713" y="686"/>
                  </a:lnTo>
                  <a:lnTo>
                    <a:pt x="699" y="700"/>
                  </a:lnTo>
                  <a:lnTo>
                    <a:pt x="699" y="700"/>
                  </a:lnTo>
                  <a:lnTo>
                    <a:pt x="685" y="713"/>
                  </a:lnTo>
                  <a:lnTo>
                    <a:pt x="670" y="726"/>
                  </a:lnTo>
                  <a:lnTo>
                    <a:pt x="655" y="738"/>
                  </a:lnTo>
                  <a:lnTo>
                    <a:pt x="638" y="749"/>
                  </a:lnTo>
                  <a:lnTo>
                    <a:pt x="622" y="761"/>
                  </a:lnTo>
                  <a:lnTo>
                    <a:pt x="605" y="770"/>
                  </a:lnTo>
                  <a:lnTo>
                    <a:pt x="587" y="780"/>
                  </a:lnTo>
                  <a:lnTo>
                    <a:pt x="569" y="788"/>
                  </a:lnTo>
                  <a:lnTo>
                    <a:pt x="551" y="795"/>
                  </a:lnTo>
                  <a:lnTo>
                    <a:pt x="532" y="802"/>
                  </a:lnTo>
                  <a:lnTo>
                    <a:pt x="512" y="808"/>
                  </a:lnTo>
                  <a:lnTo>
                    <a:pt x="493" y="812"/>
                  </a:lnTo>
                  <a:lnTo>
                    <a:pt x="472" y="816"/>
                  </a:lnTo>
                  <a:lnTo>
                    <a:pt x="451" y="817"/>
                  </a:lnTo>
                  <a:lnTo>
                    <a:pt x="430" y="820"/>
                  </a:lnTo>
                  <a:lnTo>
                    <a:pt x="410" y="820"/>
                  </a:lnTo>
                  <a:lnTo>
                    <a:pt x="410" y="820"/>
                  </a:lnTo>
                  <a:lnTo>
                    <a:pt x="389" y="820"/>
                  </a:lnTo>
                  <a:lnTo>
                    <a:pt x="368" y="817"/>
                  </a:lnTo>
                  <a:lnTo>
                    <a:pt x="347" y="816"/>
                  </a:lnTo>
                  <a:lnTo>
                    <a:pt x="327" y="812"/>
                  </a:lnTo>
                  <a:lnTo>
                    <a:pt x="307" y="808"/>
                  </a:lnTo>
                  <a:lnTo>
                    <a:pt x="288" y="802"/>
                  </a:lnTo>
                  <a:lnTo>
                    <a:pt x="268" y="795"/>
                  </a:lnTo>
                  <a:lnTo>
                    <a:pt x="250" y="788"/>
                  </a:lnTo>
                  <a:lnTo>
                    <a:pt x="232" y="780"/>
                  </a:lnTo>
                  <a:lnTo>
                    <a:pt x="214" y="770"/>
                  </a:lnTo>
                  <a:lnTo>
                    <a:pt x="198" y="761"/>
                  </a:lnTo>
                  <a:lnTo>
                    <a:pt x="181" y="749"/>
                  </a:lnTo>
                  <a:lnTo>
                    <a:pt x="164" y="738"/>
                  </a:lnTo>
                  <a:lnTo>
                    <a:pt x="149" y="726"/>
                  </a:lnTo>
                  <a:lnTo>
                    <a:pt x="134" y="713"/>
                  </a:lnTo>
                  <a:lnTo>
                    <a:pt x="120" y="700"/>
                  </a:lnTo>
                  <a:lnTo>
                    <a:pt x="120" y="700"/>
                  </a:lnTo>
                  <a:lnTo>
                    <a:pt x="106" y="686"/>
                  </a:lnTo>
                  <a:lnTo>
                    <a:pt x="94" y="670"/>
                  </a:lnTo>
                  <a:lnTo>
                    <a:pt x="81" y="655"/>
                  </a:lnTo>
                  <a:lnTo>
                    <a:pt x="70" y="639"/>
                  </a:lnTo>
                  <a:lnTo>
                    <a:pt x="59" y="622"/>
                  </a:lnTo>
                  <a:lnTo>
                    <a:pt x="49" y="605"/>
                  </a:lnTo>
                  <a:lnTo>
                    <a:pt x="40" y="587"/>
                  </a:lnTo>
                  <a:lnTo>
                    <a:pt x="31" y="569"/>
                  </a:lnTo>
                  <a:lnTo>
                    <a:pt x="24" y="551"/>
                  </a:lnTo>
                  <a:lnTo>
                    <a:pt x="18" y="532"/>
                  </a:lnTo>
                  <a:lnTo>
                    <a:pt x="12" y="513"/>
                  </a:lnTo>
                  <a:lnTo>
                    <a:pt x="8" y="493"/>
                  </a:lnTo>
                  <a:lnTo>
                    <a:pt x="4" y="472"/>
                  </a:lnTo>
                  <a:lnTo>
                    <a:pt x="2" y="452"/>
                  </a:lnTo>
                  <a:lnTo>
                    <a:pt x="0" y="431"/>
                  </a:lnTo>
                  <a:lnTo>
                    <a:pt x="0" y="410"/>
                  </a:lnTo>
                  <a:lnTo>
                    <a:pt x="0" y="410"/>
                  </a:lnTo>
                  <a:lnTo>
                    <a:pt x="0" y="389"/>
                  </a:lnTo>
                  <a:lnTo>
                    <a:pt x="2" y="368"/>
                  </a:lnTo>
                  <a:lnTo>
                    <a:pt x="4" y="348"/>
                  </a:lnTo>
                  <a:lnTo>
                    <a:pt x="8" y="327"/>
                  </a:lnTo>
                  <a:lnTo>
                    <a:pt x="12" y="308"/>
                  </a:lnTo>
                  <a:lnTo>
                    <a:pt x="18" y="288"/>
                  </a:lnTo>
                  <a:lnTo>
                    <a:pt x="24" y="269"/>
                  </a:lnTo>
                  <a:lnTo>
                    <a:pt x="31" y="251"/>
                  </a:lnTo>
                  <a:lnTo>
                    <a:pt x="40" y="233"/>
                  </a:lnTo>
                  <a:lnTo>
                    <a:pt x="49" y="215"/>
                  </a:lnTo>
                  <a:lnTo>
                    <a:pt x="59" y="198"/>
                  </a:lnTo>
                  <a:lnTo>
                    <a:pt x="70" y="181"/>
                  </a:lnTo>
                  <a:lnTo>
                    <a:pt x="81" y="165"/>
                  </a:lnTo>
                  <a:lnTo>
                    <a:pt x="94" y="150"/>
                  </a:lnTo>
                  <a:lnTo>
                    <a:pt x="106" y="134"/>
                  </a:lnTo>
                  <a:lnTo>
                    <a:pt x="120" y="120"/>
                  </a:lnTo>
                  <a:lnTo>
                    <a:pt x="120" y="120"/>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41" name="Group 140">
            <a:extLst>
              <a:ext uri="{FF2B5EF4-FFF2-40B4-BE49-F238E27FC236}">
                <a16:creationId xmlns:a16="http://schemas.microsoft.com/office/drawing/2014/main" id="{32024A0D-A7B7-47C5-9B62-A20E7015404B}"/>
              </a:ext>
            </a:extLst>
          </p:cNvPr>
          <p:cNvGrpSpPr>
            <a:grpSpLocks/>
          </p:cNvGrpSpPr>
          <p:nvPr userDrawn="1"/>
        </p:nvGrpSpPr>
        <p:grpSpPr>
          <a:xfrm>
            <a:off x="9924506" y="5496987"/>
            <a:ext cx="477285" cy="497873"/>
            <a:chOff x="6818313" y="5580063"/>
            <a:chExt cx="404813" cy="496888"/>
          </a:xfrm>
        </p:grpSpPr>
        <p:sp>
          <p:nvSpPr>
            <p:cNvPr id="142" name="Freeform 196">
              <a:extLst>
                <a:ext uri="{FF2B5EF4-FFF2-40B4-BE49-F238E27FC236}">
                  <a16:creationId xmlns:a16="http://schemas.microsoft.com/office/drawing/2014/main" id="{664AEA72-6609-49F7-863F-B76CAA39EE85}"/>
                </a:ext>
              </a:extLst>
            </p:cNvPr>
            <p:cNvSpPr>
              <a:spLocks/>
            </p:cNvSpPr>
            <p:nvPr/>
          </p:nvSpPr>
          <p:spPr bwMode="auto">
            <a:xfrm>
              <a:off x="6910388" y="5673725"/>
              <a:ext cx="220663" cy="119063"/>
            </a:xfrm>
            <a:custGeom>
              <a:avLst/>
              <a:gdLst/>
              <a:ahLst/>
              <a:cxnLst>
                <a:cxn ang="0">
                  <a:pos x="76" y="377"/>
                </a:cxn>
                <a:cxn ang="0">
                  <a:pos x="346" y="107"/>
                </a:cxn>
                <a:cxn ang="0">
                  <a:pos x="617" y="377"/>
                </a:cxn>
                <a:cxn ang="0">
                  <a:pos x="665" y="377"/>
                </a:cxn>
                <a:cxn ang="0">
                  <a:pos x="694" y="348"/>
                </a:cxn>
                <a:cxn ang="0">
                  <a:pos x="400" y="54"/>
                </a:cxn>
                <a:cxn ang="0">
                  <a:pos x="346" y="0"/>
                </a:cxn>
                <a:cxn ang="0">
                  <a:pos x="294" y="54"/>
                </a:cxn>
                <a:cxn ang="0">
                  <a:pos x="0" y="348"/>
                </a:cxn>
                <a:cxn ang="0">
                  <a:pos x="29" y="377"/>
                </a:cxn>
                <a:cxn ang="0">
                  <a:pos x="76" y="377"/>
                </a:cxn>
              </a:cxnLst>
              <a:rect l="0" t="0" r="r" b="b"/>
              <a:pathLst>
                <a:path w="694" h="377">
                  <a:moveTo>
                    <a:pt x="76" y="377"/>
                  </a:moveTo>
                  <a:lnTo>
                    <a:pt x="346" y="107"/>
                  </a:lnTo>
                  <a:lnTo>
                    <a:pt x="617" y="377"/>
                  </a:lnTo>
                  <a:lnTo>
                    <a:pt x="665" y="377"/>
                  </a:lnTo>
                  <a:lnTo>
                    <a:pt x="694" y="348"/>
                  </a:lnTo>
                  <a:lnTo>
                    <a:pt x="400" y="54"/>
                  </a:lnTo>
                  <a:lnTo>
                    <a:pt x="346" y="0"/>
                  </a:lnTo>
                  <a:lnTo>
                    <a:pt x="294" y="54"/>
                  </a:lnTo>
                  <a:lnTo>
                    <a:pt x="0" y="348"/>
                  </a:lnTo>
                  <a:lnTo>
                    <a:pt x="29" y="377"/>
                  </a:lnTo>
                  <a:lnTo>
                    <a:pt x="76" y="377"/>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3" name="Freeform 197">
              <a:extLst>
                <a:ext uri="{FF2B5EF4-FFF2-40B4-BE49-F238E27FC236}">
                  <a16:creationId xmlns:a16="http://schemas.microsoft.com/office/drawing/2014/main" id="{E8157918-BB43-42F4-A886-B6537899397B}"/>
                </a:ext>
              </a:extLst>
            </p:cNvPr>
            <p:cNvSpPr>
              <a:spLocks/>
            </p:cNvSpPr>
            <p:nvPr/>
          </p:nvSpPr>
          <p:spPr bwMode="auto">
            <a:xfrm>
              <a:off x="6950075" y="5689600"/>
              <a:ext cx="31750" cy="44450"/>
            </a:xfrm>
            <a:custGeom>
              <a:avLst/>
              <a:gdLst/>
              <a:ahLst/>
              <a:cxnLst>
                <a:cxn ang="0">
                  <a:pos x="99" y="0"/>
                </a:cxn>
                <a:cxn ang="0">
                  <a:pos x="0" y="0"/>
                </a:cxn>
                <a:cxn ang="0">
                  <a:pos x="0" y="143"/>
                </a:cxn>
                <a:cxn ang="0">
                  <a:pos x="99" y="45"/>
                </a:cxn>
                <a:cxn ang="0">
                  <a:pos x="99" y="0"/>
                </a:cxn>
              </a:cxnLst>
              <a:rect l="0" t="0" r="r" b="b"/>
              <a:pathLst>
                <a:path w="99" h="143">
                  <a:moveTo>
                    <a:pt x="99" y="0"/>
                  </a:moveTo>
                  <a:lnTo>
                    <a:pt x="0" y="0"/>
                  </a:lnTo>
                  <a:lnTo>
                    <a:pt x="0" y="143"/>
                  </a:lnTo>
                  <a:lnTo>
                    <a:pt x="99" y="45"/>
                  </a:lnTo>
                  <a:lnTo>
                    <a:pt x="99" y="0"/>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4" name="Freeform 198">
              <a:extLst>
                <a:ext uri="{FF2B5EF4-FFF2-40B4-BE49-F238E27FC236}">
                  <a16:creationId xmlns:a16="http://schemas.microsoft.com/office/drawing/2014/main" id="{C89F5982-CC4F-4274-B71A-29CDB968927E}"/>
                </a:ext>
              </a:extLst>
            </p:cNvPr>
            <p:cNvSpPr>
              <a:spLocks/>
            </p:cNvSpPr>
            <p:nvPr/>
          </p:nvSpPr>
          <p:spPr bwMode="auto">
            <a:xfrm>
              <a:off x="6943725" y="5716588"/>
              <a:ext cx="153988" cy="139700"/>
            </a:xfrm>
            <a:custGeom>
              <a:avLst/>
              <a:gdLst/>
              <a:ahLst/>
              <a:cxnLst>
                <a:cxn ang="0">
                  <a:pos x="485" y="436"/>
                </a:cxn>
                <a:cxn ang="0">
                  <a:pos x="485" y="242"/>
                </a:cxn>
                <a:cxn ang="0">
                  <a:pos x="242" y="0"/>
                </a:cxn>
                <a:cxn ang="0">
                  <a:pos x="1" y="242"/>
                </a:cxn>
                <a:cxn ang="0">
                  <a:pos x="0" y="436"/>
                </a:cxn>
                <a:cxn ang="0">
                  <a:pos x="184" y="436"/>
                </a:cxn>
                <a:cxn ang="0">
                  <a:pos x="184" y="237"/>
                </a:cxn>
                <a:cxn ang="0">
                  <a:pos x="301" y="237"/>
                </a:cxn>
                <a:cxn ang="0">
                  <a:pos x="301" y="436"/>
                </a:cxn>
                <a:cxn ang="0">
                  <a:pos x="485" y="436"/>
                </a:cxn>
              </a:cxnLst>
              <a:rect l="0" t="0" r="r" b="b"/>
              <a:pathLst>
                <a:path w="485" h="436">
                  <a:moveTo>
                    <a:pt x="485" y="436"/>
                  </a:moveTo>
                  <a:lnTo>
                    <a:pt x="485" y="242"/>
                  </a:lnTo>
                  <a:lnTo>
                    <a:pt x="242" y="0"/>
                  </a:lnTo>
                  <a:lnTo>
                    <a:pt x="1" y="242"/>
                  </a:lnTo>
                  <a:lnTo>
                    <a:pt x="0" y="436"/>
                  </a:lnTo>
                  <a:lnTo>
                    <a:pt x="184" y="436"/>
                  </a:lnTo>
                  <a:lnTo>
                    <a:pt x="184" y="237"/>
                  </a:lnTo>
                  <a:lnTo>
                    <a:pt x="301" y="237"/>
                  </a:lnTo>
                  <a:lnTo>
                    <a:pt x="301" y="436"/>
                  </a:lnTo>
                  <a:lnTo>
                    <a:pt x="485" y="436"/>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5" name="Freeform 199">
              <a:extLst>
                <a:ext uri="{FF2B5EF4-FFF2-40B4-BE49-F238E27FC236}">
                  <a16:creationId xmlns:a16="http://schemas.microsoft.com/office/drawing/2014/main" id="{A5503059-E720-4A89-AAD3-0A50BD2B3D56}"/>
                </a:ext>
              </a:extLst>
            </p:cNvPr>
            <p:cNvSpPr>
              <a:spLocks noEditPoints="1"/>
            </p:cNvSpPr>
            <p:nvPr/>
          </p:nvSpPr>
          <p:spPr bwMode="auto">
            <a:xfrm>
              <a:off x="6818313" y="5580063"/>
              <a:ext cx="404813" cy="496888"/>
            </a:xfrm>
            <a:custGeom>
              <a:avLst/>
              <a:gdLst/>
              <a:ahLst/>
              <a:cxnLst>
                <a:cxn ang="0">
                  <a:pos x="1240" y="343"/>
                </a:cxn>
                <a:cxn ang="0">
                  <a:pos x="947" y="50"/>
                </a:cxn>
                <a:cxn ang="0">
                  <a:pos x="947" y="50"/>
                </a:cxn>
                <a:cxn ang="0">
                  <a:pos x="937" y="40"/>
                </a:cxn>
                <a:cxn ang="0">
                  <a:pos x="923" y="31"/>
                </a:cxn>
                <a:cxn ang="0">
                  <a:pos x="908" y="22"/>
                </a:cxn>
                <a:cxn ang="0">
                  <a:pos x="893" y="15"/>
                </a:cxn>
                <a:cxn ang="0">
                  <a:pos x="875" y="9"/>
                </a:cxn>
                <a:cxn ang="0">
                  <a:pos x="859" y="5"/>
                </a:cxn>
                <a:cxn ang="0">
                  <a:pos x="843" y="1"/>
                </a:cxn>
                <a:cxn ang="0">
                  <a:pos x="828" y="0"/>
                </a:cxn>
                <a:cxn ang="0">
                  <a:pos x="0" y="0"/>
                </a:cxn>
                <a:cxn ang="0">
                  <a:pos x="0" y="1562"/>
                </a:cxn>
                <a:cxn ang="0">
                  <a:pos x="1278" y="1562"/>
                </a:cxn>
                <a:cxn ang="0">
                  <a:pos x="1278" y="432"/>
                </a:cxn>
                <a:cxn ang="0">
                  <a:pos x="1278" y="432"/>
                </a:cxn>
                <a:cxn ang="0">
                  <a:pos x="1277" y="420"/>
                </a:cxn>
                <a:cxn ang="0">
                  <a:pos x="1275" y="408"/>
                </a:cxn>
                <a:cxn ang="0">
                  <a:pos x="1272" y="397"/>
                </a:cxn>
                <a:cxn ang="0">
                  <a:pos x="1267" y="385"/>
                </a:cxn>
                <a:cxn ang="0">
                  <a:pos x="1262" y="373"/>
                </a:cxn>
                <a:cxn ang="0">
                  <a:pos x="1255" y="361"/>
                </a:cxn>
                <a:cxn ang="0">
                  <a:pos x="1248" y="351"/>
                </a:cxn>
                <a:cxn ang="0">
                  <a:pos x="1240" y="343"/>
                </a:cxn>
                <a:cxn ang="0">
                  <a:pos x="1240" y="343"/>
                </a:cxn>
                <a:cxn ang="0">
                  <a:pos x="1152" y="1436"/>
                </a:cxn>
                <a:cxn ang="0">
                  <a:pos x="125" y="1436"/>
                </a:cxn>
                <a:cxn ang="0">
                  <a:pos x="125" y="126"/>
                </a:cxn>
                <a:cxn ang="0">
                  <a:pos x="824" y="126"/>
                </a:cxn>
                <a:cxn ang="0">
                  <a:pos x="824" y="126"/>
                </a:cxn>
                <a:cxn ang="0">
                  <a:pos x="833" y="127"/>
                </a:cxn>
                <a:cxn ang="0">
                  <a:pos x="842" y="130"/>
                </a:cxn>
                <a:cxn ang="0">
                  <a:pos x="850" y="134"/>
                </a:cxn>
                <a:cxn ang="0">
                  <a:pos x="857" y="139"/>
                </a:cxn>
                <a:cxn ang="0">
                  <a:pos x="862" y="147"/>
                </a:cxn>
                <a:cxn ang="0">
                  <a:pos x="867" y="154"/>
                </a:cxn>
                <a:cxn ang="0">
                  <a:pos x="869" y="163"/>
                </a:cxn>
                <a:cxn ang="0">
                  <a:pos x="870" y="172"/>
                </a:cxn>
                <a:cxn ang="0">
                  <a:pos x="870" y="418"/>
                </a:cxn>
                <a:cxn ang="0">
                  <a:pos x="1103" y="418"/>
                </a:cxn>
                <a:cxn ang="0">
                  <a:pos x="1103" y="418"/>
                </a:cxn>
                <a:cxn ang="0">
                  <a:pos x="1112" y="419"/>
                </a:cxn>
                <a:cxn ang="0">
                  <a:pos x="1122" y="422"/>
                </a:cxn>
                <a:cxn ang="0">
                  <a:pos x="1131" y="427"/>
                </a:cxn>
                <a:cxn ang="0">
                  <a:pos x="1138" y="432"/>
                </a:cxn>
                <a:cxn ang="0">
                  <a:pos x="1143" y="440"/>
                </a:cxn>
                <a:cxn ang="0">
                  <a:pos x="1149" y="448"/>
                </a:cxn>
                <a:cxn ang="0">
                  <a:pos x="1151" y="458"/>
                </a:cxn>
                <a:cxn ang="0">
                  <a:pos x="1152" y="468"/>
                </a:cxn>
                <a:cxn ang="0">
                  <a:pos x="1152" y="1436"/>
                </a:cxn>
              </a:cxnLst>
              <a:rect l="0" t="0" r="r" b="b"/>
              <a:pathLst>
                <a:path w="1278" h="1562">
                  <a:moveTo>
                    <a:pt x="1240" y="343"/>
                  </a:moveTo>
                  <a:lnTo>
                    <a:pt x="947" y="50"/>
                  </a:lnTo>
                  <a:lnTo>
                    <a:pt x="947" y="50"/>
                  </a:lnTo>
                  <a:lnTo>
                    <a:pt x="937" y="40"/>
                  </a:lnTo>
                  <a:lnTo>
                    <a:pt x="923" y="31"/>
                  </a:lnTo>
                  <a:lnTo>
                    <a:pt x="908" y="22"/>
                  </a:lnTo>
                  <a:lnTo>
                    <a:pt x="893" y="15"/>
                  </a:lnTo>
                  <a:lnTo>
                    <a:pt x="875" y="9"/>
                  </a:lnTo>
                  <a:lnTo>
                    <a:pt x="859" y="5"/>
                  </a:lnTo>
                  <a:lnTo>
                    <a:pt x="843" y="1"/>
                  </a:lnTo>
                  <a:lnTo>
                    <a:pt x="828" y="0"/>
                  </a:lnTo>
                  <a:lnTo>
                    <a:pt x="0" y="0"/>
                  </a:lnTo>
                  <a:lnTo>
                    <a:pt x="0" y="1562"/>
                  </a:lnTo>
                  <a:lnTo>
                    <a:pt x="1278" y="1562"/>
                  </a:lnTo>
                  <a:lnTo>
                    <a:pt x="1278" y="432"/>
                  </a:lnTo>
                  <a:lnTo>
                    <a:pt x="1278" y="432"/>
                  </a:lnTo>
                  <a:lnTo>
                    <a:pt x="1277" y="420"/>
                  </a:lnTo>
                  <a:lnTo>
                    <a:pt x="1275" y="408"/>
                  </a:lnTo>
                  <a:lnTo>
                    <a:pt x="1272" y="397"/>
                  </a:lnTo>
                  <a:lnTo>
                    <a:pt x="1267" y="385"/>
                  </a:lnTo>
                  <a:lnTo>
                    <a:pt x="1262" y="373"/>
                  </a:lnTo>
                  <a:lnTo>
                    <a:pt x="1255" y="361"/>
                  </a:lnTo>
                  <a:lnTo>
                    <a:pt x="1248" y="351"/>
                  </a:lnTo>
                  <a:lnTo>
                    <a:pt x="1240" y="343"/>
                  </a:lnTo>
                  <a:lnTo>
                    <a:pt x="1240" y="343"/>
                  </a:lnTo>
                  <a:close/>
                  <a:moveTo>
                    <a:pt x="1152" y="1436"/>
                  </a:moveTo>
                  <a:lnTo>
                    <a:pt x="125" y="1436"/>
                  </a:lnTo>
                  <a:lnTo>
                    <a:pt x="125" y="126"/>
                  </a:lnTo>
                  <a:lnTo>
                    <a:pt x="824" y="126"/>
                  </a:lnTo>
                  <a:lnTo>
                    <a:pt x="824" y="126"/>
                  </a:lnTo>
                  <a:lnTo>
                    <a:pt x="833" y="127"/>
                  </a:lnTo>
                  <a:lnTo>
                    <a:pt x="842" y="130"/>
                  </a:lnTo>
                  <a:lnTo>
                    <a:pt x="850" y="134"/>
                  </a:lnTo>
                  <a:lnTo>
                    <a:pt x="857" y="139"/>
                  </a:lnTo>
                  <a:lnTo>
                    <a:pt x="862" y="147"/>
                  </a:lnTo>
                  <a:lnTo>
                    <a:pt x="867" y="154"/>
                  </a:lnTo>
                  <a:lnTo>
                    <a:pt x="869" y="163"/>
                  </a:lnTo>
                  <a:lnTo>
                    <a:pt x="870" y="172"/>
                  </a:lnTo>
                  <a:lnTo>
                    <a:pt x="870" y="418"/>
                  </a:lnTo>
                  <a:lnTo>
                    <a:pt x="1103" y="418"/>
                  </a:lnTo>
                  <a:lnTo>
                    <a:pt x="1103" y="418"/>
                  </a:lnTo>
                  <a:lnTo>
                    <a:pt x="1112" y="419"/>
                  </a:lnTo>
                  <a:lnTo>
                    <a:pt x="1122" y="422"/>
                  </a:lnTo>
                  <a:lnTo>
                    <a:pt x="1131" y="427"/>
                  </a:lnTo>
                  <a:lnTo>
                    <a:pt x="1138" y="432"/>
                  </a:lnTo>
                  <a:lnTo>
                    <a:pt x="1143" y="440"/>
                  </a:lnTo>
                  <a:lnTo>
                    <a:pt x="1149" y="448"/>
                  </a:lnTo>
                  <a:lnTo>
                    <a:pt x="1151" y="458"/>
                  </a:lnTo>
                  <a:lnTo>
                    <a:pt x="1152" y="468"/>
                  </a:lnTo>
                  <a:lnTo>
                    <a:pt x="1152" y="1436"/>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6" name="Rectangle 200">
              <a:extLst>
                <a:ext uri="{FF2B5EF4-FFF2-40B4-BE49-F238E27FC236}">
                  <a16:creationId xmlns:a16="http://schemas.microsoft.com/office/drawing/2014/main" id="{B7E9B3A2-A5C8-4D5C-A19C-3F44FCB09FCD}"/>
                </a:ext>
              </a:extLst>
            </p:cNvPr>
            <p:cNvSpPr>
              <a:spLocks noChangeArrowheads="1"/>
            </p:cNvSpPr>
            <p:nvPr/>
          </p:nvSpPr>
          <p:spPr bwMode="auto">
            <a:xfrm>
              <a:off x="6904038" y="5918200"/>
              <a:ext cx="233363" cy="17463"/>
            </a:xfrm>
            <a:prstGeom prst="rect">
              <a:avLst/>
            </a:prstGeom>
            <a:solidFill>
              <a:schemeClr val="accent3">
                <a:lumMod val="75000"/>
              </a:schemeClr>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7" name="Rectangle 201">
              <a:extLst>
                <a:ext uri="{FF2B5EF4-FFF2-40B4-BE49-F238E27FC236}">
                  <a16:creationId xmlns:a16="http://schemas.microsoft.com/office/drawing/2014/main" id="{EEB4ECEF-E0A8-46EE-80FD-F63B675CC131}"/>
                </a:ext>
              </a:extLst>
            </p:cNvPr>
            <p:cNvSpPr>
              <a:spLocks noChangeArrowheads="1"/>
            </p:cNvSpPr>
            <p:nvPr/>
          </p:nvSpPr>
          <p:spPr bwMode="auto">
            <a:xfrm>
              <a:off x="6904038" y="5889625"/>
              <a:ext cx="233363" cy="17463"/>
            </a:xfrm>
            <a:prstGeom prst="rect">
              <a:avLst/>
            </a:prstGeom>
            <a:solidFill>
              <a:schemeClr val="accent3">
                <a:lumMod val="75000"/>
              </a:schemeClr>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8" name="Rectangle 202">
              <a:extLst>
                <a:ext uri="{FF2B5EF4-FFF2-40B4-BE49-F238E27FC236}">
                  <a16:creationId xmlns:a16="http://schemas.microsoft.com/office/drawing/2014/main" id="{7B650B44-C88C-45DE-B61C-C0B822103684}"/>
                </a:ext>
              </a:extLst>
            </p:cNvPr>
            <p:cNvSpPr>
              <a:spLocks noChangeArrowheads="1"/>
            </p:cNvSpPr>
            <p:nvPr/>
          </p:nvSpPr>
          <p:spPr bwMode="auto">
            <a:xfrm>
              <a:off x="6904038" y="5946775"/>
              <a:ext cx="233363" cy="17463"/>
            </a:xfrm>
            <a:prstGeom prst="rect">
              <a:avLst/>
            </a:prstGeom>
            <a:solidFill>
              <a:schemeClr val="accent3">
                <a:lumMod val="75000"/>
              </a:schemeClr>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9" name="Rectangle 203">
              <a:extLst>
                <a:ext uri="{FF2B5EF4-FFF2-40B4-BE49-F238E27FC236}">
                  <a16:creationId xmlns:a16="http://schemas.microsoft.com/office/drawing/2014/main" id="{1172EB93-FD9A-40B4-A95E-CEE3BA87C6C2}"/>
                </a:ext>
              </a:extLst>
            </p:cNvPr>
            <p:cNvSpPr>
              <a:spLocks noChangeArrowheads="1"/>
            </p:cNvSpPr>
            <p:nvPr/>
          </p:nvSpPr>
          <p:spPr bwMode="auto">
            <a:xfrm>
              <a:off x="6904038" y="5975350"/>
              <a:ext cx="233363" cy="17463"/>
            </a:xfrm>
            <a:prstGeom prst="rect">
              <a:avLst/>
            </a:prstGeom>
            <a:solidFill>
              <a:schemeClr val="accent3">
                <a:lumMod val="75000"/>
              </a:schemeClr>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728632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Program Overview/Process 2.19.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1EB59-CDA4-4332-8853-CE5857EB102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CE488E8-2901-4834-9583-E6449E572743}"/>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4" name="Rectangle 3">
            <a:extLst>
              <a:ext uri="{FF2B5EF4-FFF2-40B4-BE49-F238E27FC236}">
                <a16:creationId xmlns:a16="http://schemas.microsoft.com/office/drawing/2014/main" id="{3538C586-271D-421F-8F71-51C9D5EFDED6}"/>
              </a:ext>
            </a:extLst>
          </p:cNvPr>
          <p:cNvSpPr/>
          <p:nvPr userDrawn="1"/>
        </p:nvSpPr>
        <p:spPr>
          <a:xfrm>
            <a:off x="4332702" y="1684077"/>
            <a:ext cx="1785326" cy="2432124"/>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solidFill>
                  <a:schemeClr val="tx1"/>
                </a:solidFill>
              </a:rPr>
              <a:t>Asset Management</a:t>
            </a:r>
          </a:p>
        </p:txBody>
      </p:sp>
      <p:sp>
        <p:nvSpPr>
          <p:cNvPr id="6" name="Rectangle 5">
            <a:extLst>
              <a:ext uri="{FF2B5EF4-FFF2-40B4-BE49-F238E27FC236}">
                <a16:creationId xmlns:a16="http://schemas.microsoft.com/office/drawing/2014/main" id="{3E3CE6C6-3342-4CAD-922A-4075B461EC9B}"/>
              </a:ext>
            </a:extLst>
          </p:cNvPr>
          <p:cNvSpPr/>
          <p:nvPr userDrawn="1"/>
        </p:nvSpPr>
        <p:spPr>
          <a:xfrm>
            <a:off x="4332701" y="5612266"/>
            <a:ext cx="1785294" cy="864271"/>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Execution</a:t>
            </a:r>
          </a:p>
        </p:txBody>
      </p:sp>
      <p:cxnSp>
        <p:nvCxnSpPr>
          <p:cNvPr id="7" name="Straight Connector 6">
            <a:extLst>
              <a:ext uri="{FF2B5EF4-FFF2-40B4-BE49-F238E27FC236}">
                <a16:creationId xmlns:a16="http://schemas.microsoft.com/office/drawing/2014/main" id="{AA9AF3E0-B5F9-4196-BA0C-B509B7192B83}"/>
              </a:ext>
            </a:extLst>
          </p:cNvPr>
          <p:cNvCxnSpPr>
            <a:cxnSpLocks/>
          </p:cNvCxnSpPr>
          <p:nvPr userDrawn="1"/>
        </p:nvCxnSpPr>
        <p:spPr>
          <a:xfrm>
            <a:off x="4168947" y="4273929"/>
            <a:ext cx="7906089" cy="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8" name="TextBox 8">
            <a:extLst>
              <a:ext uri="{FF2B5EF4-FFF2-40B4-BE49-F238E27FC236}">
                <a16:creationId xmlns:a16="http://schemas.microsoft.com/office/drawing/2014/main" id="{31E3643E-3F32-4D59-8F0B-6B94E0A39459}"/>
              </a:ext>
            </a:extLst>
          </p:cNvPr>
          <p:cNvSpPr txBox="1">
            <a:spLocks/>
          </p:cNvSpPr>
          <p:nvPr userDrawn="1"/>
        </p:nvSpPr>
        <p:spPr>
          <a:xfrm>
            <a:off x="6915118" y="5746751"/>
            <a:ext cx="4246245" cy="595300"/>
          </a:xfrm>
          <a:prstGeom prst="roundRect">
            <a:avLst/>
          </a:prstGeom>
          <a:solidFill>
            <a:schemeClr val="bg2">
              <a:lumMod val="25000"/>
            </a:schemeClr>
          </a:solidFill>
          <a:ln w="9525">
            <a:noFill/>
          </a:ln>
        </p:spPr>
        <p:txBody>
          <a:bodyPr lIns="45720" rIns="45720" anchor="ctr"/>
          <a:lstStyle>
            <a:lvl1pPr marL="112713" indent="-112713" algn="l" defTabSz="914400" rtl="0" eaLnBrk="1" latinLnBrk="0" hangingPunct="1">
              <a:lnSpc>
                <a:spcPct val="100000"/>
              </a:lnSpc>
              <a:spcBef>
                <a:spcPts val="0"/>
              </a:spcBef>
              <a:spcAft>
                <a:spcPts val="600"/>
              </a:spcAft>
              <a:buFont typeface="Wingdings" panose="05000000000000000000" pitchFamily="2" charset="2"/>
              <a:buChar char="§"/>
              <a:defRPr lang="en-US" sz="1500" b="0" kern="1200" dirty="0" smtClean="0">
                <a:solidFill>
                  <a:schemeClr val="tx1"/>
                </a:solidFill>
                <a:latin typeface="+mn-lt"/>
                <a:ea typeface="+mn-ea"/>
                <a:cs typeface="+mn-cs"/>
              </a:defRPr>
            </a:lvl1pPr>
            <a:lvl2pPr marL="233363" indent="-120650" algn="l" defTabSz="914400" rtl="0" eaLnBrk="1" latinLnBrk="0" hangingPunct="1">
              <a:lnSpc>
                <a:spcPct val="100000"/>
              </a:lnSpc>
              <a:spcBef>
                <a:spcPts val="0"/>
              </a:spcBef>
              <a:spcAft>
                <a:spcPts val="600"/>
              </a:spcAft>
              <a:buFont typeface="Arial" panose="020B0604020202020204" pitchFamily="34" charset="0"/>
              <a:buChar char="­"/>
              <a:defRPr lang="en-US" sz="1500" b="0" kern="1200" dirty="0" smtClean="0">
                <a:solidFill>
                  <a:schemeClr val="tx1"/>
                </a:solidFill>
                <a:latin typeface="+mn-lt"/>
                <a:ea typeface="+mn-ea"/>
                <a:cs typeface="+mn-cs"/>
              </a:defRPr>
            </a:lvl2pPr>
            <a:lvl3pPr marL="344488" indent="-111125" algn="l" defTabSz="914400" rtl="0" eaLnBrk="1" latinLnBrk="0" hangingPunct="1">
              <a:lnSpc>
                <a:spcPct val="100000"/>
              </a:lnSpc>
              <a:spcBef>
                <a:spcPts val="0"/>
              </a:spcBef>
              <a:spcAft>
                <a:spcPts val="600"/>
              </a:spcAft>
              <a:buClr>
                <a:schemeClr val="tx1"/>
              </a:buClr>
              <a:buFont typeface="Wingdings" panose="05000000000000000000" pitchFamily="2" charset="2"/>
              <a:buChar char="§"/>
              <a:defRPr lang="en-US" sz="1500" b="0" kern="1200" dirty="0" smtClean="0">
                <a:solidFill>
                  <a:schemeClr val="tx1"/>
                </a:solidFill>
                <a:latin typeface="+mn-lt"/>
                <a:ea typeface="+mn-ea"/>
                <a:cs typeface="+mn-cs"/>
              </a:defRPr>
            </a:lvl3pPr>
            <a:lvl4pPr marL="457200" indent="-112713" algn="l" defTabSz="914400" rtl="0" eaLnBrk="1" latinLnBrk="0" hangingPunct="1">
              <a:lnSpc>
                <a:spcPct val="100000"/>
              </a:lnSpc>
              <a:spcBef>
                <a:spcPts val="0"/>
              </a:spcBef>
              <a:spcAft>
                <a:spcPts val="600"/>
              </a:spcAft>
              <a:buClr>
                <a:schemeClr val="tx1"/>
              </a:buClr>
              <a:buFont typeface="Arial" panose="020B0604020202020204" pitchFamily="34" charset="0"/>
              <a:buChar char="­"/>
              <a:defRPr lang="en-US" sz="1500" b="0" kern="1200" dirty="0" smtClean="0">
                <a:solidFill>
                  <a:schemeClr val="tx1"/>
                </a:solidFill>
                <a:latin typeface="+mn-lt"/>
                <a:ea typeface="+mn-ea"/>
                <a:cs typeface="+mn-cs"/>
              </a:defRPr>
            </a:lvl4pPr>
            <a:lvl5pPr marL="569913" indent="-112713" algn="l" defTabSz="914400" rtl="0" eaLnBrk="1" latinLnBrk="0" hangingPunct="1">
              <a:lnSpc>
                <a:spcPct val="100000"/>
              </a:lnSpc>
              <a:spcBef>
                <a:spcPts val="0"/>
              </a:spcBef>
              <a:spcAft>
                <a:spcPts val="600"/>
              </a:spcAft>
              <a:buClr>
                <a:schemeClr val="tx1"/>
              </a:buClr>
              <a:buFont typeface="Wingdings" panose="05000000000000000000" pitchFamily="2" charset="2"/>
              <a:buChar char="§"/>
              <a:defRPr lang="en-US" sz="1500" b="0" kern="1200" baseline="0" dirty="0" smtClean="0">
                <a:solidFill>
                  <a:schemeClr val="tx1"/>
                </a:solidFill>
                <a:latin typeface="+mn-lt"/>
                <a:ea typeface="+mn-ea"/>
                <a:cs typeface="+mn-cs"/>
              </a:defRPr>
            </a:lvl5pPr>
            <a:lvl6pPr marL="1098000" indent="-230400" algn="l" defTabSz="914400" rtl="0" eaLnBrk="1" latinLnBrk="0" hangingPunct="1">
              <a:lnSpc>
                <a:spcPct val="100000"/>
              </a:lnSpc>
              <a:spcBef>
                <a:spcPts val="0"/>
              </a:spcBef>
              <a:spcAft>
                <a:spcPts val="600"/>
              </a:spcAft>
              <a:buClr>
                <a:schemeClr val="tx1"/>
              </a:buClr>
              <a:buFont typeface="Arial" panose="020B0604020202020204" pitchFamily="34" charset="0"/>
              <a:buChar char="-"/>
              <a:defRPr sz="1500" kern="1200">
                <a:solidFill>
                  <a:schemeClr val="tx1"/>
                </a:solidFill>
                <a:latin typeface="+mn-lt"/>
                <a:ea typeface="+mn-ea"/>
                <a:cs typeface="+mn-cs"/>
              </a:defRPr>
            </a:lvl6pPr>
            <a:lvl7pPr marL="1371600" indent="-284400" algn="l" defTabSz="914400" rtl="0" eaLnBrk="1" latinLnBrk="0" hangingPunct="1">
              <a:lnSpc>
                <a:spcPct val="100000"/>
              </a:lnSpc>
              <a:spcBef>
                <a:spcPts val="0"/>
              </a:spcBef>
              <a:spcAft>
                <a:spcPts val="600"/>
              </a:spcAft>
              <a:buClr>
                <a:schemeClr val="tx1"/>
              </a:buClr>
              <a:buFont typeface="Arial" panose="020B0604020202020204" pitchFamily="34" charset="0"/>
              <a:buChar char="—"/>
              <a:defRPr sz="1500" kern="1200">
                <a:solidFill>
                  <a:schemeClr val="tx1"/>
                </a:solidFill>
                <a:latin typeface="+mn-lt"/>
                <a:ea typeface="+mn-ea"/>
                <a:cs typeface="+mn-cs"/>
              </a:defRPr>
            </a:lvl7pPr>
            <a:lvl8pPr marL="1645200" indent="-228600" algn="l" defTabSz="914400" rtl="0" eaLnBrk="1" latinLnBrk="0" hangingPunct="1">
              <a:lnSpc>
                <a:spcPct val="100000"/>
              </a:lnSpc>
              <a:spcBef>
                <a:spcPts val="0"/>
              </a:spcBef>
              <a:spcAft>
                <a:spcPts val="600"/>
              </a:spcAft>
              <a:buClr>
                <a:schemeClr val="tx1"/>
              </a:buClr>
              <a:buFont typeface="Arial" panose="020B0604020202020204" pitchFamily="34" charset="0"/>
              <a:buChar char="-"/>
              <a:defRPr sz="15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4" indent="0">
              <a:buNone/>
            </a:pPr>
            <a:r>
              <a:rPr lang="en-US" sz="1200">
                <a:solidFill>
                  <a:schemeClr val="bg1"/>
                </a:solidFill>
                <a:latin typeface="Arial" panose="020B0604020202020204" pitchFamily="34" charset="0"/>
              </a:rPr>
              <a:t>Replace fire ignition components </a:t>
            </a:r>
          </a:p>
        </p:txBody>
      </p:sp>
      <p:sp>
        <p:nvSpPr>
          <p:cNvPr id="9" name="Rectangle 8">
            <a:extLst>
              <a:ext uri="{FF2B5EF4-FFF2-40B4-BE49-F238E27FC236}">
                <a16:creationId xmlns:a16="http://schemas.microsoft.com/office/drawing/2014/main" id="{13F2CCCE-5D6C-4AC8-9533-17F457C9E2E2}"/>
              </a:ext>
            </a:extLst>
          </p:cNvPr>
          <p:cNvSpPr/>
          <p:nvPr userDrawn="1"/>
        </p:nvSpPr>
        <p:spPr>
          <a:xfrm>
            <a:off x="4332701" y="4431657"/>
            <a:ext cx="1785320" cy="891527"/>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solidFill>
                  <a:schemeClr val="tx1"/>
                </a:solidFill>
              </a:rPr>
              <a:t>Inspections</a:t>
            </a:r>
          </a:p>
        </p:txBody>
      </p:sp>
      <p:sp>
        <p:nvSpPr>
          <p:cNvPr id="10" name="Rectangle: Rounded Corners 9">
            <a:extLst>
              <a:ext uri="{FF2B5EF4-FFF2-40B4-BE49-F238E27FC236}">
                <a16:creationId xmlns:a16="http://schemas.microsoft.com/office/drawing/2014/main" id="{67FAD2AA-47E2-4091-9C63-D8FE6CFE942B}"/>
              </a:ext>
            </a:extLst>
          </p:cNvPr>
          <p:cNvSpPr>
            <a:spLocks/>
          </p:cNvSpPr>
          <p:nvPr userDrawn="1"/>
        </p:nvSpPr>
        <p:spPr>
          <a:xfrm>
            <a:off x="6326891" y="1684077"/>
            <a:ext cx="2556593" cy="595300"/>
          </a:xfrm>
          <a:prstGeom prst="roundRect">
            <a:avLst/>
          </a:prstGeom>
          <a:solidFill>
            <a:schemeClr val="bg2">
              <a:lumMod val="25000"/>
            </a:schemeClr>
          </a:solidFill>
          <a:ln w="9525">
            <a:noFill/>
          </a:ln>
        </p:spPr>
        <p:txBody>
          <a:bodyPr lIns="45720" rIns="45720" anchor="ctr"/>
          <a:lstStyle/>
          <a:p>
            <a:pPr lvl="1" defTabSz="914400">
              <a:spcAft>
                <a:spcPts val="600"/>
              </a:spcAft>
            </a:pPr>
            <a:r>
              <a:rPr lang="en-US" sz="1200">
                <a:solidFill>
                  <a:schemeClr val="bg1"/>
                </a:solidFill>
                <a:latin typeface="Arial" panose="020B0604020202020204" pitchFamily="34" charset="0"/>
              </a:rPr>
              <a:t>Identify the comprehensive list of Fire Ignition Components </a:t>
            </a:r>
          </a:p>
        </p:txBody>
      </p:sp>
      <p:sp>
        <p:nvSpPr>
          <p:cNvPr id="11" name="Rectangle: Rounded Corners 10">
            <a:extLst>
              <a:ext uri="{FF2B5EF4-FFF2-40B4-BE49-F238E27FC236}">
                <a16:creationId xmlns:a16="http://schemas.microsoft.com/office/drawing/2014/main" id="{6E2916DA-7294-4241-841A-D3426D444EC7}"/>
              </a:ext>
            </a:extLst>
          </p:cNvPr>
          <p:cNvSpPr>
            <a:spLocks/>
          </p:cNvSpPr>
          <p:nvPr userDrawn="1"/>
        </p:nvSpPr>
        <p:spPr>
          <a:xfrm>
            <a:off x="9232845" y="1684077"/>
            <a:ext cx="2572145" cy="595300"/>
          </a:xfrm>
          <a:prstGeom prst="roundRect">
            <a:avLst/>
          </a:prstGeom>
          <a:solidFill>
            <a:schemeClr val="accent4">
              <a:lumMod val="90000"/>
              <a:lumOff val="10000"/>
            </a:schemeClr>
          </a:solidFill>
          <a:ln w="9525">
            <a:noFill/>
          </a:ln>
        </p:spPr>
        <p:txBody>
          <a:bodyPr lIns="45720" rIns="45720" anchor="ctr"/>
          <a:lstStyle/>
          <a:p>
            <a:pPr lvl="1" defTabSz="914400">
              <a:spcAft>
                <a:spcPts val="600"/>
              </a:spcAft>
            </a:pPr>
            <a:r>
              <a:rPr lang="en-US" sz="1200">
                <a:solidFill>
                  <a:schemeClr val="bg1"/>
                </a:solidFill>
                <a:latin typeface="Arial" panose="020B0604020202020204" pitchFamily="34" charset="0"/>
              </a:rPr>
              <a:t>Determine the extent of condition in the HFTD/HFRA</a:t>
            </a:r>
          </a:p>
        </p:txBody>
      </p:sp>
      <p:sp>
        <p:nvSpPr>
          <p:cNvPr id="12" name="Rectangle: Rounded Corners 11">
            <a:extLst>
              <a:ext uri="{FF2B5EF4-FFF2-40B4-BE49-F238E27FC236}">
                <a16:creationId xmlns:a16="http://schemas.microsoft.com/office/drawing/2014/main" id="{78D18675-8438-4071-83C6-4BB18F6E5CEF}"/>
              </a:ext>
            </a:extLst>
          </p:cNvPr>
          <p:cNvSpPr>
            <a:spLocks/>
          </p:cNvSpPr>
          <p:nvPr userDrawn="1"/>
        </p:nvSpPr>
        <p:spPr>
          <a:xfrm>
            <a:off x="6890738" y="2602489"/>
            <a:ext cx="4246245" cy="595300"/>
          </a:xfrm>
          <a:prstGeom prst="roundRect">
            <a:avLst/>
          </a:prstGeom>
          <a:solidFill>
            <a:schemeClr val="accent2">
              <a:lumMod val="75000"/>
            </a:schemeClr>
          </a:solidFill>
          <a:ln w="9525">
            <a:noFill/>
          </a:ln>
        </p:spPr>
        <p:txBody>
          <a:bodyPr lIns="45720" rIns="45720" anchor="ctr"/>
          <a:lstStyle/>
          <a:p>
            <a:pPr lvl="1" defTabSz="914400">
              <a:spcAft>
                <a:spcPts val="600"/>
              </a:spcAft>
            </a:pPr>
            <a:r>
              <a:rPr lang="en-US" sz="1200">
                <a:solidFill>
                  <a:schemeClr val="bg1"/>
                </a:solidFill>
                <a:latin typeface="Arial" panose="020B0604020202020204" pitchFamily="34" charset="0"/>
              </a:rPr>
              <a:t>Utilize risk scoring to determine priority of replacement </a:t>
            </a:r>
          </a:p>
        </p:txBody>
      </p:sp>
      <p:sp>
        <p:nvSpPr>
          <p:cNvPr id="13" name="Rectangle: Rounded Corners 12">
            <a:extLst>
              <a:ext uri="{FF2B5EF4-FFF2-40B4-BE49-F238E27FC236}">
                <a16:creationId xmlns:a16="http://schemas.microsoft.com/office/drawing/2014/main" id="{F17FFA47-9CE5-4C3E-86BE-D15769AE0EA4}"/>
              </a:ext>
            </a:extLst>
          </p:cNvPr>
          <p:cNvSpPr>
            <a:spLocks/>
          </p:cNvSpPr>
          <p:nvPr userDrawn="1"/>
        </p:nvSpPr>
        <p:spPr>
          <a:xfrm>
            <a:off x="6875776" y="3520900"/>
            <a:ext cx="4261206" cy="595300"/>
          </a:xfrm>
          <a:prstGeom prst="roundRect">
            <a:avLst/>
          </a:prstGeom>
          <a:solidFill>
            <a:schemeClr val="bg2">
              <a:lumMod val="50000"/>
            </a:schemeClr>
          </a:solidFill>
          <a:ln w="9525">
            <a:noFill/>
          </a:ln>
        </p:spPr>
        <p:txBody>
          <a:bodyPr lIns="45720" rIns="45720" anchor="ctr"/>
          <a:lstStyle/>
          <a:p>
            <a:pPr lvl="1" defTabSz="914400">
              <a:spcAft>
                <a:spcPts val="600"/>
              </a:spcAft>
            </a:pPr>
            <a:r>
              <a:rPr lang="en-US" sz="1200">
                <a:solidFill>
                  <a:schemeClr val="bg1"/>
                </a:solidFill>
                <a:latin typeface="Arial" panose="020B0604020202020204" pitchFamily="34" charset="0"/>
              </a:rPr>
              <a:t>Formulate a Risk-informed plan to determine what will get replaced in 2021</a:t>
            </a:r>
          </a:p>
        </p:txBody>
      </p:sp>
      <p:sp>
        <p:nvSpPr>
          <p:cNvPr id="14" name="Rectangle: Rounded Corners 13">
            <a:extLst>
              <a:ext uri="{FF2B5EF4-FFF2-40B4-BE49-F238E27FC236}">
                <a16:creationId xmlns:a16="http://schemas.microsoft.com/office/drawing/2014/main" id="{1B980166-AC5F-4365-8100-40D4D5205DCA}"/>
              </a:ext>
            </a:extLst>
          </p:cNvPr>
          <p:cNvSpPr>
            <a:spLocks/>
          </p:cNvSpPr>
          <p:nvPr userDrawn="1"/>
        </p:nvSpPr>
        <p:spPr>
          <a:xfrm>
            <a:off x="6915118" y="4567694"/>
            <a:ext cx="4246245" cy="595300"/>
          </a:xfrm>
          <a:prstGeom prst="roundRect">
            <a:avLst/>
          </a:prstGeom>
          <a:solidFill>
            <a:schemeClr val="bg2">
              <a:lumMod val="25000"/>
            </a:schemeClr>
          </a:solidFill>
          <a:ln w="9525">
            <a:noFill/>
          </a:ln>
        </p:spPr>
        <p:txBody>
          <a:bodyPr lIns="45720" rIns="45720" anchor="ctr"/>
          <a:lstStyle/>
          <a:p>
            <a:pPr lvl="1" defTabSz="914400">
              <a:spcAft>
                <a:spcPts val="600"/>
              </a:spcAft>
            </a:pPr>
            <a:r>
              <a:rPr lang="en-US" sz="1200">
                <a:solidFill>
                  <a:schemeClr val="bg1"/>
                </a:solidFill>
                <a:latin typeface="Arial" panose="020B0604020202020204" pitchFamily="34" charset="0"/>
              </a:rPr>
              <a:t>Adjust the 2021 distribution inspection form to collect information on fire ignition components</a:t>
            </a:r>
          </a:p>
        </p:txBody>
      </p:sp>
      <p:cxnSp>
        <p:nvCxnSpPr>
          <p:cNvPr id="15" name="Straight Connector 14">
            <a:extLst>
              <a:ext uri="{FF2B5EF4-FFF2-40B4-BE49-F238E27FC236}">
                <a16:creationId xmlns:a16="http://schemas.microsoft.com/office/drawing/2014/main" id="{995C2E51-C649-4D90-BE9D-CEF35E78E26D}"/>
              </a:ext>
            </a:extLst>
          </p:cNvPr>
          <p:cNvCxnSpPr>
            <a:cxnSpLocks/>
          </p:cNvCxnSpPr>
          <p:nvPr userDrawn="1"/>
        </p:nvCxnSpPr>
        <p:spPr>
          <a:xfrm>
            <a:off x="4168947" y="5460140"/>
            <a:ext cx="7906089" cy="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sp>
        <p:nvSpPr>
          <p:cNvPr id="17" name="Oval 16">
            <a:extLst>
              <a:ext uri="{FF2B5EF4-FFF2-40B4-BE49-F238E27FC236}">
                <a16:creationId xmlns:a16="http://schemas.microsoft.com/office/drawing/2014/main" id="{A8087337-AF62-44A5-B157-41E783ACE7E6}"/>
              </a:ext>
            </a:extLst>
          </p:cNvPr>
          <p:cNvSpPr/>
          <p:nvPr userDrawn="1"/>
        </p:nvSpPr>
        <p:spPr>
          <a:xfrm>
            <a:off x="6676292" y="5758306"/>
            <a:ext cx="564813" cy="572190"/>
          </a:xfrm>
          <a:prstGeom prst="ellipse">
            <a:avLst/>
          </a:prstGeom>
          <a:solidFill>
            <a:schemeClr val="bg1"/>
          </a:solidFill>
          <a:ln w="28575">
            <a:solidFill>
              <a:srgbClr val="0646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64663"/>
              </a:solidFill>
            </a:endParaRPr>
          </a:p>
        </p:txBody>
      </p:sp>
      <p:sp>
        <p:nvSpPr>
          <p:cNvPr id="18" name="Oval 17">
            <a:extLst>
              <a:ext uri="{FF2B5EF4-FFF2-40B4-BE49-F238E27FC236}">
                <a16:creationId xmlns:a16="http://schemas.microsoft.com/office/drawing/2014/main" id="{0151B66C-E0D2-4D4F-893B-62541D01BBE0}"/>
              </a:ext>
            </a:extLst>
          </p:cNvPr>
          <p:cNvSpPr/>
          <p:nvPr userDrawn="1"/>
        </p:nvSpPr>
        <p:spPr>
          <a:xfrm>
            <a:off x="9080052" y="1695632"/>
            <a:ext cx="564813" cy="572190"/>
          </a:xfrm>
          <a:prstGeom prst="ellipse">
            <a:avLst/>
          </a:prstGeom>
          <a:solidFill>
            <a:schemeClr val="bg1"/>
          </a:solidFill>
          <a:ln w="28575">
            <a:solidFill>
              <a:srgbClr val="0066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C8CC7"/>
              </a:solidFill>
            </a:endParaRPr>
          </a:p>
        </p:txBody>
      </p:sp>
      <p:sp>
        <p:nvSpPr>
          <p:cNvPr id="19" name="Oval 18">
            <a:extLst>
              <a:ext uri="{FF2B5EF4-FFF2-40B4-BE49-F238E27FC236}">
                <a16:creationId xmlns:a16="http://schemas.microsoft.com/office/drawing/2014/main" id="{D74FE995-ED3A-47A7-88E6-6547C5235D33}"/>
              </a:ext>
            </a:extLst>
          </p:cNvPr>
          <p:cNvSpPr/>
          <p:nvPr userDrawn="1"/>
        </p:nvSpPr>
        <p:spPr>
          <a:xfrm>
            <a:off x="6710180" y="2613726"/>
            <a:ext cx="564813" cy="572190"/>
          </a:xfrm>
          <a:prstGeom prst="ellipse">
            <a:avLst/>
          </a:prstGeom>
          <a:solidFill>
            <a:schemeClr val="bg1"/>
          </a:solidFill>
          <a:ln w="28575">
            <a:solidFill>
              <a:srgbClr val="007D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48BEF4"/>
              </a:solidFill>
            </a:endParaRPr>
          </a:p>
        </p:txBody>
      </p:sp>
      <p:sp>
        <p:nvSpPr>
          <p:cNvPr id="20" name="Oval 19">
            <a:extLst>
              <a:ext uri="{FF2B5EF4-FFF2-40B4-BE49-F238E27FC236}">
                <a16:creationId xmlns:a16="http://schemas.microsoft.com/office/drawing/2014/main" id="{0BCF10BF-C00A-441F-8B9F-F2A6DBFE0541}"/>
              </a:ext>
            </a:extLst>
          </p:cNvPr>
          <p:cNvSpPr/>
          <p:nvPr userDrawn="1"/>
        </p:nvSpPr>
        <p:spPr>
          <a:xfrm>
            <a:off x="6695218" y="3532455"/>
            <a:ext cx="564813" cy="572190"/>
          </a:xfrm>
          <a:prstGeom prst="ellipse">
            <a:avLst/>
          </a:prstGeom>
          <a:solidFill>
            <a:schemeClr val="bg1"/>
          </a:solidFill>
          <a:ln w="28575">
            <a:solidFill>
              <a:srgbClr val="0C8C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3D3F8"/>
              </a:solidFill>
            </a:endParaRPr>
          </a:p>
        </p:txBody>
      </p:sp>
      <p:sp>
        <p:nvSpPr>
          <p:cNvPr id="21" name="Oval 20">
            <a:extLst>
              <a:ext uri="{FF2B5EF4-FFF2-40B4-BE49-F238E27FC236}">
                <a16:creationId xmlns:a16="http://schemas.microsoft.com/office/drawing/2014/main" id="{1610A8BE-099A-47D9-BE93-EAA301DFFE3F}"/>
              </a:ext>
            </a:extLst>
          </p:cNvPr>
          <p:cNvSpPr/>
          <p:nvPr userDrawn="1"/>
        </p:nvSpPr>
        <p:spPr>
          <a:xfrm>
            <a:off x="6670883" y="4579249"/>
            <a:ext cx="564813" cy="572190"/>
          </a:xfrm>
          <a:prstGeom prst="ellipse">
            <a:avLst/>
          </a:prstGeom>
          <a:solidFill>
            <a:schemeClr val="bg1"/>
          </a:solidFill>
          <a:ln w="28575">
            <a:solidFill>
              <a:srgbClr val="0646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64663"/>
              </a:solidFill>
            </a:endParaRPr>
          </a:p>
        </p:txBody>
      </p:sp>
      <p:grpSp>
        <p:nvGrpSpPr>
          <p:cNvPr id="22" name="Group 247">
            <a:extLst>
              <a:ext uri="{FF2B5EF4-FFF2-40B4-BE49-F238E27FC236}">
                <a16:creationId xmlns:a16="http://schemas.microsoft.com/office/drawing/2014/main" id="{76609989-2781-4C49-A854-4ADAD2806078}"/>
              </a:ext>
            </a:extLst>
          </p:cNvPr>
          <p:cNvGrpSpPr/>
          <p:nvPr userDrawn="1"/>
        </p:nvGrpSpPr>
        <p:grpSpPr>
          <a:xfrm>
            <a:off x="4407500" y="5655260"/>
            <a:ext cx="339346" cy="317035"/>
            <a:chOff x="-4678363" y="3956050"/>
            <a:chExt cx="1117600" cy="1122363"/>
          </a:xfrm>
          <a:solidFill>
            <a:schemeClr val="tx1"/>
          </a:solidFill>
        </p:grpSpPr>
        <p:sp>
          <p:nvSpPr>
            <p:cNvPr id="23" name="Freeform 150">
              <a:extLst>
                <a:ext uri="{FF2B5EF4-FFF2-40B4-BE49-F238E27FC236}">
                  <a16:creationId xmlns:a16="http://schemas.microsoft.com/office/drawing/2014/main" id="{0B1D0483-7352-4892-A539-F0918FCA9C81}"/>
                </a:ext>
              </a:extLst>
            </p:cNvPr>
            <p:cNvSpPr>
              <a:spLocks noEditPoints="1"/>
            </p:cNvSpPr>
            <p:nvPr/>
          </p:nvSpPr>
          <p:spPr bwMode="auto">
            <a:xfrm>
              <a:off x="-4678363" y="3956050"/>
              <a:ext cx="982662" cy="965200"/>
            </a:xfrm>
            <a:custGeom>
              <a:avLst/>
              <a:gdLst/>
              <a:ahLst/>
              <a:cxnLst>
                <a:cxn ang="0">
                  <a:pos x="200" y="56"/>
                </a:cxn>
                <a:cxn ang="0">
                  <a:pos x="217" y="17"/>
                </a:cxn>
                <a:cxn ang="0">
                  <a:pos x="255" y="0"/>
                </a:cxn>
                <a:cxn ang="0">
                  <a:pos x="286" y="10"/>
                </a:cxn>
                <a:cxn ang="0">
                  <a:pos x="309" y="44"/>
                </a:cxn>
                <a:cxn ang="0">
                  <a:pos x="309" y="305"/>
                </a:cxn>
                <a:cxn ang="0">
                  <a:pos x="286" y="340"/>
                </a:cxn>
                <a:cxn ang="0">
                  <a:pos x="255" y="349"/>
                </a:cxn>
                <a:cxn ang="0">
                  <a:pos x="217" y="333"/>
                </a:cxn>
                <a:cxn ang="0">
                  <a:pos x="200" y="294"/>
                </a:cxn>
                <a:cxn ang="0">
                  <a:pos x="1139" y="455"/>
                </a:cxn>
                <a:cxn ang="0">
                  <a:pos x="1145" y="150"/>
                </a:cxn>
                <a:cxn ang="0">
                  <a:pos x="1173" y="154"/>
                </a:cxn>
                <a:cxn ang="0">
                  <a:pos x="1204" y="172"/>
                </a:cxn>
                <a:cxn ang="0">
                  <a:pos x="1228" y="200"/>
                </a:cxn>
                <a:cxn ang="0">
                  <a:pos x="1239" y="234"/>
                </a:cxn>
                <a:cxn ang="0">
                  <a:pos x="1216" y="707"/>
                </a:cxn>
                <a:cxn ang="0">
                  <a:pos x="1139" y="521"/>
                </a:cxn>
                <a:cxn ang="0">
                  <a:pos x="674" y="1117"/>
                </a:cxn>
                <a:cxn ang="0">
                  <a:pos x="699" y="1217"/>
                </a:cxn>
                <a:cxn ang="0">
                  <a:pos x="75" y="1215"/>
                </a:cxn>
                <a:cxn ang="0">
                  <a:pos x="42" y="1201"/>
                </a:cxn>
                <a:cxn ang="0">
                  <a:pos x="23" y="1182"/>
                </a:cxn>
                <a:cxn ang="0">
                  <a:pos x="5" y="1150"/>
                </a:cxn>
                <a:cxn ang="0">
                  <a:pos x="0" y="244"/>
                </a:cxn>
                <a:cxn ang="0">
                  <a:pos x="5" y="216"/>
                </a:cxn>
                <a:cxn ang="0">
                  <a:pos x="23" y="184"/>
                </a:cxn>
                <a:cxn ang="0">
                  <a:pos x="50" y="162"/>
                </a:cxn>
                <a:cxn ang="0">
                  <a:pos x="85" y="151"/>
                </a:cxn>
                <a:cxn ang="0">
                  <a:pos x="638" y="294"/>
                </a:cxn>
                <a:cxn ang="0">
                  <a:pos x="621" y="333"/>
                </a:cxn>
                <a:cxn ang="0">
                  <a:pos x="582" y="349"/>
                </a:cxn>
                <a:cxn ang="0">
                  <a:pos x="552" y="340"/>
                </a:cxn>
                <a:cxn ang="0">
                  <a:pos x="528" y="305"/>
                </a:cxn>
                <a:cxn ang="0">
                  <a:pos x="377" y="150"/>
                </a:cxn>
                <a:cxn ang="0">
                  <a:pos x="528" y="44"/>
                </a:cxn>
                <a:cxn ang="0">
                  <a:pos x="552" y="10"/>
                </a:cxn>
                <a:cxn ang="0">
                  <a:pos x="582" y="0"/>
                </a:cxn>
                <a:cxn ang="0">
                  <a:pos x="621" y="17"/>
                </a:cxn>
                <a:cxn ang="0">
                  <a:pos x="638" y="56"/>
                </a:cxn>
                <a:cxn ang="0">
                  <a:pos x="965" y="294"/>
                </a:cxn>
                <a:cxn ang="0">
                  <a:pos x="948" y="333"/>
                </a:cxn>
                <a:cxn ang="0">
                  <a:pos x="909" y="349"/>
                </a:cxn>
                <a:cxn ang="0">
                  <a:pos x="877" y="340"/>
                </a:cxn>
                <a:cxn ang="0">
                  <a:pos x="855" y="305"/>
                </a:cxn>
                <a:cxn ang="0">
                  <a:pos x="704" y="150"/>
                </a:cxn>
                <a:cxn ang="0">
                  <a:pos x="855" y="44"/>
                </a:cxn>
                <a:cxn ang="0">
                  <a:pos x="877" y="10"/>
                </a:cxn>
                <a:cxn ang="0">
                  <a:pos x="909" y="0"/>
                </a:cxn>
                <a:cxn ang="0">
                  <a:pos x="948" y="17"/>
                </a:cxn>
                <a:cxn ang="0">
                  <a:pos x="965" y="56"/>
                </a:cxn>
              </a:cxnLst>
              <a:rect l="0" t="0" r="r" b="b"/>
              <a:pathLst>
                <a:path w="1239" h="1217">
                  <a:moveTo>
                    <a:pt x="95" y="150"/>
                  </a:moveTo>
                  <a:lnTo>
                    <a:pt x="200" y="150"/>
                  </a:lnTo>
                  <a:lnTo>
                    <a:pt x="200" y="56"/>
                  </a:lnTo>
                  <a:lnTo>
                    <a:pt x="200" y="56"/>
                  </a:lnTo>
                  <a:lnTo>
                    <a:pt x="201" y="44"/>
                  </a:lnTo>
                  <a:lnTo>
                    <a:pt x="204" y="35"/>
                  </a:lnTo>
                  <a:lnTo>
                    <a:pt x="210" y="25"/>
                  </a:lnTo>
                  <a:lnTo>
                    <a:pt x="217" y="17"/>
                  </a:lnTo>
                  <a:lnTo>
                    <a:pt x="223" y="10"/>
                  </a:lnTo>
                  <a:lnTo>
                    <a:pt x="233" y="4"/>
                  </a:lnTo>
                  <a:lnTo>
                    <a:pt x="244" y="1"/>
                  </a:lnTo>
                  <a:lnTo>
                    <a:pt x="255" y="0"/>
                  </a:lnTo>
                  <a:lnTo>
                    <a:pt x="255" y="0"/>
                  </a:lnTo>
                  <a:lnTo>
                    <a:pt x="266" y="1"/>
                  </a:lnTo>
                  <a:lnTo>
                    <a:pt x="276" y="4"/>
                  </a:lnTo>
                  <a:lnTo>
                    <a:pt x="286" y="10"/>
                  </a:lnTo>
                  <a:lnTo>
                    <a:pt x="294" y="17"/>
                  </a:lnTo>
                  <a:lnTo>
                    <a:pt x="301" y="25"/>
                  </a:lnTo>
                  <a:lnTo>
                    <a:pt x="307" y="35"/>
                  </a:lnTo>
                  <a:lnTo>
                    <a:pt x="309" y="44"/>
                  </a:lnTo>
                  <a:lnTo>
                    <a:pt x="311" y="56"/>
                  </a:lnTo>
                  <a:lnTo>
                    <a:pt x="311" y="294"/>
                  </a:lnTo>
                  <a:lnTo>
                    <a:pt x="311" y="294"/>
                  </a:lnTo>
                  <a:lnTo>
                    <a:pt x="309" y="305"/>
                  </a:lnTo>
                  <a:lnTo>
                    <a:pt x="307" y="316"/>
                  </a:lnTo>
                  <a:lnTo>
                    <a:pt x="301" y="326"/>
                  </a:lnTo>
                  <a:lnTo>
                    <a:pt x="294" y="333"/>
                  </a:lnTo>
                  <a:lnTo>
                    <a:pt x="286" y="340"/>
                  </a:lnTo>
                  <a:lnTo>
                    <a:pt x="276" y="345"/>
                  </a:lnTo>
                  <a:lnTo>
                    <a:pt x="266" y="348"/>
                  </a:lnTo>
                  <a:lnTo>
                    <a:pt x="255" y="349"/>
                  </a:lnTo>
                  <a:lnTo>
                    <a:pt x="255" y="349"/>
                  </a:lnTo>
                  <a:lnTo>
                    <a:pt x="244" y="348"/>
                  </a:lnTo>
                  <a:lnTo>
                    <a:pt x="233" y="345"/>
                  </a:lnTo>
                  <a:lnTo>
                    <a:pt x="223" y="340"/>
                  </a:lnTo>
                  <a:lnTo>
                    <a:pt x="217" y="333"/>
                  </a:lnTo>
                  <a:lnTo>
                    <a:pt x="210" y="326"/>
                  </a:lnTo>
                  <a:lnTo>
                    <a:pt x="204" y="316"/>
                  </a:lnTo>
                  <a:lnTo>
                    <a:pt x="201" y="305"/>
                  </a:lnTo>
                  <a:lnTo>
                    <a:pt x="200" y="294"/>
                  </a:lnTo>
                  <a:lnTo>
                    <a:pt x="200" y="249"/>
                  </a:lnTo>
                  <a:lnTo>
                    <a:pt x="100" y="249"/>
                  </a:lnTo>
                  <a:lnTo>
                    <a:pt x="100" y="455"/>
                  </a:lnTo>
                  <a:lnTo>
                    <a:pt x="1139" y="455"/>
                  </a:lnTo>
                  <a:lnTo>
                    <a:pt x="1139" y="249"/>
                  </a:lnTo>
                  <a:lnTo>
                    <a:pt x="1030" y="249"/>
                  </a:lnTo>
                  <a:lnTo>
                    <a:pt x="1031" y="150"/>
                  </a:lnTo>
                  <a:lnTo>
                    <a:pt x="1145" y="150"/>
                  </a:lnTo>
                  <a:lnTo>
                    <a:pt x="1145" y="150"/>
                  </a:lnTo>
                  <a:lnTo>
                    <a:pt x="1155" y="151"/>
                  </a:lnTo>
                  <a:lnTo>
                    <a:pt x="1164" y="153"/>
                  </a:lnTo>
                  <a:lnTo>
                    <a:pt x="1173" y="154"/>
                  </a:lnTo>
                  <a:lnTo>
                    <a:pt x="1181" y="158"/>
                  </a:lnTo>
                  <a:lnTo>
                    <a:pt x="1189" y="162"/>
                  </a:lnTo>
                  <a:lnTo>
                    <a:pt x="1198" y="166"/>
                  </a:lnTo>
                  <a:lnTo>
                    <a:pt x="1204" y="172"/>
                  </a:lnTo>
                  <a:lnTo>
                    <a:pt x="1211" y="177"/>
                  </a:lnTo>
                  <a:lnTo>
                    <a:pt x="1217" y="184"/>
                  </a:lnTo>
                  <a:lnTo>
                    <a:pt x="1222" y="191"/>
                  </a:lnTo>
                  <a:lnTo>
                    <a:pt x="1228" y="200"/>
                  </a:lnTo>
                  <a:lnTo>
                    <a:pt x="1232" y="208"/>
                  </a:lnTo>
                  <a:lnTo>
                    <a:pt x="1235" y="216"/>
                  </a:lnTo>
                  <a:lnTo>
                    <a:pt x="1236" y="226"/>
                  </a:lnTo>
                  <a:lnTo>
                    <a:pt x="1239" y="234"/>
                  </a:lnTo>
                  <a:lnTo>
                    <a:pt x="1239" y="244"/>
                  </a:lnTo>
                  <a:lnTo>
                    <a:pt x="1239" y="718"/>
                  </a:lnTo>
                  <a:lnTo>
                    <a:pt x="1239" y="718"/>
                  </a:lnTo>
                  <a:lnTo>
                    <a:pt x="1216" y="707"/>
                  </a:lnTo>
                  <a:lnTo>
                    <a:pt x="1191" y="697"/>
                  </a:lnTo>
                  <a:lnTo>
                    <a:pt x="1164" y="690"/>
                  </a:lnTo>
                  <a:lnTo>
                    <a:pt x="1139" y="683"/>
                  </a:lnTo>
                  <a:lnTo>
                    <a:pt x="1139" y="521"/>
                  </a:lnTo>
                  <a:lnTo>
                    <a:pt x="100" y="521"/>
                  </a:lnTo>
                  <a:lnTo>
                    <a:pt x="100" y="1117"/>
                  </a:lnTo>
                  <a:lnTo>
                    <a:pt x="674" y="1117"/>
                  </a:lnTo>
                  <a:lnTo>
                    <a:pt x="674" y="1117"/>
                  </a:lnTo>
                  <a:lnTo>
                    <a:pt x="678" y="1143"/>
                  </a:lnTo>
                  <a:lnTo>
                    <a:pt x="683" y="1168"/>
                  </a:lnTo>
                  <a:lnTo>
                    <a:pt x="690" y="1193"/>
                  </a:lnTo>
                  <a:lnTo>
                    <a:pt x="699" y="1217"/>
                  </a:lnTo>
                  <a:lnTo>
                    <a:pt x="95" y="1217"/>
                  </a:lnTo>
                  <a:lnTo>
                    <a:pt x="95" y="1217"/>
                  </a:lnTo>
                  <a:lnTo>
                    <a:pt x="85" y="1217"/>
                  </a:lnTo>
                  <a:lnTo>
                    <a:pt x="75" y="1215"/>
                  </a:lnTo>
                  <a:lnTo>
                    <a:pt x="67" y="1212"/>
                  </a:lnTo>
                  <a:lnTo>
                    <a:pt x="59" y="1210"/>
                  </a:lnTo>
                  <a:lnTo>
                    <a:pt x="50" y="1205"/>
                  </a:lnTo>
                  <a:lnTo>
                    <a:pt x="42" y="1201"/>
                  </a:lnTo>
                  <a:lnTo>
                    <a:pt x="35" y="1196"/>
                  </a:lnTo>
                  <a:lnTo>
                    <a:pt x="28" y="1189"/>
                  </a:lnTo>
                  <a:lnTo>
                    <a:pt x="28" y="1189"/>
                  </a:lnTo>
                  <a:lnTo>
                    <a:pt x="23" y="1182"/>
                  </a:lnTo>
                  <a:lnTo>
                    <a:pt x="17" y="1175"/>
                  </a:lnTo>
                  <a:lnTo>
                    <a:pt x="11" y="1168"/>
                  </a:lnTo>
                  <a:lnTo>
                    <a:pt x="9" y="1160"/>
                  </a:lnTo>
                  <a:lnTo>
                    <a:pt x="5" y="1150"/>
                  </a:lnTo>
                  <a:lnTo>
                    <a:pt x="3" y="1142"/>
                  </a:lnTo>
                  <a:lnTo>
                    <a:pt x="0" y="1132"/>
                  </a:lnTo>
                  <a:lnTo>
                    <a:pt x="0" y="1122"/>
                  </a:lnTo>
                  <a:lnTo>
                    <a:pt x="0" y="244"/>
                  </a:lnTo>
                  <a:lnTo>
                    <a:pt x="0" y="244"/>
                  </a:lnTo>
                  <a:lnTo>
                    <a:pt x="0" y="234"/>
                  </a:lnTo>
                  <a:lnTo>
                    <a:pt x="3" y="226"/>
                  </a:lnTo>
                  <a:lnTo>
                    <a:pt x="5" y="216"/>
                  </a:lnTo>
                  <a:lnTo>
                    <a:pt x="7" y="208"/>
                  </a:lnTo>
                  <a:lnTo>
                    <a:pt x="11" y="200"/>
                  </a:lnTo>
                  <a:lnTo>
                    <a:pt x="17" y="191"/>
                  </a:lnTo>
                  <a:lnTo>
                    <a:pt x="23" y="184"/>
                  </a:lnTo>
                  <a:lnTo>
                    <a:pt x="28" y="177"/>
                  </a:lnTo>
                  <a:lnTo>
                    <a:pt x="35" y="172"/>
                  </a:lnTo>
                  <a:lnTo>
                    <a:pt x="42" y="166"/>
                  </a:lnTo>
                  <a:lnTo>
                    <a:pt x="50" y="162"/>
                  </a:lnTo>
                  <a:lnTo>
                    <a:pt x="59" y="158"/>
                  </a:lnTo>
                  <a:lnTo>
                    <a:pt x="67" y="154"/>
                  </a:lnTo>
                  <a:lnTo>
                    <a:pt x="75" y="153"/>
                  </a:lnTo>
                  <a:lnTo>
                    <a:pt x="85" y="151"/>
                  </a:lnTo>
                  <a:lnTo>
                    <a:pt x="95" y="150"/>
                  </a:lnTo>
                  <a:lnTo>
                    <a:pt x="95" y="150"/>
                  </a:lnTo>
                  <a:close/>
                  <a:moveTo>
                    <a:pt x="638" y="294"/>
                  </a:moveTo>
                  <a:lnTo>
                    <a:pt x="638" y="294"/>
                  </a:lnTo>
                  <a:lnTo>
                    <a:pt x="636" y="305"/>
                  </a:lnTo>
                  <a:lnTo>
                    <a:pt x="634" y="315"/>
                  </a:lnTo>
                  <a:lnTo>
                    <a:pt x="628" y="324"/>
                  </a:lnTo>
                  <a:lnTo>
                    <a:pt x="621" y="333"/>
                  </a:lnTo>
                  <a:lnTo>
                    <a:pt x="613" y="340"/>
                  </a:lnTo>
                  <a:lnTo>
                    <a:pt x="605" y="345"/>
                  </a:lnTo>
                  <a:lnTo>
                    <a:pt x="593" y="348"/>
                  </a:lnTo>
                  <a:lnTo>
                    <a:pt x="582" y="349"/>
                  </a:lnTo>
                  <a:lnTo>
                    <a:pt x="582" y="349"/>
                  </a:lnTo>
                  <a:lnTo>
                    <a:pt x="571" y="348"/>
                  </a:lnTo>
                  <a:lnTo>
                    <a:pt x="560" y="345"/>
                  </a:lnTo>
                  <a:lnTo>
                    <a:pt x="552" y="340"/>
                  </a:lnTo>
                  <a:lnTo>
                    <a:pt x="544" y="333"/>
                  </a:lnTo>
                  <a:lnTo>
                    <a:pt x="537" y="324"/>
                  </a:lnTo>
                  <a:lnTo>
                    <a:pt x="531" y="315"/>
                  </a:lnTo>
                  <a:lnTo>
                    <a:pt x="528" y="305"/>
                  </a:lnTo>
                  <a:lnTo>
                    <a:pt x="527" y="294"/>
                  </a:lnTo>
                  <a:lnTo>
                    <a:pt x="527" y="249"/>
                  </a:lnTo>
                  <a:lnTo>
                    <a:pt x="376" y="249"/>
                  </a:lnTo>
                  <a:lnTo>
                    <a:pt x="377" y="150"/>
                  </a:lnTo>
                  <a:lnTo>
                    <a:pt x="527" y="150"/>
                  </a:lnTo>
                  <a:lnTo>
                    <a:pt x="527" y="56"/>
                  </a:lnTo>
                  <a:lnTo>
                    <a:pt x="527" y="56"/>
                  </a:lnTo>
                  <a:lnTo>
                    <a:pt x="528" y="44"/>
                  </a:lnTo>
                  <a:lnTo>
                    <a:pt x="531" y="33"/>
                  </a:lnTo>
                  <a:lnTo>
                    <a:pt x="537" y="24"/>
                  </a:lnTo>
                  <a:lnTo>
                    <a:pt x="544" y="17"/>
                  </a:lnTo>
                  <a:lnTo>
                    <a:pt x="552" y="10"/>
                  </a:lnTo>
                  <a:lnTo>
                    <a:pt x="560" y="4"/>
                  </a:lnTo>
                  <a:lnTo>
                    <a:pt x="571" y="1"/>
                  </a:lnTo>
                  <a:lnTo>
                    <a:pt x="582" y="0"/>
                  </a:lnTo>
                  <a:lnTo>
                    <a:pt x="582" y="0"/>
                  </a:lnTo>
                  <a:lnTo>
                    <a:pt x="593" y="1"/>
                  </a:lnTo>
                  <a:lnTo>
                    <a:pt x="605" y="4"/>
                  </a:lnTo>
                  <a:lnTo>
                    <a:pt x="613" y="10"/>
                  </a:lnTo>
                  <a:lnTo>
                    <a:pt x="621" y="17"/>
                  </a:lnTo>
                  <a:lnTo>
                    <a:pt x="628" y="24"/>
                  </a:lnTo>
                  <a:lnTo>
                    <a:pt x="634" y="33"/>
                  </a:lnTo>
                  <a:lnTo>
                    <a:pt x="636" y="44"/>
                  </a:lnTo>
                  <a:lnTo>
                    <a:pt x="638" y="56"/>
                  </a:lnTo>
                  <a:lnTo>
                    <a:pt x="638" y="294"/>
                  </a:lnTo>
                  <a:lnTo>
                    <a:pt x="638" y="294"/>
                  </a:lnTo>
                  <a:close/>
                  <a:moveTo>
                    <a:pt x="965" y="294"/>
                  </a:moveTo>
                  <a:lnTo>
                    <a:pt x="965" y="294"/>
                  </a:lnTo>
                  <a:lnTo>
                    <a:pt x="963" y="305"/>
                  </a:lnTo>
                  <a:lnTo>
                    <a:pt x="961" y="316"/>
                  </a:lnTo>
                  <a:lnTo>
                    <a:pt x="955" y="326"/>
                  </a:lnTo>
                  <a:lnTo>
                    <a:pt x="948" y="333"/>
                  </a:lnTo>
                  <a:lnTo>
                    <a:pt x="940" y="340"/>
                  </a:lnTo>
                  <a:lnTo>
                    <a:pt x="930" y="345"/>
                  </a:lnTo>
                  <a:lnTo>
                    <a:pt x="920" y="348"/>
                  </a:lnTo>
                  <a:lnTo>
                    <a:pt x="909" y="349"/>
                  </a:lnTo>
                  <a:lnTo>
                    <a:pt x="909" y="349"/>
                  </a:lnTo>
                  <a:lnTo>
                    <a:pt x="898" y="348"/>
                  </a:lnTo>
                  <a:lnTo>
                    <a:pt x="887" y="345"/>
                  </a:lnTo>
                  <a:lnTo>
                    <a:pt x="877" y="340"/>
                  </a:lnTo>
                  <a:lnTo>
                    <a:pt x="871" y="333"/>
                  </a:lnTo>
                  <a:lnTo>
                    <a:pt x="864" y="326"/>
                  </a:lnTo>
                  <a:lnTo>
                    <a:pt x="858" y="316"/>
                  </a:lnTo>
                  <a:lnTo>
                    <a:pt x="855" y="305"/>
                  </a:lnTo>
                  <a:lnTo>
                    <a:pt x="854" y="294"/>
                  </a:lnTo>
                  <a:lnTo>
                    <a:pt x="854" y="249"/>
                  </a:lnTo>
                  <a:lnTo>
                    <a:pt x="704" y="249"/>
                  </a:lnTo>
                  <a:lnTo>
                    <a:pt x="704" y="150"/>
                  </a:lnTo>
                  <a:lnTo>
                    <a:pt x="854" y="150"/>
                  </a:lnTo>
                  <a:lnTo>
                    <a:pt x="854" y="56"/>
                  </a:lnTo>
                  <a:lnTo>
                    <a:pt x="854" y="56"/>
                  </a:lnTo>
                  <a:lnTo>
                    <a:pt x="855" y="44"/>
                  </a:lnTo>
                  <a:lnTo>
                    <a:pt x="858" y="35"/>
                  </a:lnTo>
                  <a:lnTo>
                    <a:pt x="864" y="25"/>
                  </a:lnTo>
                  <a:lnTo>
                    <a:pt x="871" y="17"/>
                  </a:lnTo>
                  <a:lnTo>
                    <a:pt x="877" y="10"/>
                  </a:lnTo>
                  <a:lnTo>
                    <a:pt x="887" y="4"/>
                  </a:lnTo>
                  <a:lnTo>
                    <a:pt x="898" y="1"/>
                  </a:lnTo>
                  <a:lnTo>
                    <a:pt x="909" y="0"/>
                  </a:lnTo>
                  <a:lnTo>
                    <a:pt x="909" y="0"/>
                  </a:lnTo>
                  <a:lnTo>
                    <a:pt x="920" y="1"/>
                  </a:lnTo>
                  <a:lnTo>
                    <a:pt x="930" y="4"/>
                  </a:lnTo>
                  <a:lnTo>
                    <a:pt x="940" y="10"/>
                  </a:lnTo>
                  <a:lnTo>
                    <a:pt x="948" y="17"/>
                  </a:lnTo>
                  <a:lnTo>
                    <a:pt x="955" y="25"/>
                  </a:lnTo>
                  <a:lnTo>
                    <a:pt x="961" y="35"/>
                  </a:lnTo>
                  <a:lnTo>
                    <a:pt x="963" y="44"/>
                  </a:lnTo>
                  <a:lnTo>
                    <a:pt x="965" y="56"/>
                  </a:lnTo>
                  <a:lnTo>
                    <a:pt x="965" y="294"/>
                  </a:lnTo>
                  <a:lnTo>
                    <a:pt x="965" y="29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sp>
          <p:nvSpPr>
            <p:cNvPr id="24" name="Freeform 151">
              <a:extLst>
                <a:ext uri="{FF2B5EF4-FFF2-40B4-BE49-F238E27FC236}">
                  <a16:creationId xmlns:a16="http://schemas.microsoft.com/office/drawing/2014/main" id="{1FC2CDCA-E536-460D-97FE-6253B5579DAC}"/>
                </a:ext>
              </a:extLst>
            </p:cNvPr>
            <p:cNvSpPr>
              <a:spLocks noEditPoints="1"/>
            </p:cNvSpPr>
            <p:nvPr/>
          </p:nvSpPr>
          <p:spPr bwMode="auto">
            <a:xfrm>
              <a:off x="-4476750" y="4484688"/>
              <a:ext cx="579437" cy="246063"/>
            </a:xfrm>
            <a:custGeom>
              <a:avLst/>
              <a:gdLst/>
              <a:ahLst/>
              <a:cxnLst>
                <a:cxn ang="0">
                  <a:pos x="153" y="2"/>
                </a:cxn>
                <a:cxn ang="0">
                  <a:pos x="172" y="14"/>
                </a:cxn>
                <a:cxn ang="0">
                  <a:pos x="178" y="80"/>
                </a:cxn>
                <a:cxn ang="0">
                  <a:pos x="172" y="98"/>
                </a:cxn>
                <a:cxn ang="0">
                  <a:pos x="153" y="111"/>
                </a:cxn>
                <a:cxn ang="0">
                  <a:pos x="24" y="111"/>
                </a:cxn>
                <a:cxn ang="0">
                  <a:pos x="6" y="98"/>
                </a:cxn>
                <a:cxn ang="0">
                  <a:pos x="0" y="31"/>
                </a:cxn>
                <a:cxn ang="0">
                  <a:pos x="6" y="14"/>
                </a:cxn>
                <a:cxn ang="0">
                  <a:pos x="24" y="2"/>
                </a:cxn>
                <a:cxn ang="0">
                  <a:pos x="427" y="200"/>
                </a:cxn>
                <a:cxn ang="0">
                  <a:pos x="442" y="205"/>
                </a:cxn>
                <a:cxn ang="0">
                  <a:pos x="453" y="222"/>
                </a:cxn>
                <a:cxn ang="0">
                  <a:pos x="447" y="254"/>
                </a:cxn>
                <a:cxn ang="0">
                  <a:pos x="427" y="310"/>
                </a:cxn>
                <a:cxn ang="0">
                  <a:pos x="294" y="309"/>
                </a:cxn>
                <a:cxn ang="0">
                  <a:pos x="279" y="294"/>
                </a:cxn>
                <a:cxn ang="0">
                  <a:pos x="277" y="227"/>
                </a:cxn>
                <a:cxn ang="0">
                  <a:pos x="286" y="208"/>
                </a:cxn>
                <a:cxn ang="0">
                  <a:pos x="305" y="200"/>
                </a:cxn>
                <a:cxn ang="0">
                  <a:pos x="150" y="200"/>
                </a:cxn>
                <a:cxn ang="0">
                  <a:pos x="169" y="208"/>
                </a:cxn>
                <a:cxn ang="0">
                  <a:pos x="178" y="227"/>
                </a:cxn>
                <a:cxn ang="0">
                  <a:pos x="175" y="294"/>
                </a:cxn>
                <a:cxn ang="0">
                  <a:pos x="161" y="309"/>
                </a:cxn>
                <a:cxn ang="0">
                  <a:pos x="28" y="310"/>
                </a:cxn>
                <a:cxn ang="0">
                  <a:pos x="9" y="304"/>
                </a:cxn>
                <a:cxn ang="0">
                  <a:pos x="0" y="283"/>
                </a:cxn>
                <a:cxn ang="0">
                  <a:pos x="2" y="218"/>
                </a:cxn>
                <a:cxn ang="0">
                  <a:pos x="17" y="202"/>
                </a:cxn>
                <a:cxn ang="0">
                  <a:pos x="582" y="0"/>
                </a:cxn>
                <a:cxn ang="0">
                  <a:pos x="721" y="6"/>
                </a:cxn>
                <a:cxn ang="0">
                  <a:pos x="707" y="25"/>
                </a:cxn>
                <a:cxn ang="0">
                  <a:pos x="620" y="60"/>
                </a:cxn>
                <a:cxn ang="0">
                  <a:pos x="560" y="100"/>
                </a:cxn>
                <a:cxn ang="0">
                  <a:pos x="555" y="28"/>
                </a:cxn>
                <a:cxn ang="0">
                  <a:pos x="563" y="8"/>
                </a:cxn>
                <a:cxn ang="0">
                  <a:pos x="582" y="0"/>
                </a:cxn>
                <a:cxn ang="0">
                  <a:pos x="427" y="0"/>
                </a:cxn>
                <a:cxn ang="0">
                  <a:pos x="447" y="8"/>
                </a:cxn>
                <a:cxn ang="0">
                  <a:pos x="455" y="28"/>
                </a:cxn>
                <a:cxn ang="0">
                  <a:pos x="452" y="94"/>
                </a:cxn>
                <a:cxn ang="0">
                  <a:pos x="438" y="110"/>
                </a:cxn>
                <a:cxn ang="0">
                  <a:pos x="305" y="111"/>
                </a:cxn>
                <a:cxn ang="0">
                  <a:pos x="286" y="103"/>
                </a:cxn>
                <a:cxn ang="0">
                  <a:pos x="277" y="83"/>
                </a:cxn>
                <a:cxn ang="0">
                  <a:pos x="279" y="17"/>
                </a:cxn>
                <a:cxn ang="0">
                  <a:pos x="294" y="3"/>
                </a:cxn>
              </a:cxnLst>
              <a:rect l="0" t="0" r="r" b="b"/>
              <a:pathLst>
                <a:path w="731" h="310">
                  <a:moveTo>
                    <a:pt x="31" y="0"/>
                  </a:moveTo>
                  <a:lnTo>
                    <a:pt x="147" y="0"/>
                  </a:lnTo>
                  <a:lnTo>
                    <a:pt x="147" y="0"/>
                  </a:lnTo>
                  <a:lnTo>
                    <a:pt x="153" y="2"/>
                  </a:lnTo>
                  <a:lnTo>
                    <a:pt x="158" y="3"/>
                  </a:lnTo>
                  <a:lnTo>
                    <a:pt x="164" y="6"/>
                  </a:lnTo>
                  <a:lnTo>
                    <a:pt x="168" y="10"/>
                  </a:lnTo>
                  <a:lnTo>
                    <a:pt x="172" y="14"/>
                  </a:lnTo>
                  <a:lnTo>
                    <a:pt x="175" y="20"/>
                  </a:lnTo>
                  <a:lnTo>
                    <a:pt x="176" y="25"/>
                  </a:lnTo>
                  <a:lnTo>
                    <a:pt x="178" y="31"/>
                  </a:lnTo>
                  <a:lnTo>
                    <a:pt x="178" y="80"/>
                  </a:lnTo>
                  <a:lnTo>
                    <a:pt x="178" y="80"/>
                  </a:lnTo>
                  <a:lnTo>
                    <a:pt x="176" y="87"/>
                  </a:lnTo>
                  <a:lnTo>
                    <a:pt x="175" y="93"/>
                  </a:lnTo>
                  <a:lnTo>
                    <a:pt x="172" y="98"/>
                  </a:lnTo>
                  <a:lnTo>
                    <a:pt x="168" y="103"/>
                  </a:lnTo>
                  <a:lnTo>
                    <a:pt x="164" y="105"/>
                  </a:lnTo>
                  <a:lnTo>
                    <a:pt x="158" y="108"/>
                  </a:lnTo>
                  <a:lnTo>
                    <a:pt x="153" y="111"/>
                  </a:lnTo>
                  <a:lnTo>
                    <a:pt x="147" y="111"/>
                  </a:lnTo>
                  <a:lnTo>
                    <a:pt x="31" y="111"/>
                  </a:lnTo>
                  <a:lnTo>
                    <a:pt x="31" y="111"/>
                  </a:lnTo>
                  <a:lnTo>
                    <a:pt x="24" y="111"/>
                  </a:lnTo>
                  <a:lnTo>
                    <a:pt x="18" y="108"/>
                  </a:lnTo>
                  <a:lnTo>
                    <a:pt x="14" y="105"/>
                  </a:lnTo>
                  <a:lnTo>
                    <a:pt x="9" y="103"/>
                  </a:lnTo>
                  <a:lnTo>
                    <a:pt x="6" y="98"/>
                  </a:lnTo>
                  <a:lnTo>
                    <a:pt x="3" y="93"/>
                  </a:lnTo>
                  <a:lnTo>
                    <a:pt x="0" y="87"/>
                  </a:lnTo>
                  <a:lnTo>
                    <a:pt x="0" y="80"/>
                  </a:lnTo>
                  <a:lnTo>
                    <a:pt x="0" y="31"/>
                  </a:lnTo>
                  <a:lnTo>
                    <a:pt x="0" y="31"/>
                  </a:lnTo>
                  <a:lnTo>
                    <a:pt x="0" y="25"/>
                  </a:lnTo>
                  <a:lnTo>
                    <a:pt x="3" y="20"/>
                  </a:lnTo>
                  <a:lnTo>
                    <a:pt x="6" y="14"/>
                  </a:lnTo>
                  <a:lnTo>
                    <a:pt x="9" y="10"/>
                  </a:lnTo>
                  <a:lnTo>
                    <a:pt x="14" y="6"/>
                  </a:lnTo>
                  <a:lnTo>
                    <a:pt x="18" y="3"/>
                  </a:lnTo>
                  <a:lnTo>
                    <a:pt x="24" y="2"/>
                  </a:lnTo>
                  <a:lnTo>
                    <a:pt x="31" y="0"/>
                  </a:lnTo>
                  <a:lnTo>
                    <a:pt x="31" y="0"/>
                  </a:lnTo>
                  <a:close/>
                  <a:moveTo>
                    <a:pt x="305" y="200"/>
                  </a:moveTo>
                  <a:lnTo>
                    <a:pt x="427" y="200"/>
                  </a:lnTo>
                  <a:lnTo>
                    <a:pt x="427" y="200"/>
                  </a:lnTo>
                  <a:lnTo>
                    <a:pt x="433" y="201"/>
                  </a:lnTo>
                  <a:lnTo>
                    <a:pt x="438" y="202"/>
                  </a:lnTo>
                  <a:lnTo>
                    <a:pt x="442" y="205"/>
                  </a:lnTo>
                  <a:lnTo>
                    <a:pt x="447" y="208"/>
                  </a:lnTo>
                  <a:lnTo>
                    <a:pt x="449" y="212"/>
                  </a:lnTo>
                  <a:lnTo>
                    <a:pt x="452" y="218"/>
                  </a:lnTo>
                  <a:lnTo>
                    <a:pt x="453" y="222"/>
                  </a:lnTo>
                  <a:lnTo>
                    <a:pt x="455" y="227"/>
                  </a:lnTo>
                  <a:lnTo>
                    <a:pt x="455" y="234"/>
                  </a:lnTo>
                  <a:lnTo>
                    <a:pt x="455" y="234"/>
                  </a:lnTo>
                  <a:lnTo>
                    <a:pt x="447" y="254"/>
                  </a:lnTo>
                  <a:lnTo>
                    <a:pt x="438" y="272"/>
                  </a:lnTo>
                  <a:lnTo>
                    <a:pt x="433" y="291"/>
                  </a:lnTo>
                  <a:lnTo>
                    <a:pt x="427" y="310"/>
                  </a:lnTo>
                  <a:lnTo>
                    <a:pt x="427" y="310"/>
                  </a:lnTo>
                  <a:lnTo>
                    <a:pt x="305" y="310"/>
                  </a:lnTo>
                  <a:lnTo>
                    <a:pt x="305" y="310"/>
                  </a:lnTo>
                  <a:lnTo>
                    <a:pt x="300" y="310"/>
                  </a:lnTo>
                  <a:lnTo>
                    <a:pt x="294" y="309"/>
                  </a:lnTo>
                  <a:lnTo>
                    <a:pt x="290" y="306"/>
                  </a:lnTo>
                  <a:lnTo>
                    <a:pt x="286" y="304"/>
                  </a:lnTo>
                  <a:lnTo>
                    <a:pt x="282" y="299"/>
                  </a:lnTo>
                  <a:lnTo>
                    <a:pt x="279" y="294"/>
                  </a:lnTo>
                  <a:lnTo>
                    <a:pt x="277" y="288"/>
                  </a:lnTo>
                  <a:lnTo>
                    <a:pt x="277" y="283"/>
                  </a:lnTo>
                  <a:lnTo>
                    <a:pt x="277" y="227"/>
                  </a:lnTo>
                  <a:lnTo>
                    <a:pt x="277" y="227"/>
                  </a:lnTo>
                  <a:lnTo>
                    <a:pt x="277" y="222"/>
                  </a:lnTo>
                  <a:lnTo>
                    <a:pt x="279" y="218"/>
                  </a:lnTo>
                  <a:lnTo>
                    <a:pt x="282" y="212"/>
                  </a:lnTo>
                  <a:lnTo>
                    <a:pt x="286" y="208"/>
                  </a:lnTo>
                  <a:lnTo>
                    <a:pt x="290" y="205"/>
                  </a:lnTo>
                  <a:lnTo>
                    <a:pt x="294" y="202"/>
                  </a:lnTo>
                  <a:lnTo>
                    <a:pt x="300" y="201"/>
                  </a:lnTo>
                  <a:lnTo>
                    <a:pt x="305" y="200"/>
                  </a:lnTo>
                  <a:lnTo>
                    <a:pt x="305" y="200"/>
                  </a:lnTo>
                  <a:close/>
                  <a:moveTo>
                    <a:pt x="28" y="200"/>
                  </a:moveTo>
                  <a:lnTo>
                    <a:pt x="150" y="200"/>
                  </a:lnTo>
                  <a:lnTo>
                    <a:pt x="150" y="200"/>
                  </a:lnTo>
                  <a:lnTo>
                    <a:pt x="156" y="201"/>
                  </a:lnTo>
                  <a:lnTo>
                    <a:pt x="161" y="202"/>
                  </a:lnTo>
                  <a:lnTo>
                    <a:pt x="165" y="205"/>
                  </a:lnTo>
                  <a:lnTo>
                    <a:pt x="169" y="208"/>
                  </a:lnTo>
                  <a:lnTo>
                    <a:pt x="172" y="212"/>
                  </a:lnTo>
                  <a:lnTo>
                    <a:pt x="175" y="218"/>
                  </a:lnTo>
                  <a:lnTo>
                    <a:pt x="176" y="222"/>
                  </a:lnTo>
                  <a:lnTo>
                    <a:pt x="178" y="227"/>
                  </a:lnTo>
                  <a:lnTo>
                    <a:pt x="178" y="283"/>
                  </a:lnTo>
                  <a:lnTo>
                    <a:pt x="178" y="283"/>
                  </a:lnTo>
                  <a:lnTo>
                    <a:pt x="176" y="288"/>
                  </a:lnTo>
                  <a:lnTo>
                    <a:pt x="175" y="294"/>
                  </a:lnTo>
                  <a:lnTo>
                    <a:pt x="172" y="299"/>
                  </a:lnTo>
                  <a:lnTo>
                    <a:pt x="169" y="304"/>
                  </a:lnTo>
                  <a:lnTo>
                    <a:pt x="165" y="306"/>
                  </a:lnTo>
                  <a:lnTo>
                    <a:pt x="161" y="309"/>
                  </a:lnTo>
                  <a:lnTo>
                    <a:pt x="156" y="310"/>
                  </a:lnTo>
                  <a:lnTo>
                    <a:pt x="150" y="310"/>
                  </a:lnTo>
                  <a:lnTo>
                    <a:pt x="28" y="310"/>
                  </a:lnTo>
                  <a:lnTo>
                    <a:pt x="28" y="310"/>
                  </a:lnTo>
                  <a:lnTo>
                    <a:pt x="23" y="310"/>
                  </a:lnTo>
                  <a:lnTo>
                    <a:pt x="17" y="309"/>
                  </a:lnTo>
                  <a:lnTo>
                    <a:pt x="13" y="306"/>
                  </a:lnTo>
                  <a:lnTo>
                    <a:pt x="9" y="304"/>
                  </a:lnTo>
                  <a:lnTo>
                    <a:pt x="4" y="299"/>
                  </a:lnTo>
                  <a:lnTo>
                    <a:pt x="2" y="294"/>
                  </a:lnTo>
                  <a:lnTo>
                    <a:pt x="0" y="288"/>
                  </a:lnTo>
                  <a:lnTo>
                    <a:pt x="0" y="283"/>
                  </a:lnTo>
                  <a:lnTo>
                    <a:pt x="0" y="227"/>
                  </a:lnTo>
                  <a:lnTo>
                    <a:pt x="0" y="227"/>
                  </a:lnTo>
                  <a:lnTo>
                    <a:pt x="0" y="222"/>
                  </a:lnTo>
                  <a:lnTo>
                    <a:pt x="2" y="218"/>
                  </a:lnTo>
                  <a:lnTo>
                    <a:pt x="4" y="212"/>
                  </a:lnTo>
                  <a:lnTo>
                    <a:pt x="9" y="208"/>
                  </a:lnTo>
                  <a:lnTo>
                    <a:pt x="13" y="205"/>
                  </a:lnTo>
                  <a:lnTo>
                    <a:pt x="17" y="202"/>
                  </a:lnTo>
                  <a:lnTo>
                    <a:pt x="23" y="201"/>
                  </a:lnTo>
                  <a:lnTo>
                    <a:pt x="28" y="200"/>
                  </a:lnTo>
                  <a:lnTo>
                    <a:pt x="28" y="200"/>
                  </a:lnTo>
                  <a:close/>
                  <a:moveTo>
                    <a:pt x="582" y="0"/>
                  </a:moveTo>
                  <a:lnTo>
                    <a:pt x="704" y="0"/>
                  </a:lnTo>
                  <a:lnTo>
                    <a:pt x="704" y="0"/>
                  </a:lnTo>
                  <a:lnTo>
                    <a:pt x="713" y="2"/>
                  </a:lnTo>
                  <a:lnTo>
                    <a:pt x="721" y="6"/>
                  </a:lnTo>
                  <a:lnTo>
                    <a:pt x="726" y="11"/>
                  </a:lnTo>
                  <a:lnTo>
                    <a:pt x="731" y="20"/>
                  </a:lnTo>
                  <a:lnTo>
                    <a:pt x="731" y="20"/>
                  </a:lnTo>
                  <a:lnTo>
                    <a:pt x="707" y="25"/>
                  </a:lnTo>
                  <a:lnTo>
                    <a:pt x="685" y="32"/>
                  </a:lnTo>
                  <a:lnTo>
                    <a:pt x="663" y="40"/>
                  </a:lnTo>
                  <a:lnTo>
                    <a:pt x="640" y="50"/>
                  </a:lnTo>
                  <a:lnTo>
                    <a:pt x="620" y="60"/>
                  </a:lnTo>
                  <a:lnTo>
                    <a:pt x="599" y="72"/>
                  </a:lnTo>
                  <a:lnTo>
                    <a:pt x="580" y="86"/>
                  </a:lnTo>
                  <a:lnTo>
                    <a:pt x="560" y="100"/>
                  </a:lnTo>
                  <a:lnTo>
                    <a:pt x="560" y="100"/>
                  </a:lnTo>
                  <a:lnTo>
                    <a:pt x="556" y="93"/>
                  </a:lnTo>
                  <a:lnTo>
                    <a:pt x="555" y="83"/>
                  </a:lnTo>
                  <a:lnTo>
                    <a:pt x="555" y="28"/>
                  </a:lnTo>
                  <a:lnTo>
                    <a:pt x="555" y="28"/>
                  </a:lnTo>
                  <a:lnTo>
                    <a:pt x="555" y="22"/>
                  </a:lnTo>
                  <a:lnTo>
                    <a:pt x="556" y="17"/>
                  </a:lnTo>
                  <a:lnTo>
                    <a:pt x="559" y="13"/>
                  </a:lnTo>
                  <a:lnTo>
                    <a:pt x="563" y="8"/>
                  </a:lnTo>
                  <a:lnTo>
                    <a:pt x="567" y="6"/>
                  </a:lnTo>
                  <a:lnTo>
                    <a:pt x="571" y="3"/>
                  </a:lnTo>
                  <a:lnTo>
                    <a:pt x="577" y="2"/>
                  </a:lnTo>
                  <a:lnTo>
                    <a:pt x="582" y="0"/>
                  </a:lnTo>
                  <a:lnTo>
                    <a:pt x="582" y="0"/>
                  </a:lnTo>
                  <a:close/>
                  <a:moveTo>
                    <a:pt x="305" y="0"/>
                  </a:moveTo>
                  <a:lnTo>
                    <a:pt x="427" y="0"/>
                  </a:lnTo>
                  <a:lnTo>
                    <a:pt x="427" y="0"/>
                  </a:lnTo>
                  <a:lnTo>
                    <a:pt x="433" y="2"/>
                  </a:lnTo>
                  <a:lnTo>
                    <a:pt x="438" y="3"/>
                  </a:lnTo>
                  <a:lnTo>
                    <a:pt x="442" y="6"/>
                  </a:lnTo>
                  <a:lnTo>
                    <a:pt x="447" y="8"/>
                  </a:lnTo>
                  <a:lnTo>
                    <a:pt x="449" y="13"/>
                  </a:lnTo>
                  <a:lnTo>
                    <a:pt x="452" y="17"/>
                  </a:lnTo>
                  <a:lnTo>
                    <a:pt x="453" y="22"/>
                  </a:lnTo>
                  <a:lnTo>
                    <a:pt x="455" y="28"/>
                  </a:lnTo>
                  <a:lnTo>
                    <a:pt x="455" y="83"/>
                  </a:lnTo>
                  <a:lnTo>
                    <a:pt x="455" y="83"/>
                  </a:lnTo>
                  <a:lnTo>
                    <a:pt x="453" y="89"/>
                  </a:lnTo>
                  <a:lnTo>
                    <a:pt x="452" y="94"/>
                  </a:lnTo>
                  <a:lnTo>
                    <a:pt x="449" y="98"/>
                  </a:lnTo>
                  <a:lnTo>
                    <a:pt x="447" y="103"/>
                  </a:lnTo>
                  <a:lnTo>
                    <a:pt x="442" y="107"/>
                  </a:lnTo>
                  <a:lnTo>
                    <a:pt x="438" y="110"/>
                  </a:lnTo>
                  <a:lnTo>
                    <a:pt x="433" y="111"/>
                  </a:lnTo>
                  <a:lnTo>
                    <a:pt x="427" y="111"/>
                  </a:lnTo>
                  <a:lnTo>
                    <a:pt x="305" y="111"/>
                  </a:lnTo>
                  <a:lnTo>
                    <a:pt x="305" y="111"/>
                  </a:lnTo>
                  <a:lnTo>
                    <a:pt x="300" y="111"/>
                  </a:lnTo>
                  <a:lnTo>
                    <a:pt x="294" y="110"/>
                  </a:lnTo>
                  <a:lnTo>
                    <a:pt x="290" y="107"/>
                  </a:lnTo>
                  <a:lnTo>
                    <a:pt x="286" y="103"/>
                  </a:lnTo>
                  <a:lnTo>
                    <a:pt x="282" y="98"/>
                  </a:lnTo>
                  <a:lnTo>
                    <a:pt x="279" y="94"/>
                  </a:lnTo>
                  <a:lnTo>
                    <a:pt x="277" y="89"/>
                  </a:lnTo>
                  <a:lnTo>
                    <a:pt x="277" y="83"/>
                  </a:lnTo>
                  <a:lnTo>
                    <a:pt x="277" y="28"/>
                  </a:lnTo>
                  <a:lnTo>
                    <a:pt x="277" y="28"/>
                  </a:lnTo>
                  <a:lnTo>
                    <a:pt x="277" y="22"/>
                  </a:lnTo>
                  <a:lnTo>
                    <a:pt x="279" y="17"/>
                  </a:lnTo>
                  <a:lnTo>
                    <a:pt x="282" y="13"/>
                  </a:lnTo>
                  <a:lnTo>
                    <a:pt x="286" y="8"/>
                  </a:lnTo>
                  <a:lnTo>
                    <a:pt x="290" y="6"/>
                  </a:lnTo>
                  <a:lnTo>
                    <a:pt x="294" y="3"/>
                  </a:lnTo>
                  <a:lnTo>
                    <a:pt x="300" y="2"/>
                  </a:lnTo>
                  <a:lnTo>
                    <a:pt x="305" y="0"/>
                  </a:lnTo>
                  <a:lnTo>
                    <a:pt x="305"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sp>
          <p:nvSpPr>
            <p:cNvPr id="25" name="Freeform 152">
              <a:extLst>
                <a:ext uri="{FF2B5EF4-FFF2-40B4-BE49-F238E27FC236}">
                  <a16:creationId xmlns:a16="http://schemas.microsoft.com/office/drawing/2014/main" id="{051BB019-04A9-4F6F-A7AB-8AF8D34D31FF}"/>
                </a:ext>
              </a:extLst>
            </p:cNvPr>
            <p:cNvSpPr>
              <a:spLocks noEditPoints="1"/>
            </p:cNvSpPr>
            <p:nvPr/>
          </p:nvSpPr>
          <p:spPr bwMode="auto">
            <a:xfrm>
              <a:off x="-4106863" y="4532313"/>
              <a:ext cx="546100" cy="546100"/>
            </a:xfrm>
            <a:custGeom>
              <a:avLst/>
              <a:gdLst/>
              <a:ahLst/>
              <a:cxnLst>
                <a:cxn ang="0">
                  <a:pos x="319" y="101"/>
                </a:cxn>
                <a:cxn ang="0">
                  <a:pos x="248" y="119"/>
                </a:cxn>
                <a:cxn ang="0">
                  <a:pos x="188" y="155"/>
                </a:cxn>
                <a:cxn ang="0">
                  <a:pos x="155" y="189"/>
                </a:cxn>
                <a:cxn ang="0">
                  <a:pos x="119" y="249"/>
                </a:cxn>
                <a:cxn ang="0">
                  <a:pos x="101" y="319"/>
                </a:cxn>
                <a:cxn ang="0">
                  <a:pos x="101" y="369"/>
                </a:cxn>
                <a:cxn ang="0">
                  <a:pos x="119" y="439"/>
                </a:cxn>
                <a:cxn ang="0">
                  <a:pos x="155" y="499"/>
                </a:cxn>
                <a:cxn ang="0">
                  <a:pos x="188" y="532"/>
                </a:cxn>
                <a:cxn ang="0">
                  <a:pos x="248" y="568"/>
                </a:cxn>
                <a:cxn ang="0">
                  <a:pos x="319" y="586"/>
                </a:cxn>
                <a:cxn ang="0">
                  <a:pos x="368" y="586"/>
                </a:cxn>
                <a:cxn ang="0">
                  <a:pos x="438" y="568"/>
                </a:cxn>
                <a:cxn ang="0">
                  <a:pos x="499" y="532"/>
                </a:cxn>
                <a:cxn ang="0">
                  <a:pos x="532" y="499"/>
                </a:cxn>
                <a:cxn ang="0">
                  <a:pos x="568" y="439"/>
                </a:cxn>
                <a:cxn ang="0">
                  <a:pos x="586" y="369"/>
                </a:cxn>
                <a:cxn ang="0">
                  <a:pos x="586" y="319"/>
                </a:cxn>
                <a:cxn ang="0">
                  <a:pos x="568" y="249"/>
                </a:cxn>
                <a:cxn ang="0">
                  <a:pos x="532" y="189"/>
                </a:cxn>
                <a:cxn ang="0">
                  <a:pos x="499" y="155"/>
                </a:cxn>
                <a:cxn ang="0">
                  <a:pos x="438" y="119"/>
                </a:cxn>
                <a:cxn ang="0">
                  <a:pos x="368" y="101"/>
                </a:cxn>
                <a:cxn ang="0">
                  <a:pos x="101" y="101"/>
                </a:cxn>
                <a:cxn ang="0">
                  <a:pos x="151" y="60"/>
                </a:cxn>
                <a:cxn ang="0">
                  <a:pos x="226" y="21"/>
                </a:cxn>
                <a:cxn ang="0">
                  <a:pos x="274" y="7"/>
                </a:cxn>
                <a:cxn ang="0">
                  <a:pos x="326" y="1"/>
                </a:cxn>
                <a:cxn ang="0">
                  <a:pos x="362" y="1"/>
                </a:cxn>
                <a:cxn ang="0">
                  <a:pos x="413" y="7"/>
                </a:cxn>
                <a:cxn ang="0">
                  <a:pos x="461" y="21"/>
                </a:cxn>
                <a:cxn ang="0">
                  <a:pos x="536" y="60"/>
                </a:cxn>
                <a:cxn ang="0">
                  <a:pos x="586" y="101"/>
                </a:cxn>
                <a:cxn ang="0">
                  <a:pos x="646" y="180"/>
                </a:cxn>
                <a:cxn ang="0">
                  <a:pos x="672" y="241"/>
                </a:cxn>
                <a:cxn ang="0">
                  <a:pos x="683" y="291"/>
                </a:cxn>
                <a:cxn ang="0">
                  <a:pos x="687" y="344"/>
                </a:cxn>
                <a:cxn ang="0">
                  <a:pos x="686" y="380"/>
                </a:cxn>
                <a:cxn ang="0">
                  <a:pos x="676" y="430"/>
                </a:cxn>
                <a:cxn ang="0">
                  <a:pos x="659" y="478"/>
                </a:cxn>
                <a:cxn ang="0">
                  <a:pos x="608" y="563"/>
                </a:cxn>
                <a:cxn ang="0">
                  <a:pos x="562" y="610"/>
                </a:cxn>
                <a:cxn ang="0">
                  <a:pos x="477" y="661"/>
                </a:cxn>
                <a:cxn ang="0">
                  <a:pos x="429" y="676"/>
                </a:cxn>
                <a:cxn ang="0">
                  <a:pos x="378" y="686"/>
                </a:cxn>
                <a:cxn ang="0">
                  <a:pos x="344" y="687"/>
                </a:cxn>
                <a:cxn ang="0">
                  <a:pos x="291" y="683"/>
                </a:cxn>
                <a:cxn ang="0">
                  <a:pos x="241" y="672"/>
                </a:cxn>
                <a:cxn ang="0">
                  <a:pos x="180" y="646"/>
                </a:cxn>
                <a:cxn ang="0">
                  <a:pos x="101" y="588"/>
                </a:cxn>
                <a:cxn ang="0">
                  <a:pos x="58" y="536"/>
                </a:cxn>
                <a:cxn ang="0">
                  <a:pos x="21" y="461"/>
                </a:cxn>
                <a:cxn ang="0">
                  <a:pos x="7" y="413"/>
                </a:cxn>
                <a:cxn ang="0">
                  <a:pos x="0" y="362"/>
                </a:cxn>
                <a:cxn ang="0">
                  <a:pos x="0" y="326"/>
                </a:cxn>
                <a:cxn ang="0">
                  <a:pos x="7" y="274"/>
                </a:cxn>
                <a:cxn ang="0">
                  <a:pos x="21" y="226"/>
                </a:cxn>
                <a:cxn ang="0">
                  <a:pos x="58" y="152"/>
                </a:cxn>
                <a:cxn ang="0">
                  <a:pos x="101" y="101"/>
                </a:cxn>
              </a:cxnLst>
              <a:rect l="0" t="0" r="r" b="b"/>
              <a:pathLst>
                <a:path w="687" h="687">
                  <a:moveTo>
                    <a:pt x="344" y="100"/>
                  </a:moveTo>
                  <a:lnTo>
                    <a:pt x="344" y="100"/>
                  </a:lnTo>
                  <a:lnTo>
                    <a:pt x="319" y="101"/>
                  </a:lnTo>
                  <a:lnTo>
                    <a:pt x="294" y="105"/>
                  </a:lnTo>
                  <a:lnTo>
                    <a:pt x="271" y="111"/>
                  </a:lnTo>
                  <a:lnTo>
                    <a:pt x="248" y="119"/>
                  </a:lnTo>
                  <a:lnTo>
                    <a:pt x="227" y="129"/>
                  </a:lnTo>
                  <a:lnTo>
                    <a:pt x="206" y="141"/>
                  </a:lnTo>
                  <a:lnTo>
                    <a:pt x="188" y="155"/>
                  </a:lnTo>
                  <a:lnTo>
                    <a:pt x="170" y="172"/>
                  </a:lnTo>
                  <a:lnTo>
                    <a:pt x="170" y="172"/>
                  </a:lnTo>
                  <a:lnTo>
                    <a:pt x="155" y="189"/>
                  </a:lnTo>
                  <a:lnTo>
                    <a:pt x="141" y="208"/>
                  </a:lnTo>
                  <a:lnTo>
                    <a:pt x="129" y="227"/>
                  </a:lnTo>
                  <a:lnTo>
                    <a:pt x="119" y="249"/>
                  </a:lnTo>
                  <a:lnTo>
                    <a:pt x="111" y="272"/>
                  </a:lnTo>
                  <a:lnTo>
                    <a:pt x="104" y="295"/>
                  </a:lnTo>
                  <a:lnTo>
                    <a:pt x="101" y="319"/>
                  </a:lnTo>
                  <a:lnTo>
                    <a:pt x="100" y="344"/>
                  </a:lnTo>
                  <a:lnTo>
                    <a:pt x="100" y="344"/>
                  </a:lnTo>
                  <a:lnTo>
                    <a:pt x="101" y="369"/>
                  </a:lnTo>
                  <a:lnTo>
                    <a:pt x="104" y="394"/>
                  </a:lnTo>
                  <a:lnTo>
                    <a:pt x="111" y="417"/>
                  </a:lnTo>
                  <a:lnTo>
                    <a:pt x="119" y="439"/>
                  </a:lnTo>
                  <a:lnTo>
                    <a:pt x="129" y="460"/>
                  </a:lnTo>
                  <a:lnTo>
                    <a:pt x="141" y="481"/>
                  </a:lnTo>
                  <a:lnTo>
                    <a:pt x="155" y="499"/>
                  </a:lnTo>
                  <a:lnTo>
                    <a:pt x="170" y="517"/>
                  </a:lnTo>
                  <a:lnTo>
                    <a:pt x="170" y="517"/>
                  </a:lnTo>
                  <a:lnTo>
                    <a:pt x="188" y="532"/>
                  </a:lnTo>
                  <a:lnTo>
                    <a:pt x="206" y="546"/>
                  </a:lnTo>
                  <a:lnTo>
                    <a:pt x="227" y="558"/>
                  </a:lnTo>
                  <a:lnTo>
                    <a:pt x="248" y="568"/>
                  </a:lnTo>
                  <a:lnTo>
                    <a:pt x="271" y="576"/>
                  </a:lnTo>
                  <a:lnTo>
                    <a:pt x="294" y="583"/>
                  </a:lnTo>
                  <a:lnTo>
                    <a:pt x="319" y="586"/>
                  </a:lnTo>
                  <a:lnTo>
                    <a:pt x="344" y="588"/>
                  </a:lnTo>
                  <a:lnTo>
                    <a:pt x="344" y="588"/>
                  </a:lnTo>
                  <a:lnTo>
                    <a:pt x="368" y="586"/>
                  </a:lnTo>
                  <a:lnTo>
                    <a:pt x="392" y="583"/>
                  </a:lnTo>
                  <a:lnTo>
                    <a:pt x="416" y="576"/>
                  </a:lnTo>
                  <a:lnTo>
                    <a:pt x="438" y="568"/>
                  </a:lnTo>
                  <a:lnTo>
                    <a:pt x="460" y="558"/>
                  </a:lnTo>
                  <a:lnTo>
                    <a:pt x="479" y="546"/>
                  </a:lnTo>
                  <a:lnTo>
                    <a:pt x="499" y="532"/>
                  </a:lnTo>
                  <a:lnTo>
                    <a:pt x="515" y="517"/>
                  </a:lnTo>
                  <a:lnTo>
                    <a:pt x="515" y="517"/>
                  </a:lnTo>
                  <a:lnTo>
                    <a:pt x="532" y="499"/>
                  </a:lnTo>
                  <a:lnTo>
                    <a:pt x="546" y="481"/>
                  </a:lnTo>
                  <a:lnTo>
                    <a:pt x="558" y="460"/>
                  </a:lnTo>
                  <a:lnTo>
                    <a:pt x="568" y="439"/>
                  </a:lnTo>
                  <a:lnTo>
                    <a:pt x="576" y="417"/>
                  </a:lnTo>
                  <a:lnTo>
                    <a:pt x="582" y="394"/>
                  </a:lnTo>
                  <a:lnTo>
                    <a:pt x="586" y="369"/>
                  </a:lnTo>
                  <a:lnTo>
                    <a:pt x="587" y="344"/>
                  </a:lnTo>
                  <a:lnTo>
                    <a:pt x="587" y="344"/>
                  </a:lnTo>
                  <a:lnTo>
                    <a:pt x="586" y="319"/>
                  </a:lnTo>
                  <a:lnTo>
                    <a:pt x="582" y="295"/>
                  </a:lnTo>
                  <a:lnTo>
                    <a:pt x="576" y="272"/>
                  </a:lnTo>
                  <a:lnTo>
                    <a:pt x="568" y="249"/>
                  </a:lnTo>
                  <a:lnTo>
                    <a:pt x="558" y="227"/>
                  </a:lnTo>
                  <a:lnTo>
                    <a:pt x="546" y="208"/>
                  </a:lnTo>
                  <a:lnTo>
                    <a:pt x="532" y="189"/>
                  </a:lnTo>
                  <a:lnTo>
                    <a:pt x="515" y="172"/>
                  </a:lnTo>
                  <a:lnTo>
                    <a:pt x="515" y="172"/>
                  </a:lnTo>
                  <a:lnTo>
                    <a:pt x="499" y="155"/>
                  </a:lnTo>
                  <a:lnTo>
                    <a:pt x="479" y="141"/>
                  </a:lnTo>
                  <a:lnTo>
                    <a:pt x="460" y="129"/>
                  </a:lnTo>
                  <a:lnTo>
                    <a:pt x="438" y="119"/>
                  </a:lnTo>
                  <a:lnTo>
                    <a:pt x="416" y="111"/>
                  </a:lnTo>
                  <a:lnTo>
                    <a:pt x="392" y="105"/>
                  </a:lnTo>
                  <a:lnTo>
                    <a:pt x="368" y="101"/>
                  </a:lnTo>
                  <a:lnTo>
                    <a:pt x="344" y="100"/>
                  </a:lnTo>
                  <a:lnTo>
                    <a:pt x="344" y="100"/>
                  </a:lnTo>
                  <a:close/>
                  <a:moveTo>
                    <a:pt x="101" y="101"/>
                  </a:moveTo>
                  <a:lnTo>
                    <a:pt x="101" y="101"/>
                  </a:lnTo>
                  <a:lnTo>
                    <a:pt x="125" y="79"/>
                  </a:lnTo>
                  <a:lnTo>
                    <a:pt x="151" y="60"/>
                  </a:lnTo>
                  <a:lnTo>
                    <a:pt x="180" y="42"/>
                  </a:lnTo>
                  <a:lnTo>
                    <a:pt x="209" y="28"/>
                  </a:lnTo>
                  <a:lnTo>
                    <a:pt x="226" y="21"/>
                  </a:lnTo>
                  <a:lnTo>
                    <a:pt x="241" y="15"/>
                  </a:lnTo>
                  <a:lnTo>
                    <a:pt x="258" y="11"/>
                  </a:lnTo>
                  <a:lnTo>
                    <a:pt x="274" y="7"/>
                  </a:lnTo>
                  <a:lnTo>
                    <a:pt x="291" y="4"/>
                  </a:lnTo>
                  <a:lnTo>
                    <a:pt x="309" y="1"/>
                  </a:lnTo>
                  <a:lnTo>
                    <a:pt x="326" y="1"/>
                  </a:lnTo>
                  <a:lnTo>
                    <a:pt x="344" y="0"/>
                  </a:lnTo>
                  <a:lnTo>
                    <a:pt x="344" y="0"/>
                  </a:lnTo>
                  <a:lnTo>
                    <a:pt x="362" y="1"/>
                  </a:lnTo>
                  <a:lnTo>
                    <a:pt x="378" y="1"/>
                  </a:lnTo>
                  <a:lnTo>
                    <a:pt x="396" y="4"/>
                  </a:lnTo>
                  <a:lnTo>
                    <a:pt x="413" y="7"/>
                  </a:lnTo>
                  <a:lnTo>
                    <a:pt x="429" y="11"/>
                  </a:lnTo>
                  <a:lnTo>
                    <a:pt x="446" y="15"/>
                  </a:lnTo>
                  <a:lnTo>
                    <a:pt x="461" y="21"/>
                  </a:lnTo>
                  <a:lnTo>
                    <a:pt x="477" y="28"/>
                  </a:lnTo>
                  <a:lnTo>
                    <a:pt x="507" y="42"/>
                  </a:lnTo>
                  <a:lnTo>
                    <a:pt x="536" y="60"/>
                  </a:lnTo>
                  <a:lnTo>
                    <a:pt x="562" y="79"/>
                  </a:lnTo>
                  <a:lnTo>
                    <a:pt x="586" y="101"/>
                  </a:lnTo>
                  <a:lnTo>
                    <a:pt x="586" y="101"/>
                  </a:lnTo>
                  <a:lnTo>
                    <a:pt x="608" y="125"/>
                  </a:lnTo>
                  <a:lnTo>
                    <a:pt x="628" y="152"/>
                  </a:lnTo>
                  <a:lnTo>
                    <a:pt x="646" y="180"/>
                  </a:lnTo>
                  <a:lnTo>
                    <a:pt x="659" y="211"/>
                  </a:lnTo>
                  <a:lnTo>
                    <a:pt x="666" y="226"/>
                  </a:lnTo>
                  <a:lnTo>
                    <a:pt x="672" y="241"/>
                  </a:lnTo>
                  <a:lnTo>
                    <a:pt x="676" y="258"/>
                  </a:lnTo>
                  <a:lnTo>
                    <a:pt x="680" y="274"/>
                  </a:lnTo>
                  <a:lnTo>
                    <a:pt x="683" y="291"/>
                  </a:lnTo>
                  <a:lnTo>
                    <a:pt x="686" y="309"/>
                  </a:lnTo>
                  <a:lnTo>
                    <a:pt x="687" y="326"/>
                  </a:lnTo>
                  <a:lnTo>
                    <a:pt x="687" y="344"/>
                  </a:lnTo>
                  <a:lnTo>
                    <a:pt x="687" y="344"/>
                  </a:lnTo>
                  <a:lnTo>
                    <a:pt x="687" y="362"/>
                  </a:lnTo>
                  <a:lnTo>
                    <a:pt x="686" y="380"/>
                  </a:lnTo>
                  <a:lnTo>
                    <a:pt x="683" y="396"/>
                  </a:lnTo>
                  <a:lnTo>
                    <a:pt x="680" y="413"/>
                  </a:lnTo>
                  <a:lnTo>
                    <a:pt x="676" y="430"/>
                  </a:lnTo>
                  <a:lnTo>
                    <a:pt x="672" y="446"/>
                  </a:lnTo>
                  <a:lnTo>
                    <a:pt x="666" y="461"/>
                  </a:lnTo>
                  <a:lnTo>
                    <a:pt x="659" y="478"/>
                  </a:lnTo>
                  <a:lnTo>
                    <a:pt x="646" y="507"/>
                  </a:lnTo>
                  <a:lnTo>
                    <a:pt x="628" y="536"/>
                  </a:lnTo>
                  <a:lnTo>
                    <a:pt x="608" y="563"/>
                  </a:lnTo>
                  <a:lnTo>
                    <a:pt x="586" y="588"/>
                  </a:lnTo>
                  <a:lnTo>
                    <a:pt x="586" y="588"/>
                  </a:lnTo>
                  <a:lnTo>
                    <a:pt x="562" y="610"/>
                  </a:lnTo>
                  <a:lnTo>
                    <a:pt x="536" y="629"/>
                  </a:lnTo>
                  <a:lnTo>
                    <a:pt x="507" y="646"/>
                  </a:lnTo>
                  <a:lnTo>
                    <a:pt x="477" y="661"/>
                  </a:lnTo>
                  <a:lnTo>
                    <a:pt x="461" y="666"/>
                  </a:lnTo>
                  <a:lnTo>
                    <a:pt x="446" y="672"/>
                  </a:lnTo>
                  <a:lnTo>
                    <a:pt x="429" y="676"/>
                  </a:lnTo>
                  <a:lnTo>
                    <a:pt x="413" y="680"/>
                  </a:lnTo>
                  <a:lnTo>
                    <a:pt x="396" y="683"/>
                  </a:lnTo>
                  <a:lnTo>
                    <a:pt x="378" y="686"/>
                  </a:lnTo>
                  <a:lnTo>
                    <a:pt x="362" y="687"/>
                  </a:lnTo>
                  <a:lnTo>
                    <a:pt x="344" y="687"/>
                  </a:lnTo>
                  <a:lnTo>
                    <a:pt x="344" y="687"/>
                  </a:lnTo>
                  <a:lnTo>
                    <a:pt x="326" y="687"/>
                  </a:lnTo>
                  <a:lnTo>
                    <a:pt x="309" y="686"/>
                  </a:lnTo>
                  <a:lnTo>
                    <a:pt x="291" y="683"/>
                  </a:lnTo>
                  <a:lnTo>
                    <a:pt x="274" y="680"/>
                  </a:lnTo>
                  <a:lnTo>
                    <a:pt x="258" y="676"/>
                  </a:lnTo>
                  <a:lnTo>
                    <a:pt x="241" y="672"/>
                  </a:lnTo>
                  <a:lnTo>
                    <a:pt x="226" y="666"/>
                  </a:lnTo>
                  <a:lnTo>
                    <a:pt x="209" y="661"/>
                  </a:lnTo>
                  <a:lnTo>
                    <a:pt x="180" y="646"/>
                  </a:lnTo>
                  <a:lnTo>
                    <a:pt x="151" y="629"/>
                  </a:lnTo>
                  <a:lnTo>
                    <a:pt x="125" y="610"/>
                  </a:lnTo>
                  <a:lnTo>
                    <a:pt x="101" y="588"/>
                  </a:lnTo>
                  <a:lnTo>
                    <a:pt x="101" y="588"/>
                  </a:lnTo>
                  <a:lnTo>
                    <a:pt x="77" y="563"/>
                  </a:lnTo>
                  <a:lnTo>
                    <a:pt x="58" y="536"/>
                  </a:lnTo>
                  <a:lnTo>
                    <a:pt x="41" y="507"/>
                  </a:lnTo>
                  <a:lnTo>
                    <a:pt x="26" y="478"/>
                  </a:lnTo>
                  <a:lnTo>
                    <a:pt x="21" y="461"/>
                  </a:lnTo>
                  <a:lnTo>
                    <a:pt x="15" y="446"/>
                  </a:lnTo>
                  <a:lnTo>
                    <a:pt x="11" y="430"/>
                  </a:lnTo>
                  <a:lnTo>
                    <a:pt x="7" y="413"/>
                  </a:lnTo>
                  <a:lnTo>
                    <a:pt x="4" y="396"/>
                  </a:lnTo>
                  <a:lnTo>
                    <a:pt x="1" y="380"/>
                  </a:lnTo>
                  <a:lnTo>
                    <a:pt x="0" y="362"/>
                  </a:lnTo>
                  <a:lnTo>
                    <a:pt x="0" y="344"/>
                  </a:lnTo>
                  <a:lnTo>
                    <a:pt x="0" y="344"/>
                  </a:lnTo>
                  <a:lnTo>
                    <a:pt x="0" y="326"/>
                  </a:lnTo>
                  <a:lnTo>
                    <a:pt x="1" y="309"/>
                  </a:lnTo>
                  <a:lnTo>
                    <a:pt x="4" y="291"/>
                  </a:lnTo>
                  <a:lnTo>
                    <a:pt x="7" y="274"/>
                  </a:lnTo>
                  <a:lnTo>
                    <a:pt x="11" y="258"/>
                  </a:lnTo>
                  <a:lnTo>
                    <a:pt x="15" y="241"/>
                  </a:lnTo>
                  <a:lnTo>
                    <a:pt x="21" y="226"/>
                  </a:lnTo>
                  <a:lnTo>
                    <a:pt x="26" y="211"/>
                  </a:lnTo>
                  <a:lnTo>
                    <a:pt x="41" y="180"/>
                  </a:lnTo>
                  <a:lnTo>
                    <a:pt x="58" y="152"/>
                  </a:lnTo>
                  <a:lnTo>
                    <a:pt x="77" y="125"/>
                  </a:lnTo>
                  <a:lnTo>
                    <a:pt x="101" y="101"/>
                  </a:lnTo>
                  <a:lnTo>
                    <a:pt x="101" y="10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sp>
          <p:nvSpPr>
            <p:cNvPr id="26" name="Freeform 153">
              <a:extLst>
                <a:ext uri="{FF2B5EF4-FFF2-40B4-BE49-F238E27FC236}">
                  <a16:creationId xmlns:a16="http://schemas.microsoft.com/office/drawing/2014/main" id="{5916700E-B06E-42BD-9845-90F876767F68}"/>
                </a:ext>
              </a:extLst>
            </p:cNvPr>
            <p:cNvSpPr>
              <a:spLocks/>
            </p:cNvSpPr>
            <p:nvPr/>
          </p:nvSpPr>
          <p:spPr bwMode="auto">
            <a:xfrm>
              <a:off x="-3948113" y="4691063"/>
              <a:ext cx="153987" cy="153988"/>
            </a:xfrm>
            <a:custGeom>
              <a:avLst/>
              <a:gdLst/>
              <a:ahLst/>
              <a:cxnLst>
                <a:cxn ang="0">
                  <a:pos x="93" y="140"/>
                </a:cxn>
                <a:cxn ang="0">
                  <a:pos x="93" y="140"/>
                </a:cxn>
                <a:cxn ang="0">
                  <a:pos x="93" y="151"/>
                </a:cxn>
                <a:cxn ang="0">
                  <a:pos x="95" y="161"/>
                </a:cxn>
                <a:cxn ang="0">
                  <a:pos x="101" y="170"/>
                </a:cxn>
                <a:cxn ang="0">
                  <a:pos x="107" y="179"/>
                </a:cxn>
                <a:cxn ang="0">
                  <a:pos x="107" y="179"/>
                </a:cxn>
                <a:cxn ang="0">
                  <a:pos x="115" y="184"/>
                </a:cxn>
                <a:cxn ang="0">
                  <a:pos x="123" y="190"/>
                </a:cxn>
                <a:cxn ang="0">
                  <a:pos x="133" y="193"/>
                </a:cxn>
                <a:cxn ang="0">
                  <a:pos x="143" y="193"/>
                </a:cxn>
                <a:cxn ang="0">
                  <a:pos x="152" y="193"/>
                </a:cxn>
                <a:cxn ang="0">
                  <a:pos x="161" y="190"/>
                </a:cxn>
                <a:cxn ang="0">
                  <a:pos x="170" y="184"/>
                </a:cxn>
                <a:cxn ang="0">
                  <a:pos x="177" y="179"/>
                </a:cxn>
                <a:cxn ang="0">
                  <a:pos x="177" y="179"/>
                </a:cxn>
                <a:cxn ang="0">
                  <a:pos x="184" y="170"/>
                </a:cxn>
                <a:cxn ang="0">
                  <a:pos x="188" y="162"/>
                </a:cxn>
                <a:cxn ang="0">
                  <a:pos x="191" y="152"/>
                </a:cxn>
                <a:cxn ang="0">
                  <a:pos x="192" y="143"/>
                </a:cxn>
                <a:cxn ang="0">
                  <a:pos x="191" y="133"/>
                </a:cxn>
                <a:cxn ang="0">
                  <a:pos x="188" y="125"/>
                </a:cxn>
                <a:cxn ang="0">
                  <a:pos x="184" y="115"/>
                </a:cxn>
                <a:cxn ang="0">
                  <a:pos x="177" y="108"/>
                </a:cxn>
                <a:cxn ang="0">
                  <a:pos x="177" y="108"/>
                </a:cxn>
                <a:cxn ang="0">
                  <a:pos x="169" y="101"/>
                </a:cxn>
                <a:cxn ang="0">
                  <a:pos x="159" y="96"/>
                </a:cxn>
                <a:cxn ang="0">
                  <a:pos x="149" y="94"/>
                </a:cxn>
                <a:cxn ang="0">
                  <a:pos x="140" y="93"/>
                </a:cxn>
                <a:cxn ang="0">
                  <a:pos x="57" y="10"/>
                </a:cxn>
                <a:cxn ang="0">
                  <a:pos x="57" y="10"/>
                </a:cxn>
                <a:cxn ang="0">
                  <a:pos x="51" y="6"/>
                </a:cxn>
                <a:cxn ang="0">
                  <a:pos x="46" y="3"/>
                </a:cxn>
                <a:cxn ang="0">
                  <a:pos x="39" y="0"/>
                </a:cxn>
                <a:cxn ang="0">
                  <a:pos x="33" y="0"/>
                </a:cxn>
                <a:cxn ang="0">
                  <a:pos x="26" y="0"/>
                </a:cxn>
                <a:cxn ang="0">
                  <a:pos x="21" y="3"/>
                </a:cxn>
                <a:cxn ang="0">
                  <a:pos x="14" y="6"/>
                </a:cxn>
                <a:cxn ang="0">
                  <a:pos x="10" y="10"/>
                </a:cxn>
                <a:cxn ang="0">
                  <a:pos x="10" y="10"/>
                </a:cxn>
                <a:cxn ang="0">
                  <a:pos x="5" y="15"/>
                </a:cxn>
                <a:cxn ang="0">
                  <a:pos x="1" y="21"/>
                </a:cxn>
                <a:cxn ang="0">
                  <a:pos x="0" y="26"/>
                </a:cxn>
                <a:cxn ang="0">
                  <a:pos x="0" y="33"/>
                </a:cxn>
                <a:cxn ang="0">
                  <a:pos x="0" y="40"/>
                </a:cxn>
                <a:cxn ang="0">
                  <a:pos x="1" y="46"/>
                </a:cxn>
                <a:cxn ang="0">
                  <a:pos x="5" y="51"/>
                </a:cxn>
                <a:cxn ang="0">
                  <a:pos x="10" y="57"/>
                </a:cxn>
                <a:cxn ang="0">
                  <a:pos x="93" y="140"/>
                </a:cxn>
                <a:cxn ang="0">
                  <a:pos x="93" y="140"/>
                </a:cxn>
              </a:cxnLst>
              <a:rect l="0" t="0" r="r" b="b"/>
              <a:pathLst>
                <a:path w="192" h="193">
                  <a:moveTo>
                    <a:pt x="93" y="140"/>
                  </a:moveTo>
                  <a:lnTo>
                    <a:pt x="93" y="140"/>
                  </a:lnTo>
                  <a:lnTo>
                    <a:pt x="93" y="151"/>
                  </a:lnTo>
                  <a:lnTo>
                    <a:pt x="95" y="161"/>
                  </a:lnTo>
                  <a:lnTo>
                    <a:pt x="101" y="170"/>
                  </a:lnTo>
                  <a:lnTo>
                    <a:pt x="107" y="179"/>
                  </a:lnTo>
                  <a:lnTo>
                    <a:pt x="107" y="179"/>
                  </a:lnTo>
                  <a:lnTo>
                    <a:pt x="115" y="184"/>
                  </a:lnTo>
                  <a:lnTo>
                    <a:pt x="123" y="190"/>
                  </a:lnTo>
                  <a:lnTo>
                    <a:pt x="133" y="193"/>
                  </a:lnTo>
                  <a:lnTo>
                    <a:pt x="143" y="193"/>
                  </a:lnTo>
                  <a:lnTo>
                    <a:pt x="152" y="193"/>
                  </a:lnTo>
                  <a:lnTo>
                    <a:pt x="161" y="190"/>
                  </a:lnTo>
                  <a:lnTo>
                    <a:pt x="170" y="184"/>
                  </a:lnTo>
                  <a:lnTo>
                    <a:pt x="177" y="179"/>
                  </a:lnTo>
                  <a:lnTo>
                    <a:pt x="177" y="179"/>
                  </a:lnTo>
                  <a:lnTo>
                    <a:pt x="184" y="170"/>
                  </a:lnTo>
                  <a:lnTo>
                    <a:pt x="188" y="162"/>
                  </a:lnTo>
                  <a:lnTo>
                    <a:pt x="191" y="152"/>
                  </a:lnTo>
                  <a:lnTo>
                    <a:pt x="192" y="143"/>
                  </a:lnTo>
                  <a:lnTo>
                    <a:pt x="191" y="133"/>
                  </a:lnTo>
                  <a:lnTo>
                    <a:pt x="188" y="125"/>
                  </a:lnTo>
                  <a:lnTo>
                    <a:pt x="184" y="115"/>
                  </a:lnTo>
                  <a:lnTo>
                    <a:pt x="177" y="108"/>
                  </a:lnTo>
                  <a:lnTo>
                    <a:pt x="177" y="108"/>
                  </a:lnTo>
                  <a:lnTo>
                    <a:pt x="169" y="101"/>
                  </a:lnTo>
                  <a:lnTo>
                    <a:pt x="159" y="96"/>
                  </a:lnTo>
                  <a:lnTo>
                    <a:pt x="149" y="94"/>
                  </a:lnTo>
                  <a:lnTo>
                    <a:pt x="140" y="93"/>
                  </a:lnTo>
                  <a:lnTo>
                    <a:pt x="57" y="10"/>
                  </a:lnTo>
                  <a:lnTo>
                    <a:pt x="57" y="10"/>
                  </a:lnTo>
                  <a:lnTo>
                    <a:pt x="51" y="6"/>
                  </a:lnTo>
                  <a:lnTo>
                    <a:pt x="46" y="3"/>
                  </a:lnTo>
                  <a:lnTo>
                    <a:pt x="39" y="0"/>
                  </a:lnTo>
                  <a:lnTo>
                    <a:pt x="33" y="0"/>
                  </a:lnTo>
                  <a:lnTo>
                    <a:pt x="26" y="0"/>
                  </a:lnTo>
                  <a:lnTo>
                    <a:pt x="21" y="3"/>
                  </a:lnTo>
                  <a:lnTo>
                    <a:pt x="14" y="6"/>
                  </a:lnTo>
                  <a:lnTo>
                    <a:pt x="10" y="10"/>
                  </a:lnTo>
                  <a:lnTo>
                    <a:pt x="10" y="10"/>
                  </a:lnTo>
                  <a:lnTo>
                    <a:pt x="5" y="15"/>
                  </a:lnTo>
                  <a:lnTo>
                    <a:pt x="1" y="21"/>
                  </a:lnTo>
                  <a:lnTo>
                    <a:pt x="0" y="26"/>
                  </a:lnTo>
                  <a:lnTo>
                    <a:pt x="0" y="33"/>
                  </a:lnTo>
                  <a:lnTo>
                    <a:pt x="0" y="40"/>
                  </a:lnTo>
                  <a:lnTo>
                    <a:pt x="1" y="46"/>
                  </a:lnTo>
                  <a:lnTo>
                    <a:pt x="5" y="51"/>
                  </a:lnTo>
                  <a:lnTo>
                    <a:pt x="10" y="57"/>
                  </a:lnTo>
                  <a:lnTo>
                    <a:pt x="93" y="140"/>
                  </a:lnTo>
                  <a:lnTo>
                    <a:pt x="93" y="1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grpSp>
      <p:sp>
        <p:nvSpPr>
          <p:cNvPr id="27" name="Freeform 180">
            <a:extLst>
              <a:ext uri="{FF2B5EF4-FFF2-40B4-BE49-F238E27FC236}">
                <a16:creationId xmlns:a16="http://schemas.microsoft.com/office/drawing/2014/main" id="{6D3EE0A0-C369-4636-92A5-86873297577F}"/>
              </a:ext>
            </a:extLst>
          </p:cNvPr>
          <p:cNvSpPr>
            <a:spLocks noEditPoints="1"/>
          </p:cNvSpPr>
          <p:nvPr userDrawn="1"/>
        </p:nvSpPr>
        <p:spPr bwMode="auto">
          <a:xfrm>
            <a:off x="4407500" y="1789590"/>
            <a:ext cx="320090" cy="343174"/>
          </a:xfrm>
          <a:custGeom>
            <a:avLst/>
            <a:gdLst/>
            <a:ahLst/>
            <a:cxnLst>
              <a:cxn ang="0">
                <a:pos x="282" y="794"/>
              </a:cxn>
              <a:cxn ang="0">
                <a:pos x="232" y="850"/>
              </a:cxn>
              <a:cxn ang="0">
                <a:pos x="149" y="876"/>
              </a:cxn>
              <a:cxn ang="0">
                <a:pos x="54" y="841"/>
              </a:cxn>
              <a:cxn ang="0">
                <a:pos x="7" y="769"/>
              </a:cxn>
              <a:cxn ang="0">
                <a:pos x="7" y="681"/>
              </a:cxn>
              <a:cxn ang="0">
                <a:pos x="52" y="610"/>
              </a:cxn>
              <a:cxn ang="0">
                <a:pos x="126" y="575"/>
              </a:cxn>
              <a:cxn ang="0">
                <a:pos x="88" y="455"/>
              </a:cxn>
              <a:cxn ang="0">
                <a:pos x="163" y="399"/>
              </a:cxn>
              <a:cxn ang="0">
                <a:pos x="250" y="250"/>
              </a:cxn>
              <a:cxn ang="0">
                <a:pos x="415" y="138"/>
              </a:cxn>
              <a:cxn ang="0">
                <a:pos x="454" y="10"/>
              </a:cxn>
              <a:cxn ang="0">
                <a:pos x="805" y="2"/>
              </a:cxn>
              <a:cxn ang="0">
                <a:pos x="831" y="34"/>
              </a:cxn>
              <a:cxn ang="0">
                <a:pos x="817" y="294"/>
              </a:cxn>
              <a:cxn ang="0">
                <a:pos x="763" y="388"/>
              </a:cxn>
              <a:cxn ang="0">
                <a:pos x="760" y="423"/>
              </a:cxn>
              <a:cxn ang="0">
                <a:pos x="727" y="581"/>
              </a:cxn>
              <a:cxn ang="0">
                <a:pos x="787" y="618"/>
              </a:cxn>
              <a:cxn ang="0">
                <a:pos x="830" y="710"/>
              </a:cxn>
              <a:cxn ang="0">
                <a:pos x="813" y="797"/>
              </a:cxn>
              <a:cxn ang="0">
                <a:pos x="753" y="858"/>
              </a:cxn>
              <a:cxn ang="0">
                <a:pos x="666" y="875"/>
              </a:cxn>
              <a:cxn ang="0">
                <a:pos x="576" y="832"/>
              </a:cxn>
              <a:cxn ang="0">
                <a:pos x="539" y="767"/>
              </a:cxn>
              <a:cxn ang="0">
                <a:pos x="429" y="815"/>
              </a:cxn>
              <a:cxn ang="0">
                <a:pos x="410" y="749"/>
              </a:cxn>
              <a:cxn ang="0">
                <a:pos x="336" y="228"/>
              </a:cxn>
              <a:cxn ang="0">
                <a:pos x="238" y="341"/>
              </a:cxn>
              <a:cxn ang="0">
                <a:pos x="235" y="480"/>
              </a:cxn>
              <a:cxn ang="0">
                <a:pos x="248" y="516"/>
              </a:cxn>
              <a:cxn ang="0">
                <a:pos x="219" y="592"/>
              </a:cxn>
              <a:cxn ang="0">
                <a:pos x="270" y="636"/>
              </a:cxn>
              <a:cxn ang="0">
                <a:pos x="410" y="704"/>
              </a:cxn>
              <a:cxn ang="0">
                <a:pos x="428" y="638"/>
              </a:cxn>
              <a:cxn ang="0">
                <a:pos x="537" y="685"/>
              </a:cxn>
              <a:cxn ang="0">
                <a:pos x="576" y="618"/>
              </a:cxn>
              <a:cxn ang="0">
                <a:pos x="647" y="578"/>
              </a:cxn>
              <a:cxn ang="0">
                <a:pos x="598" y="419"/>
              </a:cxn>
              <a:cxn ang="0">
                <a:pos x="666" y="302"/>
              </a:cxn>
              <a:cxn ang="0">
                <a:pos x="453" y="290"/>
              </a:cxn>
              <a:cxn ang="0">
                <a:pos x="764" y="67"/>
              </a:cxn>
              <a:cxn ang="0">
                <a:pos x="741" y="665"/>
              </a:cxn>
              <a:cxn ang="0">
                <a:pos x="681" y="641"/>
              </a:cxn>
              <a:cxn ang="0">
                <a:pos x="623" y="665"/>
              </a:cxn>
              <a:cxn ang="0">
                <a:pos x="598" y="733"/>
              </a:cxn>
              <a:cxn ang="0">
                <a:pos x="649" y="803"/>
              </a:cxn>
              <a:cxn ang="0">
                <a:pos x="698" y="808"/>
              </a:cxn>
              <a:cxn ang="0">
                <a:pos x="759" y="758"/>
              </a:cxn>
              <a:cxn ang="0">
                <a:pos x="759" y="692"/>
              </a:cxn>
              <a:cxn ang="0">
                <a:pos x="181" y="647"/>
              </a:cxn>
              <a:cxn ang="0">
                <a:pos x="133" y="642"/>
              </a:cxn>
              <a:cxn ang="0">
                <a:pos x="72" y="692"/>
              </a:cxn>
              <a:cxn ang="0">
                <a:pos x="72" y="758"/>
              </a:cxn>
              <a:cxn ang="0">
                <a:pos x="133" y="808"/>
              </a:cxn>
              <a:cxn ang="0">
                <a:pos x="181" y="803"/>
              </a:cxn>
              <a:cxn ang="0">
                <a:pos x="232" y="733"/>
              </a:cxn>
              <a:cxn ang="0">
                <a:pos x="207" y="665"/>
              </a:cxn>
            </a:cxnLst>
            <a:rect l="0" t="0" r="r" b="b"/>
            <a:pathLst>
              <a:path w="831" h="876">
                <a:moveTo>
                  <a:pt x="410" y="749"/>
                </a:moveTo>
                <a:lnTo>
                  <a:pt x="296" y="749"/>
                </a:lnTo>
                <a:lnTo>
                  <a:pt x="296" y="749"/>
                </a:lnTo>
                <a:lnTo>
                  <a:pt x="295" y="761"/>
                </a:lnTo>
                <a:lnTo>
                  <a:pt x="291" y="772"/>
                </a:lnTo>
                <a:lnTo>
                  <a:pt x="286" y="783"/>
                </a:lnTo>
                <a:lnTo>
                  <a:pt x="282" y="794"/>
                </a:lnTo>
                <a:lnTo>
                  <a:pt x="277" y="804"/>
                </a:lnTo>
                <a:lnTo>
                  <a:pt x="270" y="814"/>
                </a:lnTo>
                <a:lnTo>
                  <a:pt x="263" y="823"/>
                </a:lnTo>
                <a:lnTo>
                  <a:pt x="255" y="832"/>
                </a:lnTo>
                <a:lnTo>
                  <a:pt x="255" y="832"/>
                </a:lnTo>
                <a:lnTo>
                  <a:pt x="243" y="841"/>
                </a:lnTo>
                <a:lnTo>
                  <a:pt x="232" y="850"/>
                </a:lnTo>
                <a:lnTo>
                  <a:pt x="220" y="858"/>
                </a:lnTo>
                <a:lnTo>
                  <a:pt x="207" y="864"/>
                </a:lnTo>
                <a:lnTo>
                  <a:pt x="194" y="869"/>
                </a:lnTo>
                <a:lnTo>
                  <a:pt x="180" y="873"/>
                </a:lnTo>
                <a:lnTo>
                  <a:pt x="165" y="875"/>
                </a:lnTo>
                <a:lnTo>
                  <a:pt x="149" y="876"/>
                </a:lnTo>
                <a:lnTo>
                  <a:pt x="149" y="876"/>
                </a:lnTo>
                <a:lnTo>
                  <a:pt x="134" y="875"/>
                </a:lnTo>
                <a:lnTo>
                  <a:pt x="119" y="873"/>
                </a:lnTo>
                <a:lnTo>
                  <a:pt x="105" y="869"/>
                </a:lnTo>
                <a:lnTo>
                  <a:pt x="91" y="864"/>
                </a:lnTo>
                <a:lnTo>
                  <a:pt x="77" y="858"/>
                </a:lnTo>
                <a:lnTo>
                  <a:pt x="66" y="850"/>
                </a:lnTo>
                <a:lnTo>
                  <a:pt x="54" y="841"/>
                </a:lnTo>
                <a:lnTo>
                  <a:pt x="44" y="832"/>
                </a:lnTo>
                <a:lnTo>
                  <a:pt x="44" y="832"/>
                </a:lnTo>
                <a:lnTo>
                  <a:pt x="34" y="821"/>
                </a:lnTo>
                <a:lnTo>
                  <a:pt x="25" y="810"/>
                </a:lnTo>
                <a:lnTo>
                  <a:pt x="18" y="797"/>
                </a:lnTo>
                <a:lnTo>
                  <a:pt x="11" y="783"/>
                </a:lnTo>
                <a:lnTo>
                  <a:pt x="7" y="769"/>
                </a:lnTo>
                <a:lnTo>
                  <a:pt x="2" y="755"/>
                </a:lnTo>
                <a:lnTo>
                  <a:pt x="1" y="740"/>
                </a:lnTo>
                <a:lnTo>
                  <a:pt x="0" y="725"/>
                </a:lnTo>
                <a:lnTo>
                  <a:pt x="0" y="725"/>
                </a:lnTo>
                <a:lnTo>
                  <a:pt x="1" y="710"/>
                </a:lnTo>
                <a:lnTo>
                  <a:pt x="2" y="695"/>
                </a:lnTo>
                <a:lnTo>
                  <a:pt x="7" y="681"/>
                </a:lnTo>
                <a:lnTo>
                  <a:pt x="11" y="667"/>
                </a:lnTo>
                <a:lnTo>
                  <a:pt x="18" y="653"/>
                </a:lnTo>
                <a:lnTo>
                  <a:pt x="25" y="641"/>
                </a:lnTo>
                <a:lnTo>
                  <a:pt x="34" y="629"/>
                </a:lnTo>
                <a:lnTo>
                  <a:pt x="44" y="618"/>
                </a:lnTo>
                <a:lnTo>
                  <a:pt x="44" y="618"/>
                </a:lnTo>
                <a:lnTo>
                  <a:pt x="52" y="610"/>
                </a:lnTo>
                <a:lnTo>
                  <a:pt x="61" y="603"/>
                </a:lnTo>
                <a:lnTo>
                  <a:pt x="70" y="596"/>
                </a:lnTo>
                <a:lnTo>
                  <a:pt x="81" y="591"/>
                </a:lnTo>
                <a:lnTo>
                  <a:pt x="91" y="586"/>
                </a:lnTo>
                <a:lnTo>
                  <a:pt x="102" y="582"/>
                </a:lnTo>
                <a:lnTo>
                  <a:pt x="115" y="578"/>
                </a:lnTo>
                <a:lnTo>
                  <a:pt x="126" y="575"/>
                </a:lnTo>
                <a:lnTo>
                  <a:pt x="84" y="483"/>
                </a:lnTo>
                <a:lnTo>
                  <a:pt x="84" y="483"/>
                </a:lnTo>
                <a:lnTo>
                  <a:pt x="81" y="477"/>
                </a:lnTo>
                <a:lnTo>
                  <a:pt x="80" y="471"/>
                </a:lnTo>
                <a:lnTo>
                  <a:pt x="81" y="465"/>
                </a:lnTo>
                <a:lnTo>
                  <a:pt x="84" y="459"/>
                </a:lnTo>
                <a:lnTo>
                  <a:pt x="88" y="455"/>
                </a:lnTo>
                <a:lnTo>
                  <a:pt x="94" y="451"/>
                </a:lnTo>
                <a:lnTo>
                  <a:pt x="101" y="449"/>
                </a:lnTo>
                <a:lnTo>
                  <a:pt x="109" y="451"/>
                </a:lnTo>
                <a:lnTo>
                  <a:pt x="147" y="459"/>
                </a:lnTo>
                <a:lnTo>
                  <a:pt x="147" y="459"/>
                </a:lnTo>
                <a:lnTo>
                  <a:pt x="153" y="429"/>
                </a:lnTo>
                <a:lnTo>
                  <a:pt x="163" y="399"/>
                </a:lnTo>
                <a:lnTo>
                  <a:pt x="174" y="372"/>
                </a:lnTo>
                <a:lnTo>
                  <a:pt x="187" y="344"/>
                </a:lnTo>
                <a:lnTo>
                  <a:pt x="201" y="319"/>
                </a:lnTo>
                <a:lnTo>
                  <a:pt x="216" y="294"/>
                </a:lnTo>
                <a:lnTo>
                  <a:pt x="232" y="271"/>
                </a:lnTo>
                <a:lnTo>
                  <a:pt x="250" y="250"/>
                </a:lnTo>
                <a:lnTo>
                  <a:pt x="250" y="250"/>
                </a:lnTo>
                <a:lnTo>
                  <a:pt x="270" y="228"/>
                </a:lnTo>
                <a:lnTo>
                  <a:pt x="292" y="208"/>
                </a:lnTo>
                <a:lnTo>
                  <a:pt x="316" y="190"/>
                </a:lnTo>
                <a:lnTo>
                  <a:pt x="339" y="174"/>
                </a:lnTo>
                <a:lnTo>
                  <a:pt x="364" y="160"/>
                </a:lnTo>
                <a:lnTo>
                  <a:pt x="389" y="147"/>
                </a:lnTo>
                <a:lnTo>
                  <a:pt x="415" y="138"/>
                </a:lnTo>
                <a:lnTo>
                  <a:pt x="443" y="131"/>
                </a:lnTo>
                <a:lnTo>
                  <a:pt x="443" y="34"/>
                </a:lnTo>
                <a:lnTo>
                  <a:pt x="443" y="34"/>
                </a:lnTo>
                <a:lnTo>
                  <a:pt x="444" y="27"/>
                </a:lnTo>
                <a:lnTo>
                  <a:pt x="446" y="21"/>
                </a:lnTo>
                <a:lnTo>
                  <a:pt x="450" y="16"/>
                </a:lnTo>
                <a:lnTo>
                  <a:pt x="454" y="10"/>
                </a:lnTo>
                <a:lnTo>
                  <a:pt x="460" y="6"/>
                </a:lnTo>
                <a:lnTo>
                  <a:pt x="465" y="3"/>
                </a:lnTo>
                <a:lnTo>
                  <a:pt x="472" y="2"/>
                </a:lnTo>
                <a:lnTo>
                  <a:pt x="479" y="0"/>
                </a:lnTo>
                <a:lnTo>
                  <a:pt x="798" y="0"/>
                </a:lnTo>
                <a:lnTo>
                  <a:pt x="798" y="0"/>
                </a:lnTo>
                <a:lnTo>
                  <a:pt x="805" y="2"/>
                </a:lnTo>
                <a:lnTo>
                  <a:pt x="810" y="3"/>
                </a:lnTo>
                <a:lnTo>
                  <a:pt x="817" y="6"/>
                </a:lnTo>
                <a:lnTo>
                  <a:pt x="821" y="10"/>
                </a:lnTo>
                <a:lnTo>
                  <a:pt x="825" y="16"/>
                </a:lnTo>
                <a:lnTo>
                  <a:pt x="828" y="21"/>
                </a:lnTo>
                <a:lnTo>
                  <a:pt x="831" y="27"/>
                </a:lnTo>
                <a:lnTo>
                  <a:pt x="831" y="34"/>
                </a:lnTo>
                <a:lnTo>
                  <a:pt x="831" y="266"/>
                </a:lnTo>
                <a:lnTo>
                  <a:pt x="831" y="266"/>
                </a:lnTo>
                <a:lnTo>
                  <a:pt x="831" y="273"/>
                </a:lnTo>
                <a:lnTo>
                  <a:pt x="828" y="279"/>
                </a:lnTo>
                <a:lnTo>
                  <a:pt x="825" y="284"/>
                </a:lnTo>
                <a:lnTo>
                  <a:pt x="821" y="290"/>
                </a:lnTo>
                <a:lnTo>
                  <a:pt x="817" y="294"/>
                </a:lnTo>
                <a:lnTo>
                  <a:pt x="810" y="297"/>
                </a:lnTo>
                <a:lnTo>
                  <a:pt x="805" y="300"/>
                </a:lnTo>
                <a:lnTo>
                  <a:pt x="798" y="300"/>
                </a:lnTo>
                <a:lnTo>
                  <a:pt x="692" y="300"/>
                </a:lnTo>
                <a:lnTo>
                  <a:pt x="692" y="300"/>
                </a:lnTo>
                <a:lnTo>
                  <a:pt x="697" y="302"/>
                </a:lnTo>
                <a:lnTo>
                  <a:pt x="763" y="388"/>
                </a:lnTo>
                <a:lnTo>
                  <a:pt x="763" y="388"/>
                </a:lnTo>
                <a:lnTo>
                  <a:pt x="767" y="393"/>
                </a:lnTo>
                <a:lnTo>
                  <a:pt x="769" y="399"/>
                </a:lnTo>
                <a:lnTo>
                  <a:pt x="770" y="405"/>
                </a:lnTo>
                <a:lnTo>
                  <a:pt x="769" y="412"/>
                </a:lnTo>
                <a:lnTo>
                  <a:pt x="766" y="417"/>
                </a:lnTo>
                <a:lnTo>
                  <a:pt x="760" y="423"/>
                </a:lnTo>
                <a:lnTo>
                  <a:pt x="753" y="426"/>
                </a:lnTo>
                <a:lnTo>
                  <a:pt x="745" y="427"/>
                </a:lnTo>
                <a:lnTo>
                  <a:pt x="704" y="427"/>
                </a:lnTo>
                <a:lnTo>
                  <a:pt x="704" y="575"/>
                </a:lnTo>
                <a:lnTo>
                  <a:pt x="704" y="575"/>
                </a:lnTo>
                <a:lnTo>
                  <a:pt x="716" y="578"/>
                </a:lnTo>
                <a:lnTo>
                  <a:pt x="727" y="581"/>
                </a:lnTo>
                <a:lnTo>
                  <a:pt x="738" y="585"/>
                </a:lnTo>
                <a:lnTo>
                  <a:pt x="749" y="591"/>
                </a:lnTo>
                <a:lnTo>
                  <a:pt x="759" y="596"/>
                </a:lnTo>
                <a:lnTo>
                  <a:pt x="770" y="603"/>
                </a:lnTo>
                <a:lnTo>
                  <a:pt x="778" y="610"/>
                </a:lnTo>
                <a:lnTo>
                  <a:pt x="787" y="618"/>
                </a:lnTo>
                <a:lnTo>
                  <a:pt x="787" y="618"/>
                </a:lnTo>
                <a:lnTo>
                  <a:pt x="796" y="629"/>
                </a:lnTo>
                <a:lnTo>
                  <a:pt x="806" y="641"/>
                </a:lnTo>
                <a:lnTo>
                  <a:pt x="813" y="653"/>
                </a:lnTo>
                <a:lnTo>
                  <a:pt x="820" y="667"/>
                </a:lnTo>
                <a:lnTo>
                  <a:pt x="824" y="681"/>
                </a:lnTo>
                <a:lnTo>
                  <a:pt x="828" y="695"/>
                </a:lnTo>
                <a:lnTo>
                  <a:pt x="830" y="710"/>
                </a:lnTo>
                <a:lnTo>
                  <a:pt x="831" y="725"/>
                </a:lnTo>
                <a:lnTo>
                  <a:pt x="831" y="725"/>
                </a:lnTo>
                <a:lnTo>
                  <a:pt x="830" y="740"/>
                </a:lnTo>
                <a:lnTo>
                  <a:pt x="828" y="755"/>
                </a:lnTo>
                <a:lnTo>
                  <a:pt x="824" y="769"/>
                </a:lnTo>
                <a:lnTo>
                  <a:pt x="820" y="783"/>
                </a:lnTo>
                <a:lnTo>
                  <a:pt x="813" y="797"/>
                </a:lnTo>
                <a:lnTo>
                  <a:pt x="806" y="810"/>
                </a:lnTo>
                <a:lnTo>
                  <a:pt x="796" y="821"/>
                </a:lnTo>
                <a:lnTo>
                  <a:pt x="787" y="832"/>
                </a:lnTo>
                <a:lnTo>
                  <a:pt x="787" y="832"/>
                </a:lnTo>
                <a:lnTo>
                  <a:pt x="777" y="841"/>
                </a:lnTo>
                <a:lnTo>
                  <a:pt x="764" y="850"/>
                </a:lnTo>
                <a:lnTo>
                  <a:pt x="753" y="858"/>
                </a:lnTo>
                <a:lnTo>
                  <a:pt x="740" y="864"/>
                </a:lnTo>
                <a:lnTo>
                  <a:pt x="726" y="869"/>
                </a:lnTo>
                <a:lnTo>
                  <a:pt x="712" y="873"/>
                </a:lnTo>
                <a:lnTo>
                  <a:pt x="697" y="875"/>
                </a:lnTo>
                <a:lnTo>
                  <a:pt x="681" y="876"/>
                </a:lnTo>
                <a:lnTo>
                  <a:pt x="681" y="876"/>
                </a:lnTo>
                <a:lnTo>
                  <a:pt x="666" y="875"/>
                </a:lnTo>
                <a:lnTo>
                  <a:pt x="651" y="873"/>
                </a:lnTo>
                <a:lnTo>
                  <a:pt x="637" y="869"/>
                </a:lnTo>
                <a:lnTo>
                  <a:pt x="623" y="864"/>
                </a:lnTo>
                <a:lnTo>
                  <a:pt x="611" y="858"/>
                </a:lnTo>
                <a:lnTo>
                  <a:pt x="598" y="850"/>
                </a:lnTo>
                <a:lnTo>
                  <a:pt x="587" y="841"/>
                </a:lnTo>
                <a:lnTo>
                  <a:pt x="576" y="832"/>
                </a:lnTo>
                <a:lnTo>
                  <a:pt x="576" y="832"/>
                </a:lnTo>
                <a:lnTo>
                  <a:pt x="568" y="822"/>
                </a:lnTo>
                <a:lnTo>
                  <a:pt x="559" y="812"/>
                </a:lnTo>
                <a:lnTo>
                  <a:pt x="552" y="803"/>
                </a:lnTo>
                <a:lnTo>
                  <a:pt x="547" y="790"/>
                </a:lnTo>
                <a:lnTo>
                  <a:pt x="541" y="779"/>
                </a:lnTo>
                <a:lnTo>
                  <a:pt x="539" y="767"/>
                </a:lnTo>
                <a:lnTo>
                  <a:pt x="534" y="754"/>
                </a:lnTo>
                <a:lnTo>
                  <a:pt x="533" y="742"/>
                </a:lnTo>
                <a:lnTo>
                  <a:pt x="446" y="808"/>
                </a:lnTo>
                <a:lnTo>
                  <a:pt x="446" y="808"/>
                </a:lnTo>
                <a:lnTo>
                  <a:pt x="442" y="812"/>
                </a:lnTo>
                <a:lnTo>
                  <a:pt x="436" y="815"/>
                </a:lnTo>
                <a:lnTo>
                  <a:pt x="429" y="815"/>
                </a:lnTo>
                <a:lnTo>
                  <a:pt x="424" y="814"/>
                </a:lnTo>
                <a:lnTo>
                  <a:pt x="418" y="811"/>
                </a:lnTo>
                <a:lnTo>
                  <a:pt x="414" y="807"/>
                </a:lnTo>
                <a:lnTo>
                  <a:pt x="411" y="800"/>
                </a:lnTo>
                <a:lnTo>
                  <a:pt x="410" y="790"/>
                </a:lnTo>
                <a:lnTo>
                  <a:pt x="410" y="749"/>
                </a:lnTo>
                <a:lnTo>
                  <a:pt x="410" y="749"/>
                </a:lnTo>
                <a:close/>
                <a:moveTo>
                  <a:pt x="443" y="176"/>
                </a:moveTo>
                <a:lnTo>
                  <a:pt x="443" y="176"/>
                </a:lnTo>
                <a:lnTo>
                  <a:pt x="421" y="183"/>
                </a:lnTo>
                <a:lnTo>
                  <a:pt x="399" y="192"/>
                </a:lnTo>
                <a:lnTo>
                  <a:pt x="377" y="203"/>
                </a:lnTo>
                <a:lnTo>
                  <a:pt x="357" y="215"/>
                </a:lnTo>
                <a:lnTo>
                  <a:pt x="336" y="228"/>
                </a:lnTo>
                <a:lnTo>
                  <a:pt x="318" y="243"/>
                </a:lnTo>
                <a:lnTo>
                  <a:pt x="300" y="261"/>
                </a:lnTo>
                <a:lnTo>
                  <a:pt x="282" y="279"/>
                </a:lnTo>
                <a:lnTo>
                  <a:pt x="282" y="279"/>
                </a:lnTo>
                <a:lnTo>
                  <a:pt x="267" y="298"/>
                </a:lnTo>
                <a:lnTo>
                  <a:pt x="252" y="319"/>
                </a:lnTo>
                <a:lnTo>
                  <a:pt x="238" y="341"/>
                </a:lnTo>
                <a:lnTo>
                  <a:pt x="225" y="365"/>
                </a:lnTo>
                <a:lnTo>
                  <a:pt x="214" y="390"/>
                </a:lnTo>
                <a:lnTo>
                  <a:pt x="205" y="415"/>
                </a:lnTo>
                <a:lnTo>
                  <a:pt x="196" y="441"/>
                </a:lnTo>
                <a:lnTo>
                  <a:pt x="189" y="469"/>
                </a:lnTo>
                <a:lnTo>
                  <a:pt x="235" y="480"/>
                </a:lnTo>
                <a:lnTo>
                  <a:pt x="235" y="480"/>
                </a:lnTo>
                <a:lnTo>
                  <a:pt x="243" y="483"/>
                </a:lnTo>
                <a:lnTo>
                  <a:pt x="248" y="487"/>
                </a:lnTo>
                <a:lnTo>
                  <a:pt x="252" y="492"/>
                </a:lnTo>
                <a:lnTo>
                  <a:pt x="253" y="498"/>
                </a:lnTo>
                <a:lnTo>
                  <a:pt x="253" y="503"/>
                </a:lnTo>
                <a:lnTo>
                  <a:pt x="250" y="510"/>
                </a:lnTo>
                <a:lnTo>
                  <a:pt x="248" y="516"/>
                </a:lnTo>
                <a:lnTo>
                  <a:pt x="243" y="520"/>
                </a:lnTo>
                <a:lnTo>
                  <a:pt x="176" y="577"/>
                </a:lnTo>
                <a:lnTo>
                  <a:pt x="176" y="577"/>
                </a:lnTo>
                <a:lnTo>
                  <a:pt x="187" y="580"/>
                </a:lnTo>
                <a:lnTo>
                  <a:pt x="198" y="582"/>
                </a:lnTo>
                <a:lnTo>
                  <a:pt x="209" y="586"/>
                </a:lnTo>
                <a:lnTo>
                  <a:pt x="219" y="592"/>
                </a:lnTo>
                <a:lnTo>
                  <a:pt x="228" y="598"/>
                </a:lnTo>
                <a:lnTo>
                  <a:pt x="238" y="603"/>
                </a:lnTo>
                <a:lnTo>
                  <a:pt x="246" y="610"/>
                </a:lnTo>
                <a:lnTo>
                  <a:pt x="255" y="618"/>
                </a:lnTo>
                <a:lnTo>
                  <a:pt x="255" y="618"/>
                </a:lnTo>
                <a:lnTo>
                  <a:pt x="263" y="627"/>
                </a:lnTo>
                <a:lnTo>
                  <a:pt x="270" y="636"/>
                </a:lnTo>
                <a:lnTo>
                  <a:pt x="277" y="646"/>
                </a:lnTo>
                <a:lnTo>
                  <a:pt x="282" y="657"/>
                </a:lnTo>
                <a:lnTo>
                  <a:pt x="288" y="668"/>
                </a:lnTo>
                <a:lnTo>
                  <a:pt x="292" y="679"/>
                </a:lnTo>
                <a:lnTo>
                  <a:pt x="295" y="692"/>
                </a:lnTo>
                <a:lnTo>
                  <a:pt x="298" y="704"/>
                </a:lnTo>
                <a:lnTo>
                  <a:pt x="410" y="704"/>
                </a:lnTo>
                <a:lnTo>
                  <a:pt x="410" y="660"/>
                </a:lnTo>
                <a:lnTo>
                  <a:pt x="410" y="660"/>
                </a:lnTo>
                <a:lnTo>
                  <a:pt x="411" y="652"/>
                </a:lnTo>
                <a:lnTo>
                  <a:pt x="414" y="646"/>
                </a:lnTo>
                <a:lnTo>
                  <a:pt x="418" y="642"/>
                </a:lnTo>
                <a:lnTo>
                  <a:pt x="422" y="639"/>
                </a:lnTo>
                <a:lnTo>
                  <a:pt x="428" y="638"/>
                </a:lnTo>
                <a:lnTo>
                  <a:pt x="435" y="638"/>
                </a:lnTo>
                <a:lnTo>
                  <a:pt x="440" y="641"/>
                </a:lnTo>
                <a:lnTo>
                  <a:pt x="446" y="643"/>
                </a:lnTo>
                <a:lnTo>
                  <a:pt x="533" y="711"/>
                </a:lnTo>
                <a:lnTo>
                  <a:pt x="533" y="711"/>
                </a:lnTo>
                <a:lnTo>
                  <a:pt x="534" y="697"/>
                </a:lnTo>
                <a:lnTo>
                  <a:pt x="537" y="685"/>
                </a:lnTo>
                <a:lnTo>
                  <a:pt x="541" y="672"/>
                </a:lnTo>
                <a:lnTo>
                  <a:pt x="547" y="660"/>
                </a:lnTo>
                <a:lnTo>
                  <a:pt x="552" y="649"/>
                </a:lnTo>
                <a:lnTo>
                  <a:pt x="559" y="638"/>
                </a:lnTo>
                <a:lnTo>
                  <a:pt x="568" y="628"/>
                </a:lnTo>
                <a:lnTo>
                  <a:pt x="576" y="618"/>
                </a:lnTo>
                <a:lnTo>
                  <a:pt x="576" y="618"/>
                </a:lnTo>
                <a:lnTo>
                  <a:pt x="584" y="610"/>
                </a:lnTo>
                <a:lnTo>
                  <a:pt x="594" y="603"/>
                </a:lnTo>
                <a:lnTo>
                  <a:pt x="604" y="596"/>
                </a:lnTo>
                <a:lnTo>
                  <a:pt x="613" y="591"/>
                </a:lnTo>
                <a:lnTo>
                  <a:pt x="625" y="585"/>
                </a:lnTo>
                <a:lnTo>
                  <a:pt x="636" y="581"/>
                </a:lnTo>
                <a:lnTo>
                  <a:pt x="647" y="578"/>
                </a:lnTo>
                <a:lnTo>
                  <a:pt x="659" y="575"/>
                </a:lnTo>
                <a:lnTo>
                  <a:pt x="659" y="427"/>
                </a:lnTo>
                <a:lnTo>
                  <a:pt x="616" y="427"/>
                </a:lnTo>
                <a:lnTo>
                  <a:pt x="616" y="427"/>
                </a:lnTo>
                <a:lnTo>
                  <a:pt x="608" y="426"/>
                </a:lnTo>
                <a:lnTo>
                  <a:pt x="602" y="423"/>
                </a:lnTo>
                <a:lnTo>
                  <a:pt x="598" y="419"/>
                </a:lnTo>
                <a:lnTo>
                  <a:pt x="595" y="413"/>
                </a:lnTo>
                <a:lnTo>
                  <a:pt x="594" y="406"/>
                </a:lnTo>
                <a:lnTo>
                  <a:pt x="594" y="399"/>
                </a:lnTo>
                <a:lnTo>
                  <a:pt x="595" y="394"/>
                </a:lnTo>
                <a:lnTo>
                  <a:pt x="600" y="388"/>
                </a:lnTo>
                <a:lnTo>
                  <a:pt x="666" y="302"/>
                </a:lnTo>
                <a:lnTo>
                  <a:pt x="666" y="302"/>
                </a:lnTo>
                <a:lnTo>
                  <a:pt x="669" y="300"/>
                </a:lnTo>
                <a:lnTo>
                  <a:pt x="476" y="300"/>
                </a:lnTo>
                <a:lnTo>
                  <a:pt x="476" y="300"/>
                </a:lnTo>
                <a:lnTo>
                  <a:pt x="469" y="298"/>
                </a:lnTo>
                <a:lnTo>
                  <a:pt x="464" y="297"/>
                </a:lnTo>
                <a:lnTo>
                  <a:pt x="457" y="294"/>
                </a:lnTo>
                <a:lnTo>
                  <a:pt x="453" y="290"/>
                </a:lnTo>
                <a:lnTo>
                  <a:pt x="449" y="286"/>
                </a:lnTo>
                <a:lnTo>
                  <a:pt x="446" y="280"/>
                </a:lnTo>
                <a:lnTo>
                  <a:pt x="443" y="273"/>
                </a:lnTo>
                <a:lnTo>
                  <a:pt x="443" y="266"/>
                </a:lnTo>
                <a:lnTo>
                  <a:pt x="443" y="176"/>
                </a:lnTo>
                <a:lnTo>
                  <a:pt x="443" y="176"/>
                </a:lnTo>
                <a:close/>
                <a:moveTo>
                  <a:pt x="764" y="67"/>
                </a:moveTo>
                <a:lnTo>
                  <a:pt x="510" y="67"/>
                </a:lnTo>
                <a:lnTo>
                  <a:pt x="510" y="233"/>
                </a:lnTo>
                <a:lnTo>
                  <a:pt x="764" y="233"/>
                </a:lnTo>
                <a:lnTo>
                  <a:pt x="764" y="67"/>
                </a:lnTo>
                <a:lnTo>
                  <a:pt x="764" y="67"/>
                </a:lnTo>
                <a:close/>
                <a:moveTo>
                  <a:pt x="741" y="665"/>
                </a:moveTo>
                <a:lnTo>
                  <a:pt x="741" y="665"/>
                </a:lnTo>
                <a:lnTo>
                  <a:pt x="728" y="656"/>
                </a:lnTo>
                <a:lnTo>
                  <a:pt x="715" y="647"/>
                </a:lnTo>
                <a:lnTo>
                  <a:pt x="706" y="645"/>
                </a:lnTo>
                <a:lnTo>
                  <a:pt x="698" y="642"/>
                </a:lnTo>
                <a:lnTo>
                  <a:pt x="690" y="641"/>
                </a:lnTo>
                <a:lnTo>
                  <a:pt x="681" y="641"/>
                </a:lnTo>
                <a:lnTo>
                  <a:pt x="681" y="641"/>
                </a:lnTo>
                <a:lnTo>
                  <a:pt x="673" y="641"/>
                </a:lnTo>
                <a:lnTo>
                  <a:pt x="665" y="642"/>
                </a:lnTo>
                <a:lnTo>
                  <a:pt x="656" y="645"/>
                </a:lnTo>
                <a:lnTo>
                  <a:pt x="649" y="647"/>
                </a:lnTo>
                <a:lnTo>
                  <a:pt x="634" y="656"/>
                </a:lnTo>
                <a:lnTo>
                  <a:pt x="623" y="665"/>
                </a:lnTo>
                <a:lnTo>
                  <a:pt x="623" y="665"/>
                </a:lnTo>
                <a:lnTo>
                  <a:pt x="612" y="678"/>
                </a:lnTo>
                <a:lnTo>
                  <a:pt x="605" y="692"/>
                </a:lnTo>
                <a:lnTo>
                  <a:pt x="600" y="708"/>
                </a:lnTo>
                <a:lnTo>
                  <a:pt x="598" y="717"/>
                </a:lnTo>
                <a:lnTo>
                  <a:pt x="598" y="725"/>
                </a:lnTo>
                <a:lnTo>
                  <a:pt x="598" y="725"/>
                </a:lnTo>
                <a:lnTo>
                  <a:pt x="598" y="733"/>
                </a:lnTo>
                <a:lnTo>
                  <a:pt x="600" y="742"/>
                </a:lnTo>
                <a:lnTo>
                  <a:pt x="605" y="758"/>
                </a:lnTo>
                <a:lnTo>
                  <a:pt x="612" y="772"/>
                </a:lnTo>
                <a:lnTo>
                  <a:pt x="623" y="785"/>
                </a:lnTo>
                <a:lnTo>
                  <a:pt x="623" y="785"/>
                </a:lnTo>
                <a:lnTo>
                  <a:pt x="634" y="796"/>
                </a:lnTo>
                <a:lnTo>
                  <a:pt x="649" y="803"/>
                </a:lnTo>
                <a:lnTo>
                  <a:pt x="656" y="805"/>
                </a:lnTo>
                <a:lnTo>
                  <a:pt x="665" y="808"/>
                </a:lnTo>
                <a:lnTo>
                  <a:pt x="673" y="810"/>
                </a:lnTo>
                <a:lnTo>
                  <a:pt x="681" y="810"/>
                </a:lnTo>
                <a:lnTo>
                  <a:pt x="681" y="810"/>
                </a:lnTo>
                <a:lnTo>
                  <a:pt x="690" y="810"/>
                </a:lnTo>
                <a:lnTo>
                  <a:pt x="698" y="808"/>
                </a:lnTo>
                <a:lnTo>
                  <a:pt x="706" y="805"/>
                </a:lnTo>
                <a:lnTo>
                  <a:pt x="715" y="803"/>
                </a:lnTo>
                <a:lnTo>
                  <a:pt x="728" y="796"/>
                </a:lnTo>
                <a:lnTo>
                  <a:pt x="741" y="785"/>
                </a:lnTo>
                <a:lnTo>
                  <a:pt x="741" y="785"/>
                </a:lnTo>
                <a:lnTo>
                  <a:pt x="751" y="772"/>
                </a:lnTo>
                <a:lnTo>
                  <a:pt x="759" y="758"/>
                </a:lnTo>
                <a:lnTo>
                  <a:pt x="763" y="742"/>
                </a:lnTo>
                <a:lnTo>
                  <a:pt x="764" y="733"/>
                </a:lnTo>
                <a:lnTo>
                  <a:pt x="764" y="725"/>
                </a:lnTo>
                <a:lnTo>
                  <a:pt x="764" y="725"/>
                </a:lnTo>
                <a:lnTo>
                  <a:pt x="764" y="717"/>
                </a:lnTo>
                <a:lnTo>
                  <a:pt x="763" y="708"/>
                </a:lnTo>
                <a:lnTo>
                  <a:pt x="759" y="692"/>
                </a:lnTo>
                <a:lnTo>
                  <a:pt x="751" y="678"/>
                </a:lnTo>
                <a:lnTo>
                  <a:pt x="741" y="665"/>
                </a:lnTo>
                <a:lnTo>
                  <a:pt x="741" y="665"/>
                </a:lnTo>
                <a:close/>
                <a:moveTo>
                  <a:pt x="207" y="665"/>
                </a:moveTo>
                <a:lnTo>
                  <a:pt x="207" y="665"/>
                </a:lnTo>
                <a:lnTo>
                  <a:pt x="196" y="656"/>
                </a:lnTo>
                <a:lnTo>
                  <a:pt x="181" y="647"/>
                </a:lnTo>
                <a:lnTo>
                  <a:pt x="174" y="645"/>
                </a:lnTo>
                <a:lnTo>
                  <a:pt x="166" y="642"/>
                </a:lnTo>
                <a:lnTo>
                  <a:pt x="158" y="641"/>
                </a:lnTo>
                <a:lnTo>
                  <a:pt x="149" y="641"/>
                </a:lnTo>
                <a:lnTo>
                  <a:pt x="149" y="641"/>
                </a:lnTo>
                <a:lnTo>
                  <a:pt x="141" y="641"/>
                </a:lnTo>
                <a:lnTo>
                  <a:pt x="133" y="642"/>
                </a:lnTo>
                <a:lnTo>
                  <a:pt x="124" y="645"/>
                </a:lnTo>
                <a:lnTo>
                  <a:pt x="116" y="647"/>
                </a:lnTo>
                <a:lnTo>
                  <a:pt x="102" y="656"/>
                </a:lnTo>
                <a:lnTo>
                  <a:pt x="90" y="665"/>
                </a:lnTo>
                <a:lnTo>
                  <a:pt x="90" y="665"/>
                </a:lnTo>
                <a:lnTo>
                  <a:pt x="80" y="678"/>
                </a:lnTo>
                <a:lnTo>
                  <a:pt x="72" y="692"/>
                </a:lnTo>
                <a:lnTo>
                  <a:pt x="68" y="708"/>
                </a:lnTo>
                <a:lnTo>
                  <a:pt x="66" y="717"/>
                </a:lnTo>
                <a:lnTo>
                  <a:pt x="66" y="725"/>
                </a:lnTo>
                <a:lnTo>
                  <a:pt x="66" y="725"/>
                </a:lnTo>
                <a:lnTo>
                  <a:pt x="66" y="733"/>
                </a:lnTo>
                <a:lnTo>
                  <a:pt x="68" y="742"/>
                </a:lnTo>
                <a:lnTo>
                  <a:pt x="72" y="758"/>
                </a:lnTo>
                <a:lnTo>
                  <a:pt x="80" y="772"/>
                </a:lnTo>
                <a:lnTo>
                  <a:pt x="90" y="785"/>
                </a:lnTo>
                <a:lnTo>
                  <a:pt x="90" y="785"/>
                </a:lnTo>
                <a:lnTo>
                  <a:pt x="102" y="796"/>
                </a:lnTo>
                <a:lnTo>
                  <a:pt x="116" y="803"/>
                </a:lnTo>
                <a:lnTo>
                  <a:pt x="124" y="805"/>
                </a:lnTo>
                <a:lnTo>
                  <a:pt x="133" y="808"/>
                </a:lnTo>
                <a:lnTo>
                  <a:pt x="141" y="810"/>
                </a:lnTo>
                <a:lnTo>
                  <a:pt x="149" y="810"/>
                </a:lnTo>
                <a:lnTo>
                  <a:pt x="149" y="810"/>
                </a:lnTo>
                <a:lnTo>
                  <a:pt x="158" y="810"/>
                </a:lnTo>
                <a:lnTo>
                  <a:pt x="166" y="808"/>
                </a:lnTo>
                <a:lnTo>
                  <a:pt x="174" y="805"/>
                </a:lnTo>
                <a:lnTo>
                  <a:pt x="181" y="803"/>
                </a:lnTo>
                <a:lnTo>
                  <a:pt x="196" y="796"/>
                </a:lnTo>
                <a:lnTo>
                  <a:pt x="207" y="785"/>
                </a:lnTo>
                <a:lnTo>
                  <a:pt x="207" y="785"/>
                </a:lnTo>
                <a:lnTo>
                  <a:pt x="219" y="772"/>
                </a:lnTo>
                <a:lnTo>
                  <a:pt x="225" y="758"/>
                </a:lnTo>
                <a:lnTo>
                  <a:pt x="231" y="742"/>
                </a:lnTo>
                <a:lnTo>
                  <a:pt x="232" y="733"/>
                </a:lnTo>
                <a:lnTo>
                  <a:pt x="232" y="725"/>
                </a:lnTo>
                <a:lnTo>
                  <a:pt x="232" y="725"/>
                </a:lnTo>
                <a:lnTo>
                  <a:pt x="232" y="717"/>
                </a:lnTo>
                <a:lnTo>
                  <a:pt x="231" y="708"/>
                </a:lnTo>
                <a:lnTo>
                  <a:pt x="225" y="692"/>
                </a:lnTo>
                <a:lnTo>
                  <a:pt x="219" y="678"/>
                </a:lnTo>
                <a:lnTo>
                  <a:pt x="207" y="665"/>
                </a:lnTo>
                <a:lnTo>
                  <a:pt x="207" y="665"/>
                </a:ln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grpSp>
        <p:nvGrpSpPr>
          <p:cNvPr id="28" name="Group 27">
            <a:extLst>
              <a:ext uri="{FF2B5EF4-FFF2-40B4-BE49-F238E27FC236}">
                <a16:creationId xmlns:a16="http://schemas.microsoft.com/office/drawing/2014/main" id="{4D9FE6CA-E890-4474-93BA-0C61ADF61A24}"/>
              </a:ext>
            </a:extLst>
          </p:cNvPr>
          <p:cNvGrpSpPr/>
          <p:nvPr userDrawn="1"/>
        </p:nvGrpSpPr>
        <p:grpSpPr>
          <a:xfrm>
            <a:off x="4407500" y="4491013"/>
            <a:ext cx="285703" cy="212367"/>
            <a:chOff x="1784350" y="3368675"/>
            <a:chExt cx="942975" cy="654050"/>
          </a:xfrm>
          <a:solidFill>
            <a:schemeClr val="tx1"/>
          </a:solidFill>
        </p:grpSpPr>
        <p:sp>
          <p:nvSpPr>
            <p:cNvPr id="29" name="Freeform 26">
              <a:extLst>
                <a:ext uri="{FF2B5EF4-FFF2-40B4-BE49-F238E27FC236}">
                  <a16:creationId xmlns:a16="http://schemas.microsoft.com/office/drawing/2014/main" id="{17D66DCC-CAEF-498E-AB96-FE5A91CA8D2E}"/>
                </a:ext>
              </a:extLst>
            </p:cNvPr>
            <p:cNvSpPr>
              <a:spLocks/>
            </p:cNvSpPr>
            <p:nvPr/>
          </p:nvSpPr>
          <p:spPr bwMode="auto">
            <a:xfrm>
              <a:off x="1866900" y="3686175"/>
              <a:ext cx="142875" cy="139700"/>
            </a:xfrm>
            <a:custGeom>
              <a:avLst/>
              <a:gdLst/>
              <a:ahLst/>
              <a:cxnLst>
                <a:cxn ang="0">
                  <a:pos x="80" y="0"/>
                </a:cxn>
                <a:cxn ang="0">
                  <a:pos x="80" y="0"/>
                </a:cxn>
                <a:cxn ang="0">
                  <a:pos x="64" y="2"/>
                </a:cxn>
                <a:cxn ang="0">
                  <a:pos x="50" y="6"/>
                </a:cxn>
                <a:cxn ang="0">
                  <a:pos x="36" y="14"/>
                </a:cxn>
                <a:cxn ang="0">
                  <a:pos x="24" y="24"/>
                </a:cxn>
                <a:cxn ang="0">
                  <a:pos x="14" y="34"/>
                </a:cxn>
                <a:cxn ang="0">
                  <a:pos x="8" y="48"/>
                </a:cxn>
                <a:cxn ang="0">
                  <a:pos x="2" y="64"/>
                </a:cxn>
                <a:cxn ang="0">
                  <a:pos x="0" y="80"/>
                </a:cxn>
                <a:cxn ang="0">
                  <a:pos x="0" y="80"/>
                </a:cxn>
                <a:cxn ang="0">
                  <a:pos x="2" y="82"/>
                </a:cxn>
                <a:cxn ang="0">
                  <a:pos x="4" y="86"/>
                </a:cxn>
                <a:cxn ang="0">
                  <a:pos x="6" y="88"/>
                </a:cxn>
                <a:cxn ang="0">
                  <a:pos x="10" y="88"/>
                </a:cxn>
                <a:cxn ang="0">
                  <a:pos x="10" y="88"/>
                </a:cxn>
                <a:cxn ang="0">
                  <a:pos x="14" y="88"/>
                </a:cxn>
                <a:cxn ang="0">
                  <a:pos x="16" y="86"/>
                </a:cxn>
                <a:cxn ang="0">
                  <a:pos x="18" y="82"/>
                </a:cxn>
                <a:cxn ang="0">
                  <a:pos x="20" y="80"/>
                </a:cxn>
                <a:cxn ang="0">
                  <a:pos x="20" y="80"/>
                </a:cxn>
                <a:cxn ang="0">
                  <a:pos x="20" y="68"/>
                </a:cxn>
                <a:cxn ang="0">
                  <a:pos x="24" y="56"/>
                </a:cxn>
                <a:cxn ang="0">
                  <a:pos x="30" y="46"/>
                </a:cxn>
                <a:cxn ang="0">
                  <a:pos x="38" y="36"/>
                </a:cxn>
                <a:cxn ang="0">
                  <a:pos x="46" y="28"/>
                </a:cxn>
                <a:cxn ang="0">
                  <a:pos x="56" y="22"/>
                </a:cxn>
                <a:cxn ang="0">
                  <a:pos x="68" y="20"/>
                </a:cxn>
                <a:cxn ang="0">
                  <a:pos x="80" y="18"/>
                </a:cxn>
                <a:cxn ang="0">
                  <a:pos x="80" y="18"/>
                </a:cxn>
                <a:cxn ang="0">
                  <a:pos x="84" y="18"/>
                </a:cxn>
                <a:cxn ang="0">
                  <a:pos x="88" y="16"/>
                </a:cxn>
                <a:cxn ang="0">
                  <a:pos x="88" y="12"/>
                </a:cxn>
                <a:cxn ang="0">
                  <a:pos x="90" y="8"/>
                </a:cxn>
                <a:cxn ang="0">
                  <a:pos x="90" y="8"/>
                </a:cxn>
                <a:cxn ang="0">
                  <a:pos x="88" y="6"/>
                </a:cxn>
                <a:cxn ang="0">
                  <a:pos x="88" y="2"/>
                </a:cxn>
                <a:cxn ang="0">
                  <a:pos x="84" y="0"/>
                </a:cxn>
                <a:cxn ang="0">
                  <a:pos x="80" y="0"/>
                </a:cxn>
                <a:cxn ang="0">
                  <a:pos x="80" y="0"/>
                </a:cxn>
              </a:cxnLst>
              <a:rect l="0" t="0" r="r" b="b"/>
              <a:pathLst>
                <a:path w="90" h="88">
                  <a:moveTo>
                    <a:pt x="80" y="0"/>
                  </a:moveTo>
                  <a:lnTo>
                    <a:pt x="80" y="0"/>
                  </a:lnTo>
                  <a:lnTo>
                    <a:pt x="64" y="2"/>
                  </a:lnTo>
                  <a:lnTo>
                    <a:pt x="50" y="6"/>
                  </a:lnTo>
                  <a:lnTo>
                    <a:pt x="36" y="14"/>
                  </a:lnTo>
                  <a:lnTo>
                    <a:pt x="24" y="24"/>
                  </a:lnTo>
                  <a:lnTo>
                    <a:pt x="14" y="34"/>
                  </a:lnTo>
                  <a:lnTo>
                    <a:pt x="8" y="48"/>
                  </a:lnTo>
                  <a:lnTo>
                    <a:pt x="2" y="64"/>
                  </a:lnTo>
                  <a:lnTo>
                    <a:pt x="0" y="80"/>
                  </a:lnTo>
                  <a:lnTo>
                    <a:pt x="0" y="80"/>
                  </a:lnTo>
                  <a:lnTo>
                    <a:pt x="2" y="82"/>
                  </a:lnTo>
                  <a:lnTo>
                    <a:pt x="4" y="86"/>
                  </a:lnTo>
                  <a:lnTo>
                    <a:pt x="6" y="88"/>
                  </a:lnTo>
                  <a:lnTo>
                    <a:pt x="10" y="88"/>
                  </a:lnTo>
                  <a:lnTo>
                    <a:pt x="10" y="88"/>
                  </a:lnTo>
                  <a:lnTo>
                    <a:pt x="14" y="88"/>
                  </a:lnTo>
                  <a:lnTo>
                    <a:pt x="16" y="86"/>
                  </a:lnTo>
                  <a:lnTo>
                    <a:pt x="18" y="82"/>
                  </a:lnTo>
                  <a:lnTo>
                    <a:pt x="20" y="80"/>
                  </a:lnTo>
                  <a:lnTo>
                    <a:pt x="20" y="80"/>
                  </a:lnTo>
                  <a:lnTo>
                    <a:pt x="20" y="68"/>
                  </a:lnTo>
                  <a:lnTo>
                    <a:pt x="24" y="56"/>
                  </a:lnTo>
                  <a:lnTo>
                    <a:pt x="30" y="46"/>
                  </a:lnTo>
                  <a:lnTo>
                    <a:pt x="38" y="36"/>
                  </a:lnTo>
                  <a:lnTo>
                    <a:pt x="46" y="28"/>
                  </a:lnTo>
                  <a:lnTo>
                    <a:pt x="56" y="22"/>
                  </a:lnTo>
                  <a:lnTo>
                    <a:pt x="68" y="20"/>
                  </a:lnTo>
                  <a:lnTo>
                    <a:pt x="80" y="18"/>
                  </a:lnTo>
                  <a:lnTo>
                    <a:pt x="80" y="18"/>
                  </a:lnTo>
                  <a:lnTo>
                    <a:pt x="84" y="18"/>
                  </a:lnTo>
                  <a:lnTo>
                    <a:pt x="88" y="16"/>
                  </a:lnTo>
                  <a:lnTo>
                    <a:pt x="88" y="12"/>
                  </a:lnTo>
                  <a:lnTo>
                    <a:pt x="90" y="8"/>
                  </a:lnTo>
                  <a:lnTo>
                    <a:pt x="90" y="8"/>
                  </a:lnTo>
                  <a:lnTo>
                    <a:pt x="88" y="6"/>
                  </a:lnTo>
                  <a:lnTo>
                    <a:pt x="88" y="2"/>
                  </a:lnTo>
                  <a:lnTo>
                    <a:pt x="84" y="0"/>
                  </a:lnTo>
                  <a:lnTo>
                    <a:pt x="80" y="0"/>
                  </a:lnTo>
                  <a:lnTo>
                    <a:pt x="8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sp>
          <p:nvSpPr>
            <p:cNvPr id="30" name="Freeform 27">
              <a:extLst>
                <a:ext uri="{FF2B5EF4-FFF2-40B4-BE49-F238E27FC236}">
                  <a16:creationId xmlns:a16="http://schemas.microsoft.com/office/drawing/2014/main" id="{9D869A87-AF3F-42B7-947D-3BDFB8B42495}"/>
                </a:ext>
              </a:extLst>
            </p:cNvPr>
            <p:cNvSpPr>
              <a:spLocks/>
            </p:cNvSpPr>
            <p:nvPr/>
          </p:nvSpPr>
          <p:spPr bwMode="auto">
            <a:xfrm>
              <a:off x="2390775" y="3686175"/>
              <a:ext cx="139700" cy="139700"/>
            </a:xfrm>
            <a:custGeom>
              <a:avLst/>
              <a:gdLst/>
              <a:ahLst/>
              <a:cxnLst>
                <a:cxn ang="0">
                  <a:pos x="80" y="0"/>
                </a:cxn>
                <a:cxn ang="0">
                  <a:pos x="80" y="0"/>
                </a:cxn>
                <a:cxn ang="0">
                  <a:pos x="64" y="2"/>
                </a:cxn>
                <a:cxn ang="0">
                  <a:pos x="48" y="6"/>
                </a:cxn>
                <a:cxn ang="0">
                  <a:pos x="36" y="14"/>
                </a:cxn>
                <a:cxn ang="0">
                  <a:pos x="24" y="24"/>
                </a:cxn>
                <a:cxn ang="0">
                  <a:pos x="14" y="34"/>
                </a:cxn>
                <a:cxn ang="0">
                  <a:pos x="6" y="48"/>
                </a:cxn>
                <a:cxn ang="0">
                  <a:pos x="2" y="64"/>
                </a:cxn>
                <a:cxn ang="0">
                  <a:pos x="0" y="80"/>
                </a:cxn>
                <a:cxn ang="0">
                  <a:pos x="0" y="80"/>
                </a:cxn>
                <a:cxn ang="0">
                  <a:pos x="0" y="82"/>
                </a:cxn>
                <a:cxn ang="0">
                  <a:pos x="2" y="86"/>
                </a:cxn>
                <a:cxn ang="0">
                  <a:pos x="6" y="88"/>
                </a:cxn>
                <a:cxn ang="0">
                  <a:pos x="10" y="88"/>
                </a:cxn>
                <a:cxn ang="0">
                  <a:pos x="10" y="88"/>
                </a:cxn>
                <a:cxn ang="0">
                  <a:pos x="12" y="88"/>
                </a:cxn>
                <a:cxn ang="0">
                  <a:pos x="16" y="86"/>
                </a:cxn>
                <a:cxn ang="0">
                  <a:pos x="18" y="82"/>
                </a:cxn>
                <a:cxn ang="0">
                  <a:pos x="18" y="80"/>
                </a:cxn>
                <a:cxn ang="0">
                  <a:pos x="18" y="80"/>
                </a:cxn>
                <a:cxn ang="0">
                  <a:pos x="20" y="68"/>
                </a:cxn>
                <a:cxn ang="0">
                  <a:pos x="24" y="56"/>
                </a:cxn>
                <a:cxn ang="0">
                  <a:pos x="28" y="46"/>
                </a:cxn>
                <a:cxn ang="0">
                  <a:pos x="36" y="36"/>
                </a:cxn>
                <a:cxn ang="0">
                  <a:pos x="46" y="28"/>
                </a:cxn>
                <a:cxn ang="0">
                  <a:pos x="56" y="22"/>
                </a:cxn>
                <a:cxn ang="0">
                  <a:pos x="68" y="20"/>
                </a:cxn>
                <a:cxn ang="0">
                  <a:pos x="80" y="18"/>
                </a:cxn>
                <a:cxn ang="0">
                  <a:pos x="80" y="18"/>
                </a:cxn>
                <a:cxn ang="0">
                  <a:pos x="84" y="18"/>
                </a:cxn>
                <a:cxn ang="0">
                  <a:pos x="86" y="16"/>
                </a:cxn>
                <a:cxn ang="0">
                  <a:pos x="88" y="12"/>
                </a:cxn>
                <a:cxn ang="0">
                  <a:pos x="88" y="8"/>
                </a:cxn>
                <a:cxn ang="0">
                  <a:pos x="88" y="8"/>
                </a:cxn>
                <a:cxn ang="0">
                  <a:pos x="88" y="6"/>
                </a:cxn>
                <a:cxn ang="0">
                  <a:pos x="86" y="2"/>
                </a:cxn>
                <a:cxn ang="0">
                  <a:pos x="84" y="0"/>
                </a:cxn>
                <a:cxn ang="0">
                  <a:pos x="80" y="0"/>
                </a:cxn>
                <a:cxn ang="0">
                  <a:pos x="80" y="0"/>
                </a:cxn>
              </a:cxnLst>
              <a:rect l="0" t="0" r="r" b="b"/>
              <a:pathLst>
                <a:path w="88" h="88">
                  <a:moveTo>
                    <a:pt x="80" y="0"/>
                  </a:moveTo>
                  <a:lnTo>
                    <a:pt x="80" y="0"/>
                  </a:lnTo>
                  <a:lnTo>
                    <a:pt x="64" y="2"/>
                  </a:lnTo>
                  <a:lnTo>
                    <a:pt x="48" y="6"/>
                  </a:lnTo>
                  <a:lnTo>
                    <a:pt x="36" y="14"/>
                  </a:lnTo>
                  <a:lnTo>
                    <a:pt x="24" y="24"/>
                  </a:lnTo>
                  <a:lnTo>
                    <a:pt x="14" y="34"/>
                  </a:lnTo>
                  <a:lnTo>
                    <a:pt x="6" y="48"/>
                  </a:lnTo>
                  <a:lnTo>
                    <a:pt x="2" y="64"/>
                  </a:lnTo>
                  <a:lnTo>
                    <a:pt x="0" y="80"/>
                  </a:lnTo>
                  <a:lnTo>
                    <a:pt x="0" y="80"/>
                  </a:lnTo>
                  <a:lnTo>
                    <a:pt x="0" y="82"/>
                  </a:lnTo>
                  <a:lnTo>
                    <a:pt x="2" y="86"/>
                  </a:lnTo>
                  <a:lnTo>
                    <a:pt x="6" y="88"/>
                  </a:lnTo>
                  <a:lnTo>
                    <a:pt x="10" y="88"/>
                  </a:lnTo>
                  <a:lnTo>
                    <a:pt x="10" y="88"/>
                  </a:lnTo>
                  <a:lnTo>
                    <a:pt x="12" y="88"/>
                  </a:lnTo>
                  <a:lnTo>
                    <a:pt x="16" y="86"/>
                  </a:lnTo>
                  <a:lnTo>
                    <a:pt x="18" y="82"/>
                  </a:lnTo>
                  <a:lnTo>
                    <a:pt x="18" y="80"/>
                  </a:lnTo>
                  <a:lnTo>
                    <a:pt x="18" y="80"/>
                  </a:lnTo>
                  <a:lnTo>
                    <a:pt x="20" y="68"/>
                  </a:lnTo>
                  <a:lnTo>
                    <a:pt x="24" y="56"/>
                  </a:lnTo>
                  <a:lnTo>
                    <a:pt x="28" y="46"/>
                  </a:lnTo>
                  <a:lnTo>
                    <a:pt x="36" y="36"/>
                  </a:lnTo>
                  <a:lnTo>
                    <a:pt x="46" y="28"/>
                  </a:lnTo>
                  <a:lnTo>
                    <a:pt x="56" y="22"/>
                  </a:lnTo>
                  <a:lnTo>
                    <a:pt x="68" y="20"/>
                  </a:lnTo>
                  <a:lnTo>
                    <a:pt x="80" y="18"/>
                  </a:lnTo>
                  <a:lnTo>
                    <a:pt x="80" y="18"/>
                  </a:lnTo>
                  <a:lnTo>
                    <a:pt x="84" y="18"/>
                  </a:lnTo>
                  <a:lnTo>
                    <a:pt x="86" y="16"/>
                  </a:lnTo>
                  <a:lnTo>
                    <a:pt x="88" y="12"/>
                  </a:lnTo>
                  <a:lnTo>
                    <a:pt x="88" y="8"/>
                  </a:lnTo>
                  <a:lnTo>
                    <a:pt x="88" y="8"/>
                  </a:lnTo>
                  <a:lnTo>
                    <a:pt x="88" y="6"/>
                  </a:lnTo>
                  <a:lnTo>
                    <a:pt x="86" y="2"/>
                  </a:lnTo>
                  <a:lnTo>
                    <a:pt x="84" y="0"/>
                  </a:lnTo>
                  <a:lnTo>
                    <a:pt x="80" y="0"/>
                  </a:lnTo>
                  <a:lnTo>
                    <a:pt x="8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sp>
          <p:nvSpPr>
            <p:cNvPr id="31" name="Freeform 28">
              <a:extLst>
                <a:ext uri="{FF2B5EF4-FFF2-40B4-BE49-F238E27FC236}">
                  <a16:creationId xmlns:a16="http://schemas.microsoft.com/office/drawing/2014/main" id="{4FF055D2-3AFF-4AE1-AFCF-6A898FF43112}"/>
                </a:ext>
              </a:extLst>
            </p:cNvPr>
            <p:cNvSpPr>
              <a:spLocks/>
            </p:cNvSpPr>
            <p:nvPr/>
          </p:nvSpPr>
          <p:spPr bwMode="auto">
            <a:xfrm>
              <a:off x="1924050" y="3368675"/>
              <a:ext cx="660400" cy="244475"/>
            </a:xfrm>
            <a:custGeom>
              <a:avLst/>
              <a:gdLst/>
              <a:ahLst/>
              <a:cxnLst>
                <a:cxn ang="0">
                  <a:pos x="162" y="154"/>
                </a:cxn>
                <a:cxn ang="0">
                  <a:pos x="256" y="154"/>
                </a:cxn>
                <a:cxn ang="0">
                  <a:pos x="256" y="154"/>
                </a:cxn>
                <a:cxn ang="0">
                  <a:pos x="266" y="144"/>
                </a:cxn>
                <a:cxn ang="0">
                  <a:pos x="276" y="134"/>
                </a:cxn>
                <a:cxn ang="0">
                  <a:pos x="288" y="124"/>
                </a:cxn>
                <a:cxn ang="0">
                  <a:pos x="302" y="118"/>
                </a:cxn>
                <a:cxn ang="0">
                  <a:pos x="318" y="112"/>
                </a:cxn>
                <a:cxn ang="0">
                  <a:pos x="334" y="106"/>
                </a:cxn>
                <a:cxn ang="0">
                  <a:pos x="350" y="104"/>
                </a:cxn>
                <a:cxn ang="0">
                  <a:pos x="368" y="104"/>
                </a:cxn>
                <a:cxn ang="0">
                  <a:pos x="368" y="104"/>
                </a:cxn>
                <a:cxn ang="0">
                  <a:pos x="394" y="106"/>
                </a:cxn>
                <a:cxn ang="0">
                  <a:pos x="416" y="112"/>
                </a:cxn>
                <a:cxn ang="0">
                  <a:pos x="362" y="36"/>
                </a:cxn>
                <a:cxn ang="0">
                  <a:pos x="362" y="36"/>
                </a:cxn>
                <a:cxn ang="0">
                  <a:pos x="354" y="22"/>
                </a:cxn>
                <a:cxn ang="0">
                  <a:pos x="354" y="22"/>
                </a:cxn>
                <a:cxn ang="0">
                  <a:pos x="354" y="22"/>
                </a:cxn>
                <a:cxn ang="0">
                  <a:pos x="354" y="22"/>
                </a:cxn>
                <a:cxn ang="0">
                  <a:pos x="344" y="14"/>
                </a:cxn>
                <a:cxn ang="0">
                  <a:pos x="332" y="6"/>
                </a:cxn>
                <a:cxn ang="0">
                  <a:pos x="318" y="2"/>
                </a:cxn>
                <a:cxn ang="0">
                  <a:pos x="304" y="0"/>
                </a:cxn>
                <a:cxn ang="0">
                  <a:pos x="304" y="0"/>
                </a:cxn>
                <a:cxn ang="0">
                  <a:pos x="290" y="2"/>
                </a:cxn>
                <a:cxn ang="0">
                  <a:pos x="276" y="6"/>
                </a:cxn>
                <a:cxn ang="0">
                  <a:pos x="266" y="14"/>
                </a:cxn>
                <a:cxn ang="0">
                  <a:pos x="254" y="22"/>
                </a:cxn>
                <a:cxn ang="0">
                  <a:pos x="164" y="22"/>
                </a:cxn>
                <a:cxn ang="0">
                  <a:pos x="164" y="22"/>
                </a:cxn>
                <a:cxn ang="0">
                  <a:pos x="154" y="14"/>
                </a:cxn>
                <a:cxn ang="0">
                  <a:pos x="142" y="6"/>
                </a:cxn>
                <a:cxn ang="0">
                  <a:pos x="128" y="2"/>
                </a:cxn>
                <a:cxn ang="0">
                  <a:pos x="114" y="0"/>
                </a:cxn>
                <a:cxn ang="0">
                  <a:pos x="114" y="0"/>
                </a:cxn>
                <a:cxn ang="0">
                  <a:pos x="100" y="2"/>
                </a:cxn>
                <a:cxn ang="0">
                  <a:pos x="86" y="6"/>
                </a:cxn>
                <a:cxn ang="0">
                  <a:pos x="74" y="14"/>
                </a:cxn>
                <a:cxn ang="0">
                  <a:pos x="64" y="22"/>
                </a:cxn>
                <a:cxn ang="0">
                  <a:pos x="64" y="22"/>
                </a:cxn>
                <a:cxn ang="0">
                  <a:pos x="0" y="112"/>
                </a:cxn>
                <a:cxn ang="0">
                  <a:pos x="0" y="112"/>
                </a:cxn>
                <a:cxn ang="0">
                  <a:pos x="24" y="106"/>
                </a:cxn>
                <a:cxn ang="0">
                  <a:pos x="38" y="104"/>
                </a:cxn>
                <a:cxn ang="0">
                  <a:pos x="50" y="104"/>
                </a:cxn>
                <a:cxn ang="0">
                  <a:pos x="50" y="104"/>
                </a:cxn>
                <a:cxn ang="0">
                  <a:pos x="68" y="104"/>
                </a:cxn>
                <a:cxn ang="0">
                  <a:pos x="84" y="106"/>
                </a:cxn>
                <a:cxn ang="0">
                  <a:pos x="100" y="112"/>
                </a:cxn>
                <a:cxn ang="0">
                  <a:pos x="116" y="118"/>
                </a:cxn>
                <a:cxn ang="0">
                  <a:pos x="130" y="124"/>
                </a:cxn>
                <a:cxn ang="0">
                  <a:pos x="142" y="134"/>
                </a:cxn>
                <a:cxn ang="0">
                  <a:pos x="154" y="144"/>
                </a:cxn>
                <a:cxn ang="0">
                  <a:pos x="162" y="154"/>
                </a:cxn>
                <a:cxn ang="0">
                  <a:pos x="162" y="154"/>
                </a:cxn>
              </a:cxnLst>
              <a:rect l="0" t="0" r="r" b="b"/>
              <a:pathLst>
                <a:path w="416" h="154">
                  <a:moveTo>
                    <a:pt x="162" y="154"/>
                  </a:moveTo>
                  <a:lnTo>
                    <a:pt x="256" y="154"/>
                  </a:lnTo>
                  <a:lnTo>
                    <a:pt x="256" y="154"/>
                  </a:lnTo>
                  <a:lnTo>
                    <a:pt x="266" y="144"/>
                  </a:lnTo>
                  <a:lnTo>
                    <a:pt x="276" y="134"/>
                  </a:lnTo>
                  <a:lnTo>
                    <a:pt x="288" y="124"/>
                  </a:lnTo>
                  <a:lnTo>
                    <a:pt x="302" y="118"/>
                  </a:lnTo>
                  <a:lnTo>
                    <a:pt x="318" y="112"/>
                  </a:lnTo>
                  <a:lnTo>
                    <a:pt x="334" y="106"/>
                  </a:lnTo>
                  <a:lnTo>
                    <a:pt x="350" y="104"/>
                  </a:lnTo>
                  <a:lnTo>
                    <a:pt x="368" y="104"/>
                  </a:lnTo>
                  <a:lnTo>
                    <a:pt x="368" y="104"/>
                  </a:lnTo>
                  <a:lnTo>
                    <a:pt x="394" y="106"/>
                  </a:lnTo>
                  <a:lnTo>
                    <a:pt x="416" y="112"/>
                  </a:lnTo>
                  <a:lnTo>
                    <a:pt x="362" y="36"/>
                  </a:lnTo>
                  <a:lnTo>
                    <a:pt x="362" y="36"/>
                  </a:lnTo>
                  <a:lnTo>
                    <a:pt x="354" y="22"/>
                  </a:lnTo>
                  <a:lnTo>
                    <a:pt x="354" y="22"/>
                  </a:lnTo>
                  <a:lnTo>
                    <a:pt x="354" y="22"/>
                  </a:lnTo>
                  <a:lnTo>
                    <a:pt x="354" y="22"/>
                  </a:lnTo>
                  <a:lnTo>
                    <a:pt x="344" y="14"/>
                  </a:lnTo>
                  <a:lnTo>
                    <a:pt x="332" y="6"/>
                  </a:lnTo>
                  <a:lnTo>
                    <a:pt x="318" y="2"/>
                  </a:lnTo>
                  <a:lnTo>
                    <a:pt x="304" y="0"/>
                  </a:lnTo>
                  <a:lnTo>
                    <a:pt x="304" y="0"/>
                  </a:lnTo>
                  <a:lnTo>
                    <a:pt x="290" y="2"/>
                  </a:lnTo>
                  <a:lnTo>
                    <a:pt x="276" y="6"/>
                  </a:lnTo>
                  <a:lnTo>
                    <a:pt x="266" y="14"/>
                  </a:lnTo>
                  <a:lnTo>
                    <a:pt x="254" y="22"/>
                  </a:lnTo>
                  <a:lnTo>
                    <a:pt x="164" y="22"/>
                  </a:lnTo>
                  <a:lnTo>
                    <a:pt x="164" y="22"/>
                  </a:lnTo>
                  <a:lnTo>
                    <a:pt x="154" y="14"/>
                  </a:lnTo>
                  <a:lnTo>
                    <a:pt x="142" y="6"/>
                  </a:lnTo>
                  <a:lnTo>
                    <a:pt x="128" y="2"/>
                  </a:lnTo>
                  <a:lnTo>
                    <a:pt x="114" y="0"/>
                  </a:lnTo>
                  <a:lnTo>
                    <a:pt x="114" y="0"/>
                  </a:lnTo>
                  <a:lnTo>
                    <a:pt x="100" y="2"/>
                  </a:lnTo>
                  <a:lnTo>
                    <a:pt x="86" y="6"/>
                  </a:lnTo>
                  <a:lnTo>
                    <a:pt x="74" y="14"/>
                  </a:lnTo>
                  <a:lnTo>
                    <a:pt x="64" y="22"/>
                  </a:lnTo>
                  <a:lnTo>
                    <a:pt x="64" y="22"/>
                  </a:lnTo>
                  <a:lnTo>
                    <a:pt x="0" y="112"/>
                  </a:lnTo>
                  <a:lnTo>
                    <a:pt x="0" y="112"/>
                  </a:lnTo>
                  <a:lnTo>
                    <a:pt x="24" y="106"/>
                  </a:lnTo>
                  <a:lnTo>
                    <a:pt x="38" y="104"/>
                  </a:lnTo>
                  <a:lnTo>
                    <a:pt x="50" y="104"/>
                  </a:lnTo>
                  <a:lnTo>
                    <a:pt x="50" y="104"/>
                  </a:lnTo>
                  <a:lnTo>
                    <a:pt x="68" y="104"/>
                  </a:lnTo>
                  <a:lnTo>
                    <a:pt x="84" y="106"/>
                  </a:lnTo>
                  <a:lnTo>
                    <a:pt x="100" y="112"/>
                  </a:lnTo>
                  <a:lnTo>
                    <a:pt x="116" y="118"/>
                  </a:lnTo>
                  <a:lnTo>
                    <a:pt x="130" y="124"/>
                  </a:lnTo>
                  <a:lnTo>
                    <a:pt x="142" y="134"/>
                  </a:lnTo>
                  <a:lnTo>
                    <a:pt x="154" y="144"/>
                  </a:lnTo>
                  <a:lnTo>
                    <a:pt x="162" y="154"/>
                  </a:lnTo>
                  <a:lnTo>
                    <a:pt x="162" y="15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sp>
          <p:nvSpPr>
            <p:cNvPr id="32" name="Freeform 29">
              <a:extLst>
                <a:ext uri="{FF2B5EF4-FFF2-40B4-BE49-F238E27FC236}">
                  <a16:creationId xmlns:a16="http://schemas.microsoft.com/office/drawing/2014/main" id="{5F7DFB3F-1847-4362-B364-D0CD2B3334F2}"/>
                </a:ext>
              </a:extLst>
            </p:cNvPr>
            <p:cNvSpPr>
              <a:spLocks noEditPoints="1"/>
            </p:cNvSpPr>
            <p:nvPr/>
          </p:nvSpPr>
          <p:spPr bwMode="auto">
            <a:xfrm>
              <a:off x="1784350" y="3565525"/>
              <a:ext cx="942975" cy="457200"/>
            </a:xfrm>
            <a:custGeom>
              <a:avLst/>
              <a:gdLst/>
              <a:ahLst/>
              <a:cxnLst>
                <a:cxn ang="0">
                  <a:pos x="530" y="26"/>
                </a:cxn>
                <a:cxn ang="0">
                  <a:pos x="456" y="0"/>
                </a:cxn>
                <a:cxn ang="0">
                  <a:pos x="412" y="6"/>
                </a:cxn>
                <a:cxn ang="0">
                  <a:pos x="366" y="36"/>
                </a:cxn>
                <a:cxn ang="0">
                  <a:pos x="236" y="46"/>
                </a:cxn>
                <a:cxn ang="0">
                  <a:pos x="208" y="20"/>
                </a:cxn>
                <a:cxn ang="0">
                  <a:pos x="154" y="0"/>
                </a:cxn>
                <a:cxn ang="0">
                  <a:pos x="110" y="2"/>
                </a:cxn>
                <a:cxn ang="0">
                  <a:pos x="64" y="26"/>
                </a:cxn>
                <a:cxn ang="0">
                  <a:pos x="46" y="48"/>
                </a:cxn>
                <a:cxn ang="0">
                  <a:pos x="8" y="110"/>
                </a:cxn>
                <a:cxn ang="0">
                  <a:pos x="0" y="168"/>
                </a:cxn>
                <a:cxn ang="0">
                  <a:pos x="16" y="218"/>
                </a:cxn>
                <a:cxn ang="0">
                  <a:pos x="48" y="258"/>
                </a:cxn>
                <a:cxn ang="0">
                  <a:pos x="94" y="282"/>
                </a:cxn>
                <a:cxn ang="0">
                  <a:pos x="132" y="288"/>
                </a:cxn>
                <a:cxn ang="0">
                  <a:pos x="188" y="276"/>
                </a:cxn>
                <a:cxn ang="0">
                  <a:pos x="232" y="242"/>
                </a:cxn>
                <a:cxn ang="0">
                  <a:pos x="234" y="240"/>
                </a:cxn>
                <a:cxn ang="0">
                  <a:pos x="256" y="220"/>
                </a:cxn>
                <a:cxn ang="0">
                  <a:pos x="286" y="240"/>
                </a:cxn>
                <a:cxn ang="0">
                  <a:pos x="320" y="236"/>
                </a:cxn>
                <a:cxn ang="0">
                  <a:pos x="348" y="228"/>
                </a:cxn>
                <a:cxn ang="0">
                  <a:pos x="360" y="242"/>
                </a:cxn>
                <a:cxn ang="0">
                  <a:pos x="372" y="252"/>
                </a:cxn>
                <a:cxn ang="0">
                  <a:pos x="420" y="282"/>
                </a:cxn>
                <a:cxn ang="0">
                  <a:pos x="462" y="288"/>
                </a:cxn>
                <a:cxn ang="0">
                  <a:pos x="514" y="278"/>
                </a:cxn>
                <a:cxn ang="0">
                  <a:pos x="556" y="250"/>
                </a:cxn>
                <a:cxn ang="0">
                  <a:pos x="584" y="208"/>
                </a:cxn>
                <a:cxn ang="0">
                  <a:pos x="594" y="156"/>
                </a:cxn>
                <a:cxn ang="0">
                  <a:pos x="574" y="86"/>
                </a:cxn>
                <a:cxn ang="0">
                  <a:pos x="132" y="252"/>
                </a:cxn>
                <a:cxn ang="0">
                  <a:pos x="64" y="224"/>
                </a:cxn>
                <a:cxn ang="0">
                  <a:pos x="36" y="156"/>
                </a:cxn>
                <a:cxn ang="0">
                  <a:pos x="52" y="102"/>
                </a:cxn>
                <a:cxn ang="0">
                  <a:pos x="114" y="60"/>
                </a:cxn>
                <a:cxn ang="0">
                  <a:pos x="170" y="66"/>
                </a:cxn>
                <a:cxn ang="0">
                  <a:pos x="222" y="118"/>
                </a:cxn>
                <a:cxn ang="0">
                  <a:pos x="228" y="174"/>
                </a:cxn>
                <a:cxn ang="0">
                  <a:pos x="186" y="236"/>
                </a:cxn>
                <a:cxn ang="0">
                  <a:pos x="132" y="252"/>
                </a:cxn>
                <a:cxn ang="0">
                  <a:pos x="284" y="220"/>
                </a:cxn>
                <a:cxn ang="0">
                  <a:pos x="266" y="202"/>
                </a:cxn>
                <a:cxn ang="0">
                  <a:pos x="264" y="182"/>
                </a:cxn>
                <a:cxn ang="0">
                  <a:pos x="278" y="162"/>
                </a:cxn>
                <a:cxn ang="0">
                  <a:pos x="298" y="156"/>
                </a:cxn>
                <a:cxn ang="0">
                  <a:pos x="320" y="166"/>
                </a:cxn>
                <a:cxn ang="0">
                  <a:pos x="330" y="188"/>
                </a:cxn>
                <a:cxn ang="0">
                  <a:pos x="324" y="208"/>
                </a:cxn>
                <a:cxn ang="0">
                  <a:pos x="304" y="222"/>
                </a:cxn>
                <a:cxn ang="0">
                  <a:pos x="462" y="252"/>
                </a:cxn>
                <a:cxn ang="0">
                  <a:pos x="394" y="224"/>
                </a:cxn>
                <a:cxn ang="0">
                  <a:pos x="366" y="156"/>
                </a:cxn>
                <a:cxn ang="0">
                  <a:pos x="382" y="102"/>
                </a:cxn>
                <a:cxn ang="0">
                  <a:pos x="442" y="60"/>
                </a:cxn>
                <a:cxn ang="0">
                  <a:pos x="500" y="66"/>
                </a:cxn>
                <a:cxn ang="0">
                  <a:pos x="550" y="118"/>
                </a:cxn>
                <a:cxn ang="0">
                  <a:pos x="556" y="174"/>
                </a:cxn>
                <a:cxn ang="0">
                  <a:pos x="516" y="236"/>
                </a:cxn>
                <a:cxn ang="0">
                  <a:pos x="462" y="252"/>
                </a:cxn>
              </a:cxnLst>
              <a:rect l="0" t="0" r="r" b="b"/>
              <a:pathLst>
                <a:path w="594" h="288">
                  <a:moveTo>
                    <a:pt x="560" y="68"/>
                  </a:moveTo>
                  <a:lnTo>
                    <a:pt x="536" y="34"/>
                  </a:lnTo>
                  <a:lnTo>
                    <a:pt x="536" y="34"/>
                  </a:lnTo>
                  <a:lnTo>
                    <a:pt x="530" y="26"/>
                  </a:lnTo>
                  <a:lnTo>
                    <a:pt x="520" y="20"/>
                  </a:lnTo>
                  <a:lnTo>
                    <a:pt x="502" y="8"/>
                  </a:lnTo>
                  <a:lnTo>
                    <a:pt x="480" y="2"/>
                  </a:lnTo>
                  <a:lnTo>
                    <a:pt x="456" y="0"/>
                  </a:lnTo>
                  <a:lnTo>
                    <a:pt x="456" y="0"/>
                  </a:lnTo>
                  <a:lnTo>
                    <a:pt x="440" y="0"/>
                  </a:lnTo>
                  <a:lnTo>
                    <a:pt x="426" y="2"/>
                  </a:lnTo>
                  <a:lnTo>
                    <a:pt x="412" y="6"/>
                  </a:lnTo>
                  <a:lnTo>
                    <a:pt x="398" y="12"/>
                  </a:lnTo>
                  <a:lnTo>
                    <a:pt x="386" y="20"/>
                  </a:lnTo>
                  <a:lnTo>
                    <a:pt x="374" y="28"/>
                  </a:lnTo>
                  <a:lnTo>
                    <a:pt x="366" y="36"/>
                  </a:lnTo>
                  <a:lnTo>
                    <a:pt x="358" y="46"/>
                  </a:lnTo>
                  <a:lnTo>
                    <a:pt x="356" y="50"/>
                  </a:lnTo>
                  <a:lnTo>
                    <a:pt x="238" y="50"/>
                  </a:lnTo>
                  <a:lnTo>
                    <a:pt x="236" y="46"/>
                  </a:lnTo>
                  <a:lnTo>
                    <a:pt x="236" y="46"/>
                  </a:lnTo>
                  <a:lnTo>
                    <a:pt x="228" y="36"/>
                  </a:lnTo>
                  <a:lnTo>
                    <a:pt x="220" y="28"/>
                  </a:lnTo>
                  <a:lnTo>
                    <a:pt x="208" y="20"/>
                  </a:lnTo>
                  <a:lnTo>
                    <a:pt x="196" y="12"/>
                  </a:lnTo>
                  <a:lnTo>
                    <a:pt x="182" y="6"/>
                  </a:lnTo>
                  <a:lnTo>
                    <a:pt x="168" y="2"/>
                  </a:lnTo>
                  <a:lnTo>
                    <a:pt x="154" y="0"/>
                  </a:lnTo>
                  <a:lnTo>
                    <a:pt x="138" y="0"/>
                  </a:lnTo>
                  <a:lnTo>
                    <a:pt x="138" y="0"/>
                  </a:lnTo>
                  <a:lnTo>
                    <a:pt x="124" y="0"/>
                  </a:lnTo>
                  <a:lnTo>
                    <a:pt x="110" y="2"/>
                  </a:lnTo>
                  <a:lnTo>
                    <a:pt x="98" y="6"/>
                  </a:lnTo>
                  <a:lnTo>
                    <a:pt x="86" y="12"/>
                  </a:lnTo>
                  <a:lnTo>
                    <a:pt x="74" y="18"/>
                  </a:lnTo>
                  <a:lnTo>
                    <a:pt x="64" y="26"/>
                  </a:lnTo>
                  <a:lnTo>
                    <a:pt x="56" y="36"/>
                  </a:lnTo>
                  <a:lnTo>
                    <a:pt x="48" y="46"/>
                  </a:lnTo>
                  <a:lnTo>
                    <a:pt x="48" y="46"/>
                  </a:lnTo>
                  <a:lnTo>
                    <a:pt x="46" y="48"/>
                  </a:lnTo>
                  <a:lnTo>
                    <a:pt x="30" y="72"/>
                  </a:lnTo>
                  <a:lnTo>
                    <a:pt x="30" y="72"/>
                  </a:lnTo>
                  <a:lnTo>
                    <a:pt x="18" y="90"/>
                  </a:lnTo>
                  <a:lnTo>
                    <a:pt x="8" y="110"/>
                  </a:lnTo>
                  <a:lnTo>
                    <a:pt x="2" y="132"/>
                  </a:lnTo>
                  <a:lnTo>
                    <a:pt x="0" y="156"/>
                  </a:lnTo>
                  <a:lnTo>
                    <a:pt x="0" y="156"/>
                  </a:lnTo>
                  <a:lnTo>
                    <a:pt x="0" y="168"/>
                  </a:lnTo>
                  <a:lnTo>
                    <a:pt x="2" y="182"/>
                  </a:lnTo>
                  <a:lnTo>
                    <a:pt x="6" y="194"/>
                  </a:lnTo>
                  <a:lnTo>
                    <a:pt x="10" y="208"/>
                  </a:lnTo>
                  <a:lnTo>
                    <a:pt x="16" y="218"/>
                  </a:lnTo>
                  <a:lnTo>
                    <a:pt x="22" y="230"/>
                  </a:lnTo>
                  <a:lnTo>
                    <a:pt x="30" y="240"/>
                  </a:lnTo>
                  <a:lnTo>
                    <a:pt x="38" y="250"/>
                  </a:lnTo>
                  <a:lnTo>
                    <a:pt x="48" y="258"/>
                  </a:lnTo>
                  <a:lnTo>
                    <a:pt x="58" y="266"/>
                  </a:lnTo>
                  <a:lnTo>
                    <a:pt x="70" y="272"/>
                  </a:lnTo>
                  <a:lnTo>
                    <a:pt x="80" y="278"/>
                  </a:lnTo>
                  <a:lnTo>
                    <a:pt x="94" y="282"/>
                  </a:lnTo>
                  <a:lnTo>
                    <a:pt x="106" y="286"/>
                  </a:lnTo>
                  <a:lnTo>
                    <a:pt x="120" y="288"/>
                  </a:lnTo>
                  <a:lnTo>
                    <a:pt x="132" y="288"/>
                  </a:lnTo>
                  <a:lnTo>
                    <a:pt x="132" y="288"/>
                  </a:lnTo>
                  <a:lnTo>
                    <a:pt x="148" y="288"/>
                  </a:lnTo>
                  <a:lnTo>
                    <a:pt x="162" y="284"/>
                  </a:lnTo>
                  <a:lnTo>
                    <a:pt x="176" y="282"/>
                  </a:lnTo>
                  <a:lnTo>
                    <a:pt x="188" y="276"/>
                  </a:lnTo>
                  <a:lnTo>
                    <a:pt x="200" y="270"/>
                  </a:lnTo>
                  <a:lnTo>
                    <a:pt x="212" y="262"/>
                  </a:lnTo>
                  <a:lnTo>
                    <a:pt x="222" y="252"/>
                  </a:lnTo>
                  <a:lnTo>
                    <a:pt x="232" y="242"/>
                  </a:lnTo>
                  <a:lnTo>
                    <a:pt x="232" y="244"/>
                  </a:lnTo>
                  <a:lnTo>
                    <a:pt x="232" y="244"/>
                  </a:lnTo>
                  <a:lnTo>
                    <a:pt x="234" y="240"/>
                  </a:lnTo>
                  <a:lnTo>
                    <a:pt x="234" y="240"/>
                  </a:lnTo>
                  <a:lnTo>
                    <a:pt x="236" y="240"/>
                  </a:lnTo>
                  <a:lnTo>
                    <a:pt x="236" y="240"/>
                  </a:lnTo>
                  <a:lnTo>
                    <a:pt x="246" y="230"/>
                  </a:lnTo>
                  <a:lnTo>
                    <a:pt x="256" y="220"/>
                  </a:lnTo>
                  <a:lnTo>
                    <a:pt x="256" y="220"/>
                  </a:lnTo>
                  <a:lnTo>
                    <a:pt x="264" y="228"/>
                  </a:lnTo>
                  <a:lnTo>
                    <a:pt x="274" y="236"/>
                  </a:lnTo>
                  <a:lnTo>
                    <a:pt x="286" y="240"/>
                  </a:lnTo>
                  <a:lnTo>
                    <a:pt x="298" y="240"/>
                  </a:lnTo>
                  <a:lnTo>
                    <a:pt x="298" y="240"/>
                  </a:lnTo>
                  <a:lnTo>
                    <a:pt x="310" y="240"/>
                  </a:lnTo>
                  <a:lnTo>
                    <a:pt x="320" y="236"/>
                  </a:lnTo>
                  <a:lnTo>
                    <a:pt x="330" y="228"/>
                  </a:lnTo>
                  <a:lnTo>
                    <a:pt x="338" y="220"/>
                  </a:lnTo>
                  <a:lnTo>
                    <a:pt x="338" y="220"/>
                  </a:lnTo>
                  <a:lnTo>
                    <a:pt x="348" y="228"/>
                  </a:lnTo>
                  <a:lnTo>
                    <a:pt x="358" y="238"/>
                  </a:lnTo>
                  <a:lnTo>
                    <a:pt x="358" y="238"/>
                  </a:lnTo>
                  <a:lnTo>
                    <a:pt x="360" y="242"/>
                  </a:lnTo>
                  <a:lnTo>
                    <a:pt x="360" y="242"/>
                  </a:lnTo>
                  <a:lnTo>
                    <a:pt x="362" y="244"/>
                  </a:lnTo>
                  <a:lnTo>
                    <a:pt x="362" y="244"/>
                  </a:lnTo>
                  <a:lnTo>
                    <a:pt x="362" y="244"/>
                  </a:lnTo>
                  <a:lnTo>
                    <a:pt x="372" y="252"/>
                  </a:lnTo>
                  <a:lnTo>
                    <a:pt x="382" y="262"/>
                  </a:lnTo>
                  <a:lnTo>
                    <a:pt x="394" y="270"/>
                  </a:lnTo>
                  <a:lnTo>
                    <a:pt x="406" y="276"/>
                  </a:lnTo>
                  <a:lnTo>
                    <a:pt x="420" y="282"/>
                  </a:lnTo>
                  <a:lnTo>
                    <a:pt x="432" y="284"/>
                  </a:lnTo>
                  <a:lnTo>
                    <a:pt x="448" y="288"/>
                  </a:lnTo>
                  <a:lnTo>
                    <a:pt x="462" y="288"/>
                  </a:lnTo>
                  <a:lnTo>
                    <a:pt x="462" y="288"/>
                  </a:lnTo>
                  <a:lnTo>
                    <a:pt x="476" y="288"/>
                  </a:lnTo>
                  <a:lnTo>
                    <a:pt x="488" y="286"/>
                  </a:lnTo>
                  <a:lnTo>
                    <a:pt x="502" y="282"/>
                  </a:lnTo>
                  <a:lnTo>
                    <a:pt x="514" y="278"/>
                  </a:lnTo>
                  <a:lnTo>
                    <a:pt x="524" y="272"/>
                  </a:lnTo>
                  <a:lnTo>
                    <a:pt x="536" y="266"/>
                  </a:lnTo>
                  <a:lnTo>
                    <a:pt x="546" y="258"/>
                  </a:lnTo>
                  <a:lnTo>
                    <a:pt x="556" y="250"/>
                  </a:lnTo>
                  <a:lnTo>
                    <a:pt x="564" y="240"/>
                  </a:lnTo>
                  <a:lnTo>
                    <a:pt x="572" y="230"/>
                  </a:lnTo>
                  <a:lnTo>
                    <a:pt x="578" y="218"/>
                  </a:lnTo>
                  <a:lnTo>
                    <a:pt x="584" y="208"/>
                  </a:lnTo>
                  <a:lnTo>
                    <a:pt x="588" y="194"/>
                  </a:lnTo>
                  <a:lnTo>
                    <a:pt x="592" y="182"/>
                  </a:lnTo>
                  <a:lnTo>
                    <a:pt x="594" y="168"/>
                  </a:lnTo>
                  <a:lnTo>
                    <a:pt x="594" y="156"/>
                  </a:lnTo>
                  <a:lnTo>
                    <a:pt x="594" y="156"/>
                  </a:lnTo>
                  <a:lnTo>
                    <a:pt x="592" y="130"/>
                  </a:lnTo>
                  <a:lnTo>
                    <a:pt x="586" y="108"/>
                  </a:lnTo>
                  <a:lnTo>
                    <a:pt x="574" y="86"/>
                  </a:lnTo>
                  <a:lnTo>
                    <a:pt x="560" y="68"/>
                  </a:lnTo>
                  <a:lnTo>
                    <a:pt x="560" y="68"/>
                  </a:lnTo>
                  <a:close/>
                  <a:moveTo>
                    <a:pt x="132" y="252"/>
                  </a:moveTo>
                  <a:lnTo>
                    <a:pt x="132" y="252"/>
                  </a:lnTo>
                  <a:lnTo>
                    <a:pt x="114" y="250"/>
                  </a:lnTo>
                  <a:lnTo>
                    <a:pt x="94" y="244"/>
                  </a:lnTo>
                  <a:lnTo>
                    <a:pt x="78" y="236"/>
                  </a:lnTo>
                  <a:lnTo>
                    <a:pt x="64" y="224"/>
                  </a:lnTo>
                  <a:lnTo>
                    <a:pt x="52" y="210"/>
                  </a:lnTo>
                  <a:lnTo>
                    <a:pt x="44" y="192"/>
                  </a:lnTo>
                  <a:lnTo>
                    <a:pt x="38" y="174"/>
                  </a:lnTo>
                  <a:lnTo>
                    <a:pt x="36" y="156"/>
                  </a:lnTo>
                  <a:lnTo>
                    <a:pt x="36" y="156"/>
                  </a:lnTo>
                  <a:lnTo>
                    <a:pt x="38" y="136"/>
                  </a:lnTo>
                  <a:lnTo>
                    <a:pt x="44" y="118"/>
                  </a:lnTo>
                  <a:lnTo>
                    <a:pt x="52" y="102"/>
                  </a:lnTo>
                  <a:lnTo>
                    <a:pt x="64" y="88"/>
                  </a:lnTo>
                  <a:lnTo>
                    <a:pt x="78" y="76"/>
                  </a:lnTo>
                  <a:lnTo>
                    <a:pt x="94" y="66"/>
                  </a:lnTo>
                  <a:lnTo>
                    <a:pt x="114" y="60"/>
                  </a:lnTo>
                  <a:lnTo>
                    <a:pt x="132" y="58"/>
                  </a:lnTo>
                  <a:lnTo>
                    <a:pt x="132" y="58"/>
                  </a:lnTo>
                  <a:lnTo>
                    <a:pt x="152" y="60"/>
                  </a:lnTo>
                  <a:lnTo>
                    <a:pt x="170" y="66"/>
                  </a:lnTo>
                  <a:lnTo>
                    <a:pt x="186" y="76"/>
                  </a:lnTo>
                  <a:lnTo>
                    <a:pt x="200" y="88"/>
                  </a:lnTo>
                  <a:lnTo>
                    <a:pt x="212" y="102"/>
                  </a:lnTo>
                  <a:lnTo>
                    <a:pt x="222" y="118"/>
                  </a:lnTo>
                  <a:lnTo>
                    <a:pt x="228" y="136"/>
                  </a:lnTo>
                  <a:lnTo>
                    <a:pt x="230" y="156"/>
                  </a:lnTo>
                  <a:lnTo>
                    <a:pt x="230" y="156"/>
                  </a:lnTo>
                  <a:lnTo>
                    <a:pt x="228" y="174"/>
                  </a:lnTo>
                  <a:lnTo>
                    <a:pt x="222" y="192"/>
                  </a:lnTo>
                  <a:lnTo>
                    <a:pt x="212" y="210"/>
                  </a:lnTo>
                  <a:lnTo>
                    <a:pt x="200" y="224"/>
                  </a:lnTo>
                  <a:lnTo>
                    <a:pt x="186" y="236"/>
                  </a:lnTo>
                  <a:lnTo>
                    <a:pt x="170" y="244"/>
                  </a:lnTo>
                  <a:lnTo>
                    <a:pt x="152" y="250"/>
                  </a:lnTo>
                  <a:lnTo>
                    <a:pt x="132" y="252"/>
                  </a:lnTo>
                  <a:lnTo>
                    <a:pt x="132" y="252"/>
                  </a:lnTo>
                  <a:close/>
                  <a:moveTo>
                    <a:pt x="298" y="222"/>
                  </a:moveTo>
                  <a:lnTo>
                    <a:pt x="298" y="222"/>
                  </a:lnTo>
                  <a:lnTo>
                    <a:pt x="290" y="222"/>
                  </a:lnTo>
                  <a:lnTo>
                    <a:pt x="284" y="220"/>
                  </a:lnTo>
                  <a:lnTo>
                    <a:pt x="278" y="216"/>
                  </a:lnTo>
                  <a:lnTo>
                    <a:pt x="274" y="212"/>
                  </a:lnTo>
                  <a:lnTo>
                    <a:pt x="270" y="208"/>
                  </a:lnTo>
                  <a:lnTo>
                    <a:pt x="266" y="202"/>
                  </a:lnTo>
                  <a:lnTo>
                    <a:pt x="264" y="196"/>
                  </a:lnTo>
                  <a:lnTo>
                    <a:pt x="264" y="188"/>
                  </a:lnTo>
                  <a:lnTo>
                    <a:pt x="264" y="188"/>
                  </a:lnTo>
                  <a:lnTo>
                    <a:pt x="264" y="182"/>
                  </a:lnTo>
                  <a:lnTo>
                    <a:pt x="266" y="176"/>
                  </a:lnTo>
                  <a:lnTo>
                    <a:pt x="270" y="170"/>
                  </a:lnTo>
                  <a:lnTo>
                    <a:pt x="274" y="166"/>
                  </a:lnTo>
                  <a:lnTo>
                    <a:pt x="278" y="162"/>
                  </a:lnTo>
                  <a:lnTo>
                    <a:pt x="284" y="158"/>
                  </a:lnTo>
                  <a:lnTo>
                    <a:pt x="290" y="156"/>
                  </a:lnTo>
                  <a:lnTo>
                    <a:pt x="298" y="156"/>
                  </a:lnTo>
                  <a:lnTo>
                    <a:pt x="298" y="156"/>
                  </a:lnTo>
                  <a:lnTo>
                    <a:pt x="304" y="156"/>
                  </a:lnTo>
                  <a:lnTo>
                    <a:pt x="310" y="158"/>
                  </a:lnTo>
                  <a:lnTo>
                    <a:pt x="316" y="162"/>
                  </a:lnTo>
                  <a:lnTo>
                    <a:pt x="320" y="166"/>
                  </a:lnTo>
                  <a:lnTo>
                    <a:pt x="324" y="170"/>
                  </a:lnTo>
                  <a:lnTo>
                    <a:pt x="328" y="176"/>
                  </a:lnTo>
                  <a:lnTo>
                    <a:pt x="330" y="182"/>
                  </a:lnTo>
                  <a:lnTo>
                    <a:pt x="330" y="188"/>
                  </a:lnTo>
                  <a:lnTo>
                    <a:pt x="330" y="188"/>
                  </a:lnTo>
                  <a:lnTo>
                    <a:pt x="330" y="196"/>
                  </a:lnTo>
                  <a:lnTo>
                    <a:pt x="328" y="202"/>
                  </a:lnTo>
                  <a:lnTo>
                    <a:pt x="324" y="208"/>
                  </a:lnTo>
                  <a:lnTo>
                    <a:pt x="320" y="212"/>
                  </a:lnTo>
                  <a:lnTo>
                    <a:pt x="316" y="216"/>
                  </a:lnTo>
                  <a:lnTo>
                    <a:pt x="310" y="220"/>
                  </a:lnTo>
                  <a:lnTo>
                    <a:pt x="304" y="222"/>
                  </a:lnTo>
                  <a:lnTo>
                    <a:pt x="298" y="222"/>
                  </a:lnTo>
                  <a:lnTo>
                    <a:pt x="298" y="222"/>
                  </a:lnTo>
                  <a:close/>
                  <a:moveTo>
                    <a:pt x="462" y="252"/>
                  </a:moveTo>
                  <a:lnTo>
                    <a:pt x="462" y="252"/>
                  </a:lnTo>
                  <a:lnTo>
                    <a:pt x="442" y="250"/>
                  </a:lnTo>
                  <a:lnTo>
                    <a:pt x="424" y="244"/>
                  </a:lnTo>
                  <a:lnTo>
                    <a:pt x="408" y="236"/>
                  </a:lnTo>
                  <a:lnTo>
                    <a:pt x="394" y="224"/>
                  </a:lnTo>
                  <a:lnTo>
                    <a:pt x="382" y="210"/>
                  </a:lnTo>
                  <a:lnTo>
                    <a:pt x="372" y="192"/>
                  </a:lnTo>
                  <a:lnTo>
                    <a:pt x="368" y="174"/>
                  </a:lnTo>
                  <a:lnTo>
                    <a:pt x="366" y="156"/>
                  </a:lnTo>
                  <a:lnTo>
                    <a:pt x="366" y="156"/>
                  </a:lnTo>
                  <a:lnTo>
                    <a:pt x="368" y="136"/>
                  </a:lnTo>
                  <a:lnTo>
                    <a:pt x="372" y="118"/>
                  </a:lnTo>
                  <a:lnTo>
                    <a:pt x="382" y="102"/>
                  </a:lnTo>
                  <a:lnTo>
                    <a:pt x="394" y="88"/>
                  </a:lnTo>
                  <a:lnTo>
                    <a:pt x="408" y="76"/>
                  </a:lnTo>
                  <a:lnTo>
                    <a:pt x="424" y="66"/>
                  </a:lnTo>
                  <a:lnTo>
                    <a:pt x="442" y="60"/>
                  </a:lnTo>
                  <a:lnTo>
                    <a:pt x="462" y="58"/>
                  </a:lnTo>
                  <a:lnTo>
                    <a:pt x="462" y="58"/>
                  </a:lnTo>
                  <a:lnTo>
                    <a:pt x="482" y="60"/>
                  </a:lnTo>
                  <a:lnTo>
                    <a:pt x="500" y="66"/>
                  </a:lnTo>
                  <a:lnTo>
                    <a:pt x="516" y="76"/>
                  </a:lnTo>
                  <a:lnTo>
                    <a:pt x="530" y="88"/>
                  </a:lnTo>
                  <a:lnTo>
                    <a:pt x="542" y="102"/>
                  </a:lnTo>
                  <a:lnTo>
                    <a:pt x="550" y="118"/>
                  </a:lnTo>
                  <a:lnTo>
                    <a:pt x="556" y="136"/>
                  </a:lnTo>
                  <a:lnTo>
                    <a:pt x="558" y="156"/>
                  </a:lnTo>
                  <a:lnTo>
                    <a:pt x="558" y="156"/>
                  </a:lnTo>
                  <a:lnTo>
                    <a:pt x="556" y="174"/>
                  </a:lnTo>
                  <a:lnTo>
                    <a:pt x="550" y="192"/>
                  </a:lnTo>
                  <a:lnTo>
                    <a:pt x="542" y="210"/>
                  </a:lnTo>
                  <a:lnTo>
                    <a:pt x="530" y="224"/>
                  </a:lnTo>
                  <a:lnTo>
                    <a:pt x="516" y="236"/>
                  </a:lnTo>
                  <a:lnTo>
                    <a:pt x="500" y="244"/>
                  </a:lnTo>
                  <a:lnTo>
                    <a:pt x="482" y="250"/>
                  </a:lnTo>
                  <a:lnTo>
                    <a:pt x="462" y="252"/>
                  </a:lnTo>
                  <a:lnTo>
                    <a:pt x="462" y="25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solidFill>
                  <a:srgbClr val="000000"/>
                </a:solidFill>
              </a:endParaRPr>
            </a:p>
          </p:txBody>
        </p:sp>
      </p:grpSp>
      <p:sp>
        <p:nvSpPr>
          <p:cNvPr id="33" name="Oval 32">
            <a:extLst>
              <a:ext uri="{FF2B5EF4-FFF2-40B4-BE49-F238E27FC236}">
                <a16:creationId xmlns:a16="http://schemas.microsoft.com/office/drawing/2014/main" id="{16475B49-01C3-4795-B9AD-EEB41952DEE6}"/>
              </a:ext>
            </a:extLst>
          </p:cNvPr>
          <p:cNvSpPr/>
          <p:nvPr userDrawn="1"/>
        </p:nvSpPr>
        <p:spPr>
          <a:xfrm>
            <a:off x="6164989" y="1695632"/>
            <a:ext cx="564813" cy="572190"/>
          </a:xfrm>
          <a:prstGeom prst="ellipse">
            <a:avLst/>
          </a:prstGeom>
          <a:solidFill>
            <a:schemeClr val="bg1"/>
          </a:solidFill>
          <a:ln w="28575">
            <a:solidFill>
              <a:srgbClr val="0646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64663"/>
              </a:solidFill>
            </a:endParaRPr>
          </a:p>
        </p:txBody>
      </p:sp>
      <p:pic>
        <p:nvPicPr>
          <p:cNvPr id="34" name="Picture 8" descr="Search Icon 2435181">
            <a:extLst>
              <a:ext uri="{FF2B5EF4-FFF2-40B4-BE49-F238E27FC236}">
                <a16:creationId xmlns:a16="http://schemas.microsoft.com/office/drawing/2014/main" id="{BC63286A-2B4A-4F31-AC1A-8FA356529848}"/>
              </a:ext>
            </a:extLst>
          </p:cNvPr>
          <p:cNvPicPr>
            <a:picLocks noChangeAspect="1" noChangeArrowheads="1"/>
          </p:cNvPicPr>
          <p:nvPr userDrawn="1"/>
        </p:nvPicPr>
        <p:blipFill>
          <a:blip r:embed="rId2">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252090" y="1783871"/>
            <a:ext cx="390611" cy="395713"/>
          </a:xfrm>
          <a:prstGeom prst="rect">
            <a:avLst/>
          </a:prstGeom>
          <a:noFill/>
          <a:extLst>
            <a:ext uri="{909E8E84-426E-40DD-AFC4-6F175D3DCCD1}">
              <a14:hiddenFill xmlns:a14="http://schemas.microsoft.com/office/drawing/2010/main">
                <a:solidFill>
                  <a:srgbClr val="FFFFFF"/>
                </a:solidFill>
              </a14:hiddenFill>
            </a:ext>
          </a:extLst>
        </p:spPr>
      </p:pic>
      <p:sp>
        <p:nvSpPr>
          <p:cNvPr id="35" name="Isosceles Triangle 34">
            <a:extLst>
              <a:ext uri="{FF2B5EF4-FFF2-40B4-BE49-F238E27FC236}">
                <a16:creationId xmlns:a16="http://schemas.microsoft.com/office/drawing/2014/main" id="{4A60D8E3-3EF0-4D41-9F79-E3DE5EF2F1C2}"/>
              </a:ext>
            </a:extLst>
          </p:cNvPr>
          <p:cNvSpPr/>
          <p:nvPr userDrawn="1"/>
        </p:nvSpPr>
        <p:spPr>
          <a:xfrm rot="5400000">
            <a:off x="8684117" y="1916973"/>
            <a:ext cx="595300" cy="129509"/>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Isosceles Triangle 35">
            <a:extLst>
              <a:ext uri="{FF2B5EF4-FFF2-40B4-BE49-F238E27FC236}">
                <a16:creationId xmlns:a16="http://schemas.microsoft.com/office/drawing/2014/main" id="{FE047CC5-5CA6-4229-88A8-CBB489052D17}"/>
              </a:ext>
            </a:extLst>
          </p:cNvPr>
          <p:cNvSpPr/>
          <p:nvPr userDrawn="1"/>
        </p:nvSpPr>
        <p:spPr>
          <a:xfrm rot="10800000">
            <a:off x="6985370" y="2340252"/>
            <a:ext cx="4246245" cy="201362"/>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7" name="Picture 13" descr="width Icon 2931060">
            <a:extLst>
              <a:ext uri="{FF2B5EF4-FFF2-40B4-BE49-F238E27FC236}">
                <a16:creationId xmlns:a16="http://schemas.microsoft.com/office/drawing/2014/main" id="{5EB1D97A-3477-416C-981E-AC730AA2E26D}"/>
              </a:ext>
            </a:extLst>
          </p:cNvPr>
          <p:cNvPicPr>
            <a:picLocks noChangeAspect="1" noChangeArrowheads="1"/>
          </p:cNvPicPr>
          <p:nvPr userDrawn="1"/>
        </p:nvPicPr>
        <p:blipFill>
          <a:blip r:embed="rId3">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142303" y="1758697"/>
            <a:ext cx="440309" cy="446060"/>
          </a:xfrm>
          <a:prstGeom prst="rect">
            <a:avLst/>
          </a:prstGeom>
          <a:noFill/>
          <a:extLst>
            <a:ext uri="{909E8E84-426E-40DD-AFC4-6F175D3DCCD1}">
              <a14:hiddenFill xmlns:a14="http://schemas.microsoft.com/office/drawing/2010/main">
                <a:solidFill>
                  <a:srgbClr val="FFFFFF"/>
                </a:solidFill>
              </a14:hiddenFill>
            </a:ext>
          </a:extLst>
        </p:spPr>
      </p:pic>
      <p:sp>
        <p:nvSpPr>
          <p:cNvPr id="38" name="Isosceles Triangle 37">
            <a:extLst>
              <a:ext uri="{FF2B5EF4-FFF2-40B4-BE49-F238E27FC236}">
                <a16:creationId xmlns:a16="http://schemas.microsoft.com/office/drawing/2014/main" id="{1F52B18F-D0AD-44A9-969E-0F95FE4C8E10}"/>
              </a:ext>
            </a:extLst>
          </p:cNvPr>
          <p:cNvSpPr/>
          <p:nvPr userDrawn="1"/>
        </p:nvSpPr>
        <p:spPr>
          <a:xfrm rot="10800000">
            <a:off x="6915118" y="3258663"/>
            <a:ext cx="4246245" cy="201362"/>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9" name="Picture 15" descr="scores Icon 2913636">
            <a:extLst>
              <a:ext uri="{FF2B5EF4-FFF2-40B4-BE49-F238E27FC236}">
                <a16:creationId xmlns:a16="http://schemas.microsoft.com/office/drawing/2014/main" id="{7CD17573-307D-4392-95FD-4DA15C7F0967}"/>
              </a:ext>
            </a:extLst>
          </p:cNvPr>
          <p:cNvPicPr>
            <a:picLocks noChangeAspect="1" noChangeArrowheads="1"/>
          </p:cNvPicPr>
          <p:nvPr userDrawn="1"/>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757291" y="2577453"/>
            <a:ext cx="470591" cy="476737"/>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17" descr="Planning Icon 1800051">
            <a:extLst>
              <a:ext uri="{FF2B5EF4-FFF2-40B4-BE49-F238E27FC236}">
                <a16:creationId xmlns:a16="http://schemas.microsoft.com/office/drawing/2014/main" id="{DC72AB8C-D628-43A4-A36F-423087F23E09}"/>
              </a:ext>
            </a:extLst>
          </p:cNvPr>
          <p:cNvPicPr>
            <a:picLocks noChangeAspect="1" noChangeArrowheads="1"/>
          </p:cNvPicPr>
          <p:nvPr userDrawn="1"/>
        </p:nvPicPr>
        <p:blipFill>
          <a:blip r:embed="rId5">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796350" y="3625995"/>
            <a:ext cx="362552" cy="385112"/>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20" descr="Planning Icon 1396868">
            <a:extLst>
              <a:ext uri="{FF2B5EF4-FFF2-40B4-BE49-F238E27FC236}">
                <a16:creationId xmlns:a16="http://schemas.microsoft.com/office/drawing/2014/main" id="{88E0D76C-E5DD-4652-8516-4D6600D889E6}"/>
              </a:ext>
            </a:extLst>
          </p:cNvPr>
          <p:cNvPicPr>
            <a:picLocks noChangeAspect="1" noChangeArrowheads="1"/>
          </p:cNvPicPr>
          <p:nvPr userDrawn="1"/>
        </p:nvPicPr>
        <p:blipFill>
          <a:blip r:embed="rId6">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760341" y="4669875"/>
            <a:ext cx="385898" cy="390938"/>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4" descr="replace Icon 1913722">
            <a:extLst>
              <a:ext uri="{FF2B5EF4-FFF2-40B4-BE49-F238E27FC236}">
                <a16:creationId xmlns:a16="http://schemas.microsoft.com/office/drawing/2014/main" id="{58FE9F6C-CCB7-44C7-9000-721BBE0EAC2C}"/>
              </a:ext>
            </a:extLst>
          </p:cNvPr>
          <p:cNvPicPr>
            <a:picLocks noChangeAspect="1" noChangeArrowheads="1"/>
          </p:cNvPicPr>
          <p:nvPr userDrawn="1"/>
        </p:nvPicPr>
        <p:blipFill>
          <a:blip r:embed="rId7">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723403" y="5806032"/>
            <a:ext cx="470592" cy="476738"/>
          </a:xfrm>
          <a:prstGeom prst="rect">
            <a:avLst/>
          </a:prstGeom>
          <a:noFill/>
          <a:extLst>
            <a:ext uri="{909E8E84-426E-40DD-AFC4-6F175D3DCCD1}">
              <a14:hiddenFill xmlns:a14="http://schemas.microsoft.com/office/drawing/2010/main">
                <a:solidFill>
                  <a:srgbClr val="FFFFFF"/>
                </a:solidFill>
              </a14:hiddenFill>
            </a:ext>
          </a:extLst>
        </p:spPr>
      </p:pic>
      <p:cxnSp>
        <p:nvCxnSpPr>
          <p:cNvPr id="44" name="Straight Connector 43">
            <a:extLst>
              <a:ext uri="{FF2B5EF4-FFF2-40B4-BE49-F238E27FC236}">
                <a16:creationId xmlns:a16="http://schemas.microsoft.com/office/drawing/2014/main" id="{E7ED5961-311D-4021-9788-B78E0E9A0DA4}"/>
              </a:ext>
            </a:extLst>
          </p:cNvPr>
          <p:cNvCxnSpPr>
            <a:cxnSpLocks/>
          </p:cNvCxnSpPr>
          <p:nvPr userDrawn="1"/>
        </p:nvCxnSpPr>
        <p:spPr>
          <a:xfrm>
            <a:off x="4026195" y="940613"/>
            <a:ext cx="0" cy="5917387"/>
          </a:xfrm>
          <a:prstGeom prst="line">
            <a:avLst/>
          </a:prstGeom>
          <a:ln w="76200">
            <a:solidFill>
              <a:srgbClr val="FFA100"/>
            </a:solidFill>
          </a:ln>
        </p:spPr>
        <p:style>
          <a:lnRef idx="1">
            <a:schemeClr val="accent1"/>
          </a:lnRef>
          <a:fillRef idx="0">
            <a:schemeClr val="accent1"/>
          </a:fillRef>
          <a:effectRef idx="0">
            <a:schemeClr val="accent1"/>
          </a:effectRef>
          <a:fontRef idx="minor">
            <a:schemeClr val="tx1"/>
          </a:fontRef>
        </p:style>
      </p:cxnSp>
      <p:sp>
        <p:nvSpPr>
          <p:cNvPr id="47" name="Text Placeholder 46">
            <a:extLst>
              <a:ext uri="{FF2B5EF4-FFF2-40B4-BE49-F238E27FC236}">
                <a16:creationId xmlns:a16="http://schemas.microsoft.com/office/drawing/2014/main" id="{BF86A92A-7C19-4FE2-A42C-B828B9147F55}"/>
              </a:ext>
            </a:extLst>
          </p:cNvPr>
          <p:cNvSpPr>
            <a:spLocks noGrp="1"/>
          </p:cNvSpPr>
          <p:nvPr userDrawn="1">
            <p:ph type="body" sz="quarter" idx="11"/>
          </p:nvPr>
        </p:nvSpPr>
        <p:spPr>
          <a:xfrm>
            <a:off x="124674" y="1561472"/>
            <a:ext cx="3495675" cy="5038725"/>
          </a:xfrm>
        </p:spPr>
        <p:txBody>
          <a:bodyPr/>
          <a:lstStyle>
            <a:lvl1pPr marL="0" indent="0">
              <a:buNone/>
              <a:defRPr/>
            </a:lvl1pPr>
          </a:lstStyle>
          <a:p>
            <a:pPr lvl="0"/>
            <a:r>
              <a:rPr lang="en-US"/>
              <a:t>Click to edit Master text styles</a:t>
            </a:r>
          </a:p>
        </p:txBody>
      </p:sp>
      <p:sp>
        <p:nvSpPr>
          <p:cNvPr id="50" name="Text Placeholder 49">
            <a:extLst>
              <a:ext uri="{FF2B5EF4-FFF2-40B4-BE49-F238E27FC236}">
                <a16:creationId xmlns:a16="http://schemas.microsoft.com/office/drawing/2014/main" id="{CC484868-85DC-485D-9ACB-BDEC96ABA0F8}"/>
              </a:ext>
            </a:extLst>
          </p:cNvPr>
          <p:cNvSpPr>
            <a:spLocks noGrp="1"/>
          </p:cNvSpPr>
          <p:nvPr userDrawn="1">
            <p:ph type="body" sz="quarter" idx="12"/>
          </p:nvPr>
        </p:nvSpPr>
        <p:spPr>
          <a:xfrm>
            <a:off x="125413" y="1081088"/>
            <a:ext cx="3495675" cy="373062"/>
          </a:xfrm>
          <a:solidFill>
            <a:srgbClr val="FFA100"/>
          </a:solidFill>
          <a:effectLst>
            <a:outerShdw blurRad="50800" dist="38100" dir="2700000" algn="tl" rotWithShape="0">
              <a:prstClr val="black">
                <a:alpha val="40000"/>
              </a:prstClr>
            </a:outerShdw>
          </a:effectLst>
        </p:spPr>
        <p:txBody>
          <a:bodyPr/>
          <a:lstStyle>
            <a:lvl1pPr marL="0" indent="0" algn="ctr">
              <a:buFontTx/>
              <a:buNone/>
              <a:defRPr b="1">
                <a:solidFill>
                  <a:schemeClr val="bg1"/>
                </a:solidFill>
              </a:defRPr>
            </a:lvl1pPr>
          </a:lstStyle>
          <a:p>
            <a:pPr lvl="0"/>
            <a:r>
              <a:rPr lang="en-US"/>
              <a:t>Click to edit Master text styles</a:t>
            </a:r>
          </a:p>
        </p:txBody>
      </p:sp>
      <p:sp>
        <p:nvSpPr>
          <p:cNvPr id="51" name="Text Placeholder 49">
            <a:extLst>
              <a:ext uri="{FF2B5EF4-FFF2-40B4-BE49-F238E27FC236}">
                <a16:creationId xmlns:a16="http://schemas.microsoft.com/office/drawing/2014/main" id="{781F02E2-C888-403D-80F7-F1186D0BB347}"/>
              </a:ext>
            </a:extLst>
          </p:cNvPr>
          <p:cNvSpPr>
            <a:spLocks noGrp="1"/>
          </p:cNvSpPr>
          <p:nvPr>
            <p:ph type="body" sz="quarter" idx="13"/>
          </p:nvPr>
        </p:nvSpPr>
        <p:spPr>
          <a:xfrm>
            <a:off x="4318658" y="1084182"/>
            <a:ext cx="7513440" cy="373062"/>
          </a:xfrm>
          <a:solidFill>
            <a:srgbClr val="FFA100"/>
          </a:solidFill>
          <a:effectLst>
            <a:outerShdw blurRad="50800" dist="38100" dir="2700000" algn="tl" rotWithShape="0">
              <a:prstClr val="black">
                <a:alpha val="40000"/>
              </a:prstClr>
            </a:outerShdw>
          </a:effectLst>
        </p:spPr>
        <p:txBody>
          <a:bodyPr/>
          <a:lstStyle>
            <a:lvl1pPr marL="0" indent="0" algn="ctr">
              <a:buFontTx/>
              <a:buNone/>
              <a:defRPr b="1">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91626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Proposal w/ Timeline 1.15.21">
    <p:spTree>
      <p:nvGrpSpPr>
        <p:cNvPr id="1" name=""/>
        <p:cNvGrpSpPr/>
        <p:nvPr/>
      </p:nvGrpSpPr>
      <p:grpSpPr>
        <a:xfrm>
          <a:off x="0" y="0"/>
          <a:ext cx="0" cy="0"/>
          <a:chOff x="0" y="0"/>
          <a:chExt cx="0" cy="0"/>
        </a:xfrm>
      </p:grpSpPr>
      <p:sp>
        <p:nvSpPr>
          <p:cNvPr id="23" name="Text Placeholder 22">
            <a:extLst>
              <a:ext uri="{FF2B5EF4-FFF2-40B4-BE49-F238E27FC236}">
                <a16:creationId xmlns:a16="http://schemas.microsoft.com/office/drawing/2014/main" id="{0D0058A1-EAEE-407B-A303-6D43E9BAEC67}"/>
              </a:ext>
            </a:extLst>
          </p:cNvPr>
          <p:cNvSpPr>
            <a:spLocks noGrp="1"/>
          </p:cNvSpPr>
          <p:nvPr>
            <p:ph type="body" sz="quarter" idx="15"/>
          </p:nvPr>
        </p:nvSpPr>
        <p:spPr>
          <a:xfrm>
            <a:off x="79375" y="4105275"/>
            <a:ext cx="5330825" cy="268288"/>
          </a:xfrm>
        </p:spPr>
        <p:txBody>
          <a:bodyPr/>
          <a:lstStyle>
            <a:lvl1pPr marL="0" indent="0">
              <a:buNone/>
              <a:defRPr sz="1400" b="1">
                <a:solidFill>
                  <a:schemeClr val="accent4"/>
                </a:solidFill>
              </a:defRPr>
            </a:lvl1pPr>
          </a:lstStyle>
          <a:p>
            <a:pPr lvl="0"/>
            <a:r>
              <a:rPr lang="en-US"/>
              <a:t>Click to edit Master text styles</a:t>
            </a:r>
          </a:p>
        </p:txBody>
      </p:sp>
      <p:sp>
        <p:nvSpPr>
          <p:cNvPr id="2" name="Title 1">
            <a:extLst>
              <a:ext uri="{FF2B5EF4-FFF2-40B4-BE49-F238E27FC236}">
                <a16:creationId xmlns:a16="http://schemas.microsoft.com/office/drawing/2014/main" id="{CC91EB59-CDA4-4332-8853-CE5857EB102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CE488E8-2901-4834-9583-E6449E572743}"/>
              </a:ext>
            </a:extLst>
          </p:cNvPr>
          <p:cNvSpPr>
            <a:spLocks noGrp="1"/>
          </p:cNvSpPr>
          <p:nvPr>
            <p:ph type="sldNum" sz="quarter" idx="10"/>
          </p:nvPr>
        </p:nvSpPr>
        <p:spPr>
          <a:xfrm>
            <a:off x="11543629" y="6476537"/>
            <a:ext cx="588179" cy="216888"/>
          </a:xfrm>
        </p:spPr>
        <p:txBody>
          <a:bodyPr/>
          <a:lstStyle/>
          <a:p>
            <a:fld id="{2F12EBB6-D8A3-430D-BC41-FBCBB6B36320}" type="slidenum">
              <a:rPr lang="en-US" smtClean="0"/>
              <a:pPr/>
              <a:t>‹#›</a:t>
            </a:fld>
            <a:endParaRPr lang="en-US"/>
          </a:p>
        </p:txBody>
      </p:sp>
      <p:sp>
        <p:nvSpPr>
          <p:cNvPr id="7" name="Isosceles Triangle 6">
            <a:extLst>
              <a:ext uri="{FF2B5EF4-FFF2-40B4-BE49-F238E27FC236}">
                <a16:creationId xmlns:a16="http://schemas.microsoft.com/office/drawing/2014/main" id="{24785464-36B0-4E63-83BF-E9AE66F8D38A}"/>
              </a:ext>
            </a:extLst>
          </p:cNvPr>
          <p:cNvSpPr/>
          <p:nvPr userDrawn="1"/>
        </p:nvSpPr>
        <p:spPr>
          <a:xfrm rot="5400000">
            <a:off x="5131383" y="2481117"/>
            <a:ext cx="1783549" cy="533871"/>
          </a:xfrm>
          <a:prstGeom prst="triangle">
            <a:avLst/>
          </a:prstGeom>
          <a:solidFill>
            <a:schemeClr val="tx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4">
            <a:extLst>
              <a:ext uri="{FF2B5EF4-FFF2-40B4-BE49-F238E27FC236}">
                <a16:creationId xmlns:a16="http://schemas.microsoft.com/office/drawing/2014/main" id="{9158832A-665A-4577-B22B-69DF82DE6D2D}"/>
              </a:ext>
            </a:extLst>
          </p:cNvPr>
          <p:cNvSpPr>
            <a:spLocks noGrp="1"/>
          </p:cNvSpPr>
          <p:nvPr>
            <p:ph type="body" sz="quarter" idx="11"/>
          </p:nvPr>
        </p:nvSpPr>
        <p:spPr>
          <a:xfrm>
            <a:off x="79375" y="2009775"/>
            <a:ext cx="5330825" cy="2019300"/>
          </a:xfrm>
        </p:spPr>
        <p:txBody>
          <a:bodyPr/>
          <a:lstStyle>
            <a:lvl1pPr>
              <a:defRPr sz="1200"/>
            </a:lvl1pPr>
            <a:lvl2pPr>
              <a:defRPr sz="12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ext Placeholder 14">
            <a:extLst>
              <a:ext uri="{FF2B5EF4-FFF2-40B4-BE49-F238E27FC236}">
                <a16:creationId xmlns:a16="http://schemas.microsoft.com/office/drawing/2014/main" id="{1994AD32-A44A-42A8-98E0-211B03AC2E64}"/>
              </a:ext>
            </a:extLst>
          </p:cNvPr>
          <p:cNvSpPr>
            <a:spLocks noGrp="1"/>
          </p:cNvSpPr>
          <p:nvPr>
            <p:ph type="body" sz="quarter" idx="12"/>
          </p:nvPr>
        </p:nvSpPr>
        <p:spPr>
          <a:xfrm>
            <a:off x="6537465" y="2009775"/>
            <a:ext cx="5470242" cy="2019300"/>
          </a:xfrm>
        </p:spPr>
        <p:txBody>
          <a:bodyPr/>
          <a:lstStyle>
            <a:lvl1pPr>
              <a:defRPr sz="1200"/>
            </a:lvl1pPr>
            <a:lvl2pPr>
              <a:defRPr sz="12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0" name="Text Placeholder 19">
            <a:extLst>
              <a:ext uri="{FF2B5EF4-FFF2-40B4-BE49-F238E27FC236}">
                <a16:creationId xmlns:a16="http://schemas.microsoft.com/office/drawing/2014/main" id="{05C8069D-D251-41AE-AE7D-2B3D84EFF0A8}"/>
              </a:ext>
            </a:extLst>
          </p:cNvPr>
          <p:cNvSpPr>
            <a:spLocks noGrp="1"/>
          </p:cNvSpPr>
          <p:nvPr>
            <p:ph type="body" sz="quarter" idx="13"/>
          </p:nvPr>
        </p:nvSpPr>
        <p:spPr>
          <a:xfrm>
            <a:off x="79021" y="1050392"/>
            <a:ext cx="5330825" cy="874713"/>
          </a:xfrm>
          <a:solidFill>
            <a:schemeClr val="accent4"/>
          </a:solidFill>
        </p:spPr>
        <p:txBody>
          <a:bodyPr/>
          <a:lstStyle>
            <a:lvl1pPr marL="0" indent="0">
              <a:buFontTx/>
              <a:buNone/>
              <a:defRPr sz="1400">
                <a:solidFill>
                  <a:schemeClr val="tx2"/>
                </a:solidFill>
              </a:defRPr>
            </a:lvl1pPr>
            <a:lvl2pPr marL="235113" indent="0">
              <a:buNone/>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p:txBody>
      </p:sp>
      <p:sp>
        <p:nvSpPr>
          <p:cNvPr id="21" name="Text Placeholder 19">
            <a:extLst>
              <a:ext uri="{FF2B5EF4-FFF2-40B4-BE49-F238E27FC236}">
                <a16:creationId xmlns:a16="http://schemas.microsoft.com/office/drawing/2014/main" id="{50F35088-DECF-4926-A7EB-BC3C8817F3A4}"/>
              </a:ext>
            </a:extLst>
          </p:cNvPr>
          <p:cNvSpPr>
            <a:spLocks noGrp="1"/>
          </p:cNvSpPr>
          <p:nvPr>
            <p:ph type="body" sz="quarter" idx="14"/>
          </p:nvPr>
        </p:nvSpPr>
        <p:spPr>
          <a:xfrm>
            <a:off x="6537465" y="1024728"/>
            <a:ext cx="5470242" cy="874713"/>
          </a:xfrm>
          <a:solidFill>
            <a:schemeClr val="accent4"/>
          </a:solidFill>
        </p:spPr>
        <p:txBody>
          <a:bodyPr/>
          <a:lstStyle>
            <a:lvl1pPr marL="0" indent="0">
              <a:buNone/>
              <a:defRPr sz="1400">
                <a:solidFill>
                  <a:schemeClr val="tx2"/>
                </a:solidFill>
              </a:defRPr>
            </a:lvl1pPr>
            <a:lvl2pPr>
              <a:defRPr>
                <a:solidFill>
                  <a:schemeClr val="tx2"/>
                </a:solidFill>
              </a:defRPr>
            </a:lvl2pPr>
            <a:lvl3pPr marL="470225" indent="0">
              <a:buNone/>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p:txBody>
      </p:sp>
      <p:sp>
        <p:nvSpPr>
          <p:cNvPr id="25" name="Table Placeholder 24">
            <a:extLst>
              <a:ext uri="{FF2B5EF4-FFF2-40B4-BE49-F238E27FC236}">
                <a16:creationId xmlns:a16="http://schemas.microsoft.com/office/drawing/2014/main" id="{0A75B263-F26C-47A3-AB05-BBB54D720D42}"/>
              </a:ext>
            </a:extLst>
          </p:cNvPr>
          <p:cNvSpPr>
            <a:spLocks noGrp="1"/>
          </p:cNvSpPr>
          <p:nvPr>
            <p:ph type="tbl" sz="quarter" idx="16"/>
          </p:nvPr>
        </p:nvSpPr>
        <p:spPr>
          <a:xfrm>
            <a:off x="79375" y="4438650"/>
            <a:ext cx="11928475" cy="1981200"/>
          </a:xfrm>
          <a:solidFill>
            <a:schemeClr val="tx2">
              <a:lumMod val="95000"/>
            </a:schemeClr>
          </a:solidFill>
        </p:spPr>
        <p:txBody>
          <a:bodyPr/>
          <a:lstStyle>
            <a:lvl1pPr marL="0" indent="0">
              <a:buNone/>
              <a:defRPr sz="1400">
                <a:solidFill>
                  <a:schemeClr val="tx1"/>
                </a:solidFill>
              </a:defRPr>
            </a:lvl1pPr>
          </a:lstStyle>
          <a:p>
            <a:endParaRPr lang="en-US"/>
          </a:p>
        </p:txBody>
      </p:sp>
    </p:spTree>
    <p:extLst>
      <p:ext uri="{BB962C8B-B14F-4D97-AF65-F5344CB8AC3E}">
        <p14:creationId xmlns:p14="http://schemas.microsoft.com/office/powerpoint/2010/main" val="490806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Table w/Icons 1.29.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1EB59-CDA4-4332-8853-CE5857EB102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9CE488E8-2901-4834-9583-E6449E572743}"/>
              </a:ext>
            </a:extLst>
          </p:cNvPr>
          <p:cNvSpPr>
            <a:spLocks noGrp="1"/>
          </p:cNvSpPr>
          <p:nvPr>
            <p:ph type="sldNum" sz="quarter" idx="10"/>
          </p:nvPr>
        </p:nvSpPr>
        <p:spPr>
          <a:xfrm>
            <a:off x="11320345" y="6423374"/>
            <a:ext cx="648371" cy="247320"/>
          </a:xfrm>
        </p:spPr>
        <p:txBody>
          <a:bodyPr/>
          <a:lstStyle/>
          <a:p>
            <a:fld id="{2F12EBB6-D8A3-430D-BC41-FBCBB6B36320}" type="slidenum">
              <a:rPr lang="en-US" smtClean="0"/>
              <a:pPr/>
              <a:t>‹#›</a:t>
            </a:fld>
            <a:endParaRPr lang="en-US"/>
          </a:p>
        </p:txBody>
      </p:sp>
      <p:graphicFrame>
        <p:nvGraphicFramePr>
          <p:cNvPr id="4" name="Table 6">
            <a:extLst>
              <a:ext uri="{FF2B5EF4-FFF2-40B4-BE49-F238E27FC236}">
                <a16:creationId xmlns:a16="http://schemas.microsoft.com/office/drawing/2014/main" id="{09B2E487-7A19-45BD-9B0C-7BD574C0F7AC}"/>
              </a:ext>
            </a:extLst>
          </p:cNvPr>
          <p:cNvGraphicFramePr>
            <a:graphicFrameLocks/>
          </p:cNvGraphicFramePr>
          <p:nvPr userDrawn="1"/>
        </p:nvGraphicFramePr>
        <p:xfrm>
          <a:off x="703149" y="1010123"/>
          <a:ext cx="11404209" cy="5303574"/>
        </p:xfrm>
        <a:graphic>
          <a:graphicData uri="http://schemas.openxmlformats.org/drawingml/2006/table">
            <a:tbl>
              <a:tblPr bandRow="1">
                <a:tableStyleId>{5C22544A-7EE6-4342-B048-85BDC9FD1C3A}</a:tableStyleId>
              </a:tblPr>
              <a:tblGrid>
                <a:gridCol w="1459570">
                  <a:extLst>
                    <a:ext uri="{9D8B030D-6E8A-4147-A177-3AD203B41FA5}">
                      <a16:colId xmlns:a16="http://schemas.microsoft.com/office/drawing/2014/main" val="3099639120"/>
                    </a:ext>
                  </a:extLst>
                </a:gridCol>
                <a:gridCol w="9944639">
                  <a:extLst>
                    <a:ext uri="{9D8B030D-6E8A-4147-A177-3AD203B41FA5}">
                      <a16:colId xmlns:a16="http://schemas.microsoft.com/office/drawing/2014/main" val="1507444878"/>
                    </a:ext>
                  </a:extLst>
                </a:gridCol>
              </a:tblGrid>
              <a:tr h="457200">
                <a:tc>
                  <a:txBody>
                    <a:bodyPr/>
                    <a:lstStyle/>
                    <a:p>
                      <a:pPr algn="ctr">
                        <a:spcAft>
                          <a:spcPts val="0"/>
                        </a:spcAft>
                      </a:pPr>
                      <a:endParaRPr lang="en-US" sz="1300" b="1">
                        <a:solidFill>
                          <a:schemeClr val="bg1"/>
                        </a:solidFill>
                      </a:endParaRPr>
                    </a:p>
                  </a:txBody>
                  <a:tcPr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lvl="0" indent="0" algn="ctr">
                        <a:spcAft>
                          <a:spcPts val="0"/>
                        </a:spcAft>
                        <a:buFont typeface="Arial" panose="020B0604020202020204" pitchFamily="34" charset="0"/>
                        <a:buNone/>
                      </a:pPr>
                      <a:endParaRPr lang="en-US" sz="1300" b="1">
                        <a:solidFill>
                          <a:srgbClr val="000000"/>
                        </a:solidFill>
                      </a:endParaRPr>
                    </a:p>
                  </a:txBody>
                  <a:tcPr anchor="b">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22909947"/>
                  </a:ext>
                </a:extLst>
              </a:tr>
              <a:tr h="807729">
                <a:tc>
                  <a:txBody>
                    <a:bodyPr/>
                    <a:lstStyle/>
                    <a:p>
                      <a:pPr algn="ctr"/>
                      <a:endParaRPr lang="en-US" sz="1300" b="1">
                        <a:solidFill>
                          <a:schemeClr val="bg1"/>
                        </a:solidFill>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168275" marR="0" lvl="0" indent="-168275" algn="l" defTabSz="532893"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300" kern="1200">
                        <a:solidFill>
                          <a:srgbClr val="000000"/>
                        </a:solidFill>
                        <a:effectLst/>
                        <a:latin typeface="+mn-lt"/>
                        <a:ea typeface="+mn-ea"/>
                        <a:cs typeface="+mn-cs"/>
                      </a:endParaRPr>
                    </a:p>
                  </a:txBody>
                  <a:tcPr marL="73152" marR="27432"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lumMod val="95000"/>
                      </a:schemeClr>
                    </a:solidFill>
                  </a:tcPr>
                </a:tc>
                <a:extLst>
                  <a:ext uri="{0D108BD9-81ED-4DB2-BD59-A6C34878D82A}">
                    <a16:rowId xmlns:a16="http://schemas.microsoft.com/office/drawing/2014/main" val="3141433303"/>
                  </a:ext>
                </a:extLst>
              </a:tr>
              <a:tr h="807729">
                <a:tc>
                  <a:txBody>
                    <a:bodyPr/>
                    <a:lstStyle/>
                    <a:p>
                      <a:pPr algn="ctr"/>
                      <a:endParaRPr lang="en-US" sz="1300" b="1">
                        <a:solidFill>
                          <a:schemeClr val="bg1"/>
                        </a:solidFill>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75000"/>
                      </a:schemeClr>
                    </a:solidFill>
                  </a:tcPr>
                </a:tc>
                <a:tc>
                  <a:txBody>
                    <a:bodyPr/>
                    <a:lstStyle/>
                    <a:p>
                      <a:pPr marL="168275" lvl="0" indent="-168275" algn="l" defTabSz="685845" rtl="0" eaLnBrk="1" latinLnBrk="0" hangingPunct="1">
                        <a:spcAft>
                          <a:spcPts val="0"/>
                        </a:spcAft>
                        <a:buFont typeface="Arial" panose="020B0604020202020204" pitchFamily="34" charset="0"/>
                        <a:buChar char="•"/>
                      </a:pPr>
                      <a:endParaRPr lang="en-US" sz="1300" kern="1200">
                        <a:solidFill>
                          <a:srgbClr val="000000"/>
                        </a:solidFill>
                        <a:effectLst/>
                        <a:latin typeface="+mn-lt"/>
                        <a:ea typeface="+mn-ea"/>
                        <a:cs typeface="+mn-cs"/>
                      </a:endParaRPr>
                    </a:p>
                  </a:txBody>
                  <a:tcPr marR="27432"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lumMod val="95000"/>
                      </a:schemeClr>
                    </a:solidFill>
                  </a:tcPr>
                </a:tc>
                <a:extLst>
                  <a:ext uri="{0D108BD9-81ED-4DB2-BD59-A6C34878D82A}">
                    <a16:rowId xmlns:a16="http://schemas.microsoft.com/office/drawing/2014/main" val="506304522"/>
                  </a:ext>
                </a:extLst>
              </a:tr>
              <a:tr h="807729">
                <a:tc>
                  <a:txBody>
                    <a:bodyPr/>
                    <a:lstStyle/>
                    <a:p>
                      <a:pPr algn="ctr"/>
                      <a:endParaRPr lang="en-US" sz="1300" b="1">
                        <a:solidFill>
                          <a:schemeClr val="bg1"/>
                        </a:solidFill>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50000"/>
                      </a:schemeClr>
                    </a:solidFill>
                  </a:tcPr>
                </a:tc>
                <a:tc>
                  <a:txBody>
                    <a:bodyPr/>
                    <a:lstStyle/>
                    <a:p>
                      <a:pPr marL="168275" lvl="0" indent="-168275" algn="l" defTabSz="685845" rtl="0" eaLnBrk="1" latinLnBrk="0" hangingPunct="1">
                        <a:spcAft>
                          <a:spcPts val="0"/>
                        </a:spcAft>
                        <a:buFont typeface="Arial" panose="020B0604020202020204" pitchFamily="34" charset="0"/>
                        <a:buChar char="•"/>
                      </a:pPr>
                      <a:endParaRPr lang="en-US" sz="1300" kern="1200">
                        <a:solidFill>
                          <a:srgbClr val="000000"/>
                        </a:solidFill>
                        <a:effectLst/>
                        <a:latin typeface="+mn-lt"/>
                        <a:ea typeface="+mn-ea"/>
                        <a:cs typeface="+mn-cs"/>
                      </a:endParaRPr>
                    </a:p>
                  </a:txBody>
                  <a:tcPr marR="27432"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lumMod val="95000"/>
                      </a:schemeClr>
                    </a:solidFill>
                  </a:tcPr>
                </a:tc>
                <a:extLst>
                  <a:ext uri="{0D108BD9-81ED-4DB2-BD59-A6C34878D82A}">
                    <a16:rowId xmlns:a16="http://schemas.microsoft.com/office/drawing/2014/main" val="2660740661"/>
                  </a:ext>
                </a:extLst>
              </a:tr>
              <a:tr h="807729">
                <a:tc>
                  <a:txBody>
                    <a:bodyPr/>
                    <a:lstStyle/>
                    <a:p>
                      <a:pPr algn="ctr"/>
                      <a:endParaRPr lang="en-US" sz="1300" b="1">
                        <a:solidFill>
                          <a:schemeClr val="bg1"/>
                        </a:solidFill>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A60D"/>
                    </a:solidFill>
                  </a:tcPr>
                </a:tc>
                <a:tc>
                  <a:txBody>
                    <a:bodyPr/>
                    <a:lstStyle/>
                    <a:p>
                      <a:pPr marL="168275" lvl="0" indent="-168275" algn="l" defTabSz="685845" rtl="0" eaLnBrk="1" latinLnBrk="0" hangingPunct="1">
                        <a:spcAft>
                          <a:spcPts val="0"/>
                        </a:spcAft>
                        <a:buFont typeface="Arial" panose="020B0604020202020204" pitchFamily="34" charset="0"/>
                        <a:buChar char="•"/>
                      </a:pPr>
                      <a:endParaRPr lang="en-US" sz="1300" kern="1200">
                        <a:solidFill>
                          <a:srgbClr val="000000"/>
                        </a:solidFill>
                        <a:effectLst/>
                        <a:latin typeface="+mn-lt"/>
                        <a:ea typeface="+mn-ea"/>
                        <a:cs typeface="+mn-cs"/>
                      </a:endParaRPr>
                    </a:p>
                  </a:txBody>
                  <a:tcPr marR="27432"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lumMod val="95000"/>
                      </a:schemeClr>
                    </a:solidFill>
                  </a:tcPr>
                </a:tc>
                <a:extLst>
                  <a:ext uri="{0D108BD9-81ED-4DB2-BD59-A6C34878D82A}">
                    <a16:rowId xmlns:a16="http://schemas.microsoft.com/office/drawing/2014/main" val="2514661282"/>
                  </a:ext>
                </a:extLst>
              </a:tr>
              <a:tr h="807729">
                <a:tc>
                  <a:txBody>
                    <a:bodyPr/>
                    <a:lstStyle/>
                    <a:p>
                      <a:pPr algn="ctr"/>
                      <a:endParaRPr lang="en-US" sz="1300" b="1">
                        <a:solidFill>
                          <a:srgbClr val="000000"/>
                        </a:solidFill>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pPr marL="168275" lvl="0" indent="-168275" algn="l" defTabSz="685845" rtl="0" eaLnBrk="1" latinLnBrk="0" hangingPunct="1">
                        <a:spcAft>
                          <a:spcPts val="0"/>
                        </a:spcAft>
                        <a:buFont typeface="Arial" panose="020B0604020202020204" pitchFamily="34" charset="0"/>
                        <a:buChar char="•"/>
                      </a:pPr>
                      <a:endParaRPr lang="en-US" sz="1300" kern="1200">
                        <a:solidFill>
                          <a:srgbClr val="000000"/>
                        </a:solidFill>
                        <a:effectLst/>
                        <a:latin typeface="+mn-lt"/>
                        <a:ea typeface="+mn-ea"/>
                        <a:cs typeface="+mn-cs"/>
                      </a:endParaRPr>
                    </a:p>
                  </a:txBody>
                  <a:tcPr marR="27432"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lumMod val="95000"/>
                      </a:schemeClr>
                    </a:solidFill>
                  </a:tcPr>
                </a:tc>
                <a:extLst>
                  <a:ext uri="{0D108BD9-81ED-4DB2-BD59-A6C34878D82A}">
                    <a16:rowId xmlns:a16="http://schemas.microsoft.com/office/drawing/2014/main" val="1728156081"/>
                  </a:ext>
                </a:extLst>
              </a:tr>
              <a:tr h="807729">
                <a:tc>
                  <a:txBody>
                    <a:bodyPr/>
                    <a:lstStyle/>
                    <a:p>
                      <a:pPr algn="ctr"/>
                      <a:endParaRPr lang="en-US" sz="1300" b="1">
                        <a:solidFill>
                          <a:schemeClr val="bg1"/>
                        </a:solidFill>
                      </a:endParaRPr>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44C8F5"/>
                    </a:solidFill>
                  </a:tcPr>
                </a:tc>
                <a:tc>
                  <a:txBody>
                    <a:bodyPr/>
                    <a:lstStyle/>
                    <a:p>
                      <a:pPr marL="0" lvl="0" indent="0" algn="l" defTabSz="685845" rtl="0" eaLnBrk="1" latinLnBrk="0" hangingPunct="1">
                        <a:spcAft>
                          <a:spcPts val="0"/>
                        </a:spcAft>
                        <a:buFont typeface="Arial" panose="020B0604020202020204" pitchFamily="34" charset="0"/>
                        <a:buNone/>
                      </a:pPr>
                      <a:endParaRPr lang="en-US" sz="1300" kern="1200">
                        <a:solidFill>
                          <a:srgbClr val="000000"/>
                        </a:solidFill>
                        <a:effectLst/>
                        <a:latin typeface="+mn-lt"/>
                        <a:ea typeface="+mn-ea"/>
                        <a:cs typeface="+mn-cs"/>
                      </a:endParaRPr>
                    </a:p>
                  </a:txBody>
                  <a:tcPr marR="27432"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lumMod val="95000"/>
                      </a:schemeClr>
                    </a:solidFill>
                  </a:tcPr>
                </a:tc>
                <a:extLst>
                  <a:ext uri="{0D108BD9-81ED-4DB2-BD59-A6C34878D82A}">
                    <a16:rowId xmlns:a16="http://schemas.microsoft.com/office/drawing/2014/main" val="2717959858"/>
                  </a:ext>
                </a:extLst>
              </a:tr>
            </a:tbl>
          </a:graphicData>
        </a:graphic>
      </p:graphicFrame>
      <p:grpSp>
        <p:nvGrpSpPr>
          <p:cNvPr id="5" name="Group 4">
            <a:extLst>
              <a:ext uri="{FF2B5EF4-FFF2-40B4-BE49-F238E27FC236}">
                <a16:creationId xmlns:a16="http://schemas.microsoft.com/office/drawing/2014/main" id="{D966D654-2AAA-4CD3-900A-A618E11CD7D6}"/>
              </a:ext>
            </a:extLst>
          </p:cNvPr>
          <p:cNvGrpSpPr>
            <a:grpSpLocks/>
          </p:cNvGrpSpPr>
          <p:nvPr userDrawn="1"/>
        </p:nvGrpSpPr>
        <p:grpSpPr>
          <a:xfrm>
            <a:off x="106572" y="1636253"/>
            <a:ext cx="398943" cy="408822"/>
            <a:chOff x="6788150" y="1612900"/>
            <a:chExt cx="822325" cy="752475"/>
          </a:xfrm>
          <a:solidFill>
            <a:srgbClr val="0089C4"/>
          </a:solidFill>
        </p:grpSpPr>
        <p:sp>
          <p:nvSpPr>
            <p:cNvPr id="6" name="Freeform 16">
              <a:extLst>
                <a:ext uri="{FF2B5EF4-FFF2-40B4-BE49-F238E27FC236}">
                  <a16:creationId xmlns:a16="http://schemas.microsoft.com/office/drawing/2014/main" id="{3C21D862-1C19-486D-9C62-4216EDBB8649}"/>
                </a:ext>
              </a:extLst>
            </p:cNvPr>
            <p:cNvSpPr>
              <a:spLocks/>
            </p:cNvSpPr>
            <p:nvPr/>
          </p:nvSpPr>
          <p:spPr bwMode="auto">
            <a:xfrm>
              <a:off x="7556500" y="2266950"/>
              <a:ext cx="1588" cy="3175"/>
            </a:xfrm>
            <a:custGeom>
              <a:avLst/>
              <a:gdLst/>
              <a:ahLst/>
              <a:cxnLst>
                <a:cxn ang="0">
                  <a:pos x="0" y="0"/>
                </a:cxn>
                <a:cxn ang="0">
                  <a:pos x="0" y="0"/>
                </a:cxn>
                <a:cxn ang="0">
                  <a:pos x="0" y="2"/>
                </a:cxn>
                <a:cxn ang="0">
                  <a:pos x="0" y="2"/>
                </a:cxn>
                <a:cxn ang="0">
                  <a:pos x="0" y="0"/>
                </a:cxn>
                <a:cxn ang="0">
                  <a:pos x="0" y="0"/>
                </a:cxn>
              </a:cxnLst>
              <a:rect l="0" t="0" r="r" b="b"/>
              <a:pathLst>
                <a:path h="2">
                  <a:moveTo>
                    <a:pt x="0" y="0"/>
                  </a:moveTo>
                  <a:lnTo>
                    <a:pt x="0" y="0"/>
                  </a:lnTo>
                  <a:lnTo>
                    <a:pt x="0" y="2"/>
                  </a:lnTo>
                  <a:lnTo>
                    <a:pt x="0" y="2"/>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sp>
          <p:nvSpPr>
            <p:cNvPr id="7" name="Freeform 17">
              <a:extLst>
                <a:ext uri="{FF2B5EF4-FFF2-40B4-BE49-F238E27FC236}">
                  <a16:creationId xmlns:a16="http://schemas.microsoft.com/office/drawing/2014/main" id="{B7FC9F7A-DFAB-46DB-A814-BD7234C54351}"/>
                </a:ext>
              </a:extLst>
            </p:cNvPr>
            <p:cNvSpPr>
              <a:spLocks/>
            </p:cNvSpPr>
            <p:nvPr/>
          </p:nvSpPr>
          <p:spPr bwMode="auto">
            <a:xfrm>
              <a:off x="6969125" y="1612900"/>
              <a:ext cx="641350" cy="717550"/>
            </a:xfrm>
            <a:custGeom>
              <a:avLst/>
              <a:gdLst/>
              <a:ahLst/>
              <a:cxnLst>
                <a:cxn ang="0">
                  <a:pos x="310" y="160"/>
                </a:cxn>
                <a:cxn ang="0">
                  <a:pos x="282" y="172"/>
                </a:cxn>
                <a:cxn ang="0">
                  <a:pos x="282" y="184"/>
                </a:cxn>
                <a:cxn ang="0">
                  <a:pos x="290" y="186"/>
                </a:cxn>
                <a:cxn ang="0">
                  <a:pos x="312" y="182"/>
                </a:cxn>
                <a:cxn ang="0">
                  <a:pos x="342" y="186"/>
                </a:cxn>
                <a:cxn ang="0">
                  <a:pos x="346" y="194"/>
                </a:cxn>
                <a:cxn ang="0">
                  <a:pos x="326" y="206"/>
                </a:cxn>
                <a:cxn ang="0">
                  <a:pos x="288" y="206"/>
                </a:cxn>
                <a:cxn ang="0">
                  <a:pos x="248" y="194"/>
                </a:cxn>
                <a:cxn ang="0">
                  <a:pos x="218" y="178"/>
                </a:cxn>
                <a:cxn ang="0">
                  <a:pos x="248" y="100"/>
                </a:cxn>
                <a:cxn ang="0">
                  <a:pos x="260" y="48"/>
                </a:cxn>
                <a:cxn ang="0">
                  <a:pos x="262" y="42"/>
                </a:cxn>
                <a:cxn ang="0">
                  <a:pos x="264" y="24"/>
                </a:cxn>
                <a:cxn ang="0">
                  <a:pos x="254" y="8"/>
                </a:cxn>
                <a:cxn ang="0">
                  <a:pos x="242" y="0"/>
                </a:cxn>
                <a:cxn ang="0">
                  <a:pos x="224" y="0"/>
                </a:cxn>
                <a:cxn ang="0">
                  <a:pos x="208" y="10"/>
                </a:cxn>
                <a:cxn ang="0">
                  <a:pos x="202" y="22"/>
                </a:cxn>
                <a:cxn ang="0">
                  <a:pos x="154" y="128"/>
                </a:cxn>
                <a:cxn ang="0">
                  <a:pos x="144" y="140"/>
                </a:cxn>
                <a:cxn ang="0">
                  <a:pos x="92" y="200"/>
                </a:cxn>
                <a:cxn ang="0">
                  <a:pos x="60" y="224"/>
                </a:cxn>
                <a:cxn ang="0">
                  <a:pos x="22" y="244"/>
                </a:cxn>
                <a:cxn ang="0">
                  <a:pos x="4" y="308"/>
                </a:cxn>
                <a:cxn ang="0">
                  <a:pos x="0" y="370"/>
                </a:cxn>
                <a:cxn ang="0">
                  <a:pos x="12" y="418"/>
                </a:cxn>
                <a:cxn ang="0">
                  <a:pos x="80" y="428"/>
                </a:cxn>
                <a:cxn ang="0">
                  <a:pos x="150" y="426"/>
                </a:cxn>
                <a:cxn ang="0">
                  <a:pos x="226" y="442"/>
                </a:cxn>
                <a:cxn ang="0">
                  <a:pos x="274" y="450"/>
                </a:cxn>
                <a:cxn ang="0">
                  <a:pos x="326" y="448"/>
                </a:cxn>
                <a:cxn ang="0">
                  <a:pos x="362" y="432"/>
                </a:cxn>
                <a:cxn ang="0">
                  <a:pos x="370" y="414"/>
                </a:cxn>
                <a:cxn ang="0">
                  <a:pos x="370" y="412"/>
                </a:cxn>
                <a:cxn ang="0">
                  <a:pos x="370" y="404"/>
                </a:cxn>
                <a:cxn ang="0">
                  <a:pos x="372" y="396"/>
                </a:cxn>
                <a:cxn ang="0">
                  <a:pos x="380" y="384"/>
                </a:cxn>
                <a:cxn ang="0">
                  <a:pos x="388" y="372"/>
                </a:cxn>
                <a:cxn ang="0">
                  <a:pos x="388" y="340"/>
                </a:cxn>
                <a:cxn ang="0">
                  <a:pos x="390" y="320"/>
                </a:cxn>
                <a:cxn ang="0">
                  <a:pos x="400" y="300"/>
                </a:cxn>
                <a:cxn ang="0">
                  <a:pos x="398" y="272"/>
                </a:cxn>
                <a:cxn ang="0">
                  <a:pos x="392" y="254"/>
                </a:cxn>
                <a:cxn ang="0">
                  <a:pos x="402" y="230"/>
                </a:cxn>
                <a:cxn ang="0">
                  <a:pos x="404" y="220"/>
                </a:cxn>
                <a:cxn ang="0">
                  <a:pos x="402" y="200"/>
                </a:cxn>
                <a:cxn ang="0">
                  <a:pos x="382" y="172"/>
                </a:cxn>
                <a:cxn ang="0">
                  <a:pos x="358" y="160"/>
                </a:cxn>
                <a:cxn ang="0">
                  <a:pos x="332" y="158"/>
                </a:cxn>
              </a:cxnLst>
              <a:rect l="0" t="0" r="r" b="b"/>
              <a:pathLst>
                <a:path w="404" h="452">
                  <a:moveTo>
                    <a:pt x="332" y="158"/>
                  </a:moveTo>
                  <a:lnTo>
                    <a:pt x="332" y="158"/>
                  </a:lnTo>
                  <a:lnTo>
                    <a:pt x="310" y="160"/>
                  </a:lnTo>
                  <a:lnTo>
                    <a:pt x="296" y="164"/>
                  </a:lnTo>
                  <a:lnTo>
                    <a:pt x="286" y="168"/>
                  </a:lnTo>
                  <a:lnTo>
                    <a:pt x="282" y="172"/>
                  </a:lnTo>
                  <a:lnTo>
                    <a:pt x="280" y="176"/>
                  </a:lnTo>
                  <a:lnTo>
                    <a:pt x="280" y="180"/>
                  </a:lnTo>
                  <a:lnTo>
                    <a:pt x="282" y="184"/>
                  </a:lnTo>
                  <a:lnTo>
                    <a:pt x="282" y="184"/>
                  </a:lnTo>
                  <a:lnTo>
                    <a:pt x="284" y="186"/>
                  </a:lnTo>
                  <a:lnTo>
                    <a:pt x="290" y="186"/>
                  </a:lnTo>
                  <a:lnTo>
                    <a:pt x="300" y="184"/>
                  </a:lnTo>
                  <a:lnTo>
                    <a:pt x="300" y="184"/>
                  </a:lnTo>
                  <a:lnTo>
                    <a:pt x="312" y="182"/>
                  </a:lnTo>
                  <a:lnTo>
                    <a:pt x="328" y="182"/>
                  </a:lnTo>
                  <a:lnTo>
                    <a:pt x="336" y="182"/>
                  </a:lnTo>
                  <a:lnTo>
                    <a:pt x="342" y="186"/>
                  </a:lnTo>
                  <a:lnTo>
                    <a:pt x="346" y="190"/>
                  </a:lnTo>
                  <a:lnTo>
                    <a:pt x="346" y="194"/>
                  </a:lnTo>
                  <a:lnTo>
                    <a:pt x="346" y="194"/>
                  </a:lnTo>
                  <a:lnTo>
                    <a:pt x="342" y="200"/>
                  </a:lnTo>
                  <a:lnTo>
                    <a:pt x="336" y="202"/>
                  </a:lnTo>
                  <a:lnTo>
                    <a:pt x="326" y="206"/>
                  </a:lnTo>
                  <a:lnTo>
                    <a:pt x="326" y="206"/>
                  </a:lnTo>
                  <a:lnTo>
                    <a:pt x="302" y="208"/>
                  </a:lnTo>
                  <a:lnTo>
                    <a:pt x="288" y="206"/>
                  </a:lnTo>
                  <a:lnTo>
                    <a:pt x="276" y="204"/>
                  </a:lnTo>
                  <a:lnTo>
                    <a:pt x="262" y="200"/>
                  </a:lnTo>
                  <a:lnTo>
                    <a:pt x="248" y="194"/>
                  </a:lnTo>
                  <a:lnTo>
                    <a:pt x="232" y="186"/>
                  </a:lnTo>
                  <a:lnTo>
                    <a:pt x="218" y="178"/>
                  </a:lnTo>
                  <a:lnTo>
                    <a:pt x="218" y="178"/>
                  </a:lnTo>
                  <a:lnTo>
                    <a:pt x="226" y="162"/>
                  </a:lnTo>
                  <a:lnTo>
                    <a:pt x="234" y="142"/>
                  </a:lnTo>
                  <a:lnTo>
                    <a:pt x="248" y="100"/>
                  </a:lnTo>
                  <a:lnTo>
                    <a:pt x="258" y="62"/>
                  </a:lnTo>
                  <a:lnTo>
                    <a:pt x="262" y="46"/>
                  </a:lnTo>
                  <a:lnTo>
                    <a:pt x="260" y="48"/>
                  </a:lnTo>
                  <a:lnTo>
                    <a:pt x="260" y="48"/>
                  </a:lnTo>
                  <a:lnTo>
                    <a:pt x="262" y="42"/>
                  </a:lnTo>
                  <a:lnTo>
                    <a:pt x="262" y="42"/>
                  </a:lnTo>
                  <a:lnTo>
                    <a:pt x="264" y="36"/>
                  </a:lnTo>
                  <a:lnTo>
                    <a:pt x="264" y="30"/>
                  </a:lnTo>
                  <a:lnTo>
                    <a:pt x="264" y="24"/>
                  </a:lnTo>
                  <a:lnTo>
                    <a:pt x="262" y="18"/>
                  </a:lnTo>
                  <a:lnTo>
                    <a:pt x="258" y="12"/>
                  </a:lnTo>
                  <a:lnTo>
                    <a:pt x="254" y="8"/>
                  </a:lnTo>
                  <a:lnTo>
                    <a:pt x="248" y="4"/>
                  </a:lnTo>
                  <a:lnTo>
                    <a:pt x="242" y="0"/>
                  </a:lnTo>
                  <a:lnTo>
                    <a:pt x="242" y="0"/>
                  </a:lnTo>
                  <a:lnTo>
                    <a:pt x="236" y="0"/>
                  </a:lnTo>
                  <a:lnTo>
                    <a:pt x="230" y="0"/>
                  </a:lnTo>
                  <a:lnTo>
                    <a:pt x="224" y="0"/>
                  </a:lnTo>
                  <a:lnTo>
                    <a:pt x="218" y="2"/>
                  </a:lnTo>
                  <a:lnTo>
                    <a:pt x="212" y="6"/>
                  </a:lnTo>
                  <a:lnTo>
                    <a:pt x="208" y="10"/>
                  </a:lnTo>
                  <a:lnTo>
                    <a:pt x="204" y="16"/>
                  </a:lnTo>
                  <a:lnTo>
                    <a:pt x="202" y="22"/>
                  </a:lnTo>
                  <a:lnTo>
                    <a:pt x="202" y="22"/>
                  </a:lnTo>
                  <a:lnTo>
                    <a:pt x="188" y="58"/>
                  </a:lnTo>
                  <a:lnTo>
                    <a:pt x="172" y="92"/>
                  </a:lnTo>
                  <a:lnTo>
                    <a:pt x="154" y="128"/>
                  </a:lnTo>
                  <a:lnTo>
                    <a:pt x="154" y="128"/>
                  </a:lnTo>
                  <a:lnTo>
                    <a:pt x="154" y="128"/>
                  </a:lnTo>
                  <a:lnTo>
                    <a:pt x="144" y="140"/>
                  </a:lnTo>
                  <a:lnTo>
                    <a:pt x="124" y="168"/>
                  </a:lnTo>
                  <a:lnTo>
                    <a:pt x="108" y="184"/>
                  </a:lnTo>
                  <a:lnTo>
                    <a:pt x="92" y="200"/>
                  </a:lnTo>
                  <a:lnTo>
                    <a:pt x="76" y="214"/>
                  </a:lnTo>
                  <a:lnTo>
                    <a:pt x="60" y="224"/>
                  </a:lnTo>
                  <a:lnTo>
                    <a:pt x="60" y="224"/>
                  </a:lnTo>
                  <a:lnTo>
                    <a:pt x="26" y="238"/>
                  </a:lnTo>
                  <a:lnTo>
                    <a:pt x="22" y="244"/>
                  </a:lnTo>
                  <a:lnTo>
                    <a:pt x="22" y="244"/>
                  </a:lnTo>
                  <a:lnTo>
                    <a:pt x="16" y="262"/>
                  </a:lnTo>
                  <a:lnTo>
                    <a:pt x="10" y="282"/>
                  </a:lnTo>
                  <a:lnTo>
                    <a:pt x="4" y="308"/>
                  </a:lnTo>
                  <a:lnTo>
                    <a:pt x="0" y="338"/>
                  </a:lnTo>
                  <a:lnTo>
                    <a:pt x="0" y="354"/>
                  </a:lnTo>
                  <a:lnTo>
                    <a:pt x="0" y="370"/>
                  </a:lnTo>
                  <a:lnTo>
                    <a:pt x="4" y="386"/>
                  </a:lnTo>
                  <a:lnTo>
                    <a:pt x="8" y="402"/>
                  </a:lnTo>
                  <a:lnTo>
                    <a:pt x="12" y="418"/>
                  </a:lnTo>
                  <a:lnTo>
                    <a:pt x="20" y="434"/>
                  </a:lnTo>
                  <a:lnTo>
                    <a:pt x="20" y="434"/>
                  </a:lnTo>
                  <a:lnTo>
                    <a:pt x="80" y="428"/>
                  </a:lnTo>
                  <a:lnTo>
                    <a:pt x="132" y="426"/>
                  </a:lnTo>
                  <a:lnTo>
                    <a:pt x="132" y="426"/>
                  </a:lnTo>
                  <a:lnTo>
                    <a:pt x="150" y="426"/>
                  </a:lnTo>
                  <a:lnTo>
                    <a:pt x="166" y="428"/>
                  </a:lnTo>
                  <a:lnTo>
                    <a:pt x="196" y="434"/>
                  </a:lnTo>
                  <a:lnTo>
                    <a:pt x="226" y="442"/>
                  </a:lnTo>
                  <a:lnTo>
                    <a:pt x="262" y="450"/>
                  </a:lnTo>
                  <a:lnTo>
                    <a:pt x="262" y="450"/>
                  </a:lnTo>
                  <a:lnTo>
                    <a:pt x="274" y="450"/>
                  </a:lnTo>
                  <a:lnTo>
                    <a:pt x="290" y="452"/>
                  </a:lnTo>
                  <a:lnTo>
                    <a:pt x="308" y="450"/>
                  </a:lnTo>
                  <a:lnTo>
                    <a:pt x="326" y="448"/>
                  </a:lnTo>
                  <a:lnTo>
                    <a:pt x="342" y="442"/>
                  </a:lnTo>
                  <a:lnTo>
                    <a:pt x="356" y="436"/>
                  </a:lnTo>
                  <a:lnTo>
                    <a:pt x="362" y="432"/>
                  </a:lnTo>
                  <a:lnTo>
                    <a:pt x="366" y="426"/>
                  </a:lnTo>
                  <a:lnTo>
                    <a:pt x="370" y="420"/>
                  </a:lnTo>
                  <a:lnTo>
                    <a:pt x="370" y="414"/>
                  </a:lnTo>
                  <a:lnTo>
                    <a:pt x="370" y="414"/>
                  </a:lnTo>
                  <a:lnTo>
                    <a:pt x="370" y="412"/>
                  </a:lnTo>
                  <a:lnTo>
                    <a:pt x="370" y="412"/>
                  </a:lnTo>
                  <a:lnTo>
                    <a:pt x="370" y="406"/>
                  </a:lnTo>
                  <a:lnTo>
                    <a:pt x="370" y="406"/>
                  </a:lnTo>
                  <a:lnTo>
                    <a:pt x="370" y="404"/>
                  </a:lnTo>
                  <a:lnTo>
                    <a:pt x="370" y="404"/>
                  </a:lnTo>
                  <a:lnTo>
                    <a:pt x="370" y="404"/>
                  </a:lnTo>
                  <a:lnTo>
                    <a:pt x="372" y="396"/>
                  </a:lnTo>
                  <a:lnTo>
                    <a:pt x="372" y="396"/>
                  </a:lnTo>
                  <a:lnTo>
                    <a:pt x="376" y="390"/>
                  </a:lnTo>
                  <a:lnTo>
                    <a:pt x="380" y="384"/>
                  </a:lnTo>
                  <a:lnTo>
                    <a:pt x="384" y="378"/>
                  </a:lnTo>
                  <a:lnTo>
                    <a:pt x="388" y="372"/>
                  </a:lnTo>
                  <a:lnTo>
                    <a:pt x="388" y="372"/>
                  </a:lnTo>
                  <a:lnTo>
                    <a:pt x="390" y="362"/>
                  </a:lnTo>
                  <a:lnTo>
                    <a:pt x="388" y="350"/>
                  </a:lnTo>
                  <a:lnTo>
                    <a:pt x="388" y="340"/>
                  </a:lnTo>
                  <a:lnTo>
                    <a:pt x="388" y="330"/>
                  </a:lnTo>
                  <a:lnTo>
                    <a:pt x="388" y="330"/>
                  </a:lnTo>
                  <a:lnTo>
                    <a:pt x="390" y="320"/>
                  </a:lnTo>
                  <a:lnTo>
                    <a:pt x="394" y="314"/>
                  </a:lnTo>
                  <a:lnTo>
                    <a:pt x="396" y="308"/>
                  </a:lnTo>
                  <a:lnTo>
                    <a:pt x="400" y="300"/>
                  </a:lnTo>
                  <a:lnTo>
                    <a:pt x="400" y="300"/>
                  </a:lnTo>
                  <a:lnTo>
                    <a:pt x="400" y="282"/>
                  </a:lnTo>
                  <a:lnTo>
                    <a:pt x="398" y="272"/>
                  </a:lnTo>
                  <a:lnTo>
                    <a:pt x="394" y="262"/>
                  </a:lnTo>
                  <a:lnTo>
                    <a:pt x="392" y="254"/>
                  </a:lnTo>
                  <a:lnTo>
                    <a:pt x="392" y="254"/>
                  </a:lnTo>
                  <a:lnTo>
                    <a:pt x="394" y="246"/>
                  </a:lnTo>
                  <a:lnTo>
                    <a:pt x="398" y="238"/>
                  </a:lnTo>
                  <a:lnTo>
                    <a:pt x="402" y="230"/>
                  </a:lnTo>
                  <a:lnTo>
                    <a:pt x="404" y="220"/>
                  </a:lnTo>
                  <a:lnTo>
                    <a:pt x="404" y="220"/>
                  </a:lnTo>
                  <a:lnTo>
                    <a:pt x="404" y="220"/>
                  </a:lnTo>
                  <a:lnTo>
                    <a:pt x="404" y="220"/>
                  </a:lnTo>
                  <a:lnTo>
                    <a:pt x="404" y="210"/>
                  </a:lnTo>
                  <a:lnTo>
                    <a:pt x="402" y="200"/>
                  </a:lnTo>
                  <a:lnTo>
                    <a:pt x="398" y="188"/>
                  </a:lnTo>
                  <a:lnTo>
                    <a:pt x="388" y="178"/>
                  </a:lnTo>
                  <a:lnTo>
                    <a:pt x="382" y="172"/>
                  </a:lnTo>
                  <a:lnTo>
                    <a:pt x="376" y="168"/>
                  </a:lnTo>
                  <a:lnTo>
                    <a:pt x="368" y="164"/>
                  </a:lnTo>
                  <a:lnTo>
                    <a:pt x="358" y="160"/>
                  </a:lnTo>
                  <a:lnTo>
                    <a:pt x="346" y="160"/>
                  </a:lnTo>
                  <a:lnTo>
                    <a:pt x="332" y="158"/>
                  </a:lnTo>
                  <a:lnTo>
                    <a:pt x="332" y="15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sp>
          <p:nvSpPr>
            <p:cNvPr id="8" name="Freeform 18">
              <a:extLst>
                <a:ext uri="{FF2B5EF4-FFF2-40B4-BE49-F238E27FC236}">
                  <a16:creationId xmlns:a16="http://schemas.microsoft.com/office/drawing/2014/main" id="{C512CBEB-FCC7-4A91-876E-F297C1106236}"/>
                </a:ext>
              </a:extLst>
            </p:cNvPr>
            <p:cNvSpPr>
              <a:spLocks/>
            </p:cNvSpPr>
            <p:nvPr/>
          </p:nvSpPr>
          <p:spPr bwMode="auto">
            <a:xfrm>
              <a:off x="6788150" y="1971675"/>
              <a:ext cx="177800" cy="393700"/>
            </a:xfrm>
            <a:custGeom>
              <a:avLst/>
              <a:gdLst/>
              <a:ahLst/>
              <a:cxnLst>
                <a:cxn ang="0">
                  <a:pos x="20" y="0"/>
                </a:cxn>
                <a:cxn ang="0">
                  <a:pos x="20" y="0"/>
                </a:cxn>
                <a:cxn ang="0">
                  <a:pos x="12" y="34"/>
                </a:cxn>
                <a:cxn ang="0">
                  <a:pos x="6" y="64"/>
                </a:cxn>
                <a:cxn ang="0">
                  <a:pos x="2" y="92"/>
                </a:cxn>
                <a:cxn ang="0">
                  <a:pos x="0" y="118"/>
                </a:cxn>
                <a:cxn ang="0">
                  <a:pos x="0" y="140"/>
                </a:cxn>
                <a:cxn ang="0">
                  <a:pos x="2" y="162"/>
                </a:cxn>
                <a:cxn ang="0">
                  <a:pos x="4" y="180"/>
                </a:cxn>
                <a:cxn ang="0">
                  <a:pos x="6" y="194"/>
                </a:cxn>
                <a:cxn ang="0">
                  <a:pos x="14" y="220"/>
                </a:cxn>
                <a:cxn ang="0">
                  <a:pos x="24" y="236"/>
                </a:cxn>
                <a:cxn ang="0">
                  <a:pos x="30" y="246"/>
                </a:cxn>
                <a:cxn ang="0">
                  <a:pos x="32" y="248"/>
                </a:cxn>
                <a:cxn ang="0">
                  <a:pos x="112" y="246"/>
                </a:cxn>
                <a:cxn ang="0">
                  <a:pos x="112" y="246"/>
                </a:cxn>
                <a:cxn ang="0">
                  <a:pos x="104" y="226"/>
                </a:cxn>
                <a:cxn ang="0">
                  <a:pos x="96" y="204"/>
                </a:cxn>
                <a:cxn ang="0">
                  <a:pos x="92" y="184"/>
                </a:cxn>
                <a:cxn ang="0">
                  <a:pos x="88" y="164"/>
                </a:cxn>
                <a:cxn ang="0">
                  <a:pos x="88" y="144"/>
                </a:cxn>
                <a:cxn ang="0">
                  <a:pos x="88" y="124"/>
                </a:cxn>
                <a:cxn ang="0">
                  <a:pos x="92" y="86"/>
                </a:cxn>
                <a:cxn ang="0">
                  <a:pos x="98" y="54"/>
                </a:cxn>
                <a:cxn ang="0">
                  <a:pos x="104" y="30"/>
                </a:cxn>
                <a:cxn ang="0">
                  <a:pos x="112" y="8"/>
                </a:cxn>
                <a:cxn ang="0">
                  <a:pos x="20" y="0"/>
                </a:cxn>
              </a:cxnLst>
              <a:rect l="0" t="0" r="r" b="b"/>
              <a:pathLst>
                <a:path w="112" h="248">
                  <a:moveTo>
                    <a:pt x="20" y="0"/>
                  </a:moveTo>
                  <a:lnTo>
                    <a:pt x="20" y="0"/>
                  </a:lnTo>
                  <a:lnTo>
                    <a:pt x="12" y="34"/>
                  </a:lnTo>
                  <a:lnTo>
                    <a:pt x="6" y="64"/>
                  </a:lnTo>
                  <a:lnTo>
                    <a:pt x="2" y="92"/>
                  </a:lnTo>
                  <a:lnTo>
                    <a:pt x="0" y="118"/>
                  </a:lnTo>
                  <a:lnTo>
                    <a:pt x="0" y="140"/>
                  </a:lnTo>
                  <a:lnTo>
                    <a:pt x="2" y="162"/>
                  </a:lnTo>
                  <a:lnTo>
                    <a:pt x="4" y="180"/>
                  </a:lnTo>
                  <a:lnTo>
                    <a:pt x="6" y="194"/>
                  </a:lnTo>
                  <a:lnTo>
                    <a:pt x="14" y="220"/>
                  </a:lnTo>
                  <a:lnTo>
                    <a:pt x="24" y="236"/>
                  </a:lnTo>
                  <a:lnTo>
                    <a:pt x="30" y="246"/>
                  </a:lnTo>
                  <a:lnTo>
                    <a:pt x="32" y="248"/>
                  </a:lnTo>
                  <a:lnTo>
                    <a:pt x="112" y="246"/>
                  </a:lnTo>
                  <a:lnTo>
                    <a:pt x="112" y="246"/>
                  </a:lnTo>
                  <a:lnTo>
                    <a:pt x="104" y="226"/>
                  </a:lnTo>
                  <a:lnTo>
                    <a:pt x="96" y="204"/>
                  </a:lnTo>
                  <a:lnTo>
                    <a:pt x="92" y="184"/>
                  </a:lnTo>
                  <a:lnTo>
                    <a:pt x="88" y="164"/>
                  </a:lnTo>
                  <a:lnTo>
                    <a:pt x="88" y="144"/>
                  </a:lnTo>
                  <a:lnTo>
                    <a:pt x="88" y="124"/>
                  </a:lnTo>
                  <a:lnTo>
                    <a:pt x="92" y="86"/>
                  </a:lnTo>
                  <a:lnTo>
                    <a:pt x="98" y="54"/>
                  </a:lnTo>
                  <a:lnTo>
                    <a:pt x="104" y="30"/>
                  </a:lnTo>
                  <a:lnTo>
                    <a:pt x="112" y="8"/>
                  </a:lnTo>
                  <a:lnTo>
                    <a:pt x="2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grpSp>
      <p:grpSp>
        <p:nvGrpSpPr>
          <p:cNvPr id="9" name="Group 8">
            <a:extLst>
              <a:ext uri="{FF2B5EF4-FFF2-40B4-BE49-F238E27FC236}">
                <a16:creationId xmlns:a16="http://schemas.microsoft.com/office/drawing/2014/main" id="{58FBE173-8BF0-4BDF-8480-CADF3348E498}"/>
              </a:ext>
            </a:extLst>
          </p:cNvPr>
          <p:cNvGrpSpPr>
            <a:grpSpLocks/>
          </p:cNvGrpSpPr>
          <p:nvPr userDrawn="1"/>
        </p:nvGrpSpPr>
        <p:grpSpPr>
          <a:xfrm>
            <a:off x="106860" y="2473962"/>
            <a:ext cx="398943" cy="408822"/>
            <a:chOff x="3514725" y="1682750"/>
            <a:chExt cx="800100" cy="752475"/>
          </a:xfrm>
          <a:solidFill>
            <a:srgbClr val="006793"/>
          </a:solidFill>
        </p:grpSpPr>
        <p:sp>
          <p:nvSpPr>
            <p:cNvPr id="10" name="Freeform 5">
              <a:extLst>
                <a:ext uri="{FF2B5EF4-FFF2-40B4-BE49-F238E27FC236}">
                  <a16:creationId xmlns:a16="http://schemas.microsoft.com/office/drawing/2014/main" id="{045226D5-2928-4574-8CB6-9C1784A93C4F}"/>
                </a:ext>
              </a:extLst>
            </p:cNvPr>
            <p:cNvSpPr>
              <a:spLocks/>
            </p:cNvSpPr>
            <p:nvPr/>
          </p:nvSpPr>
          <p:spPr bwMode="auto">
            <a:xfrm>
              <a:off x="3521075" y="1682750"/>
              <a:ext cx="641350" cy="717550"/>
            </a:xfrm>
            <a:custGeom>
              <a:avLst/>
              <a:gdLst/>
              <a:ahLst/>
              <a:cxnLst>
                <a:cxn ang="0">
                  <a:pos x="396" y="124"/>
                </a:cxn>
                <a:cxn ang="0">
                  <a:pos x="404" y="120"/>
                </a:cxn>
                <a:cxn ang="0">
                  <a:pos x="402" y="110"/>
                </a:cxn>
                <a:cxn ang="0">
                  <a:pos x="328" y="6"/>
                </a:cxn>
                <a:cxn ang="0">
                  <a:pos x="318" y="0"/>
                </a:cxn>
                <a:cxn ang="0">
                  <a:pos x="308" y="6"/>
                </a:cxn>
                <a:cxn ang="0">
                  <a:pos x="232" y="110"/>
                </a:cxn>
                <a:cxn ang="0">
                  <a:pos x="230" y="120"/>
                </a:cxn>
                <a:cxn ang="0">
                  <a:pos x="240" y="124"/>
                </a:cxn>
                <a:cxn ang="0">
                  <a:pos x="288" y="124"/>
                </a:cxn>
                <a:cxn ang="0">
                  <a:pos x="280" y="174"/>
                </a:cxn>
                <a:cxn ang="0">
                  <a:pos x="262" y="224"/>
                </a:cxn>
                <a:cxn ang="0">
                  <a:pos x="236" y="270"/>
                </a:cxn>
                <a:cxn ang="0">
                  <a:pos x="204" y="312"/>
                </a:cxn>
                <a:cxn ang="0">
                  <a:pos x="166" y="348"/>
                </a:cxn>
                <a:cxn ang="0">
                  <a:pos x="124" y="374"/>
                </a:cxn>
                <a:cxn ang="0">
                  <a:pos x="76" y="392"/>
                </a:cxn>
                <a:cxn ang="0">
                  <a:pos x="26" y="398"/>
                </a:cxn>
                <a:cxn ang="0">
                  <a:pos x="16" y="400"/>
                </a:cxn>
                <a:cxn ang="0">
                  <a:pos x="2" y="414"/>
                </a:cxn>
                <a:cxn ang="0">
                  <a:pos x="0" y="426"/>
                </a:cxn>
                <a:cxn ang="0">
                  <a:pos x="8" y="444"/>
                </a:cxn>
                <a:cxn ang="0">
                  <a:pos x="26" y="452"/>
                </a:cxn>
                <a:cxn ang="0">
                  <a:pos x="58" y="450"/>
                </a:cxn>
                <a:cxn ang="0">
                  <a:pos x="118" y="436"/>
                </a:cxn>
                <a:cxn ang="0">
                  <a:pos x="172" y="408"/>
                </a:cxn>
                <a:cxn ang="0">
                  <a:pos x="220" y="370"/>
                </a:cxn>
                <a:cxn ang="0">
                  <a:pos x="262" y="324"/>
                </a:cxn>
                <a:cxn ang="0">
                  <a:pos x="296" y="272"/>
                </a:cxn>
                <a:cxn ang="0">
                  <a:pos x="322" y="214"/>
                </a:cxn>
                <a:cxn ang="0">
                  <a:pos x="338" y="154"/>
                </a:cxn>
                <a:cxn ang="0">
                  <a:pos x="396" y="124"/>
                </a:cxn>
              </a:cxnLst>
              <a:rect l="0" t="0" r="r" b="b"/>
              <a:pathLst>
                <a:path w="404" h="452">
                  <a:moveTo>
                    <a:pt x="396" y="124"/>
                  </a:moveTo>
                  <a:lnTo>
                    <a:pt x="396" y="124"/>
                  </a:lnTo>
                  <a:lnTo>
                    <a:pt x="400" y="124"/>
                  </a:lnTo>
                  <a:lnTo>
                    <a:pt x="404" y="120"/>
                  </a:lnTo>
                  <a:lnTo>
                    <a:pt x="404" y="116"/>
                  </a:lnTo>
                  <a:lnTo>
                    <a:pt x="402" y="110"/>
                  </a:lnTo>
                  <a:lnTo>
                    <a:pt x="328" y="6"/>
                  </a:lnTo>
                  <a:lnTo>
                    <a:pt x="328" y="6"/>
                  </a:lnTo>
                  <a:lnTo>
                    <a:pt x="322" y="2"/>
                  </a:lnTo>
                  <a:lnTo>
                    <a:pt x="318" y="0"/>
                  </a:lnTo>
                  <a:lnTo>
                    <a:pt x="312" y="2"/>
                  </a:lnTo>
                  <a:lnTo>
                    <a:pt x="308" y="6"/>
                  </a:lnTo>
                  <a:lnTo>
                    <a:pt x="232" y="110"/>
                  </a:lnTo>
                  <a:lnTo>
                    <a:pt x="232" y="110"/>
                  </a:lnTo>
                  <a:lnTo>
                    <a:pt x="230" y="116"/>
                  </a:lnTo>
                  <a:lnTo>
                    <a:pt x="230" y="120"/>
                  </a:lnTo>
                  <a:lnTo>
                    <a:pt x="234" y="124"/>
                  </a:lnTo>
                  <a:lnTo>
                    <a:pt x="240" y="124"/>
                  </a:lnTo>
                  <a:lnTo>
                    <a:pt x="288" y="124"/>
                  </a:lnTo>
                  <a:lnTo>
                    <a:pt x="288" y="124"/>
                  </a:lnTo>
                  <a:lnTo>
                    <a:pt x="286" y="150"/>
                  </a:lnTo>
                  <a:lnTo>
                    <a:pt x="280" y="174"/>
                  </a:lnTo>
                  <a:lnTo>
                    <a:pt x="272" y="200"/>
                  </a:lnTo>
                  <a:lnTo>
                    <a:pt x="262" y="224"/>
                  </a:lnTo>
                  <a:lnTo>
                    <a:pt x="250" y="248"/>
                  </a:lnTo>
                  <a:lnTo>
                    <a:pt x="236" y="270"/>
                  </a:lnTo>
                  <a:lnTo>
                    <a:pt x="220" y="292"/>
                  </a:lnTo>
                  <a:lnTo>
                    <a:pt x="204" y="312"/>
                  </a:lnTo>
                  <a:lnTo>
                    <a:pt x="186" y="330"/>
                  </a:lnTo>
                  <a:lnTo>
                    <a:pt x="166" y="348"/>
                  </a:lnTo>
                  <a:lnTo>
                    <a:pt x="146" y="362"/>
                  </a:lnTo>
                  <a:lnTo>
                    <a:pt x="124" y="374"/>
                  </a:lnTo>
                  <a:lnTo>
                    <a:pt x="100" y="384"/>
                  </a:lnTo>
                  <a:lnTo>
                    <a:pt x="76" y="392"/>
                  </a:lnTo>
                  <a:lnTo>
                    <a:pt x="52" y="398"/>
                  </a:lnTo>
                  <a:lnTo>
                    <a:pt x="26" y="398"/>
                  </a:lnTo>
                  <a:lnTo>
                    <a:pt x="26" y="398"/>
                  </a:lnTo>
                  <a:lnTo>
                    <a:pt x="16" y="400"/>
                  </a:lnTo>
                  <a:lnTo>
                    <a:pt x="8" y="406"/>
                  </a:lnTo>
                  <a:lnTo>
                    <a:pt x="2" y="414"/>
                  </a:lnTo>
                  <a:lnTo>
                    <a:pt x="0" y="426"/>
                  </a:lnTo>
                  <a:lnTo>
                    <a:pt x="0" y="426"/>
                  </a:lnTo>
                  <a:lnTo>
                    <a:pt x="2" y="436"/>
                  </a:lnTo>
                  <a:lnTo>
                    <a:pt x="8" y="444"/>
                  </a:lnTo>
                  <a:lnTo>
                    <a:pt x="16" y="450"/>
                  </a:lnTo>
                  <a:lnTo>
                    <a:pt x="26" y="452"/>
                  </a:lnTo>
                  <a:lnTo>
                    <a:pt x="26" y="452"/>
                  </a:lnTo>
                  <a:lnTo>
                    <a:pt x="58" y="450"/>
                  </a:lnTo>
                  <a:lnTo>
                    <a:pt x="88" y="444"/>
                  </a:lnTo>
                  <a:lnTo>
                    <a:pt x="118" y="436"/>
                  </a:lnTo>
                  <a:lnTo>
                    <a:pt x="146" y="424"/>
                  </a:lnTo>
                  <a:lnTo>
                    <a:pt x="172" y="408"/>
                  </a:lnTo>
                  <a:lnTo>
                    <a:pt x="198" y="390"/>
                  </a:lnTo>
                  <a:lnTo>
                    <a:pt x="220" y="370"/>
                  </a:lnTo>
                  <a:lnTo>
                    <a:pt x="242" y="348"/>
                  </a:lnTo>
                  <a:lnTo>
                    <a:pt x="262" y="324"/>
                  </a:lnTo>
                  <a:lnTo>
                    <a:pt x="280" y="298"/>
                  </a:lnTo>
                  <a:lnTo>
                    <a:pt x="296" y="272"/>
                  </a:lnTo>
                  <a:lnTo>
                    <a:pt x="310" y="244"/>
                  </a:lnTo>
                  <a:lnTo>
                    <a:pt x="322" y="214"/>
                  </a:lnTo>
                  <a:lnTo>
                    <a:pt x="332" y="184"/>
                  </a:lnTo>
                  <a:lnTo>
                    <a:pt x="338" y="154"/>
                  </a:lnTo>
                  <a:lnTo>
                    <a:pt x="342" y="124"/>
                  </a:lnTo>
                  <a:lnTo>
                    <a:pt x="396" y="12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sp>
          <p:nvSpPr>
            <p:cNvPr id="11" name="Freeform 6">
              <a:extLst>
                <a:ext uri="{FF2B5EF4-FFF2-40B4-BE49-F238E27FC236}">
                  <a16:creationId xmlns:a16="http://schemas.microsoft.com/office/drawing/2014/main" id="{AB03EBE7-1320-4311-84B8-37EEA0E2353C}"/>
                </a:ext>
              </a:extLst>
            </p:cNvPr>
            <p:cNvSpPr>
              <a:spLocks noEditPoints="1"/>
            </p:cNvSpPr>
            <p:nvPr/>
          </p:nvSpPr>
          <p:spPr bwMode="auto">
            <a:xfrm>
              <a:off x="3514725" y="1803400"/>
              <a:ext cx="336550" cy="333375"/>
            </a:xfrm>
            <a:custGeom>
              <a:avLst/>
              <a:gdLst/>
              <a:ahLst/>
              <a:cxnLst>
                <a:cxn ang="0">
                  <a:pos x="106" y="210"/>
                </a:cxn>
                <a:cxn ang="0">
                  <a:pos x="148" y="202"/>
                </a:cxn>
                <a:cxn ang="0">
                  <a:pos x="180" y="180"/>
                </a:cxn>
                <a:cxn ang="0">
                  <a:pos x="204" y="146"/>
                </a:cxn>
                <a:cxn ang="0">
                  <a:pos x="212" y="106"/>
                </a:cxn>
                <a:cxn ang="0">
                  <a:pos x="210" y="84"/>
                </a:cxn>
                <a:cxn ang="0">
                  <a:pos x="194" y="46"/>
                </a:cxn>
                <a:cxn ang="0">
                  <a:pos x="166" y="18"/>
                </a:cxn>
                <a:cxn ang="0">
                  <a:pos x="128" y="2"/>
                </a:cxn>
                <a:cxn ang="0">
                  <a:pos x="106" y="0"/>
                </a:cxn>
                <a:cxn ang="0">
                  <a:pos x="66" y="8"/>
                </a:cxn>
                <a:cxn ang="0">
                  <a:pos x="32" y="30"/>
                </a:cxn>
                <a:cxn ang="0">
                  <a:pos x="10" y="64"/>
                </a:cxn>
                <a:cxn ang="0">
                  <a:pos x="0" y="106"/>
                </a:cxn>
                <a:cxn ang="0">
                  <a:pos x="4" y="126"/>
                </a:cxn>
                <a:cxn ang="0">
                  <a:pos x="18" y="164"/>
                </a:cxn>
                <a:cxn ang="0">
                  <a:pos x="48" y="192"/>
                </a:cxn>
                <a:cxn ang="0">
                  <a:pos x="86" y="208"/>
                </a:cxn>
                <a:cxn ang="0">
                  <a:pos x="106" y="210"/>
                </a:cxn>
                <a:cxn ang="0">
                  <a:pos x="106" y="52"/>
                </a:cxn>
                <a:cxn ang="0">
                  <a:pos x="126" y="56"/>
                </a:cxn>
                <a:cxn ang="0">
                  <a:pos x="144" y="68"/>
                </a:cxn>
                <a:cxn ang="0">
                  <a:pos x="154" y="84"/>
                </a:cxn>
                <a:cxn ang="0">
                  <a:pos x="160" y="106"/>
                </a:cxn>
                <a:cxn ang="0">
                  <a:pos x="158" y="116"/>
                </a:cxn>
                <a:cxn ang="0">
                  <a:pos x="150" y="134"/>
                </a:cxn>
                <a:cxn ang="0">
                  <a:pos x="136" y="148"/>
                </a:cxn>
                <a:cxn ang="0">
                  <a:pos x="116" y="156"/>
                </a:cxn>
                <a:cxn ang="0">
                  <a:pos x="106" y="158"/>
                </a:cxn>
                <a:cxn ang="0">
                  <a:pos x="86" y="154"/>
                </a:cxn>
                <a:cxn ang="0">
                  <a:pos x="70" y="142"/>
                </a:cxn>
                <a:cxn ang="0">
                  <a:pos x="58" y="126"/>
                </a:cxn>
                <a:cxn ang="0">
                  <a:pos x="54" y="106"/>
                </a:cxn>
                <a:cxn ang="0">
                  <a:pos x="54" y="94"/>
                </a:cxn>
                <a:cxn ang="0">
                  <a:pos x="62" y="76"/>
                </a:cxn>
                <a:cxn ang="0">
                  <a:pos x="76" y="62"/>
                </a:cxn>
                <a:cxn ang="0">
                  <a:pos x="96" y="54"/>
                </a:cxn>
                <a:cxn ang="0">
                  <a:pos x="106" y="52"/>
                </a:cxn>
              </a:cxnLst>
              <a:rect l="0" t="0" r="r" b="b"/>
              <a:pathLst>
                <a:path w="212" h="210">
                  <a:moveTo>
                    <a:pt x="106" y="210"/>
                  </a:moveTo>
                  <a:lnTo>
                    <a:pt x="106" y="210"/>
                  </a:lnTo>
                  <a:lnTo>
                    <a:pt x="128" y="208"/>
                  </a:lnTo>
                  <a:lnTo>
                    <a:pt x="148" y="202"/>
                  </a:lnTo>
                  <a:lnTo>
                    <a:pt x="166" y="192"/>
                  </a:lnTo>
                  <a:lnTo>
                    <a:pt x="180" y="180"/>
                  </a:lnTo>
                  <a:lnTo>
                    <a:pt x="194" y="164"/>
                  </a:lnTo>
                  <a:lnTo>
                    <a:pt x="204" y="146"/>
                  </a:lnTo>
                  <a:lnTo>
                    <a:pt x="210" y="126"/>
                  </a:lnTo>
                  <a:lnTo>
                    <a:pt x="212" y="106"/>
                  </a:lnTo>
                  <a:lnTo>
                    <a:pt x="212" y="106"/>
                  </a:lnTo>
                  <a:lnTo>
                    <a:pt x="210" y="84"/>
                  </a:lnTo>
                  <a:lnTo>
                    <a:pt x="204" y="64"/>
                  </a:lnTo>
                  <a:lnTo>
                    <a:pt x="194" y="46"/>
                  </a:lnTo>
                  <a:lnTo>
                    <a:pt x="180" y="30"/>
                  </a:lnTo>
                  <a:lnTo>
                    <a:pt x="166" y="18"/>
                  </a:lnTo>
                  <a:lnTo>
                    <a:pt x="148" y="8"/>
                  </a:lnTo>
                  <a:lnTo>
                    <a:pt x="128" y="2"/>
                  </a:lnTo>
                  <a:lnTo>
                    <a:pt x="106" y="0"/>
                  </a:lnTo>
                  <a:lnTo>
                    <a:pt x="106" y="0"/>
                  </a:lnTo>
                  <a:lnTo>
                    <a:pt x="86" y="2"/>
                  </a:lnTo>
                  <a:lnTo>
                    <a:pt x="66" y="8"/>
                  </a:lnTo>
                  <a:lnTo>
                    <a:pt x="48" y="18"/>
                  </a:lnTo>
                  <a:lnTo>
                    <a:pt x="32" y="30"/>
                  </a:lnTo>
                  <a:lnTo>
                    <a:pt x="18" y="46"/>
                  </a:lnTo>
                  <a:lnTo>
                    <a:pt x="10" y="64"/>
                  </a:lnTo>
                  <a:lnTo>
                    <a:pt x="4" y="84"/>
                  </a:lnTo>
                  <a:lnTo>
                    <a:pt x="0" y="106"/>
                  </a:lnTo>
                  <a:lnTo>
                    <a:pt x="0" y="106"/>
                  </a:lnTo>
                  <a:lnTo>
                    <a:pt x="4" y="126"/>
                  </a:lnTo>
                  <a:lnTo>
                    <a:pt x="10" y="146"/>
                  </a:lnTo>
                  <a:lnTo>
                    <a:pt x="18" y="164"/>
                  </a:lnTo>
                  <a:lnTo>
                    <a:pt x="32" y="180"/>
                  </a:lnTo>
                  <a:lnTo>
                    <a:pt x="48" y="192"/>
                  </a:lnTo>
                  <a:lnTo>
                    <a:pt x="66" y="202"/>
                  </a:lnTo>
                  <a:lnTo>
                    <a:pt x="86" y="208"/>
                  </a:lnTo>
                  <a:lnTo>
                    <a:pt x="106" y="210"/>
                  </a:lnTo>
                  <a:lnTo>
                    <a:pt x="106" y="210"/>
                  </a:lnTo>
                  <a:close/>
                  <a:moveTo>
                    <a:pt x="106" y="52"/>
                  </a:moveTo>
                  <a:lnTo>
                    <a:pt x="106" y="52"/>
                  </a:lnTo>
                  <a:lnTo>
                    <a:pt x="116" y="54"/>
                  </a:lnTo>
                  <a:lnTo>
                    <a:pt x="126" y="56"/>
                  </a:lnTo>
                  <a:lnTo>
                    <a:pt x="136" y="62"/>
                  </a:lnTo>
                  <a:lnTo>
                    <a:pt x="144" y="68"/>
                  </a:lnTo>
                  <a:lnTo>
                    <a:pt x="150" y="76"/>
                  </a:lnTo>
                  <a:lnTo>
                    <a:pt x="154" y="84"/>
                  </a:lnTo>
                  <a:lnTo>
                    <a:pt x="158" y="94"/>
                  </a:lnTo>
                  <a:lnTo>
                    <a:pt x="160" y="106"/>
                  </a:lnTo>
                  <a:lnTo>
                    <a:pt x="160" y="106"/>
                  </a:lnTo>
                  <a:lnTo>
                    <a:pt x="158" y="116"/>
                  </a:lnTo>
                  <a:lnTo>
                    <a:pt x="154" y="126"/>
                  </a:lnTo>
                  <a:lnTo>
                    <a:pt x="150" y="134"/>
                  </a:lnTo>
                  <a:lnTo>
                    <a:pt x="144" y="142"/>
                  </a:lnTo>
                  <a:lnTo>
                    <a:pt x="136" y="148"/>
                  </a:lnTo>
                  <a:lnTo>
                    <a:pt x="126" y="154"/>
                  </a:lnTo>
                  <a:lnTo>
                    <a:pt x="116" y="156"/>
                  </a:lnTo>
                  <a:lnTo>
                    <a:pt x="106" y="158"/>
                  </a:lnTo>
                  <a:lnTo>
                    <a:pt x="106" y="158"/>
                  </a:lnTo>
                  <a:lnTo>
                    <a:pt x="96" y="156"/>
                  </a:lnTo>
                  <a:lnTo>
                    <a:pt x="86" y="154"/>
                  </a:lnTo>
                  <a:lnTo>
                    <a:pt x="76" y="148"/>
                  </a:lnTo>
                  <a:lnTo>
                    <a:pt x="70" y="142"/>
                  </a:lnTo>
                  <a:lnTo>
                    <a:pt x="62" y="134"/>
                  </a:lnTo>
                  <a:lnTo>
                    <a:pt x="58" y="126"/>
                  </a:lnTo>
                  <a:lnTo>
                    <a:pt x="54" y="116"/>
                  </a:lnTo>
                  <a:lnTo>
                    <a:pt x="54" y="106"/>
                  </a:lnTo>
                  <a:lnTo>
                    <a:pt x="54" y="106"/>
                  </a:lnTo>
                  <a:lnTo>
                    <a:pt x="54" y="94"/>
                  </a:lnTo>
                  <a:lnTo>
                    <a:pt x="58" y="84"/>
                  </a:lnTo>
                  <a:lnTo>
                    <a:pt x="62" y="76"/>
                  </a:lnTo>
                  <a:lnTo>
                    <a:pt x="70" y="68"/>
                  </a:lnTo>
                  <a:lnTo>
                    <a:pt x="76" y="62"/>
                  </a:lnTo>
                  <a:lnTo>
                    <a:pt x="86" y="56"/>
                  </a:lnTo>
                  <a:lnTo>
                    <a:pt x="96" y="54"/>
                  </a:lnTo>
                  <a:lnTo>
                    <a:pt x="106" y="52"/>
                  </a:lnTo>
                  <a:lnTo>
                    <a:pt x="106" y="5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sp>
          <p:nvSpPr>
            <p:cNvPr id="12" name="Freeform 7">
              <a:extLst>
                <a:ext uri="{FF2B5EF4-FFF2-40B4-BE49-F238E27FC236}">
                  <a16:creationId xmlns:a16="http://schemas.microsoft.com/office/drawing/2014/main" id="{CA2526D5-BB36-4EAF-AA50-6697BBEACD98}"/>
                </a:ext>
              </a:extLst>
            </p:cNvPr>
            <p:cNvSpPr>
              <a:spLocks/>
            </p:cNvSpPr>
            <p:nvPr/>
          </p:nvSpPr>
          <p:spPr bwMode="auto">
            <a:xfrm>
              <a:off x="4019550" y="2139950"/>
              <a:ext cx="295275" cy="295275"/>
            </a:xfrm>
            <a:custGeom>
              <a:avLst/>
              <a:gdLst/>
              <a:ahLst/>
              <a:cxnLst>
                <a:cxn ang="0">
                  <a:pos x="130" y="94"/>
                </a:cxn>
                <a:cxn ang="0">
                  <a:pos x="178" y="46"/>
                </a:cxn>
                <a:cxn ang="0">
                  <a:pos x="178" y="46"/>
                </a:cxn>
                <a:cxn ang="0">
                  <a:pos x="184" y="36"/>
                </a:cxn>
                <a:cxn ang="0">
                  <a:pos x="186" y="26"/>
                </a:cxn>
                <a:cxn ang="0">
                  <a:pos x="184" y="18"/>
                </a:cxn>
                <a:cxn ang="0">
                  <a:pos x="178" y="8"/>
                </a:cxn>
                <a:cxn ang="0">
                  <a:pos x="178" y="8"/>
                </a:cxn>
                <a:cxn ang="0">
                  <a:pos x="170" y="2"/>
                </a:cxn>
                <a:cxn ang="0">
                  <a:pos x="160" y="0"/>
                </a:cxn>
                <a:cxn ang="0">
                  <a:pos x="150" y="2"/>
                </a:cxn>
                <a:cxn ang="0">
                  <a:pos x="140" y="8"/>
                </a:cxn>
                <a:cxn ang="0">
                  <a:pos x="92" y="56"/>
                </a:cxn>
                <a:cxn ang="0">
                  <a:pos x="44" y="8"/>
                </a:cxn>
                <a:cxn ang="0">
                  <a:pos x="44" y="8"/>
                </a:cxn>
                <a:cxn ang="0">
                  <a:pos x="36" y="2"/>
                </a:cxn>
                <a:cxn ang="0">
                  <a:pos x="26" y="0"/>
                </a:cxn>
                <a:cxn ang="0">
                  <a:pos x="16" y="2"/>
                </a:cxn>
                <a:cxn ang="0">
                  <a:pos x="8" y="8"/>
                </a:cxn>
                <a:cxn ang="0">
                  <a:pos x="8" y="8"/>
                </a:cxn>
                <a:cxn ang="0">
                  <a:pos x="2" y="18"/>
                </a:cxn>
                <a:cxn ang="0">
                  <a:pos x="0" y="26"/>
                </a:cxn>
                <a:cxn ang="0">
                  <a:pos x="2" y="36"/>
                </a:cxn>
                <a:cxn ang="0">
                  <a:pos x="8" y="46"/>
                </a:cxn>
                <a:cxn ang="0">
                  <a:pos x="56" y="94"/>
                </a:cxn>
                <a:cxn ang="0">
                  <a:pos x="8" y="142"/>
                </a:cxn>
                <a:cxn ang="0">
                  <a:pos x="8" y="142"/>
                </a:cxn>
                <a:cxn ang="0">
                  <a:pos x="2" y="150"/>
                </a:cxn>
                <a:cxn ang="0">
                  <a:pos x="0" y="160"/>
                </a:cxn>
                <a:cxn ang="0">
                  <a:pos x="2" y="170"/>
                </a:cxn>
                <a:cxn ang="0">
                  <a:pos x="8" y="178"/>
                </a:cxn>
                <a:cxn ang="0">
                  <a:pos x="8" y="178"/>
                </a:cxn>
                <a:cxn ang="0">
                  <a:pos x="16" y="184"/>
                </a:cxn>
                <a:cxn ang="0">
                  <a:pos x="26" y="186"/>
                </a:cxn>
                <a:cxn ang="0">
                  <a:pos x="26" y="186"/>
                </a:cxn>
                <a:cxn ang="0">
                  <a:pos x="36" y="184"/>
                </a:cxn>
                <a:cxn ang="0">
                  <a:pos x="44" y="178"/>
                </a:cxn>
                <a:cxn ang="0">
                  <a:pos x="92" y="130"/>
                </a:cxn>
                <a:cxn ang="0">
                  <a:pos x="140" y="178"/>
                </a:cxn>
                <a:cxn ang="0">
                  <a:pos x="140" y="178"/>
                </a:cxn>
                <a:cxn ang="0">
                  <a:pos x="150" y="184"/>
                </a:cxn>
                <a:cxn ang="0">
                  <a:pos x="160" y="186"/>
                </a:cxn>
                <a:cxn ang="0">
                  <a:pos x="160" y="186"/>
                </a:cxn>
                <a:cxn ang="0">
                  <a:pos x="170" y="184"/>
                </a:cxn>
                <a:cxn ang="0">
                  <a:pos x="178" y="178"/>
                </a:cxn>
                <a:cxn ang="0">
                  <a:pos x="178" y="178"/>
                </a:cxn>
                <a:cxn ang="0">
                  <a:pos x="184" y="170"/>
                </a:cxn>
                <a:cxn ang="0">
                  <a:pos x="186" y="160"/>
                </a:cxn>
                <a:cxn ang="0">
                  <a:pos x="184" y="150"/>
                </a:cxn>
                <a:cxn ang="0">
                  <a:pos x="178" y="142"/>
                </a:cxn>
                <a:cxn ang="0">
                  <a:pos x="130" y="94"/>
                </a:cxn>
              </a:cxnLst>
              <a:rect l="0" t="0" r="r" b="b"/>
              <a:pathLst>
                <a:path w="186" h="186">
                  <a:moveTo>
                    <a:pt x="130" y="94"/>
                  </a:moveTo>
                  <a:lnTo>
                    <a:pt x="178" y="46"/>
                  </a:lnTo>
                  <a:lnTo>
                    <a:pt x="178" y="46"/>
                  </a:lnTo>
                  <a:lnTo>
                    <a:pt x="184" y="36"/>
                  </a:lnTo>
                  <a:lnTo>
                    <a:pt x="186" y="26"/>
                  </a:lnTo>
                  <a:lnTo>
                    <a:pt x="184" y="18"/>
                  </a:lnTo>
                  <a:lnTo>
                    <a:pt x="178" y="8"/>
                  </a:lnTo>
                  <a:lnTo>
                    <a:pt x="178" y="8"/>
                  </a:lnTo>
                  <a:lnTo>
                    <a:pt x="170" y="2"/>
                  </a:lnTo>
                  <a:lnTo>
                    <a:pt x="160" y="0"/>
                  </a:lnTo>
                  <a:lnTo>
                    <a:pt x="150" y="2"/>
                  </a:lnTo>
                  <a:lnTo>
                    <a:pt x="140" y="8"/>
                  </a:lnTo>
                  <a:lnTo>
                    <a:pt x="92" y="56"/>
                  </a:lnTo>
                  <a:lnTo>
                    <a:pt x="44" y="8"/>
                  </a:lnTo>
                  <a:lnTo>
                    <a:pt x="44" y="8"/>
                  </a:lnTo>
                  <a:lnTo>
                    <a:pt x="36" y="2"/>
                  </a:lnTo>
                  <a:lnTo>
                    <a:pt x="26" y="0"/>
                  </a:lnTo>
                  <a:lnTo>
                    <a:pt x="16" y="2"/>
                  </a:lnTo>
                  <a:lnTo>
                    <a:pt x="8" y="8"/>
                  </a:lnTo>
                  <a:lnTo>
                    <a:pt x="8" y="8"/>
                  </a:lnTo>
                  <a:lnTo>
                    <a:pt x="2" y="18"/>
                  </a:lnTo>
                  <a:lnTo>
                    <a:pt x="0" y="26"/>
                  </a:lnTo>
                  <a:lnTo>
                    <a:pt x="2" y="36"/>
                  </a:lnTo>
                  <a:lnTo>
                    <a:pt x="8" y="46"/>
                  </a:lnTo>
                  <a:lnTo>
                    <a:pt x="56" y="94"/>
                  </a:lnTo>
                  <a:lnTo>
                    <a:pt x="8" y="142"/>
                  </a:lnTo>
                  <a:lnTo>
                    <a:pt x="8" y="142"/>
                  </a:lnTo>
                  <a:lnTo>
                    <a:pt x="2" y="150"/>
                  </a:lnTo>
                  <a:lnTo>
                    <a:pt x="0" y="160"/>
                  </a:lnTo>
                  <a:lnTo>
                    <a:pt x="2" y="170"/>
                  </a:lnTo>
                  <a:lnTo>
                    <a:pt x="8" y="178"/>
                  </a:lnTo>
                  <a:lnTo>
                    <a:pt x="8" y="178"/>
                  </a:lnTo>
                  <a:lnTo>
                    <a:pt x="16" y="184"/>
                  </a:lnTo>
                  <a:lnTo>
                    <a:pt x="26" y="186"/>
                  </a:lnTo>
                  <a:lnTo>
                    <a:pt x="26" y="186"/>
                  </a:lnTo>
                  <a:lnTo>
                    <a:pt x="36" y="184"/>
                  </a:lnTo>
                  <a:lnTo>
                    <a:pt x="44" y="178"/>
                  </a:lnTo>
                  <a:lnTo>
                    <a:pt x="92" y="130"/>
                  </a:lnTo>
                  <a:lnTo>
                    <a:pt x="140" y="178"/>
                  </a:lnTo>
                  <a:lnTo>
                    <a:pt x="140" y="178"/>
                  </a:lnTo>
                  <a:lnTo>
                    <a:pt x="150" y="184"/>
                  </a:lnTo>
                  <a:lnTo>
                    <a:pt x="160" y="186"/>
                  </a:lnTo>
                  <a:lnTo>
                    <a:pt x="160" y="186"/>
                  </a:lnTo>
                  <a:lnTo>
                    <a:pt x="170" y="184"/>
                  </a:lnTo>
                  <a:lnTo>
                    <a:pt x="178" y="178"/>
                  </a:lnTo>
                  <a:lnTo>
                    <a:pt x="178" y="178"/>
                  </a:lnTo>
                  <a:lnTo>
                    <a:pt x="184" y="170"/>
                  </a:lnTo>
                  <a:lnTo>
                    <a:pt x="186" y="160"/>
                  </a:lnTo>
                  <a:lnTo>
                    <a:pt x="184" y="150"/>
                  </a:lnTo>
                  <a:lnTo>
                    <a:pt x="178" y="142"/>
                  </a:lnTo>
                  <a:lnTo>
                    <a:pt x="130" y="9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000000"/>
                </a:solidFill>
              </a:endParaRPr>
            </a:p>
          </p:txBody>
        </p:sp>
      </p:grpSp>
      <p:grpSp>
        <p:nvGrpSpPr>
          <p:cNvPr id="13" name="Group 12">
            <a:extLst>
              <a:ext uri="{FF2B5EF4-FFF2-40B4-BE49-F238E27FC236}">
                <a16:creationId xmlns:a16="http://schemas.microsoft.com/office/drawing/2014/main" id="{CE41AD7E-9C4E-4EDA-8E37-C3D4FB135754}"/>
              </a:ext>
            </a:extLst>
          </p:cNvPr>
          <p:cNvGrpSpPr>
            <a:grpSpLocks/>
          </p:cNvGrpSpPr>
          <p:nvPr userDrawn="1"/>
        </p:nvGrpSpPr>
        <p:grpSpPr>
          <a:xfrm>
            <a:off x="116060" y="4104498"/>
            <a:ext cx="398943" cy="408822"/>
            <a:chOff x="7154441" y="7314731"/>
            <a:chExt cx="711463" cy="708645"/>
          </a:xfrm>
          <a:solidFill>
            <a:srgbClr val="FFA60D"/>
          </a:solidFill>
        </p:grpSpPr>
        <p:sp>
          <p:nvSpPr>
            <p:cNvPr id="14" name="object 8">
              <a:extLst>
                <a:ext uri="{FF2B5EF4-FFF2-40B4-BE49-F238E27FC236}">
                  <a16:creationId xmlns:a16="http://schemas.microsoft.com/office/drawing/2014/main" id="{3E7F3AC8-5414-424C-84F5-7C83629F0B48}"/>
                </a:ext>
              </a:extLst>
            </p:cNvPr>
            <p:cNvSpPr/>
            <p:nvPr/>
          </p:nvSpPr>
          <p:spPr>
            <a:xfrm>
              <a:off x="7459240" y="7515376"/>
              <a:ext cx="101600" cy="508000"/>
            </a:xfrm>
            <a:custGeom>
              <a:avLst/>
              <a:gdLst/>
              <a:ahLst/>
              <a:cxnLst/>
              <a:rect l="l" t="t" r="r" b="b"/>
              <a:pathLst>
                <a:path w="101600" h="508000">
                  <a:moveTo>
                    <a:pt x="50800" y="0"/>
                  </a:moveTo>
                  <a:lnTo>
                    <a:pt x="31027" y="3992"/>
                  </a:lnTo>
                  <a:lnTo>
                    <a:pt x="14879" y="14879"/>
                  </a:lnTo>
                  <a:lnTo>
                    <a:pt x="3992" y="31027"/>
                  </a:lnTo>
                  <a:lnTo>
                    <a:pt x="0" y="50800"/>
                  </a:lnTo>
                  <a:lnTo>
                    <a:pt x="1843" y="64312"/>
                  </a:lnTo>
                  <a:lnTo>
                    <a:pt x="7032" y="76409"/>
                  </a:lnTo>
                  <a:lnTo>
                    <a:pt x="15055" y="86640"/>
                  </a:lnTo>
                  <a:lnTo>
                    <a:pt x="25400" y="94551"/>
                  </a:lnTo>
                  <a:lnTo>
                    <a:pt x="25400" y="508000"/>
                  </a:lnTo>
                  <a:lnTo>
                    <a:pt x="76200" y="508000"/>
                  </a:lnTo>
                  <a:lnTo>
                    <a:pt x="76200" y="94551"/>
                  </a:lnTo>
                  <a:lnTo>
                    <a:pt x="86544" y="86640"/>
                  </a:lnTo>
                  <a:lnTo>
                    <a:pt x="94567" y="76409"/>
                  </a:lnTo>
                  <a:lnTo>
                    <a:pt x="99756" y="64312"/>
                  </a:lnTo>
                  <a:lnTo>
                    <a:pt x="101600" y="50800"/>
                  </a:lnTo>
                  <a:lnTo>
                    <a:pt x="97607" y="31027"/>
                  </a:lnTo>
                  <a:lnTo>
                    <a:pt x="86720" y="14879"/>
                  </a:lnTo>
                  <a:lnTo>
                    <a:pt x="70572" y="3992"/>
                  </a:lnTo>
                  <a:lnTo>
                    <a:pt x="50800" y="0"/>
                  </a:lnTo>
                  <a:close/>
                </a:path>
              </a:pathLst>
            </a:custGeom>
            <a:grpFill/>
          </p:spPr>
          <p:txBody>
            <a:bodyPr wrap="square" lIns="0" tIns="0" rIns="0" bIns="0" rtlCol="0"/>
            <a:lstStyle/>
            <a:p>
              <a:endParaRPr>
                <a:solidFill>
                  <a:srgbClr val="000000"/>
                </a:solidFill>
              </a:endParaRPr>
            </a:p>
          </p:txBody>
        </p:sp>
        <p:sp>
          <p:nvSpPr>
            <p:cNvPr id="15" name="object 9">
              <a:extLst>
                <a:ext uri="{FF2B5EF4-FFF2-40B4-BE49-F238E27FC236}">
                  <a16:creationId xmlns:a16="http://schemas.microsoft.com/office/drawing/2014/main" id="{44C85433-AD02-449E-AD7B-F04E86D95AD4}"/>
                </a:ext>
              </a:extLst>
            </p:cNvPr>
            <p:cNvSpPr/>
            <p:nvPr/>
          </p:nvSpPr>
          <p:spPr>
            <a:xfrm>
              <a:off x="7359427" y="7458411"/>
              <a:ext cx="79375" cy="215900"/>
            </a:xfrm>
            <a:custGeom>
              <a:avLst/>
              <a:gdLst/>
              <a:ahLst/>
              <a:cxnLst/>
              <a:rect l="l" t="t" r="r" b="b"/>
              <a:pathLst>
                <a:path w="79375" h="215900">
                  <a:moveTo>
                    <a:pt x="42848" y="0"/>
                  </a:moveTo>
                  <a:lnTo>
                    <a:pt x="14282" y="39558"/>
                  </a:lnTo>
                  <a:lnTo>
                    <a:pt x="0" y="84438"/>
                  </a:lnTo>
                  <a:lnTo>
                    <a:pt x="0" y="131092"/>
                  </a:lnTo>
                  <a:lnTo>
                    <a:pt x="14282" y="175973"/>
                  </a:lnTo>
                  <a:lnTo>
                    <a:pt x="42848" y="215531"/>
                  </a:lnTo>
                  <a:lnTo>
                    <a:pt x="78777" y="179603"/>
                  </a:lnTo>
                  <a:lnTo>
                    <a:pt x="56452" y="145995"/>
                  </a:lnTo>
                  <a:lnTo>
                    <a:pt x="49011" y="107765"/>
                  </a:lnTo>
                  <a:lnTo>
                    <a:pt x="56452" y="69536"/>
                  </a:lnTo>
                  <a:lnTo>
                    <a:pt x="78777" y="35928"/>
                  </a:lnTo>
                  <a:lnTo>
                    <a:pt x="42848" y="0"/>
                  </a:lnTo>
                  <a:close/>
                </a:path>
              </a:pathLst>
            </a:custGeom>
            <a:grpFill/>
          </p:spPr>
          <p:txBody>
            <a:bodyPr wrap="square" lIns="0" tIns="0" rIns="0" bIns="0" rtlCol="0"/>
            <a:lstStyle/>
            <a:p>
              <a:endParaRPr>
                <a:solidFill>
                  <a:srgbClr val="000000"/>
                </a:solidFill>
              </a:endParaRPr>
            </a:p>
          </p:txBody>
        </p:sp>
        <p:sp>
          <p:nvSpPr>
            <p:cNvPr id="16" name="object 10">
              <a:extLst>
                <a:ext uri="{FF2B5EF4-FFF2-40B4-BE49-F238E27FC236}">
                  <a16:creationId xmlns:a16="http://schemas.microsoft.com/office/drawing/2014/main" id="{59C5E7D2-9B34-418E-A6DD-536918A92232}"/>
                </a:ext>
              </a:extLst>
            </p:cNvPr>
            <p:cNvSpPr/>
            <p:nvPr/>
          </p:nvSpPr>
          <p:spPr>
            <a:xfrm>
              <a:off x="7581877" y="7458411"/>
              <a:ext cx="79375" cy="215900"/>
            </a:xfrm>
            <a:custGeom>
              <a:avLst/>
              <a:gdLst/>
              <a:ahLst/>
              <a:cxnLst/>
              <a:rect l="l" t="t" r="r" b="b"/>
              <a:pathLst>
                <a:path w="79375" h="215900">
                  <a:moveTo>
                    <a:pt x="35928" y="0"/>
                  </a:moveTo>
                  <a:lnTo>
                    <a:pt x="0" y="35928"/>
                  </a:lnTo>
                  <a:lnTo>
                    <a:pt x="22324" y="69536"/>
                  </a:lnTo>
                  <a:lnTo>
                    <a:pt x="29765" y="107765"/>
                  </a:lnTo>
                  <a:lnTo>
                    <a:pt x="22324" y="145995"/>
                  </a:lnTo>
                  <a:lnTo>
                    <a:pt x="0" y="179603"/>
                  </a:lnTo>
                  <a:lnTo>
                    <a:pt x="35928" y="215531"/>
                  </a:lnTo>
                  <a:lnTo>
                    <a:pt x="64494" y="175973"/>
                  </a:lnTo>
                  <a:lnTo>
                    <a:pt x="78777" y="131092"/>
                  </a:lnTo>
                  <a:lnTo>
                    <a:pt x="78777" y="84438"/>
                  </a:lnTo>
                  <a:lnTo>
                    <a:pt x="64494" y="39558"/>
                  </a:lnTo>
                  <a:lnTo>
                    <a:pt x="35928" y="0"/>
                  </a:lnTo>
                  <a:close/>
                </a:path>
              </a:pathLst>
            </a:custGeom>
            <a:grpFill/>
          </p:spPr>
          <p:txBody>
            <a:bodyPr wrap="square" lIns="0" tIns="0" rIns="0" bIns="0" rtlCol="0"/>
            <a:lstStyle/>
            <a:p>
              <a:endParaRPr>
                <a:solidFill>
                  <a:srgbClr val="000000"/>
                </a:solidFill>
              </a:endParaRPr>
            </a:p>
          </p:txBody>
        </p:sp>
        <p:sp>
          <p:nvSpPr>
            <p:cNvPr id="17" name="object 11">
              <a:extLst>
                <a:ext uri="{FF2B5EF4-FFF2-40B4-BE49-F238E27FC236}">
                  <a16:creationId xmlns:a16="http://schemas.microsoft.com/office/drawing/2014/main" id="{66DDC43D-EC01-4A0D-B4C2-8A15B1863A4E}"/>
                </a:ext>
              </a:extLst>
            </p:cNvPr>
            <p:cNvSpPr/>
            <p:nvPr/>
          </p:nvSpPr>
          <p:spPr>
            <a:xfrm>
              <a:off x="7257062" y="7386566"/>
              <a:ext cx="109855" cy="359410"/>
            </a:xfrm>
            <a:custGeom>
              <a:avLst/>
              <a:gdLst/>
              <a:ahLst/>
              <a:cxnLst/>
              <a:rect l="l" t="t" r="r" b="b"/>
              <a:pathLst>
                <a:path w="109854" h="359410">
                  <a:moveTo>
                    <a:pt x="73368" y="0"/>
                  </a:moveTo>
                  <a:lnTo>
                    <a:pt x="43979" y="35179"/>
                  </a:lnTo>
                  <a:lnTo>
                    <a:pt x="21937" y="73909"/>
                  </a:lnTo>
                  <a:lnTo>
                    <a:pt x="7243" y="115175"/>
                  </a:lnTo>
                  <a:lnTo>
                    <a:pt x="0" y="157358"/>
                  </a:lnTo>
                  <a:lnTo>
                    <a:pt x="0" y="201860"/>
                  </a:lnTo>
                  <a:lnTo>
                    <a:pt x="7243" y="244044"/>
                  </a:lnTo>
                  <a:lnTo>
                    <a:pt x="21937" y="285309"/>
                  </a:lnTo>
                  <a:lnTo>
                    <a:pt x="43979" y="324039"/>
                  </a:lnTo>
                  <a:lnTo>
                    <a:pt x="73368" y="359219"/>
                  </a:lnTo>
                  <a:lnTo>
                    <a:pt x="109296" y="323291"/>
                  </a:lnTo>
                  <a:lnTo>
                    <a:pt x="80142" y="286552"/>
                  </a:lnTo>
                  <a:lnTo>
                    <a:pt x="60707" y="245500"/>
                  </a:lnTo>
                  <a:lnTo>
                    <a:pt x="50989" y="201860"/>
                  </a:lnTo>
                  <a:lnTo>
                    <a:pt x="50989" y="157358"/>
                  </a:lnTo>
                  <a:lnTo>
                    <a:pt x="60707" y="113718"/>
                  </a:lnTo>
                  <a:lnTo>
                    <a:pt x="80142" y="72666"/>
                  </a:lnTo>
                  <a:lnTo>
                    <a:pt x="109296" y="35928"/>
                  </a:lnTo>
                  <a:lnTo>
                    <a:pt x="73368" y="0"/>
                  </a:lnTo>
                  <a:close/>
                </a:path>
              </a:pathLst>
            </a:custGeom>
            <a:grpFill/>
          </p:spPr>
          <p:txBody>
            <a:bodyPr wrap="square" lIns="0" tIns="0" rIns="0" bIns="0" rtlCol="0"/>
            <a:lstStyle/>
            <a:p>
              <a:endParaRPr>
                <a:solidFill>
                  <a:srgbClr val="000000"/>
                </a:solidFill>
              </a:endParaRPr>
            </a:p>
          </p:txBody>
        </p:sp>
        <p:sp>
          <p:nvSpPr>
            <p:cNvPr id="18" name="object 12">
              <a:extLst>
                <a:ext uri="{FF2B5EF4-FFF2-40B4-BE49-F238E27FC236}">
                  <a16:creationId xmlns:a16="http://schemas.microsoft.com/office/drawing/2014/main" id="{45F1E119-A2D6-4B0E-9BF1-CDC40114CB5E}"/>
                </a:ext>
              </a:extLst>
            </p:cNvPr>
            <p:cNvSpPr/>
            <p:nvPr/>
          </p:nvSpPr>
          <p:spPr>
            <a:xfrm>
              <a:off x="7653717" y="7386571"/>
              <a:ext cx="109855" cy="359410"/>
            </a:xfrm>
            <a:custGeom>
              <a:avLst/>
              <a:gdLst/>
              <a:ahLst/>
              <a:cxnLst/>
              <a:rect l="l" t="t" r="r" b="b"/>
              <a:pathLst>
                <a:path w="109854" h="359410">
                  <a:moveTo>
                    <a:pt x="35928" y="0"/>
                  </a:moveTo>
                  <a:lnTo>
                    <a:pt x="0" y="35928"/>
                  </a:lnTo>
                  <a:lnTo>
                    <a:pt x="29153" y="72666"/>
                  </a:lnTo>
                  <a:lnTo>
                    <a:pt x="48589" y="113718"/>
                  </a:lnTo>
                  <a:lnTo>
                    <a:pt x="58306" y="157358"/>
                  </a:lnTo>
                  <a:lnTo>
                    <a:pt x="58306" y="201860"/>
                  </a:lnTo>
                  <a:lnTo>
                    <a:pt x="48589" y="245500"/>
                  </a:lnTo>
                  <a:lnTo>
                    <a:pt x="29153" y="286552"/>
                  </a:lnTo>
                  <a:lnTo>
                    <a:pt x="0" y="323291"/>
                  </a:lnTo>
                  <a:lnTo>
                    <a:pt x="35928" y="359206"/>
                  </a:lnTo>
                  <a:lnTo>
                    <a:pt x="65320" y="324030"/>
                  </a:lnTo>
                  <a:lnTo>
                    <a:pt x="87365" y="285303"/>
                  </a:lnTo>
                  <a:lnTo>
                    <a:pt x="102061" y="244040"/>
                  </a:lnTo>
                  <a:lnTo>
                    <a:pt x="109305" y="201860"/>
                  </a:lnTo>
                  <a:lnTo>
                    <a:pt x="109306" y="157358"/>
                  </a:lnTo>
                  <a:lnTo>
                    <a:pt x="102061" y="115174"/>
                  </a:lnTo>
                  <a:lnTo>
                    <a:pt x="87365" y="73909"/>
                  </a:lnTo>
                  <a:lnTo>
                    <a:pt x="65320" y="35179"/>
                  </a:lnTo>
                  <a:lnTo>
                    <a:pt x="35928" y="0"/>
                  </a:lnTo>
                  <a:close/>
                </a:path>
              </a:pathLst>
            </a:custGeom>
            <a:grpFill/>
          </p:spPr>
          <p:txBody>
            <a:bodyPr wrap="square" lIns="0" tIns="0" rIns="0" bIns="0" rtlCol="0"/>
            <a:lstStyle/>
            <a:p>
              <a:endParaRPr>
                <a:solidFill>
                  <a:srgbClr val="000000"/>
                </a:solidFill>
              </a:endParaRPr>
            </a:p>
          </p:txBody>
        </p:sp>
        <p:sp>
          <p:nvSpPr>
            <p:cNvPr id="19" name="object 13">
              <a:extLst>
                <a:ext uri="{FF2B5EF4-FFF2-40B4-BE49-F238E27FC236}">
                  <a16:creationId xmlns:a16="http://schemas.microsoft.com/office/drawing/2014/main" id="{98323B28-F477-493D-B489-2EC3324893B5}"/>
                </a:ext>
              </a:extLst>
            </p:cNvPr>
            <p:cNvSpPr/>
            <p:nvPr/>
          </p:nvSpPr>
          <p:spPr>
            <a:xfrm>
              <a:off x="7154441" y="7314733"/>
              <a:ext cx="140335" cy="502920"/>
            </a:xfrm>
            <a:custGeom>
              <a:avLst/>
              <a:gdLst/>
              <a:ahLst/>
              <a:cxnLst/>
              <a:rect l="l" t="t" r="r" b="b"/>
              <a:pathLst>
                <a:path w="140335" h="502919">
                  <a:moveTo>
                    <a:pt x="104155" y="0"/>
                  </a:moveTo>
                  <a:lnTo>
                    <a:pt x="72330" y="36413"/>
                  </a:lnTo>
                  <a:lnTo>
                    <a:pt x="46291" y="75823"/>
                  </a:lnTo>
                  <a:lnTo>
                    <a:pt x="26038" y="117630"/>
                  </a:lnTo>
                  <a:lnTo>
                    <a:pt x="11572" y="161235"/>
                  </a:lnTo>
                  <a:lnTo>
                    <a:pt x="2893" y="206039"/>
                  </a:lnTo>
                  <a:lnTo>
                    <a:pt x="0" y="251445"/>
                  </a:lnTo>
                  <a:lnTo>
                    <a:pt x="2893" y="296846"/>
                  </a:lnTo>
                  <a:lnTo>
                    <a:pt x="11572" y="341650"/>
                  </a:lnTo>
                  <a:lnTo>
                    <a:pt x="26038" y="385257"/>
                  </a:lnTo>
                  <a:lnTo>
                    <a:pt x="46291" y="427066"/>
                  </a:lnTo>
                  <a:lnTo>
                    <a:pt x="72330" y="466478"/>
                  </a:lnTo>
                  <a:lnTo>
                    <a:pt x="104155" y="502894"/>
                  </a:lnTo>
                  <a:lnTo>
                    <a:pt x="140071" y="466966"/>
                  </a:lnTo>
                  <a:lnTo>
                    <a:pt x="107931" y="429187"/>
                  </a:lnTo>
                  <a:lnTo>
                    <a:pt x="82933" y="387859"/>
                  </a:lnTo>
                  <a:lnTo>
                    <a:pt x="65077" y="343867"/>
                  </a:lnTo>
                  <a:lnTo>
                    <a:pt x="54364" y="298100"/>
                  </a:lnTo>
                  <a:lnTo>
                    <a:pt x="50793" y="251442"/>
                  </a:lnTo>
                  <a:lnTo>
                    <a:pt x="54364" y="204790"/>
                  </a:lnTo>
                  <a:lnTo>
                    <a:pt x="65077" y="159022"/>
                  </a:lnTo>
                  <a:lnTo>
                    <a:pt x="82933" y="115028"/>
                  </a:lnTo>
                  <a:lnTo>
                    <a:pt x="107931" y="73697"/>
                  </a:lnTo>
                  <a:lnTo>
                    <a:pt x="140071" y="35915"/>
                  </a:lnTo>
                  <a:lnTo>
                    <a:pt x="104155" y="0"/>
                  </a:lnTo>
                  <a:close/>
                </a:path>
              </a:pathLst>
            </a:custGeom>
            <a:grpFill/>
          </p:spPr>
          <p:txBody>
            <a:bodyPr wrap="square" lIns="0" tIns="0" rIns="0" bIns="0" rtlCol="0"/>
            <a:lstStyle/>
            <a:p>
              <a:endParaRPr>
                <a:solidFill>
                  <a:srgbClr val="000000"/>
                </a:solidFill>
              </a:endParaRPr>
            </a:p>
          </p:txBody>
        </p:sp>
        <p:sp>
          <p:nvSpPr>
            <p:cNvPr id="20" name="object 14">
              <a:extLst>
                <a:ext uri="{FF2B5EF4-FFF2-40B4-BE49-F238E27FC236}">
                  <a16:creationId xmlns:a16="http://schemas.microsoft.com/office/drawing/2014/main" id="{4485876A-22C3-4DD5-A520-B154FFECD42C}"/>
                </a:ext>
              </a:extLst>
            </p:cNvPr>
            <p:cNvSpPr/>
            <p:nvPr/>
          </p:nvSpPr>
          <p:spPr>
            <a:xfrm>
              <a:off x="7725569" y="7314731"/>
              <a:ext cx="140335" cy="502920"/>
            </a:xfrm>
            <a:custGeom>
              <a:avLst/>
              <a:gdLst/>
              <a:ahLst/>
              <a:cxnLst/>
              <a:rect l="l" t="t" r="r" b="b"/>
              <a:pathLst>
                <a:path w="140335" h="502919">
                  <a:moveTo>
                    <a:pt x="35915" y="0"/>
                  </a:moveTo>
                  <a:lnTo>
                    <a:pt x="0" y="35915"/>
                  </a:lnTo>
                  <a:lnTo>
                    <a:pt x="32136" y="73697"/>
                  </a:lnTo>
                  <a:lnTo>
                    <a:pt x="57131" y="115028"/>
                  </a:lnTo>
                  <a:lnTo>
                    <a:pt x="74985" y="159022"/>
                  </a:lnTo>
                  <a:lnTo>
                    <a:pt x="85697" y="204791"/>
                  </a:lnTo>
                  <a:lnTo>
                    <a:pt x="89268" y="251447"/>
                  </a:lnTo>
                  <a:lnTo>
                    <a:pt x="85697" y="298103"/>
                  </a:lnTo>
                  <a:lnTo>
                    <a:pt x="74985" y="343871"/>
                  </a:lnTo>
                  <a:lnTo>
                    <a:pt x="57131" y="387865"/>
                  </a:lnTo>
                  <a:lnTo>
                    <a:pt x="32136" y="429197"/>
                  </a:lnTo>
                  <a:lnTo>
                    <a:pt x="0" y="466979"/>
                  </a:lnTo>
                  <a:lnTo>
                    <a:pt x="35915" y="502894"/>
                  </a:lnTo>
                  <a:lnTo>
                    <a:pt x="67741" y="466478"/>
                  </a:lnTo>
                  <a:lnTo>
                    <a:pt x="93779" y="427066"/>
                  </a:lnTo>
                  <a:lnTo>
                    <a:pt x="114032" y="385258"/>
                  </a:lnTo>
                  <a:lnTo>
                    <a:pt x="128498" y="341653"/>
                  </a:lnTo>
                  <a:lnTo>
                    <a:pt x="137178" y="296849"/>
                  </a:lnTo>
                  <a:lnTo>
                    <a:pt x="140071" y="251447"/>
                  </a:lnTo>
                  <a:lnTo>
                    <a:pt x="137178" y="206044"/>
                  </a:lnTo>
                  <a:lnTo>
                    <a:pt x="128498" y="161241"/>
                  </a:lnTo>
                  <a:lnTo>
                    <a:pt x="114032" y="117635"/>
                  </a:lnTo>
                  <a:lnTo>
                    <a:pt x="93779" y="75827"/>
                  </a:lnTo>
                  <a:lnTo>
                    <a:pt x="67741" y="36416"/>
                  </a:lnTo>
                  <a:lnTo>
                    <a:pt x="35915" y="0"/>
                  </a:lnTo>
                  <a:close/>
                </a:path>
              </a:pathLst>
            </a:custGeom>
            <a:grpFill/>
          </p:spPr>
          <p:txBody>
            <a:bodyPr wrap="square" lIns="0" tIns="0" rIns="0" bIns="0" rtlCol="0"/>
            <a:lstStyle/>
            <a:p>
              <a:endParaRPr>
                <a:solidFill>
                  <a:srgbClr val="000000"/>
                </a:solidFill>
              </a:endParaRPr>
            </a:p>
          </p:txBody>
        </p:sp>
      </p:grpSp>
      <p:sp>
        <p:nvSpPr>
          <p:cNvPr id="21" name="object 84">
            <a:extLst>
              <a:ext uri="{FF2B5EF4-FFF2-40B4-BE49-F238E27FC236}">
                <a16:creationId xmlns:a16="http://schemas.microsoft.com/office/drawing/2014/main" id="{DDC161E8-B156-47EC-B84B-63292840125E}"/>
              </a:ext>
            </a:extLst>
          </p:cNvPr>
          <p:cNvSpPr>
            <a:spLocks/>
          </p:cNvSpPr>
          <p:nvPr userDrawn="1"/>
        </p:nvSpPr>
        <p:spPr>
          <a:xfrm>
            <a:off x="106163" y="3239289"/>
            <a:ext cx="398943" cy="408822"/>
          </a:xfrm>
          <a:custGeom>
            <a:avLst/>
            <a:gdLst/>
            <a:ahLst/>
            <a:cxnLst/>
            <a:rect l="l" t="t" r="r" b="b"/>
            <a:pathLst>
              <a:path w="711200" h="635000">
                <a:moveTo>
                  <a:pt x="673100" y="0"/>
                </a:moveTo>
                <a:lnTo>
                  <a:pt x="38100" y="0"/>
                </a:lnTo>
                <a:lnTo>
                  <a:pt x="23268" y="2993"/>
                </a:lnTo>
                <a:lnTo>
                  <a:pt x="11158" y="11158"/>
                </a:lnTo>
                <a:lnTo>
                  <a:pt x="2993" y="23268"/>
                </a:lnTo>
                <a:lnTo>
                  <a:pt x="0" y="38099"/>
                </a:lnTo>
                <a:lnTo>
                  <a:pt x="0" y="596899"/>
                </a:lnTo>
                <a:lnTo>
                  <a:pt x="2993" y="611731"/>
                </a:lnTo>
                <a:lnTo>
                  <a:pt x="11158" y="623841"/>
                </a:lnTo>
                <a:lnTo>
                  <a:pt x="23268" y="632006"/>
                </a:lnTo>
                <a:lnTo>
                  <a:pt x="38100" y="634999"/>
                </a:lnTo>
                <a:lnTo>
                  <a:pt x="673100" y="634999"/>
                </a:lnTo>
                <a:lnTo>
                  <a:pt x="687931" y="632006"/>
                </a:lnTo>
                <a:lnTo>
                  <a:pt x="700041" y="623841"/>
                </a:lnTo>
                <a:lnTo>
                  <a:pt x="708206" y="611731"/>
                </a:lnTo>
                <a:lnTo>
                  <a:pt x="711200" y="596899"/>
                </a:lnTo>
                <a:lnTo>
                  <a:pt x="711200" y="546099"/>
                </a:lnTo>
                <a:lnTo>
                  <a:pt x="127000" y="546099"/>
                </a:lnTo>
                <a:lnTo>
                  <a:pt x="127000" y="380999"/>
                </a:lnTo>
                <a:lnTo>
                  <a:pt x="330200" y="380999"/>
                </a:lnTo>
                <a:lnTo>
                  <a:pt x="330200" y="355599"/>
                </a:lnTo>
                <a:lnTo>
                  <a:pt x="88900" y="355599"/>
                </a:lnTo>
                <a:lnTo>
                  <a:pt x="88900" y="279399"/>
                </a:lnTo>
                <a:lnTo>
                  <a:pt x="330200" y="279399"/>
                </a:lnTo>
                <a:lnTo>
                  <a:pt x="330200" y="253999"/>
                </a:lnTo>
                <a:lnTo>
                  <a:pt x="127000" y="253999"/>
                </a:lnTo>
                <a:lnTo>
                  <a:pt x="127000" y="88899"/>
                </a:lnTo>
                <a:lnTo>
                  <a:pt x="711200" y="88899"/>
                </a:lnTo>
                <a:lnTo>
                  <a:pt x="711200" y="38099"/>
                </a:lnTo>
                <a:lnTo>
                  <a:pt x="708206" y="23268"/>
                </a:lnTo>
                <a:lnTo>
                  <a:pt x="700041" y="11158"/>
                </a:lnTo>
                <a:lnTo>
                  <a:pt x="687931" y="2993"/>
                </a:lnTo>
                <a:lnTo>
                  <a:pt x="673100" y="0"/>
                </a:lnTo>
                <a:close/>
              </a:path>
              <a:path w="711200" h="635000">
                <a:moveTo>
                  <a:pt x="533400" y="88899"/>
                </a:moveTo>
                <a:lnTo>
                  <a:pt x="381000" y="88899"/>
                </a:lnTo>
                <a:lnTo>
                  <a:pt x="381000" y="380999"/>
                </a:lnTo>
                <a:lnTo>
                  <a:pt x="177800" y="380999"/>
                </a:lnTo>
                <a:lnTo>
                  <a:pt x="177800" y="546099"/>
                </a:lnTo>
                <a:lnTo>
                  <a:pt x="330200" y="546099"/>
                </a:lnTo>
                <a:lnTo>
                  <a:pt x="330200" y="507999"/>
                </a:lnTo>
                <a:lnTo>
                  <a:pt x="533400" y="507999"/>
                </a:lnTo>
                <a:lnTo>
                  <a:pt x="533400" y="482599"/>
                </a:lnTo>
                <a:lnTo>
                  <a:pt x="292100" y="482599"/>
                </a:lnTo>
                <a:lnTo>
                  <a:pt x="292100" y="406399"/>
                </a:lnTo>
                <a:lnTo>
                  <a:pt x="533400" y="406399"/>
                </a:lnTo>
                <a:lnTo>
                  <a:pt x="533400" y="253999"/>
                </a:lnTo>
                <a:lnTo>
                  <a:pt x="711200" y="253999"/>
                </a:lnTo>
                <a:lnTo>
                  <a:pt x="711200" y="228599"/>
                </a:lnTo>
                <a:lnTo>
                  <a:pt x="495300" y="228599"/>
                </a:lnTo>
                <a:lnTo>
                  <a:pt x="495300" y="152399"/>
                </a:lnTo>
                <a:lnTo>
                  <a:pt x="711200" y="152399"/>
                </a:lnTo>
                <a:lnTo>
                  <a:pt x="711200" y="126999"/>
                </a:lnTo>
                <a:lnTo>
                  <a:pt x="533400" y="126999"/>
                </a:lnTo>
                <a:lnTo>
                  <a:pt x="533400" y="88899"/>
                </a:lnTo>
                <a:close/>
              </a:path>
              <a:path w="711200" h="635000">
                <a:moveTo>
                  <a:pt x="533400" y="507999"/>
                </a:moveTo>
                <a:lnTo>
                  <a:pt x="381000" y="507999"/>
                </a:lnTo>
                <a:lnTo>
                  <a:pt x="381000" y="546099"/>
                </a:lnTo>
                <a:lnTo>
                  <a:pt x="533400" y="546099"/>
                </a:lnTo>
                <a:lnTo>
                  <a:pt x="533400" y="507999"/>
                </a:lnTo>
                <a:close/>
              </a:path>
              <a:path w="711200" h="635000">
                <a:moveTo>
                  <a:pt x="711200" y="253999"/>
                </a:moveTo>
                <a:lnTo>
                  <a:pt x="584200" y="253999"/>
                </a:lnTo>
                <a:lnTo>
                  <a:pt x="584200" y="546099"/>
                </a:lnTo>
                <a:lnTo>
                  <a:pt x="711200" y="546099"/>
                </a:lnTo>
                <a:lnTo>
                  <a:pt x="711200" y="253999"/>
                </a:lnTo>
                <a:close/>
              </a:path>
              <a:path w="711200" h="635000">
                <a:moveTo>
                  <a:pt x="533400" y="406399"/>
                </a:moveTo>
                <a:lnTo>
                  <a:pt x="419100" y="406399"/>
                </a:lnTo>
                <a:lnTo>
                  <a:pt x="419100" y="482599"/>
                </a:lnTo>
                <a:lnTo>
                  <a:pt x="533400" y="482599"/>
                </a:lnTo>
                <a:lnTo>
                  <a:pt x="533400" y="406399"/>
                </a:lnTo>
                <a:close/>
              </a:path>
              <a:path w="711200" h="635000">
                <a:moveTo>
                  <a:pt x="330200" y="279399"/>
                </a:moveTo>
                <a:lnTo>
                  <a:pt x="215900" y="279399"/>
                </a:lnTo>
                <a:lnTo>
                  <a:pt x="215900" y="355599"/>
                </a:lnTo>
                <a:lnTo>
                  <a:pt x="330200" y="355599"/>
                </a:lnTo>
                <a:lnTo>
                  <a:pt x="330200" y="279399"/>
                </a:lnTo>
                <a:close/>
              </a:path>
              <a:path w="711200" h="635000">
                <a:moveTo>
                  <a:pt x="330200" y="88899"/>
                </a:moveTo>
                <a:lnTo>
                  <a:pt x="177800" y="88899"/>
                </a:lnTo>
                <a:lnTo>
                  <a:pt x="177800" y="253999"/>
                </a:lnTo>
                <a:lnTo>
                  <a:pt x="330200" y="253999"/>
                </a:lnTo>
                <a:lnTo>
                  <a:pt x="330200" y="88899"/>
                </a:lnTo>
                <a:close/>
              </a:path>
              <a:path w="711200" h="635000">
                <a:moveTo>
                  <a:pt x="711200" y="152399"/>
                </a:moveTo>
                <a:lnTo>
                  <a:pt x="622300" y="152399"/>
                </a:lnTo>
                <a:lnTo>
                  <a:pt x="622300" y="228599"/>
                </a:lnTo>
                <a:lnTo>
                  <a:pt x="711200" y="228599"/>
                </a:lnTo>
                <a:lnTo>
                  <a:pt x="711200" y="152399"/>
                </a:lnTo>
                <a:close/>
              </a:path>
              <a:path w="711200" h="635000">
                <a:moveTo>
                  <a:pt x="711200" y="88899"/>
                </a:moveTo>
                <a:lnTo>
                  <a:pt x="584200" y="88899"/>
                </a:lnTo>
                <a:lnTo>
                  <a:pt x="584200" y="126999"/>
                </a:lnTo>
                <a:lnTo>
                  <a:pt x="711200" y="126999"/>
                </a:lnTo>
                <a:lnTo>
                  <a:pt x="711200" y="88899"/>
                </a:lnTo>
                <a:close/>
              </a:path>
            </a:pathLst>
          </a:custGeom>
          <a:solidFill>
            <a:srgbClr val="004562"/>
          </a:solidFill>
        </p:spPr>
        <p:txBody>
          <a:bodyPr wrap="square" lIns="0" tIns="0" rIns="0" bIns="0" rtlCol="0"/>
          <a:lstStyle/>
          <a:p>
            <a:endParaRPr>
              <a:solidFill>
                <a:srgbClr val="000000"/>
              </a:solidFill>
            </a:endParaRPr>
          </a:p>
        </p:txBody>
      </p:sp>
      <p:sp>
        <p:nvSpPr>
          <p:cNvPr id="22" name="Freeform 38">
            <a:extLst>
              <a:ext uri="{FF2B5EF4-FFF2-40B4-BE49-F238E27FC236}">
                <a16:creationId xmlns:a16="http://schemas.microsoft.com/office/drawing/2014/main" id="{38FECD3D-95A7-4980-8E36-8AF6B6C8C950}"/>
              </a:ext>
            </a:extLst>
          </p:cNvPr>
          <p:cNvSpPr>
            <a:spLocks noChangeAspect="1" noEditPoints="1"/>
          </p:cNvSpPr>
          <p:nvPr userDrawn="1"/>
        </p:nvSpPr>
        <p:spPr bwMode="auto">
          <a:xfrm>
            <a:off x="103951" y="5694348"/>
            <a:ext cx="398943" cy="408822"/>
          </a:xfrm>
          <a:custGeom>
            <a:avLst/>
            <a:gdLst/>
            <a:ahLst/>
            <a:cxnLst>
              <a:cxn ang="0">
                <a:pos x="90" y="146"/>
              </a:cxn>
              <a:cxn ang="0">
                <a:pos x="96" y="134"/>
              </a:cxn>
              <a:cxn ang="0">
                <a:pos x="106" y="122"/>
              </a:cxn>
              <a:cxn ang="0">
                <a:pos x="114" y="96"/>
              </a:cxn>
              <a:cxn ang="0">
                <a:pos x="138" y="52"/>
              </a:cxn>
              <a:cxn ang="0">
                <a:pos x="172" y="20"/>
              </a:cxn>
              <a:cxn ang="0">
                <a:pos x="204" y="4"/>
              </a:cxn>
              <a:cxn ang="0">
                <a:pos x="226" y="0"/>
              </a:cxn>
              <a:cxn ang="0">
                <a:pos x="240" y="0"/>
              </a:cxn>
              <a:cxn ang="0">
                <a:pos x="264" y="2"/>
              </a:cxn>
              <a:cxn ang="0">
                <a:pos x="288" y="8"/>
              </a:cxn>
              <a:cxn ang="0">
                <a:pos x="328" y="34"/>
              </a:cxn>
              <a:cxn ang="0">
                <a:pos x="358" y="74"/>
              </a:cxn>
              <a:cxn ang="0">
                <a:pos x="376" y="124"/>
              </a:cxn>
              <a:cxn ang="0">
                <a:pos x="378" y="128"/>
              </a:cxn>
              <a:cxn ang="0">
                <a:pos x="386" y="138"/>
              </a:cxn>
              <a:cxn ang="0">
                <a:pos x="90" y="146"/>
              </a:cxn>
              <a:cxn ang="0">
                <a:pos x="0" y="476"/>
              </a:cxn>
              <a:cxn ang="0">
                <a:pos x="2" y="450"/>
              </a:cxn>
              <a:cxn ang="0">
                <a:pos x="24" y="392"/>
              </a:cxn>
              <a:cxn ang="0">
                <a:pos x="42" y="362"/>
              </a:cxn>
              <a:cxn ang="0">
                <a:pos x="68" y="334"/>
              </a:cxn>
              <a:cxn ang="0">
                <a:pos x="98" y="308"/>
              </a:cxn>
              <a:cxn ang="0">
                <a:pos x="134" y="286"/>
              </a:cxn>
              <a:cxn ang="0">
                <a:pos x="176" y="270"/>
              </a:cxn>
              <a:cxn ang="0">
                <a:pos x="162" y="262"/>
              </a:cxn>
              <a:cxn ang="0">
                <a:pos x="140" y="238"/>
              </a:cxn>
              <a:cxn ang="0">
                <a:pos x="122" y="210"/>
              </a:cxn>
              <a:cxn ang="0">
                <a:pos x="114" y="178"/>
              </a:cxn>
              <a:cxn ang="0">
                <a:pos x="112" y="160"/>
              </a:cxn>
              <a:cxn ang="0">
                <a:pos x="366" y="156"/>
              </a:cxn>
              <a:cxn ang="0">
                <a:pos x="366" y="160"/>
              </a:cxn>
              <a:cxn ang="0">
                <a:pos x="366" y="178"/>
              </a:cxn>
              <a:cxn ang="0">
                <a:pos x="356" y="210"/>
              </a:cxn>
              <a:cxn ang="0">
                <a:pos x="340" y="238"/>
              </a:cxn>
              <a:cxn ang="0">
                <a:pos x="316" y="262"/>
              </a:cxn>
              <a:cxn ang="0">
                <a:pos x="302" y="270"/>
              </a:cxn>
              <a:cxn ang="0">
                <a:pos x="344" y="286"/>
              </a:cxn>
              <a:cxn ang="0">
                <a:pos x="382" y="308"/>
              </a:cxn>
              <a:cxn ang="0">
                <a:pos x="412" y="334"/>
              </a:cxn>
              <a:cxn ang="0">
                <a:pos x="436" y="362"/>
              </a:cxn>
              <a:cxn ang="0">
                <a:pos x="454" y="392"/>
              </a:cxn>
              <a:cxn ang="0">
                <a:pos x="476" y="450"/>
              </a:cxn>
              <a:cxn ang="0">
                <a:pos x="274" y="476"/>
              </a:cxn>
              <a:cxn ang="0">
                <a:pos x="204" y="476"/>
              </a:cxn>
              <a:cxn ang="0">
                <a:pos x="0" y="476"/>
              </a:cxn>
              <a:cxn ang="0">
                <a:pos x="306" y="398"/>
              </a:cxn>
              <a:cxn ang="0">
                <a:pos x="376" y="382"/>
              </a:cxn>
              <a:cxn ang="0">
                <a:pos x="376" y="398"/>
              </a:cxn>
            </a:cxnLst>
            <a:rect l="0" t="0" r="r" b="b"/>
            <a:pathLst>
              <a:path w="480" h="476">
                <a:moveTo>
                  <a:pt x="90" y="146"/>
                </a:moveTo>
                <a:lnTo>
                  <a:pt x="90" y="146"/>
                </a:lnTo>
                <a:lnTo>
                  <a:pt x="92" y="138"/>
                </a:lnTo>
                <a:lnTo>
                  <a:pt x="96" y="134"/>
                </a:lnTo>
                <a:lnTo>
                  <a:pt x="102" y="128"/>
                </a:lnTo>
                <a:lnTo>
                  <a:pt x="106" y="122"/>
                </a:lnTo>
                <a:lnTo>
                  <a:pt x="106" y="122"/>
                </a:lnTo>
                <a:lnTo>
                  <a:pt x="114" y="96"/>
                </a:lnTo>
                <a:lnTo>
                  <a:pt x="124" y="74"/>
                </a:lnTo>
                <a:lnTo>
                  <a:pt x="138" y="52"/>
                </a:lnTo>
                <a:lnTo>
                  <a:pt x="154" y="34"/>
                </a:lnTo>
                <a:lnTo>
                  <a:pt x="172" y="20"/>
                </a:lnTo>
                <a:lnTo>
                  <a:pt x="192" y="8"/>
                </a:lnTo>
                <a:lnTo>
                  <a:pt x="204" y="4"/>
                </a:lnTo>
                <a:lnTo>
                  <a:pt x="214" y="2"/>
                </a:lnTo>
                <a:lnTo>
                  <a:pt x="226" y="0"/>
                </a:lnTo>
                <a:lnTo>
                  <a:pt x="240" y="0"/>
                </a:lnTo>
                <a:lnTo>
                  <a:pt x="240" y="0"/>
                </a:lnTo>
                <a:lnTo>
                  <a:pt x="252" y="0"/>
                </a:lnTo>
                <a:lnTo>
                  <a:pt x="264" y="2"/>
                </a:lnTo>
                <a:lnTo>
                  <a:pt x="276" y="4"/>
                </a:lnTo>
                <a:lnTo>
                  <a:pt x="288" y="8"/>
                </a:lnTo>
                <a:lnTo>
                  <a:pt x="310" y="20"/>
                </a:lnTo>
                <a:lnTo>
                  <a:pt x="328" y="34"/>
                </a:lnTo>
                <a:lnTo>
                  <a:pt x="344" y="52"/>
                </a:lnTo>
                <a:lnTo>
                  <a:pt x="358" y="74"/>
                </a:lnTo>
                <a:lnTo>
                  <a:pt x="368" y="98"/>
                </a:lnTo>
                <a:lnTo>
                  <a:pt x="376" y="124"/>
                </a:lnTo>
                <a:lnTo>
                  <a:pt x="376" y="124"/>
                </a:lnTo>
                <a:lnTo>
                  <a:pt x="378" y="128"/>
                </a:lnTo>
                <a:lnTo>
                  <a:pt x="382" y="134"/>
                </a:lnTo>
                <a:lnTo>
                  <a:pt x="386" y="138"/>
                </a:lnTo>
                <a:lnTo>
                  <a:pt x="390" y="146"/>
                </a:lnTo>
                <a:lnTo>
                  <a:pt x="90" y="146"/>
                </a:lnTo>
                <a:lnTo>
                  <a:pt x="90" y="146"/>
                </a:lnTo>
                <a:close/>
                <a:moveTo>
                  <a:pt x="0" y="476"/>
                </a:moveTo>
                <a:lnTo>
                  <a:pt x="0" y="476"/>
                </a:lnTo>
                <a:lnTo>
                  <a:pt x="2" y="450"/>
                </a:lnTo>
                <a:lnTo>
                  <a:pt x="10" y="422"/>
                </a:lnTo>
                <a:lnTo>
                  <a:pt x="24" y="392"/>
                </a:lnTo>
                <a:lnTo>
                  <a:pt x="32" y="376"/>
                </a:lnTo>
                <a:lnTo>
                  <a:pt x="42" y="362"/>
                </a:lnTo>
                <a:lnTo>
                  <a:pt x="54" y="348"/>
                </a:lnTo>
                <a:lnTo>
                  <a:pt x="68" y="334"/>
                </a:lnTo>
                <a:lnTo>
                  <a:pt x="82" y="320"/>
                </a:lnTo>
                <a:lnTo>
                  <a:pt x="98" y="308"/>
                </a:lnTo>
                <a:lnTo>
                  <a:pt x="116" y="298"/>
                </a:lnTo>
                <a:lnTo>
                  <a:pt x="134" y="286"/>
                </a:lnTo>
                <a:lnTo>
                  <a:pt x="154" y="278"/>
                </a:lnTo>
                <a:lnTo>
                  <a:pt x="176" y="270"/>
                </a:lnTo>
                <a:lnTo>
                  <a:pt x="176" y="270"/>
                </a:lnTo>
                <a:lnTo>
                  <a:pt x="162" y="262"/>
                </a:lnTo>
                <a:lnTo>
                  <a:pt x="150" y="250"/>
                </a:lnTo>
                <a:lnTo>
                  <a:pt x="140" y="238"/>
                </a:lnTo>
                <a:lnTo>
                  <a:pt x="130" y="224"/>
                </a:lnTo>
                <a:lnTo>
                  <a:pt x="122" y="210"/>
                </a:lnTo>
                <a:lnTo>
                  <a:pt x="118" y="194"/>
                </a:lnTo>
                <a:lnTo>
                  <a:pt x="114" y="178"/>
                </a:lnTo>
                <a:lnTo>
                  <a:pt x="112" y="160"/>
                </a:lnTo>
                <a:lnTo>
                  <a:pt x="112" y="160"/>
                </a:lnTo>
                <a:lnTo>
                  <a:pt x="112" y="156"/>
                </a:lnTo>
                <a:lnTo>
                  <a:pt x="366" y="156"/>
                </a:lnTo>
                <a:lnTo>
                  <a:pt x="366" y="156"/>
                </a:lnTo>
                <a:lnTo>
                  <a:pt x="366" y="160"/>
                </a:lnTo>
                <a:lnTo>
                  <a:pt x="366" y="160"/>
                </a:lnTo>
                <a:lnTo>
                  <a:pt x="366" y="178"/>
                </a:lnTo>
                <a:lnTo>
                  <a:pt x="362" y="194"/>
                </a:lnTo>
                <a:lnTo>
                  <a:pt x="356" y="210"/>
                </a:lnTo>
                <a:lnTo>
                  <a:pt x="348" y="224"/>
                </a:lnTo>
                <a:lnTo>
                  <a:pt x="340" y="238"/>
                </a:lnTo>
                <a:lnTo>
                  <a:pt x="328" y="250"/>
                </a:lnTo>
                <a:lnTo>
                  <a:pt x="316" y="262"/>
                </a:lnTo>
                <a:lnTo>
                  <a:pt x="302" y="270"/>
                </a:lnTo>
                <a:lnTo>
                  <a:pt x="302" y="270"/>
                </a:lnTo>
                <a:lnTo>
                  <a:pt x="324" y="278"/>
                </a:lnTo>
                <a:lnTo>
                  <a:pt x="344" y="286"/>
                </a:lnTo>
                <a:lnTo>
                  <a:pt x="364" y="298"/>
                </a:lnTo>
                <a:lnTo>
                  <a:pt x="382" y="308"/>
                </a:lnTo>
                <a:lnTo>
                  <a:pt x="398" y="320"/>
                </a:lnTo>
                <a:lnTo>
                  <a:pt x="412" y="334"/>
                </a:lnTo>
                <a:lnTo>
                  <a:pt x="424" y="348"/>
                </a:lnTo>
                <a:lnTo>
                  <a:pt x="436" y="362"/>
                </a:lnTo>
                <a:lnTo>
                  <a:pt x="446" y="376"/>
                </a:lnTo>
                <a:lnTo>
                  <a:pt x="454" y="392"/>
                </a:lnTo>
                <a:lnTo>
                  <a:pt x="468" y="422"/>
                </a:lnTo>
                <a:lnTo>
                  <a:pt x="476" y="450"/>
                </a:lnTo>
                <a:lnTo>
                  <a:pt x="480" y="476"/>
                </a:lnTo>
                <a:lnTo>
                  <a:pt x="274" y="476"/>
                </a:lnTo>
                <a:lnTo>
                  <a:pt x="240" y="320"/>
                </a:lnTo>
                <a:lnTo>
                  <a:pt x="204" y="476"/>
                </a:lnTo>
                <a:lnTo>
                  <a:pt x="0" y="476"/>
                </a:lnTo>
                <a:lnTo>
                  <a:pt x="0" y="476"/>
                </a:lnTo>
                <a:close/>
                <a:moveTo>
                  <a:pt x="376" y="398"/>
                </a:moveTo>
                <a:lnTo>
                  <a:pt x="306" y="398"/>
                </a:lnTo>
                <a:lnTo>
                  <a:pt x="306" y="382"/>
                </a:lnTo>
                <a:lnTo>
                  <a:pt x="376" y="382"/>
                </a:lnTo>
                <a:lnTo>
                  <a:pt x="376" y="398"/>
                </a:lnTo>
                <a:lnTo>
                  <a:pt x="376" y="398"/>
                </a:lnTo>
                <a:close/>
              </a:path>
            </a:pathLst>
          </a:custGeom>
          <a:solidFill>
            <a:srgbClr val="44C8F5"/>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23" name="Group 22">
            <a:extLst>
              <a:ext uri="{FF2B5EF4-FFF2-40B4-BE49-F238E27FC236}">
                <a16:creationId xmlns:a16="http://schemas.microsoft.com/office/drawing/2014/main" id="{0F8D8674-871C-4501-ADB4-0B250614697D}"/>
              </a:ext>
            </a:extLst>
          </p:cNvPr>
          <p:cNvGrpSpPr>
            <a:grpSpLocks/>
          </p:cNvGrpSpPr>
          <p:nvPr userDrawn="1"/>
        </p:nvGrpSpPr>
        <p:grpSpPr>
          <a:xfrm>
            <a:off x="103951" y="4875649"/>
            <a:ext cx="398943" cy="408822"/>
            <a:chOff x="3530586" y="8453604"/>
            <a:chExt cx="711198" cy="673102"/>
          </a:xfrm>
          <a:solidFill>
            <a:srgbClr val="DACC9E"/>
          </a:solidFill>
        </p:grpSpPr>
        <p:sp>
          <p:nvSpPr>
            <p:cNvPr id="24" name="object 138">
              <a:extLst>
                <a:ext uri="{FF2B5EF4-FFF2-40B4-BE49-F238E27FC236}">
                  <a16:creationId xmlns:a16="http://schemas.microsoft.com/office/drawing/2014/main" id="{1165B62A-53AC-41CF-B4AA-1807D36963AC}"/>
                </a:ext>
              </a:extLst>
            </p:cNvPr>
            <p:cNvSpPr/>
            <p:nvPr/>
          </p:nvSpPr>
          <p:spPr>
            <a:xfrm>
              <a:off x="3809986" y="8453604"/>
              <a:ext cx="152400" cy="152400"/>
            </a:xfrm>
            <a:custGeom>
              <a:avLst/>
              <a:gdLst/>
              <a:ahLst/>
              <a:cxnLst/>
              <a:rect l="l" t="t" r="r" b="b"/>
              <a:pathLst>
                <a:path w="152400" h="152400">
                  <a:moveTo>
                    <a:pt x="76200" y="0"/>
                  </a:moveTo>
                  <a:lnTo>
                    <a:pt x="46537" y="5987"/>
                  </a:lnTo>
                  <a:lnTo>
                    <a:pt x="22317" y="22317"/>
                  </a:lnTo>
                  <a:lnTo>
                    <a:pt x="5987" y="46537"/>
                  </a:lnTo>
                  <a:lnTo>
                    <a:pt x="0" y="76200"/>
                  </a:lnTo>
                  <a:lnTo>
                    <a:pt x="5987" y="105862"/>
                  </a:lnTo>
                  <a:lnTo>
                    <a:pt x="22317" y="130082"/>
                  </a:lnTo>
                  <a:lnTo>
                    <a:pt x="46537" y="146412"/>
                  </a:lnTo>
                  <a:lnTo>
                    <a:pt x="76200" y="152400"/>
                  </a:lnTo>
                  <a:lnTo>
                    <a:pt x="105856" y="146412"/>
                  </a:lnTo>
                  <a:lnTo>
                    <a:pt x="130078" y="130082"/>
                  </a:lnTo>
                  <a:lnTo>
                    <a:pt x="146410" y="105862"/>
                  </a:lnTo>
                  <a:lnTo>
                    <a:pt x="152400" y="76200"/>
                  </a:lnTo>
                  <a:lnTo>
                    <a:pt x="146410" y="46537"/>
                  </a:lnTo>
                  <a:lnTo>
                    <a:pt x="130078" y="22317"/>
                  </a:lnTo>
                  <a:lnTo>
                    <a:pt x="105856" y="5987"/>
                  </a:lnTo>
                  <a:lnTo>
                    <a:pt x="76200" y="0"/>
                  </a:lnTo>
                  <a:close/>
                </a:path>
              </a:pathLst>
            </a:custGeom>
            <a:grpFill/>
          </p:spPr>
          <p:txBody>
            <a:bodyPr wrap="square" lIns="0" tIns="0" rIns="0" bIns="0" rtlCol="0"/>
            <a:lstStyle/>
            <a:p>
              <a:endParaRPr>
                <a:solidFill>
                  <a:srgbClr val="000000"/>
                </a:solidFill>
              </a:endParaRPr>
            </a:p>
          </p:txBody>
        </p:sp>
        <p:sp>
          <p:nvSpPr>
            <p:cNvPr id="25" name="object 139">
              <a:extLst>
                <a:ext uri="{FF2B5EF4-FFF2-40B4-BE49-F238E27FC236}">
                  <a16:creationId xmlns:a16="http://schemas.microsoft.com/office/drawing/2014/main" id="{5DD6E86B-2534-4BEE-8682-E39FD667A514}"/>
                </a:ext>
              </a:extLst>
            </p:cNvPr>
            <p:cNvSpPr/>
            <p:nvPr/>
          </p:nvSpPr>
          <p:spPr>
            <a:xfrm>
              <a:off x="3759186" y="8618706"/>
              <a:ext cx="254000" cy="127000"/>
            </a:xfrm>
            <a:custGeom>
              <a:avLst/>
              <a:gdLst/>
              <a:ahLst/>
              <a:cxnLst/>
              <a:rect l="l" t="t" r="r" b="b"/>
              <a:pathLst>
                <a:path w="254000" h="127000">
                  <a:moveTo>
                    <a:pt x="177800" y="0"/>
                  </a:moveTo>
                  <a:lnTo>
                    <a:pt x="76200" y="0"/>
                  </a:lnTo>
                  <a:lnTo>
                    <a:pt x="46537" y="5987"/>
                  </a:lnTo>
                  <a:lnTo>
                    <a:pt x="22317" y="22317"/>
                  </a:lnTo>
                  <a:lnTo>
                    <a:pt x="5987" y="46537"/>
                  </a:lnTo>
                  <a:lnTo>
                    <a:pt x="0" y="76200"/>
                  </a:lnTo>
                  <a:lnTo>
                    <a:pt x="0" y="127000"/>
                  </a:lnTo>
                  <a:lnTo>
                    <a:pt x="254000" y="127000"/>
                  </a:lnTo>
                  <a:lnTo>
                    <a:pt x="254000" y="76200"/>
                  </a:lnTo>
                  <a:lnTo>
                    <a:pt x="248012" y="46537"/>
                  </a:lnTo>
                  <a:lnTo>
                    <a:pt x="231682" y="22317"/>
                  </a:lnTo>
                  <a:lnTo>
                    <a:pt x="207462" y="5987"/>
                  </a:lnTo>
                  <a:lnTo>
                    <a:pt x="177800" y="0"/>
                  </a:lnTo>
                  <a:close/>
                </a:path>
              </a:pathLst>
            </a:custGeom>
            <a:grpFill/>
          </p:spPr>
          <p:txBody>
            <a:bodyPr wrap="square" lIns="0" tIns="0" rIns="0" bIns="0" rtlCol="0"/>
            <a:lstStyle/>
            <a:p>
              <a:endParaRPr>
                <a:solidFill>
                  <a:srgbClr val="000000"/>
                </a:solidFill>
              </a:endParaRPr>
            </a:p>
          </p:txBody>
        </p:sp>
        <p:sp>
          <p:nvSpPr>
            <p:cNvPr id="26" name="object 140">
              <a:extLst>
                <a:ext uri="{FF2B5EF4-FFF2-40B4-BE49-F238E27FC236}">
                  <a16:creationId xmlns:a16="http://schemas.microsoft.com/office/drawing/2014/main" id="{9402D05C-1AAC-417F-BFA4-DFCDBD3E4688}"/>
                </a:ext>
              </a:extLst>
            </p:cNvPr>
            <p:cNvSpPr/>
            <p:nvPr/>
          </p:nvSpPr>
          <p:spPr>
            <a:xfrm>
              <a:off x="4038586" y="8834604"/>
              <a:ext cx="152400" cy="152400"/>
            </a:xfrm>
            <a:custGeom>
              <a:avLst/>
              <a:gdLst/>
              <a:ahLst/>
              <a:cxnLst/>
              <a:rect l="l" t="t" r="r" b="b"/>
              <a:pathLst>
                <a:path w="152400" h="152400">
                  <a:moveTo>
                    <a:pt x="76200" y="0"/>
                  </a:moveTo>
                  <a:lnTo>
                    <a:pt x="46537" y="5989"/>
                  </a:lnTo>
                  <a:lnTo>
                    <a:pt x="22317" y="22321"/>
                  </a:lnTo>
                  <a:lnTo>
                    <a:pt x="5987" y="46543"/>
                  </a:lnTo>
                  <a:lnTo>
                    <a:pt x="0" y="76200"/>
                  </a:lnTo>
                  <a:lnTo>
                    <a:pt x="5987" y="105862"/>
                  </a:lnTo>
                  <a:lnTo>
                    <a:pt x="22317" y="130082"/>
                  </a:lnTo>
                  <a:lnTo>
                    <a:pt x="46537" y="146412"/>
                  </a:lnTo>
                  <a:lnTo>
                    <a:pt x="76200" y="152400"/>
                  </a:lnTo>
                  <a:lnTo>
                    <a:pt x="105856" y="146412"/>
                  </a:lnTo>
                  <a:lnTo>
                    <a:pt x="130078" y="130082"/>
                  </a:lnTo>
                  <a:lnTo>
                    <a:pt x="146410" y="105862"/>
                  </a:lnTo>
                  <a:lnTo>
                    <a:pt x="152400" y="76200"/>
                  </a:lnTo>
                  <a:lnTo>
                    <a:pt x="146410" y="46543"/>
                  </a:lnTo>
                  <a:lnTo>
                    <a:pt x="130078" y="22321"/>
                  </a:lnTo>
                  <a:lnTo>
                    <a:pt x="105856" y="5989"/>
                  </a:lnTo>
                  <a:lnTo>
                    <a:pt x="76200" y="0"/>
                  </a:lnTo>
                  <a:close/>
                </a:path>
              </a:pathLst>
            </a:custGeom>
            <a:grpFill/>
          </p:spPr>
          <p:txBody>
            <a:bodyPr wrap="square" lIns="0" tIns="0" rIns="0" bIns="0" rtlCol="0"/>
            <a:lstStyle/>
            <a:p>
              <a:endParaRPr>
                <a:solidFill>
                  <a:srgbClr val="000000"/>
                </a:solidFill>
              </a:endParaRPr>
            </a:p>
          </p:txBody>
        </p:sp>
        <p:sp>
          <p:nvSpPr>
            <p:cNvPr id="27" name="object 141">
              <a:extLst>
                <a:ext uri="{FF2B5EF4-FFF2-40B4-BE49-F238E27FC236}">
                  <a16:creationId xmlns:a16="http://schemas.microsoft.com/office/drawing/2014/main" id="{C320F956-FDCC-48BA-ABFB-FCD7AC67A33D}"/>
                </a:ext>
              </a:extLst>
            </p:cNvPr>
            <p:cNvSpPr/>
            <p:nvPr/>
          </p:nvSpPr>
          <p:spPr>
            <a:xfrm>
              <a:off x="3987784" y="8999706"/>
              <a:ext cx="254000" cy="127000"/>
            </a:xfrm>
            <a:custGeom>
              <a:avLst/>
              <a:gdLst/>
              <a:ahLst/>
              <a:cxnLst/>
              <a:rect l="l" t="t" r="r" b="b"/>
              <a:pathLst>
                <a:path w="254000" h="127000">
                  <a:moveTo>
                    <a:pt x="177800" y="0"/>
                  </a:moveTo>
                  <a:lnTo>
                    <a:pt x="76200" y="0"/>
                  </a:lnTo>
                  <a:lnTo>
                    <a:pt x="46537" y="5987"/>
                  </a:lnTo>
                  <a:lnTo>
                    <a:pt x="22317" y="22317"/>
                  </a:lnTo>
                  <a:lnTo>
                    <a:pt x="5987" y="46537"/>
                  </a:lnTo>
                  <a:lnTo>
                    <a:pt x="0" y="76200"/>
                  </a:lnTo>
                  <a:lnTo>
                    <a:pt x="0" y="127000"/>
                  </a:lnTo>
                  <a:lnTo>
                    <a:pt x="254000" y="127000"/>
                  </a:lnTo>
                  <a:lnTo>
                    <a:pt x="254000" y="76200"/>
                  </a:lnTo>
                  <a:lnTo>
                    <a:pt x="248012" y="46537"/>
                  </a:lnTo>
                  <a:lnTo>
                    <a:pt x="231682" y="22317"/>
                  </a:lnTo>
                  <a:lnTo>
                    <a:pt x="207462" y="5987"/>
                  </a:lnTo>
                  <a:lnTo>
                    <a:pt x="177800" y="0"/>
                  </a:lnTo>
                  <a:close/>
                </a:path>
              </a:pathLst>
            </a:custGeom>
            <a:grpFill/>
          </p:spPr>
          <p:txBody>
            <a:bodyPr wrap="square" lIns="0" tIns="0" rIns="0" bIns="0" rtlCol="0"/>
            <a:lstStyle/>
            <a:p>
              <a:endParaRPr>
                <a:solidFill>
                  <a:srgbClr val="000000"/>
                </a:solidFill>
              </a:endParaRPr>
            </a:p>
          </p:txBody>
        </p:sp>
        <p:sp>
          <p:nvSpPr>
            <p:cNvPr id="28" name="object 142">
              <a:extLst>
                <a:ext uri="{FF2B5EF4-FFF2-40B4-BE49-F238E27FC236}">
                  <a16:creationId xmlns:a16="http://schemas.microsoft.com/office/drawing/2014/main" id="{52F8F917-7EFB-439E-A6BA-BC8F2DD6A2F1}"/>
                </a:ext>
              </a:extLst>
            </p:cNvPr>
            <p:cNvSpPr/>
            <p:nvPr/>
          </p:nvSpPr>
          <p:spPr>
            <a:xfrm>
              <a:off x="3581386" y="8834604"/>
              <a:ext cx="152400" cy="152400"/>
            </a:xfrm>
            <a:custGeom>
              <a:avLst/>
              <a:gdLst/>
              <a:ahLst/>
              <a:cxnLst/>
              <a:rect l="l" t="t" r="r" b="b"/>
              <a:pathLst>
                <a:path w="152400" h="152400">
                  <a:moveTo>
                    <a:pt x="76200" y="0"/>
                  </a:moveTo>
                  <a:lnTo>
                    <a:pt x="46537" y="5989"/>
                  </a:lnTo>
                  <a:lnTo>
                    <a:pt x="22317" y="22321"/>
                  </a:lnTo>
                  <a:lnTo>
                    <a:pt x="5987" y="46543"/>
                  </a:lnTo>
                  <a:lnTo>
                    <a:pt x="0" y="76200"/>
                  </a:lnTo>
                  <a:lnTo>
                    <a:pt x="5987" y="105862"/>
                  </a:lnTo>
                  <a:lnTo>
                    <a:pt x="22317" y="130082"/>
                  </a:lnTo>
                  <a:lnTo>
                    <a:pt x="46537" y="146412"/>
                  </a:lnTo>
                  <a:lnTo>
                    <a:pt x="76200" y="152400"/>
                  </a:lnTo>
                  <a:lnTo>
                    <a:pt x="105856" y="146412"/>
                  </a:lnTo>
                  <a:lnTo>
                    <a:pt x="130078" y="130082"/>
                  </a:lnTo>
                  <a:lnTo>
                    <a:pt x="146410" y="105862"/>
                  </a:lnTo>
                  <a:lnTo>
                    <a:pt x="152400" y="76200"/>
                  </a:lnTo>
                  <a:lnTo>
                    <a:pt x="146410" y="46543"/>
                  </a:lnTo>
                  <a:lnTo>
                    <a:pt x="130078" y="22321"/>
                  </a:lnTo>
                  <a:lnTo>
                    <a:pt x="105856" y="5989"/>
                  </a:lnTo>
                  <a:lnTo>
                    <a:pt x="76200" y="0"/>
                  </a:lnTo>
                  <a:close/>
                </a:path>
              </a:pathLst>
            </a:custGeom>
            <a:grpFill/>
          </p:spPr>
          <p:txBody>
            <a:bodyPr wrap="square" lIns="0" tIns="0" rIns="0" bIns="0" rtlCol="0"/>
            <a:lstStyle/>
            <a:p>
              <a:endParaRPr>
                <a:solidFill>
                  <a:srgbClr val="000000"/>
                </a:solidFill>
              </a:endParaRPr>
            </a:p>
          </p:txBody>
        </p:sp>
        <p:sp>
          <p:nvSpPr>
            <p:cNvPr id="29" name="object 143">
              <a:extLst>
                <a:ext uri="{FF2B5EF4-FFF2-40B4-BE49-F238E27FC236}">
                  <a16:creationId xmlns:a16="http://schemas.microsoft.com/office/drawing/2014/main" id="{544A16CE-8BAD-4C88-806B-0463E59DF277}"/>
                </a:ext>
              </a:extLst>
            </p:cNvPr>
            <p:cNvSpPr/>
            <p:nvPr/>
          </p:nvSpPr>
          <p:spPr>
            <a:xfrm>
              <a:off x="3530586" y="8999706"/>
              <a:ext cx="254000" cy="127000"/>
            </a:xfrm>
            <a:custGeom>
              <a:avLst/>
              <a:gdLst/>
              <a:ahLst/>
              <a:cxnLst/>
              <a:rect l="l" t="t" r="r" b="b"/>
              <a:pathLst>
                <a:path w="254000" h="127000">
                  <a:moveTo>
                    <a:pt x="177800" y="0"/>
                  </a:moveTo>
                  <a:lnTo>
                    <a:pt x="76200" y="0"/>
                  </a:lnTo>
                  <a:lnTo>
                    <a:pt x="46537" y="5987"/>
                  </a:lnTo>
                  <a:lnTo>
                    <a:pt x="22317" y="22317"/>
                  </a:lnTo>
                  <a:lnTo>
                    <a:pt x="5987" y="46537"/>
                  </a:lnTo>
                  <a:lnTo>
                    <a:pt x="0" y="76200"/>
                  </a:lnTo>
                  <a:lnTo>
                    <a:pt x="0" y="127000"/>
                  </a:lnTo>
                  <a:lnTo>
                    <a:pt x="254000" y="127000"/>
                  </a:lnTo>
                  <a:lnTo>
                    <a:pt x="254000" y="76200"/>
                  </a:lnTo>
                  <a:lnTo>
                    <a:pt x="248012" y="46537"/>
                  </a:lnTo>
                  <a:lnTo>
                    <a:pt x="231682" y="22317"/>
                  </a:lnTo>
                  <a:lnTo>
                    <a:pt x="207462" y="5987"/>
                  </a:lnTo>
                  <a:lnTo>
                    <a:pt x="177800" y="0"/>
                  </a:lnTo>
                  <a:close/>
                </a:path>
              </a:pathLst>
            </a:custGeom>
            <a:grpFill/>
          </p:spPr>
          <p:txBody>
            <a:bodyPr wrap="square" lIns="0" tIns="0" rIns="0" bIns="0" rtlCol="0"/>
            <a:lstStyle/>
            <a:p>
              <a:endParaRPr>
                <a:solidFill>
                  <a:srgbClr val="000000"/>
                </a:solidFill>
              </a:endParaRPr>
            </a:p>
          </p:txBody>
        </p:sp>
      </p:grpSp>
    </p:spTree>
    <p:extLst>
      <p:ext uri="{BB962C8B-B14F-4D97-AF65-F5344CB8AC3E}">
        <p14:creationId xmlns:p14="http://schemas.microsoft.com/office/powerpoint/2010/main" val="3790876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Funnel - 12-16-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BD234-93A2-43E3-8E32-B7CBDE2132DF}"/>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A9F86876-E5AF-4A0E-A3A6-895CEA5E5F22}"/>
              </a:ext>
            </a:extLst>
          </p:cNvPr>
          <p:cNvSpPr>
            <a:spLocks noGrp="1"/>
          </p:cNvSpPr>
          <p:nvPr>
            <p:ph type="sldNum" sz="quarter" idx="10"/>
          </p:nvPr>
        </p:nvSpPr>
        <p:spPr/>
        <p:txBody>
          <a:bodyPr/>
          <a:lstStyle/>
          <a:p>
            <a:fld id="{2F12EBB6-D8A3-430D-BC41-FBCBB6B36320}" type="slidenum">
              <a:rPr lang="en-US" smtClean="0"/>
              <a:pPr/>
              <a:t>‹#›</a:t>
            </a:fld>
            <a:endParaRPr lang="en-US"/>
          </a:p>
        </p:txBody>
      </p:sp>
      <p:graphicFrame>
        <p:nvGraphicFramePr>
          <p:cNvPr id="4" name="Table 56">
            <a:extLst>
              <a:ext uri="{FF2B5EF4-FFF2-40B4-BE49-F238E27FC236}">
                <a16:creationId xmlns:a16="http://schemas.microsoft.com/office/drawing/2014/main" id="{4C24C838-B4E4-4251-B983-4A4159CEEAF6}"/>
              </a:ext>
            </a:extLst>
          </p:cNvPr>
          <p:cNvGraphicFramePr>
            <a:graphicFrameLocks noGrp="1"/>
          </p:cNvGraphicFramePr>
          <p:nvPr userDrawn="1"/>
        </p:nvGraphicFramePr>
        <p:xfrm>
          <a:off x="6217305" y="1220836"/>
          <a:ext cx="5602568" cy="908304"/>
        </p:xfrm>
        <a:graphic>
          <a:graphicData uri="http://schemas.openxmlformats.org/drawingml/2006/table">
            <a:tbl>
              <a:tblPr firstRow="1" bandRow="1">
                <a:tableStyleId>{69CF1AB2-1976-4502-BF36-3FF5EA218861}</a:tableStyleId>
              </a:tblPr>
              <a:tblGrid>
                <a:gridCol w="5602568">
                  <a:extLst>
                    <a:ext uri="{9D8B030D-6E8A-4147-A177-3AD203B41FA5}">
                      <a16:colId xmlns:a16="http://schemas.microsoft.com/office/drawing/2014/main" val="3075610832"/>
                    </a:ext>
                  </a:extLst>
                </a:gridCol>
              </a:tblGrid>
              <a:tr h="310896">
                <a:tc>
                  <a:txBody>
                    <a:bodyPr/>
                    <a:lstStyle/>
                    <a:p>
                      <a:pPr algn="ctr"/>
                      <a:endParaRPr lang="en-US" sz="1400">
                        <a:solidFill>
                          <a:schemeClr val="tx2">
                            <a:lumMod val="100000"/>
                          </a:schemeClr>
                        </a:solidFill>
                      </a:endParaRPr>
                    </a:p>
                  </a:txBody>
                  <a:tcPr marL="103632" marR="103632" marT="51816" marB="51816"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accent1">
                        <a:lumMod val="100000"/>
                      </a:schemeClr>
                    </a:solidFill>
                  </a:tcPr>
                </a:tc>
                <a:extLst>
                  <a:ext uri="{0D108BD9-81ED-4DB2-BD59-A6C34878D82A}">
                    <a16:rowId xmlns:a16="http://schemas.microsoft.com/office/drawing/2014/main" val="1020625493"/>
                  </a:ext>
                </a:extLst>
              </a:tr>
              <a:tr h="591312">
                <a:tc>
                  <a:txBody>
                    <a:bodyPr/>
                    <a:lstStyle/>
                    <a:p>
                      <a:pPr algn="ctr"/>
                      <a:endParaRPr lang="en-US" sz="1200"/>
                    </a:p>
                  </a:txBody>
                  <a:tcPr marL="103632" marR="103632" marT="51816" marB="51816"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lumMod val="100000"/>
                      </a:schemeClr>
                    </a:solidFill>
                  </a:tcPr>
                </a:tc>
                <a:extLst>
                  <a:ext uri="{0D108BD9-81ED-4DB2-BD59-A6C34878D82A}">
                    <a16:rowId xmlns:a16="http://schemas.microsoft.com/office/drawing/2014/main" val="3849534274"/>
                  </a:ext>
                </a:extLst>
              </a:tr>
            </a:tbl>
          </a:graphicData>
        </a:graphic>
      </p:graphicFrame>
      <p:graphicFrame>
        <p:nvGraphicFramePr>
          <p:cNvPr id="5" name="Table 4">
            <a:extLst>
              <a:ext uri="{FF2B5EF4-FFF2-40B4-BE49-F238E27FC236}">
                <a16:creationId xmlns:a16="http://schemas.microsoft.com/office/drawing/2014/main" id="{C49E34BB-CFEB-409F-8F0E-7B573F2DE7B2}"/>
              </a:ext>
            </a:extLst>
          </p:cNvPr>
          <p:cNvGraphicFramePr>
            <a:graphicFrameLocks noGrp="1"/>
          </p:cNvGraphicFramePr>
          <p:nvPr userDrawn="1"/>
        </p:nvGraphicFramePr>
        <p:xfrm>
          <a:off x="6217300" y="2232100"/>
          <a:ext cx="5602565" cy="910618"/>
        </p:xfrm>
        <a:graphic>
          <a:graphicData uri="http://schemas.openxmlformats.org/drawingml/2006/table">
            <a:tbl>
              <a:tblPr firstRow="1" bandRow="1">
                <a:tableStyleId>{69CF1AB2-1976-4502-BF36-3FF5EA218861}</a:tableStyleId>
              </a:tblPr>
              <a:tblGrid>
                <a:gridCol w="5602565">
                  <a:extLst>
                    <a:ext uri="{9D8B030D-6E8A-4147-A177-3AD203B41FA5}">
                      <a16:colId xmlns:a16="http://schemas.microsoft.com/office/drawing/2014/main" val="3075610832"/>
                    </a:ext>
                  </a:extLst>
                </a:gridCol>
              </a:tblGrid>
              <a:tr h="310896">
                <a:tc>
                  <a:txBody>
                    <a:bodyPr/>
                    <a:lstStyle/>
                    <a:p>
                      <a:pPr algn="ctr"/>
                      <a:endParaRPr lang="en-US" sz="1400">
                        <a:solidFill>
                          <a:schemeClr val="tx2">
                            <a:lumMod val="100000"/>
                          </a:schemeClr>
                        </a:solidFill>
                      </a:endParaRPr>
                    </a:p>
                  </a:txBody>
                  <a:tcPr marL="103632" marR="103632" marT="51816" marB="51816"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accent2">
                        <a:lumMod val="100000"/>
                      </a:schemeClr>
                    </a:solidFill>
                  </a:tcPr>
                </a:tc>
                <a:extLst>
                  <a:ext uri="{0D108BD9-81ED-4DB2-BD59-A6C34878D82A}">
                    <a16:rowId xmlns:a16="http://schemas.microsoft.com/office/drawing/2014/main" val="1020625493"/>
                  </a:ext>
                </a:extLst>
              </a:tr>
              <a:tr h="593626">
                <a:tc>
                  <a:txBody>
                    <a:bodyPr/>
                    <a:lstStyle/>
                    <a:p>
                      <a:pPr algn="ctr"/>
                      <a:endParaRPr lang="en-US" sz="1200"/>
                    </a:p>
                  </a:txBody>
                  <a:tcPr marL="103632" marR="103632" marT="51816" marB="51816" anchor="ctr">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solidFill>
                      <a:schemeClr val="bg1">
                        <a:lumMod val="100000"/>
                      </a:schemeClr>
                    </a:solidFill>
                  </a:tcPr>
                </a:tc>
                <a:extLst>
                  <a:ext uri="{0D108BD9-81ED-4DB2-BD59-A6C34878D82A}">
                    <a16:rowId xmlns:a16="http://schemas.microsoft.com/office/drawing/2014/main" val="3849534274"/>
                  </a:ext>
                </a:extLst>
              </a:tr>
            </a:tbl>
          </a:graphicData>
        </a:graphic>
      </p:graphicFrame>
      <p:graphicFrame>
        <p:nvGraphicFramePr>
          <p:cNvPr id="6" name="Table 5">
            <a:extLst>
              <a:ext uri="{FF2B5EF4-FFF2-40B4-BE49-F238E27FC236}">
                <a16:creationId xmlns:a16="http://schemas.microsoft.com/office/drawing/2014/main" id="{B6E23DA7-E363-4348-9C30-8DEA4BF82AC1}"/>
              </a:ext>
            </a:extLst>
          </p:cNvPr>
          <p:cNvGraphicFramePr>
            <a:graphicFrameLocks noGrp="1"/>
          </p:cNvGraphicFramePr>
          <p:nvPr userDrawn="1"/>
        </p:nvGraphicFramePr>
        <p:xfrm>
          <a:off x="6217300" y="3245677"/>
          <a:ext cx="5602569" cy="908304"/>
        </p:xfrm>
        <a:graphic>
          <a:graphicData uri="http://schemas.openxmlformats.org/drawingml/2006/table">
            <a:tbl>
              <a:tblPr firstRow="1" bandRow="1">
                <a:tableStyleId>{69CF1AB2-1976-4502-BF36-3FF5EA218861}</a:tableStyleId>
              </a:tblPr>
              <a:tblGrid>
                <a:gridCol w="5602569">
                  <a:extLst>
                    <a:ext uri="{9D8B030D-6E8A-4147-A177-3AD203B41FA5}">
                      <a16:colId xmlns:a16="http://schemas.microsoft.com/office/drawing/2014/main" val="3075610832"/>
                    </a:ext>
                  </a:extLst>
                </a:gridCol>
              </a:tblGrid>
              <a:tr h="310896">
                <a:tc>
                  <a:txBody>
                    <a:bodyPr/>
                    <a:lstStyle/>
                    <a:p>
                      <a:pPr algn="ctr"/>
                      <a:endParaRPr lang="en-US" sz="1400">
                        <a:solidFill>
                          <a:schemeClr val="tx2">
                            <a:lumMod val="100000"/>
                          </a:schemeClr>
                        </a:solidFill>
                      </a:endParaRPr>
                    </a:p>
                  </a:txBody>
                  <a:tcPr marL="103632" marR="103632" marT="51816" marB="51816"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solidFill>
                      <a:schemeClr val="accent3">
                        <a:lumMod val="100000"/>
                      </a:schemeClr>
                    </a:solidFill>
                  </a:tcPr>
                </a:tc>
                <a:extLst>
                  <a:ext uri="{0D108BD9-81ED-4DB2-BD59-A6C34878D82A}">
                    <a16:rowId xmlns:a16="http://schemas.microsoft.com/office/drawing/2014/main" val="1020625493"/>
                  </a:ext>
                </a:extLst>
              </a:tr>
              <a:tr h="591312">
                <a:tc>
                  <a:txBody>
                    <a:bodyPr/>
                    <a:lstStyle/>
                    <a:p>
                      <a:pPr algn="ctr"/>
                      <a:endParaRPr lang="en-US" sz="1200"/>
                    </a:p>
                  </a:txBody>
                  <a:tcPr marL="103632" marR="103632" marT="51816" marB="51816"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solidFill>
                      <a:schemeClr val="bg1">
                        <a:lumMod val="100000"/>
                      </a:schemeClr>
                    </a:solidFill>
                  </a:tcPr>
                </a:tc>
                <a:extLst>
                  <a:ext uri="{0D108BD9-81ED-4DB2-BD59-A6C34878D82A}">
                    <a16:rowId xmlns:a16="http://schemas.microsoft.com/office/drawing/2014/main" val="3849534274"/>
                  </a:ext>
                </a:extLst>
              </a:tr>
            </a:tbl>
          </a:graphicData>
        </a:graphic>
      </p:graphicFrame>
      <p:graphicFrame>
        <p:nvGraphicFramePr>
          <p:cNvPr id="7" name="Table 6">
            <a:extLst>
              <a:ext uri="{FF2B5EF4-FFF2-40B4-BE49-F238E27FC236}">
                <a16:creationId xmlns:a16="http://schemas.microsoft.com/office/drawing/2014/main" id="{75D04B82-E25B-4D06-A6AB-4DC243DABB0A}"/>
              </a:ext>
            </a:extLst>
          </p:cNvPr>
          <p:cNvGraphicFramePr>
            <a:graphicFrameLocks noGrp="1"/>
          </p:cNvGraphicFramePr>
          <p:nvPr userDrawn="1"/>
        </p:nvGraphicFramePr>
        <p:xfrm>
          <a:off x="6217300" y="4256940"/>
          <a:ext cx="5602569" cy="908304"/>
        </p:xfrm>
        <a:graphic>
          <a:graphicData uri="http://schemas.openxmlformats.org/drawingml/2006/table">
            <a:tbl>
              <a:tblPr firstRow="1" bandRow="1">
                <a:tableStyleId>{69CF1AB2-1976-4502-BF36-3FF5EA218861}</a:tableStyleId>
              </a:tblPr>
              <a:tblGrid>
                <a:gridCol w="5602569">
                  <a:extLst>
                    <a:ext uri="{9D8B030D-6E8A-4147-A177-3AD203B41FA5}">
                      <a16:colId xmlns:a16="http://schemas.microsoft.com/office/drawing/2014/main" val="3075610832"/>
                    </a:ext>
                  </a:extLst>
                </a:gridCol>
              </a:tblGrid>
              <a:tr h="310896">
                <a:tc>
                  <a:txBody>
                    <a:bodyPr/>
                    <a:lstStyle/>
                    <a:p>
                      <a:pPr algn="ctr"/>
                      <a:endParaRPr lang="en-US" sz="1400">
                        <a:solidFill>
                          <a:schemeClr val="tx2">
                            <a:lumMod val="100000"/>
                          </a:schemeClr>
                        </a:solidFill>
                      </a:endParaRPr>
                    </a:p>
                  </a:txBody>
                  <a:tcPr marL="103632" marR="103632" marT="51816" marB="51816" anchor="ctr">
                    <a:lnL w="12700" cap="flat" cmpd="sng" algn="ctr">
                      <a:solidFill>
                        <a:schemeClr val="accent5"/>
                      </a:solidFill>
                      <a:prstDash val="solid"/>
                      <a:round/>
                      <a:headEnd type="none" w="med" len="med"/>
                      <a:tailEnd type="none" w="med" len="med"/>
                    </a:lnL>
                    <a:lnR w="12700" cap="flat" cmpd="sng" algn="ctr">
                      <a:solidFill>
                        <a:schemeClr val="accent5"/>
                      </a:solidFill>
                      <a:prstDash val="solid"/>
                      <a:round/>
                      <a:headEnd type="none" w="med" len="med"/>
                      <a:tailEnd type="none" w="med" len="med"/>
                    </a:lnR>
                    <a:lnT w="12700" cap="flat" cmpd="sng" algn="ctr">
                      <a:solidFill>
                        <a:schemeClr val="accent5"/>
                      </a:solidFill>
                      <a:prstDash val="solid"/>
                      <a:round/>
                      <a:headEnd type="none" w="med" len="med"/>
                      <a:tailEnd type="none" w="med" len="med"/>
                    </a:lnT>
                    <a:lnB w="12700" cap="flat" cmpd="sng" algn="ctr">
                      <a:solidFill>
                        <a:schemeClr val="accent5"/>
                      </a:solidFill>
                      <a:prstDash val="solid"/>
                      <a:round/>
                      <a:headEnd type="none" w="med" len="med"/>
                      <a:tailEnd type="none" w="med" len="med"/>
                    </a:lnB>
                    <a:solidFill>
                      <a:schemeClr val="accent5">
                        <a:lumMod val="100000"/>
                      </a:schemeClr>
                    </a:solidFill>
                  </a:tcPr>
                </a:tc>
                <a:extLst>
                  <a:ext uri="{0D108BD9-81ED-4DB2-BD59-A6C34878D82A}">
                    <a16:rowId xmlns:a16="http://schemas.microsoft.com/office/drawing/2014/main" val="1020625493"/>
                  </a:ext>
                </a:extLst>
              </a:tr>
              <a:tr h="591312">
                <a:tc>
                  <a:txBody>
                    <a:bodyPr/>
                    <a:lstStyle/>
                    <a:p>
                      <a:pPr algn="ctr"/>
                      <a:endParaRPr lang="en-US" sz="1200"/>
                    </a:p>
                  </a:txBody>
                  <a:tcPr marL="103632" marR="103632" marT="51816" marB="51816" anchor="ctr">
                    <a:lnL w="12700" cap="flat" cmpd="sng" algn="ctr">
                      <a:solidFill>
                        <a:schemeClr val="accent5"/>
                      </a:solidFill>
                      <a:prstDash val="solid"/>
                      <a:round/>
                      <a:headEnd type="none" w="med" len="med"/>
                      <a:tailEnd type="none" w="med" len="med"/>
                    </a:lnL>
                    <a:lnR w="12700" cap="flat" cmpd="sng" algn="ctr">
                      <a:solidFill>
                        <a:schemeClr val="accent5"/>
                      </a:solidFill>
                      <a:prstDash val="solid"/>
                      <a:round/>
                      <a:headEnd type="none" w="med" len="med"/>
                      <a:tailEnd type="none" w="med" len="med"/>
                    </a:lnR>
                    <a:lnT w="12700" cap="flat" cmpd="sng" algn="ctr">
                      <a:solidFill>
                        <a:schemeClr val="accent5"/>
                      </a:solidFill>
                      <a:prstDash val="solid"/>
                      <a:round/>
                      <a:headEnd type="none" w="med" len="med"/>
                      <a:tailEnd type="none" w="med" len="med"/>
                    </a:lnT>
                    <a:lnB w="12700" cap="flat" cmpd="sng" algn="ctr">
                      <a:solidFill>
                        <a:schemeClr val="accent5"/>
                      </a:solidFill>
                      <a:prstDash val="solid"/>
                      <a:round/>
                      <a:headEnd type="none" w="med" len="med"/>
                      <a:tailEnd type="none" w="med" len="med"/>
                    </a:lnB>
                    <a:solidFill>
                      <a:schemeClr val="bg1">
                        <a:lumMod val="100000"/>
                      </a:schemeClr>
                    </a:solidFill>
                  </a:tcPr>
                </a:tc>
                <a:extLst>
                  <a:ext uri="{0D108BD9-81ED-4DB2-BD59-A6C34878D82A}">
                    <a16:rowId xmlns:a16="http://schemas.microsoft.com/office/drawing/2014/main" val="3849534274"/>
                  </a:ext>
                </a:extLst>
              </a:tr>
            </a:tbl>
          </a:graphicData>
        </a:graphic>
      </p:graphicFrame>
      <p:graphicFrame>
        <p:nvGraphicFramePr>
          <p:cNvPr id="8" name="Table 7">
            <a:extLst>
              <a:ext uri="{FF2B5EF4-FFF2-40B4-BE49-F238E27FC236}">
                <a16:creationId xmlns:a16="http://schemas.microsoft.com/office/drawing/2014/main" id="{38A7B1EA-5F68-4A29-9FC6-213C27024564}"/>
              </a:ext>
            </a:extLst>
          </p:cNvPr>
          <p:cNvGraphicFramePr>
            <a:graphicFrameLocks noGrp="1"/>
          </p:cNvGraphicFramePr>
          <p:nvPr userDrawn="1"/>
        </p:nvGraphicFramePr>
        <p:xfrm>
          <a:off x="6217305" y="5268204"/>
          <a:ext cx="5602562" cy="939322"/>
        </p:xfrm>
        <a:graphic>
          <a:graphicData uri="http://schemas.openxmlformats.org/drawingml/2006/table">
            <a:tbl>
              <a:tblPr firstRow="1" bandRow="1">
                <a:tableStyleId>{69CF1AB2-1976-4502-BF36-3FF5EA218861}</a:tableStyleId>
              </a:tblPr>
              <a:tblGrid>
                <a:gridCol w="5602562">
                  <a:extLst>
                    <a:ext uri="{9D8B030D-6E8A-4147-A177-3AD203B41FA5}">
                      <a16:colId xmlns:a16="http://schemas.microsoft.com/office/drawing/2014/main" val="3075610832"/>
                    </a:ext>
                  </a:extLst>
                </a:gridCol>
              </a:tblGrid>
              <a:tr h="285974">
                <a:tc>
                  <a:txBody>
                    <a:bodyPr/>
                    <a:lstStyle/>
                    <a:p>
                      <a:pPr algn="ctr"/>
                      <a:endParaRPr lang="en-US" sz="1400" b="1">
                        <a:solidFill>
                          <a:schemeClr val="tx2">
                            <a:lumMod val="100000"/>
                          </a:schemeClr>
                        </a:solidFill>
                      </a:endParaRPr>
                    </a:p>
                  </a:txBody>
                  <a:tcPr marL="103632" marR="103632" marT="51816" marB="51816" anchor="ctr">
                    <a:lnL w="12700" cap="flat" cmpd="sng" algn="ctr">
                      <a:solidFill>
                        <a:schemeClr val="accent4"/>
                      </a:solidFill>
                      <a:prstDash val="solid"/>
                      <a:round/>
                      <a:headEnd type="none" w="med" len="med"/>
                      <a:tailEnd type="none" w="med" len="med"/>
                    </a:lnL>
                    <a:lnR w="12700" cap="flat" cmpd="sng" algn="ctr">
                      <a:solidFill>
                        <a:schemeClr val="accent4"/>
                      </a:solidFill>
                      <a:prstDash val="solid"/>
                      <a:round/>
                      <a:headEnd type="none" w="med" len="med"/>
                      <a:tailEnd type="none" w="med" len="med"/>
                    </a:ln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solidFill>
                      <a:schemeClr val="accent4">
                        <a:lumMod val="100000"/>
                      </a:schemeClr>
                    </a:solidFill>
                  </a:tcPr>
                </a:tc>
                <a:extLst>
                  <a:ext uri="{0D108BD9-81ED-4DB2-BD59-A6C34878D82A}">
                    <a16:rowId xmlns:a16="http://schemas.microsoft.com/office/drawing/2014/main" val="1020625493"/>
                  </a:ext>
                </a:extLst>
              </a:tr>
              <a:tr h="622330">
                <a:tc>
                  <a:txBody>
                    <a:bodyPr/>
                    <a:lstStyle/>
                    <a:p>
                      <a:pPr algn="ctr"/>
                      <a:endParaRPr lang="en-US" sz="1200" b="1"/>
                    </a:p>
                  </a:txBody>
                  <a:tcPr marL="103632" marR="103632" marT="51816" marB="51816" anchor="ctr">
                    <a:lnL w="12700" cap="flat" cmpd="sng" algn="ctr">
                      <a:solidFill>
                        <a:schemeClr val="accent4"/>
                      </a:solidFill>
                      <a:prstDash val="solid"/>
                      <a:round/>
                      <a:headEnd type="none" w="med" len="med"/>
                      <a:tailEnd type="none" w="med" len="med"/>
                    </a:lnL>
                    <a:lnR w="12700" cap="flat" cmpd="sng" algn="ctr">
                      <a:solidFill>
                        <a:schemeClr val="accent4"/>
                      </a:solidFill>
                      <a:prstDash val="solid"/>
                      <a:round/>
                      <a:headEnd type="none" w="med" len="med"/>
                      <a:tailEnd type="none" w="med" len="med"/>
                    </a:ln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solidFill>
                      <a:schemeClr val="bg1">
                        <a:lumMod val="100000"/>
                      </a:schemeClr>
                    </a:solidFill>
                  </a:tcPr>
                </a:tc>
                <a:extLst>
                  <a:ext uri="{0D108BD9-81ED-4DB2-BD59-A6C34878D82A}">
                    <a16:rowId xmlns:a16="http://schemas.microsoft.com/office/drawing/2014/main" val="3849534274"/>
                  </a:ext>
                </a:extLst>
              </a:tr>
            </a:tbl>
          </a:graphicData>
        </a:graphic>
      </p:graphicFrame>
      <p:grpSp>
        <p:nvGrpSpPr>
          <p:cNvPr id="9" name="Group 8">
            <a:extLst>
              <a:ext uri="{FF2B5EF4-FFF2-40B4-BE49-F238E27FC236}">
                <a16:creationId xmlns:a16="http://schemas.microsoft.com/office/drawing/2014/main" id="{D68B0859-CA1E-493A-B9B0-E91857FD5585}"/>
              </a:ext>
            </a:extLst>
          </p:cNvPr>
          <p:cNvGrpSpPr/>
          <p:nvPr userDrawn="1"/>
        </p:nvGrpSpPr>
        <p:grpSpPr>
          <a:xfrm>
            <a:off x="240956" y="1706663"/>
            <a:ext cx="5331039" cy="4389489"/>
            <a:chOff x="891447" y="1946130"/>
            <a:chExt cx="4361758" cy="3586846"/>
          </a:xfrm>
        </p:grpSpPr>
        <p:sp>
          <p:nvSpPr>
            <p:cNvPr id="10" name="AutoShape 3">
              <a:extLst>
                <a:ext uri="{FF2B5EF4-FFF2-40B4-BE49-F238E27FC236}">
                  <a16:creationId xmlns:a16="http://schemas.microsoft.com/office/drawing/2014/main" id="{61B1804F-D995-43B8-9101-88F493983DF4}"/>
                </a:ext>
              </a:extLst>
            </p:cNvPr>
            <p:cNvSpPr>
              <a:spLocks noChangeArrowheads="1"/>
            </p:cNvSpPr>
            <p:nvPr/>
          </p:nvSpPr>
          <p:spPr bwMode="gray">
            <a:xfrm>
              <a:off x="2811047" y="4187533"/>
              <a:ext cx="513416" cy="1345443"/>
            </a:xfrm>
            <a:prstGeom prst="can">
              <a:avLst>
                <a:gd name="adj" fmla="val 35017"/>
              </a:avLst>
            </a:prstGeom>
            <a:solidFill>
              <a:schemeClr val="accent4">
                <a:lumMod val="100000"/>
              </a:schemeClr>
            </a:solidFill>
            <a:ln>
              <a:noFill/>
            </a:ln>
            <a:effectLst/>
          </p:spPr>
          <p:txBody>
            <a:bodyPr wrap="none" lIns="110189" tIns="55095" rIns="110189" bIns="55095" anchor="ctr">
              <a:noAutofit/>
            </a:bodyPr>
            <a:lstStyle/>
            <a:p>
              <a:pPr algn="ctr" defTabSz="1036314"/>
              <a:endParaRPr lang="en-CA" sz="2267">
                <a:solidFill>
                  <a:srgbClr val="000000"/>
                </a:solidFill>
                <a:latin typeface="Univers for KPMG" panose="020B0603020202020204" pitchFamily="34" charset="0"/>
              </a:endParaRPr>
            </a:p>
          </p:txBody>
        </p:sp>
        <p:sp>
          <p:nvSpPr>
            <p:cNvPr id="11" name="Freeform 4">
              <a:extLst>
                <a:ext uri="{FF2B5EF4-FFF2-40B4-BE49-F238E27FC236}">
                  <a16:creationId xmlns:a16="http://schemas.microsoft.com/office/drawing/2014/main" id="{1CA34599-B31C-4388-BE1F-2F1C2F23406C}"/>
                </a:ext>
              </a:extLst>
            </p:cNvPr>
            <p:cNvSpPr>
              <a:spLocks/>
            </p:cNvSpPr>
            <p:nvPr/>
          </p:nvSpPr>
          <p:spPr bwMode="gray">
            <a:xfrm>
              <a:off x="1392675" y="2739865"/>
              <a:ext cx="3353206" cy="744128"/>
            </a:xfrm>
            <a:custGeom>
              <a:avLst/>
              <a:gdLst>
                <a:gd name="T0" fmla="*/ 0 w 2866"/>
                <a:gd name="T1" fmla="*/ 4 h 616"/>
                <a:gd name="T2" fmla="*/ 2866 w 2866"/>
                <a:gd name="T3" fmla="*/ 0 h 616"/>
                <a:gd name="T4" fmla="*/ 2466 w 2866"/>
                <a:gd name="T5" fmla="*/ 528 h 616"/>
                <a:gd name="T6" fmla="*/ 398 w 2866"/>
                <a:gd name="T7" fmla="*/ 529 h 616"/>
                <a:gd name="T8" fmla="*/ 0 w 2866"/>
                <a:gd name="T9" fmla="*/ 4 h 616"/>
              </a:gdLst>
              <a:ahLst/>
              <a:cxnLst>
                <a:cxn ang="0">
                  <a:pos x="T0" y="T1"/>
                </a:cxn>
                <a:cxn ang="0">
                  <a:pos x="T2" y="T3"/>
                </a:cxn>
                <a:cxn ang="0">
                  <a:pos x="T4" y="T5"/>
                </a:cxn>
                <a:cxn ang="0">
                  <a:pos x="T6" y="T7"/>
                </a:cxn>
                <a:cxn ang="0">
                  <a:pos x="T8" y="T9"/>
                </a:cxn>
              </a:cxnLst>
              <a:rect l="0" t="0" r="r" b="b"/>
              <a:pathLst>
                <a:path w="2866" h="616">
                  <a:moveTo>
                    <a:pt x="0" y="4"/>
                  </a:moveTo>
                  <a:cubicBezTo>
                    <a:pt x="396" y="80"/>
                    <a:pt x="2427" y="95"/>
                    <a:pt x="2866" y="0"/>
                  </a:cubicBezTo>
                  <a:lnTo>
                    <a:pt x="2466" y="528"/>
                  </a:lnTo>
                  <a:cubicBezTo>
                    <a:pt x="2055" y="616"/>
                    <a:pt x="809" y="616"/>
                    <a:pt x="398" y="529"/>
                  </a:cubicBezTo>
                  <a:lnTo>
                    <a:pt x="0" y="4"/>
                  </a:lnTo>
                  <a:close/>
                </a:path>
              </a:pathLst>
            </a:custGeom>
            <a:solidFill>
              <a:schemeClr val="accent2">
                <a:lumMod val="100000"/>
              </a:schemeClr>
            </a:solidFill>
            <a:ln>
              <a:noFill/>
            </a:ln>
            <a:effectLst/>
          </p:spPr>
          <p:txBody>
            <a:bodyPr wrap="none" lIns="110189" tIns="55095" rIns="110189" bIns="55095" anchor="ctr">
              <a:noAutofit/>
            </a:bodyPr>
            <a:lstStyle/>
            <a:p>
              <a:pPr algn="ctr" defTabSz="1036314"/>
              <a:endParaRPr lang="en-CA" sz="2267">
                <a:solidFill>
                  <a:srgbClr val="000000"/>
                </a:solidFill>
                <a:latin typeface="Univers for KPMG" panose="020B0603020202020204" pitchFamily="34" charset="0"/>
              </a:endParaRPr>
            </a:p>
          </p:txBody>
        </p:sp>
        <p:sp>
          <p:nvSpPr>
            <p:cNvPr id="12" name="Freeform 5">
              <a:extLst>
                <a:ext uri="{FF2B5EF4-FFF2-40B4-BE49-F238E27FC236}">
                  <a16:creationId xmlns:a16="http://schemas.microsoft.com/office/drawing/2014/main" id="{B846C81D-38E5-4C4C-9881-175A0D274A01}"/>
                </a:ext>
              </a:extLst>
            </p:cNvPr>
            <p:cNvSpPr>
              <a:spLocks/>
            </p:cNvSpPr>
            <p:nvPr/>
          </p:nvSpPr>
          <p:spPr bwMode="gray">
            <a:xfrm>
              <a:off x="1852771" y="3369743"/>
              <a:ext cx="2428447" cy="753148"/>
            </a:xfrm>
            <a:custGeom>
              <a:avLst/>
              <a:gdLst>
                <a:gd name="T0" fmla="*/ 0 w 2076"/>
                <a:gd name="T1" fmla="*/ 0 h 623"/>
                <a:gd name="T2" fmla="*/ 2076 w 2076"/>
                <a:gd name="T3" fmla="*/ 0 h 623"/>
                <a:gd name="T4" fmla="*/ 1676 w 2076"/>
                <a:gd name="T5" fmla="*/ 527 h 623"/>
                <a:gd name="T6" fmla="*/ 402 w 2076"/>
                <a:gd name="T7" fmla="*/ 535 h 623"/>
                <a:gd name="T8" fmla="*/ 0 w 2076"/>
                <a:gd name="T9" fmla="*/ 0 h 623"/>
              </a:gdLst>
              <a:ahLst/>
              <a:cxnLst>
                <a:cxn ang="0">
                  <a:pos x="T0" y="T1"/>
                </a:cxn>
                <a:cxn ang="0">
                  <a:pos x="T2" y="T3"/>
                </a:cxn>
                <a:cxn ang="0">
                  <a:pos x="T4" y="T5"/>
                </a:cxn>
                <a:cxn ang="0">
                  <a:pos x="T6" y="T7"/>
                </a:cxn>
                <a:cxn ang="0">
                  <a:pos x="T8" y="T9"/>
                </a:cxn>
              </a:cxnLst>
              <a:rect l="0" t="0" r="r" b="b"/>
              <a:pathLst>
                <a:path w="2076" h="623">
                  <a:moveTo>
                    <a:pt x="0" y="0"/>
                  </a:moveTo>
                  <a:cubicBezTo>
                    <a:pt x="299" y="83"/>
                    <a:pt x="1750" y="80"/>
                    <a:pt x="2076" y="0"/>
                  </a:cubicBezTo>
                  <a:lnTo>
                    <a:pt x="1676" y="527"/>
                  </a:lnTo>
                  <a:cubicBezTo>
                    <a:pt x="1397" y="616"/>
                    <a:pt x="681" y="623"/>
                    <a:pt x="402" y="535"/>
                  </a:cubicBezTo>
                  <a:lnTo>
                    <a:pt x="0" y="0"/>
                  </a:lnTo>
                  <a:close/>
                </a:path>
              </a:pathLst>
            </a:custGeom>
            <a:solidFill>
              <a:schemeClr val="accent3">
                <a:lumMod val="100000"/>
              </a:schemeClr>
            </a:solidFill>
            <a:ln>
              <a:noFill/>
            </a:ln>
            <a:effectLst/>
          </p:spPr>
          <p:txBody>
            <a:bodyPr wrap="none" lIns="110189" tIns="55095" rIns="110189" bIns="55095" anchor="ctr">
              <a:noAutofit/>
            </a:bodyPr>
            <a:lstStyle/>
            <a:p>
              <a:pPr algn="ctr" defTabSz="1036314"/>
              <a:endParaRPr lang="en-CA" sz="2267">
                <a:solidFill>
                  <a:srgbClr val="000000"/>
                </a:solidFill>
                <a:latin typeface="Univers for KPMG" panose="020B0603020202020204" pitchFamily="34" charset="0"/>
              </a:endParaRPr>
            </a:p>
          </p:txBody>
        </p:sp>
        <p:sp>
          <p:nvSpPr>
            <p:cNvPr id="13" name="Freeform 6">
              <a:extLst>
                <a:ext uri="{FF2B5EF4-FFF2-40B4-BE49-F238E27FC236}">
                  <a16:creationId xmlns:a16="http://schemas.microsoft.com/office/drawing/2014/main" id="{A10AD435-BD1C-4026-B975-36BB818D0902}"/>
                </a:ext>
              </a:extLst>
            </p:cNvPr>
            <p:cNvSpPr>
              <a:spLocks/>
            </p:cNvSpPr>
            <p:nvPr/>
          </p:nvSpPr>
          <p:spPr bwMode="gray">
            <a:xfrm>
              <a:off x="2309818" y="3996614"/>
              <a:ext cx="1511304" cy="751644"/>
            </a:xfrm>
            <a:custGeom>
              <a:avLst/>
              <a:gdLst>
                <a:gd name="T0" fmla="*/ 0 w 1560"/>
                <a:gd name="T1" fmla="*/ 4 h 687"/>
                <a:gd name="T2" fmla="*/ 1560 w 1560"/>
                <a:gd name="T3" fmla="*/ 0 h 687"/>
                <a:gd name="T4" fmla="*/ 1049 w 1560"/>
                <a:gd name="T5" fmla="*/ 615 h 687"/>
                <a:gd name="T6" fmla="*/ 520 w 1560"/>
                <a:gd name="T7" fmla="*/ 620 h 687"/>
                <a:gd name="T8" fmla="*/ 0 w 1560"/>
                <a:gd name="T9" fmla="*/ 4 h 687"/>
              </a:gdLst>
              <a:ahLst/>
              <a:cxnLst>
                <a:cxn ang="0">
                  <a:pos x="T0" y="T1"/>
                </a:cxn>
                <a:cxn ang="0">
                  <a:pos x="T2" y="T3"/>
                </a:cxn>
                <a:cxn ang="0">
                  <a:pos x="T4" y="T5"/>
                </a:cxn>
                <a:cxn ang="0">
                  <a:pos x="T6" y="T7"/>
                </a:cxn>
                <a:cxn ang="0">
                  <a:pos x="T8" y="T9"/>
                </a:cxn>
              </a:cxnLst>
              <a:rect l="0" t="0" r="r" b="b"/>
              <a:pathLst>
                <a:path w="1560" h="687">
                  <a:moveTo>
                    <a:pt x="0" y="4"/>
                  </a:moveTo>
                  <a:cubicBezTo>
                    <a:pt x="225" y="106"/>
                    <a:pt x="1290" y="93"/>
                    <a:pt x="1560" y="0"/>
                  </a:cubicBezTo>
                  <a:cubicBezTo>
                    <a:pt x="1560" y="0"/>
                    <a:pt x="1303" y="311"/>
                    <a:pt x="1049" y="615"/>
                  </a:cubicBezTo>
                  <a:cubicBezTo>
                    <a:pt x="914" y="687"/>
                    <a:pt x="665" y="678"/>
                    <a:pt x="520" y="620"/>
                  </a:cubicBezTo>
                  <a:cubicBezTo>
                    <a:pt x="260" y="312"/>
                    <a:pt x="0" y="4"/>
                    <a:pt x="0" y="4"/>
                  </a:cubicBezTo>
                  <a:close/>
                </a:path>
              </a:pathLst>
            </a:custGeom>
            <a:solidFill>
              <a:schemeClr val="accent5">
                <a:lumMod val="100000"/>
              </a:schemeClr>
            </a:solidFill>
            <a:ln>
              <a:noFill/>
            </a:ln>
            <a:effectLst/>
          </p:spPr>
          <p:txBody>
            <a:bodyPr wrap="none" lIns="110189" tIns="55095" rIns="110189" bIns="55095" anchor="ctr">
              <a:noAutofit/>
            </a:bodyPr>
            <a:lstStyle/>
            <a:p>
              <a:pPr algn="ctr" defTabSz="1036314"/>
              <a:endParaRPr lang="en-CA" sz="2267">
                <a:solidFill>
                  <a:srgbClr val="000000"/>
                </a:solidFill>
                <a:latin typeface="Univers for KPMG" panose="020B0603020202020204" pitchFamily="34" charset="0"/>
              </a:endParaRPr>
            </a:p>
          </p:txBody>
        </p:sp>
        <p:sp>
          <p:nvSpPr>
            <p:cNvPr id="14" name="Freeform 7">
              <a:extLst>
                <a:ext uri="{FF2B5EF4-FFF2-40B4-BE49-F238E27FC236}">
                  <a16:creationId xmlns:a16="http://schemas.microsoft.com/office/drawing/2014/main" id="{01A24DEC-77C8-49B1-A2D0-15CE2EBA1B18}"/>
                </a:ext>
              </a:extLst>
            </p:cNvPr>
            <p:cNvSpPr>
              <a:spLocks/>
            </p:cNvSpPr>
            <p:nvPr/>
          </p:nvSpPr>
          <p:spPr bwMode="gray">
            <a:xfrm>
              <a:off x="891447" y="2075413"/>
              <a:ext cx="4361758" cy="796743"/>
            </a:xfrm>
            <a:custGeom>
              <a:avLst/>
              <a:gdLst>
                <a:gd name="T0" fmla="*/ 0 w 3726"/>
                <a:gd name="T1" fmla="*/ 0 h 661"/>
                <a:gd name="T2" fmla="*/ 3726 w 3726"/>
                <a:gd name="T3" fmla="*/ 0 h 661"/>
                <a:gd name="T4" fmla="*/ 3289 w 3726"/>
                <a:gd name="T5" fmla="*/ 558 h 661"/>
                <a:gd name="T6" fmla="*/ 439 w 3726"/>
                <a:gd name="T7" fmla="*/ 568 h 661"/>
                <a:gd name="T8" fmla="*/ 0 w 3726"/>
                <a:gd name="T9" fmla="*/ 0 h 661"/>
              </a:gdLst>
              <a:ahLst/>
              <a:cxnLst>
                <a:cxn ang="0">
                  <a:pos x="T0" y="T1"/>
                </a:cxn>
                <a:cxn ang="0">
                  <a:pos x="T2" y="T3"/>
                </a:cxn>
                <a:cxn ang="0">
                  <a:pos x="T4" y="T5"/>
                </a:cxn>
                <a:cxn ang="0">
                  <a:pos x="T6" y="T7"/>
                </a:cxn>
                <a:cxn ang="0">
                  <a:pos x="T8" y="T9"/>
                </a:cxn>
              </a:cxnLst>
              <a:rect l="0" t="0" r="r" b="b"/>
              <a:pathLst>
                <a:path w="3726" h="661">
                  <a:moveTo>
                    <a:pt x="0" y="0"/>
                  </a:moveTo>
                  <a:cubicBezTo>
                    <a:pt x="487" y="150"/>
                    <a:pt x="3164" y="122"/>
                    <a:pt x="3726" y="0"/>
                  </a:cubicBezTo>
                  <a:lnTo>
                    <a:pt x="3289" y="558"/>
                  </a:lnTo>
                  <a:cubicBezTo>
                    <a:pt x="2741" y="653"/>
                    <a:pt x="987" y="661"/>
                    <a:pt x="439" y="568"/>
                  </a:cubicBezTo>
                  <a:lnTo>
                    <a:pt x="0" y="0"/>
                  </a:lnTo>
                  <a:close/>
                </a:path>
              </a:pathLst>
            </a:custGeom>
            <a:solidFill>
              <a:schemeClr val="accent1">
                <a:lumMod val="100000"/>
              </a:schemeClr>
            </a:solidFill>
            <a:ln>
              <a:noFill/>
            </a:ln>
            <a:effectLst/>
          </p:spPr>
          <p:txBody>
            <a:bodyPr rot="10800000" vert="eaVert" wrap="none" lIns="110189" tIns="55095" rIns="110189" bIns="55095" anchor="ctr">
              <a:noAutofit/>
            </a:bodyPr>
            <a:lstStyle/>
            <a:p>
              <a:pPr algn="ctr" defTabSz="1036314"/>
              <a:endParaRPr lang="en-CA" sz="2267">
                <a:solidFill>
                  <a:srgbClr val="000000"/>
                </a:solidFill>
                <a:latin typeface="Univers for KPMG" panose="020B0603020202020204" pitchFamily="34" charset="0"/>
              </a:endParaRPr>
            </a:p>
          </p:txBody>
        </p:sp>
        <p:sp>
          <p:nvSpPr>
            <p:cNvPr id="15" name="Oval 8">
              <a:extLst>
                <a:ext uri="{FF2B5EF4-FFF2-40B4-BE49-F238E27FC236}">
                  <a16:creationId xmlns:a16="http://schemas.microsoft.com/office/drawing/2014/main" id="{7D8B4688-159B-4F33-B4CA-F940B9834691}"/>
                </a:ext>
              </a:extLst>
            </p:cNvPr>
            <p:cNvSpPr>
              <a:spLocks noChangeArrowheads="1"/>
            </p:cNvSpPr>
            <p:nvPr/>
          </p:nvSpPr>
          <p:spPr bwMode="gray">
            <a:xfrm>
              <a:off x="892971" y="1946130"/>
              <a:ext cx="4358711" cy="278109"/>
            </a:xfrm>
            <a:prstGeom prst="ellipse">
              <a:avLst/>
            </a:prstGeom>
            <a:solidFill>
              <a:schemeClr val="accent4">
                <a:lumMod val="100000"/>
              </a:schemeClr>
            </a:solidFill>
            <a:ln>
              <a:noFill/>
            </a:ln>
            <a:effectLst/>
          </p:spPr>
          <p:txBody>
            <a:bodyPr wrap="none" lIns="110189" tIns="55095" rIns="110189" bIns="55095" anchor="ctr">
              <a:noAutofit/>
            </a:bodyPr>
            <a:lstStyle/>
            <a:p>
              <a:pPr algn="ctr" defTabSz="1036314"/>
              <a:endParaRPr lang="en-CA" sz="2267">
                <a:solidFill>
                  <a:srgbClr val="FFFFFF"/>
                </a:solidFill>
                <a:latin typeface="Univers for KPMG" panose="020B0603020202020204" pitchFamily="34" charset="0"/>
              </a:endParaRPr>
            </a:p>
          </p:txBody>
        </p:sp>
      </p:grpSp>
      <p:sp>
        <p:nvSpPr>
          <p:cNvPr id="16" name="Arrow: Bent 15">
            <a:extLst>
              <a:ext uri="{FF2B5EF4-FFF2-40B4-BE49-F238E27FC236}">
                <a16:creationId xmlns:a16="http://schemas.microsoft.com/office/drawing/2014/main" id="{2DBD9FC1-C414-40AE-AFF1-BAFE60DCF888}"/>
              </a:ext>
            </a:extLst>
          </p:cNvPr>
          <p:cNvSpPr/>
          <p:nvPr userDrawn="1"/>
        </p:nvSpPr>
        <p:spPr>
          <a:xfrm rot="5400000">
            <a:off x="2170425" y="727120"/>
            <a:ext cx="442623" cy="1311340"/>
          </a:xfrm>
          <a:prstGeom prst="ben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36314"/>
            <a:endParaRPr lang="en-US" sz="2267">
              <a:solidFill>
                <a:srgbClr val="000000"/>
              </a:solidFill>
              <a:latin typeface="Arial" panose="020B0604020202020204"/>
            </a:endParaRPr>
          </a:p>
        </p:txBody>
      </p:sp>
      <p:cxnSp>
        <p:nvCxnSpPr>
          <p:cNvPr id="17" name="Straight Arrow Connector 16">
            <a:extLst>
              <a:ext uri="{FF2B5EF4-FFF2-40B4-BE49-F238E27FC236}">
                <a16:creationId xmlns:a16="http://schemas.microsoft.com/office/drawing/2014/main" id="{1098458E-8AD5-41C3-9A82-8047AAB09FCF}"/>
              </a:ext>
            </a:extLst>
          </p:cNvPr>
          <p:cNvCxnSpPr>
            <a:cxnSpLocks/>
          </p:cNvCxnSpPr>
          <p:nvPr userDrawn="1"/>
        </p:nvCxnSpPr>
        <p:spPr>
          <a:xfrm>
            <a:off x="2906474" y="6134519"/>
            <a:ext cx="0" cy="490036"/>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30933AAA-0261-461F-9B52-0DC50DEDE3E0}"/>
              </a:ext>
            </a:extLst>
          </p:cNvPr>
          <p:cNvSpPr txBox="1"/>
          <p:nvPr userDrawn="1"/>
        </p:nvSpPr>
        <p:spPr>
          <a:xfrm>
            <a:off x="2677874" y="5318072"/>
            <a:ext cx="457200" cy="457200"/>
          </a:xfrm>
          <a:prstGeom prst="ellipse">
            <a:avLst/>
          </a:prstGeom>
          <a:solidFill>
            <a:schemeClr val="bg1">
              <a:lumMod val="100000"/>
            </a:schemeClr>
          </a:solidFill>
          <a:ln w="19050" cap="flat" cmpd="sng" algn="ctr">
            <a:solidFill>
              <a:schemeClr val="bg1">
                <a:lumMod val="100000"/>
              </a:schemeClr>
            </a:solidFill>
            <a:prstDash val="solid"/>
            <a:round/>
            <a:headEnd type="none" w="med" len="med"/>
            <a:tailEnd type="none" w="med" len="med"/>
          </a:ln>
        </p:spPr>
        <p:txBody>
          <a:bodyPr wrap="square" rtlCol="0" anchor="ctr">
            <a:spAutoFit/>
          </a:bodyPr>
          <a:lstStyle/>
          <a:p>
            <a:pPr algn="ctr" defTabSz="1036314"/>
            <a:r>
              <a:rPr lang="en-US" sz="1813" b="1">
                <a:solidFill>
                  <a:srgbClr val="00465C">
                    <a:lumMod val="100000"/>
                  </a:srgbClr>
                </a:solidFill>
                <a:latin typeface="Arial" panose="020B0604020202020204"/>
              </a:rPr>
              <a:t>2</a:t>
            </a:r>
          </a:p>
        </p:txBody>
      </p:sp>
      <p:sp>
        <p:nvSpPr>
          <p:cNvPr id="19" name="TextBox 18">
            <a:extLst>
              <a:ext uri="{FF2B5EF4-FFF2-40B4-BE49-F238E27FC236}">
                <a16:creationId xmlns:a16="http://schemas.microsoft.com/office/drawing/2014/main" id="{53B0BE20-07FE-4DD6-903B-466B4D9C37EF}"/>
              </a:ext>
            </a:extLst>
          </p:cNvPr>
          <p:cNvSpPr txBox="1"/>
          <p:nvPr userDrawn="1"/>
        </p:nvSpPr>
        <p:spPr>
          <a:xfrm>
            <a:off x="2677874" y="2134598"/>
            <a:ext cx="457200" cy="457200"/>
          </a:xfrm>
          <a:prstGeom prst="ellipse">
            <a:avLst/>
          </a:prstGeom>
          <a:solidFill>
            <a:schemeClr val="bg1">
              <a:lumMod val="100000"/>
            </a:schemeClr>
          </a:solidFill>
          <a:ln w="19050" cap="flat" cmpd="sng" algn="ctr">
            <a:solidFill>
              <a:schemeClr val="bg1">
                <a:lumMod val="100000"/>
              </a:schemeClr>
            </a:solidFill>
            <a:prstDash val="solid"/>
            <a:round/>
            <a:headEnd type="none" w="med" len="med"/>
            <a:tailEnd type="none" w="med" len="med"/>
          </a:ln>
        </p:spPr>
        <p:txBody>
          <a:bodyPr wrap="square" rtlCol="0" anchor="ctr">
            <a:spAutoFit/>
          </a:bodyPr>
          <a:lstStyle/>
          <a:p>
            <a:pPr algn="ctr" defTabSz="1036314"/>
            <a:r>
              <a:rPr lang="en-US" sz="1813" b="1">
                <a:solidFill>
                  <a:srgbClr val="0089C4">
                    <a:lumMod val="100000"/>
                  </a:srgbClr>
                </a:solidFill>
                <a:latin typeface="Arial" panose="020B0604020202020204"/>
              </a:rPr>
              <a:t>8</a:t>
            </a:r>
          </a:p>
        </p:txBody>
      </p:sp>
      <p:sp>
        <p:nvSpPr>
          <p:cNvPr id="20" name="TextBox 19">
            <a:extLst>
              <a:ext uri="{FF2B5EF4-FFF2-40B4-BE49-F238E27FC236}">
                <a16:creationId xmlns:a16="http://schemas.microsoft.com/office/drawing/2014/main" id="{8F1E880F-C682-46C2-80D6-0D60AC86528C}"/>
              </a:ext>
            </a:extLst>
          </p:cNvPr>
          <p:cNvSpPr txBox="1"/>
          <p:nvPr userDrawn="1"/>
        </p:nvSpPr>
        <p:spPr>
          <a:xfrm>
            <a:off x="2677874" y="4426737"/>
            <a:ext cx="457200" cy="457200"/>
          </a:xfrm>
          <a:prstGeom prst="ellipse">
            <a:avLst/>
          </a:prstGeom>
          <a:solidFill>
            <a:schemeClr val="bg1">
              <a:lumMod val="100000"/>
            </a:schemeClr>
          </a:solidFill>
          <a:ln w="19050" cap="flat" cmpd="sng" algn="ctr">
            <a:solidFill>
              <a:schemeClr val="bg1">
                <a:lumMod val="100000"/>
              </a:schemeClr>
            </a:solidFill>
            <a:prstDash val="solid"/>
            <a:round/>
            <a:headEnd type="none" w="med" len="med"/>
            <a:tailEnd type="none" w="med" len="med"/>
          </a:ln>
        </p:spPr>
        <p:txBody>
          <a:bodyPr wrap="square" rtlCol="0" anchor="ctr">
            <a:spAutoFit/>
          </a:bodyPr>
          <a:lstStyle/>
          <a:p>
            <a:pPr algn="ctr" defTabSz="1036314"/>
            <a:r>
              <a:rPr lang="en-US" sz="1813" b="1">
                <a:solidFill>
                  <a:srgbClr val="A3A86B">
                    <a:lumMod val="100000"/>
                  </a:srgbClr>
                </a:solidFill>
                <a:latin typeface="Arial" panose="020B0604020202020204"/>
              </a:rPr>
              <a:t>2</a:t>
            </a:r>
          </a:p>
        </p:txBody>
      </p:sp>
      <p:sp>
        <p:nvSpPr>
          <p:cNvPr id="21" name="TextBox 20">
            <a:extLst>
              <a:ext uri="{FF2B5EF4-FFF2-40B4-BE49-F238E27FC236}">
                <a16:creationId xmlns:a16="http://schemas.microsoft.com/office/drawing/2014/main" id="{2E0BB2ED-E2E9-4FAF-BFE7-9DB76AACFA26}"/>
              </a:ext>
            </a:extLst>
          </p:cNvPr>
          <p:cNvSpPr txBox="1"/>
          <p:nvPr userDrawn="1"/>
        </p:nvSpPr>
        <p:spPr>
          <a:xfrm>
            <a:off x="2677874" y="2887204"/>
            <a:ext cx="457200" cy="457200"/>
          </a:xfrm>
          <a:prstGeom prst="ellipse">
            <a:avLst/>
          </a:prstGeom>
          <a:solidFill>
            <a:schemeClr val="bg1">
              <a:lumMod val="100000"/>
            </a:schemeClr>
          </a:solidFill>
          <a:ln w="19050" cap="flat" cmpd="sng" algn="ctr">
            <a:solidFill>
              <a:schemeClr val="bg1">
                <a:lumMod val="100000"/>
              </a:schemeClr>
            </a:solidFill>
            <a:prstDash val="solid"/>
            <a:round/>
            <a:headEnd type="none" w="med" len="med"/>
            <a:tailEnd type="none" w="med" len="med"/>
          </a:ln>
        </p:spPr>
        <p:txBody>
          <a:bodyPr wrap="square" rtlCol="0" anchor="ctr">
            <a:spAutoFit/>
          </a:bodyPr>
          <a:lstStyle/>
          <a:p>
            <a:pPr algn="ctr" defTabSz="1036314"/>
            <a:r>
              <a:rPr lang="en-US" sz="1813" b="1">
                <a:solidFill>
                  <a:srgbClr val="00A7C2">
                    <a:lumMod val="100000"/>
                  </a:srgbClr>
                </a:solidFill>
                <a:latin typeface="Arial" panose="020B0604020202020204"/>
              </a:rPr>
              <a:t>6</a:t>
            </a:r>
          </a:p>
        </p:txBody>
      </p:sp>
      <p:sp>
        <p:nvSpPr>
          <p:cNvPr id="22" name="TextBox 21">
            <a:extLst>
              <a:ext uri="{FF2B5EF4-FFF2-40B4-BE49-F238E27FC236}">
                <a16:creationId xmlns:a16="http://schemas.microsoft.com/office/drawing/2014/main" id="{4C324E8E-DDC5-448E-B207-ADD906113810}"/>
              </a:ext>
            </a:extLst>
          </p:cNvPr>
          <p:cNvSpPr txBox="1"/>
          <p:nvPr userDrawn="1"/>
        </p:nvSpPr>
        <p:spPr>
          <a:xfrm>
            <a:off x="2677874" y="3657730"/>
            <a:ext cx="457200" cy="457200"/>
          </a:xfrm>
          <a:prstGeom prst="ellipse">
            <a:avLst/>
          </a:prstGeom>
          <a:solidFill>
            <a:schemeClr val="bg1">
              <a:lumMod val="100000"/>
            </a:schemeClr>
          </a:solidFill>
          <a:ln w="19050" cap="flat" cmpd="sng" algn="ctr">
            <a:solidFill>
              <a:schemeClr val="bg1">
                <a:lumMod val="100000"/>
              </a:schemeClr>
            </a:solidFill>
            <a:prstDash val="solid"/>
            <a:round/>
            <a:headEnd type="none" w="med" len="med"/>
            <a:tailEnd type="none" w="med" len="med"/>
          </a:ln>
        </p:spPr>
        <p:txBody>
          <a:bodyPr wrap="square" rtlCol="0" anchor="ctr">
            <a:spAutoFit/>
          </a:bodyPr>
          <a:lstStyle/>
          <a:p>
            <a:pPr algn="ctr" defTabSz="1036314"/>
            <a:r>
              <a:rPr lang="en-US" sz="1813" b="1">
                <a:solidFill>
                  <a:srgbClr val="FFA100">
                    <a:lumMod val="100000"/>
                  </a:srgbClr>
                </a:solidFill>
                <a:latin typeface="Arial" panose="020B0604020202020204"/>
              </a:rPr>
              <a:t>3</a:t>
            </a:r>
          </a:p>
        </p:txBody>
      </p:sp>
      <p:sp>
        <p:nvSpPr>
          <p:cNvPr id="23" name="Text Placeholder 4">
            <a:extLst>
              <a:ext uri="{FF2B5EF4-FFF2-40B4-BE49-F238E27FC236}">
                <a16:creationId xmlns:a16="http://schemas.microsoft.com/office/drawing/2014/main" id="{F3BF6AB6-BAEE-4EE1-A50F-AA34EF5F3CFE}"/>
              </a:ext>
            </a:extLst>
          </p:cNvPr>
          <p:cNvSpPr>
            <a:spLocks noGrp="1"/>
          </p:cNvSpPr>
          <p:nvPr>
            <p:ph type="body" sz="quarter" idx="11"/>
          </p:nvPr>
        </p:nvSpPr>
        <p:spPr>
          <a:xfrm>
            <a:off x="6249756" y="1573213"/>
            <a:ext cx="5570109" cy="555927"/>
          </a:xfrm>
        </p:spPr>
        <p:txBody>
          <a:bodyPr/>
          <a:lstStyle>
            <a:lvl1pPr marL="0" indent="0">
              <a:buNone/>
              <a:defRPr sz="1200"/>
            </a:lvl1pPr>
          </a:lstStyle>
          <a:p>
            <a:pPr lvl="0"/>
            <a:r>
              <a:rPr lang="en-US"/>
              <a:t>Click to edit Master text styles</a:t>
            </a:r>
          </a:p>
        </p:txBody>
      </p:sp>
      <p:sp>
        <p:nvSpPr>
          <p:cNvPr id="24" name="Text Placeholder 4">
            <a:extLst>
              <a:ext uri="{FF2B5EF4-FFF2-40B4-BE49-F238E27FC236}">
                <a16:creationId xmlns:a16="http://schemas.microsoft.com/office/drawing/2014/main" id="{38EA8BF9-D269-4344-9EBD-DE2890954817}"/>
              </a:ext>
            </a:extLst>
          </p:cNvPr>
          <p:cNvSpPr>
            <a:spLocks noGrp="1"/>
          </p:cNvSpPr>
          <p:nvPr>
            <p:ph type="body" sz="quarter" idx="12"/>
          </p:nvPr>
        </p:nvSpPr>
        <p:spPr>
          <a:xfrm>
            <a:off x="6217300" y="2561945"/>
            <a:ext cx="5570109" cy="555927"/>
          </a:xfrm>
        </p:spPr>
        <p:txBody>
          <a:bodyPr/>
          <a:lstStyle>
            <a:lvl1pPr marL="0" indent="0">
              <a:buNone/>
              <a:defRPr sz="1200"/>
            </a:lvl1pPr>
          </a:lstStyle>
          <a:p>
            <a:pPr lvl="0"/>
            <a:r>
              <a:rPr lang="en-US"/>
              <a:t>Click to edit Master text styles</a:t>
            </a:r>
          </a:p>
        </p:txBody>
      </p:sp>
      <p:sp>
        <p:nvSpPr>
          <p:cNvPr id="25" name="Text Placeholder 4">
            <a:extLst>
              <a:ext uri="{FF2B5EF4-FFF2-40B4-BE49-F238E27FC236}">
                <a16:creationId xmlns:a16="http://schemas.microsoft.com/office/drawing/2014/main" id="{7F619438-24B8-4517-9C7C-429DB2272CF4}"/>
              </a:ext>
            </a:extLst>
          </p:cNvPr>
          <p:cNvSpPr>
            <a:spLocks noGrp="1"/>
          </p:cNvSpPr>
          <p:nvPr>
            <p:ph type="body" sz="quarter" idx="13"/>
          </p:nvPr>
        </p:nvSpPr>
        <p:spPr>
          <a:xfrm>
            <a:off x="6213898" y="3586596"/>
            <a:ext cx="5570109" cy="555927"/>
          </a:xfrm>
        </p:spPr>
        <p:txBody>
          <a:bodyPr/>
          <a:lstStyle>
            <a:lvl1pPr marL="0" indent="0">
              <a:buNone/>
              <a:defRPr sz="1200"/>
            </a:lvl1pPr>
          </a:lstStyle>
          <a:p>
            <a:pPr lvl="0"/>
            <a:r>
              <a:rPr lang="en-US"/>
              <a:t>Click to edit Master text styles</a:t>
            </a:r>
          </a:p>
        </p:txBody>
      </p:sp>
      <p:sp>
        <p:nvSpPr>
          <p:cNvPr id="26" name="Text Placeholder 4">
            <a:extLst>
              <a:ext uri="{FF2B5EF4-FFF2-40B4-BE49-F238E27FC236}">
                <a16:creationId xmlns:a16="http://schemas.microsoft.com/office/drawing/2014/main" id="{AB6F81BE-B5FD-4BE0-B962-44429D3033C8}"/>
              </a:ext>
            </a:extLst>
          </p:cNvPr>
          <p:cNvSpPr>
            <a:spLocks noGrp="1"/>
          </p:cNvSpPr>
          <p:nvPr>
            <p:ph type="body" sz="quarter" idx="14"/>
          </p:nvPr>
        </p:nvSpPr>
        <p:spPr>
          <a:xfrm>
            <a:off x="6213898" y="4579907"/>
            <a:ext cx="5570109" cy="555927"/>
          </a:xfrm>
        </p:spPr>
        <p:txBody>
          <a:bodyPr/>
          <a:lstStyle>
            <a:lvl1pPr marL="0" indent="0">
              <a:buNone/>
              <a:defRPr sz="1200"/>
            </a:lvl1pPr>
          </a:lstStyle>
          <a:p>
            <a:pPr lvl="0"/>
            <a:r>
              <a:rPr lang="en-US"/>
              <a:t>Click to edit Master text styles</a:t>
            </a:r>
          </a:p>
        </p:txBody>
      </p:sp>
      <p:sp>
        <p:nvSpPr>
          <p:cNvPr id="27" name="Text Placeholder 4">
            <a:extLst>
              <a:ext uri="{FF2B5EF4-FFF2-40B4-BE49-F238E27FC236}">
                <a16:creationId xmlns:a16="http://schemas.microsoft.com/office/drawing/2014/main" id="{DE23EED7-3223-4441-BE91-247CED514BFD}"/>
              </a:ext>
            </a:extLst>
          </p:cNvPr>
          <p:cNvSpPr>
            <a:spLocks noGrp="1"/>
          </p:cNvSpPr>
          <p:nvPr>
            <p:ph type="body" sz="quarter" idx="15"/>
          </p:nvPr>
        </p:nvSpPr>
        <p:spPr>
          <a:xfrm>
            <a:off x="6233527" y="5611437"/>
            <a:ext cx="5570109" cy="555927"/>
          </a:xfrm>
        </p:spPr>
        <p:txBody>
          <a:bodyPr/>
          <a:lstStyle>
            <a:lvl1pPr marL="0" indent="0">
              <a:buNone/>
              <a:defRPr sz="1200"/>
            </a:lvl1pPr>
          </a:lstStyle>
          <a:p>
            <a:pPr lvl="0"/>
            <a:r>
              <a:rPr lang="en-US"/>
              <a:t>Click to edit Master text styles</a:t>
            </a:r>
          </a:p>
        </p:txBody>
      </p:sp>
      <p:sp>
        <p:nvSpPr>
          <p:cNvPr id="28" name="Text Placeholder 4">
            <a:extLst>
              <a:ext uri="{FF2B5EF4-FFF2-40B4-BE49-F238E27FC236}">
                <a16:creationId xmlns:a16="http://schemas.microsoft.com/office/drawing/2014/main" id="{EE13FDCA-82B8-4CDB-8C1B-3180CE84A3ED}"/>
              </a:ext>
            </a:extLst>
          </p:cNvPr>
          <p:cNvSpPr>
            <a:spLocks noGrp="1"/>
          </p:cNvSpPr>
          <p:nvPr>
            <p:ph type="body" sz="quarter" idx="16"/>
          </p:nvPr>
        </p:nvSpPr>
        <p:spPr>
          <a:xfrm>
            <a:off x="6249756" y="1227380"/>
            <a:ext cx="5570109" cy="277964"/>
          </a:xfrm>
        </p:spPr>
        <p:txBody>
          <a:bodyPr/>
          <a:lstStyle>
            <a:lvl1pPr marL="0" indent="0" algn="ctr">
              <a:buNone/>
              <a:defRPr sz="1200" b="1">
                <a:solidFill>
                  <a:schemeClr val="bg1"/>
                </a:solidFill>
              </a:defRPr>
            </a:lvl1pPr>
          </a:lstStyle>
          <a:p>
            <a:pPr lvl="0"/>
            <a:r>
              <a:rPr lang="en-US"/>
              <a:t>Click to edit Master text styles</a:t>
            </a:r>
          </a:p>
        </p:txBody>
      </p:sp>
      <p:sp>
        <p:nvSpPr>
          <p:cNvPr id="29" name="Text Placeholder 4">
            <a:extLst>
              <a:ext uri="{FF2B5EF4-FFF2-40B4-BE49-F238E27FC236}">
                <a16:creationId xmlns:a16="http://schemas.microsoft.com/office/drawing/2014/main" id="{9242CF61-888B-4A10-9C43-B3FD0F39B35C}"/>
              </a:ext>
            </a:extLst>
          </p:cNvPr>
          <p:cNvSpPr>
            <a:spLocks noGrp="1"/>
          </p:cNvSpPr>
          <p:nvPr>
            <p:ph type="body" sz="quarter" idx="17"/>
          </p:nvPr>
        </p:nvSpPr>
        <p:spPr>
          <a:xfrm>
            <a:off x="6233526" y="2258041"/>
            <a:ext cx="5570109" cy="277964"/>
          </a:xfrm>
        </p:spPr>
        <p:txBody>
          <a:bodyPr/>
          <a:lstStyle>
            <a:lvl1pPr marL="0" indent="0" algn="ctr">
              <a:buNone/>
              <a:defRPr sz="1200" b="1">
                <a:solidFill>
                  <a:schemeClr val="bg1"/>
                </a:solidFill>
              </a:defRPr>
            </a:lvl1pPr>
          </a:lstStyle>
          <a:p>
            <a:pPr lvl="0"/>
            <a:r>
              <a:rPr lang="en-US"/>
              <a:t>Click to edit Master text styles</a:t>
            </a:r>
          </a:p>
        </p:txBody>
      </p:sp>
      <p:sp>
        <p:nvSpPr>
          <p:cNvPr id="30" name="Text Placeholder 4">
            <a:extLst>
              <a:ext uri="{FF2B5EF4-FFF2-40B4-BE49-F238E27FC236}">
                <a16:creationId xmlns:a16="http://schemas.microsoft.com/office/drawing/2014/main" id="{95282075-524A-41F5-BEAE-B9D153A94650}"/>
              </a:ext>
            </a:extLst>
          </p:cNvPr>
          <p:cNvSpPr>
            <a:spLocks noGrp="1"/>
          </p:cNvSpPr>
          <p:nvPr>
            <p:ph type="body" sz="quarter" idx="18"/>
          </p:nvPr>
        </p:nvSpPr>
        <p:spPr>
          <a:xfrm>
            <a:off x="6233526" y="3271404"/>
            <a:ext cx="5570109" cy="277964"/>
          </a:xfrm>
        </p:spPr>
        <p:txBody>
          <a:bodyPr/>
          <a:lstStyle>
            <a:lvl1pPr marL="0" indent="0" algn="ctr">
              <a:buNone/>
              <a:defRPr sz="1200" b="1">
                <a:solidFill>
                  <a:schemeClr val="bg1"/>
                </a:solidFill>
              </a:defRPr>
            </a:lvl1pPr>
          </a:lstStyle>
          <a:p>
            <a:pPr lvl="0"/>
            <a:r>
              <a:rPr lang="en-US"/>
              <a:t>Click to edit Master text styles</a:t>
            </a:r>
          </a:p>
        </p:txBody>
      </p:sp>
      <p:sp>
        <p:nvSpPr>
          <p:cNvPr id="31" name="Text Placeholder 4">
            <a:extLst>
              <a:ext uri="{FF2B5EF4-FFF2-40B4-BE49-F238E27FC236}">
                <a16:creationId xmlns:a16="http://schemas.microsoft.com/office/drawing/2014/main" id="{00FDBA62-70AC-43A3-B851-A09DC8644797}"/>
              </a:ext>
            </a:extLst>
          </p:cNvPr>
          <p:cNvSpPr>
            <a:spLocks noGrp="1"/>
          </p:cNvSpPr>
          <p:nvPr>
            <p:ph type="body" sz="quarter" idx="19"/>
          </p:nvPr>
        </p:nvSpPr>
        <p:spPr>
          <a:xfrm>
            <a:off x="6233526" y="4272552"/>
            <a:ext cx="5570109" cy="277964"/>
          </a:xfrm>
        </p:spPr>
        <p:txBody>
          <a:bodyPr/>
          <a:lstStyle>
            <a:lvl1pPr marL="0" indent="0" algn="ctr">
              <a:buNone/>
              <a:defRPr sz="1200" b="1">
                <a:solidFill>
                  <a:schemeClr val="bg1"/>
                </a:solidFill>
              </a:defRPr>
            </a:lvl1pPr>
          </a:lstStyle>
          <a:p>
            <a:pPr lvl="0"/>
            <a:r>
              <a:rPr lang="en-US"/>
              <a:t>Click to edit Master text styles</a:t>
            </a:r>
          </a:p>
        </p:txBody>
      </p:sp>
      <p:sp>
        <p:nvSpPr>
          <p:cNvPr id="32" name="Text Placeholder 4">
            <a:extLst>
              <a:ext uri="{FF2B5EF4-FFF2-40B4-BE49-F238E27FC236}">
                <a16:creationId xmlns:a16="http://schemas.microsoft.com/office/drawing/2014/main" id="{D60A10E1-9E96-426D-8C39-8618E8746C09}"/>
              </a:ext>
            </a:extLst>
          </p:cNvPr>
          <p:cNvSpPr>
            <a:spLocks noGrp="1"/>
          </p:cNvSpPr>
          <p:nvPr>
            <p:ph type="body" sz="quarter" idx="20"/>
          </p:nvPr>
        </p:nvSpPr>
        <p:spPr>
          <a:xfrm>
            <a:off x="6249756" y="5283796"/>
            <a:ext cx="5570109" cy="277964"/>
          </a:xfrm>
        </p:spPr>
        <p:txBody>
          <a:bodyPr/>
          <a:lstStyle>
            <a:lvl1pPr marL="0" indent="0" algn="ctr">
              <a:buNone/>
              <a:defRPr sz="1200" b="1">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981835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Ico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3FA61-26C4-44C9-A0BB-6B378DA4FD1E}"/>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30B20CD4-9B2B-4898-9E41-4CCBCF9D5FA1}"/>
              </a:ext>
            </a:extLst>
          </p:cNvPr>
          <p:cNvSpPr>
            <a:spLocks noGrp="1"/>
          </p:cNvSpPr>
          <p:nvPr>
            <p:ph type="sldNum" sz="quarter" idx="10"/>
          </p:nvPr>
        </p:nvSpPr>
        <p:spPr/>
        <p:txBody>
          <a:bodyPr/>
          <a:lstStyle/>
          <a:p>
            <a:fld id="{2F12EBB6-D8A3-430D-BC41-FBCBB6B36320}" type="slidenum">
              <a:rPr lang="en-US" smtClean="0"/>
              <a:pPr/>
              <a:t>‹#›</a:t>
            </a:fld>
            <a:endParaRPr lang="en-US"/>
          </a:p>
        </p:txBody>
      </p:sp>
      <p:grpSp>
        <p:nvGrpSpPr>
          <p:cNvPr id="4" name="Group 3">
            <a:extLst>
              <a:ext uri="{FF2B5EF4-FFF2-40B4-BE49-F238E27FC236}">
                <a16:creationId xmlns:a16="http://schemas.microsoft.com/office/drawing/2014/main" id="{7632361D-7C92-42C1-95CF-5FB55462C7F5}"/>
              </a:ext>
            </a:extLst>
          </p:cNvPr>
          <p:cNvGrpSpPr/>
          <p:nvPr userDrawn="1"/>
        </p:nvGrpSpPr>
        <p:grpSpPr>
          <a:xfrm>
            <a:off x="349754" y="1307250"/>
            <a:ext cx="3174886" cy="1205588"/>
            <a:chOff x="595586" y="3483189"/>
            <a:chExt cx="3174886" cy="1205588"/>
          </a:xfrm>
        </p:grpSpPr>
        <p:grpSp>
          <p:nvGrpSpPr>
            <p:cNvPr id="5" name="Group 4">
              <a:extLst>
                <a:ext uri="{FF2B5EF4-FFF2-40B4-BE49-F238E27FC236}">
                  <a16:creationId xmlns:a16="http://schemas.microsoft.com/office/drawing/2014/main" id="{F66872DD-3E06-427E-A0C6-3556ACA682B0}"/>
                </a:ext>
              </a:extLst>
            </p:cNvPr>
            <p:cNvGrpSpPr/>
            <p:nvPr/>
          </p:nvGrpSpPr>
          <p:grpSpPr>
            <a:xfrm>
              <a:off x="595586" y="3483189"/>
              <a:ext cx="3174886" cy="1205588"/>
              <a:chOff x="383821" y="5542427"/>
              <a:chExt cx="2967319" cy="1259998"/>
            </a:xfrm>
            <a:effectLst>
              <a:outerShdw blurRad="50800" dist="38100" dir="2700000" algn="tl" rotWithShape="0">
                <a:prstClr val="black">
                  <a:alpha val="40000"/>
                </a:prstClr>
              </a:outerShdw>
            </a:effectLst>
          </p:grpSpPr>
          <p:sp>
            <p:nvSpPr>
              <p:cNvPr id="8" name="Rectangle: Rounded Corners 7">
                <a:extLst>
                  <a:ext uri="{FF2B5EF4-FFF2-40B4-BE49-F238E27FC236}">
                    <a16:creationId xmlns:a16="http://schemas.microsoft.com/office/drawing/2014/main" id="{7BDEFE56-7A80-4290-8D6B-BF5F94FD638E}"/>
                  </a:ext>
                </a:extLst>
              </p:cNvPr>
              <p:cNvSpPr>
                <a:spLocks/>
              </p:cNvSpPr>
              <p:nvPr/>
            </p:nvSpPr>
            <p:spPr>
              <a:xfrm>
                <a:off x="1381366" y="5542427"/>
                <a:ext cx="1969774" cy="1259998"/>
              </a:xfrm>
              <a:prstGeom prst="roundRect">
                <a:avLst/>
              </a:prstGeom>
              <a:solidFill>
                <a:srgbClr val="446844"/>
              </a:solidFill>
              <a:ln w="38100" cap="flat" cmpd="sng" algn="ctr">
                <a:solidFill>
                  <a:srgbClr val="446844"/>
                </a:solidFill>
                <a:prstDash val="solid"/>
                <a:miter lim="800000"/>
                <a:headEnd type="none" w="med" len="med"/>
                <a:tailEnd type="none" w="med" len="med"/>
              </a:ln>
              <a:effectLst/>
            </p:spPr>
            <p:txBody>
              <a:bodyPr lIns="414528" tIns="51816" rIns="103632" bIns="51816" rtlCol="0" anchor="ctr">
                <a:noAutofit/>
              </a:bodyPr>
              <a:lstStyle/>
              <a:p>
                <a:pPr marL="0" marR="0" lvl="0" indent="0" algn="l" defTabSz="1154633"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a:ln>
                      <a:noFill/>
                    </a:ln>
                    <a:solidFill>
                      <a:srgbClr val="FFFFFF"/>
                    </a:solidFill>
                    <a:effectLst/>
                    <a:uLnTx/>
                    <a:uFillTx/>
                    <a:latin typeface="Arial" panose="020B0604020202020204"/>
                    <a:ea typeface="+mn-ea"/>
                    <a:cs typeface="+mn-cs"/>
                  </a:rPr>
                  <a:t>Vegetation Ignition </a:t>
                </a:r>
              </a:p>
              <a:p>
                <a:pPr marL="0" marR="0" lvl="0" indent="0" algn="l" defTabSz="1154633"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a:ln>
                      <a:noFill/>
                    </a:ln>
                    <a:solidFill>
                      <a:srgbClr val="FFFFFF"/>
                    </a:solidFill>
                    <a:effectLst/>
                    <a:uLnTx/>
                    <a:uFillTx/>
                    <a:latin typeface="Arial" panose="020B0604020202020204"/>
                    <a:ea typeface="+mn-ea"/>
                    <a:cs typeface="+mn-cs"/>
                  </a:rPr>
                  <a:t>Model</a:t>
                </a:r>
                <a:endParaRPr kumimoji="0" lang="en-US" sz="2000" b="1" i="0" u="none" strike="noStrike" kern="0" cap="none" spc="0" normalizeH="0" baseline="0" noProof="0">
                  <a:ln>
                    <a:noFill/>
                  </a:ln>
                  <a:solidFill>
                    <a:srgbClr val="FFFFFF"/>
                  </a:solidFill>
                  <a:effectLst/>
                  <a:uLnTx/>
                  <a:uFillTx/>
                  <a:latin typeface="Arial" panose="020B0604020202020204"/>
                  <a:ea typeface="+mn-ea"/>
                  <a:cs typeface="Arial"/>
                </a:endParaRPr>
              </a:p>
            </p:txBody>
          </p:sp>
          <p:sp>
            <p:nvSpPr>
              <p:cNvPr id="9" name="Rectangle: Top Corners Rounded 8">
                <a:extLst>
                  <a:ext uri="{FF2B5EF4-FFF2-40B4-BE49-F238E27FC236}">
                    <a16:creationId xmlns:a16="http://schemas.microsoft.com/office/drawing/2014/main" id="{BA3E4BAB-8D06-4548-A32B-8693E5370C1B}"/>
                  </a:ext>
                </a:extLst>
              </p:cNvPr>
              <p:cNvSpPr>
                <a:spLocks/>
              </p:cNvSpPr>
              <p:nvPr/>
            </p:nvSpPr>
            <p:spPr>
              <a:xfrm rot="16200000">
                <a:off x="383821" y="5542427"/>
                <a:ext cx="1247463" cy="1247463"/>
              </a:xfrm>
              <a:prstGeom prst="round2SameRect">
                <a:avLst/>
              </a:prstGeom>
              <a:solidFill>
                <a:srgbClr val="FFFFFF">
                  <a:lumMod val="100000"/>
                </a:srgbClr>
              </a:solidFill>
              <a:ln w="38100" cap="flat" cmpd="sng" algn="ctr">
                <a:solidFill>
                  <a:srgbClr val="446844"/>
                </a:solidFill>
                <a:prstDash val="solid"/>
                <a:miter lim="800000"/>
                <a:headEnd type="none" w="med" len="med"/>
                <a:tailEnd type="none" w="med" len="med"/>
              </a:ln>
              <a:effectLst/>
            </p:spPr>
            <p:txBody>
              <a:bodyPr rtlCol="0" anchor="ctr"/>
              <a:lstStyle/>
              <a:p>
                <a:pPr marL="0" marR="0" lvl="0" indent="0" algn="ctr" defTabSz="1154633" rtl="0" eaLnBrk="1" fontAlgn="auto" latinLnBrk="0" hangingPunct="1">
                  <a:lnSpc>
                    <a:spcPct val="100000"/>
                  </a:lnSpc>
                  <a:spcBef>
                    <a:spcPts val="0"/>
                  </a:spcBef>
                  <a:spcAft>
                    <a:spcPts val="0"/>
                  </a:spcAft>
                  <a:buClrTx/>
                  <a:buSzTx/>
                  <a:buFontTx/>
                  <a:buNone/>
                  <a:tabLst/>
                  <a:defRPr/>
                </a:pPr>
                <a:endParaRPr kumimoji="0" lang="en-US" sz="2267" b="0" i="0" u="none" strike="noStrike" kern="0" cap="none" spc="0" normalizeH="0" baseline="0" noProof="0">
                  <a:ln>
                    <a:noFill/>
                  </a:ln>
                  <a:solidFill>
                    <a:srgbClr val="FFFFFF"/>
                  </a:solidFill>
                  <a:effectLst/>
                  <a:uLnTx/>
                  <a:uFillTx/>
                  <a:latin typeface="Arial" panose="020B0604020202020204"/>
                  <a:ea typeface="+mn-ea"/>
                  <a:cs typeface="+mn-cs"/>
                </a:endParaRPr>
              </a:p>
            </p:txBody>
          </p:sp>
        </p:grpSp>
        <p:pic>
          <p:nvPicPr>
            <p:cNvPr id="6" name="Graphic 5">
              <a:extLst>
                <a:ext uri="{FF2B5EF4-FFF2-40B4-BE49-F238E27FC236}">
                  <a16:creationId xmlns:a16="http://schemas.microsoft.com/office/drawing/2014/main" id="{26A19666-6D82-4CA8-A8B2-BB2543EAE5E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55556" y="3594740"/>
              <a:ext cx="1021793" cy="913752"/>
            </a:xfrm>
            <a:prstGeom prst="rect">
              <a:avLst/>
            </a:prstGeom>
          </p:spPr>
        </p:pic>
        <p:pic>
          <p:nvPicPr>
            <p:cNvPr id="7" name="Graphic 6">
              <a:extLst>
                <a:ext uri="{FF2B5EF4-FFF2-40B4-BE49-F238E27FC236}">
                  <a16:creationId xmlns:a16="http://schemas.microsoft.com/office/drawing/2014/main" id="{5DB9D522-8F5F-421B-B54D-A2F0AC78C99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226683" y="4042820"/>
              <a:ext cx="552687" cy="494247"/>
            </a:xfrm>
            <a:prstGeom prst="rect">
              <a:avLst/>
            </a:prstGeom>
          </p:spPr>
        </p:pic>
      </p:grpSp>
      <p:grpSp>
        <p:nvGrpSpPr>
          <p:cNvPr id="10" name="Group 9">
            <a:extLst>
              <a:ext uri="{FF2B5EF4-FFF2-40B4-BE49-F238E27FC236}">
                <a16:creationId xmlns:a16="http://schemas.microsoft.com/office/drawing/2014/main" id="{97E4DDEA-07C7-4875-9C25-0D618C106645}"/>
              </a:ext>
            </a:extLst>
          </p:cNvPr>
          <p:cNvGrpSpPr/>
          <p:nvPr userDrawn="1"/>
        </p:nvGrpSpPr>
        <p:grpSpPr>
          <a:xfrm>
            <a:off x="314856" y="2897729"/>
            <a:ext cx="3198696" cy="1193594"/>
            <a:chOff x="383821" y="5542427"/>
            <a:chExt cx="2989573" cy="1247463"/>
          </a:xfrm>
          <a:effectLst>
            <a:outerShdw blurRad="50800" dist="38100" dir="2700000" algn="tl" rotWithShape="0">
              <a:prstClr val="black">
                <a:alpha val="40000"/>
              </a:prstClr>
            </a:outerShdw>
          </a:effectLst>
        </p:grpSpPr>
        <p:sp>
          <p:nvSpPr>
            <p:cNvPr id="11" name="Rectangle: Rounded Corners 10">
              <a:extLst>
                <a:ext uri="{FF2B5EF4-FFF2-40B4-BE49-F238E27FC236}">
                  <a16:creationId xmlns:a16="http://schemas.microsoft.com/office/drawing/2014/main" id="{7F6AB6E7-B2DB-4770-8D49-FC988A4DC67E}"/>
                </a:ext>
              </a:extLst>
            </p:cNvPr>
            <p:cNvSpPr>
              <a:spLocks/>
            </p:cNvSpPr>
            <p:nvPr/>
          </p:nvSpPr>
          <p:spPr>
            <a:xfrm>
              <a:off x="1403620" y="5542427"/>
              <a:ext cx="1969774" cy="1247463"/>
            </a:xfrm>
            <a:prstGeom prst="roundRect">
              <a:avLst/>
            </a:prstGeom>
            <a:solidFill>
              <a:srgbClr val="CAB575">
                <a:lumMod val="100000"/>
              </a:srgbClr>
            </a:solidFill>
            <a:ln w="38100" cap="flat" cmpd="sng" algn="ctr">
              <a:solidFill>
                <a:srgbClr val="CAB575">
                  <a:lumMod val="100000"/>
                </a:srgbClr>
              </a:solidFill>
              <a:prstDash val="solid"/>
              <a:miter lim="800000"/>
              <a:headEnd type="none" w="med" len="med"/>
              <a:tailEnd type="none" w="med" len="med"/>
            </a:ln>
            <a:effectLst/>
          </p:spPr>
          <p:txBody>
            <a:bodyPr lIns="414528" tIns="51816" rIns="103632" bIns="51816" rtlCol="0" anchor="ctr">
              <a:noAutofit/>
            </a:bodyPr>
            <a:lstStyle/>
            <a:p>
              <a:pPr marL="0" marR="0" lvl="0" indent="0" algn="l" defTabSz="1154633" rtl="0" eaLnBrk="1" fontAlgn="auto" latinLnBrk="0" hangingPunct="1">
                <a:lnSpc>
                  <a:spcPct val="100000"/>
                </a:lnSpc>
                <a:spcBef>
                  <a:spcPts val="0"/>
                </a:spcBef>
                <a:spcAft>
                  <a:spcPts val="0"/>
                </a:spcAft>
                <a:buClrTx/>
                <a:buSzTx/>
                <a:buFontTx/>
                <a:buNone/>
                <a:tabLst/>
                <a:defRPr/>
              </a:pPr>
              <a:r>
                <a:rPr kumimoji="0" lang="en-US" sz="2040" b="1" i="0" u="none" strike="noStrike" kern="0" cap="none" spc="0" normalizeH="0" baseline="0" noProof="0">
                  <a:ln>
                    <a:noFill/>
                  </a:ln>
                  <a:solidFill>
                    <a:srgbClr val="FFFFFF"/>
                  </a:solidFill>
                  <a:effectLst/>
                  <a:uLnTx/>
                  <a:uFillTx/>
                  <a:latin typeface="Arial" panose="020B0604020202020204"/>
                  <a:ea typeface="+mn-ea"/>
                  <a:cs typeface="+mn-cs"/>
                </a:rPr>
                <a:t>Equipment Ignition Model</a:t>
              </a:r>
            </a:p>
          </p:txBody>
        </p:sp>
        <p:sp>
          <p:nvSpPr>
            <p:cNvPr id="12" name="Rectangle: Top Corners Rounded 11">
              <a:extLst>
                <a:ext uri="{FF2B5EF4-FFF2-40B4-BE49-F238E27FC236}">
                  <a16:creationId xmlns:a16="http://schemas.microsoft.com/office/drawing/2014/main" id="{DE255A8D-E27C-4E1F-A438-E09C33108103}"/>
                </a:ext>
              </a:extLst>
            </p:cNvPr>
            <p:cNvSpPr>
              <a:spLocks/>
            </p:cNvSpPr>
            <p:nvPr/>
          </p:nvSpPr>
          <p:spPr>
            <a:xfrm rot="16200000">
              <a:off x="383821" y="5542427"/>
              <a:ext cx="1247463" cy="1247463"/>
            </a:xfrm>
            <a:prstGeom prst="round2SameRect">
              <a:avLst/>
            </a:prstGeom>
            <a:solidFill>
              <a:srgbClr val="FFFFFF">
                <a:lumMod val="100000"/>
              </a:srgbClr>
            </a:solidFill>
            <a:ln w="38100" cap="flat" cmpd="sng" algn="ctr">
              <a:solidFill>
                <a:srgbClr val="CAB575">
                  <a:lumMod val="100000"/>
                </a:srgbClr>
              </a:solidFill>
              <a:prstDash val="solid"/>
              <a:miter lim="800000"/>
              <a:headEnd type="none" w="med" len="med"/>
              <a:tailEnd type="none" w="med" len="med"/>
            </a:ln>
            <a:effectLst/>
          </p:spPr>
          <p:txBody>
            <a:bodyPr rtlCol="0" anchor="ctr"/>
            <a:lstStyle/>
            <a:p>
              <a:pPr marL="0" marR="0" lvl="0" indent="0" algn="ctr" defTabSz="1154633" rtl="0" eaLnBrk="1" fontAlgn="auto" latinLnBrk="0" hangingPunct="1">
                <a:lnSpc>
                  <a:spcPct val="100000"/>
                </a:lnSpc>
                <a:spcBef>
                  <a:spcPts val="0"/>
                </a:spcBef>
                <a:spcAft>
                  <a:spcPts val="0"/>
                </a:spcAft>
                <a:buClrTx/>
                <a:buSzTx/>
                <a:buFontTx/>
                <a:buNone/>
                <a:tabLst/>
                <a:defRPr/>
              </a:pPr>
              <a:endParaRPr kumimoji="0" lang="en-US" sz="2267" b="0" i="0" u="none" strike="noStrike" kern="0" cap="none" spc="0" normalizeH="0" baseline="0" noProof="0">
                <a:ln>
                  <a:noFill/>
                </a:ln>
                <a:solidFill>
                  <a:srgbClr val="FFFFFF"/>
                </a:solidFill>
                <a:effectLst/>
                <a:uLnTx/>
                <a:uFillTx/>
                <a:latin typeface="Arial" panose="020B0604020202020204"/>
                <a:ea typeface="+mn-ea"/>
                <a:cs typeface="+mn-cs"/>
              </a:endParaRPr>
            </a:p>
          </p:txBody>
        </p:sp>
        <p:grpSp>
          <p:nvGrpSpPr>
            <p:cNvPr id="13" name="Group 12">
              <a:extLst>
                <a:ext uri="{FF2B5EF4-FFF2-40B4-BE49-F238E27FC236}">
                  <a16:creationId xmlns:a16="http://schemas.microsoft.com/office/drawing/2014/main" id="{F5549A6F-9CEA-40A8-B7A9-F2A8A02792D2}"/>
                </a:ext>
              </a:extLst>
            </p:cNvPr>
            <p:cNvGrpSpPr>
              <a:grpSpLocks/>
            </p:cNvGrpSpPr>
            <p:nvPr/>
          </p:nvGrpSpPr>
          <p:grpSpPr>
            <a:xfrm>
              <a:off x="491282" y="5688662"/>
              <a:ext cx="1032541" cy="954992"/>
              <a:chOff x="6232987" y="5953498"/>
              <a:chExt cx="1029848" cy="952500"/>
            </a:xfrm>
          </p:grpSpPr>
          <p:pic>
            <p:nvPicPr>
              <p:cNvPr id="14" name="Graphic 13">
                <a:extLst>
                  <a:ext uri="{FF2B5EF4-FFF2-40B4-BE49-F238E27FC236}">
                    <a16:creationId xmlns:a16="http://schemas.microsoft.com/office/drawing/2014/main" id="{1CF42156-DBCC-4063-9D0F-C869D4951C6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232987" y="5953498"/>
                <a:ext cx="952500" cy="952500"/>
              </a:xfrm>
              <a:prstGeom prst="rect">
                <a:avLst/>
              </a:prstGeom>
            </p:spPr>
          </p:pic>
          <p:pic>
            <p:nvPicPr>
              <p:cNvPr id="15" name="Graphic 14">
                <a:extLst>
                  <a:ext uri="{FF2B5EF4-FFF2-40B4-BE49-F238E27FC236}">
                    <a16:creationId xmlns:a16="http://schemas.microsoft.com/office/drawing/2014/main" id="{AD3FF422-3AA3-42DB-81D9-FA0C0951254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747629" y="6390792"/>
                <a:ext cx="515206" cy="515206"/>
              </a:xfrm>
              <a:prstGeom prst="rect">
                <a:avLst/>
              </a:prstGeom>
            </p:spPr>
          </p:pic>
        </p:grpSp>
      </p:grpSp>
      <p:grpSp>
        <p:nvGrpSpPr>
          <p:cNvPr id="45" name="Group 44">
            <a:extLst>
              <a:ext uri="{FF2B5EF4-FFF2-40B4-BE49-F238E27FC236}">
                <a16:creationId xmlns:a16="http://schemas.microsoft.com/office/drawing/2014/main" id="{C45F1D1B-FA12-4A67-8325-09F192FDB758}"/>
              </a:ext>
            </a:extLst>
          </p:cNvPr>
          <p:cNvGrpSpPr/>
          <p:nvPr userDrawn="1"/>
        </p:nvGrpSpPr>
        <p:grpSpPr>
          <a:xfrm>
            <a:off x="3877168" y="1518977"/>
            <a:ext cx="1536408" cy="2432425"/>
            <a:chOff x="4135165" y="1507322"/>
            <a:chExt cx="1536408" cy="2432425"/>
          </a:xfrm>
        </p:grpSpPr>
        <p:sp>
          <p:nvSpPr>
            <p:cNvPr id="16" name="Oval 15">
              <a:extLst>
                <a:ext uri="{FF2B5EF4-FFF2-40B4-BE49-F238E27FC236}">
                  <a16:creationId xmlns:a16="http://schemas.microsoft.com/office/drawing/2014/main" id="{DECFC7F7-EFD7-46B4-AEDD-0AC9BBFD246F}"/>
                </a:ext>
              </a:extLst>
            </p:cNvPr>
            <p:cNvSpPr>
              <a:spLocks/>
            </p:cNvSpPr>
            <p:nvPr userDrawn="1"/>
          </p:nvSpPr>
          <p:spPr>
            <a:xfrm>
              <a:off x="4135165" y="2421195"/>
              <a:ext cx="1536408" cy="1518552"/>
            </a:xfrm>
            <a:prstGeom prst="ellipse">
              <a:avLst/>
            </a:prstGeom>
            <a:solidFill>
              <a:srgbClr val="C03B00"/>
            </a:solidFill>
            <a:ln w="12700" cap="flat" cmpd="sng" algn="ctr">
              <a:noFill/>
              <a:prstDash val="solid"/>
              <a:miter lim="800000"/>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lstStyle/>
            <a:p>
              <a:pPr marL="0" marR="0" lvl="0" indent="0" algn="ctr" defTabSz="1018824"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FFFFFF"/>
                  </a:solidFill>
                  <a:effectLst/>
                  <a:uLnTx/>
                  <a:uFillTx/>
                  <a:latin typeface="Arial" panose="020B0604020202020204" pitchFamily="34" charset="0"/>
                  <a:ea typeface="+mn-ea"/>
                  <a:cs typeface="+mn-cs"/>
                </a:rPr>
                <a:t>Fire Event</a:t>
              </a:r>
            </a:p>
          </p:txBody>
        </p:sp>
        <p:pic>
          <p:nvPicPr>
            <p:cNvPr id="17" name="Graphic 16">
              <a:extLst>
                <a:ext uri="{FF2B5EF4-FFF2-40B4-BE49-F238E27FC236}">
                  <a16:creationId xmlns:a16="http://schemas.microsoft.com/office/drawing/2014/main" id="{E9BDB670-41DF-4873-9FB8-2F28A5D109A6}"/>
                </a:ext>
              </a:extLst>
            </p:cNvPr>
            <p:cNvPicPr>
              <a:picLocks noChangeAspect="1"/>
            </p:cNvPicPr>
            <p:nvPr userDrawn="1"/>
          </p:nvPicPr>
          <p:blipFill>
            <a:blip>
              <a:extLst>
                <a:ext uri="{96DAC541-7B7A-43D3-8B79-37D633B846F1}">
                  <asvg:svgBlip xmlns:asvg="http://schemas.microsoft.com/office/drawing/2016/SVG/main" r:embed="rId6"/>
                </a:ext>
              </a:extLst>
            </a:blip>
            <a:stretch>
              <a:fillRect/>
            </a:stretch>
          </p:blipFill>
          <p:spPr>
            <a:xfrm>
              <a:off x="4489709" y="1507322"/>
              <a:ext cx="834737" cy="834737"/>
            </a:xfrm>
            <a:prstGeom prst="rect">
              <a:avLst/>
            </a:prstGeom>
            <a:effectLst>
              <a:outerShdw blurRad="50800" dist="38100" dir="2700000" algn="tl" rotWithShape="0">
                <a:prstClr val="black">
                  <a:alpha val="40000"/>
                </a:prstClr>
              </a:outerShdw>
            </a:effectLst>
          </p:spPr>
        </p:pic>
      </p:grpSp>
      <p:grpSp>
        <p:nvGrpSpPr>
          <p:cNvPr id="18" name="Group 17">
            <a:extLst>
              <a:ext uri="{FF2B5EF4-FFF2-40B4-BE49-F238E27FC236}">
                <a16:creationId xmlns:a16="http://schemas.microsoft.com/office/drawing/2014/main" id="{D08B6504-5E41-436F-8402-09A9CBCF35F6}"/>
              </a:ext>
            </a:extLst>
          </p:cNvPr>
          <p:cNvGrpSpPr>
            <a:grpSpLocks/>
          </p:cNvGrpSpPr>
          <p:nvPr userDrawn="1"/>
        </p:nvGrpSpPr>
        <p:grpSpPr>
          <a:xfrm>
            <a:off x="281039" y="4522525"/>
            <a:ext cx="3232513" cy="1193594"/>
            <a:chOff x="6591237" y="4559554"/>
            <a:chExt cx="3034382" cy="1247463"/>
          </a:xfrm>
          <a:effectLst>
            <a:outerShdw blurRad="50800" dist="38100" dir="2700000" algn="tl" rotWithShape="0">
              <a:prstClr val="black">
                <a:alpha val="40000"/>
              </a:prstClr>
            </a:outerShdw>
          </a:effectLst>
        </p:grpSpPr>
        <p:sp>
          <p:nvSpPr>
            <p:cNvPr id="19" name="Rectangle: Rounded Corners 18">
              <a:extLst>
                <a:ext uri="{FF2B5EF4-FFF2-40B4-BE49-F238E27FC236}">
                  <a16:creationId xmlns:a16="http://schemas.microsoft.com/office/drawing/2014/main" id="{D5365257-4F6F-4951-94CC-A0910B5AD5F5}"/>
                </a:ext>
              </a:extLst>
            </p:cNvPr>
            <p:cNvSpPr>
              <a:spLocks/>
            </p:cNvSpPr>
            <p:nvPr/>
          </p:nvSpPr>
          <p:spPr>
            <a:xfrm flipH="1">
              <a:off x="6591237" y="4559554"/>
              <a:ext cx="2364641" cy="1247463"/>
            </a:xfrm>
            <a:prstGeom prst="roundRect">
              <a:avLst/>
            </a:prstGeom>
            <a:solidFill>
              <a:srgbClr val="0089C4">
                <a:lumMod val="100000"/>
              </a:srgbClr>
            </a:solidFill>
            <a:ln w="38100" cap="flat" cmpd="sng" algn="ctr">
              <a:solidFill>
                <a:srgbClr val="0089C4">
                  <a:lumMod val="100000"/>
                </a:srgbClr>
              </a:solidFill>
              <a:prstDash val="solid"/>
              <a:miter lim="800000"/>
              <a:headEnd type="none" w="med" len="med"/>
              <a:tailEnd type="none" w="med" len="med"/>
            </a:ln>
            <a:effectLst/>
          </p:spPr>
          <p:txBody>
            <a:bodyPr lIns="103632" tIns="51816" rIns="414528" bIns="51816" rtlCol="0" anchor="ctr">
              <a:noAutofit/>
            </a:bodyPr>
            <a:lstStyle/>
            <a:p>
              <a:pPr marL="0" marR="0" lvl="0" indent="0" algn="l" defTabSz="1154633" rtl="0" eaLnBrk="1" fontAlgn="auto" latinLnBrk="0" hangingPunct="1">
                <a:lnSpc>
                  <a:spcPct val="100000"/>
                </a:lnSpc>
                <a:spcBef>
                  <a:spcPts val="0"/>
                </a:spcBef>
                <a:spcAft>
                  <a:spcPts val="0"/>
                </a:spcAft>
                <a:buClrTx/>
                <a:buSzTx/>
                <a:buFontTx/>
                <a:buNone/>
                <a:tabLst/>
                <a:defRPr/>
              </a:pPr>
              <a:r>
                <a:rPr kumimoji="0" lang="en-US" sz="2040" b="1" i="0" u="none" strike="noStrike" kern="0" cap="none" spc="0" normalizeH="0" baseline="0" noProof="0">
                  <a:ln>
                    <a:noFill/>
                  </a:ln>
                  <a:solidFill>
                    <a:srgbClr val="FFFFFF"/>
                  </a:solidFill>
                  <a:effectLst/>
                  <a:uLnTx/>
                  <a:uFillTx/>
                  <a:latin typeface="Arial" panose="020B0604020202020204"/>
                  <a:ea typeface="+mn-ea"/>
                  <a:cs typeface="+mn-cs"/>
                </a:rPr>
                <a:t>Wildfire Consequence Model</a:t>
              </a:r>
            </a:p>
          </p:txBody>
        </p:sp>
        <p:sp>
          <p:nvSpPr>
            <p:cNvPr id="20" name="Rectangle: Top Corners Rounded 19">
              <a:extLst>
                <a:ext uri="{FF2B5EF4-FFF2-40B4-BE49-F238E27FC236}">
                  <a16:creationId xmlns:a16="http://schemas.microsoft.com/office/drawing/2014/main" id="{B82BCA3C-F78D-4C54-BC22-41F1BBE61745}"/>
                </a:ext>
              </a:extLst>
            </p:cNvPr>
            <p:cNvSpPr>
              <a:spLocks/>
            </p:cNvSpPr>
            <p:nvPr/>
          </p:nvSpPr>
          <p:spPr>
            <a:xfrm rot="5400000" flipH="1">
              <a:off x="8378156" y="4559554"/>
              <a:ext cx="1247463" cy="1247463"/>
            </a:xfrm>
            <a:prstGeom prst="round2SameRect">
              <a:avLst/>
            </a:prstGeom>
            <a:solidFill>
              <a:srgbClr val="FFFFFF">
                <a:lumMod val="100000"/>
              </a:srgbClr>
            </a:solidFill>
            <a:ln w="38100" cap="flat" cmpd="sng" algn="ctr">
              <a:solidFill>
                <a:srgbClr val="0089C4">
                  <a:lumMod val="100000"/>
                </a:srgbClr>
              </a:solidFill>
              <a:prstDash val="solid"/>
              <a:miter lim="800000"/>
              <a:headEnd type="none" w="med" len="med"/>
              <a:tailEnd type="none" w="med" len="med"/>
            </a:ln>
            <a:effectLst/>
          </p:spPr>
          <p:txBody>
            <a:bodyPr rtlCol="0" anchor="ctr"/>
            <a:lstStyle/>
            <a:p>
              <a:pPr marL="0" marR="0" lvl="0" indent="0" algn="ctr" defTabSz="1154633" rtl="0" eaLnBrk="1" fontAlgn="auto" latinLnBrk="0" hangingPunct="1">
                <a:lnSpc>
                  <a:spcPct val="100000"/>
                </a:lnSpc>
                <a:spcBef>
                  <a:spcPts val="0"/>
                </a:spcBef>
                <a:spcAft>
                  <a:spcPts val="0"/>
                </a:spcAft>
                <a:buClrTx/>
                <a:buSzTx/>
                <a:buFontTx/>
                <a:buNone/>
                <a:tabLst/>
                <a:defRPr/>
              </a:pPr>
              <a:endParaRPr kumimoji="0" lang="en-US" sz="2267" b="0" i="0" u="none" strike="noStrike" kern="0" cap="none" spc="0" normalizeH="0" baseline="0" noProof="0">
                <a:ln>
                  <a:noFill/>
                </a:ln>
                <a:solidFill>
                  <a:srgbClr val="FFFFFF"/>
                </a:solidFill>
                <a:effectLst/>
                <a:uLnTx/>
                <a:uFillTx/>
                <a:latin typeface="Arial" panose="020B0604020202020204"/>
                <a:ea typeface="+mn-ea"/>
                <a:cs typeface="+mn-cs"/>
              </a:endParaRPr>
            </a:p>
          </p:txBody>
        </p:sp>
        <p:grpSp>
          <p:nvGrpSpPr>
            <p:cNvPr id="21" name="Group 20">
              <a:extLst>
                <a:ext uri="{FF2B5EF4-FFF2-40B4-BE49-F238E27FC236}">
                  <a16:creationId xmlns:a16="http://schemas.microsoft.com/office/drawing/2014/main" id="{7874E3F5-EFB3-4E02-B774-C9F12B8B6670}"/>
                </a:ext>
              </a:extLst>
            </p:cNvPr>
            <p:cNvGrpSpPr/>
            <p:nvPr/>
          </p:nvGrpSpPr>
          <p:grpSpPr>
            <a:xfrm>
              <a:off x="8453615" y="4635014"/>
              <a:ext cx="1096545" cy="1096545"/>
              <a:chOff x="8453615" y="4635014"/>
              <a:chExt cx="1096545" cy="1096545"/>
            </a:xfrm>
          </p:grpSpPr>
          <p:grpSp>
            <p:nvGrpSpPr>
              <p:cNvPr id="22" name="Group 21">
                <a:extLst>
                  <a:ext uri="{FF2B5EF4-FFF2-40B4-BE49-F238E27FC236}">
                    <a16:creationId xmlns:a16="http://schemas.microsoft.com/office/drawing/2014/main" id="{2932C8B5-6B90-4051-888F-AAFC37193CC7}"/>
                  </a:ext>
                </a:extLst>
              </p:cNvPr>
              <p:cNvGrpSpPr/>
              <p:nvPr/>
            </p:nvGrpSpPr>
            <p:grpSpPr>
              <a:xfrm>
                <a:off x="8453615" y="4635014"/>
                <a:ext cx="1096545" cy="1096545"/>
                <a:chOff x="8453615" y="4635014"/>
                <a:chExt cx="1096545" cy="1096545"/>
              </a:xfrm>
            </p:grpSpPr>
            <p:pic>
              <p:nvPicPr>
                <p:cNvPr id="24" name="Graphic 23">
                  <a:extLst>
                    <a:ext uri="{FF2B5EF4-FFF2-40B4-BE49-F238E27FC236}">
                      <a16:creationId xmlns:a16="http://schemas.microsoft.com/office/drawing/2014/main" id="{D47A2251-4CD7-4362-98ED-F8C2E87E2A1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8453615" y="4635014"/>
                  <a:ext cx="1096545" cy="1096545"/>
                </a:xfrm>
                <a:prstGeom prst="rect">
                  <a:avLst/>
                </a:prstGeom>
              </p:spPr>
            </p:pic>
            <p:sp>
              <p:nvSpPr>
                <p:cNvPr id="25" name="Oval 24">
                  <a:extLst>
                    <a:ext uri="{FF2B5EF4-FFF2-40B4-BE49-F238E27FC236}">
                      <a16:creationId xmlns:a16="http://schemas.microsoft.com/office/drawing/2014/main" id="{A2E4E471-2C18-4318-8EC4-8F83DD230BAE}"/>
                    </a:ext>
                  </a:extLst>
                </p:cNvPr>
                <p:cNvSpPr/>
                <p:nvPr/>
              </p:nvSpPr>
              <p:spPr>
                <a:xfrm>
                  <a:off x="8724265" y="4934585"/>
                  <a:ext cx="538480" cy="538480"/>
                </a:xfrm>
                <a:prstGeom prst="ellipse">
                  <a:avLst/>
                </a:prstGeom>
                <a:solidFill>
                  <a:srgbClr val="FFFFFF">
                    <a:lumMod val="100000"/>
                  </a:srgbClr>
                </a:solidFill>
                <a:ln w="12700" cap="flat" cmpd="sng" algn="ctr">
                  <a:solidFill>
                    <a:srgbClr val="FFFFFF">
                      <a:lumMod val="100000"/>
                    </a:srgbClr>
                  </a:solidFill>
                  <a:prstDash val="solid"/>
                  <a:miter lim="800000"/>
                  <a:headEnd type="none" w="med" len="med"/>
                  <a:tailEnd type="none" w="med" len="med"/>
                </a:ln>
                <a:effectLst/>
              </p:spPr>
              <p:txBody>
                <a:bodyPr rtlCol="0" anchor="ctr"/>
                <a:lstStyle/>
                <a:p>
                  <a:pPr marL="0" marR="0" lvl="0" indent="0" algn="ctr" defTabSz="1154633" rtl="0" eaLnBrk="1" fontAlgn="auto" latinLnBrk="0" hangingPunct="1">
                    <a:lnSpc>
                      <a:spcPct val="100000"/>
                    </a:lnSpc>
                    <a:spcBef>
                      <a:spcPts val="0"/>
                    </a:spcBef>
                    <a:spcAft>
                      <a:spcPts val="0"/>
                    </a:spcAft>
                    <a:buClrTx/>
                    <a:buSzTx/>
                    <a:buFontTx/>
                    <a:buNone/>
                    <a:tabLst/>
                    <a:defRPr/>
                  </a:pPr>
                  <a:endParaRPr kumimoji="0" lang="en-US" sz="2267" b="0" i="0" u="none" strike="noStrike" kern="0" cap="none" spc="0" normalizeH="0" baseline="0" noProof="0">
                    <a:ln>
                      <a:noFill/>
                    </a:ln>
                    <a:solidFill>
                      <a:srgbClr val="FFFFFF"/>
                    </a:solidFill>
                    <a:effectLst/>
                    <a:uLnTx/>
                    <a:uFillTx/>
                    <a:latin typeface="Arial" panose="020B0604020202020204"/>
                    <a:ea typeface="+mn-ea"/>
                    <a:cs typeface="+mn-cs"/>
                  </a:endParaRPr>
                </a:p>
              </p:txBody>
            </p:sp>
          </p:grpSp>
          <p:pic>
            <p:nvPicPr>
              <p:cNvPr id="23" name="Graphic 22">
                <a:extLst>
                  <a:ext uri="{FF2B5EF4-FFF2-40B4-BE49-F238E27FC236}">
                    <a16:creationId xmlns:a16="http://schemas.microsoft.com/office/drawing/2014/main" id="{21BE25A8-5F18-49DB-AF4B-73E5D41171D2}"/>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8733239" y="4914044"/>
                <a:ext cx="538480" cy="538480"/>
              </a:xfrm>
              <a:prstGeom prst="rect">
                <a:avLst/>
              </a:prstGeom>
            </p:spPr>
          </p:pic>
        </p:grpSp>
      </p:grpSp>
      <p:grpSp>
        <p:nvGrpSpPr>
          <p:cNvPr id="26" name="Group 25">
            <a:extLst>
              <a:ext uri="{FF2B5EF4-FFF2-40B4-BE49-F238E27FC236}">
                <a16:creationId xmlns:a16="http://schemas.microsoft.com/office/drawing/2014/main" id="{C2372718-DD7A-4225-8B8F-55C5D4EC79C0}"/>
              </a:ext>
            </a:extLst>
          </p:cNvPr>
          <p:cNvGrpSpPr/>
          <p:nvPr userDrawn="1"/>
        </p:nvGrpSpPr>
        <p:grpSpPr>
          <a:xfrm>
            <a:off x="5675867" y="1415558"/>
            <a:ext cx="4106994" cy="1097280"/>
            <a:chOff x="380996" y="1863771"/>
            <a:chExt cx="4106994" cy="1097280"/>
          </a:xfrm>
        </p:grpSpPr>
        <p:sp>
          <p:nvSpPr>
            <p:cNvPr id="27" name="Rectangle: Rounded Corners 26">
              <a:extLst>
                <a:ext uri="{FF2B5EF4-FFF2-40B4-BE49-F238E27FC236}">
                  <a16:creationId xmlns:a16="http://schemas.microsoft.com/office/drawing/2014/main" id="{1BDC4907-C858-4A4C-B0CA-7766212D0322}"/>
                </a:ext>
              </a:extLst>
            </p:cNvPr>
            <p:cNvSpPr>
              <a:spLocks/>
            </p:cNvSpPr>
            <p:nvPr/>
          </p:nvSpPr>
          <p:spPr>
            <a:xfrm>
              <a:off x="1692138" y="1863771"/>
              <a:ext cx="2514600" cy="1097280"/>
            </a:xfrm>
            <a:prstGeom prst="roundRect">
              <a:avLst/>
            </a:prstGeom>
            <a:solidFill>
              <a:schemeClr val="accent5">
                <a:lumMod val="75000"/>
              </a:schemeClr>
            </a:solidFill>
            <a:ln w="38100" cap="flat" cmpd="sng" algn="ctr">
              <a:solidFill>
                <a:schemeClr val="accent5">
                  <a:lumMod val="75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365760" tIns="45720" rIns="91440" bIns="45720" rtlCol="0" anchor="ctr">
              <a:noAutofit/>
            </a:bodyPr>
            <a:lstStyle/>
            <a:p>
              <a:pPr algn="ctr"/>
              <a:r>
                <a:rPr lang="en-US" b="1">
                  <a:latin typeface="Arial" panose="020B0604020202020204" pitchFamily="34" charset="0"/>
                </a:rPr>
                <a:t>Vegetation Outage Models</a:t>
              </a:r>
            </a:p>
          </p:txBody>
        </p:sp>
        <p:sp>
          <p:nvSpPr>
            <p:cNvPr id="28" name="Rectangle: Top Corners Rounded 27">
              <a:extLst>
                <a:ext uri="{FF2B5EF4-FFF2-40B4-BE49-F238E27FC236}">
                  <a16:creationId xmlns:a16="http://schemas.microsoft.com/office/drawing/2014/main" id="{9C36AB3F-0EC6-42AE-BDB7-287E1007A53B}"/>
                </a:ext>
              </a:extLst>
            </p:cNvPr>
            <p:cNvSpPr>
              <a:spLocks/>
            </p:cNvSpPr>
            <p:nvPr/>
          </p:nvSpPr>
          <p:spPr>
            <a:xfrm rot="16200000">
              <a:off x="563876" y="1680891"/>
              <a:ext cx="1097280" cy="1463040"/>
            </a:xfrm>
            <a:prstGeom prst="round2SameRect">
              <a:avLst/>
            </a:prstGeom>
            <a:solidFill>
              <a:schemeClr val="bg1">
                <a:lumMod val="100000"/>
              </a:schemeClr>
            </a:solidFill>
            <a:ln w="38100" cap="flat" cmpd="sng" algn="ctr">
              <a:solidFill>
                <a:schemeClr val="accent5">
                  <a:lumMod val="75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endParaRPr>
            </a:p>
          </p:txBody>
        </p:sp>
        <p:pic>
          <p:nvPicPr>
            <p:cNvPr id="29" name="Picture 28">
              <a:extLst>
                <a:ext uri="{FF2B5EF4-FFF2-40B4-BE49-F238E27FC236}">
                  <a16:creationId xmlns:a16="http://schemas.microsoft.com/office/drawing/2014/main" id="{9012A026-B358-4BD4-B907-0A202C113B8C}"/>
                </a:ext>
              </a:extLst>
            </p:cNvPr>
            <p:cNvPicPr>
              <a:picLocks noChangeAspect="1"/>
            </p:cNvPicPr>
            <p:nvPr/>
          </p:nvPicPr>
          <p:blipFill>
            <a:blip r:embed="rId9">
              <a:duotone>
                <a:schemeClr val="accent5">
                  <a:shade val="45000"/>
                  <a:satMod val="135000"/>
                </a:schemeClr>
                <a:prstClr val="white"/>
              </a:duotone>
            </a:blip>
            <a:stretch>
              <a:fillRect/>
            </a:stretch>
          </p:blipFill>
          <p:spPr>
            <a:xfrm>
              <a:off x="635313" y="1997243"/>
              <a:ext cx="1149695" cy="830335"/>
            </a:xfrm>
            <a:prstGeom prst="rect">
              <a:avLst/>
            </a:prstGeom>
          </p:spPr>
        </p:pic>
        <p:cxnSp>
          <p:nvCxnSpPr>
            <p:cNvPr id="30" name="Straight Arrow Connector 29">
              <a:extLst>
                <a:ext uri="{FF2B5EF4-FFF2-40B4-BE49-F238E27FC236}">
                  <a16:creationId xmlns:a16="http://schemas.microsoft.com/office/drawing/2014/main" id="{6B744B1E-7B54-475F-9BA0-7EF0980B9041}"/>
                </a:ext>
              </a:extLst>
            </p:cNvPr>
            <p:cNvCxnSpPr>
              <a:cxnSpLocks/>
            </p:cNvCxnSpPr>
            <p:nvPr/>
          </p:nvCxnSpPr>
          <p:spPr>
            <a:xfrm>
              <a:off x="3905026" y="2412411"/>
              <a:ext cx="582964" cy="0"/>
            </a:xfrm>
            <a:prstGeom prst="straightConnector1">
              <a:avLst/>
            </a:prstGeom>
            <a:ln w="63500">
              <a:solidFill>
                <a:schemeClr val="accent5">
                  <a:lumMod val="75000"/>
                </a:schemeClr>
              </a:solidFill>
              <a:tailEnd type="triangle" w="lg" len="sm"/>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a16="http://schemas.microsoft.com/office/drawing/2014/main" id="{8F1204AC-0A80-4717-83D6-F1834A90C152}"/>
              </a:ext>
            </a:extLst>
          </p:cNvPr>
          <p:cNvGrpSpPr/>
          <p:nvPr userDrawn="1"/>
        </p:nvGrpSpPr>
        <p:grpSpPr>
          <a:xfrm>
            <a:off x="5675867" y="2836363"/>
            <a:ext cx="4106994" cy="1097280"/>
            <a:chOff x="380996" y="3076963"/>
            <a:chExt cx="4106994" cy="1097280"/>
          </a:xfrm>
        </p:grpSpPr>
        <p:sp>
          <p:nvSpPr>
            <p:cNvPr id="32" name="Rectangle: Rounded Corners 31">
              <a:extLst>
                <a:ext uri="{FF2B5EF4-FFF2-40B4-BE49-F238E27FC236}">
                  <a16:creationId xmlns:a16="http://schemas.microsoft.com/office/drawing/2014/main" id="{668993E2-5CEA-4380-A3B7-942EECEBC57D}"/>
                </a:ext>
              </a:extLst>
            </p:cNvPr>
            <p:cNvSpPr>
              <a:spLocks/>
            </p:cNvSpPr>
            <p:nvPr/>
          </p:nvSpPr>
          <p:spPr>
            <a:xfrm>
              <a:off x="1692138" y="3076963"/>
              <a:ext cx="2514600" cy="1097280"/>
            </a:xfrm>
            <a:prstGeom prst="roundRect">
              <a:avLst/>
            </a:prstGeom>
            <a:solidFill>
              <a:schemeClr val="accent6"/>
            </a:solidFill>
            <a:ln w="38100" cap="flat" cmpd="sng" algn="ctr">
              <a:solidFill>
                <a:schemeClr val="accent6"/>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365760" tIns="45720" rIns="91440" bIns="45720" rtlCol="0" anchor="ctr">
              <a:noAutofit/>
            </a:bodyPr>
            <a:lstStyle/>
            <a:p>
              <a:pPr algn="ctr"/>
              <a:r>
                <a:rPr lang="en-US" b="1">
                  <a:solidFill>
                    <a:schemeClr val="bg1"/>
                  </a:solidFill>
                  <a:latin typeface="Arial" panose="020B0604020202020204" pitchFamily="34" charset="0"/>
                </a:rPr>
                <a:t>Conductor Outage Models</a:t>
              </a:r>
            </a:p>
          </p:txBody>
        </p:sp>
        <p:sp>
          <p:nvSpPr>
            <p:cNvPr id="33" name="Rectangle: Top Corners Rounded 32">
              <a:extLst>
                <a:ext uri="{FF2B5EF4-FFF2-40B4-BE49-F238E27FC236}">
                  <a16:creationId xmlns:a16="http://schemas.microsoft.com/office/drawing/2014/main" id="{DA3E77A9-5EF3-4BF2-80CB-BE569CDB9926}"/>
                </a:ext>
              </a:extLst>
            </p:cNvPr>
            <p:cNvSpPr>
              <a:spLocks/>
            </p:cNvSpPr>
            <p:nvPr/>
          </p:nvSpPr>
          <p:spPr>
            <a:xfrm rot="16200000">
              <a:off x="563876" y="2894083"/>
              <a:ext cx="1097280" cy="1463040"/>
            </a:xfrm>
            <a:prstGeom prst="round2SameRect">
              <a:avLst/>
            </a:prstGeom>
            <a:solidFill>
              <a:schemeClr val="bg1">
                <a:lumMod val="100000"/>
              </a:schemeClr>
            </a:solidFill>
            <a:ln w="38100" cap="flat" cmpd="sng" algn="ctr">
              <a:solidFill>
                <a:schemeClr val="accent6"/>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endParaRPr>
            </a:p>
          </p:txBody>
        </p:sp>
        <p:pic>
          <p:nvPicPr>
            <p:cNvPr id="34" name="Picture 33">
              <a:extLst>
                <a:ext uri="{FF2B5EF4-FFF2-40B4-BE49-F238E27FC236}">
                  <a16:creationId xmlns:a16="http://schemas.microsoft.com/office/drawing/2014/main" id="{68ACE023-53B7-4C79-A608-52C520181A5C}"/>
                </a:ext>
              </a:extLst>
            </p:cNvPr>
            <p:cNvPicPr>
              <a:picLocks noChangeAspect="1"/>
            </p:cNvPicPr>
            <p:nvPr/>
          </p:nvPicPr>
          <p:blipFill>
            <a:blip r:embed="rId10">
              <a:duotone>
                <a:schemeClr val="accent6">
                  <a:shade val="45000"/>
                  <a:satMod val="135000"/>
                </a:schemeClr>
                <a:prstClr val="white"/>
              </a:duotone>
              <a:extLst>
                <a:ext uri="{BEBA8EAE-BF5A-486C-A8C5-ECC9F3942E4B}">
                  <a14:imgProps xmlns:a14="http://schemas.microsoft.com/office/drawing/2010/main">
                    <a14:imgLayer r:embed="rId11">
                      <a14:imgEffect>
                        <a14:saturation sat="300000"/>
                      </a14:imgEffect>
                    </a14:imgLayer>
                  </a14:imgProps>
                </a:ext>
              </a:extLst>
            </a:blip>
            <a:stretch>
              <a:fillRect/>
            </a:stretch>
          </p:blipFill>
          <p:spPr>
            <a:xfrm>
              <a:off x="606536" y="3368722"/>
              <a:ext cx="1011958" cy="513763"/>
            </a:xfrm>
            <a:prstGeom prst="rect">
              <a:avLst/>
            </a:prstGeom>
          </p:spPr>
        </p:pic>
        <p:cxnSp>
          <p:nvCxnSpPr>
            <p:cNvPr id="35" name="Straight Arrow Connector 34">
              <a:extLst>
                <a:ext uri="{FF2B5EF4-FFF2-40B4-BE49-F238E27FC236}">
                  <a16:creationId xmlns:a16="http://schemas.microsoft.com/office/drawing/2014/main" id="{605A413F-1C58-4659-BFF3-F596FB4D7B4B}"/>
                </a:ext>
              </a:extLst>
            </p:cNvPr>
            <p:cNvCxnSpPr>
              <a:cxnSpLocks/>
            </p:cNvCxnSpPr>
            <p:nvPr/>
          </p:nvCxnSpPr>
          <p:spPr>
            <a:xfrm flipV="1">
              <a:off x="3923585" y="3640080"/>
              <a:ext cx="564405" cy="6428"/>
            </a:xfrm>
            <a:prstGeom prst="straightConnector1">
              <a:avLst/>
            </a:prstGeom>
            <a:ln w="63500">
              <a:solidFill>
                <a:srgbClr val="CAB575"/>
              </a:solidFill>
              <a:tailEnd type="triangle" w="lg" len="sm"/>
            </a:ln>
          </p:spPr>
          <p:style>
            <a:lnRef idx="1">
              <a:schemeClr val="accent1"/>
            </a:lnRef>
            <a:fillRef idx="0">
              <a:schemeClr val="accent1"/>
            </a:fillRef>
            <a:effectRef idx="0">
              <a:schemeClr val="accent1"/>
            </a:effectRef>
            <a:fontRef idx="minor">
              <a:schemeClr val="tx1"/>
            </a:fontRef>
          </p:style>
        </p:cxnSp>
      </p:grpSp>
      <p:grpSp>
        <p:nvGrpSpPr>
          <p:cNvPr id="36" name="Group 35">
            <a:extLst>
              <a:ext uri="{FF2B5EF4-FFF2-40B4-BE49-F238E27FC236}">
                <a16:creationId xmlns:a16="http://schemas.microsoft.com/office/drawing/2014/main" id="{6914B178-F745-4562-814C-1716C7C061A9}"/>
              </a:ext>
            </a:extLst>
          </p:cNvPr>
          <p:cNvGrpSpPr/>
          <p:nvPr userDrawn="1"/>
        </p:nvGrpSpPr>
        <p:grpSpPr>
          <a:xfrm>
            <a:off x="5691577" y="4280074"/>
            <a:ext cx="4106995" cy="1097280"/>
            <a:chOff x="380995" y="4290155"/>
            <a:chExt cx="4106995" cy="1097280"/>
          </a:xfrm>
        </p:grpSpPr>
        <p:sp>
          <p:nvSpPr>
            <p:cNvPr id="37" name="Rectangle: Rounded Corners 36">
              <a:extLst>
                <a:ext uri="{FF2B5EF4-FFF2-40B4-BE49-F238E27FC236}">
                  <a16:creationId xmlns:a16="http://schemas.microsoft.com/office/drawing/2014/main" id="{2D43ACCA-5DC1-4139-883C-288B8A184B1F}"/>
                </a:ext>
              </a:extLst>
            </p:cNvPr>
            <p:cNvSpPr>
              <a:spLocks/>
            </p:cNvSpPr>
            <p:nvPr/>
          </p:nvSpPr>
          <p:spPr>
            <a:xfrm>
              <a:off x="1692138" y="4290155"/>
              <a:ext cx="2514600" cy="1097280"/>
            </a:xfrm>
            <a:prstGeom prst="roundRect">
              <a:avLst/>
            </a:prstGeom>
            <a:solidFill>
              <a:schemeClr val="tx2">
                <a:lumMod val="65000"/>
              </a:schemeClr>
            </a:solidFill>
            <a:ln w="38100" cap="flat" cmpd="sng" algn="ctr">
              <a:solidFill>
                <a:schemeClr val="tx2">
                  <a:lumMod val="65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365760" tIns="45720" rIns="91440" bIns="45720" rtlCol="0" anchor="ctr">
              <a:noAutofit/>
            </a:bodyPr>
            <a:lstStyle/>
            <a:p>
              <a:pPr algn="ctr"/>
              <a:r>
                <a:rPr lang="en-US" b="1">
                  <a:latin typeface="Arial" panose="020B0604020202020204" pitchFamily="34" charset="0"/>
                </a:rPr>
                <a:t>Support Structure Outage Models</a:t>
              </a:r>
            </a:p>
          </p:txBody>
        </p:sp>
        <p:sp>
          <p:nvSpPr>
            <p:cNvPr id="38" name="Rectangle: Top Corners Rounded 37">
              <a:extLst>
                <a:ext uri="{FF2B5EF4-FFF2-40B4-BE49-F238E27FC236}">
                  <a16:creationId xmlns:a16="http://schemas.microsoft.com/office/drawing/2014/main" id="{065EC586-E32B-497C-BAE1-5F7BB5D9F40C}"/>
                </a:ext>
              </a:extLst>
            </p:cNvPr>
            <p:cNvSpPr>
              <a:spLocks/>
            </p:cNvSpPr>
            <p:nvPr/>
          </p:nvSpPr>
          <p:spPr>
            <a:xfrm rot="16200000">
              <a:off x="563875" y="4107275"/>
              <a:ext cx="1097280" cy="1463040"/>
            </a:xfrm>
            <a:prstGeom prst="round2SameRect">
              <a:avLst/>
            </a:prstGeom>
            <a:solidFill>
              <a:schemeClr val="bg1">
                <a:lumMod val="100000"/>
              </a:schemeClr>
            </a:solidFill>
            <a:ln w="38100" cap="flat" cmpd="sng" algn="ctr">
              <a:solidFill>
                <a:schemeClr val="tx2">
                  <a:lumMod val="65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endParaRPr>
            </a:p>
          </p:txBody>
        </p:sp>
        <p:pic>
          <p:nvPicPr>
            <p:cNvPr id="39" name="Picture 38">
              <a:extLst>
                <a:ext uri="{FF2B5EF4-FFF2-40B4-BE49-F238E27FC236}">
                  <a16:creationId xmlns:a16="http://schemas.microsoft.com/office/drawing/2014/main" id="{D1E3511E-B568-4DD6-86D8-41FF9D34A00B}"/>
                </a:ext>
              </a:extLst>
            </p:cNvPr>
            <p:cNvPicPr>
              <a:picLocks noChangeAspect="1"/>
            </p:cNvPicPr>
            <p:nvPr/>
          </p:nvPicPr>
          <p:blipFill>
            <a:blip r:embed="rId12">
              <a:duotone>
                <a:prstClr val="black"/>
                <a:schemeClr val="tx2">
                  <a:tint val="45000"/>
                  <a:satMod val="400000"/>
                </a:schemeClr>
              </a:duotone>
            </a:blip>
            <a:stretch>
              <a:fillRect/>
            </a:stretch>
          </p:blipFill>
          <p:spPr>
            <a:xfrm>
              <a:off x="792796" y="4379562"/>
              <a:ext cx="639439" cy="918467"/>
            </a:xfrm>
            <a:prstGeom prst="rect">
              <a:avLst/>
            </a:prstGeom>
          </p:spPr>
        </p:pic>
        <p:cxnSp>
          <p:nvCxnSpPr>
            <p:cNvPr id="40" name="Straight Arrow Connector 39">
              <a:extLst>
                <a:ext uri="{FF2B5EF4-FFF2-40B4-BE49-F238E27FC236}">
                  <a16:creationId xmlns:a16="http://schemas.microsoft.com/office/drawing/2014/main" id="{D8D436FC-58E1-4D30-8D9C-AF47502F2DE1}"/>
                </a:ext>
              </a:extLst>
            </p:cNvPr>
            <p:cNvCxnSpPr>
              <a:cxnSpLocks/>
            </p:cNvCxnSpPr>
            <p:nvPr/>
          </p:nvCxnSpPr>
          <p:spPr>
            <a:xfrm>
              <a:off x="3892463" y="4874177"/>
              <a:ext cx="595527" cy="0"/>
            </a:xfrm>
            <a:prstGeom prst="straightConnector1">
              <a:avLst/>
            </a:prstGeom>
            <a:ln w="63500">
              <a:solidFill>
                <a:srgbClr val="A6A6A6"/>
              </a:solidFill>
              <a:tailEnd type="triangle" w="lg" len="sm"/>
            </a:ln>
          </p:spPr>
          <p:style>
            <a:lnRef idx="1">
              <a:schemeClr val="accent1"/>
            </a:lnRef>
            <a:fillRef idx="0">
              <a:schemeClr val="accent1"/>
            </a:fillRef>
            <a:effectRef idx="0">
              <a:schemeClr val="accent1"/>
            </a:effectRef>
            <a:fontRef idx="minor">
              <a:schemeClr val="tx1"/>
            </a:fontRef>
          </p:style>
        </p:cxnSp>
      </p:grpSp>
      <p:sp>
        <p:nvSpPr>
          <p:cNvPr id="41" name="Rectangle: Rounded Corners 40">
            <a:extLst>
              <a:ext uri="{FF2B5EF4-FFF2-40B4-BE49-F238E27FC236}">
                <a16:creationId xmlns:a16="http://schemas.microsoft.com/office/drawing/2014/main" id="{D2A93831-9DE8-4E58-A69B-1D48669072E2}"/>
              </a:ext>
            </a:extLst>
          </p:cNvPr>
          <p:cNvSpPr>
            <a:spLocks/>
          </p:cNvSpPr>
          <p:nvPr userDrawn="1"/>
        </p:nvSpPr>
        <p:spPr>
          <a:xfrm>
            <a:off x="7016900" y="5626577"/>
            <a:ext cx="2514600" cy="1097280"/>
          </a:xfrm>
          <a:prstGeom prst="roundRect">
            <a:avLst/>
          </a:prstGeom>
          <a:solidFill>
            <a:schemeClr val="accent4"/>
          </a:solidFill>
          <a:ln w="38100" cap="flat" cmpd="sng" algn="ctr">
            <a:solidFill>
              <a:schemeClr val="accent4"/>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365760" tIns="45720" rIns="91440" bIns="45720" rtlCol="0" anchor="ctr">
            <a:noAutofit/>
          </a:bodyPr>
          <a:lstStyle/>
          <a:p>
            <a:pPr algn="ctr"/>
            <a:r>
              <a:rPr lang="en-US" b="1">
                <a:latin typeface="Arial" panose="020B0604020202020204" pitchFamily="34" charset="0"/>
              </a:rPr>
              <a:t>Transformer Outage Models</a:t>
            </a:r>
          </a:p>
        </p:txBody>
      </p:sp>
      <p:sp>
        <p:nvSpPr>
          <p:cNvPr id="42" name="Rectangle: Top Corners Rounded 41">
            <a:extLst>
              <a:ext uri="{FF2B5EF4-FFF2-40B4-BE49-F238E27FC236}">
                <a16:creationId xmlns:a16="http://schemas.microsoft.com/office/drawing/2014/main" id="{2116E751-339C-4152-B1E6-072A75D392C6}"/>
              </a:ext>
            </a:extLst>
          </p:cNvPr>
          <p:cNvSpPr>
            <a:spLocks/>
          </p:cNvSpPr>
          <p:nvPr userDrawn="1"/>
        </p:nvSpPr>
        <p:spPr>
          <a:xfrm rot="16200000">
            <a:off x="5888637" y="5443697"/>
            <a:ext cx="1097280" cy="1463040"/>
          </a:xfrm>
          <a:prstGeom prst="round2SameRect">
            <a:avLst/>
          </a:prstGeom>
          <a:solidFill>
            <a:schemeClr val="bg1">
              <a:lumMod val="100000"/>
            </a:schemeClr>
          </a:solidFill>
          <a:ln w="38100" cap="flat" cmpd="sng" algn="ctr">
            <a:solidFill>
              <a:schemeClr val="accent4"/>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endParaRPr>
          </a:p>
        </p:txBody>
      </p:sp>
      <p:pic>
        <p:nvPicPr>
          <p:cNvPr id="43" name="Picture 42">
            <a:extLst>
              <a:ext uri="{FF2B5EF4-FFF2-40B4-BE49-F238E27FC236}">
                <a16:creationId xmlns:a16="http://schemas.microsoft.com/office/drawing/2014/main" id="{735740E7-AD98-4A97-936C-DE7738DBE2B5}"/>
              </a:ext>
            </a:extLst>
          </p:cNvPr>
          <p:cNvPicPr>
            <a:picLocks noChangeAspect="1"/>
          </p:cNvPicPr>
          <p:nvPr userDrawn="1"/>
        </p:nvPicPr>
        <p:blipFill>
          <a:blip r:embed="rId13">
            <a:duotone>
              <a:schemeClr val="accent1">
                <a:shade val="45000"/>
                <a:satMod val="135000"/>
              </a:schemeClr>
              <a:prstClr val="white"/>
            </a:duotone>
          </a:blip>
          <a:stretch>
            <a:fillRect/>
          </a:stretch>
        </p:blipFill>
        <p:spPr>
          <a:xfrm>
            <a:off x="5913832" y="5686669"/>
            <a:ext cx="1046890" cy="977097"/>
          </a:xfrm>
          <a:prstGeom prst="rect">
            <a:avLst/>
          </a:prstGeom>
        </p:spPr>
      </p:pic>
      <p:cxnSp>
        <p:nvCxnSpPr>
          <p:cNvPr id="44" name="Straight Arrow Connector 43">
            <a:extLst>
              <a:ext uri="{FF2B5EF4-FFF2-40B4-BE49-F238E27FC236}">
                <a16:creationId xmlns:a16="http://schemas.microsoft.com/office/drawing/2014/main" id="{9E093EB0-2D89-44D5-A3C0-E5C9918A04EB}"/>
              </a:ext>
            </a:extLst>
          </p:cNvPr>
          <p:cNvCxnSpPr>
            <a:cxnSpLocks/>
          </p:cNvCxnSpPr>
          <p:nvPr userDrawn="1"/>
        </p:nvCxnSpPr>
        <p:spPr>
          <a:xfrm>
            <a:off x="9312050" y="6225078"/>
            <a:ext cx="500702" cy="0"/>
          </a:xfrm>
          <a:prstGeom prst="straightConnector1">
            <a:avLst/>
          </a:prstGeom>
          <a:ln w="63500">
            <a:solidFill>
              <a:schemeClr val="accent4"/>
            </a:solidFill>
            <a:tailEnd type="triangle" w="lg" len="sm"/>
          </a:ln>
        </p:spPr>
        <p:style>
          <a:lnRef idx="1">
            <a:schemeClr val="accent1"/>
          </a:lnRef>
          <a:fillRef idx="0">
            <a:schemeClr val="accent1"/>
          </a:fillRef>
          <a:effectRef idx="0">
            <a:schemeClr val="accent1"/>
          </a:effectRef>
          <a:fontRef idx="minor">
            <a:schemeClr val="tx1"/>
          </a:fontRef>
        </p:style>
      </p:cxnSp>
      <p:grpSp>
        <p:nvGrpSpPr>
          <p:cNvPr id="49" name="Group 48">
            <a:extLst>
              <a:ext uri="{FF2B5EF4-FFF2-40B4-BE49-F238E27FC236}">
                <a16:creationId xmlns:a16="http://schemas.microsoft.com/office/drawing/2014/main" id="{688CC8DC-9C4A-4DB3-AC20-F0FDAC869496}"/>
              </a:ext>
            </a:extLst>
          </p:cNvPr>
          <p:cNvGrpSpPr/>
          <p:nvPr userDrawn="1"/>
        </p:nvGrpSpPr>
        <p:grpSpPr>
          <a:xfrm>
            <a:off x="10066600" y="1413404"/>
            <a:ext cx="1511710" cy="4736857"/>
            <a:chOff x="4561145" y="1863769"/>
            <a:chExt cx="1511710" cy="4736857"/>
          </a:xfrm>
        </p:grpSpPr>
        <p:grpSp>
          <p:nvGrpSpPr>
            <p:cNvPr id="50" name="Group 49">
              <a:extLst>
                <a:ext uri="{FF2B5EF4-FFF2-40B4-BE49-F238E27FC236}">
                  <a16:creationId xmlns:a16="http://schemas.microsoft.com/office/drawing/2014/main" id="{892CF306-8209-4014-94C9-80C38B9B4CCD}"/>
                </a:ext>
              </a:extLst>
            </p:cNvPr>
            <p:cNvGrpSpPr>
              <a:grpSpLocks/>
            </p:cNvGrpSpPr>
            <p:nvPr/>
          </p:nvGrpSpPr>
          <p:grpSpPr>
            <a:xfrm>
              <a:off x="4561145" y="1863769"/>
              <a:ext cx="1511710" cy="4736857"/>
              <a:chOff x="189980" y="3290714"/>
              <a:chExt cx="3204725" cy="1734066"/>
            </a:xfrm>
            <a:effectLst>
              <a:outerShdw blurRad="50800" dist="38100" dir="2700000" algn="tl" rotWithShape="0">
                <a:prstClr val="black">
                  <a:alpha val="40000"/>
                </a:prstClr>
              </a:outerShdw>
            </a:effectLst>
          </p:grpSpPr>
          <p:sp>
            <p:nvSpPr>
              <p:cNvPr id="52" name="Rectangle: Rounded Corners 51">
                <a:extLst>
                  <a:ext uri="{FF2B5EF4-FFF2-40B4-BE49-F238E27FC236}">
                    <a16:creationId xmlns:a16="http://schemas.microsoft.com/office/drawing/2014/main" id="{3363F6F0-10FB-4E41-890B-9275003C7A81}"/>
                  </a:ext>
                </a:extLst>
              </p:cNvPr>
              <p:cNvSpPr>
                <a:spLocks/>
              </p:cNvSpPr>
              <p:nvPr/>
            </p:nvSpPr>
            <p:spPr>
              <a:xfrm>
                <a:off x="189980" y="3751103"/>
                <a:ext cx="3204725" cy="1273677"/>
              </a:xfrm>
              <a:prstGeom prst="roundRect">
                <a:avLst>
                  <a:gd name="adj" fmla="val 13114"/>
                </a:avLst>
              </a:prstGeom>
              <a:solidFill>
                <a:srgbClr val="FFA100"/>
              </a:solidFill>
              <a:ln w="38100" cap="flat" cmpd="sng" algn="ctr">
                <a:solidFill>
                  <a:srgbClr val="FFA1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365760" tIns="45720" rIns="91440" bIns="45720" rtlCol="0" anchor="ctr">
                <a:noAutofit/>
              </a:bodyPr>
              <a:lstStyle/>
              <a:p>
                <a:pPr defTabSz="457200"/>
                <a:endParaRPr lang="en-US" sz="1600" b="1">
                  <a:latin typeface="Arial" panose="020B0604020202020204" pitchFamily="34" charset="0"/>
                </a:endParaRPr>
              </a:p>
            </p:txBody>
          </p:sp>
          <p:sp>
            <p:nvSpPr>
              <p:cNvPr id="53" name="Rectangle: Top Corners Rounded 52">
                <a:extLst>
                  <a:ext uri="{FF2B5EF4-FFF2-40B4-BE49-F238E27FC236}">
                    <a16:creationId xmlns:a16="http://schemas.microsoft.com/office/drawing/2014/main" id="{3168AD16-DFB1-455E-B52D-9F0FE835A7C9}"/>
                  </a:ext>
                </a:extLst>
              </p:cNvPr>
              <p:cNvSpPr>
                <a:spLocks/>
              </p:cNvSpPr>
              <p:nvPr/>
            </p:nvSpPr>
            <p:spPr>
              <a:xfrm>
                <a:off x="191909" y="3290714"/>
                <a:ext cx="3181484" cy="516012"/>
              </a:xfrm>
              <a:prstGeom prst="round2SameRect">
                <a:avLst/>
              </a:prstGeom>
              <a:solidFill>
                <a:schemeClr val="bg1">
                  <a:lumMod val="100000"/>
                </a:schemeClr>
              </a:solidFill>
              <a:ln w="38100" cap="flat" cmpd="sng" algn="ctr">
                <a:solidFill>
                  <a:srgbClr val="FFA1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panose="020B0604020202020204" pitchFamily="34" charset="0"/>
                </a:endParaRPr>
              </a:p>
            </p:txBody>
          </p:sp>
          <p:pic>
            <p:nvPicPr>
              <p:cNvPr id="54" name="Graphic 53">
                <a:extLst>
                  <a:ext uri="{FF2B5EF4-FFF2-40B4-BE49-F238E27FC236}">
                    <a16:creationId xmlns:a16="http://schemas.microsoft.com/office/drawing/2014/main" id="{78E31CE1-ACD3-43C7-A0D7-AA7EF6D1D73D}"/>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638812" y="3388293"/>
                <a:ext cx="2256718" cy="321299"/>
              </a:xfrm>
              <a:prstGeom prst="rect">
                <a:avLst/>
              </a:prstGeom>
              <a:effectLst>
                <a:outerShdw blurRad="50800" dist="38100" dir="2700000" algn="tl" rotWithShape="0">
                  <a:prstClr val="black">
                    <a:alpha val="40000"/>
                  </a:prstClr>
                </a:outerShdw>
              </a:effectLst>
            </p:spPr>
          </p:pic>
        </p:grpSp>
        <p:sp>
          <p:nvSpPr>
            <p:cNvPr id="51" name="TextBox 50">
              <a:extLst>
                <a:ext uri="{FF2B5EF4-FFF2-40B4-BE49-F238E27FC236}">
                  <a16:creationId xmlns:a16="http://schemas.microsoft.com/office/drawing/2014/main" id="{F80BBB2A-3CBD-45FF-9C80-7E028358EBF4}"/>
                </a:ext>
              </a:extLst>
            </p:cNvPr>
            <p:cNvSpPr txBox="1"/>
            <p:nvPr/>
          </p:nvSpPr>
          <p:spPr>
            <a:xfrm>
              <a:off x="4566627" y="4062677"/>
              <a:ext cx="1500747" cy="1323439"/>
            </a:xfrm>
            <a:prstGeom prst="rect">
              <a:avLst/>
            </a:prstGeom>
            <a:noFill/>
          </p:spPr>
          <p:txBody>
            <a:bodyPr wrap="square" rtlCol="0">
              <a:spAutoFit/>
            </a:bodyPr>
            <a:lstStyle/>
            <a:p>
              <a:pPr algn="ctr" defTabSz="457200"/>
              <a:r>
                <a:rPr lang="en-US" b="1">
                  <a:solidFill>
                    <a:schemeClr val="bg1"/>
                  </a:solidFill>
                  <a:latin typeface="Arial" panose="020B0604020202020204" pitchFamily="34" charset="0"/>
                </a:rPr>
                <a:t>Probability of Ignition Given Outage</a:t>
              </a:r>
            </a:p>
          </p:txBody>
        </p:sp>
      </p:grpSp>
    </p:spTree>
    <p:extLst>
      <p:ext uri="{BB962C8B-B14F-4D97-AF65-F5344CB8AC3E}">
        <p14:creationId xmlns:p14="http://schemas.microsoft.com/office/powerpoint/2010/main" val="442555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Icons 2 - 11-17-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F037C-E8D4-4EB7-83FD-177CB1C30547}"/>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CE42C8C7-CD73-44B8-8FF3-F0DBDF776946}"/>
              </a:ext>
            </a:extLst>
          </p:cNvPr>
          <p:cNvSpPr>
            <a:spLocks noGrp="1"/>
          </p:cNvSpPr>
          <p:nvPr>
            <p:ph type="sldNum" sz="quarter" idx="10"/>
          </p:nvPr>
        </p:nvSpPr>
        <p:spPr/>
        <p:txBody>
          <a:bodyPr/>
          <a:lstStyle/>
          <a:p>
            <a:fld id="{2F12EBB6-D8A3-430D-BC41-FBCBB6B36320}" type="slidenum">
              <a:rPr lang="en-US" smtClean="0"/>
              <a:pPr/>
              <a:t>‹#›</a:t>
            </a:fld>
            <a:endParaRPr lang="en-US"/>
          </a:p>
        </p:txBody>
      </p:sp>
      <p:grpSp>
        <p:nvGrpSpPr>
          <p:cNvPr id="4" name="Group 3">
            <a:extLst>
              <a:ext uri="{FF2B5EF4-FFF2-40B4-BE49-F238E27FC236}">
                <a16:creationId xmlns:a16="http://schemas.microsoft.com/office/drawing/2014/main" id="{F41E9FAC-48DF-4DC8-9947-F92CECC0FD31}"/>
              </a:ext>
            </a:extLst>
          </p:cNvPr>
          <p:cNvGrpSpPr/>
          <p:nvPr userDrawn="1"/>
        </p:nvGrpSpPr>
        <p:grpSpPr>
          <a:xfrm>
            <a:off x="5183541" y="1210970"/>
            <a:ext cx="2212848" cy="2789912"/>
            <a:chOff x="5740455" y="1506534"/>
            <a:chExt cx="2212848" cy="2789912"/>
          </a:xfrm>
        </p:grpSpPr>
        <p:sp>
          <p:nvSpPr>
            <p:cNvPr id="5" name="Isosceles Triangle 4">
              <a:extLst>
                <a:ext uri="{FF2B5EF4-FFF2-40B4-BE49-F238E27FC236}">
                  <a16:creationId xmlns:a16="http://schemas.microsoft.com/office/drawing/2014/main" id="{C1B5074E-0930-4B32-A77A-D476E87D16B6}"/>
                </a:ext>
              </a:extLst>
            </p:cNvPr>
            <p:cNvSpPr/>
            <p:nvPr/>
          </p:nvSpPr>
          <p:spPr>
            <a:xfrm rot="10800000">
              <a:off x="6070873" y="3241963"/>
              <a:ext cx="1603169" cy="1054483"/>
            </a:xfrm>
            <a:prstGeom prst="triangle">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40689E94-E56B-4710-8750-B47B1A2F3771}"/>
                </a:ext>
              </a:extLst>
            </p:cNvPr>
            <p:cNvSpPr/>
            <p:nvPr/>
          </p:nvSpPr>
          <p:spPr>
            <a:xfrm>
              <a:off x="5740455" y="1506534"/>
              <a:ext cx="2212848" cy="2212848"/>
            </a:xfrm>
            <a:prstGeom prst="ellipse">
              <a:avLst/>
            </a:prstGeom>
            <a:solidFill>
              <a:schemeClr val="bg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E13FB5CB-8394-4134-8FF3-758D15AD9874}"/>
                </a:ext>
              </a:extLst>
            </p:cNvPr>
            <p:cNvSpPr/>
            <p:nvPr/>
          </p:nvSpPr>
          <p:spPr>
            <a:xfrm>
              <a:off x="5818179" y="1584258"/>
              <a:ext cx="2057400" cy="2057400"/>
            </a:xfrm>
            <a:prstGeom prst="ellipse">
              <a:avLst/>
            </a:prstGeom>
            <a:solidFill>
              <a:schemeClr val="bg1"/>
            </a:solid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14FB924A-D7D2-4081-8169-B1AB2C3D5B74}"/>
                </a:ext>
              </a:extLst>
            </p:cNvPr>
            <p:cNvPicPr>
              <a:picLocks noChangeAspect="1"/>
            </p:cNvPicPr>
            <p:nvPr/>
          </p:nvPicPr>
          <p:blipFill>
            <a:blip r:embed="rId2">
              <a:duotone>
                <a:schemeClr val="accent2">
                  <a:shade val="45000"/>
                  <a:satMod val="135000"/>
                </a:schemeClr>
                <a:prstClr val="white"/>
              </a:duotone>
            </a:blip>
            <a:stretch>
              <a:fillRect/>
            </a:stretch>
          </p:blipFill>
          <p:spPr>
            <a:xfrm>
              <a:off x="5894379" y="1660458"/>
              <a:ext cx="1905000" cy="1905000"/>
            </a:xfrm>
            <a:prstGeom prst="rect">
              <a:avLst/>
            </a:prstGeom>
          </p:spPr>
        </p:pic>
      </p:grpSp>
      <p:grpSp>
        <p:nvGrpSpPr>
          <p:cNvPr id="9" name="Group 8">
            <a:extLst>
              <a:ext uri="{FF2B5EF4-FFF2-40B4-BE49-F238E27FC236}">
                <a16:creationId xmlns:a16="http://schemas.microsoft.com/office/drawing/2014/main" id="{21F0CE6D-DF5A-48E1-9E53-05AE50BFBD7A}"/>
              </a:ext>
            </a:extLst>
          </p:cNvPr>
          <p:cNvGrpSpPr/>
          <p:nvPr userDrawn="1"/>
        </p:nvGrpSpPr>
        <p:grpSpPr>
          <a:xfrm>
            <a:off x="9789407" y="1210970"/>
            <a:ext cx="2212848" cy="2766162"/>
            <a:chOff x="10027394" y="1530284"/>
            <a:chExt cx="2212848" cy="2766162"/>
          </a:xfrm>
        </p:grpSpPr>
        <p:sp>
          <p:nvSpPr>
            <p:cNvPr id="10" name="Isosceles Triangle 9">
              <a:extLst>
                <a:ext uri="{FF2B5EF4-FFF2-40B4-BE49-F238E27FC236}">
                  <a16:creationId xmlns:a16="http://schemas.microsoft.com/office/drawing/2014/main" id="{DCB8083B-4296-449E-BA0D-498CE3DE200F}"/>
                </a:ext>
              </a:extLst>
            </p:cNvPr>
            <p:cNvSpPr/>
            <p:nvPr/>
          </p:nvSpPr>
          <p:spPr>
            <a:xfrm rot="10800000">
              <a:off x="10332234" y="3241963"/>
              <a:ext cx="1603169" cy="1054483"/>
            </a:xfrm>
            <a:prstGeom prst="triangle">
              <a:avLst/>
            </a:prstGeom>
            <a:solidFill>
              <a:schemeClr val="accent3">
                <a:lumMod val="20000"/>
                <a:lumOff val="8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F6968F56-B44B-4624-876A-C9CFF382E078}"/>
                </a:ext>
              </a:extLst>
            </p:cNvPr>
            <p:cNvSpPr/>
            <p:nvPr/>
          </p:nvSpPr>
          <p:spPr>
            <a:xfrm>
              <a:off x="10027394" y="1530284"/>
              <a:ext cx="2212848" cy="2212848"/>
            </a:xfrm>
            <a:prstGeom prst="ellipse">
              <a:avLst/>
            </a:prstGeom>
            <a:solidFill>
              <a:schemeClr val="bg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67106FB5-33E3-4E52-AE09-78E376F82D41}"/>
                </a:ext>
              </a:extLst>
            </p:cNvPr>
            <p:cNvSpPr/>
            <p:nvPr/>
          </p:nvSpPr>
          <p:spPr>
            <a:xfrm>
              <a:off x="10105118" y="1608008"/>
              <a:ext cx="2057400" cy="2057400"/>
            </a:xfrm>
            <a:prstGeom prst="ellipse">
              <a:avLst/>
            </a:prstGeom>
            <a:solidFill>
              <a:schemeClr val="bg1"/>
            </a:solidFill>
            <a:ln w="762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2CBAA03F-3BD0-4B52-B73F-38E43430B89A}"/>
                </a:ext>
              </a:extLst>
            </p:cNvPr>
            <p:cNvPicPr>
              <a:picLocks noChangeAspect="1"/>
            </p:cNvPicPr>
            <p:nvPr/>
          </p:nvPicPr>
          <p:blipFill>
            <a:blip r:embed="rId3">
              <a:duotone>
                <a:schemeClr val="accent3">
                  <a:shade val="45000"/>
                  <a:satMod val="135000"/>
                </a:schemeClr>
                <a:prstClr val="white"/>
              </a:duotone>
            </a:blip>
            <a:stretch>
              <a:fillRect/>
            </a:stretch>
          </p:blipFill>
          <p:spPr>
            <a:xfrm>
              <a:off x="10181318" y="1684208"/>
              <a:ext cx="1905000" cy="1905000"/>
            </a:xfrm>
            <a:prstGeom prst="rect">
              <a:avLst/>
            </a:prstGeom>
          </p:spPr>
        </p:pic>
      </p:grpSp>
      <p:grpSp>
        <p:nvGrpSpPr>
          <p:cNvPr id="14" name="Group 13">
            <a:extLst>
              <a:ext uri="{FF2B5EF4-FFF2-40B4-BE49-F238E27FC236}">
                <a16:creationId xmlns:a16="http://schemas.microsoft.com/office/drawing/2014/main" id="{E09B9A8F-9AB6-4A18-886D-35CDBEAFEDC1}"/>
              </a:ext>
            </a:extLst>
          </p:cNvPr>
          <p:cNvGrpSpPr/>
          <p:nvPr userDrawn="1"/>
        </p:nvGrpSpPr>
        <p:grpSpPr>
          <a:xfrm>
            <a:off x="577673" y="1210970"/>
            <a:ext cx="2212848" cy="2779433"/>
            <a:chOff x="1670363" y="1517013"/>
            <a:chExt cx="2212848" cy="2779433"/>
          </a:xfrm>
        </p:grpSpPr>
        <p:sp>
          <p:nvSpPr>
            <p:cNvPr id="15" name="Isosceles Triangle 14">
              <a:extLst>
                <a:ext uri="{FF2B5EF4-FFF2-40B4-BE49-F238E27FC236}">
                  <a16:creationId xmlns:a16="http://schemas.microsoft.com/office/drawing/2014/main" id="{7F40AF50-A59B-4444-9E66-FED6FD9A2E2A}"/>
                </a:ext>
              </a:extLst>
            </p:cNvPr>
            <p:cNvSpPr/>
            <p:nvPr/>
          </p:nvSpPr>
          <p:spPr>
            <a:xfrm rot="10800000">
              <a:off x="1976598" y="3241963"/>
              <a:ext cx="1603169" cy="1054483"/>
            </a:xfrm>
            <a:prstGeom prst="triangle">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DCC35729-D4CD-4A76-AACE-7FE71FCB858C}"/>
                </a:ext>
              </a:extLst>
            </p:cNvPr>
            <p:cNvSpPr/>
            <p:nvPr/>
          </p:nvSpPr>
          <p:spPr>
            <a:xfrm>
              <a:off x="1670363" y="1517013"/>
              <a:ext cx="2212848" cy="2212848"/>
            </a:xfrm>
            <a:prstGeom prst="ellipse">
              <a:avLst/>
            </a:prstGeom>
            <a:solidFill>
              <a:schemeClr val="bg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4F081A10-3D33-43AD-878F-5849EFECBEA1}"/>
                </a:ext>
              </a:extLst>
            </p:cNvPr>
            <p:cNvSpPr/>
            <p:nvPr/>
          </p:nvSpPr>
          <p:spPr>
            <a:xfrm>
              <a:off x="1748087" y="1594737"/>
              <a:ext cx="2057400" cy="2057400"/>
            </a:xfrm>
            <a:prstGeom prst="ellipse">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E4E238A9-F4D5-47C4-91AA-1E41F8E5C54A}"/>
                </a:ext>
              </a:extLst>
            </p:cNvPr>
            <p:cNvPicPr>
              <a:picLocks noChangeAspect="1"/>
            </p:cNvPicPr>
            <p:nvPr/>
          </p:nvPicPr>
          <p:blipFill>
            <a:blip r:embed="rId4">
              <a:duotone>
                <a:schemeClr val="accent1">
                  <a:shade val="45000"/>
                  <a:satMod val="135000"/>
                </a:schemeClr>
                <a:prstClr val="white"/>
              </a:duotone>
            </a:blip>
            <a:stretch>
              <a:fillRect/>
            </a:stretch>
          </p:blipFill>
          <p:spPr>
            <a:xfrm>
              <a:off x="1824287" y="1670937"/>
              <a:ext cx="1905000" cy="1905000"/>
            </a:xfrm>
            <a:prstGeom prst="rect">
              <a:avLst/>
            </a:prstGeom>
          </p:spPr>
        </p:pic>
      </p:grpSp>
      <p:grpSp>
        <p:nvGrpSpPr>
          <p:cNvPr id="55" name="Group 54">
            <a:extLst>
              <a:ext uri="{FF2B5EF4-FFF2-40B4-BE49-F238E27FC236}">
                <a16:creationId xmlns:a16="http://schemas.microsoft.com/office/drawing/2014/main" id="{D0E439A1-8C3A-4526-AB08-6A0E381062B4}"/>
              </a:ext>
            </a:extLst>
          </p:cNvPr>
          <p:cNvGrpSpPr/>
          <p:nvPr userDrawn="1"/>
        </p:nvGrpSpPr>
        <p:grpSpPr>
          <a:xfrm>
            <a:off x="1009287" y="5140774"/>
            <a:ext cx="1005130" cy="1012511"/>
            <a:chOff x="1009287" y="5140774"/>
            <a:chExt cx="1005130" cy="1012511"/>
          </a:xfrm>
        </p:grpSpPr>
        <p:sp>
          <p:nvSpPr>
            <p:cNvPr id="34" name="Oval 5">
              <a:extLst>
                <a:ext uri="{FF2B5EF4-FFF2-40B4-BE49-F238E27FC236}">
                  <a16:creationId xmlns:a16="http://schemas.microsoft.com/office/drawing/2014/main" id="{52482F2B-16B1-473D-AE87-DE5A5D6DF696}"/>
                </a:ext>
              </a:extLst>
            </p:cNvPr>
            <p:cNvSpPr>
              <a:spLocks noChangeArrowheads="1"/>
            </p:cNvSpPr>
            <p:nvPr userDrawn="1"/>
          </p:nvSpPr>
          <p:spPr bwMode="auto">
            <a:xfrm>
              <a:off x="1009287" y="5140774"/>
              <a:ext cx="1005130" cy="1012511"/>
            </a:xfrm>
            <a:prstGeom prst="ellipse">
              <a:avLst/>
            </a:prstGeom>
            <a:solidFill>
              <a:schemeClr val="accent1">
                <a:lumMod val="100000"/>
              </a:schemeClr>
            </a:solidFill>
            <a:ln w="9525" cap="flat" cmpd="sng" algn="ctr">
              <a:solidFill>
                <a:schemeClr val="accent1">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35" name="Oval 6">
              <a:extLst>
                <a:ext uri="{FF2B5EF4-FFF2-40B4-BE49-F238E27FC236}">
                  <a16:creationId xmlns:a16="http://schemas.microsoft.com/office/drawing/2014/main" id="{4331D920-409A-42AE-BE3B-CC20152CB749}"/>
                </a:ext>
              </a:extLst>
            </p:cNvPr>
            <p:cNvSpPr>
              <a:spLocks noChangeArrowheads="1"/>
            </p:cNvSpPr>
            <p:nvPr userDrawn="1"/>
          </p:nvSpPr>
          <p:spPr bwMode="auto">
            <a:xfrm>
              <a:off x="1040283" y="5171769"/>
              <a:ext cx="943141" cy="950521"/>
            </a:xfrm>
            <a:prstGeom prst="ellipse">
              <a:avLst/>
            </a:pr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36" name="Freeform 7">
              <a:extLst>
                <a:ext uri="{FF2B5EF4-FFF2-40B4-BE49-F238E27FC236}">
                  <a16:creationId xmlns:a16="http://schemas.microsoft.com/office/drawing/2014/main" id="{DE1B9DB3-6D8C-470E-AB79-20B293C6999B}"/>
                </a:ext>
              </a:extLst>
            </p:cNvPr>
            <p:cNvSpPr>
              <a:spLocks noEditPoints="1"/>
            </p:cNvSpPr>
            <p:nvPr userDrawn="1"/>
          </p:nvSpPr>
          <p:spPr bwMode="auto">
            <a:xfrm>
              <a:off x="1034379" y="5165865"/>
              <a:ext cx="954948"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2" y="274"/>
                    <a:pt x="0" y="213"/>
                    <a:pt x="0" y="137"/>
                  </a:cubicBezTo>
                  <a:cubicBezTo>
                    <a:pt x="0" y="61"/>
                    <a:pt x="62" y="0"/>
                    <a:pt x="137" y="0"/>
                  </a:cubicBezTo>
                  <a:cubicBezTo>
                    <a:pt x="213" y="0"/>
                    <a:pt x="274" y="61"/>
                    <a:pt x="274" y="137"/>
                  </a:cubicBezTo>
                  <a:cubicBezTo>
                    <a:pt x="274" y="213"/>
                    <a:pt x="213" y="274"/>
                    <a:pt x="137" y="274"/>
                  </a:cubicBezTo>
                  <a:close/>
                  <a:moveTo>
                    <a:pt x="137" y="4"/>
                  </a:moveTo>
                  <a:cubicBezTo>
                    <a:pt x="64" y="4"/>
                    <a:pt x="4" y="64"/>
                    <a:pt x="4" y="137"/>
                  </a:cubicBezTo>
                  <a:cubicBezTo>
                    <a:pt x="4" y="210"/>
                    <a:pt x="64" y="270"/>
                    <a:pt x="137" y="270"/>
                  </a:cubicBezTo>
                  <a:cubicBezTo>
                    <a:pt x="211" y="270"/>
                    <a:pt x="270" y="210"/>
                    <a:pt x="270" y="137"/>
                  </a:cubicBezTo>
                  <a:cubicBezTo>
                    <a:pt x="270" y="64"/>
                    <a:pt x="211"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nvGrpSpPr>
            <p:cNvPr id="37" name="Group 36">
              <a:extLst>
                <a:ext uri="{FF2B5EF4-FFF2-40B4-BE49-F238E27FC236}">
                  <a16:creationId xmlns:a16="http://schemas.microsoft.com/office/drawing/2014/main" id="{8B180EAD-B961-4AC1-BF5B-8925B390765A}"/>
                </a:ext>
              </a:extLst>
            </p:cNvPr>
            <p:cNvGrpSpPr>
              <a:grpSpLocks/>
            </p:cNvGrpSpPr>
            <p:nvPr userDrawn="1"/>
          </p:nvGrpSpPr>
          <p:grpSpPr>
            <a:xfrm>
              <a:off x="1207053" y="5367630"/>
              <a:ext cx="609600" cy="558800"/>
              <a:chOff x="2624138" y="1258888"/>
              <a:chExt cx="609600" cy="558800"/>
            </a:xfrm>
          </p:grpSpPr>
          <p:sp>
            <p:nvSpPr>
              <p:cNvPr id="38" name="Freeform 102">
                <a:extLst>
                  <a:ext uri="{FF2B5EF4-FFF2-40B4-BE49-F238E27FC236}">
                    <a16:creationId xmlns:a16="http://schemas.microsoft.com/office/drawing/2014/main" id="{22EF249C-295D-40EB-AC2A-EDB4096E5DB7}"/>
                  </a:ext>
                </a:extLst>
              </p:cNvPr>
              <p:cNvSpPr>
                <a:spLocks/>
              </p:cNvSpPr>
              <p:nvPr/>
            </p:nvSpPr>
            <p:spPr bwMode="auto">
              <a:xfrm>
                <a:off x="3017838" y="1335088"/>
                <a:ext cx="215900" cy="355600"/>
              </a:xfrm>
              <a:custGeom>
                <a:avLst/>
                <a:gdLst/>
                <a:ahLst/>
                <a:cxnLst>
                  <a:cxn ang="0">
                    <a:pos x="8" y="108"/>
                  </a:cxn>
                  <a:cxn ang="0">
                    <a:pos x="8" y="108"/>
                  </a:cxn>
                  <a:cxn ang="0">
                    <a:pos x="24" y="116"/>
                  </a:cxn>
                  <a:cxn ang="0">
                    <a:pos x="24" y="118"/>
                  </a:cxn>
                  <a:cxn ang="0">
                    <a:pos x="14" y="128"/>
                  </a:cxn>
                  <a:cxn ang="0">
                    <a:pos x="0" y="136"/>
                  </a:cxn>
                  <a:cxn ang="0">
                    <a:pos x="0" y="146"/>
                  </a:cxn>
                  <a:cxn ang="0">
                    <a:pos x="2" y="146"/>
                  </a:cxn>
                  <a:cxn ang="0">
                    <a:pos x="8" y="148"/>
                  </a:cxn>
                  <a:cxn ang="0">
                    <a:pos x="78" y="184"/>
                  </a:cxn>
                  <a:cxn ang="0">
                    <a:pos x="98" y="196"/>
                  </a:cxn>
                  <a:cxn ang="0">
                    <a:pos x="106" y="206"/>
                  </a:cxn>
                  <a:cxn ang="0">
                    <a:pos x="114" y="224"/>
                  </a:cxn>
                  <a:cxn ang="0">
                    <a:pos x="136" y="224"/>
                  </a:cxn>
                  <a:cxn ang="0">
                    <a:pos x="136" y="204"/>
                  </a:cxn>
                  <a:cxn ang="0">
                    <a:pos x="130" y="164"/>
                  </a:cxn>
                  <a:cxn ang="0">
                    <a:pos x="126" y="154"/>
                  </a:cxn>
                  <a:cxn ang="0">
                    <a:pos x="106" y="140"/>
                  </a:cxn>
                  <a:cxn ang="0">
                    <a:pos x="82" y="128"/>
                  </a:cxn>
                  <a:cxn ang="0">
                    <a:pos x="74" y="122"/>
                  </a:cxn>
                  <a:cxn ang="0">
                    <a:pos x="72" y="116"/>
                  </a:cxn>
                  <a:cxn ang="0">
                    <a:pos x="72" y="110"/>
                  </a:cxn>
                  <a:cxn ang="0">
                    <a:pos x="112" y="100"/>
                  </a:cxn>
                  <a:cxn ang="0">
                    <a:pos x="106" y="96"/>
                  </a:cxn>
                  <a:cxn ang="0">
                    <a:pos x="96" y="84"/>
                  </a:cxn>
                  <a:cxn ang="0">
                    <a:pos x="88" y="58"/>
                  </a:cxn>
                  <a:cxn ang="0">
                    <a:pos x="88" y="40"/>
                  </a:cxn>
                  <a:cxn ang="0">
                    <a:pos x="86" y="24"/>
                  </a:cxn>
                  <a:cxn ang="0">
                    <a:pos x="78" y="12"/>
                  </a:cxn>
                  <a:cxn ang="0">
                    <a:pos x="64" y="2"/>
                  </a:cxn>
                  <a:cxn ang="0">
                    <a:pos x="48" y="0"/>
                  </a:cxn>
                  <a:cxn ang="0">
                    <a:pos x="36" y="2"/>
                  </a:cxn>
                  <a:cxn ang="0">
                    <a:pos x="26" y="6"/>
                  </a:cxn>
                  <a:cxn ang="0">
                    <a:pos x="26" y="12"/>
                  </a:cxn>
                  <a:cxn ang="0">
                    <a:pos x="24" y="32"/>
                  </a:cxn>
                  <a:cxn ang="0">
                    <a:pos x="24" y="36"/>
                  </a:cxn>
                  <a:cxn ang="0">
                    <a:pos x="24" y="36"/>
                  </a:cxn>
                  <a:cxn ang="0">
                    <a:pos x="32" y="52"/>
                  </a:cxn>
                  <a:cxn ang="0">
                    <a:pos x="32" y="74"/>
                  </a:cxn>
                  <a:cxn ang="0">
                    <a:pos x="28" y="84"/>
                  </a:cxn>
                  <a:cxn ang="0">
                    <a:pos x="16" y="100"/>
                  </a:cxn>
                  <a:cxn ang="0">
                    <a:pos x="8" y="106"/>
                  </a:cxn>
                </a:cxnLst>
                <a:rect l="0" t="0" r="r" b="b"/>
                <a:pathLst>
                  <a:path w="136" h="224">
                    <a:moveTo>
                      <a:pt x="8" y="106"/>
                    </a:moveTo>
                    <a:lnTo>
                      <a:pt x="8" y="108"/>
                    </a:lnTo>
                    <a:lnTo>
                      <a:pt x="8" y="108"/>
                    </a:lnTo>
                    <a:lnTo>
                      <a:pt x="8" y="108"/>
                    </a:lnTo>
                    <a:lnTo>
                      <a:pt x="24" y="110"/>
                    </a:lnTo>
                    <a:lnTo>
                      <a:pt x="24" y="116"/>
                    </a:lnTo>
                    <a:lnTo>
                      <a:pt x="24" y="116"/>
                    </a:lnTo>
                    <a:lnTo>
                      <a:pt x="24" y="118"/>
                    </a:lnTo>
                    <a:lnTo>
                      <a:pt x="22" y="120"/>
                    </a:lnTo>
                    <a:lnTo>
                      <a:pt x="14" y="128"/>
                    </a:lnTo>
                    <a:lnTo>
                      <a:pt x="14" y="128"/>
                    </a:lnTo>
                    <a:lnTo>
                      <a:pt x="0" y="136"/>
                    </a:lnTo>
                    <a:lnTo>
                      <a:pt x="0" y="146"/>
                    </a:lnTo>
                    <a:lnTo>
                      <a:pt x="0" y="146"/>
                    </a:lnTo>
                    <a:lnTo>
                      <a:pt x="2" y="146"/>
                    </a:lnTo>
                    <a:lnTo>
                      <a:pt x="2" y="146"/>
                    </a:lnTo>
                    <a:lnTo>
                      <a:pt x="8" y="148"/>
                    </a:lnTo>
                    <a:lnTo>
                      <a:pt x="8" y="148"/>
                    </a:lnTo>
                    <a:lnTo>
                      <a:pt x="48" y="168"/>
                    </a:lnTo>
                    <a:lnTo>
                      <a:pt x="78" y="184"/>
                    </a:lnTo>
                    <a:lnTo>
                      <a:pt x="90" y="190"/>
                    </a:lnTo>
                    <a:lnTo>
                      <a:pt x="98" y="196"/>
                    </a:lnTo>
                    <a:lnTo>
                      <a:pt x="98" y="196"/>
                    </a:lnTo>
                    <a:lnTo>
                      <a:pt x="106" y="206"/>
                    </a:lnTo>
                    <a:lnTo>
                      <a:pt x="110" y="214"/>
                    </a:lnTo>
                    <a:lnTo>
                      <a:pt x="114" y="224"/>
                    </a:lnTo>
                    <a:lnTo>
                      <a:pt x="114" y="224"/>
                    </a:lnTo>
                    <a:lnTo>
                      <a:pt x="136" y="224"/>
                    </a:lnTo>
                    <a:lnTo>
                      <a:pt x="136" y="224"/>
                    </a:lnTo>
                    <a:lnTo>
                      <a:pt x="136" y="204"/>
                    </a:lnTo>
                    <a:lnTo>
                      <a:pt x="134" y="182"/>
                    </a:lnTo>
                    <a:lnTo>
                      <a:pt x="130" y="164"/>
                    </a:lnTo>
                    <a:lnTo>
                      <a:pt x="128" y="158"/>
                    </a:lnTo>
                    <a:lnTo>
                      <a:pt x="126" y="154"/>
                    </a:lnTo>
                    <a:lnTo>
                      <a:pt x="126" y="154"/>
                    </a:lnTo>
                    <a:lnTo>
                      <a:pt x="106" y="140"/>
                    </a:lnTo>
                    <a:lnTo>
                      <a:pt x="82" y="128"/>
                    </a:lnTo>
                    <a:lnTo>
                      <a:pt x="82" y="128"/>
                    </a:lnTo>
                    <a:lnTo>
                      <a:pt x="76" y="124"/>
                    </a:lnTo>
                    <a:lnTo>
                      <a:pt x="74" y="122"/>
                    </a:lnTo>
                    <a:lnTo>
                      <a:pt x="72" y="118"/>
                    </a:lnTo>
                    <a:lnTo>
                      <a:pt x="72" y="116"/>
                    </a:lnTo>
                    <a:lnTo>
                      <a:pt x="72" y="110"/>
                    </a:lnTo>
                    <a:lnTo>
                      <a:pt x="72" y="110"/>
                    </a:lnTo>
                    <a:lnTo>
                      <a:pt x="94" y="106"/>
                    </a:lnTo>
                    <a:lnTo>
                      <a:pt x="112" y="100"/>
                    </a:lnTo>
                    <a:lnTo>
                      <a:pt x="112" y="100"/>
                    </a:lnTo>
                    <a:lnTo>
                      <a:pt x="106" y="96"/>
                    </a:lnTo>
                    <a:lnTo>
                      <a:pt x="100" y="90"/>
                    </a:lnTo>
                    <a:lnTo>
                      <a:pt x="96" y="84"/>
                    </a:lnTo>
                    <a:lnTo>
                      <a:pt x="92" y="76"/>
                    </a:lnTo>
                    <a:lnTo>
                      <a:pt x="88" y="58"/>
                    </a:lnTo>
                    <a:lnTo>
                      <a:pt x="88" y="40"/>
                    </a:lnTo>
                    <a:lnTo>
                      <a:pt x="88" y="40"/>
                    </a:lnTo>
                    <a:lnTo>
                      <a:pt x="88" y="32"/>
                    </a:lnTo>
                    <a:lnTo>
                      <a:pt x="86" y="24"/>
                    </a:lnTo>
                    <a:lnTo>
                      <a:pt x="82" y="16"/>
                    </a:lnTo>
                    <a:lnTo>
                      <a:pt x="78" y="12"/>
                    </a:lnTo>
                    <a:lnTo>
                      <a:pt x="72" y="6"/>
                    </a:lnTo>
                    <a:lnTo>
                      <a:pt x="64" y="2"/>
                    </a:lnTo>
                    <a:lnTo>
                      <a:pt x="56" y="0"/>
                    </a:lnTo>
                    <a:lnTo>
                      <a:pt x="48" y="0"/>
                    </a:lnTo>
                    <a:lnTo>
                      <a:pt x="48" y="0"/>
                    </a:lnTo>
                    <a:lnTo>
                      <a:pt x="36" y="2"/>
                    </a:lnTo>
                    <a:lnTo>
                      <a:pt x="26" y="6"/>
                    </a:lnTo>
                    <a:lnTo>
                      <a:pt x="26" y="6"/>
                    </a:lnTo>
                    <a:lnTo>
                      <a:pt x="26" y="12"/>
                    </a:lnTo>
                    <a:lnTo>
                      <a:pt x="26" y="12"/>
                    </a:lnTo>
                    <a:lnTo>
                      <a:pt x="26" y="12"/>
                    </a:lnTo>
                    <a:lnTo>
                      <a:pt x="24" y="32"/>
                    </a:lnTo>
                    <a:lnTo>
                      <a:pt x="24" y="32"/>
                    </a:lnTo>
                    <a:lnTo>
                      <a:pt x="24" y="36"/>
                    </a:lnTo>
                    <a:lnTo>
                      <a:pt x="24" y="36"/>
                    </a:lnTo>
                    <a:lnTo>
                      <a:pt x="24" y="36"/>
                    </a:lnTo>
                    <a:lnTo>
                      <a:pt x="28" y="44"/>
                    </a:lnTo>
                    <a:lnTo>
                      <a:pt x="32" y="52"/>
                    </a:lnTo>
                    <a:lnTo>
                      <a:pt x="34" y="64"/>
                    </a:lnTo>
                    <a:lnTo>
                      <a:pt x="32" y="74"/>
                    </a:lnTo>
                    <a:lnTo>
                      <a:pt x="32" y="74"/>
                    </a:lnTo>
                    <a:lnTo>
                      <a:pt x="28" y="84"/>
                    </a:lnTo>
                    <a:lnTo>
                      <a:pt x="24" y="92"/>
                    </a:lnTo>
                    <a:lnTo>
                      <a:pt x="16" y="100"/>
                    </a:lnTo>
                    <a:lnTo>
                      <a:pt x="8" y="106"/>
                    </a:lnTo>
                    <a:lnTo>
                      <a:pt x="8" y="10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39" name="Freeform 103">
                <a:extLst>
                  <a:ext uri="{FF2B5EF4-FFF2-40B4-BE49-F238E27FC236}">
                    <a16:creationId xmlns:a16="http://schemas.microsoft.com/office/drawing/2014/main" id="{541DD580-17B2-4F61-AC9B-910AD4491876}"/>
                  </a:ext>
                </a:extLst>
              </p:cNvPr>
              <p:cNvSpPr>
                <a:spLocks/>
              </p:cNvSpPr>
              <p:nvPr/>
            </p:nvSpPr>
            <p:spPr bwMode="auto">
              <a:xfrm>
                <a:off x="2624138" y="1335088"/>
                <a:ext cx="215900" cy="355600"/>
              </a:xfrm>
              <a:custGeom>
                <a:avLst/>
                <a:gdLst/>
                <a:ahLst/>
                <a:cxnLst>
                  <a:cxn ang="0">
                    <a:pos x="22" y="224"/>
                  </a:cxn>
                  <a:cxn ang="0">
                    <a:pos x="32" y="204"/>
                  </a:cxn>
                  <a:cxn ang="0">
                    <a:pos x="38" y="196"/>
                  </a:cxn>
                  <a:cxn ang="0">
                    <a:pos x="56" y="184"/>
                  </a:cxn>
                  <a:cxn ang="0">
                    <a:pos x="128" y="148"/>
                  </a:cxn>
                  <a:cxn ang="0">
                    <a:pos x="136" y="146"/>
                  </a:cxn>
                  <a:cxn ang="0">
                    <a:pos x="136" y="146"/>
                  </a:cxn>
                  <a:cxn ang="0">
                    <a:pos x="136" y="136"/>
                  </a:cxn>
                  <a:cxn ang="0">
                    <a:pos x="122" y="128"/>
                  </a:cxn>
                  <a:cxn ang="0">
                    <a:pos x="112" y="118"/>
                  </a:cxn>
                  <a:cxn ang="0">
                    <a:pos x="112" y="116"/>
                  </a:cxn>
                  <a:cxn ang="0">
                    <a:pos x="112" y="104"/>
                  </a:cxn>
                  <a:cxn ang="0">
                    <a:pos x="116" y="96"/>
                  </a:cxn>
                  <a:cxn ang="0">
                    <a:pos x="104" y="74"/>
                  </a:cxn>
                  <a:cxn ang="0">
                    <a:pos x="102" y="64"/>
                  </a:cxn>
                  <a:cxn ang="0">
                    <a:pos x="108" y="44"/>
                  </a:cxn>
                  <a:cxn ang="0">
                    <a:pos x="112" y="36"/>
                  </a:cxn>
                  <a:cxn ang="0">
                    <a:pos x="112" y="30"/>
                  </a:cxn>
                  <a:cxn ang="0">
                    <a:pos x="112" y="28"/>
                  </a:cxn>
                  <a:cxn ang="0">
                    <a:pos x="110" y="6"/>
                  </a:cxn>
                  <a:cxn ang="0">
                    <a:pos x="102" y="2"/>
                  </a:cxn>
                  <a:cxn ang="0">
                    <a:pos x="88" y="0"/>
                  </a:cxn>
                  <a:cxn ang="0">
                    <a:pos x="66" y="4"/>
                  </a:cxn>
                  <a:cxn ang="0">
                    <a:pos x="56" y="8"/>
                  </a:cxn>
                  <a:cxn ang="0">
                    <a:pos x="50" y="22"/>
                  </a:cxn>
                  <a:cxn ang="0">
                    <a:pos x="48" y="32"/>
                  </a:cxn>
                  <a:cxn ang="0">
                    <a:pos x="50" y="54"/>
                  </a:cxn>
                  <a:cxn ang="0">
                    <a:pos x="48" y="56"/>
                  </a:cxn>
                  <a:cxn ang="0">
                    <a:pos x="46" y="64"/>
                  </a:cxn>
                  <a:cxn ang="0">
                    <a:pos x="46" y="72"/>
                  </a:cxn>
                  <a:cxn ang="0">
                    <a:pos x="52" y="82"/>
                  </a:cxn>
                  <a:cxn ang="0">
                    <a:pos x="58" y="84"/>
                  </a:cxn>
                  <a:cxn ang="0">
                    <a:pos x="60" y="92"/>
                  </a:cxn>
                  <a:cxn ang="0">
                    <a:pos x="64" y="104"/>
                  </a:cxn>
                  <a:cxn ang="0">
                    <a:pos x="64" y="116"/>
                  </a:cxn>
                  <a:cxn ang="0">
                    <a:pos x="64" y="118"/>
                  </a:cxn>
                  <a:cxn ang="0">
                    <a:pos x="54" y="128"/>
                  </a:cxn>
                  <a:cxn ang="0">
                    <a:pos x="30" y="140"/>
                  </a:cxn>
                  <a:cxn ang="0">
                    <a:pos x="10" y="154"/>
                  </a:cxn>
                  <a:cxn ang="0">
                    <a:pos x="6" y="164"/>
                  </a:cxn>
                  <a:cxn ang="0">
                    <a:pos x="0" y="204"/>
                  </a:cxn>
                  <a:cxn ang="0">
                    <a:pos x="0" y="224"/>
                  </a:cxn>
                  <a:cxn ang="0">
                    <a:pos x="22" y="224"/>
                  </a:cxn>
                </a:cxnLst>
                <a:rect l="0" t="0" r="r" b="b"/>
                <a:pathLst>
                  <a:path w="136" h="224">
                    <a:moveTo>
                      <a:pt x="22" y="224"/>
                    </a:moveTo>
                    <a:lnTo>
                      <a:pt x="22" y="224"/>
                    </a:lnTo>
                    <a:lnTo>
                      <a:pt x="26" y="214"/>
                    </a:lnTo>
                    <a:lnTo>
                      <a:pt x="32" y="204"/>
                    </a:lnTo>
                    <a:lnTo>
                      <a:pt x="38" y="196"/>
                    </a:lnTo>
                    <a:lnTo>
                      <a:pt x="38" y="196"/>
                    </a:lnTo>
                    <a:lnTo>
                      <a:pt x="44" y="190"/>
                    </a:lnTo>
                    <a:lnTo>
                      <a:pt x="56" y="184"/>
                    </a:lnTo>
                    <a:lnTo>
                      <a:pt x="84" y="170"/>
                    </a:lnTo>
                    <a:lnTo>
                      <a:pt x="128" y="148"/>
                    </a:lnTo>
                    <a:lnTo>
                      <a:pt x="128" y="148"/>
                    </a:lnTo>
                    <a:lnTo>
                      <a:pt x="136" y="146"/>
                    </a:lnTo>
                    <a:lnTo>
                      <a:pt x="136" y="146"/>
                    </a:lnTo>
                    <a:lnTo>
                      <a:pt x="136" y="146"/>
                    </a:lnTo>
                    <a:lnTo>
                      <a:pt x="136" y="136"/>
                    </a:lnTo>
                    <a:lnTo>
                      <a:pt x="136" y="136"/>
                    </a:lnTo>
                    <a:lnTo>
                      <a:pt x="122" y="128"/>
                    </a:lnTo>
                    <a:lnTo>
                      <a:pt x="122" y="128"/>
                    </a:lnTo>
                    <a:lnTo>
                      <a:pt x="114" y="120"/>
                    </a:lnTo>
                    <a:lnTo>
                      <a:pt x="112" y="118"/>
                    </a:lnTo>
                    <a:lnTo>
                      <a:pt x="112" y="116"/>
                    </a:lnTo>
                    <a:lnTo>
                      <a:pt x="112" y="116"/>
                    </a:lnTo>
                    <a:lnTo>
                      <a:pt x="112" y="104"/>
                    </a:lnTo>
                    <a:lnTo>
                      <a:pt x="112" y="104"/>
                    </a:lnTo>
                    <a:lnTo>
                      <a:pt x="116" y="96"/>
                    </a:lnTo>
                    <a:lnTo>
                      <a:pt x="116" y="96"/>
                    </a:lnTo>
                    <a:lnTo>
                      <a:pt x="108" y="86"/>
                    </a:lnTo>
                    <a:lnTo>
                      <a:pt x="104" y="74"/>
                    </a:lnTo>
                    <a:lnTo>
                      <a:pt x="104" y="74"/>
                    </a:lnTo>
                    <a:lnTo>
                      <a:pt x="102" y="64"/>
                    </a:lnTo>
                    <a:lnTo>
                      <a:pt x="104" y="52"/>
                    </a:lnTo>
                    <a:lnTo>
                      <a:pt x="108" y="44"/>
                    </a:lnTo>
                    <a:lnTo>
                      <a:pt x="112" y="36"/>
                    </a:lnTo>
                    <a:lnTo>
                      <a:pt x="112" y="36"/>
                    </a:lnTo>
                    <a:lnTo>
                      <a:pt x="112" y="36"/>
                    </a:lnTo>
                    <a:lnTo>
                      <a:pt x="112" y="30"/>
                    </a:lnTo>
                    <a:lnTo>
                      <a:pt x="112" y="28"/>
                    </a:lnTo>
                    <a:lnTo>
                      <a:pt x="112" y="28"/>
                    </a:lnTo>
                    <a:lnTo>
                      <a:pt x="110" y="6"/>
                    </a:lnTo>
                    <a:lnTo>
                      <a:pt x="110" y="6"/>
                    </a:lnTo>
                    <a:lnTo>
                      <a:pt x="106" y="4"/>
                    </a:lnTo>
                    <a:lnTo>
                      <a:pt x="102" y="2"/>
                    </a:lnTo>
                    <a:lnTo>
                      <a:pt x="88" y="0"/>
                    </a:lnTo>
                    <a:lnTo>
                      <a:pt x="88" y="0"/>
                    </a:lnTo>
                    <a:lnTo>
                      <a:pt x="76" y="2"/>
                    </a:lnTo>
                    <a:lnTo>
                      <a:pt x="66" y="4"/>
                    </a:lnTo>
                    <a:lnTo>
                      <a:pt x="56" y="8"/>
                    </a:lnTo>
                    <a:lnTo>
                      <a:pt x="56" y="8"/>
                    </a:lnTo>
                    <a:lnTo>
                      <a:pt x="52" y="14"/>
                    </a:lnTo>
                    <a:lnTo>
                      <a:pt x="50" y="22"/>
                    </a:lnTo>
                    <a:lnTo>
                      <a:pt x="48" y="32"/>
                    </a:lnTo>
                    <a:lnTo>
                      <a:pt x="48" y="32"/>
                    </a:lnTo>
                    <a:lnTo>
                      <a:pt x="50" y="50"/>
                    </a:lnTo>
                    <a:lnTo>
                      <a:pt x="50" y="54"/>
                    </a:lnTo>
                    <a:lnTo>
                      <a:pt x="50" y="54"/>
                    </a:lnTo>
                    <a:lnTo>
                      <a:pt x="48" y="56"/>
                    </a:lnTo>
                    <a:lnTo>
                      <a:pt x="46" y="60"/>
                    </a:lnTo>
                    <a:lnTo>
                      <a:pt x="46" y="64"/>
                    </a:lnTo>
                    <a:lnTo>
                      <a:pt x="46" y="72"/>
                    </a:lnTo>
                    <a:lnTo>
                      <a:pt x="46" y="72"/>
                    </a:lnTo>
                    <a:lnTo>
                      <a:pt x="48" y="76"/>
                    </a:lnTo>
                    <a:lnTo>
                      <a:pt x="52" y="82"/>
                    </a:lnTo>
                    <a:lnTo>
                      <a:pt x="54" y="84"/>
                    </a:lnTo>
                    <a:lnTo>
                      <a:pt x="58" y="84"/>
                    </a:lnTo>
                    <a:lnTo>
                      <a:pt x="58" y="84"/>
                    </a:lnTo>
                    <a:lnTo>
                      <a:pt x="60" y="92"/>
                    </a:lnTo>
                    <a:lnTo>
                      <a:pt x="62" y="100"/>
                    </a:lnTo>
                    <a:lnTo>
                      <a:pt x="64" y="104"/>
                    </a:lnTo>
                    <a:lnTo>
                      <a:pt x="64" y="104"/>
                    </a:lnTo>
                    <a:lnTo>
                      <a:pt x="64" y="116"/>
                    </a:lnTo>
                    <a:lnTo>
                      <a:pt x="64" y="116"/>
                    </a:lnTo>
                    <a:lnTo>
                      <a:pt x="64" y="118"/>
                    </a:lnTo>
                    <a:lnTo>
                      <a:pt x="62" y="122"/>
                    </a:lnTo>
                    <a:lnTo>
                      <a:pt x="54" y="128"/>
                    </a:lnTo>
                    <a:lnTo>
                      <a:pt x="54" y="128"/>
                    </a:lnTo>
                    <a:lnTo>
                      <a:pt x="30" y="140"/>
                    </a:lnTo>
                    <a:lnTo>
                      <a:pt x="10" y="154"/>
                    </a:lnTo>
                    <a:lnTo>
                      <a:pt x="10" y="154"/>
                    </a:lnTo>
                    <a:lnTo>
                      <a:pt x="8" y="158"/>
                    </a:lnTo>
                    <a:lnTo>
                      <a:pt x="6" y="164"/>
                    </a:lnTo>
                    <a:lnTo>
                      <a:pt x="2" y="182"/>
                    </a:lnTo>
                    <a:lnTo>
                      <a:pt x="0" y="204"/>
                    </a:lnTo>
                    <a:lnTo>
                      <a:pt x="0" y="224"/>
                    </a:lnTo>
                    <a:lnTo>
                      <a:pt x="0" y="224"/>
                    </a:lnTo>
                    <a:lnTo>
                      <a:pt x="22" y="224"/>
                    </a:lnTo>
                    <a:lnTo>
                      <a:pt x="22" y="22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0" name="Freeform 104">
                <a:extLst>
                  <a:ext uri="{FF2B5EF4-FFF2-40B4-BE49-F238E27FC236}">
                    <a16:creationId xmlns:a16="http://schemas.microsoft.com/office/drawing/2014/main" id="{0E8859AD-56AF-4810-B071-FFC6F434299B}"/>
                  </a:ext>
                </a:extLst>
              </p:cNvPr>
              <p:cNvSpPr>
                <a:spLocks/>
              </p:cNvSpPr>
              <p:nvPr/>
            </p:nvSpPr>
            <p:spPr bwMode="auto">
              <a:xfrm>
                <a:off x="2674938" y="1258888"/>
                <a:ext cx="508000" cy="558800"/>
              </a:xfrm>
              <a:custGeom>
                <a:avLst/>
                <a:gdLst/>
                <a:ahLst/>
                <a:cxnLst>
                  <a:cxn ang="0">
                    <a:pos x="110" y="140"/>
                  </a:cxn>
                  <a:cxn ang="0">
                    <a:pos x="116" y="168"/>
                  </a:cxn>
                  <a:cxn ang="0">
                    <a:pos x="120" y="176"/>
                  </a:cxn>
                  <a:cxn ang="0">
                    <a:pos x="120" y="192"/>
                  </a:cxn>
                  <a:cxn ang="0">
                    <a:pos x="118" y="202"/>
                  </a:cxn>
                  <a:cxn ang="0">
                    <a:pos x="104" y="212"/>
                  </a:cxn>
                  <a:cxn ang="0">
                    <a:pos x="58" y="234"/>
                  </a:cxn>
                  <a:cxn ang="0">
                    <a:pos x="18" y="256"/>
                  </a:cxn>
                  <a:cxn ang="0">
                    <a:pos x="12" y="262"/>
                  </a:cxn>
                  <a:cxn ang="0">
                    <a:pos x="4" y="300"/>
                  </a:cxn>
                  <a:cxn ang="0">
                    <a:pos x="0" y="352"/>
                  </a:cxn>
                  <a:cxn ang="0">
                    <a:pos x="320" y="352"/>
                  </a:cxn>
                  <a:cxn ang="0">
                    <a:pos x="316" y="300"/>
                  </a:cxn>
                  <a:cxn ang="0">
                    <a:pos x="308" y="262"/>
                  </a:cxn>
                  <a:cxn ang="0">
                    <a:pos x="302" y="256"/>
                  </a:cxn>
                  <a:cxn ang="0">
                    <a:pos x="262" y="234"/>
                  </a:cxn>
                  <a:cxn ang="0">
                    <a:pos x="216" y="212"/>
                  </a:cxn>
                  <a:cxn ang="0">
                    <a:pos x="202" y="202"/>
                  </a:cxn>
                  <a:cxn ang="0">
                    <a:pos x="200" y="192"/>
                  </a:cxn>
                  <a:cxn ang="0">
                    <a:pos x="200" y="176"/>
                  </a:cxn>
                  <a:cxn ang="0">
                    <a:pos x="204" y="168"/>
                  </a:cxn>
                  <a:cxn ang="0">
                    <a:pos x="210" y="140"/>
                  </a:cxn>
                  <a:cxn ang="0">
                    <a:pos x="216" y="140"/>
                  </a:cxn>
                  <a:cxn ang="0">
                    <a:pos x="226" y="128"/>
                  </a:cxn>
                  <a:cxn ang="0">
                    <a:pos x="230" y="118"/>
                  </a:cxn>
                  <a:cxn ang="0">
                    <a:pos x="230" y="100"/>
                  </a:cxn>
                  <a:cxn ang="0">
                    <a:pos x="222" y="90"/>
                  </a:cxn>
                  <a:cxn ang="0">
                    <a:pos x="224" y="46"/>
                  </a:cxn>
                  <a:cxn ang="0">
                    <a:pos x="222" y="34"/>
                  </a:cxn>
                  <a:cxn ang="0">
                    <a:pos x="216" y="18"/>
                  </a:cxn>
                  <a:cxn ang="0">
                    <a:pos x="206" y="14"/>
                  </a:cxn>
                  <a:cxn ang="0">
                    <a:pos x="200" y="14"/>
                  </a:cxn>
                  <a:cxn ang="0">
                    <a:pos x="188" y="4"/>
                  </a:cxn>
                  <a:cxn ang="0">
                    <a:pos x="164" y="0"/>
                  </a:cxn>
                  <a:cxn ang="0">
                    <a:pos x="148" y="2"/>
                  </a:cxn>
                  <a:cxn ang="0">
                    <a:pos x="122" y="12"/>
                  </a:cxn>
                  <a:cxn ang="0">
                    <a:pos x="108" y="14"/>
                  </a:cxn>
                  <a:cxn ang="0">
                    <a:pos x="102" y="16"/>
                  </a:cxn>
                  <a:cxn ang="0">
                    <a:pos x="96" y="34"/>
                  </a:cxn>
                  <a:cxn ang="0">
                    <a:pos x="96" y="46"/>
                  </a:cxn>
                  <a:cxn ang="0">
                    <a:pos x="98" y="90"/>
                  </a:cxn>
                  <a:cxn ang="0">
                    <a:pos x="94" y="94"/>
                  </a:cxn>
                  <a:cxn ang="0">
                    <a:pos x="90" y="108"/>
                  </a:cxn>
                  <a:cxn ang="0">
                    <a:pos x="90" y="118"/>
                  </a:cxn>
                  <a:cxn ang="0">
                    <a:pos x="98" y="136"/>
                  </a:cxn>
                  <a:cxn ang="0">
                    <a:pos x="110" y="140"/>
                  </a:cxn>
                </a:cxnLst>
                <a:rect l="0" t="0" r="r" b="b"/>
                <a:pathLst>
                  <a:path w="320" h="352">
                    <a:moveTo>
                      <a:pt x="110" y="140"/>
                    </a:moveTo>
                    <a:lnTo>
                      <a:pt x="110" y="140"/>
                    </a:lnTo>
                    <a:lnTo>
                      <a:pt x="112" y="156"/>
                    </a:lnTo>
                    <a:lnTo>
                      <a:pt x="116" y="168"/>
                    </a:lnTo>
                    <a:lnTo>
                      <a:pt x="120" y="176"/>
                    </a:lnTo>
                    <a:lnTo>
                      <a:pt x="120" y="176"/>
                    </a:lnTo>
                    <a:lnTo>
                      <a:pt x="120" y="192"/>
                    </a:lnTo>
                    <a:lnTo>
                      <a:pt x="120" y="192"/>
                    </a:lnTo>
                    <a:lnTo>
                      <a:pt x="120" y="198"/>
                    </a:lnTo>
                    <a:lnTo>
                      <a:pt x="118" y="202"/>
                    </a:lnTo>
                    <a:lnTo>
                      <a:pt x="112" y="208"/>
                    </a:lnTo>
                    <a:lnTo>
                      <a:pt x="104" y="212"/>
                    </a:lnTo>
                    <a:lnTo>
                      <a:pt x="104" y="212"/>
                    </a:lnTo>
                    <a:lnTo>
                      <a:pt x="58" y="234"/>
                    </a:lnTo>
                    <a:lnTo>
                      <a:pt x="32" y="246"/>
                    </a:lnTo>
                    <a:lnTo>
                      <a:pt x="18" y="256"/>
                    </a:lnTo>
                    <a:lnTo>
                      <a:pt x="18" y="256"/>
                    </a:lnTo>
                    <a:lnTo>
                      <a:pt x="12" y="262"/>
                    </a:lnTo>
                    <a:lnTo>
                      <a:pt x="10" y="274"/>
                    </a:lnTo>
                    <a:lnTo>
                      <a:pt x="4" y="300"/>
                    </a:lnTo>
                    <a:lnTo>
                      <a:pt x="0" y="328"/>
                    </a:lnTo>
                    <a:lnTo>
                      <a:pt x="0" y="352"/>
                    </a:lnTo>
                    <a:lnTo>
                      <a:pt x="320" y="352"/>
                    </a:lnTo>
                    <a:lnTo>
                      <a:pt x="320" y="352"/>
                    </a:lnTo>
                    <a:lnTo>
                      <a:pt x="320" y="328"/>
                    </a:lnTo>
                    <a:lnTo>
                      <a:pt x="316" y="300"/>
                    </a:lnTo>
                    <a:lnTo>
                      <a:pt x="310" y="274"/>
                    </a:lnTo>
                    <a:lnTo>
                      <a:pt x="308" y="262"/>
                    </a:lnTo>
                    <a:lnTo>
                      <a:pt x="302" y="256"/>
                    </a:lnTo>
                    <a:lnTo>
                      <a:pt x="302" y="256"/>
                    </a:lnTo>
                    <a:lnTo>
                      <a:pt x="288" y="246"/>
                    </a:lnTo>
                    <a:lnTo>
                      <a:pt x="262" y="234"/>
                    </a:lnTo>
                    <a:lnTo>
                      <a:pt x="216" y="212"/>
                    </a:lnTo>
                    <a:lnTo>
                      <a:pt x="216" y="212"/>
                    </a:lnTo>
                    <a:lnTo>
                      <a:pt x="208" y="206"/>
                    </a:lnTo>
                    <a:lnTo>
                      <a:pt x="202" y="202"/>
                    </a:lnTo>
                    <a:lnTo>
                      <a:pt x="200" y="196"/>
                    </a:lnTo>
                    <a:lnTo>
                      <a:pt x="200" y="192"/>
                    </a:lnTo>
                    <a:lnTo>
                      <a:pt x="200" y="192"/>
                    </a:lnTo>
                    <a:lnTo>
                      <a:pt x="200" y="176"/>
                    </a:lnTo>
                    <a:lnTo>
                      <a:pt x="200" y="176"/>
                    </a:lnTo>
                    <a:lnTo>
                      <a:pt x="204" y="168"/>
                    </a:lnTo>
                    <a:lnTo>
                      <a:pt x="208" y="156"/>
                    </a:lnTo>
                    <a:lnTo>
                      <a:pt x="210" y="140"/>
                    </a:lnTo>
                    <a:lnTo>
                      <a:pt x="210" y="140"/>
                    </a:lnTo>
                    <a:lnTo>
                      <a:pt x="216" y="140"/>
                    </a:lnTo>
                    <a:lnTo>
                      <a:pt x="222" y="136"/>
                    </a:lnTo>
                    <a:lnTo>
                      <a:pt x="226" y="128"/>
                    </a:lnTo>
                    <a:lnTo>
                      <a:pt x="230" y="118"/>
                    </a:lnTo>
                    <a:lnTo>
                      <a:pt x="230" y="118"/>
                    </a:lnTo>
                    <a:lnTo>
                      <a:pt x="230" y="108"/>
                    </a:lnTo>
                    <a:lnTo>
                      <a:pt x="230" y="100"/>
                    </a:lnTo>
                    <a:lnTo>
                      <a:pt x="226" y="94"/>
                    </a:lnTo>
                    <a:lnTo>
                      <a:pt x="222" y="90"/>
                    </a:lnTo>
                    <a:lnTo>
                      <a:pt x="222" y="90"/>
                    </a:lnTo>
                    <a:lnTo>
                      <a:pt x="224" y="46"/>
                    </a:lnTo>
                    <a:lnTo>
                      <a:pt x="224" y="46"/>
                    </a:lnTo>
                    <a:lnTo>
                      <a:pt x="222" y="34"/>
                    </a:lnTo>
                    <a:lnTo>
                      <a:pt x="218" y="22"/>
                    </a:lnTo>
                    <a:lnTo>
                      <a:pt x="216" y="18"/>
                    </a:lnTo>
                    <a:lnTo>
                      <a:pt x="212" y="16"/>
                    </a:lnTo>
                    <a:lnTo>
                      <a:pt x="206" y="14"/>
                    </a:lnTo>
                    <a:lnTo>
                      <a:pt x="200" y="14"/>
                    </a:lnTo>
                    <a:lnTo>
                      <a:pt x="200" y="14"/>
                    </a:lnTo>
                    <a:lnTo>
                      <a:pt x="194" y="8"/>
                    </a:lnTo>
                    <a:lnTo>
                      <a:pt x="188" y="4"/>
                    </a:lnTo>
                    <a:lnTo>
                      <a:pt x="178" y="0"/>
                    </a:lnTo>
                    <a:lnTo>
                      <a:pt x="164" y="0"/>
                    </a:lnTo>
                    <a:lnTo>
                      <a:pt x="164" y="0"/>
                    </a:lnTo>
                    <a:lnTo>
                      <a:pt x="148" y="2"/>
                    </a:lnTo>
                    <a:lnTo>
                      <a:pt x="136" y="6"/>
                    </a:lnTo>
                    <a:lnTo>
                      <a:pt x="122" y="12"/>
                    </a:lnTo>
                    <a:lnTo>
                      <a:pt x="108" y="14"/>
                    </a:lnTo>
                    <a:lnTo>
                      <a:pt x="108" y="14"/>
                    </a:lnTo>
                    <a:lnTo>
                      <a:pt x="104" y="14"/>
                    </a:lnTo>
                    <a:lnTo>
                      <a:pt x="102" y="16"/>
                    </a:lnTo>
                    <a:lnTo>
                      <a:pt x="98" y="24"/>
                    </a:lnTo>
                    <a:lnTo>
                      <a:pt x="96" y="34"/>
                    </a:lnTo>
                    <a:lnTo>
                      <a:pt x="96" y="46"/>
                    </a:lnTo>
                    <a:lnTo>
                      <a:pt x="96" y="46"/>
                    </a:lnTo>
                    <a:lnTo>
                      <a:pt x="98" y="76"/>
                    </a:lnTo>
                    <a:lnTo>
                      <a:pt x="98" y="90"/>
                    </a:lnTo>
                    <a:lnTo>
                      <a:pt x="98" y="90"/>
                    </a:lnTo>
                    <a:lnTo>
                      <a:pt x="94" y="94"/>
                    </a:lnTo>
                    <a:lnTo>
                      <a:pt x="90" y="100"/>
                    </a:lnTo>
                    <a:lnTo>
                      <a:pt x="90" y="108"/>
                    </a:lnTo>
                    <a:lnTo>
                      <a:pt x="90" y="118"/>
                    </a:lnTo>
                    <a:lnTo>
                      <a:pt x="90" y="118"/>
                    </a:lnTo>
                    <a:lnTo>
                      <a:pt x="94" y="128"/>
                    </a:lnTo>
                    <a:lnTo>
                      <a:pt x="98" y="136"/>
                    </a:lnTo>
                    <a:lnTo>
                      <a:pt x="104" y="140"/>
                    </a:lnTo>
                    <a:lnTo>
                      <a:pt x="110" y="140"/>
                    </a:lnTo>
                    <a:lnTo>
                      <a:pt x="110" y="14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nvGrpSpPr>
          <p:cNvPr id="57" name="Group 56">
            <a:extLst>
              <a:ext uri="{FF2B5EF4-FFF2-40B4-BE49-F238E27FC236}">
                <a16:creationId xmlns:a16="http://schemas.microsoft.com/office/drawing/2014/main" id="{C6F8D4B3-1400-4347-A168-3C59BB559D27}"/>
              </a:ext>
            </a:extLst>
          </p:cNvPr>
          <p:cNvGrpSpPr/>
          <p:nvPr userDrawn="1"/>
        </p:nvGrpSpPr>
        <p:grpSpPr>
          <a:xfrm>
            <a:off x="6280078" y="5140774"/>
            <a:ext cx="1005130" cy="1012511"/>
            <a:chOff x="6280078" y="5140774"/>
            <a:chExt cx="1005130" cy="1012511"/>
          </a:xfrm>
        </p:grpSpPr>
        <p:sp>
          <p:nvSpPr>
            <p:cNvPr id="19" name="Oval 8">
              <a:extLst>
                <a:ext uri="{FF2B5EF4-FFF2-40B4-BE49-F238E27FC236}">
                  <a16:creationId xmlns:a16="http://schemas.microsoft.com/office/drawing/2014/main" id="{823BBC11-8A9D-47BD-9B42-913167BA4C54}"/>
                </a:ext>
              </a:extLst>
            </p:cNvPr>
            <p:cNvSpPr>
              <a:spLocks noChangeArrowheads="1"/>
            </p:cNvSpPr>
            <p:nvPr userDrawn="1"/>
          </p:nvSpPr>
          <p:spPr bwMode="auto">
            <a:xfrm>
              <a:off x="6280078" y="5140774"/>
              <a:ext cx="1005130" cy="1012511"/>
            </a:xfrm>
            <a:prstGeom prst="ellipse">
              <a:avLst/>
            </a:prstGeom>
            <a:solidFill>
              <a:schemeClr val="accent1">
                <a:lumMod val="100000"/>
              </a:schemeClr>
            </a:solidFill>
            <a:ln w="9525" cap="flat" cmpd="sng" algn="ctr">
              <a:solidFill>
                <a:schemeClr val="accent1">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20" name="Oval 9">
              <a:extLst>
                <a:ext uri="{FF2B5EF4-FFF2-40B4-BE49-F238E27FC236}">
                  <a16:creationId xmlns:a16="http://schemas.microsoft.com/office/drawing/2014/main" id="{DAB1FCAB-16B9-415B-84BA-C87D88A0C4C4}"/>
                </a:ext>
              </a:extLst>
            </p:cNvPr>
            <p:cNvSpPr>
              <a:spLocks noChangeArrowheads="1"/>
            </p:cNvSpPr>
            <p:nvPr userDrawn="1"/>
          </p:nvSpPr>
          <p:spPr bwMode="auto">
            <a:xfrm>
              <a:off x="6311811" y="5171769"/>
              <a:ext cx="941664" cy="950521"/>
            </a:xfrm>
            <a:prstGeom prst="ellipse">
              <a:avLst/>
            </a:prstGeom>
            <a:solidFill>
              <a:srgbClr val="0089C4"/>
            </a:solidFill>
            <a:ln>
              <a:noFill/>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nvGrpSpPr>
            <p:cNvPr id="29" name="Group 247">
              <a:extLst>
                <a:ext uri="{FF2B5EF4-FFF2-40B4-BE49-F238E27FC236}">
                  <a16:creationId xmlns:a16="http://schemas.microsoft.com/office/drawing/2014/main" id="{95B4E4FF-D1E3-42E0-AF7A-01A718F9BDB2}"/>
                </a:ext>
              </a:extLst>
            </p:cNvPr>
            <p:cNvGrpSpPr>
              <a:grpSpLocks/>
            </p:cNvGrpSpPr>
            <p:nvPr userDrawn="1"/>
          </p:nvGrpSpPr>
          <p:grpSpPr>
            <a:xfrm>
              <a:off x="6448733" y="5309621"/>
              <a:ext cx="718523" cy="721586"/>
              <a:chOff x="-4678363" y="3956050"/>
              <a:chExt cx="1117600" cy="1122363"/>
            </a:xfrm>
          </p:grpSpPr>
          <p:sp>
            <p:nvSpPr>
              <p:cNvPr id="30" name="Freeform 150">
                <a:extLst>
                  <a:ext uri="{FF2B5EF4-FFF2-40B4-BE49-F238E27FC236}">
                    <a16:creationId xmlns:a16="http://schemas.microsoft.com/office/drawing/2014/main" id="{EC2C9410-152A-4452-904D-B00492803A77}"/>
                  </a:ext>
                </a:extLst>
              </p:cNvPr>
              <p:cNvSpPr>
                <a:spLocks noEditPoints="1"/>
              </p:cNvSpPr>
              <p:nvPr/>
            </p:nvSpPr>
            <p:spPr bwMode="auto">
              <a:xfrm>
                <a:off x="-4678363" y="3956050"/>
                <a:ext cx="982662" cy="965200"/>
              </a:xfrm>
              <a:custGeom>
                <a:avLst/>
                <a:gdLst/>
                <a:ahLst/>
                <a:cxnLst>
                  <a:cxn ang="0">
                    <a:pos x="200" y="56"/>
                  </a:cxn>
                  <a:cxn ang="0">
                    <a:pos x="217" y="17"/>
                  </a:cxn>
                  <a:cxn ang="0">
                    <a:pos x="255" y="0"/>
                  </a:cxn>
                  <a:cxn ang="0">
                    <a:pos x="286" y="10"/>
                  </a:cxn>
                  <a:cxn ang="0">
                    <a:pos x="309" y="44"/>
                  </a:cxn>
                  <a:cxn ang="0">
                    <a:pos x="309" y="305"/>
                  </a:cxn>
                  <a:cxn ang="0">
                    <a:pos x="286" y="340"/>
                  </a:cxn>
                  <a:cxn ang="0">
                    <a:pos x="255" y="349"/>
                  </a:cxn>
                  <a:cxn ang="0">
                    <a:pos x="217" y="333"/>
                  </a:cxn>
                  <a:cxn ang="0">
                    <a:pos x="200" y="294"/>
                  </a:cxn>
                  <a:cxn ang="0">
                    <a:pos x="1139" y="455"/>
                  </a:cxn>
                  <a:cxn ang="0">
                    <a:pos x="1145" y="150"/>
                  </a:cxn>
                  <a:cxn ang="0">
                    <a:pos x="1173" y="154"/>
                  </a:cxn>
                  <a:cxn ang="0">
                    <a:pos x="1204" y="172"/>
                  </a:cxn>
                  <a:cxn ang="0">
                    <a:pos x="1228" y="200"/>
                  </a:cxn>
                  <a:cxn ang="0">
                    <a:pos x="1239" y="234"/>
                  </a:cxn>
                  <a:cxn ang="0">
                    <a:pos x="1216" y="707"/>
                  </a:cxn>
                  <a:cxn ang="0">
                    <a:pos x="1139" y="521"/>
                  </a:cxn>
                  <a:cxn ang="0">
                    <a:pos x="674" y="1117"/>
                  </a:cxn>
                  <a:cxn ang="0">
                    <a:pos x="699" y="1217"/>
                  </a:cxn>
                  <a:cxn ang="0">
                    <a:pos x="75" y="1215"/>
                  </a:cxn>
                  <a:cxn ang="0">
                    <a:pos x="42" y="1201"/>
                  </a:cxn>
                  <a:cxn ang="0">
                    <a:pos x="23" y="1182"/>
                  </a:cxn>
                  <a:cxn ang="0">
                    <a:pos x="5" y="1150"/>
                  </a:cxn>
                  <a:cxn ang="0">
                    <a:pos x="0" y="244"/>
                  </a:cxn>
                  <a:cxn ang="0">
                    <a:pos x="5" y="216"/>
                  </a:cxn>
                  <a:cxn ang="0">
                    <a:pos x="23" y="184"/>
                  </a:cxn>
                  <a:cxn ang="0">
                    <a:pos x="50" y="162"/>
                  </a:cxn>
                  <a:cxn ang="0">
                    <a:pos x="85" y="151"/>
                  </a:cxn>
                  <a:cxn ang="0">
                    <a:pos x="638" y="294"/>
                  </a:cxn>
                  <a:cxn ang="0">
                    <a:pos x="621" y="333"/>
                  </a:cxn>
                  <a:cxn ang="0">
                    <a:pos x="582" y="349"/>
                  </a:cxn>
                  <a:cxn ang="0">
                    <a:pos x="552" y="340"/>
                  </a:cxn>
                  <a:cxn ang="0">
                    <a:pos x="528" y="305"/>
                  </a:cxn>
                  <a:cxn ang="0">
                    <a:pos x="377" y="150"/>
                  </a:cxn>
                  <a:cxn ang="0">
                    <a:pos x="528" y="44"/>
                  </a:cxn>
                  <a:cxn ang="0">
                    <a:pos x="552" y="10"/>
                  </a:cxn>
                  <a:cxn ang="0">
                    <a:pos x="582" y="0"/>
                  </a:cxn>
                  <a:cxn ang="0">
                    <a:pos x="621" y="17"/>
                  </a:cxn>
                  <a:cxn ang="0">
                    <a:pos x="638" y="56"/>
                  </a:cxn>
                  <a:cxn ang="0">
                    <a:pos x="965" y="294"/>
                  </a:cxn>
                  <a:cxn ang="0">
                    <a:pos x="948" y="333"/>
                  </a:cxn>
                  <a:cxn ang="0">
                    <a:pos x="909" y="349"/>
                  </a:cxn>
                  <a:cxn ang="0">
                    <a:pos x="877" y="340"/>
                  </a:cxn>
                  <a:cxn ang="0">
                    <a:pos x="855" y="305"/>
                  </a:cxn>
                  <a:cxn ang="0">
                    <a:pos x="704" y="150"/>
                  </a:cxn>
                  <a:cxn ang="0">
                    <a:pos x="855" y="44"/>
                  </a:cxn>
                  <a:cxn ang="0">
                    <a:pos x="877" y="10"/>
                  </a:cxn>
                  <a:cxn ang="0">
                    <a:pos x="909" y="0"/>
                  </a:cxn>
                  <a:cxn ang="0">
                    <a:pos x="948" y="17"/>
                  </a:cxn>
                  <a:cxn ang="0">
                    <a:pos x="965" y="56"/>
                  </a:cxn>
                </a:cxnLst>
                <a:rect l="0" t="0" r="r" b="b"/>
                <a:pathLst>
                  <a:path w="1239" h="1217">
                    <a:moveTo>
                      <a:pt x="95" y="150"/>
                    </a:moveTo>
                    <a:lnTo>
                      <a:pt x="200" y="150"/>
                    </a:lnTo>
                    <a:lnTo>
                      <a:pt x="200" y="56"/>
                    </a:lnTo>
                    <a:lnTo>
                      <a:pt x="200" y="56"/>
                    </a:lnTo>
                    <a:lnTo>
                      <a:pt x="201" y="44"/>
                    </a:lnTo>
                    <a:lnTo>
                      <a:pt x="204" y="35"/>
                    </a:lnTo>
                    <a:lnTo>
                      <a:pt x="210" y="25"/>
                    </a:lnTo>
                    <a:lnTo>
                      <a:pt x="217" y="17"/>
                    </a:lnTo>
                    <a:lnTo>
                      <a:pt x="223" y="10"/>
                    </a:lnTo>
                    <a:lnTo>
                      <a:pt x="233" y="4"/>
                    </a:lnTo>
                    <a:lnTo>
                      <a:pt x="244" y="1"/>
                    </a:lnTo>
                    <a:lnTo>
                      <a:pt x="255" y="0"/>
                    </a:lnTo>
                    <a:lnTo>
                      <a:pt x="255" y="0"/>
                    </a:lnTo>
                    <a:lnTo>
                      <a:pt x="266" y="1"/>
                    </a:lnTo>
                    <a:lnTo>
                      <a:pt x="276" y="4"/>
                    </a:lnTo>
                    <a:lnTo>
                      <a:pt x="286" y="10"/>
                    </a:lnTo>
                    <a:lnTo>
                      <a:pt x="294" y="17"/>
                    </a:lnTo>
                    <a:lnTo>
                      <a:pt x="301" y="25"/>
                    </a:lnTo>
                    <a:lnTo>
                      <a:pt x="307" y="35"/>
                    </a:lnTo>
                    <a:lnTo>
                      <a:pt x="309" y="44"/>
                    </a:lnTo>
                    <a:lnTo>
                      <a:pt x="311" y="56"/>
                    </a:lnTo>
                    <a:lnTo>
                      <a:pt x="311" y="294"/>
                    </a:lnTo>
                    <a:lnTo>
                      <a:pt x="311" y="294"/>
                    </a:lnTo>
                    <a:lnTo>
                      <a:pt x="309" y="305"/>
                    </a:lnTo>
                    <a:lnTo>
                      <a:pt x="307" y="316"/>
                    </a:lnTo>
                    <a:lnTo>
                      <a:pt x="301" y="326"/>
                    </a:lnTo>
                    <a:lnTo>
                      <a:pt x="294" y="333"/>
                    </a:lnTo>
                    <a:lnTo>
                      <a:pt x="286" y="340"/>
                    </a:lnTo>
                    <a:lnTo>
                      <a:pt x="276" y="345"/>
                    </a:lnTo>
                    <a:lnTo>
                      <a:pt x="266" y="348"/>
                    </a:lnTo>
                    <a:lnTo>
                      <a:pt x="255" y="349"/>
                    </a:lnTo>
                    <a:lnTo>
                      <a:pt x="255" y="349"/>
                    </a:lnTo>
                    <a:lnTo>
                      <a:pt x="244" y="348"/>
                    </a:lnTo>
                    <a:lnTo>
                      <a:pt x="233" y="345"/>
                    </a:lnTo>
                    <a:lnTo>
                      <a:pt x="223" y="340"/>
                    </a:lnTo>
                    <a:lnTo>
                      <a:pt x="217" y="333"/>
                    </a:lnTo>
                    <a:lnTo>
                      <a:pt x="210" y="326"/>
                    </a:lnTo>
                    <a:lnTo>
                      <a:pt x="204" y="316"/>
                    </a:lnTo>
                    <a:lnTo>
                      <a:pt x="201" y="305"/>
                    </a:lnTo>
                    <a:lnTo>
                      <a:pt x="200" y="294"/>
                    </a:lnTo>
                    <a:lnTo>
                      <a:pt x="200" y="249"/>
                    </a:lnTo>
                    <a:lnTo>
                      <a:pt x="100" y="249"/>
                    </a:lnTo>
                    <a:lnTo>
                      <a:pt x="100" y="455"/>
                    </a:lnTo>
                    <a:lnTo>
                      <a:pt x="1139" y="455"/>
                    </a:lnTo>
                    <a:lnTo>
                      <a:pt x="1139" y="249"/>
                    </a:lnTo>
                    <a:lnTo>
                      <a:pt x="1030" y="249"/>
                    </a:lnTo>
                    <a:lnTo>
                      <a:pt x="1031" y="150"/>
                    </a:lnTo>
                    <a:lnTo>
                      <a:pt x="1145" y="150"/>
                    </a:lnTo>
                    <a:lnTo>
                      <a:pt x="1145" y="150"/>
                    </a:lnTo>
                    <a:lnTo>
                      <a:pt x="1155" y="151"/>
                    </a:lnTo>
                    <a:lnTo>
                      <a:pt x="1164" y="153"/>
                    </a:lnTo>
                    <a:lnTo>
                      <a:pt x="1173" y="154"/>
                    </a:lnTo>
                    <a:lnTo>
                      <a:pt x="1181" y="158"/>
                    </a:lnTo>
                    <a:lnTo>
                      <a:pt x="1189" y="162"/>
                    </a:lnTo>
                    <a:lnTo>
                      <a:pt x="1198" y="166"/>
                    </a:lnTo>
                    <a:lnTo>
                      <a:pt x="1204" y="172"/>
                    </a:lnTo>
                    <a:lnTo>
                      <a:pt x="1211" y="177"/>
                    </a:lnTo>
                    <a:lnTo>
                      <a:pt x="1217" y="184"/>
                    </a:lnTo>
                    <a:lnTo>
                      <a:pt x="1222" y="191"/>
                    </a:lnTo>
                    <a:lnTo>
                      <a:pt x="1228" y="200"/>
                    </a:lnTo>
                    <a:lnTo>
                      <a:pt x="1232" y="208"/>
                    </a:lnTo>
                    <a:lnTo>
                      <a:pt x="1235" y="216"/>
                    </a:lnTo>
                    <a:lnTo>
                      <a:pt x="1236" y="226"/>
                    </a:lnTo>
                    <a:lnTo>
                      <a:pt x="1239" y="234"/>
                    </a:lnTo>
                    <a:lnTo>
                      <a:pt x="1239" y="244"/>
                    </a:lnTo>
                    <a:lnTo>
                      <a:pt x="1239" y="718"/>
                    </a:lnTo>
                    <a:lnTo>
                      <a:pt x="1239" y="718"/>
                    </a:lnTo>
                    <a:lnTo>
                      <a:pt x="1216" y="707"/>
                    </a:lnTo>
                    <a:lnTo>
                      <a:pt x="1191" y="697"/>
                    </a:lnTo>
                    <a:lnTo>
                      <a:pt x="1164" y="690"/>
                    </a:lnTo>
                    <a:lnTo>
                      <a:pt x="1139" y="683"/>
                    </a:lnTo>
                    <a:lnTo>
                      <a:pt x="1139" y="521"/>
                    </a:lnTo>
                    <a:lnTo>
                      <a:pt x="100" y="521"/>
                    </a:lnTo>
                    <a:lnTo>
                      <a:pt x="100" y="1117"/>
                    </a:lnTo>
                    <a:lnTo>
                      <a:pt x="674" y="1117"/>
                    </a:lnTo>
                    <a:lnTo>
                      <a:pt x="674" y="1117"/>
                    </a:lnTo>
                    <a:lnTo>
                      <a:pt x="678" y="1143"/>
                    </a:lnTo>
                    <a:lnTo>
                      <a:pt x="683" y="1168"/>
                    </a:lnTo>
                    <a:lnTo>
                      <a:pt x="690" y="1193"/>
                    </a:lnTo>
                    <a:lnTo>
                      <a:pt x="699" y="1217"/>
                    </a:lnTo>
                    <a:lnTo>
                      <a:pt x="95" y="1217"/>
                    </a:lnTo>
                    <a:lnTo>
                      <a:pt x="95" y="1217"/>
                    </a:lnTo>
                    <a:lnTo>
                      <a:pt x="85" y="1217"/>
                    </a:lnTo>
                    <a:lnTo>
                      <a:pt x="75" y="1215"/>
                    </a:lnTo>
                    <a:lnTo>
                      <a:pt x="67" y="1212"/>
                    </a:lnTo>
                    <a:lnTo>
                      <a:pt x="59" y="1210"/>
                    </a:lnTo>
                    <a:lnTo>
                      <a:pt x="50" y="1205"/>
                    </a:lnTo>
                    <a:lnTo>
                      <a:pt x="42" y="1201"/>
                    </a:lnTo>
                    <a:lnTo>
                      <a:pt x="35" y="1196"/>
                    </a:lnTo>
                    <a:lnTo>
                      <a:pt x="28" y="1189"/>
                    </a:lnTo>
                    <a:lnTo>
                      <a:pt x="28" y="1189"/>
                    </a:lnTo>
                    <a:lnTo>
                      <a:pt x="23" y="1182"/>
                    </a:lnTo>
                    <a:lnTo>
                      <a:pt x="17" y="1175"/>
                    </a:lnTo>
                    <a:lnTo>
                      <a:pt x="11" y="1168"/>
                    </a:lnTo>
                    <a:lnTo>
                      <a:pt x="9" y="1160"/>
                    </a:lnTo>
                    <a:lnTo>
                      <a:pt x="5" y="1150"/>
                    </a:lnTo>
                    <a:lnTo>
                      <a:pt x="3" y="1142"/>
                    </a:lnTo>
                    <a:lnTo>
                      <a:pt x="0" y="1132"/>
                    </a:lnTo>
                    <a:lnTo>
                      <a:pt x="0" y="1122"/>
                    </a:lnTo>
                    <a:lnTo>
                      <a:pt x="0" y="244"/>
                    </a:lnTo>
                    <a:lnTo>
                      <a:pt x="0" y="244"/>
                    </a:lnTo>
                    <a:lnTo>
                      <a:pt x="0" y="234"/>
                    </a:lnTo>
                    <a:lnTo>
                      <a:pt x="3" y="226"/>
                    </a:lnTo>
                    <a:lnTo>
                      <a:pt x="5" y="216"/>
                    </a:lnTo>
                    <a:lnTo>
                      <a:pt x="7" y="208"/>
                    </a:lnTo>
                    <a:lnTo>
                      <a:pt x="11" y="200"/>
                    </a:lnTo>
                    <a:lnTo>
                      <a:pt x="17" y="191"/>
                    </a:lnTo>
                    <a:lnTo>
                      <a:pt x="23" y="184"/>
                    </a:lnTo>
                    <a:lnTo>
                      <a:pt x="28" y="177"/>
                    </a:lnTo>
                    <a:lnTo>
                      <a:pt x="35" y="172"/>
                    </a:lnTo>
                    <a:lnTo>
                      <a:pt x="42" y="166"/>
                    </a:lnTo>
                    <a:lnTo>
                      <a:pt x="50" y="162"/>
                    </a:lnTo>
                    <a:lnTo>
                      <a:pt x="59" y="158"/>
                    </a:lnTo>
                    <a:lnTo>
                      <a:pt x="67" y="154"/>
                    </a:lnTo>
                    <a:lnTo>
                      <a:pt x="75" y="153"/>
                    </a:lnTo>
                    <a:lnTo>
                      <a:pt x="85" y="151"/>
                    </a:lnTo>
                    <a:lnTo>
                      <a:pt x="95" y="150"/>
                    </a:lnTo>
                    <a:lnTo>
                      <a:pt x="95" y="150"/>
                    </a:lnTo>
                    <a:close/>
                    <a:moveTo>
                      <a:pt x="638" y="294"/>
                    </a:moveTo>
                    <a:lnTo>
                      <a:pt x="638" y="294"/>
                    </a:lnTo>
                    <a:lnTo>
                      <a:pt x="636" y="305"/>
                    </a:lnTo>
                    <a:lnTo>
                      <a:pt x="634" y="315"/>
                    </a:lnTo>
                    <a:lnTo>
                      <a:pt x="628" y="324"/>
                    </a:lnTo>
                    <a:lnTo>
                      <a:pt x="621" y="333"/>
                    </a:lnTo>
                    <a:lnTo>
                      <a:pt x="613" y="340"/>
                    </a:lnTo>
                    <a:lnTo>
                      <a:pt x="605" y="345"/>
                    </a:lnTo>
                    <a:lnTo>
                      <a:pt x="593" y="348"/>
                    </a:lnTo>
                    <a:lnTo>
                      <a:pt x="582" y="349"/>
                    </a:lnTo>
                    <a:lnTo>
                      <a:pt x="582" y="349"/>
                    </a:lnTo>
                    <a:lnTo>
                      <a:pt x="571" y="348"/>
                    </a:lnTo>
                    <a:lnTo>
                      <a:pt x="560" y="345"/>
                    </a:lnTo>
                    <a:lnTo>
                      <a:pt x="552" y="340"/>
                    </a:lnTo>
                    <a:lnTo>
                      <a:pt x="544" y="333"/>
                    </a:lnTo>
                    <a:lnTo>
                      <a:pt x="537" y="324"/>
                    </a:lnTo>
                    <a:lnTo>
                      <a:pt x="531" y="315"/>
                    </a:lnTo>
                    <a:lnTo>
                      <a:pt x="528" y="305"/>
                    </a:lnTo>
                    <a:lnTo>
                      <a:pt x="527" y="294"/>
                    </a:lnTo>
                    <a:lnTo>
                      <a:pt x="527" y="249"/>
                    </a:lnTo>
                    <a:lnTo>
                      <a:pt x="376" y="249"/>
                    </a:lnTo>
                    <a:lnTo>
                      <a:pt x="377" y="150"/>
                    </a:lnTo>
                    <a:lnTo>
                      <a:pt x="527" y="150"/>
                    </a:lnTo>
                    <a:lnTo>
                      <a:pt x="527" y="56"/>
                    </a:lnTo>
                    <a:lnTo>
                      <a:pt x="527" y="56"/>
                    </a:lnTo>
                    <a:lnTo>
                      <a:pt x="528" y="44"/>
                    </a:lnTo>
                    <a:lnTo>
                      <a:pt x="531" y="33"/>
                    </a:lnTo>
                    <a:lnTo>
                      <a:pt x="537" y="24"/>
                    </a:lnTo>
                    <a:lnTo>
                      <a:pt x="544" y="17"/>
                    </a:lnTo>
                    <a:lnTo>
                      <a:pt x="552" y="10"/>
                    </a:lnTo>
                    <a:lnTo>
                      <a:pt x="560" y="4"/>
                    </a:lnTo>
                    <a:lnTo>
                      <a:pt x="571" y="1"/>
                    </a:lnTo>
                    <a:lnTo>
                      <a:pt x="582" y="0"/>
                    </a:lnTo>
                    <a:lnTo>
                      <a:pt x="582" y="0"/>
                    </a:lnTo>
                    <a:lnTo>
                      <a:pt x="593" y="1"/>
                    </a:lnTo>
                    <a:lnTo>
                      <a:pt x="605" y="4"/>
                    </a:lnTo>
                    <a:lnTo>
                      <a:pt x="613" y="10"/>
                    </a:lnTo>
                    <a:lnTo>
                      <a:pt x="621" y="17"/>
                    </a:lnTo>
                    <a:lnTo>
                      <a:pt x="628" y="24"/>
                    </a:lnTo>
                    <a:lnTo>
                      <a:pt x="634" y="33"/>
                    </a:lnTo>
                    <a:lnTo>
                      <a:pt x="636" y="44"/>
                    </a:lnTo>
                    <a:lnTo>
                      <a:pt x="638" y="56"/>
                    </a:lnTo>
                    <a:lnTo>
                      <a:pt x="638" y="294"/>
                    </a:lnTo>
                    <a:lnTo>
                      <a:pt x="638" y="294"/>
                    </a:lnTo>
                    <a:close/>
                    <a:moveTo>
                      <a:pt x="965" y="294"/>
                    </a:moveTo>
                    <a:lnTo>
                      <a:pt x="965" y="294"/>
                    </a:lnTo>
                    <a:lnTo>
                      <a:pt x="963" y="305"/>
                    </a:lnTo>
                    <a:lnTo>
                      <a:pt x="961" y="316"/>
                    </a:lnTo>
                    <a:lnTo>
                      <a:pt x="955" y="326"/>
                    </a:lnTo>
                    <a:lnTo>
                      <a:pt x="948" y="333"/>
                    </a:lnTo>
                    <a:lnTo>
                      <a:pt x="940" y="340"/>
                    </a:lnTo>
                    <a:lnTo>
                      <a:pt x="930" y="345"/>
                    </a:lnTo>
                    <a:lnTo>
                      <a:pt x="920" y="348"/>
                    </a:lnTo>
                    <a:lnTo>
                      <a:pt x="909" y="349"/>
                    </a:lnTo>
                    <a:lnTo>
                      <a:pt x="909" y="349"/>
                    </a:lnTo>
                    <a:lnTo>
                      <a:pt x="898" y="348"/>
                    </a:lnTo>
                    <a:lnTo>
                      <a:pt x="887" y="345"/>
                    </a:lnTo>
                    <a:lnTo>
                      <a:pt x="877" y="340"/>
                    </a:lnTo>
                    <a:lnTo>
                      <a:pt x="871" y="333"/>
                    </a:lnTo>
                    <a:lnTo>
                      <a:pt x="864" y="326"/>
                    </a:lnTo>
                    <a:lnTo>
                      <a:pt x="858" y="316"/>
                    </a:lnTo>
                    <a:lnTo>
                      <a:pt x="855" y="305"/>
                    </a:lnTo>
                    <a:lnTo>
                      <a:pt x="854" y="294"/>
                    </a:lnTo>
                    <a:lnTo>
                      <a:pt x="854" y="249"/>
                    </a:lnTo>
                    <a:lnTo>
                      <a:pt x="704" y="249"/>
                    </a:lnTo>
                    <a:lnTo>
                      <a:pt x="704" y="150"/>
                    </a:lnTo>
                    <a:lnTo>
                      <a:pt x="854" y="150"/>
                    </a:lnTo>
                    <a:lnTo>
                      <a:pt x="854" y="56"/>
                    </a:lnTo>
                    <a:lnTo>
                      <a:pt x="854" y="56"/>
                    </a:lnTo>
                    <a:lnTo>
                      <a:pt x="855" y="44"/>
                    </a:lnTo>
                    <a:lnTo>
                      <a:pt x="858" y="35"/>
                    </a:lnTo>
                    <a:lnTo>
                      <a:pt x="864" y="25"/>
                    </a:lnTo>
                    <a:lnTo>
                      <a:pt x="871" y="17"/>
                    </a:lnTo>
                    <a:lnTo>
                      <a:pt x="877" y="10"/>
                    </a:lnTo>
                    <a:lnTo>
                      <a:pt x="887" y="4"/>
                    </a:lnTo>
                    <a:lnTo>
                      <a:pt x="898" y="1"/>
                    </a:lnTo>
                    <a:lnTo>
                      <a:pt x="909" y="0"/>
                    </a:lnTo>
                    <a:lnTo>
                      <a:pt x="909" y="0"/>
                    </a:lnTo>
                    <a:lnTo>
                      <a:pt x="920" y="1"/>
                    </a:lnTo>
                    <a:lnTo>
                      <a:pt x="930" y="4"/>
                    </a:lnTo>
                    <a:lnTo>
                      <a:pt x="940" y="10"/>
                    </a:lnTo>
                    <a:lnTo>
                      <a:pt x="948" y="17"/>
                    </a:lnTo>
                    <a:lnTo>
                      <a:pt x="955" y="25"/>
                    </a:lnTo>
                    <a:lnTo>
                      <a:pt x="961" y="35"/>
                    </a:lnTo>
                    <a:lnTo>
                      <a:pt x="963" y="44"/>
                    </a:lnTo>
                    <a:lnTo>
                      <a:pt x="965" y="56"/>
                    </a:lnTo>
                    <a:lnTo>
                      <a:pt x="965" y="294"/>
                    </a:lnTo>
                    <a:lnTo>
                      <a:pt x="965" y="29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31" name="Freeform 151">
                <a:extLst>
                  <a:ext uri="{FF2B5EF4-FFF2-40B4-BE49-F238E27FC236}">
                    <a16:creationId xmlns:a16="http://schemas.microsoft.com/office/drawing/2014/main" id="{69CF9EE4-C25A-400C-9104-4A140F81F610}"/>
                  </a:ext>
                </a:extLst>
              </p:cNvPr>
              <p:cNvSpPr>
                <a:spLocks noEditPoints="1"/>
              </p:cNvSpPr>
              <p:nvPr/>
            </p:nvSpPr>
            <p:spPr bwMode="auto">
              <a:xfrm>
                <a:off x="-4476750" y="4484688"/>
                <a:ext cx="579437" cy="246063"/>
              </a:xfrm>
              <a:custGeom>
                <a:avLst/>
                <a:gdLst/>
                <a:ahLst/>
                <a:cxnLst>
                  <a:cxn ang="0">
                    <a:pos x="153" y="2"/>
                  </a:cxn>
                  <a:cxn ang="0">
                    <a:pos x="172" y="14"/>
                  </a:cxn>
                  <a:cxn ang="0">
                    <a:pos x="178" y="80"/>
                  </a:cxn>
                  <a:cxn ang="0">
                    <a:pos x="172" y="98"/>
                  </a:cxn>
                  <a:cxn ang="0">
                    <a:pos x="153" y="111"/>
                  </a:cxn>
                  <a:cxn ang="0">
                    <a:pos x="24" y="111"/>
                  </a:cxn>
                  <a:cxn ang="0">
                    <a:pos x="6" y="98"/>
                  </a:cxn>
                  <a:cxn ang="0">
                    <a:pos x="0" y="31"/>
                  </a:cxn>
                  <a:cxn ang="0">
                    <a:pos x="6" y="14"/>
                  </a:cxn>
                  <a:cxn ang="0">
                    <a:pos x="24" y="2"/>
                  </a:cxn>
                  <a:cxn ang="0">
                    <a:pos x="427" y="200"/>
                  </a:cxn>
                  <a:cxn ang="0">
                    <a:pos x="442" y="205"/>
                  </a:cxn>
                  <a:cxn ang="0">
                    <a:pos x="453" y="222"/>
                  </a:cxn>
                  <a:cxn ang="0">
                    <a:pos x="447" y="254"/>
                  </a:cxn>
                  <a:cxn ang="0">
                    <a:pos x="427" y="310"/>
                  </a:cxn>
                  <a:cxn ang="0">
                    <a:pos x="294" y="309"/>
                  </a:cxn>
                  <a:cxn ang="0">
                    <a:pos x="279" y="294"/>
                  </a:cxn>
                  <a:cxn ang="0">
                    <a:pos x="277" y="227"/>
                  </a:cxn>
                  <a:cxn ang="0">
                    <a:pos x="286" y="208"/>
                  </a:cxn>
                  <a:cxn ang="0">
                    <a:pos x="305" y="200"/>
                  </a:cxn>
                  <a:cxn ang="0">
                    <a:pos x="150" y="200"/>
                  </a:cxn>
                  <a:cxn ang="0">
                    <a:pos x="169" y="208"/>
                  </a:cxn>
                  <a:cxn ang="0">
                    <a:pos x="178" y="227"/>
                  </a:cxn>
                  <a:cxn ang="0">
                    <a:pos x="175" y="294"/>
                  </a:cxn>
                  <a:cxn ang="0">
                    <a:pos x="161" y="309"/>
                  </a:cxn>
                  <a:cxn ang="0">
                    <a:pos x="28" y="310"/>
                  </a:cxn>
                  <a:cxn ang="0">
                    <a:pos x="9" y="304"/>
                  </a:cxn>
                  <a:cxn ang="0">
                    <a:pos x="0" y="283"/>
                  </a:cxn>
                  <a:cxn ang="0">
                    <a:pos x="2" y="218"/>
                  </a:cxn>
                  <a:cxn ang="0">
                    <a:pos x="17" y="202"/>
                  </a:cxn>
                  <a:cxn ang="0">
                    <a:pos x="582" y="0"/>
                  </a:cxn>
                  <a:cxn ang="0">
                    <a:pos x="721" y="6"/>
                  </a:cxn>
                  <a:cxn ang="0">
                    <a:pos x="707" y="25"/>
                  </a:cxn>
                  <a:cxn ang="0">
                    <a:pos x="620" y="60"/>
                  </a:cxn>
                  <a:cxn ang="0">
                    <a:pos x="560" y="100"/>
                  </a:cxn>
                  <a:cxn ang="0">
                    <a:pos x="555" y="28"/>
                  </a:cxn>
                  <a:cxn ang="0">
                    <a:pos x="563" y="8"/>
                  </a:cxn>
                  <a:cxn ang="0">
                    <a:pos x="582" y="0"/>
                  </a:cxn>
                  <a:cxn ang="0">
                    <a:pos x="427" y="0"/>
                  </a:cxn>
                  <a:cxn ang="0">
                    <a:pos x="447" y="8"/>
                  </a:cxn>
                  <a:cxn ang="0">
                    <a:pos x="455" y="28"/>
                  </a:cxn>
                  <a:cxn ang="0">
                    <a:pos x="452" y="94"/>
                  </a:cxn>
                  <a:cxn ang="0">
                    <a:pos x="438" y="110"/>
                  </a:cxn>
                  <a:cxn ang="0">
                    <a:pos x="305" y="111"/>
                  </a:cxn>
                  <a:cxn ang="0">
                    <a:pos x="286" y="103"/>
                  </a:cxn>
                  <a:cxn ang="0">
                    <a:pos x="277" y="83"/>
                  </a:cxn>
                  <a:cxn ang="0">
                    <a:pos x="279" y="17"/>
                  </a:cxn>
                  <a:cxn ang="0">
                    <a:pos x="294" y="3"/>
                  </a:cxn>
                </a:cxnLst>
                <a:rect l="0" t="0" r="r" b="b"/>
                <a:pathLst>
                  <a:path w="731" h="310">
                    <a:moveTo>
                      <a:pt x="31" y="0"/>
                    </a:moveTo>
                    <a:lnTo>
                      <a:pt x="147" y="0"/>
                    </a:lnTo>
                    <a:lnTo>
                      <a:pt x="147" y="0"/>
                    </a:lnTo>
                    <a:lnTo>
                      <a:pt x="153" y="2"/>
                    </a:lnTo>
                    <a:lnTo>
                      <a:pt x="158" y="3"/>
                    </a:lnTo>
                    <a:lnTo>
                      <a:pt x="164" y="6"/>
                    </a:lnTo>
                    <a:lnTo>
                      <a:pt x="168" y="10"/>
                    </a:lnTo>
                    <a:lnTo>
                      <a:pt x="172" y="14"/>
                    </a:lnTo>
                    <a:lnTo>
                      <a:pt x="175" y="20"/>
                    </a:lnTo>
                    <a:lnTo>
                      <a:pt x="176" y="25"/>
                    </a:lnTo>
                    <a:lnTo>
                      <a:pt x="178" y="31"/>
                    </a:lnTo>
                    <a:lnTo>
                      <a:pt x="178" y="80"/>
                    </a:lnTo>
                    <a:lnTo>
                      <a:pt x="178" y="80"/>
                    </a:lnTo>
                    <a:lnTo>
                      <a:pt x="176" y="87"/>
                    </a:lnTo>
                    <a:lnTo>
                      <a:pt x="175" y="93"/>
                    </a:lnTo>
                    <a:lnTo>
                      <a:pt x="172" y="98"/>
                    </a:lnTo>
                    <a:lnTo>
                      <a:pt x="168" y="103"/>
                    </a:lnTo>
                    <a:lnTo>
                      <a:pt x="164" y="105"/>
                    </a:lnTo>
                    <a:lnTo>
                      <a:pt x="158" y="108"/>
                    </a:lnTo>
                    <a:lnTo>
                      <a:pt x="153" y="111"/>
                    </a:lnTo>
                    <a:lnTo>
                      <a:pt x="147" y="111"/>
                    </a:lnTo>
                    <a:lnTo>
                      <a:pt x="31" y="111"/>
                    </a:lnTo>
                    <a:lnTo>
                      <a:pt x="31" y="111"/>
                    </a:lnTo>
                    <a:lnTo>
                      <a:pt x="24" y="111"/>
                    </a:lnTo>
                    <a:lnTo>
                      <a:pt x="18" y="108"/>
                    </a:lnTo>
                    <a:lnTo>
                      <a:pt x="14" y="105"/>
                    </a:lnTo>
                    <a:lnTo>
                      <a:pt x="9" y="103"/>
                    </a:lnTo>
                    <a:lnTo>
                      <a:pt x="6" y="98"/>
                    </a:lnTo>
                    <a:lnTo>
                      <a:pt x="3" y="93"/>
                    </a:lnTo>
                    <a:lnTo>
                      <a:pt x="0" y="87"/>
                    </a:lnTo>
                    <a:lnTo>
                      <a:pt x="0" y="80"/>
                    </a:lnTo>
                    <a:lnTo>
                      <a:pt x="0" y="31"/>
                    </a:lnTo>
                    <a:lnTo>
                      <a:pt x="0" y="31"/>
                    </a:lnTo>
                    <a:lnTo>
                      <a:pt x="0" y="25"/>
                    </a:lnTo>
                    <a:lnTo>
                      <a:pt x="3" y="20"/>
                    </a:lnTo>
                    <a:lnTo>
                      <a:pt x="6" y="14"/>
                    </a:lnTo>
                    <a:lnTo>
                      <a:pt x="9" y="10"/>
                    </a:lnTo>
                    <a:lnTo>
                      <a:pt x="14" y="6"/>
                    </a:lnTo>
                    <a:lnTo>
                      <a:pt x="18" y="3"/>
                    </a:lnTo>
                    <a:lnTo>
                      <a:pt x="24" y="2"/>
                    </a:lnTo>
                    <a:lnTo>
                      <a:pt x="31" y="0"/>
                    </a:lnTo>
                    <a:lnTo>
                      <a:pt x="31" y="0"/>
                    </a:lnTo>
                    <a:close/>
                    <a:moveTo>
                      <a:pt x="305" y="200"/>
                    </a:moveTo>
                    <a:lnTo>
                      <a:pt x="427" y="200"/>
                    </a:lnTo>
                    <a:lnTo>
                      <a:pt x="427" y="200"/>
                    </a:lnTo>
                    <a:lnTo>
                      <a:pt x="433" y="201"/>
                    </a:lnTo>
                    <a:lnTo>
                      <a:pt x="438" y="202"/>
                    </a:lnTo>
                    <a:lnTo>
                      <a:pt x="442" y="205"/>
                    </a:lnTo>
                    <a:lnTo>
                      <a:pt x="447" y="208"/>
                    </a:lnTo>
                    <a:lnTo>
                      <a:pt x="449" y="212"/>
                    </a:lnTo>
                    <a:lnTo>
                      <a:pt x="452" y="218"/>
                    </a:lnTo>
                    <a:lnTo>
                      <a:pt x="453" y="222"/>
                    </a:lnTo>
                    <a:lnTo>
                      <a:pt x="455" y="227"/>
                    </a:lnTo>
                    <a:lnTo>
                      <a:pt x="455" y="234"/>
                    </a:lnTo>
                    <a:lnTo>
                      <a:pt x="455" y="234"/>
                    </a:lnTo>
                    <a:lnTo>
                      <a:pt x="447" y="254"/>
                    </a:lnTo>
                    <a:lnTo>
                      <a:pt x="438" y="272"/>
                    </a:lnTo>
                    <a:lnTo>
                      <a:pt x="433" y="291"/>
                    </a:lnTo>
                    <a:lnTo>
                      <a:pt x="427" y="310"/>
                    </a:lnTo>
                    <a:lnTo>
                      <a:pt x="427" y="310"/>
                    </a:lnTo>
                    <a:lnTo>
                      <a:pt x="305" y="310"/>
                    </a:lnTo>
                    <a:lnTo>
                      <a:pt x="305" y="310"/>
                    </a:lnTo>
                    <a:lnTo>
                      <a:pt x="300" y="310"/>
                    </a:lnTo>
                    <a:lnTo>
                      <a:pt x="294" y="309"/>
                    </a:lnTo>
                    <a:lnTo>
                      <a:pt x="290" y="306"/>
                    </a:lnTo>
                    <a:lnTo>
                      <a:pt x="286" y="304"/>
                    </a:lnTo>
                    <a:lnTo>
                      <a:pt x="282" y="299"/>
                    </a:lnTo>
                    <a:lnTo>
                      <a:pt x="279" y="294"/>
                    </a:lnTo>
                    <a:lnTo>
                      <a:pt x="277" y="288"/>
                    </a:lnTo>
                    <a:lnTo>
                      <a:pt x="277" y="283"/>
                    </a:lnTo>
                    <a:lnTo>
                      <a:pt x="277" y="227"/>
                    </a:lnTo>
                    <a:lnTo>
                      <a:pt x="277" y="227"/>
                    </a:lnTo>
                    <a:lnTo>
                      <a:pt x="277" y="222"/>
                    </a:lnTo>
                    <a:lnTo>
                      <a:pt x="279" y="218"/>
                    </a:lnTo>
                    <a:lnTo>
                      <a:pt x="282" y="212"/>
                    </a:lnTo>
                    <a:lnTo>
                      <a:pt x="286" y="208"/>
                    </a:lnTo>
                    <a:lnTo>
                      <a:pt x="290" y="205"/>
                    </a:lnTo>
                    <a:lnTo>
                      <a:pt x="294" y="202"/>
                    </a:lnTo>
                    <a:lnTo>
                      <a:pt x="300" y="201"/>
                    </a:lnTo>
                    <a:lnTo>
                      <a:pt x="305" y="200"/>
                    </a:lnTo>
                    <a:lnTo>
                      <a:pt x="305" y="200"/>
                    </a:lnTo>
                    <a:close/>
                    <a:moveTo>
                      <a:pt x="28" y="200"/>
                    </a:moveTo>
                    <a:lnTo>
                      <a:pt x="150" y="200"/>
                    </a:lnTo>
                    <a:lnTo>
                      <a:pt x="150" y="200"/>
                    </a:lnTo>
                    <a:lnTo>
                      <a:pt x="156" y="201"/>
                    </a:lnTo>
                    <a:lnTo>
                      <a:pt x="161" y="202"/>
                    </a:lnTo>
                    <a:lnTo>
                      <a:pt x="165" y="205"/>
                    </a:lnTo>
                    <a:lnTo>
                      <a:pt x="169" y="208"/>
                    </a:lnTo>
                    <a:lnTo>
                      <a:pt x="172" y="212"/>
                    </a:lnTo>
                    <a:lnTo>
                      <a:pt x="175" y="218"/>
                    </a:lnTo>
                    <a:lnTo>
                      <a:pt x="176" y="222"/>
                    </a:lnTo>
                    <a:lnTo>
                      <a:pt x="178" y="227"/>
                    </a:lnTo>
                    <a:lnTo>
                      <a:pt x="178" y="283"/>
                    </a:lnTo>
                    <a:lnTo>
                      <a:pt x="178" y="283"/>
                    </a:lnTo>
                    <a:lnTo>
                      <a:pt x="176" y="288"/>
                    </a:lnTo>
                    <a:lnTo>
                      <a:pt x="175" y="294"/>
                    </a:lnTo>
                    <a:lnTo>
                      <a:pt x="172" y="299"/>
                    </a:lnTo>
                    <a:lnTo>
                      <a:pt x="169" y="304"/>
                    </a:lnTo>
                    <a:lnTo>
                      <a:pt x="165" y="306"/>
                    </a:lnTo>
                    <a:lnTo>
                      <a:pt x="161" y="309"/>
                    </a:lnTo>
                    <a:lnTo>
                      <a:pt x="156" y="310"/>
                    </a:lnTo>
                    <a:lnTo>
                      <a:pt x="150" y="310"/>
                    </a:lnTo>
                    <a:lnTo>
                      <a:pt x="28" y="310"/>
                    </a:lnTo>
                    <a:lnTo>
                      <a:pt x="28" y="310"/>
                    </a:lnTo>
                    <a:lnTo>
                      <a:pt x="23" y="310"/>
                    </a:lnTo>
                    <a:lnTo>
                      <a:pt x="17" y="309"/>
                    </a:lnTo>
                    <a:lnTo>
                      <a:pt x="13" y="306"/>
                    </a:lnTo>
                    <a:lnTo>
                      <a:pt x="9" y="304"/>
                    </a:lnTo>
                    <a:lnTo>
                      <a:pt x="4" y="299"/>
                    </a:lnTo>
                    <a:lnTo>
                      <a:pt x="2" y="294"/>
                    </a:lnTo>
                    <a:lnTo>
                      <a:pt x="0" y="288"/>
                    </a:lnTo>
                    <a:lnTo>
                      <a:pt x="0" y="283"/>
                    </a:lnTo>
                    <a:lnTo>
                      <a:pt x="0" y="227"/>
                    </a:lnTo>
                    <a:lnTo>
                      <a:pt x="0" y="227"/>
                    </a:lnTo>
                    <a:lnTo>
                      <a:pt x="0" y="222"/>
                    </a:lnTo>
                    <a:lnTo>
                      <a:pt x="2" y="218"/>
                    </a:lnTo>
                    <a:lnTo>
                      <a:pt x="4" y="212"/>
                    </a:lnTo>
                    <a:lnTo>
                      <a:pt x="9" y="208"/>
                    </a:lnTo>
                    <a:lnTo>
                      <a:pt x="13" y="205"/>
                    </a:lnTo>
                    <a:lnTo>
                      <a:pt x="17" y="202"/>
                    </a:lnTo>
                    <a:lnTo>
                      <a:pt x="23" y="201"/>
                    </a:lnTo>
                    <a:lnTo>
                      <a:pt x="28" y="200"/>
                    </a:lnTo>
                    <a:lnTo>
                      <a:pt x="28" y="200"/>
                    </a:lnTo>
                    <a:close/>
                    <a:moveTo>
                      <a:pt x="582" y="0"/>
                    </a:moveTo>
                    <a:lnTo>
                      <a:pt x="704" y="0"/>
                    </a:lnTo>
                    <a:lnTo>
                      <a:pt x="704" y="0"/>
                    </a:lnTo>
                    <a:lnTo>
                      <a:pt x="713" y="2"/>
                    </a:lnTo>
                    <a:lnTo>
                      <a:pt x="721" y="6"/>
                    </a:lnTo>
                    <a:lnTo>
                      <a:pt x="726" y="11"/>
                    </a:lnTo>
                    <a:lnTo>
                      <a:pt x="731" y="20"/>
                    </a:lnTo>
                    <a:lnTo>
                      <a:pt x="731" y="20"/>
                    </a:lnTo>
                    <a:lnTo>
                      <a:pt x="707" y="25"/>
                    </a:lnTo>
                    <a:lnTo>
                      <a:pt x="685" y="32"/>
                    </a:lnTo>
                    <a:lnTo>
                      <a:pt x="663" y="40"/>
                    </a:lnTo>
                    <a:lnTo>
                      <a:pt x="640" y="50"/>
                    </a:lnTo>
                    <a:lnTo>
                      <a:pt x="620" y="60"/>
                    </a:lnTo>
                    <a:lnTo>
                      <a:pt x="599" y="72"/>
                    </a:lnTo>
                    <a:lnTo>
                      <a:pt x="580" y="86"/>
                    </a:lnTo>
                    <a:lnTo>
                      <a:pt x="560" y="100"/>
                    </a:lnTo>
                    <a:lnTo>
                      <a:pt x="560" y="100"/>
                    </a:lnTo>
                    <a:lnTo>
                      <a:pt x="556" y="93"/>
                    </a:lnTo>
                    <a:lnTo>
                      <a:pt x="555" y="83"/>
                    </a:lnTo>
                    <a:lnTo>
                      <a:pt x="555" y="28"/>
                    </a:lnTo>
                    <a:lnTo>
                      <a:pt x="555" y="28"/>
                    </a:lnTo>
                    <a:lnTo>
                      <a:pt x="555" y="22"/>
                    </a:lnTo>
                    <a:lnTo>
                      <a:pt x="556" y="17"/>
                    </a:lnTo>
                    <a:lnTo>
                      <a:pt x="559" y="13"/>
                    </a:lnTo>
                    <a:lnTo>
                      <a:pt x="563" y="8"/>
                    </a:lnTo>
                    <a:lnTo>
                      <a:pt x="567" y="6"/>
                    </a:lnTo>
                    <a:lnTo>
                      <a:pt x="571" y="3"/>
                    </a:lnTo>
                    <a:lnTo>
                      <a:pt x="577" y="2"/>
                    </a:lnTo>
                    <a:lnTo>
                      <a:pt x="582" y="0"/>
                    </a:lnTo>
                    <a:lnTo>
                      <a:pt x="582" y="0"/>
                    </a:lnTo>
                    <a:close/>
                    <a:moveTo>
                      <a:pt x="305" y="0"/>
                    </a:moveTo>
                    <a:lnTo>
                      <a:pt x="427" y="0"/>
                    </a:lnTo>
                    <a:lnTo>
                      <a:pt x="427" y="0"/>
                    </a:lnTo>
                    <a:lnTo>
                      <a:pt x="433" y="2"/>
                    </a:lnTo>
                    <a:lnTo>
                      <a:pt x="438" y="3"/>
                    </a:lnTo>
                    <a:lnTo>
                      <a:pt x="442" y="6"/>
                    </a:lnTo>
                    <a:lnTo>
                      <a:pt x="447" y="8"/>
                    </a:lnTo>
                    <a:lnTo>
                      <a:pt x="449" y="13"/>
                    </a:lnTo>
                    <a:lnTo>
                      <a:pt x="452" y="17"/>
                    </a:lnTo>
                    <a:lnTo>
                      <a:pt x="453" y="22"/>
                    </a:lnTo>
                    <a:lnTo>
                      <a:pt x="455" y="28"/>
                    </a:lnTo>
                    <a:lnTo>
                      <a:pt x="455" y="83"/>
                    </a:lnTo>
                    <a:lnTo>
                      <a:pt x="455" y="83"/>
                    </a:lnTo>
                    <a:lnTo>
                      <a:pt x="453" y="89"/>
                    </a:lnTo>
                    <a:lnTo>
                      <a:pt x="452" y="94"/>
                    </a:lnTo>
                    <a:lnTo>
                      <a:pt x="449" y="98"/>
                    </a:lnTo>
                    <a:lnTo>
                      <a:pt x="447" y="103"/>
                    </a:lnTo>
                    <a:lnTo>
                      <a:pt x="442" y="107"/>
                    </a:lnTo>
                    <a:lnTo>
                      <a:pt x="438" y="110"/>
                    </a:lnTo>
                    <a:lnTo>
                      <a:pt x="433" y="111"/>
                    </a:lnTo>
                    <a:lnTo>
                      <a:pt x="427" y="111"/>
                    </a:lnTo>
                    <a:lnTo>
                      <a:pt x="305" y="111"/>
                    </a:lnTo>
                    <a:lnTo>
                      <a:pt x="305" y="111"/>
                    </a:lnTo>
                    <a:lnTo>
                      <a:pt x="300" y="111"/>
                    </a:lnTo>
                    <a:lnTo>
                      <a:pt x="294" y="110"/>
                    </a:lnTo>
                    <a:lnTo>
                      <a:pt x="290" y="107"/>
                    </a:lnTo>
                    <a:lnTo>
                      <a:pt x="286" y="103"/>
                    </a:lnTo>
                    <a:lnTo>
                      <a:pt x="282" y="98"/>
                    </a:lnTo>
                    <a:lnTo>
                      <a:pt x="279" y="94"/>
                    </a:lnTo>
                    <a:lnTo>
                      <a:pt x="277" y="89"/>
                    </a:lnTo>
                    <a:lnTo>
                      <a:pt x="277" y="83"/>
                    </a:lnTo>
                    <a:lnTo>
                      <a:pt x="277" y="28"/>
                    </a:lnTo>
                    <a:lnTo>
                      <a:pt x="277" y="28"/>
                    </a:lnTo>
                    <a:lnTo>
                      <a:pt x="277" y="22"/>
                    </a:lnTo>
                    <a:lnTo>
                      <a:pt x="279" y="17"/>
                    </a:lnTo>
                    <a:lnTo>
                      <a:pt x="282" y="13"/>
                    </a:lnTo>
                    <a:lnTo>
                      <a:pt x="286" y="8"/>
                    </a:lnTo>
                    <a:lnTo>
                      <a:pt x="290" y="6"/>
                    </a:lnTo>
                    <a:lnTo>
                      <a:pt x="294" y="3"/>
                    </a:lnTo>
                    <a:lnTo>
                      <a:pt x="300" y="2"/>
                    </a:lnTo>
                    <a:lnTo>
                      <a:pt x="305" y="0"/>
                    </a:lnTo>
                    <a:lnTo>
                      <a:pt x="305" y="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32" name="Freeform 152">
                <a:extLst>
                  <a:ext uri="{FF2B5EF4-FFF2-40B4-BE49-F238E27FC236}">
                    <a16:creationId xmlns:a16="http://schemas.microsoft.com/office/drawing/2014/main" id="{4EFA871F-0B56-4C25-A9D8-5395CA013534}"/>
                  </a:ext>
                </a:extLst>
              </p:cNvPr>
              <p:cNvSpPr>
                <a:spLocks noEditPoints="1"/>
              </p:cNvSpPr>
              <p:nvPr/>
            </p:nvSpPr>
            <p:spPr bwMode="auto">
              <a:xfrm>
                <a:off x="-4106863" y="4532313"/>
                <a:ext cx="546100" cy="546100"/>
              </a:xfrm>
              <a:custGeom>
                <a:avLst/>
                <a:gdLst/>
                <a:ahLst/>
                <a:cxnLst>
                  <a:cxn ang="0">
                    <a:pos x="319" y="101"/>
                  </a:cxn>
                  <a:cxn ang="0">
                    <a:pos x="248" y="119"/>
                  </a:cxn>
                  <a:cxn ang="0">
                    <a:pos x="188" y="155"/>
                  </a:cxn>
                  <a:cxn ang="0">
                    <a:pos x="155" y="189"/>
                  </a:cxn>
                  <a:cxn ang="0">
                    <a:pos x="119" y="249"/>
                  </a:cxn>
                  <a:cxn ang="0">
                    <a:pos x="101" y="319"/>
                  </a:cxn>
                  <a:cxn ang="0">
                    <a:pos x="101" y="369"/>
                  </a:cxn>
                  <a:cxn ang="0">
                    <a:pos x="119" y="439"/>
                  </a:cxn>
                  <a:cxn ang="0">
                    <a:pos x="155" y="499"/>
                  </a:cxn>
                  <a:cxn ang="0">
                    <a:pos x="188" y="532"/>
                  </a:cxn>
                  <a:cxn ang="0">
                    <a:pos x="248" y="568"/>
                  </a:cxn>
                  <a:cxn ang="0">
                    <a:pos x="319" y="586"/>
                  </a:cxn>
                  <a:cxn ang="0">
                    <a:pos x="368" y="586"/>
                  </a:cxn>
                  <a:cxn ang="0">
                    <a:pos x="438" y="568"/>
                  </a:cxn>
                  <a:cxn ang="0">
                    <a:pos x="499" y="532"/>
                  </a:cxn>
                  <a:cxn ang="0">
                    <a:pos x="532" y="499"/>
                  </a:cxn>
                  <a:cxn ang="0">
                    <a:pos x="568" y="439"/>
                  </a:cxn>
                  <a:cxn ang="0">
                    <a:pos x="586" y="369"/>
                  </a:cxn>
                  <a:cxn ang="0">
                    <a:pos x="586" y="319"/>
                  </a:cxn>
                  <a:cxn ang="0">
                    <a:pos x="568" y="249"/>
                  </a:cxn>
                  <a:cxn ang="0">
                    <a:pos x="532" y="189"/>
                  </a:cxn>
                  <a:cxn ang="0">
                    <a:pos x="499" y="155"/>
                  </a:cxn>
                  <a:cxn ang="0">
                    <a:pos x="438" y="119"/>
                  </a:cxn>
                  <a:cxn ang="0">
                    <a:pos x="368" y="101"/>
                  </a:cxn>
                  <a:cxn ang="0">
                    <a:pos x="101" y="101"/>
                  </a:cxn>
                  <a:cxn ang="0">
                    <a:pos x="151" y="60"/>
                  </a:cxn>
                  <a:cxn ang="0">
                    <a:pos x="226" y="21"/>
                  </a:cxn>
                  <a:cxn ang="0">
                    <a:pos x="274" y="7"/>
                  </a:cxn>
                  <a:cxn ang="0">
                    <a:pos x="326" y="1"/>
                  </a:cxn>
                  <a:cxn ang="0">
                    <a:pos x="362" y="1"/>
                  </a:cxn>
                  <a:cxn ang="0">
                    <a:pos x="413" y="7"/>
                  </a:cxn>
                  <a:cxn ang="0">
                    <a:pos x="461" y="21"/>
                  </a:cxn>
                  <a:cxn ang="0">
                    <a:pos x="536" y="60"/>
                  </a:cxn>
                  <a:cxn ang="0">
                    <a:pos x="586" y="101"/>
                  </a:cxn>
                  <a:cxn ang="0">
                    <a:pos x="646" y="180"/>
                  </a:cxn>
                  <a:cxn ang="0">
                    <a:pos x="672" y="241"/>
                  </a:cxn>
                  <a:cxn ang="0">
                    <a:pos x="683" y="291"/>
                  </a:cxn>
                  <a:cxn ang="0">
                    <a:pos x="687" y="344"/>
                  </a:cxn>
                  <a:cxn ang="0">
                    <a:pos x="686" y="380"/>
                  </a:cxn>
                  <a:cxn ang="0">
                    <a:pos x="676" y="430"/>
                  </a:cxn>
                  <a:cxn ang="0">
                    <a:pos x="659" y="478"/>
                  </a:cxn>
                  <a:cxn ang="0">
                    <a:pos x="608" y="563"/>
                  </a:cxn>
                  <a:cxn ang="0">
                    <a:pos x="562" y="610"/>
                  </a:cxn>
                  <a:cxn ang="0">
                    <a:pos x="477" y="661"/>
                  </a:cxn>
                  <a:cxn ang="0">
                    <a:pos x="429" y="676"/>
                  </a:cxn>
                  <a:cxn ang="0">
                    <a:pos x="378" y="686"/>
                  </a:cxn>
                  <a:cxn ang="0">
                    <a:pos x="344" y="687"/>
                  </a:cxn>
                  <a:cxn ang="0">
                    <a:pos x="291" y="683"/>
                  </a:cxn>
                  <a:cxn ang="0">
                    <a:pos x="241" y="672"/>
                  </a:cxn>
                  <a:cxn ang="0">
                    <a:pos x="180" y="646"/>
                  </a:cxn>
                  <a:cxn ang="0">
                    <a:pos x="101" y="588"/>
                  </a:cxn>
                  <a:cxn ang="0">
                    <a:pos x="58" y="536"/>
                  </a:cxn>
                  <a:cxn ang="0">
                    <a:pos x="21" y="461"/>
                  </a:cxn>
                  <a:cxn ang="0">
                    <a:pos x="7" y="413"/>
                  </a:cxn>
                  <a:cxn ang="0">
                    <a:pos x="0" y="362"/>
                  </a:cxn>
                  <a:cxn ang="0">
                    <a:pos x="0" y="326"/>
                  </a:cxn>
                  <a:cxn ang="0">
                    <a:pos x="7" y="274"/>
                  </a:cxn>
                  <a:cxn ang="0">
                    <a:pos x="21" y="226"/>
                  </a:cxn>
                  <a:cxn ang="0">
                    <a:pos x="58" y="152"/>
                  </a:cxn>
                  <a:cxn ang="0">
                    <a:pos x="101" y="101"/>
                  </a:cxn>
                </a:cxnLst>
                <a:rect l="0" t="0" r="r" b="b"/>
                <a:pathLst>
                  <a:path w="687" h="687">
                    <a:moveTo>
                      <a:pt x="344" y="100"/>
                    </a:moveTo>
                    <a:lnTo>
                      <a:pt x="344" y="100"/>
                    </a:lnTo>
                    <a:lnTo>
                      <a:pt x="319" y="101"/>
                    </a:lnTo>
                    <a:lnTo>
                      <a:pt x="294" y="105"/>
                    </a:lnTo>
                    <a:lnTo>
                      <a:pt x="271" y="111"/>
                    </a:lnTo>
                    <a:lnTo>
                      <a:pt x="248" y="119"/>
                    </a:lnTo>
                    <a:lnTo>
                      <a:pt x="227" y="129"/>
                    </a:lnTo>
                    <a:lnTo>
                      <a:pt x="206" y="141"/>
                    </a:lnTo>
                    <a:lnTo>
                      <a:pt x="188" y="155"/>
                    </a:lnTo>
                    <a:lnTo>
                      <a:pt x="170" y="172"/>
                    </a:lnTo>
                    <a:lnTo>
                      <a:pt x="170" y="172"/>
                    </a:lnTo>
                    <a:lnTo>
                      <a:pt x="155" y="189"/>
                    </a:lnTo>
                    <a:lnTo>
                      <a:pt x="141" y="208"/>
                    </a:lnTo>
                    <a:lnTo>
                      <a:pt x="129" y="227"/>
                    </a:lnTo>
                    <a:lnTo>
                      <a:pt x="119" y="249"/>
                    </a:lnTo>
                    <a:lnTo>
                      <a:pt x="111" y="272"/>
                    </a:lnTo>
                    <a:lnTo>
                      <a:pt x="104" y="295"/>
                    </a:lnTo>
                    <a:lnTo>
                      <a:pt x="101" y="319"/>
                    </a:lnTo>
                    <a:lnTo>
                      <a:pt x="100" y="344"/>
                    </a:lnTo>
                    <a:lnTo>
                      <a:pt x="100" y="344"/>
                    </a:lnTo>
                    <a:lnTo>
                      <a:pt x="101" y="369"/>
                    </a:lnTo>
                    <a:lnTo>
                      <a:pt x="104" y="394"/>
                    </a:lnTo>
                    <a:lnTo>
                      <a:pt x="111" y="417"/>
                    </a:lnTo>
                    <a:lnTo>
                      <a:pt x="119" y="439"/>
                    </a:lnTo>
                    <a:lnTo>
                      <a:pt x="129" y="460"/>
                    </a:lnTo>
                    <a:lnTo>
                      <a:pt x="141" y="481"/>
                    </a:lnTo>
                    <a:lnTo>
                      <a:pt x="155" y="499"/>
                    </a:lnTo>
                    <a:lnTo>
                      <a:pt x="170" y="517"/>
                    </a:lnTo>
                    <a:lnTo>
                      <a:pt x="170" y="517"/>
                    </a:lnTo>
                    <a:lnTo>
                      <a:pt x="188" y="532"/>
                    </a:lnTo>
                    <a:lnTo>
                      <a:pt x="206" y="546"/>
                    </a:lnTo>
                    <a:lnTo>
                      <a:pt x="227" y="558"/>
                    </a:lnTo>
                    <a:lnTo>
                      <a:pt x="248" y="568"/>
                    </a:lnTo>
                    <a:lnTo>
                      <a:pt x="271" y="576"/>
                    </a:lnTo>
                    <a:lnTo>
                      <a:pt x="294" y="583"/>
                    </a:lnTo>
                    <a:lnTo>
                      <a:pt x="319" y="586"/>
                    </a:lnTo>
                    <a:lnTo>
                      <a:pt x="344" y="588"/>
                    </a:lnTo>
                    <a:lnTo>
                      <a:pt x="344" y="588"/>
                    </a:lnTo>
                    <a:lnTo>
                      <a:pt x="368" y="586"/>
                    </a:lnTo>
                    <a:lnTo>
                      <a:pt x="392" y="583"/>
                    </a:lnTo>
                    <a:lnTo>
                      <a:pt x="416" y="576"/>
                    </a:lnTo>
                    <a:lnTo>
                      <a:pt x="438" y="568"/>
                    </a:lnTo>
                    <a:lnTo>
                      <a:pt x="460" y="558"/>
                    </a:lnTo>
                    <a:lnTo>
                      <a:pt x="479" y="546"/>
                    </a:lnTo>
                    <a:lnTo>
                      <a:pt x="499" y="532"/>
                    </a:lnTo>
                    <a:lnTo>
                      <a:pt x="515" y="517"/>
                    </a:lnTo>
                    <a:lnTo>
                      <a:pt x="515" y="517"/>
                    </a:lnTo>
                    <a:lnTo>
                      <a:pt x="532" y="499"/>
                    </a:lnTo>
                    <a:lnTo>
                      <a:pt x="546" y="481"/>
                    </a:lnTo>
                    <a:lnTo>
                      <a:pt x="558" y="460"/>
                    </a:lnTo>
                    <a:lnTo>
                      <a:pt x="568" y="439"/>
                    </a:lnTo>
                    <a:lnTo>
                      <a:pt x="576" y="417"/>
                    </a:lnTo>
                    <a:lnTo>
                      <a:pt x="582" y="394"/>
                    </a:lnTo>
                    <a:lnTo>
                      <a:pt x="586" y="369"/>
                    </a:lnTo>
                    <a:lnTo>
                      <a:pt x="587" y="344"/>
                    </a:lnTo>
                    <a:lnTo>
                      <a:pt x="587" y="344"/>
                    </a:lnTo>
                    <a:lnTo>
                      <a:pt x="586" y="319"/>
                    </a:lnTo>
                    <a:lnTo>
                      <a:pt x="582" y="295"/>
                    </a:lnTo>
                    <a:lnTo>
                      <a:pt x="576" y="272"/>
                    </a:lnTo>
                    <a:lnTo>
                      <a:pt x="568" y="249"/>
                    </a:lnTo>
                    <a:lnTo>
                      <a:pt x="558" y="227"/>
                    </a:lnTo>
                    <a:lnTo>
                      <a:pt x="546" y="208"/>
                    </a:lnTo>
                    <a:lnTo>
                      <a:pt x="532" y="189"/>
                    </a:lnTo>
                    <a:lnTo>
                      <a:pt x="515" y="172"/>
                    </a:lnTo>
                    <a:lnTo>
                      <a:pt x="515" y="172"/>
                    </a:lnTo>
                    <a:lnTo>
                      <a:pt x="499" y="155"/>
                    </a:lnTo>
                    <a:lnTo>
                      <a:pt x="479" y="141"/>
                    </a:lnTo>
                    <a:lnTo>
                      <a:pt x="460" y="129"/>
                    </a:lnTo>
                    <a:lnTo>
                      <a:pt x="438" y="119"/>
                    </a:lnTo>
                    <a:lnTo>
                      <a:pt x="416" y="111"/>
                    </a:lnTo>
                    <a:lnTo>
                      <a:pt x="392" y="105"/>
                    </a:lnTo>
                    <a:lnTo>
                      <a:pt x="368" y="101"/>
                    </a:lnTo>
                    <a:lnTo>
                      <a:pt x="344" y="100"/>
                    </a:lnTo>
                    <a:lnTo>
                      <a:pt x="344" y="100"/>
                    </a:lnTo>
                    <a:close/>
                    <a:moveTo>
                      <a:pt x="101" y="101"/>
                    </a:moveTo>
                    <a:lnTo>
                      <a:pt x="101" y="101"/>
                    </a:lnTo>
                    <a:lnTo>
                      <a:pt x="125" y="79"/>
                    </a:lnTo>
                    <a:lnTo>
                      <a:pt x="151" y="60"/>
                    </a:lnTo>
                    <a:lnTo>
                      <a:pt x="180" y="42"/>
                    </a:lnTo>
                    <a:lnTo>
                      <a:pt x="209" y="28"/>
                    </a:lnTo>
                    <a:lnTo>
                      <a:pt x="226" y="21"/>
                    </a:lnTo>
                    <a:lnTo>
                      <a:pt x="241" y="15"/>
                    </a:lnTo>
                    <a:lnTo>
                      <a:pt x="258" y="11"/>
                    </a:lnTo>
                    <a:lnTo>
                      <a:pt x="274" y="7"/>
                    </a:lnTo>
                    <a:lnTo>
                      <a:pt x="291" y="4"/>
                    </a:lnTo>
                    <a:lnTo>
                      <a:pt x="309" y="1"/>
                    </a:lnTo>
                    <a:lnTo>
                      <a:pt x="326" y="1"/>
                    </a:lnTo>
                    <a:lnTo>
                      <a:pt x="344" y="0"/>
                    </a:lnTo>
                    <a:lnTo>
                      <a:pt x="344" y="0"/>
                    </a:lnTo>
                    <a:lnTo>
                      <a:pt x="362" y="1"/>
                    </a:lnTo>
                    <a:lnTo>
                      <a:pt x="378" y="1"/>
                    </a:lnTo>
                    <a:lnTo>
                      <a:pt x="396" y="4"/>
                    </a:lnTo>
                    <a:lnTo>
                      <a:pt x="413" y="7"/>
                    </a:lnTo>
                    <a:lnTo>
                      <a:pt x="429" y="11"/>
                    </a:lnTo>
                    <a:lnTo>
                      <a:pt x="446" y="15"/>
                    </a:lnTo>
                    <a:lnTo>
                      <a:pt x="461" y="21"/>
                    </a:lnTo>
                    <a:lnTo>
                      <a:pt x="477" y="28"/>
                    </a:lnTo>
                    <a:lnTo>
                      <a:pt x="507" y="42"/>
                    </a:lnTo>
                    <a:lnTo>
                      <a:pt x="536" y="60"/>
                    </a:lnTo>
                    <a:lnTo>
                      <a:pt x="562" y="79"/>
                    </a:lnTo>
                    <a:lnTo>
                      <a:pt x="586" y="101"/>
                    </a:lnTo>
                    <a:lnTo>
                      <a:pt x="586" y="101"/>
                    </a:lnTo>
                    <a:lnTo>
                      <a:pt x="608" y="125"/>
                    </a:lnTo>
                    <a:lnTo>
                      <a:pt x="628" y="152"/>
                    </a:lnTo>
                    <a:lnTo>
                      <a:pt x="646" y="180"/>
                    </a:lnTo>
                    <a:lnTo>
                      <a:pt x="659" y="211"/>
                    </a:lnTo>
                    <a:lnTo>
                      <a:pt x="666" y="226"/>
                    </a:lnTo>
                    <a:lnTo>
                      <a:pt x="672" y="241"/>
                    </a:lnTo>
                    <a:lnTo>
                      <a:pt x="676" y="258"/>
                    </a:lnTo>
                    <a:lnTo>
                      <a:pt x="680" y="274"/>
                    </a:lnTo>
                    <a:lnTo>
                      <a:pt x="683" y="291"/>
                    </a:lnTo>
                    <a:lnTo>
                      <a:pt x="686" y="309"/>
                    </a:lnTo>
                    <a:lnTo>
                      <a:pt x="687" y="326"/>
                    </a:lnTo>
                    <a:lnTo>
                      <a:pt x="687" y="344"/>
                    </a:lnTo>
                    <a:lnTo>
                      <a:pt x="687" y="344"/>
                    </a:lnTo>
                    <a:lnTo>
                      <a:pt x="687" y="362"/>
                    </a:lnTo>
                    <a:lnTo>
                      <a:pt x="686" y="380"/>
                    </a:lnTo>
                    <a:lnTo>
                      <a:pt x="683" y="396"/>
                    </a:lnTo>
                    <a:lnTo>
                      <a:pt x="680" y="413"/>
                    </a:lnTo>
                    <a:lnTo>
                      <a:pt x="676" y="430"/>
                    </a:lnTo>
                    <a:lnTo>
                      <a:pt x="672" y="446"/>
                    </a:lnTo>
                    <a:lnTo>
                      <a:pt x="666" y="461"/>
                    </a:lnTo>
                    <a:lnTo>
                      <a:pt x="659" y="478"/>
                    </a:lnTo>
                    <a:lnTo>
                      <a:pt x="646" y="507"/>
                    </a:lnTo>
                    <a:lnTo>
                      <a:pt x="628" y="536"/>
                    </a:lnTo>
                    <a:lnTo>
                      <a:pt x="608" y="563"/>
                    </a:lnTo>
                    <a:lnTo>
                      <a:pt x="586" y="588"/>
                    </a:lnTo>
                    <a:lnTo>
                      <a:pt x="586" y="588"/>
                    </a:lnTo>
                    <a:lnTo>
                      <a:pt x="562" y="610"/>
                    </a:lnTo>
                    <a:lnTo>
                      <a:pt x="536" y="629"/>
                    </a:lnTo>
                    <a:lnTo>
                      <a:pt x="507" y="646"/>
                    </a:lnTo>
                    <a:lnTo>
                      <a:pt x="477" y="661"/>
                    </a:lnTo>
                    <a:lnTo>
                      <a:pt x="461" y="666"/>
                    </a:lnTo>
                    <a:lnTo>
                      <a:pt x="446" y="672"/>
                    </a:lnTo>
                    <a:lnTo>
                      <a:pt x="429" y="676"/>
                    </a:lnTo>
                    <a:lnTo>
                      <a:pt x="413" y="680"/>
                    </a:lnTo>
                    <a:lnTo>
                      <a:pt x="396" y="683"/>
                    </a:lnTo>
                    <a:lnTo>
                      <a:pt x="378" y="686"/>
                    </a:lnTo>
                    <a:lnTo>
                      <a:pt x="362" y="687"/>
                    </a:lnTo>
                    <a:lnTo>
                      <a:pt x="344" y="687"/>
                    </a:lnTo>
                    <a:lnTo>
                      <a:pt x="344" y="687"/>
                    </a:lnTo>
                    <a:lnTo>
                      <a:pt x="326" y="687"/>
                    </a:lnTo>
                    <a:lnTo>
                      <a:pt x="309" y="686"/>
                    </a:lnTo>
                    <a:lnTo>
                      <a:pt x="291" y="683"/>
                    </a:lnTo>
                    <a:lnTo>
                      <a:pt x="274" y="680"/>
                    </a:lnTo>
                    <a:lnTo>
                      <a:pt x="258" y="676"/>
                    </a:lnTo>
                    <a:lnTo>
                      <a:pt x="241" y="672"/>
                    </a:lnTo>
                    <a:lnTo>
                      <a:pt x="226" y="666"/>
                    </a:lnTo>
                    <a:lnTo>
                      <a:pt x="209" y="661"/>
                    </a:lnTo>
                    <a:lnTo>
                      <a:pt x="180" y="646"/>
                    </a:lnTo>
                    <a:lnTo>
                      <a:pt x="151" y="629"/>
                    </a:lnTo>
                    <a:lnTo>
                      <a:pt x="125" y="610"/>
                    </a:lnTo>
                    <a:lnTo>
                      <a:pt x="101" y="588"/>
                    </a:lnTo>
                    <a:lnTo>
                      <a:pt x="101" y="588"/>
                    </a:lnTo>
                    <a:lnTo>
                      <a:pt x="77" y="563"/>
                    </a:lnTo>
                    <a:lnTo>
                      <a:pt x="58" y="536"/>
                    </a:lnTo>
                    <a:lnTo>
                      <a:pt x="41" y="507"/>
                    </a:lnTo>
                    <a:lnTo>
                      <a:pt x="26" y="478"/>
                    </a:lnTo>
                    <a:lnTo>
                      <a:pt x="21" y="461"/>
                    </a:lnTo>
                    <a:lnTo>
                      <a:pt x="15" y="446"/>
                    </a:lnTo>
                    <a:lnTo>
                      <a:pt x="11" y="430"/>
                    </a:lnTo>
                    <a:lnTo>
                      <a:pt x="7" y="413"/>
                    </a:lnTo>
                    <a:lnTo>
                      <a:pt x="4" y="396"/>
                    </a:lnTo>
                    <a:lnTo>
                      <a:pt x="1" y="380"/>
                    </a:lnTo>
                    <a:lnTo>
                      <a:pt x="0" y="362"/>
                    </a:lnTo>
                    <a:lnTo>
                      <a:pt x="0" y="344"/>
                    </a:lnTo>
                    <a:lnTo>
                      <a:pt x="0" y="344"/>
                    </a:lnTo>
                    <a:lnTo>
                      <a:pt x="0" y="326"/>
                    </a:lnTo>
                    <a:lnTo>
                      <a:pt x="1" y="309"/>
                    </a:lnTo>
                    <a:lnTo>
                      <a:pt x="4" y="291"/>
                    </a:lnTo>
                    <a:lnTo>
                      <a:pt x="7" y="274"/>
                    </a:lnTo>
                    <a:lnTo>
                      <a:pt x="11" y="258"/>
                    </a:lnTo>
                    <a:lnTo>
                      <a:pt x="15" y="241"/>
                    </a:lnTo>
                    <a:lnTo>
                      <a:pt x="21" y="226"/>
                    </a:lnTo>
                    <a:lnTo>
                      <a:pt x="26" y="211"/>
                    </a:lnTo>
                    <a:lnTo>
                      <a:pt x="41" y="180"/>
                    </a:lnTo>
                    <a:lnTo>
                      <a:pt x="58" y="152"/>
                    </a:lnTo>
                    <a:lnTo>
                      <a:pt x="77" y="125"/>
                    </a:lnTo>
                    <a:lnTo>
                      <a:pt x="101" y="101"/>
                    </a:lnTo>
                    <a:lnTo>
                      <a:pt x="101" y="101"/>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33" name="Freeform 153">
                <a:extLst>
                  <a:ext uri="{FF2B5EF4-FFF2-40B4-BE49-F238E27FC236}">
                    <a16:creationId xmlns:a16="http://schemas.microsoft.com/office/drawing/2014/main" id="{BAF34A9D-5962-4E43-95D5-AA8FC645804C}"/>
                  </a:ext>
                </a:extLst>
              </p:cNvPr>
              <p:cNvSpPr>
                <a:spLocks/>
              </p:cNvSpPr>
              <p:nvPr/>
            </p:nvSpPr>
            <p:spPr bwMode="auto">
              <a:xfrm>
                <a:off x="-3948113" y="4691063"/>
                <a:ext cx="153987" cy="153988"/>
              </a:xfrm>
              <a:custGeom>
                <a:avLst/>
                <a:gdLst/>
                <a:ahLst/>
                <a:cxnLst>
                  <a:cxn ang="0">
                    <a:pos x="93" y="140"/>
                  </a:cxn>
                  <a:cxn ang="0">
                    <a:pos x="93" y="140"/>
                  </a:cxn>
                  <a:cxn ang="0">
                    <a:pos x="93" y="151"/>
                  </a:cxn>
                  <a:cxn ang="0">
                    <a:pos x="95" y="161"/>
                  </a:cxn>
                  <a:cxn ang="0">
                    <a:pos x="101" y="170"/>
                  </a:cxn>
                  <a:cxn ang="0">
                    <a:pos x="107" y="179"/>
                  </a:cxn>
                  <a:cxn ang="0">
                    <a:pos x="107" y="179"/>
                  </a:cxn>
                  <a:cxn ang="0">
                    <a:pos x="115" y="184"/>
                  </a:cxn>
                  <a:cxn ang="0">
                    <a:pos x="123" y="190"/>
                  </a:cxn>
                  <a:cxn ang="0">
                    <a:pos x="133" y="193"/>
                  </a:cxn>
                  <a:cxn ang="0">
                    <a:pos x="143" y="193"/>
                  </a:cxn>
                  <a:cxn ang="0">
                    <a:pos x="152" y="193"/>
                  </a:cxn>
                  <a:cxn ang="0">
                    <a:pos x="161" y="190"/>
                  </a:cxn>
                  <a:cxn ang="0">
                    <a:pos x="170" y="184"/>
                  </a:cxn>
                  <a:cxn ang="0">
                    <a:pos x="177" y="179"/>
                  </a:cxn>
                  <a:cxn ang="0">
                    <a:pos x="177" y="179"/>
                  </a:cxn>
                  <a:cxn ang="0">
                    <a:pos x="184" y="170"/>
                  </a:cxn>
                  <a:cxn ang="0">
                    <a:pos x="188" y="162"/>
                  </a:cxn>
                  <a:cxn ang="0">
                    <a:pos x="191" y="152"/>
                  </a:cxn>
                  <a:cxn ang="0">
                    <a:pos x="192" y="143"/>
                  </a:cxn>
                  <a:cxn ang="0">
                    <a:pos x="191" y="133"/>
                  </a:cxn>
                  <a:cxn ang="0">
                    <a:pos x="188" y="125"/>
                  </a:cxn>
                  <a:cxn ang="0">
                    <a:pos x="184" y="115"/>
                  </a:cxn>
                  <a:cxn ang="0">
                    <a:pos x="177" y="108"/>
                  </a:cxn>
                  <a:cxn ang="0">
                    <a:pos x="177" y="108"/>
                  </a:cxn>
                  <a:cxn ang="0">
                    <a:pos x="169" y="101"/>
                  </a:cxn>
                  <a:cxn ang="0">
                    <a:pos x="159" y="96"/>
                  </a:cxn>
                  <a:cxn ang="0">
                    <a:pos x="149" y="94"/>
                  </a:cxn>
                  <a:cxn ang="0">
                    <a:pos x="140" y="93"/>
                  </a:cxn>
                  <a:cxn ang="0">
                    <a:pos x="57" y="10"/>
                  </a:cxn>
                  <a:cxn ang="0">
                    <a:pos x="57" y="10"/>
                  </a:cxn>
                  <a:cxn ang="0">
                    <a:pos x="51" y="6"/>
                  </a:cxn>
                  <a:cxn ang="0">
                    <a:pos x="46" y="3"/>
                  </a:cxn>
                  <a:cxn ang="0">
                    <a:pos x="39" y="0"/>
                  </a:cxn>
                  <a:cxn ang="0">
                    <a:pos x="33" y="0"/>
                  </a:cxn>
                  <a:cxn ang="0">
                    <a:pos x="26" y="0"/>
                  </a:cxn>
                  <a:cxn ang="0">
                    <a:pos x="21" y="3"/>
                  </a:cxn>
                  <a:cxn ang="0">
                    <a:pos x="14" y="6"/>
                  </a:cxn>
                  <a:cxn ang="0">
                    <a:pos x="10" y="10"/>
                  </a:cxn>
                  <a:cxn ang="0">
                    <a:pos x="10" y="10"/>
                  </a:cxn>
                  <a:cxn ang="0">
                    <a:pos x="5" y="15"/>
                  </a:cxn>
                  <a:cxn ang="0">
                    <a:pos x="1" y="21"/>
                  </a:cxn>
                  <a:cxn ang="0">
                    <a:pos x="0" y="26"/>
                  </a:cxn>
                  <a:cxn ang="0">
                    <a:pos x="0" y="33"/>
                  </a:cxn>
                  <a:cxn ang="0">
                    <a:pos x="0" y="40"/>
                  </a:cxn>
                  <a:cxn ang="0">
                    <a:pos x="1" y="46"/>
                  </a:cxn>
                  <a:cxn ang="0">
                    <a:pos x="5" y="51"/>
                  </a:cxn>
                  <a:cxn ang="0">
                    <a:pos x="10" y="57"/>
                  </a:cxn>
                  <a:cxn ang="0">
                    <a:pos x="93" y="140"/>
                  </a:cxn>
                  <a:cxn ang="0">
                    <a:pos x="93" y="140"/>
                  </a:cxn>
                </a:cxnLst>
                <a:rect l="0" t="0" r="r" b="b"/>
                <a:pathLst>
                  <a:path w="192" h="193">
                    <a:moveTo>
                      <a:pt x="93" y="140"/>
                    </a:moveTo>
                    <a:lnTo>
                      <a:pt x="93" y="140"/>
                    </a:lnTo>
                    <a:lnTo>
                      <a:pt x="93" y="151"/>
                    </a:lnTo>
                    <a:lnTo>
                      <a:pt x="95" y="161"/>
                    </a:lnTo>
                    <a:lnTo>
                      <a:pt x="101" y="170"/>
                    </a:lnTo>
                    <a:lnTo>
                      <a:pt x="107" y="179"/>
                    </a:lnTo>
                    <a:lnTo>
                      <a:pt x="107" y="179"/>
                    </a:lnTo>
                    <a:lnTo>
                      <a:pt x="115" y="184"/>
                    </a:lnTo>
                    <a:lnTo>
                      <a:pt x="123" y="190"/>
                    </a:lnTo>
                    <a:lnTo>
                      <a:pt x="133" y="193"/>
                    </a:lnTo>
                    <a:lnTo>
                      <a:pt x="143" y="193"/>
                    </a:lnTo>
                    <a:lnTo>
                      <a:pt x="152" y="193"/>
                    </a:lnTo>
                    <a:lnTo>
                      <a:pt x="161" y="190"/>
                    </a:lnTo>
                    <a:lnTo>
                      <a:pt x="170" y="184"/>
                    </a:lnTo>
                    <a:lnTo>
                      <a:pt x="177" y="179"/>
                    </a:lnTo>
                    <a:lnTo>
                      <a:pt x="177" y="179"/>
                    </a:lnTo>
                    <a:lnTo>
                      <a:pt x="184" y="170"/>
                    </a:lnTo>
                    <a:lnTo>
                      <a:pt x="188" y="162"/>
                    </a:lnTo>
                    <a:lnTo>
                      <a:pt x="191" y="152"/>
                    </a:lnTo>
                    <a:lnTo>
                      <a:pt x="192" y="143"/>
                    </a:lnTo>
                    <a:lnTo>
                      <a:pt x="191" y="133"/>
                    </a:lnTo>
                    <a:lnTo>
                      <a:pt x="188" y="125"/>
                    </a:lnTo>
                    <a:lnTo>
                      <a:pt x="184" y="115"/>
                    </a:lnTo>
                    <a:lnTo>
                      <a:pt x="177" y="108"/>
                    </a:lnTo>
                    <a:lnTo>
                      <a:pt x="177" y="108"/>
                    </a:lnTo>
                    <a:lnTo>
                      <a:pt x="169" y="101"/>
                    </a:lnTo>
                    <a:lnTo>
                      <a:pt x="159" y="96"/>
                    </a:lnTo>
                    <a:lnTo>
                      <a:pt x="149" y="94"/>
                    </a:lnTo>
                    <a:lnTo>
                      <a:pt x="140" y="93"/>
                    </a:lnTo>
                    <a:lnTo>
                      <a:pt x="57" y="10"/>
                    </a:lnTo>
                    <a:lnTo>
                      <a:pt x="57" y="10"/>
                    </a:lnTo>
                    <a:lnTo>
                      <a:pt x="51" y="6"/>
                    </a:lnTo>
                    <a:lnTo>
                      <a:pt x="46" y="3"/>
                    </a:lnTo>
                    <a:lnTo>
                      <a:pt x="39" y="0"/>
                    </a:lnTo>
                    <a:lnTo>
                      <a:pt x="33" y="0"/>
                    </a:lnTo>
                    <a:lnTo>
                      <a:pt x="26" y="0"/>
                    </a:lnTo>
                    <a:lnTo>
                      <a:pt x="21" y="3"/>
                    </a:lnTo>
                    <a:lnTo>
                      <a:pt x="14" y="6"/>
                    </a:lnTo>
                    <a:lnTo>
                      <a:pt x="10" y="10"/>
                    </a:lnTo>
                    <a:lnTo>
                      <a:pt x="10" y="10"/>
                    </a:lnTo>
                    <a:lnTo>
                      <a:pt x="5" y="15"/>
                    </a:lnTo>
                    <a:lnTo>
                      <a:pt x="1" y="21"/>
                    </a:lnTo>
                    <a:lnTo>
                      <a:pt x="0" y="26"/>
                    </a:lnTo>
                    <a:lnTo>
                      <a:pt x="0" y="33"/>
                    </a:lnTo>
                    <a:lnTo>
                      <a:pt x="0" y="40"/>
                    </a:lnTo>
                    <a:lnTo>
                      <a:pt x="1" y="46"/>
                    </a:lnTo>
                    <a:lnTo>
                      <a:pt x="5" y="51"/>
                    </a:lnTo>
                    <a:lnTo>
                      <a:pt x="10" y="57"/>
                    </a:lnTo>
                    <a:lnTo>
                      <a:pt x="93" y="140"/>
                    </a:lnTo>
                    <a:lnTo>
                      <a:pt x="93" y="14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41" name="Freeform 10">
              <a:extLst>
                <a:ext uri="{FF2B5EF4-FFF2-40B4-BE49-F238E27FC236}">
                  <a16:creationId xmlns:a16="http://schemas.microsoft.com/office/drawing/2014/main" id="{4407E468-6F74-4BFE-9184-B4FE4484E0E6}"/>
                </a:ext>
              </a:extLst>
            </p:cNvPr>
            <p:cNvSpPr>
              <a:spLocks noEditPoints="1"/>
            </p:cNvSpPr>
            <p:nvPr userDrawn="1"/>
          </p:nvSpPr>
          <p:spPr bwMode="auto">
            <a:xfrm>
              <a:off x="6304431" y="5165865"/>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grpSp>
        <p:nvGrpSpPr>
          <p:cNvPr id="56" name="Group 55">
            <a:extLst>
              <a:ext uri="{FF2B5EF4-FFF2-40B4-BE49-F238E27FC236}">
                <a16:creationId xmlns:a16="http://schemas.microsoft.com/office/drawing/2014/main" id="{5314FEE2-DAAF-4E11-B6AC-6C83F465C0E0}"/>
              </a:ext>
            </a:extLst>
          </p:cNvPr>
          <p:cNvGrpSpPr/>
          <p:nvPr userDrawn="1"/>
        </p:nvGrpSpPr>
        <p:grpSpPr>
          <a:xfrm>
            <a:off x="3613407" y="5135826"/>
            <a:ext cx="1005130" cy="1012511"/>
            <a:chOff x="3613407" y="5135826"/>
            <a:chExt cx="1005130" cy="1012511"/>
          </a:xfrm>
        </p:grpSpPr>
        <p:sp>
          <p:nvSpPr>
            <p:cNvPr id="21" name="Oval 8">
              <a:extLst>
                <a:ext uri="{FF2B5EF4-FFF2-40B4-BE49-F238E27FC236}">
                  <a16:creationId xmlns:a16="http://schemas.microsoft.com/office/drawing/2014/main" id="{D8255689-5E53-4862-9DBB-59B318A82F32}"/>
                </a:ext>
              </a:extLst>
            </p:cNvPr>
            <p:cNvSpPr>
              <a:spLocks noChangeArrowheads="1"/>
            </p:cNvSpPr>
            <p:nvPr userDrawn="1"/>
          </p:nvSpPr>
          <p:spPr bwMode="auto">
            <a:xfrm>
              <a:off x="3613407" y="5135826"/>
              <a:ext cx="1005130" cy="1012511"/>
            </a:xfrm>
            <a:prstGeom prst="ellipse">
              <a:avLst/>
            </a:prstGeom>
            <a:solidFill>
              <a:schemeClr val="accent2">
                <a:lumMod val="100000"/>
              </a:schemeClr>
            </a:solidFill>
            <a:ln w="9525" cap="flat" cmpd="sng" algn="ctr">
              <a:solidFill>
                <a:schemeClr val="accent2">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22" name="Oval 9">
              <a:extLst>
                <a:ext uri="{FF2B5EF4-FFF2-40B4-BE49-F238E27FC236}">
                  <a16:creationId xmlns:a16="http://schemas.microsoft.com/office/drawing/2014/main" id="{DEC0039A-60CE-4CAE-BA7C-5DABD2F67014}"/>
                </a:ext>
              </a:extLst>
            </p:cNvPr>
            <p:cNvSpPr>
              <a:spLocks noChangeArrowheads="1"/>
            </p:cNvSpPr>
            <p:nvPr userDrawn="1"/>
          </p:nvSpPr>
          <p:spPr bwMode="auto">
            <a:xfrm>
              <a:off x="3645140" y="5166821"/>
              <a:ext cx="941664" cy="950521"/>
            </a:xfrm>
            <a:prstGeom prst="ellipse">
              <a:avLst/>
            </a:prstGeom>
            <a:solidFill>
              <a:schemeClr val="accent2">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nvGrpSpPr>
            <p:cNvPr id="42" name="Group 41">
              <a:extLst>
                <a:ext uri="{FF2B5EF4-FFF2-40B4-BE49-F238E27FC236}">
                  <a16:creationId xmlns:a16="http://schemas.microsoft.com/office/drawing/2014/main" id="{2F7BE670-2E1F-499D-BB4A-D15F72A0C3BA}"/>
                </a:ext>
              </a:extLst>
            </p:cNvPr>
            <p:cNvGrpSpPr>
              <a:grpSpLocks/>
            </p:cNvGrpSpPr>
            <p:nvPr userDrawn="1"/>
          </p:nvGrpSpPr>
          <p:grpSpPr>
            <a:xfrm>
              <a:off x="3751927" y="5351534"/>
              <a:ext cx="620752" cy="590990"/>
              <a:chOff x="1787525" y="76200"/>
              <a:chExt cx="927100" cy="882650"/>
            </a:xfrm>
            <a:solidFill>
              <a:srgbClr val="00B0F0"/>
            </a:solidFill>
          </p:grpSpPr>
          <p:sp>
            <p:nvSpPr>
              <p:cNvPr id="43" name="Freeform 50">
                <a:extLst>
                  <a:ext uri="{FF2B5EF4-FFF2-40B4-BE49-F238E27FC236}">
                    <a16:creationId xmlns:a16="http://schemas.microsoft.com/office/drawing/2014/main" id="{119A476F-7705-48B8-B3B3-B19856BF32D0}"/>
                  </a:ext>
                </a:extLst>
              </p:cNvPr>
              <p:cNvSpPr>
                <a:spLocks noEditPoints="1"/>
              </p:cNvSpPr>
              <p:nvPr/>
            </p:nvSpPr>
            <p:spPr bwMode="auto">
              <a:xfrm>
                <a:off x="1787525" y="76200"/>
                <a:ext cx="927100" cy="882650"/>
              </a:xfrm>
              <a:custGeom>
                <a:avLst/>
                <a:gdLst/>
                <a:ahLst/>
                <a:cxnLst>
                  <a:cxn ang="0">
                    <a:pos x="134" y="20"/>
                  </a:cxn>
                  <a:cxn ang="0">
                    <a:pos x="138" y="62"/>
                  </a:cxn>
                  <a:cxn ang="0">
                    <a:pos x="148" y="168"/>
                  </a:cxn>
                  <a:cxn ang="0">
                    <a:pos x="148" y="268"/>
                  </a:cxn>
                  <a:cxn ang="0">
                    <a:pos x="142" y="334"/>
                  </a:cxn>
                  <a:cxn ang="0">
                    <a:pos x="132" y="396"/>
                  </a:cxn>
                  <a:cxn ang="0">
                    <a:pos x="2" y="424"/>
                  </a:cxn>
                  <a:cxn ang="0">
                    <a:pos x="0" y="446"/>
                  </a:cxn>
                  <a:cxn ang="0">
                    <a:pos x="2" y="484"/>
                  </a:cxn>
                  <a:cxn ang="0">
                    <a:pos x="10" y="510"/>
                  </a:cxn>
                  <a:cxn ang="0">
                    <a:pos x="22" y="528"/>
                  </a:cxn>
                  <a:cxn ang="0">
                    <a:pos x="38" y="538"/>
                  </a:cxn>
                  <a:cxn ang="0">
                    <a:pos x="58" y="546"/>
                  </a:cxn>
                  <a:cxn ang="0">
                    <a:pos x="72" y="546"/>
                  </a:cxn>
                  <a:cxn ang="0">
                    <a:pos x="432" y="556"/>
                  </a:cxn>
                  <a:cxn ang="0">
                    <a:pos x="436" y="556"/>
                  </a:cxn>
                  <a:cxn ang="0">
                    <a:pos x="448" y="554"/>
                  </a:cxn>
                  <a:cxn ang="0">
                    <a:pos x="472" y="550"/>
                  </a:cxn>
                  <a:cxn ang="0">
                    <a:pos x="492" y="540"/>
                  </a:cxn>
                  <a:cxn ang="0">
                    <a:pos x="518" y="514"/>
                  </a:cxn>
                  <a:cxn ang="0">
                    <a:pos x="546" y="466"/>
                  </a:cxn>
                  <a:cxn ang="0">
                    <a:pos x="566" y="400"/>
                  </a:cxn>
                  <a:cxn ang="0">
                    <a:pos x="578" y="320"/>
                  </a:cxn>
                  <a:cxn ang="0">
                    <a:pos x="584" y="226"/>
                  </a:cxn>
                  <a:cxn ang="0">
                    <a:pos x="584" y="118"/>
                  </a:cxn>
                  <a:cxn ang="0">
                    <a:pos x="576" y="0"/>
                  </a:cxn>
                  <a:cxn ang="0">
                    <a:pos x="440" y="522"/>
                  </a:cxn>
                  <a:cxn ang="0">
                    <a:pos x="434" y="522"/>
                  </a:cxn>
                  <a:cxn ang="0">
                    <a:pos x="418" y="516"/>
                  </a:cxn>
                  <a:cxn ang="0">
                    <a:pos x="404" y="506"/>
                  </a:cxn>
                  <a:cxn ang="0">
                    <a:pos x="388" y="472"/>
                  </a:cxn>
                  <a:cxn ang="0">
                    <a:pos x="382" y="438"/>
                  </a:cxn>
                  <a:cxn ang="0">
                    <a:pos x="166" y="424"/>
                  </a:cxn>
                  <a:cxn ang="0">
                    <a:pos x="170" y="398"/>
                  </a:cxn>
                  <a:cxn ang="0">
                    <a:pos x="180" y="314"/>
                  </a:cxn>
                  <a:cxn ang="0">
                    <a:pos x="182" y="200"/>
                  </a:cxn>
                  <a:cxn ang="0">
                    <a:pos x="178" y="72"/>
                  </a:cxn>
                  <a:cxn ang="0">
                    <a:pos x="536" y="54"/>
                  </a:cxn>
                  <a:cxn ang="0">
                    <a:pos x="546" y="146"/>
                  </a:cxn>
                  <a:cxn ang="0">
                    <a:pos x="546" y="232"/>
                  </a:cxn>
                  <a:cxn ang="0">
                    <a:pos x="542" y="312"/>
                  </a:cxn>
                  <a:cxn ang="0">
                    <a:pos x="530" y="382"/>
                  </a:cxn>
                  <a:cxn ang="0">
                    <a:pos x="512" y="440"/>
                  </a:cxn>
                  <a:cxn ang="0">
                    <a:pos x="492" y="484"/>
                  </a:cxn>
                  <a:cxn ang="0">
                    <a:pos x="468" y="512"/>
                  </a:cxn>
                  <a:cxn ang="0">
                    <a:pos x="448" y="522"/>
                  </a:cxn>
                  <a:cxn ang="0">
                    <a:pos x="440" y="522"/>
                  </a:cxn>
                </a:cxnLst>
                <a:rect l="0" t="0" r="r" b="b"/>
                <a:pathLst>
                  <a:path w="584" h="556">
                    <a:moveTo>
                      <a:pt x="576" y="0"/>
                    </a:moveTo>
                    <a:lnTo>
                      <a:pt x="134" y="20"/>
                    </a:lnTo>
                    <a:lnTo>
                      <a:pt x="134" y="20"/>
                    </a:lnTo>
                    <a:lnTo>
                      <a:pt x="138" y="62"/>
                    </a:lnTo>
                    <a:lnTo>
                      <a:pt x="144" y="110"/>
                    </a:lnTo>
                    <a:lnTo>
                      <a:pt x="148" y="168"/>
                    </a:lnTo>
                    <a:lnTo>
                      <a:pt x="148" y="234"/>
                    </a:lnTo>
                    <a:lnTo>
                      <a:pt x="148" y="268"/>
                    </a:lnTo>
                    <a:lnTo>
                      <a:pt x="146" y="300"/>
                    </a:lnTo>
                    <a:lnTo>
                      <a:pt x="142" y="334"/>
                    </a:lnTo>
                    <a:lnTo>
                      <a:pt x="138" y="366"/>
                    </a:lnTo>
                    <a:lnTo>
                      <a:pt x="132" y="396"/>
                    </a:lnTo>
                    <a:lnTo>
                      <a:pt x="124" y="424"/>
                    </a:lnTo>
                    <a:lnTo>
                      <a:pt x="2" y="424"/>
                    </a:lnTo>
                    <a:lnTo>
                      <a:pt x="2" y="424"/>
                    </a:lnTo>
                    <a:lnTo>
                      <a:pt x="0" y="446"/>
                    </a:lnTo>
                    <a:lnTo>
                      <a:pt x="0" y="466"/>
                    </a:lnTo>
                    <a:lnTo>
                      <a:pt x="2" y="484"/>
                    </a:lnTo>
                    <a:lnTo>
                      <a:pt x="4" y="498"/>
                    </a:lnTo>
                    <a:lnTo>
                      <a:pt x="10" y="510"/>
                    </a:lnTo>
                    <a:lnTo>
                      <a:pt x="16" y="520"/>
                    </a:lnTo>
                    <a:lnTo>
                      <a:pt x="22" y="528"/>
                    </a:lnTo>
                    <a:lnTo>
                      <a:pt x="30" y="534"/>
                    </a:lnTo>
                    <a:lnTo>
                      <a:pt x="38" y="538"/>
                    </a:lnTo>
                    <a:lnTo>
                      <a:pt x="44" y="542"/>
                    </a:lnTo>
                    <a:lnTo>
                      <a:pt x="58" y="546"/>
                    </a:lnTo>
                    <a:lnTo>
                      <a:pt x="68" y="546"/>
                    </a:lnTo>
                    <a:lnTo>
                      <a:pt x="72" y="546"/>
                    </a:lnTo>
                    <a:lnTo>
                      <a:pt x="432" y="556"/>
                    </a:lnTo>
                    <a:lnTo>
                      <a:pt x="432" y="556"/>
                    </a:lnTo>
                    <a:lnTo>
                      <a:pt x="426" y="554"/>
                    </a:lnTo>
                    <a:lnTo>
                      <a:pt x="436" y="556"/>
                    </a:lnTo>
                    <a:lnTo>
                      <a:pt x="436" y="556"/>
                    </a:lnTo>
                    <a:lnTo>
                      <a:pt x="448" y="554"/>
                    </a:lnTo>
                    <a:lnTo>
                      <a:pt x="460" y="552"/>
                    </a:lnTo>
                    <a:lnTo>
                      <a:pt x="472" y="550"/>
                    </a:lnTo>
                    <a:lnTo>
                      <a:pt x="482" y="544"/>
                    </a:lnTo>
                    <a:lnTo>
                      <a:pt x="492" y="540"/>
                    </a:lnTo>
                    <a:lnTo>
                      <a:pt x="502" y="532"/>
                    </a:lnTo>
                    <a:lnTo>
                      <a:pt x="518" y="514"/>
                    </a:lnTo>
                    <a:lnTo>
                      <a:pt x="534" y="492"/>
                    </a:lnTo>
                    <a:lnTo>
                      <a:pt x="546" y="466"/>
                    </a:lnTo>
                    <a:lnTo>
                      <a:pt x="558" y="436"/>
                    </a:lnTo>
                    <a:lnTo>
                      <a:pt x="566" y="400"/>
                    </a:lnTo>
                    <a:lnTo>
                      <a:pt x="574" y="362"/>
                    </a:lnTo>
                    <a:lnTo>
                      <a:pt x="578" y="320"/>
                    </a:lnTo>
                    <a:lnTo>
                      <a:pt x="582" y="274"/>
                    </a:lnTo>
                    <a:lnTo>
                      <a:pt x="584" y="226"/>
                    </a:lnTo>
                    <a:lnTo>
                      <a:pt x="584" y="174"/>
                    </a:lnTo>
                    <a:lnTo>
                      <a:pt x="584" y="118"/>
                    </a:lnTo>
                    <a:lnTo>
                      <a:pt x="580" y="60"/>
                    </a:lnTo>
                    <a:lnTo>
                      <a:pt x="576" y="0"/>
                    </a:lnTo>
                    <a:lnTo>
                      <a:pt x="576" y="0"/>
                    </a:lnTo>
                    <a:close/>
                    <a:moveTo>
                      <a:pt x="440" y="522"/>
                    </a:moveTo>
                    <a:lnTo>
                      <a:pt x="434" y="522"/>
                    </a:lnTo>
                    <a:lnTo>
                      <a:pt x="434" y="522"/>
                    </a:lnTo>
                    <a:lnTo>
                      <a:pt x="426" y="520"/>
                    </a:lnTo>
                    <a:lnTo>
                      <a:pt x="418" y="516"/>
                    </a:lnTo>
                    <a:lnTo>
                      <a:pt x="410" y="512"/>
                    </a:lnTo>
                    <a:lnTo>
                      <a:pt x="404" y="506"/>
                    </a:lnTo>
                    <a:lnTo>
                      <a:pt x="396" y="490"/>
                    </a:lnTo>
                    <a:lnTo>
                      <a:pt x="388" y="472"/>
                    </a:lnTo>
                    <a:lnTo>
                      <a:pt x="384" y="454"/>
                    </a:lnTo>
                    <a:lnTo>
                      <a:pt x="382" y="438"/>
                    </a:lnTo>
                    <a:lnTo>
                      <a:pt x="380" y="424"/>
                    </a:lnTo>
                    <a:lnTo>
                      <a:pt x="166" y="424"/>
                    </a:lnTo>
                    <a:lnTo>
                      <a:pt x="166" y="424"/>
                    </a:lnTo>
                    <a:lnTo>
                      <a:pt x="170" y="398"/>
                    </a:lnTo>
                    <a:lnTo>
                      <a:pt x="174" y="372"/>
                    </a:lnTo>
                    <a:lnTo>
                      <a:pt x="180" y="314"/>
                    </a:lnTo>
                    <a:lnTo>
                      <a:pt x="182" y="256"/>
                    </a:lnTo>
                    <a:lnTo>
                      <a:pt x="182" y="200"/>
                    </a:lnTo>
                    <a:lnTo>
                      <a:pt x="180" y="110"/>
                    </a:lnTo>
                    <a:lnTo>
                      <a:pt x="178" y="72"/>
                    </a:lnTo>
                    <a:lnTo>
                      <a:pt x="536" y="54"/>
                    </a:lnTo>
                    <a:lnTo>
                      <a:pt x="536" y="54"/>
                    </a:lnTo>
                    <a:lnTo>
                      <a:pt x="542" y="100"/>
                    </a:lnTo>
                    <a:lnTo>
                      <a:pt x="546" y="146"/>
                    </a:lnTo>
                    <a:lnTo>
                      <a:pt x="546" y="190"/>
                    </a:lnTo>
                    <a:lnTo>
                      <a:pt x="546" y="232"/>
                    </a:lnTo>
                    <a:lnTo>
                      <a:pt x="546" y="274"/>
                    </a:lnTo>
                    <a:lnTo>
                      <a:pt x="542" y="312"/>
                    </a:lnTo>
                    <a:lnTo>
                      <a:pt x="536" y="348"/>
                    </a:lnTo>
                    <a:lnTo>
                      <a:pt x="530" y="382"/>
                    </a:lnTo>
                    <a:lnTo>
                      <a:pt x="522" y="412"/>
                    </a:lnTo>
                    <a:lnTo>
                      <a:pt x="512" y="440"/>
                    </a:lnTo>
                    <a:lnTo>
                      <a:pt x="502" y="464"/>
                    </a:lnTo>
                    <a:lnTo>
                      <a:pt x="492" y="484"/>
                    </a:lnTo>
                    <a:lnTo>
                      <a:pt x="480" y="500"/>
                    </a:lnTo>
                    <a:lnTo>
                      <a:pt x="468" y="512"/>
                    </a:lnTo>
                    <a:lnTo>
                      <a:pt x="454" y="520"/>
                    </a:lnTo>
                    <a:lnTo>
                      <a:pt x="448" y="522"/>
                    </a:lnTo>
                    <a:lnTo>
                      <a:pt x="440" y="522"/>
                    </a:lnTo>
                    <a:lnTo>
                      <a:pt x="440" y="522"/>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4" name="Freeform 51">
                <a:extLst>
                  <a:ext uri="{FF2B5EF4-FFF2-40B4-BE49-F238E27FC236}">
                    <a16:creationId xmlns:a16="http://schemas.microsoft.com/office/drawing/2014/main" id="{770A3B77-E7A8-4B1C-8BE0-76B87D39DD31}"/>
                  </a:ext>
                </a:extLst>
              </p:cNvPr>
              <p:cNvSpPr>
                <a:spLocks/>
              </p:cNvSpPr>
              <p:nvPr/>
            </p:nvSpPr>
            <p:spPr bwMode="auto">
              <a:xfrm>
                <a:off x="2460625" y="381000"/>
                <a:ext cx="98425" cy="44450"/>
              </a:xfrm>
              <a:custGeom>
                <a:avLst/>
                <a:gdLst/>
                <a:ahLst/>
                <a:cxnLst>
                  <a:cxn ang="0">
                    <a:pos x="60" y="0"/>
                  </a:cxn>
                  <a:cxn ang="0">
                    <a:pos x="0" y="2"/>
                  </a:cxn>
                  <a:cxn ang="0">
                    <a:pos x="2" y="28"/>
                  </a:cxn>
                  <a:cxn ang="0">
                    <a:pos x="62" y="26"/>
                  </a:cxn>
                  <a:cxn ang="0">
                    <a:pos x="60" y="0"/>
                  </a:cxn>
                </a:cxnLst>
                <a:rect l="0" t="0" r="r" b="b"/>
                <a:pathLst>
                  <a:path w="62" h="28">
                    <a:moveTo>
                      <a:pt x="60" y="0"/>
                    </a:moveTo>
                    <a:lnTo>
                      <a:pt x="0" y="2"/>
                    </a:lnTo>
                    <a:lnTo>
                      <a:pt x="2" y="28"/>
                    </a:lnTo>
                    <a:lnTo>
                      <a:pt x="62" y="26"/>
                    </a:lnTo>
                    <a:lnTo>
                      <a:pt x="60" y="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5" name="Freeform 52">
                <a:extLst>
                  <a:ext uri="{FF2B5EF4-FFF2-40B4-BE49-F238E27FC236}">
                    <a16:creationId xmlns:a16="http://schemas.microsoft.com/office/drawing/2014/main" id="{967A1B81-899A-408A-AF9A-E86ED65525B1}"/>
                  </a:ext>
                </a:extLst>
              </p:cNvPr>
              <p:cNvSpPr>
                <a:spLocks/>
              </p:cNvSpPr>
              <p:nvPr/>
            </p:nvSpPr>
            <p:spPr bwMode="auto">
              <a:xfrm>
                <a:off x="2457450" y="317500"/>
                <a:ext cx="146050" cy="50800"/>
              </a:xfrm>
              <a:custGeom>
                <a:avLst/>
                <a:gdLst/>
                <a:ahLst/>
                <a:cxnLst>
                  <a:cxn ang="0">
                    <a:pos x="0" y="6"/>
                  </a:cxn>
                  <a:cxn ang="0">
                    <a:pos x="0" y="32"/>
                  </a:cxn>
                  <a:cxn ang="0">
                    <a:pos x="92" y="26"/>
                  </a:cxn>
                  <a:cxn ang="0">
                    <a:pos x="92" y="0"/>
                  </a:cxn>
                  <a:cxn ang="0">
                    <a:pos x="0" y="6"/>
                  </a:cxn>
                </a:cxnLst>
                <a:rect l="0" t="0" r="r" b="b"/>
                <a:pathLst>
                  <a:path w="92" h="32">
                    <a:moveTo>
                      <a:pt x="0" y="6"/>
                    </a:moveTo>
                    <a:lnTo>
                      <a:pt x="0" y="32"/>
                    </a:lnTo>
                    <a:lnTo>
                      <a:pt x="92" y="26"/>
                    </a:lnTo>
                    <a:lnTo>
                      <a:pt x="92" y="0"/>
                    </a:lnTo>
                    <a:lnTo>
                      <a:pt x="0" y="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6" name="Freeform 53">
                <a:extLst>
                  <a:ext uri="{FF2B5EF4-FFF2-40B4-BE49-F238E27FC236}">
                    <a16:creationId xmlns:a16="http://schemas.microsoft.com/office/drawing/2014/main" id="{763C5249-3CC9-4AC1-B95D-FC27E6D5AE64}"/>
                  </a:ext>
                </a:extLst>
              </p:cNvPr>
              <p:cNvSpPr>
                <a:spLocks/>
              </p:cNvSpPr>
              <p:nvPr/>
            </p:nvSpPr>
            <p:spPr bwMode="auto">
              <a:xfrm>
                <a:off x="2463800" y="590550"/>
                <a:ext cx="76200" cy="44450"/>
              </a:xfrm>
              <a:custGeom>
                <a:avLst/>
                <a:gdLst/>
                <a:ahLst/>
                <a:cxnLst>
                  <a:cxn ang="0">
                    <a:pos x="0" y="2"/>
                  </a:cxn>
                  <a:cxn ang="0">
                    <a:pos x="2" y="28"/>
                  </a:cxn>
                  <a:cxn ang="0">
                    <a:pos x="48" y="26"/>
                  </a:cxn>
                  <a:cxn ang="0">
                    <a:pos x="48" y="0"/>
                  </a:cxn>
                  <a:cxn ang="0">
                    <a:pos x="0" y="2"/>
                  </a:cxn>
                </a:cxnLst>
                <a:rect l="0" t="0" r="r" b="b"/>
                <a:pathLst>
                  <a:path w="48" h="28">
                    <a:moveTo>
                      <a:pt x="0" y="2"/>
                    </a:moveTo>
                    <a:lnTo>
                      <a:pt x="2" y="28"/>
                    </a:lnTo>
                    <a:lnTo>
                      <a:pt x="48" y="26"/>
                    </a:lnTo>
                    <a:lnTo>
                      <a:pt x="48" y="0"/>
                    </a:lnTo>
                    <a:lnTo>
                      <a:pt x="0" y="2"/>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7" name="Freeform 54">
                <a:extLst>
                  <a:ext uri="{FF2B5EF4-FFF2-40B4-BE49-F238E27FC236}">
                    <a16:creationId xmlns:a16="http://schemas.microsoft.com/office/drawing/2014/main" id="{2213DCB2-9994-4366-AC47-7098D8524349}"/>
                  </a:ext>
                </a:extLst>
              </p:cNvPr>
              <p:cNvSpPr>
                <a:spLocks/>
              </p:cNvSpPr>
              <p:nvPr/>
            </p:nvSpPr>
            <p:spPr bwMode="auto">
              <a:xfrm>
                <a:off x="2460625" y="527050"/>
                <a:ext cx="117475" cy="50800"/>
              </a:xfrm>
              <a:custGeom>
                <a:avLst/>
                <a:gdLst/>
                <a:ahLst/>
                <a:cxnLst>
                  <a:cxn ang="0">
                    <a:pos x="0" y="6"/>
                  </a:cxn>
                  <a:cxn ang="0">
                    <a:pos x="2" y="32"/>
                  </a:cxn>
                  <a:cxn ang="0">
                    <a:pos x="74" y="28"/>
                  </a:cxn>
                  <a:cxn ang="0">
                    <a:pos x="72" y="0"/>
                  </a:cxn>
                  <a:cxn ang="0">
                    <a:pos x="0" y="6"/>
                  </a:cxn>
                </a:cxnLst>
                <a:rect l="0" t="0" r="r" b="b"/>
                <a:pathLst>
                  <a:path w="74" h="32">
                    <a:moveTo>
                      <a:pt x="0" y="6"/>
                    </a:moveTo>
                    <a:lnTo>
                      <a:pt x="2" y="32"/>
                    </a:lnTo>
                    <a:lnTo>
                      <a:pt x="74" y="28"/>
                    </a:lnTo>
                    <a:lnTo>
                      <a:pt x="72" y="0"/>
                    </a:lnTo>
                    <a:lnTo>
                      <a:pt x="0" y="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8" name="Freeform 55">
                <a:extLst>
                  <a:ext uri="{FF2B5EF4-FFF2-40B4-BE49-F238E27FC236}">
                    <a16:creationId xmlns:a16="http://schemas.microsoft.com/office/drawing/2014/main" id="{A07F115E-EC1C-460E-9020-FCF973D52453}"/>
                  </a:ext>
                </a:extLst>
              </p:cNvPr>
              <p:cNvSpPr>
                <a:spLocks/>
              </p:cNvSpPr>
              <p:nvPr/>
            </p:nvSpPr>
            <p:spPr bwMode="auto">
              <a:xfrm>
                <a:off x="2120900" y="266700"/>
                <a:ext cx="203200" cy="196850"/>
              </a:xfrm>
              <a:custGeom>
                <a:avLst/>
                <a:gdLst/>
                <a:ahLst/>
                <a:cxnLst>
                  <a:cxn ang="0">
                    <a:pos x="22" y="124"/>
                  </a:cxn>
                  <a:cxn ang="0">
                    <a:pos x="86" y="122"/>
                  </a:cxn>
                  <a:cxn ang="0">
                    <a:pos x="54" y="96"/>
                  </a:cxn>
                  <a:cxn ang="0">
                    <a:pos x="30" y="98"/>
                  </a:cxn>
                  <a:cxn ang="0">
                    <a:pos x="26" y="30"/>
                  </a:cxn>
                  <a:cxn ang="0">
                    <a:pos x="102" y="26"/>
                  </a:cxn>
                  <a:cxn ang="0">
                    <a:pos x="102" y="46"/>
                  </a:cxn>
                  <a:cxn ang="0">
                    <a:pos x="104" y="46"/>
                  </a:cxn>
                  <a:cxn ang="0">
                    <a:pos x="126" y="20"/>
                  </a:cxn>
                  <a:cxn ang="0">
                    <a:pos x="126" y="20"/>
                  </a:cxn>
                  <a:cxn ang="0">
                    <a:pos x="128" y="16"/>
                  </a:cxn>
                  <a:cxn ang="0">
                    <a:pos x="128" y="16"/>
                  </a:cxn>
                  <a:cxn ang="0">
                    <a:pos x="126" y="10"/>
                  </a:cxn>
                  <a:cxn ang="0">
                    <a:pos x="122" y="4"/>
                  </a:cxn>
                  <a:cxn ang="0">
                    <a:pos x="116" y="0"/>
                  </a:cxn>
                  <a:cxn ang="0">
                    <a:pos x="108" y="0"/>
                  </a:cxn>
                  <a:cxn ang="0">
                    <a:pos x="108" y="0"/>
                  </a:cxn>
                  <a:cxn ang="0">
                    <a:pos x="108" y="0"/>
                  </a:cxn>
                  <a:cxn ang="0">
                    <a:pos x="18" y="4"/>
                  </a:cxn>
                  <a:cxn ang="0">
                    <a:pos x="18" y="4"/>
                  </a:cxn>
                  <a:cxn ang="0">
                    <a:pos x="10" y="4"/>
                  </a:cxn>
                  <a:cxn ang="0">
                    <a:pos x="4" y="8"/>
                  </a:cxn>
                  <a:cxn ang="0">
                    <a:pos x="4" y="8"/>
                  </a:cxn>
                  <a:cxn ang="0">
                    <a:pos x="0" y="14"/>
                  </a:cxn>
                  <a:cxn ang="0">
                    <a:pos x="0" y="22"/>
                  </a:cxn>
                  <a:cxn ang="0">
                    <a:pos x="4" y="108"/>
                  </a:cxn>
                  <a:cxn ang="0">
                    <a:pos x="4" y="108"/>
                  </a:cxn>
                  <a:cxn ang="0">
                    <a:pos x="4" y="114"/>
                  </a:cxn>
                  <a:cxn ang="0">
                    <a:pos x="8" y="120"/>
                  </a:cxn>
                  <a:cxn ang="0">
                    <a:pos x="14" y="124"/>
                  </a:cxn>
                  <a:cxn ang="0">
                    <a:pos x="22" y="124"/>
                  </a:cxn>
                  <a:cxn ang="0">
                    <a:pos x="22" y="124"/>
                  </a:cxn>
                </a:cxnLst>
                <a:rect l="0" t="0" r="r" b="b"/>
                <a:pathLst>
                  <a:path w="128" h="124">
                    <a:moveTo>
                      <a:pt x="22" y="124"/>
                    </a:moveTo>
                    <a:lnTo>
                      <a:pt x="86" y="122"/>
                    </a:lnTo>
                    <a:lnTo>
                      <a:pt x="54" y="96"/>
                    </a:lnTo>
                    <a:lnTo>
                      <a:pt x="30" y="98"/>
                    </a:lnTo>
                    <a:lnTo>
                      <a:pt x="26" y="30"/>
                    </a:lnTo>
                    <a:lnTo>
                      <a:pt x="102" y="26"/>
                    </a:lnTo>
                    <a:lnTo>
                      <a:pt x="102" y="46"/>
                    </a:lnTo>
                    <a:lnTo>
                      <a:pt x="104" y="46"/>
                    </a:lnTo>
                    <a:lnTo>
                      <a:pt x="126" y="20"/>
                    </a:lnTo>
                    <a:lnTo>
                      <a:pt x="126" y="20"/>
                    </a:lnTo>
                    <a:lnTo>
                      <a:pt x="128" y="16"/>
                    </a:lnTo>
                    <a:lnTo>
                      <a:pt x="128" y="16"/>
                    </a:lnTo>
                    <a:lnTo>
                      <a:pt x="126" y="10"/>
                    </a:lnTo>
                    <a:lnTo>
                      <a:pt x="122" y="4"/>
                    </a:lnTo>
                    <a:lnTo>
                      <a:pt x="116" y="0"/>
                    </a:lnTo>
                    <a:lnTo>
                      <a:pt x="108" y="0"/>
                    </a:lnTo>
                    <a:lnTo>
                      <a:pt x="108" y="0"/>
                    </a:lnTo>
                    <a:lnTo>
                      <a:pt x="108" y="0"/>
                    </a:lnTo>
                    <a:lnTo>
                      <a:pt x="18" y="4"/>
                    </a:lnTo>
                    <a:lnTo>
                      <a:pt x="18" y="4"/>
                    </a:lnTo>
                    <a:lnTo>
                      <a:pt x="10" y="4"/>
                    </a:lnTo>
                    <a:lnTo>
                      <a:pt x="4" y="8"/>
                    </a:lnTo>
                    <a:lnTo>
                      <a:pt x="4" y="8"/>
                    </a:lnTo>
                    <a:lnTo>
                      <a:pt x="0" y="14"/>
                    </a:lnTo>
                    <a:lnTo>
                      <a:pt x="0" y="22"/>
                    </a:lnTo>
                    <a:lnTo>
                      <a:pt x="4" y="108"/>
                    </a:lnTo>
                    <a:lnTo>
                      <a:pt x="4" y="108"/>
                    </a:lnTo>
                    <a:lnTo>
                      <a:pt x="4" y="114"/>
                    </a:lnTo>
                    <a:lnTo>
                      <a:pt x="8" y="120"/>
                    </a:lnTo>
                    <a:lnTo>
                      <a:pt x="14" y="124"/>
                    </a:lnTo>
                    <a:lnTo>
                      <a:pt x="22" y="124"/>
                    </a:lnTo>
                    <a:lnTo>
                      <a:pt x="22" y="12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9" name="Freeform 56">
                <a:extLst>
                  <a:ext uri="{FF2B5EF4-FFF2-40B4-BE49-F238E27FC236}">
                    <a16:creationId xmlns:a16="http://schemas.microsoft.com/office/drawing/2014/main" id="{B21C082F-963E-4493-B915-1B95B9ABBD7C}"/>
                  </a:ext>
                </a:extLst>
              </p:cNvPr>
              <p:cNvSpPr>
                <a:spLocks/>
              </p:cNvSpPr>
              <p:nvPr/>
            </p:nvSpPr>
            <p:spPr bwMode="auto">
              <a:xfrm>
                <a:off x="2206625" y="279400"/>
                <a:ext cx="203200" cy="180975"/>
              </a:xfrm>
              <a:custGeom>
                <a:avLst/>
                <a:gdLst/>
                <a:ahLst/>
                <a:cxnLst>
                  <a:cxn ang="0">
                    <a:pos x="28" y="44"/>
                  </a:cxn>
                  <a:cxn ang="0">
                    <a:pos x="28" y="44"/>
                  </a:cxn>
                  <a:cxn ang="0">
                    <a:pos x="22" y="42"/>
                  </a:cxn>
                  <a:cxn ang="0">
                    <a:pos x="16" y="40"/>
                  </a:cxn>
                  <a:cxn ang="0">
                    <a:pos x="8" y="42"/>
                  </a:cxn>
                  <a:cxn ang="0">
                    <a:pos x="4" y="48"/>
                  </a:cxn>
                  <a:cxn ang="0">
                    <a:pos x="4" y="48"/>
                  </a:cxn>
                  <a:cxn ang="0">
                    <a:pos x="0" y="54"/>
                  </a:cxn>
                  <a:cxn ang="0">
                    <a:pos x="0" y="60"/>
                  </a:cxn>
                  <a:cxn ang="0">
                    <a:pos x="2" y="66"/>
                  </a:cxn>
                  <a:cxn ang="0">
                    <a:pos x="6" y="72"/>
                  </a:cxn>
                  <a:cxn ang="0">
                    <a:pos x="58" y="114"/>
                  </a:cxn>
                  <a:cxn ang="0">
                    <a:pos x="124" y="28"/>
                  </a:cxn>
                  <a:cxn ang="0">
                    <a:pos x="124" y="28"/>
                  </a:cxn>
                  <a:cxn ang="0">
                    <a:pos x="128" y="22"/>
                  </a:cxn>
                  <a:cxn ang="0">
                    <a:pos x="128" y="16"/>
                  </a:cxn>
                  <a:cxn ang="0">
                    <a:pos x="126" y="8"/>
                  </a:cxn>
                  <a:cxn ang="0">
                    <a:pos x="122" y="4"/>
                  </a:cxn>
                  <a:cxn ang="0">
                    <a:pos x="122" y="4"/>
                  </a:cxn>
                  <a:cxn ang="0">
                    <a:pos x="116" y="0"/>
                  </a:cxn>
                  <a:cxn ang="0">
                    <a:pos x="108" y="0"/>
                  </a:cxn>
                  <a:cxn ang="0">
                    <a:pos x="102" y="2"/>
                  </a:cxn>
                  <a:cxn ang="0">
                    <a:pos x="96" y="6"/>
                  </a:cxn>
                  <a:cxn ang="0">
                    <a:pos x="52" y="64"/>
                  </a:cxn>
                  <a:cxn ang="0">
                    <a:pos x="28" y="44"/>
                  </a:cxn>
                </a:cxnLst>
                <a:rect l="0" t="0" r="r" b="b"/>
                <a:pathLst>
                  <a:path w="128" h="114">
                    <a:moveTo>
                      <a:pt x="28" y="44"/>
                    </a:moveTo>
                    <a:lnTo>
                      <a:pt x="28" y="44"/>
                    </a:lnTo>
                    <a:lnTo>
                      <a:pt x="22" y="42"/>
                    </a:lnTo>
                    <a:lnTo>
                      <a:pt x="16" y="40"/>
                    </a:lnTo>
                    <a:lnTo>
                      <a:pt x="8" y="42"/>
                    </a:lnTo>
                    <a:lnTo>
                      <a:pt x="4" y="48"/>
                    </a:lnTo>
                    <a:lnTo>
                      <a:pt x="4" y="48"/>
                    </a:lnTo>
                    <a:lnTo>
                      <a:pt x="0" y="54"/>
                    </a:lnTo>
                    <a:lnTo>
                      <a:pt x="0" y="60"/>
                    </a:lnTo>
                    <a:lnTo>
                      <a:pt x="2" y="66"/>
                    </a:lnTo>
                    <a:lnTo>
                      <a:pt x="6" y="72"/>
                    </a:lnTo>
                    <a:lnTo>
                      <a:pt x="58" y="114"/>
                    </a:lnTo>
                    <a:lnTo>
                      <a:pt x="124" y="28"/>
                    </a:lnTo>
                    <a:lnTo>
                      <a:pt x="124" y="28"/>
                    </a:lnTo>
                    <a:lnTo>
                      <a:pt x="128" y="22"/>
                    </a:lnTo>
                    <a:lnTo>
                      <a:pt x="128" y="16"/>
                    </a:lnTo>
                    <a:lnTo>
                      <a:pt x="126" y="8"/>
                    </a:lnTo>
                    <a:lnTo>
                      <a:pt x="122" y="4"/>
                    </a:lnTo>
                    <a:lnTo>
                      <a:pt x="122" y="4"/>
                    </a:lnTo>
                    <a:lnTo>
                      <a:pt x="116" y="0"/>
                    </a:lnTo>
                    <a:lnTo>
                      <a:pt x="108" y="0"/>
                    </a:lnTo>
                    <a:lnTo>
                      <a:pt x="102" y="2"/>
                    </a:lnTo>
                    <a:lnTo>
                      <a:pt x="96" y="6"/>
                    </a:lnTo>
                    <a:lnTo>
                      <a:pt x="52" y="64"/>
                    </a:lnTo>
                    <a:lnTo>
                      <a:pt x="28" y="4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50" name="Freeform 57">
                <a:extLst>
                  <a:ext uri="{FF2B5EF4-FFF2-40B4-BE49-F238E27FC236}">
                    <a16:creationId xmlns:a16="http://schemas.microsoft.com/office/drawing/2014/main" id="{96CBFAC0-F7CF-4A26-95C1-060244CE50D7}"/>
                  </a:ext>
                </a:extLst>
              </p:cNvPr>
              <p:cNvSpPr>
                <a:spLocks/>
              </p:cNvSpPr>
              <p:nvPr/>
            </p:nvSpPr>
            <p:spPr bwMode="auto">
              <a:xfrm>
                <a:off x="2114550" y="508000"/>
                <a:ext cx="209550" cy="196850"/>
              </a:xfrm>
              <a:custGeom>
                <a:avLst/>
                <a:gdLst/>
                <a:ahLst/>
                <a:cxnLst>
                  <a:cxn ang="0">
                    <a:pos x="26" y="98"/>
                  </a:cxn>
                  <a:cxn ang="0">
                    <a:pos x="30" y="28"/>
                  </a:cxn>
                  <a:cxn ang="0">
                    <a:pos x="104" y="26"/>
                  </a:cxn>
                  <a:cxn ang="0">
                    <a:pos x="104" y="42"/>
                  </a:cxn>
                  <a:cxn ang="0">
                    <a:pos x="108" y="46"/>
                  </a:cxn>
                  <a:cxn ang="0">
                    <a:pos x="130" y="18"/>
                  </a:cxn>
                  <a:cxn ang="0">
                    <a:pos x="130" y="18"/>
                  </a:cxn>
                  <a:cxn ang="0">
                    <a:pos x="132" y="16"/>
                  </a:cxn>
                  <a:cxn ang="0">
                    <a:pos x="132" y="16"/>
                  </a:cxn>
                  <a:cxn ang="0">
                    <a:pos x="130" y="10"/>
                  </a:cxn>
                  <a:cxn ang="0">
                    <a:pos x="126" y="4"/>
                  </a:cxn>
                  <a:cxn ang="0">
                    <a:pos x="126" y="4"/>
                  </a:cxn>
                  <a:cxn ang="0">
                    <a:pos x="120" y="0"/>
                  </a:cxn>
                  <a:cxn ang="0">
                    <a:pos x="114" y="0"/>
                  </a:cxn>
                  <a:cxn ang="0">
                    <a:pos x="22" y="2"/>
                  </a:cxn>
                  <a:cxn ang="0">
                    <a:pos x="22" y="2"/>
                  </a:cxn>
                  <a:cxn ang="0">
                    <a:pos x="16" y="4"/>
                  </a:cxn>
                  <a:cxn ang="0">
                    <a:pos x="10" y="8"/>
                  </a:cxn>
                  <a:cxn ang="0">
                    <a:pos x="6" y="14"/>
                  </a:cxn>
                  <a:cxn ang="0">
                    <a:pos x="4" y="20"/>
                  </a:cxn>
                  <a:cxn ang="0">
                    <a:pos x="0" y="106"/>
                  </a:cxn>
                  <a:cxn ang="0">
                    <a:pos x="0" y="106"/>
                  </a:cxn>
                  <a:cxn ang="0">
                    <a:pos x="0" y="112"/>
                  </a:cxn>
                  <a:cxn ang="0">
                    <a:pos x="4" y="118"/>
                  </a:cxn>
                  <a:cxn ang="0">
                    <a:pos x="4" y="118"/>
                  </a:cxn>
                  <a:cxn ang="0">
                    <a:pos x="10" y="122"/>
                  </a:cxn>
                  <a:cxn ang="0">
                    <a:pos x="18" y="124"/>
                  </a:cxn>
                  <a:cxn ang="0">
                    <a:pos x="90" y="122"/>
                  </a:cxn>
                  <a:cxn ang="0">
                    <a:pos x="58" y="96"/>
                  </a:cxn>
                  <a:cxn ang="0">
                    <a:pos x="26" y="98"/>
                  </a:cxn>
                </a:cxnLst>
                <a:rect l="0" t="0" r="r" b="b"/>
                <a:pathLst>
                  <a:path w="132" h="124">
                    <a:moveTo>
                      <a:pt x="26" y="98"/>
                    </a:moveTo>
                    <a:lnTo>
                      <a:pt x="30" y="28"/>
                    </a:lnTo>
                    <a:lnTo>
                      <a:pt x="104" y="26"/>
                    </a:lnTo>
                    <a:lnTo>
                      <a:pt x="104" y="42"/>
                    </a:lnTo>
                    <a:lnTo>
                      <a:pt x="108" y="46"/>
                    </a:lnTo>
                    <a:lnTo>
                      <a:pt x="130" y="18"/>
                    </a:lnTo>
                    <a:lnTo>
                      <a:pt x="130" y="18"/>
                    </a:lnTo>
                    <a:lnTo>
                      <a:pt x="132" y="16"/>
                    </a:lnTo>
                    <a:lnTo>
                      <a:pt x="132" y="16"/>
                    </a:lnTo>
                    <a:lnTo>
                      <a:pt x="130" y="10"/>
                    </a:lnTo>
                    <a:lnTo>
                      <a:pt x="126" y="4"/>
                    </a:lnTo>
                    <a:lnTo>
                      <a:pt x="126" y="4"/>
                    </a:lnTo>
                    <a:lnTo>
                      <a:pt x="120" y="0"/>
                    </a:lnTo>
                    <a:lnTo>
                      <a:pt x="114" y="0"/>
                    </a:lnTo>
                    <a:lnTo>
                      <a:pt x="22" y="2"/>
                    </a:lnTo>
                    <a:lnTo>
                      <a:pt x="22" y="2"/>
                    </a:lnTo>
                    <a:lnTo>
                      <a:pt x="16" y="4"/>
                    </a:lnTo>
                    <a:lnTo>
                      <a:pt x="10" y="8"/>
                    </a:lnTo>
                    <a:lnTo>
                      <a:pt x="6" y="14"/>
                    </a:lnTo>
                    <a:lnTo>
                      <a:pt x="4" y="20"/>
                    </a:lnTo>
                    <a:lnTo>
                      <a:pt x="0" y="106"/>
                    </a:lnTo>
                    <a:lnTo>
                      <a:pt x="0" y="106"/>
                    </a:lnTo>
                    <a:lnTo>
                      <a:pt x="0" y="112"/>
                    </a:lnTo>
                    <a:lnTo>
                      <a:pt x="4" y="118"/>
                    </a:lnTo>
                    <a:lnTo>
                      <a:pt x="4" y="118"/>
                    </a:lnTo>
                    <a:lnTo>
                      <a:pt x="10" y="122"/>
                    </a:lnTo>
                    <a:lnTo>
                      <a:pt x="18" y="124"/>
                    </a:lnTo>
                    <a:lnTo>
                      <a:pt x="90" y="122"/>
                    </a:lnTo>
                    <a:lnTo>
                      <a:pt x="58" y="96"/>
                    </a:lnTo>
                    <a:lnTo>
                      <a:pt x="26" y="98"/>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51" name="Freeform 58">
                <a:extLst>
                  <a:ext uri="{FF2B5EF4-FFF2-40B4-BE49-F238E27FC236}">
                    <a16:creationId xmlns:a16="http://schemas.microsoft.com/office/drawing/2014/main" id="{140EADBB-0462-4675-9423-5AE68DAF6AA2}"/>
                  </a:ext>
                </a:extLst>
              </p:cNvPr>
              <p:cNvSpPr>
                <a:spLocks/>
              </p:cNvSpPr>
              <p:nvPr/>
            </p:nvSpPr>
            <p:spPr bwMode="auto">
              <a:xfrm>
                <a:off x="2206625" y="520700"/>
                <a:ext cx="203200" cy="177800"/>
              </a:xfrm>
              <a:custGeom>
                <a:avLst/>
                <a:gdLst/>
                <a:ahLst/>
                <a:cxnLst>
                  <a:cxn ang="0">
                    <a:pos x="122" y="2"/>
                  </a:cxn>
                  <a:cxn ang="0">
                    <a:pos x="122" y="2"/>
                  </a:cxn>
                  <a:cxn ang="0">
                    <a:pos x="116" y="0"/>
                  </a:cxn>
                  <a:cxn ang="0">
                    <a:pos x="110" y="0"/>
                  </a:cxn>
                  <a:cxn ang="0">
                    <a:pos x="102" y="2"/>
                  </a:cxn>
                  <a:cxn ang="0">
                    <a:pos x="98" y="6"/>
                  </a:cxn>
                  <a:cxn ang="0">
                    <a:pos x="54" y="64"/>
                  </a:cxn>
                  <a:cxn ang="0">
                    <a:pos x="28" y="44"/>
                  </a:cxn>
                  <a:cxn ang="0">
                    <a:pos x="28" y="44"/>
                  </a:cxn>
                  <a:cxn ang="0">
                    <a:pos x="22" y="40"/>
                  </a:cxn>
                  <a:cxn ang="0">
                    <a:pos x="16" y="40"/>
                  </a:cxn>
                  <a:cxn ang="0">
                    <a:pos x="10" y="42"/>
                  </a:cxn>
                  <a:cxn ang="0">
                    <a:pos x="4" y="46"/>
                  </a:cxn>
                  <a:cxn ang="0">
                    <a:pos x="4" y="46"/>
                  </a:cxn>
                  <a:cxn ang="0">
                    <a:pos x="2" y="52"/>
                  </a:cxn>
                  <a:cxn ang="0">
                    <a:pos x="0" y="60"/>
                  </a:cxn>
                  <a:cxn ang="0">
                    <a:pos x="2" y="66"/>
                  </a:cxn>
                  <a:cxn ang="0">
                    <a:pos x="8" y="72"/>
                  </a:cxn>
                  <a:cxn ang="0">
                    <a:pos x="60" y="112"/>
                  </a:cxn>
                  <a:cxn ang="0">
                    <a:pos x="126" y="28"/>
                  </a:cxn>
                  <a:cxn ang="0">
                    <a:pos x="126" y="28"/>
                  </a:cxn>
                  <a:cxn ang="0">
                    <a:pos x="128" y="22"/>
                  </a:cxn>
                  <a:cxn ang="0">
                    <a:pos x="128" y="14"/>
                  </a:cxn>
                  <a:cxn ang="0">
                    <a:pos x="126" y="8"/>
                  </a:cxn>
                  <a:cxn ang="0">
                    <a:pos x="122" y="2"/>
                  </a:cxn>
                  <a:cxn ang="0">
                    <a:pos x="122" y="2"/>
                  </a:cxn>
                </a:cxnLst>
                <a:rect l="0" t="0" r="r" b="b"/>
                <a:pathLst>
                  <a:path w="128" h="112">
                    <a:moveTo>
                      <a:pt x="122" y="2"/>
                    </a:moveTo>
                    <a:lnTo>
                      <a:pt x="122" y="2"/>
                    </a:lnTo>
                    <a:lnTo>
                      <a:pt x="116" y="0"/>
                    </a:lnTo>
                    <a:lnTo>
                      <a:pt x="110" y="0"/>
                    </a:lnTo>
                    <a:lnTo>
                      <a:pt x="102" y="2"/>
                    </a:lnTo>
                    <a:lnTo>
                      <a:pt x="98" y="6"/>
                    </a:lnTo>
                    <a:lnTo>
                      <a:pt x="54" y="64"/>
                    </a:lnTo>
                    <a:lnTo>
                      <a:pt x="28" y="44"/>
                    </a:lnTo>
                    <a:lnTo>
                      <a:pt x="28" y="44"/>
                    </a:lnTo>
                    <a:lnTo>
                      <a:pt x="22" y="40"/>
                    </a:lnTo>
                    <a:lnTo>
                      <a:pt x="16" y="40"/>
                    </a:lnTo>
                    <a:lnTo>
                      <a:pt x="10" y="42"/>
                    </a:lnTo>
                    <a:lnTo>
                      <a:pt x="4" y="46"/>
                    </a:lnTo>
                    <a:lnTo>
                      <a:pt x="4" y="46"/>
                    </a:lnTo>
                    <a:lnTo>
                      <a:pt x="2" y="52"/>
                    </a:lnTo>
                    <a:lnTo>
                      <a:pt x="0" y="60"/>
                    </a:lnTo>
                    <a:lnTo>
                      <a:pt x="2" y="66"/>
                    </a:lnTo>
                    <a:lnTo>
                      <a:pt x="8" y="72"/>
                    </a:lnTo>
                    <a:lnTo>
                      <a:pt x="60" y="112"/>
                    </a:lnTo>
                    <a:lnTo>
                      <a:pt x="126" y="28"/>
                    </a:lnTo>
                    <a:lnTo>
                      <a:pt x="126" y="28"/>
                    </a:lnTo>
                    <a:lnTo>
                      <a:pt x="128" y="22"/>
                    </a:lnTo>
                    <a:lnTo>
                      <a:pt x="128" y="14"/>
                    </a:lnTo>
                    <a:lnTo>
                      <a:pt x="126" y="8"/>
                    </a:lnTo>
                    <a:lnTo>
                      <a:pt x="122" y="2"/>
                    </a:lnTo>
                    <a:lnTo>
                      <a:pt x="122" y="2"/>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52" name="Freeform 10">
              <a:extLst>
                <a:ext uri="{FF2B5EF4-FFF2-40B4-BE49-F238E27FC236}">
                  <a16:creationId xmlns:a16="http://schemas.microsoft.com/office/drawing/2014/main" id="{D217D313-B650-4DDF-B21B-ECE5C04BA895}"/>
                </a:ext>
              </a:extLst>
            </p:cNvPr>
            <p:cNvSpPr>
              <a:spLocks noEditPoints="1"/>
            </p:cNvSpPr>
            <p:nvPr userDrawn="1"/>
          </p:nvSpPr>
          <p:spPr bwMode="auto">
            <a:xfrm>
              <a:off x="3637760" y="5160917"/>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grpSp>
        <p:nvGrpSpPr>
          <p:cNvPr id="59" name="Group 58">
            <a:extLst>
              <a:ext uri="{FF2B5EF4-FFF2-40B4-BE49-F238E27FC236}">
                <a16:creationId xmlns:a16="http://schemas.microsoft.com/office/drawing/2014/main" id="{6331DE1E-9CEE-460F-94AF-3842B027E866}"/>
              </a:ext>
            </a:extLst>
          </p:cNvPr>
          <p:cNvGrpSpPr/>
          <p:nvPr userDrawn="1"/>
        </p:nvGrpSpPr>
        <p:grpSpPr>
          <a:xfrm>
            <a:off x="10862684" y="5140773"/>
            <a:ext cx="1005130" cy="1012511"/>
            <a:chOff x="11399987" y="5140774"/>
            <a:chExt cx="1005130" cy="1012511"/>
          </a:xfrm>
        </p:grpSpPr>
        <p:sp>
          <p:nvSpPr>
            <p:cNvPr id="26" name="Oval 11">
              <a:extLst>
                <a:ext uri="{FF2B5EF4-FFF2-40B4-BE49-F238E27FC236}">
                  <a16:creationId xmlns:a16="http://schemas.microsoft.com/office/drawing/2014/main" id="{793DE9A0-A2F6-4C7E-87E3-98F8882CF955}"/>
                </a:ext>
              </a:extLst>
            </p:cNvPr>
            <p:cNvSpPr>
              <a:spLocks noChangeArrowheads="1"/>
            </p:cNvSpPr>
            <p:nvPr userDrawn="1"/>
          </p:nvSpPr>
          <p:spPr bwMode="auto">
            <a:xfrm>
              <a:off x="11399987" y="5140774"/>
              <a:ext cx="1005130" cy="1012511"/>
            </a:xfrm>
            <a:prstGeom prst="ellipse">
              <a:avLst/>
            </a:prstGeom>
            <a:solidFill>
              <a:schemeClr val="accent1">
                <a:lumMod val="100000"/>
              </a:schemeClr>
            </a:solidFill>
            <a:ln w="9525" cap="flat" cmpd="sng" algn="ctr">
              <a:solidFill>
                <a:schemeClr val="accent1">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27" name="Oval 12">
              <a:extLst>
                <a:ext uri="{FF2B5EF4-FFF2-40B4-BE49-F238E27FC236}">
                  <a16:creationId xmlns:a16="http://schemas.microsoft.com/office/drawing/2014/main" id="{0FB8640A-5F13-4672-AE9B-26FB3FD76658}"/>
                </a:ext>
              </a:extLst>
            </p:cNvPr>
            <p:cNvSpPr>
              <a:spLocks noChangeArrowheads="1"/>
            </p:cNvSpPr>
            <p:nvPr userDrawn="1"/>
          </p:nvSpPr>
          <p:spPr bwMode="auto">
            <a:xfrm>
              <a:off x="11431720" y="5171769"/>
              <a:ext cx="941664" cy="950521"/>
            </a:xfrm>
            <a:prstGeom prst="ellipse">
              <a:avLst/>
            </a:pr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28" name="Freeform 13">
              <a:extLst>
                <a:ext uri="{FF2B5EF4-FFF2-40B4-BE49-F238E27FC236}">
                  <a16:creationId xmlns:a16="http://schemas.microsoft.com/office/drawing/2014/main" id="{564F63E5-576A-4740-B72B-38A5533AC83D}"/>
                </a:ext>
              </a:extLst>
            </p:cNvPr>
            <p:cNvSpPr>
              <a:spLocks noEditPoints="1"/>
            </p:cNvSpPr>
            <p:nvPr userDrawn="1"/>
          </p:nvSpPr>
          <p:spPr bwMode="auto">
            <a:xfrm>
              <a:off x="11424340" y="5165865"/>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2" y="274"/>
                    <a:pt x="0" y="213"/>
                    <a:pt x="0" y="137"/>
                  </a:cubicBezTo>
                  <a:cubicBezTo>
                    <a:pt x="0" y="61"/>
                    <a:pt x="62" y="0"/>
                    <a:pt x="137" y="0"/>
                  </a:cubicBezTo>
                  <a:cubicBezTo>
                    <a:pt x="213" y="0"/>
                    <a:pt x="274" y="61"/>
                    <a:pt x="274" y="137"/>
                  </a:cubicBezTo>
                  <a:cubicBezTo>
                    <a:pt x="274" y="213"/>
                    <a:pt x="213" y="274"/>
                    <a:pt x="137" y="274"/>
                  </a:cubicBezTo>
                  <a:close/>
                  <a:moveTo>
                    <a:pt x="137" y="4"/>
                  </a:moveTo>
                  <a:cubicBezTo>
                    <a:pt x="64" y="4"/>
                    <a:pt x="4" y="64"/>
                    <a:pt x="4" y="137"/>
                  </a:cubicBezTo>
                  <a:cubicBezTo>
                    <a:pt x="4" y="210"/>
                    <a:pt x="64"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53" name="Freeform 19">
              <a:extLst>
                <a:ext uri="{FF2B5EF4-FFF2-40B4-BE49-F238E27FC236}">
                  <a16:creationId xmlns:a16="http://schemas.microsoft.com/office/drawing/2014/main" id="{B0962906-9789-4680-A63E-6807036B080B}"/>
                </a:ext>
              </a:extLst>
            </p:cNvPr>
            <p:cNvSpPr>
              <a:spLocks noEditPoints="1"/>
            </p:cNvSpPr>
            <p:nvPr userDrawn="1"/>
          </p:nvSpPr>
          <p:spPr bwMode="auto">
            <a:xfrm>
              <a:off x="11568593" y="5349383"/>
              <a:ext cx="666442" cy="595292"/>
            </a:xfrm>
            <a:custGeom>
              <a:avLst/>
              <a:gdLst/>
              <a:ahLst/>
              <a:cxnLst>
                <a:cxn ang="0">
                  <a:pos x="402" y="288"/>
                </a:cxn>
                <a:cxn ang="0">
                  <a:pos x="364" y="314"/>
                </a:cxn>
                <a:cxn ang="0">
                  <a:pos x="352" y="200"/>
                </a:cxn>
                <a:cxn ang="0">
                  <a:pos x="394" y="112"/>
                </a:cxn>
                <a:cxn ang="0">
                  <a:pos x="326" y="8"/>
                </a:cxn>
                <a:cxn ang="0">
                  <a:pos x="218" y="18"/>
                </a:cxn>
                <a:cxn ang="0">
                  <a:pos x="168" y="112"/>
                </a:cxn>
                <a:cxn ang="0">
                  <a:pos x="228" y="210"/>
                </a:cxn>
                <a:cxn ang="0">
                  <a:pos x="198" y="316"/>
                </a:cxn>
                <a:cxn ang="0">
                  <a:pos x="150" y="282"/>
                </a:cxn>
                <a:cxn ang="0">
                  <a:pos x="68" y="286"/>
                </a:cxn>
                <a:cxn ang="0">
                  <a:pos x="0" y="390"/>
                </a:cxn>
                <a:cxn ang="0">
                  <a:pos x="50" y="482"/>
                </a:cxn>
                <a:cxn ang="0">
                  <a:pos x="156" y="494"/>
                </a:cxn>
                <a:cxn ang="0">
                  <a:pos x="226" y="390"/>
                </a:cxn>
                <a:cxn ang="0">
                  <a:pos x="282" y="298"/>
                </a:cxn>
                <a:cxn ang="0">
                  <a:pos x="338" y="390"/>
                </a:cxn>
                <a:cxn ang="0">
                  <a:pos x="388" y="482"/>
                </a:cxn>
                <a:cxn ang="0">
                  <a:pos x="494" y="494"/>
                </a:cxn>
                <a:cxn ang="0">
                  <a:pos x="562" y="390"/>
                </a:cxn>
                <a:cxn ang="0">
                  <a:pos x="514" y="296"/>
                </a:cxn>
                <a:cxn ang="0">
                  <a:pos x="112" y="450"/>
                </a:cxn>
                <a:cxn ang="0">
                  <a:pos x="52" y="438"/>
                </a:cxn>
                <a:cxn ang="0">
                  <a:pos x="66" y="396"/>
                </a:cxn>
                <a:cxn ang="0">
                  <a:pos x="100" y="378"/>
                </a:cxn>
                <a:cxn ang="0">
                  <a:pos x="100" y="368"/>
                </a:cxn>
                <a:cxn ang="0">
                  <a:pos x="96" y="324"/>
                </a:cxn>
                <a:cxn ang="0">
                  <a:pos x="134" y="332"/>
                </a:cxn>
                <a:cxn ang="0">
                  <a:pos x="126" y="368"/>
                </a:cxn>
                <a:cxn ang="0">
                  <a:pos x="132" y="382"/>
                </a:cxn>
                <a:cxn ang="0">
                  <a:pos x="170" y="410"/>
                </a:cxn>
                <a:cxn ang="0">
                  <a:pos x="164" y="444"/>
                </a:cxn>
                <a:cxn ang="0">
                  <a:pos x="220" y="158"/>
                </a:cxn>
                <a:cxn ang="0">
                  <a:pos x="242" y="112"/>
                </a:cxn>
                <a:cxn ang="0">
                  <a:pos x="270" y="96"/>
                </a:cxn>
                <a:cxn ang="0">
                  <a:pos x="264" y="84"/>
                </a:cxn>
                <a:cxn ang="0">
                  <a:pos x="272" y="42"/>
                </a:cxn>
                <a:cxn ang="0">
                  <a:pos x="304" y="62"/>
                </a:cxn>
                <a:cxn ang="0">
                  <a:pos x="294" y="90"/>
                </a:cxn>
                <a:cxn ang="0">
                  <a:pos x="300" y="104"/>
                </a:cxn>
                <a:cxn ang="0">
                  <a:pos x="342" y="144"/>
                </a:cxn>
                <a:cxn ang="0">
                  <a:pos x="324" y="170"/>
                </a:cxn>
                <a:cxn ang="0">
                  <a:pos x="250" y="172"/>
                </a:cxn>
                <a:cxn ang="0">
                  <a:pos x="220" y="158"/>
                </a:cxn>
                <a:cxn ang="0">
                  <a:pos x="398" y="444"/>
                </a:cxn>
                <a:cxn ang="0">
                  <a:pos x="392" y="410"/>
                </a:cxn>
                <a:cxn ang="0">
                  <a:pos x="432" y="382"/>
                </a:cxn>
                <a:cxn ang="0">
                  <a:pos x="438" y="368"/>
                </a:cxn>
                <a:cxn ang="0">
                  <a:pos x="428" y="338"/>
                </a:cxn>
                <a:cxn ang="0">
                  <a:pos x="460" y="320"/>
                </a:cxn>
                <a:cxn ang="0">
                  <a:pos x="468" y="362"/>
                </a:cxn>
                <a:cxn ang="0">
                  <a:pos x="460" y="374"/>
                </a:cxn>
                <a:cxn ang="0">
                  <a:pos x="496" y="396"/>
                </a:cxn>
                <a:cxn ang="0">
                  <a:pos x="510" y="438"/>
                </a:cxn>
                <a:cxn ang="0">
                  <a:pos x="450" y="450"/>
                </a:cxn>
              </a:cxnLst>
              <a:rect l="0" t="0" r="r" b="b"/>
              <a:pathLst>
                <a:path w="562" h="502">
                  <a:moveTo>
                    <a:pt x="450" y="276"/>
                  </a:moveTo>
                  <a:lnTo>
                    <a:pt x="450" y="276"/>
                  </a:lnTo>
                  <a:lnTo>
                    <a:pt x="438" y="278"/>
                  </a:lnTo>
                  <a:lnTo>
                    <a:pt x="426" y="280"/>
                  </a:lnTo>
                  <a:lnTo>
                    <a:pt x="414" y="282"/>
                  </a:lnTo>
                  <a:lnTo>
                    <a:pt x="402" y="288"/>
                  </a:lnTo>
                  <a:lnTo>
                    <a:pt x="392" y="292"/>
                  </a:lnTo>
                  <a:lnTo>
                    <a:pt x="382" y="300"/>
                  </a:lnTo>
                  <a:lnTo>
                    <a:pt x="374" y="308"/>
                  </a:lnTo>
                  <a:lnTo>
                    <a:pt x="364" y="316"/>
                  </a:lnTo>
                  <a:lnTo>
                    <a:pt x="364" y="316"/>
                  </a:lnTo>
                  <a:lnTo>
                    <a:pt x="364" y="314"/>
                  </a:lnTo>
                  <a:lnTo>
                    <a:pt x="298" y="264"/>
                  </a:lnTo>
                  <a:lnTo>
                    <a:pt x="298" y="224"/>
                  </a:lnTo>
                  <a:lnTo>
                    <a:pt x="298" y="224"/>
                  </a:lnTo>
                  <a:lnTo>
                    <a:pt x="318" y="218"/>
                  </a:lnTo>
                  <a:lnTo>
                    <a:pt x="336" y="210"/>
                  </a:lnTo>
                  <a:lnTo>
                    <a:pt x="352" y="200"/>
                  </a:lnTo>
                  <a:lnTo>
                    <a:pt x="366" y="186"/>
                  </a:lnTo>
                  <a:lnTo>
                    <a:pt x="378" y="170"/>
                  </a:lnTo>
                  <a:lnTo>
                    <a:pt x="386" y="152"/>
                  </a:lnTo>
                  <a:lnTo>
                    <a:pt x="392" y="132"/>
                  </a:lnTo>
                  <a:lnTo>
                    <a:pt x="394" y="112"/>
                  </a:lnTo>
                  <a:lnTo>
                    <a:pt x="394" y="112"/>
                  </a:lnTo>
                  <a:lnTo>
                    <a:pt x="392" y="90"/>
                  </a:lnTo>
                  <a:lnTo>
                    <a:pt x="386" y="68"/>
                  </a:lnTo>
                  <a:lnTo>
                    <a:pt x="374" y="48"/>
                  </a:lnTo>
                  <a:lnTo>
                    <a:pt x="362" y="32"/>
                  </a:lnTo>
                  <a:lnTo>
                    <a:pt x="344" y="18"/>
                  </a:lnTo>
                  <a:lnTo>
                    <a:pt x="326" y="8"/>
                  </a:lnTo>
                  <a:lnTo>
                    <a:pt x="304" y="2"/>
                  </a:lnTo>
                  <a:lnTo>
                    <a:pt x="282" y="0"/>
                  </a:lnTo>
                  <a:lnTo>
                    <a:pt x="282" y="0"/>
                  </a:lnTo>
                  <a:lnTo>
                    <a:pt x="258" y="2"/>
                  </a:lnTo>
                  <a:lnTo>
                    <a:pt x="238" y="8"/>
                  </a:lnTo>
                  <a:lnTo>
                    <a:pt x="218" y="18"/>
                  </a:lnTo>
                  <a:lnTo>
                    <a:pt x="202" y="32"/>
                  </a:lnTo>
                  <a:lnTo>
                    <a:pt x="188" y="48"/>
                  </a:lnTo>
                  <a:lnTo>
                    <a:pt x="178" y="68"/>
                  </a:lnTo>
                  <a:lnTo>
                    <a:pt x="172" y="90"/>
                  </a:lnTo>
                  <a:lnTo>
                    <a:pt x="168" y="112"/>
                  </a:lnTo>
                  <a:lnTo>
                    <a:pt x="168" y="112"/>
                  </a:lnTo>
                  <a:lnTo>
                    <a:pt x="170" y="132"/>
                  </a:lnTo>
                  <a:lnTo>
                    <a:pt x="176" y="152"/>
                  </a:lnTo>
                  <a:lnTo>
                    <a:pt x="184" y="170"/>
                  </a:lnTo>
                  <a:lnTo>
                    <a:pt x="196" y="186"/>
                  </a:lnTo>
                  <a:lnTo>
                    <a:pt x="210" y="200"/>
                  </a:lnTo>
                  <a:lnTo>
                    <a:pt x="228" y="210"/>
                  </a:lnTo>
                  <a:lnTo>
                    <a:pt x="246" y="218"/>
                  </a:lnTo>
                  <a:lnTo>
                    <a:pt x="266" y="224"/>
                  </a:lnTo>
                  <a:lnTo>
                    <a:pt x="266" y="264"/>
                  </a:lnTo>
                  <a:lnTo>
                    <a:pt x="200" y="314"/>
                  </a:lnTo>
                  <a:lnTo>
                    <a:pt x="200" y="314"/>
                  </a:lnTo>
                  <a:lnTo>
                    <a:pt x="198" y="316"/>
                  </a:lnTo>
                  <a:lnTo>
                    <a:pt x="198" y="316"/>
                  </a:lnTo>
                  <a:lnTo>
                    <a:pt x="190" y="308"/>
                  </a:lnTo>
                  <a:lnTo>
                    <a:pt x="180" y="300"/>
                  </a:lnTo>
                  <a:lnTo>
                    <a:pt x="170" y="292"/>
                  </a:lnTo>
                  <a:lnTo>
                    <a:pt x="160" y="288"/>
                  </a:lnTo>
                  <a:lnTo>
                    <a:pt x="150" y="282"/>
                  </a:lnTo>
                  <a:lnTo>
                    <a:pt x="138" y="280"/>
                  </a:lnTo>
                  <a:lnTo>
                    <a:pt x="126" y="278"/>
                  </a:lnTo>
                  <a:lnTo>
                    <a:pt x="112" y="276"/>
                  </a:lnTo>
                  <a:lnTo>
                    <a:pt x="112" y="276"/>
                  </a:lnTo>
                  <a:lnTo>
                    <a:pt x="90" y="280"/>
                  </a:lnTo>
                  <a:lnTo>
                    <a:pt x="68" y="286"/>
                  </a:lnTo>
                  <a:lnTo>
                    <a:pt x="50" y="296"/>
                  </a:lnTo>
                  <a:lnTo>
                    <a:pt x="34" y="310"/>
                  </a:lnTo>
                  <a:lnTo>
                    <a:pt x="20" y="326"/>
                  </a:lnTo>
                  <a:lnTo>
                    <a:pt x="8" y="346"/>
                  </a:lnTo>
                  <a:lnTo>
                    <a:pt x="2" y="366"/>
                  </a:lnTo>
                  <a:lnTo>
                    <a:pt x="0" y="390"/>
                  </a:lnTo>
                  <a:lnTo>
                    <a:pt x="0" y="390"/>
                  </a:lnTo>
                  <a:lnTo>
                    <a:pt x="2" y="412"/>
                  </a:lnTo>
                  <a:lnTo>
                    <a:pt x="8" y="434"/>
                  </a:lnTo>
                  <a:lnTo>
                    <a:pt x="20" y="452"/>
                  </a:lnTo>
                  <a:lnTo>
                    <a:pt x="34" y="470"/>
                  </a:lnTo>
                  <a:lnTo>
                    <a:pt x="50" y="482"/>
                  </a:lnTo>
                  <a:lnTo>
                    <a:pt x="68" y="494"/>
                  </a:lnTo>
                  <a:lnTo>
                    <a:pt x="90" y="500"/>
                  </a:lnTo>
                  <a:lnTo>
                    <a:pt x="112" y="502"/>
                  </a:lnTo>
                  <a:lnTo>
                    <a:pt x="112" y="502"/>
                  </a:lnTo>
                  <a:lnTo>
                    <a:pt x="136" y="500"/>
                  </a:lnTo>
                  <a:lnTo>
                    <a:pt x="156" y="494"/>
                  </a:lnTo>
                  <a:lnTo>
                    <a:pt x="176" y="482"/>
                  </a:lnTo>
                  <a:lnTo>
                    <a:pt x="192" y="470"/>
                  </a:lnTo>
                  <a:lnTo>
                    <a:pt x="206" y="452"/>
                  </a:lnTo>
                  <a:lnTo>
                    <a:pt x="216" y="434"/>
                  </a:lnTo>
                  <a:lnTo>
                    <a:pt x="224" y="412"/>
                  </a:lnTo>
                  <a:lnTo>
                    <a:pt x="226" y="390"/>
                  </a:lnTo>
                  <a:lnTo>
                    <a:pt x="226" y="390"/>
                  </a:lnTo>
                  <a:lnTo>
                    <a:pt x="224" y="368"/>
                  </a:lnTo>
                  <a:lnTo>
                    <a:pt x="216" y="346"/>
                  </a:lnTo>
                  <a:lnTo>
                    <a:pt x="216" y="346"/>
                  </a:lnTo>
                  <a:lnTo>
                    <a:pt x="222" y="344"/>
                  </a:lnTo>
                  <a:lnTo>
                    <a:pt x="282" y="298"/>
                  </a:lnTo>
                  <a:lnTo>
                    <a:pt x="340" y="344"/>
                  </a:lnTo>
                  <a:lnTo>
                    <a:pt x="340" y="344"/>
                  </a:lnTo>
                  <a:lnTo>
                    <a:pt x="346" y="346"/>
                  </a:lnTo>
                  <a:lnTo>
                    <a:pt x="346" y="346"/>
                  </a:lnTo>
                  <a:lnTo>
                    <a:pt x="340" y="368"/>
                  </a:lnTo>
                  <a:lnTo>
                    <a:pt x="338" y="390"/>
                  </a:lnTo>
                  <a:lnTo>
                    <a:pt x="338" y="390"/>
                  </a:lnTo>
                  <a:lnTo>
                    <a:pt x="340" y="412"/>
                  </a:lnTo>
                  <a:lnTo>
                    <a:pt x="346" y="434"/>
                  </a:lnTo>
                  <a:lnTo>
                    <a:pt x="356" y="452"/>
                  </a:lnTo>
                  <a:lnTo>
                    <a:pt x="370" y="470"/>
                  </a:lnTo>
                  <a:lnTo>
                    <a:pt x="388" y="482"/>
                  </a:lnTo>
                  <a:lnTo>
                    <a:pt x="406" y="494"/>
                  </a:lnTo>
                  <a:lnTo>
                    <a:pt x="428" y="500"/>
                  </a:lnTo>
                  <a:lnTo>
                    <a:pt x="450" y="502"/>
                  </a:lnTo>
                  <a:lnTo>
                    <a:pt x="450" y="502"/>
                  </a:lnTo>
                  <a:lnTo>
                    <a:pt x="472" y="500"/>
                  </a:lnTo>
                  <a:lnTo>
                    <a:pt x="494" y="494"/>
                  </a:lnTo>
                  <a:lnTo>
                    <a:pt x="514" y="482"/>
                  </a:lnTo>
                  <a:lnTo>
                    <a:pt x="530" y="470"/>
                  </a:lnTo>
                  <a:lnTo>
                    <a:pt x="544" y="452"/>
                  </a:lnTo>
                  <a:lnTo>
                    <a:pt x="554" y="434"/>
                  </a:lnTo>
                  <a:lnTo>
                    <a:pt x="560" y="412"/>
                  </a:lnTo>
                  <a:lnTo>
                    <a:pt x="562" y="390"/>
                  </a:lnTo>
                  <a:lnTo>
                    <a:pt x="562" y="390"/>
                  </a:lnTo>
                  <a:lnTo>
                    <a:pt x="560" y="366"/>
                  </a:lnTo>
                  <a:lnTo>
                    <a:pt x="554" y="346"/>
                  </a:lnTo>
                  <a:lnTo>
                    <a:pt x="544" y="326"/>
                  </a:lnTo>
                  <a:lnTo>
                    <a:pt x="530" y="310"/>
                  </a:lnTo>
                  <a:lnTo>
                    <a:pt x="514" y="296"/>
                  </a:lnTo>
                  <a:lnTo>
                    <a:pt x="494" y="286"/>
                  </a:lnTo>
                  <a:lnTo>
                    <a:pt x="472" y="280"/>
                  </a:lnTo>
                  <a:lnTo>
                    <a:pt x="450" y="276"/>
                  </a:lnTo>
                  <a:lnTo>
                    <a:pt x="450" y="276"/>
                  </a:lnTo>
                  <a:close/>
                  <a:moveTo>
                    <a:pt x="112" y="450"/>
                  </a:moveTo>
                  <a:lnTo>
                    <a:pt x="112" y="450"/>
                  </a:lnTo>
                  <a:lnTo>
                    <a:pt x="104" y="450"/>
                  </a:lnTo>
                  <a:lnTo>
                    <a:pt x="82" y="448"/>
                  </a:lnTo>
                  <a:lnTo>
                    <a:pt x="70" y="448"/>
                  </a:lnTo>
                  <a:lnTo>
                    <a:pt x="60" y="444"/>
                  </a:lnTo>
                  <a:lnTo>
                    <a:pt x="54" y="440"/>
                  </a:lnTo>
                  <a:lnTo>
                    <a:pt x="52" y="438"/>
                  </a:lnTo>
                  <a:lnTo>
                    <a:pt x="52" y="434"/>
                  </a:lnTo>
                  <a:lnTo>
                    <a:pt x="52" y="434"/>
                  </a:lnTo>
                  <a:lnTo>
                    <a:pt x="52" y="422"/>
                  </a:lnTo>
                  <a:lnTo>
                    <a:pt x="56" y="410"/>
                  </a:lnTo>
                  <a:lnTo>
                    <a:pt x="60" y="402"/>
                  </a:lnTo>
                  <a:lnTo>
                    <a:pt x="66" y="396"/>
                  </a:lnTo>
                  <a:lnTo>
                    <a:pt x="72" y="390"/>
                  </a:lnTo>
                  <a:lnTo>
                    <a:pt x="80" y="386"/>
                  </a:lnTo>
                  <a:lnTo>
                    <a:pt x="94" y="382"/>
                  </a:lnTo>
                  <a:lnTo>
                    <a:pt x="94" y="382"/>
                  </a:lnTo>
                  <a:lnTo>
                    <a:pt x="94" y="382"/>
                  </a:lnTo>
                  <a:lnTo>
                    <a:pt x="100" y="378"/>
                  </a:lnTo>
                  <a:lnTo>
                    <a:pt x="102" y="374"/>
                  </a:lnTo>
                  <a:lnTo>
                    <a:pt x="102" y="370"/>
                  </a:lnTo>
                  <a:lnTo>
                    <a:pt x="100" y="368"/>
                  </a:lnTo>
                  <a:lnTo>
                    <a:pt x="100" y="368"/>
                  </a:lnTo>
                  <a:lnTo>
                    <a:pt x="100" y="368"/>
                  </a:lnTo>
                  <a:lnTo>
                    <a:pt x="100" y="368"/>
                  </a:lnTo>
                  <a:lnTo>
                    <a:pt x="96" y="362"/>
                  </a:lnTo>
                  <a:lnTo>
                    <a:pt x="92" y="356"/>
                  </a:lnTo>
                  <a:lnTo>
                    <a:pt x="90" y="348"/>
                  </a:lnTo>
                  <a:lnTo>
                    <a:pt x="90" y="338"/>
                  </a:lnTo>
                  <a:lnTo>
                    <a:pt x="92" y="332"/>
                  </a:lnTo>
                  <a:lnTo>
                    <a:pt x="96" y="324"/>
                  </a:lnTo>
                  <a:lnTo>
                    <a:pt x="102" y="320"/>
                  </a:lnTo>
                  <a:lnTo>
                    <a:pt x="112" y="318"/>
                  </a:lnTo>
                  <a:lnTo>
                    <a:pt x="112" y="318"/>
                  </a:lnTo>
                  <a:lnTo>
                    <a:pt x="122" y="320"/>
                  </a:lnTo>
                  <a:lnTo>
                    <a:pt x="130" y="324"/>
                  </a:lnTo>
                  <a:lnTo>
                    <a:pt x="134" y="332"/>
                  </a:lnTo>
                  <a:lnTo>
                    <a:pt x="136" y="338"/>
                  </a:lnTo>
                  <a:lnTo>
                    <a:pt x="134" y="348"/>
                  </a:lnTo>
                  <a:lnTo>
                    <a:pt x="132" y="356"/>
                  </a:lnTo>
                  <a:lnTo>
                    <a:pt x="130" y="362"/>
                  </a:lnTo>
                  <a:lnTo>
                    <a:pt x="126" y="368"/>
                  </a:lnTo>
                  <a:lnTo>
                    <a:pt x="126" y="368"/>
                  </a:lnTo>
                  <a:lnTo>
                    <a:pt x="126" y="368"/>
                  </a:lnTo>
                  <a:lnTo>
                    <a:pt x="126" y="368"/>
                  </a:lnTo>
                  <a:lnTo>
                    <a:pt x="124" y="370"/>
                  </a:lnTo>
                  <a:lnTo>
                    <a:pt x="124" y="374"/>
                  </a:lnTo>
                  <a:lnTo>
                    <a:pt x="126" y="378"/>
                  </a:lnTo>
                  <a:lnTo>
                    <a:pt x="132" y="382"/>
                  </a:lnTo>
                  <a:lnTo>
                    <a:pt x="132" y="382"/>
                  </a:lnTo>
                  <a:lnTo>
                    <a:pt x="146" y="386"/>
                  </a:lnTo>
                  <a:lnTo>
                    <a:pt x="152" y="390"/>
                  </a:lnTo>
                  <a:lnTo>
                    <a:pt x="160" y="396"/>
                  </a:lnTo>
                  <a:lnTo>
                    <a:pt x="166" y="402"/>
                  </a:lnTo>
                  <a:lnTo>
                    <a:pt x="170" y="410"/>
                  </a:lnTo>
                  <a:lnTo>
                    <a:pt x="174" y="422"/>
                  </a:lnTo>
                  <a:lnTo>
                    <a:pt x="174" y="434"/>
                  </a:lnTo>
                  <a:lnTo>
                    <a:pt x="174" y="434"/>
                  </a:lnTo>
                  <a:lnTo>
                    <a:pt x="174" y="438"/>
                  </a:lnTo>
                  <a:lnTo>
                    <a:pt x="172" y="440"/>
                  </a:lnTo>
                  <a:lnTo>
                    <a:pt x="164" y="444"/>
                  </a:lnTo>
                  <a:lnTo>
                    <a:pt x="154" y="448"/>
                  </a:lnTo>
                  <a:lnTo>
                    <a:pt x="144" y="448"/>
                  </a:lnTo>
                  <a:lnTo>
                    <a:pt x="122" y="450"/>
                  </a:lnTo>
                  <a:lnTo>
                    <a:pt x="112" y="450"/>
                  </a:lnTo>
                  <a:lnTo>
                    <a:pt x="112" y="450"/>
                  </a:lnTo>
                  <a:close/>
                  <a:moveTo>
                    <a:pt x="220" y="158"/>
                  </a:moveTo>
                  <a:lnTo>
                    <a:pt x="220" y="158"/>
                  </a:lnTo>
                  <a:lnTo>
                    <a:pt x="222" y="144"/>
                  </a:lnTo>
                  <a:lnTo>
                    <a:pt x="224" y="132"/>
                  </a:lnTo>
                  <a:lnTo>
                    <a:pt x="228" y="124"/>
                  </a:lnTo>
                  <a:lnTo>
                    <a:pt x="234" y="118"/>
                  </a:lnTo>
                  <a:lnTo>
                    <a:pt x="242" y="112"/>
                  </a:lnTo>
                  <a:lnTo>
                    <a:pt x="248" y="108"/>
                  </a:lnTo>
                  <a:lnTo>
                    <a:pt x="262" y="104"/>
                  </a:lnTo>
                  <a:lnTo>
                    <a:pt x="262" y="104"/>
                  </a:lnTo>
                  <a:lnTo>
                    <a:pt x="262" y="104"/>
                  </a:lnTo>
                  <a:lnTo>
                    <a:pt x="268" y="102"/>
                  </a:lnTo>
                  <a:lnTo>
                    <a:pt x="270" y="96"/>
                  </a:lnTo>
                  <a:lnTo>
                    <a:pt x="270" y="94"/>
                  </a:lnTo>
                  <a:lnTo>
                    <a:pt x="268" y="90"/>
                  </a:lnTo>
                  <a:lnTo>
                    <a:pt x="268" y="90"/>
                  </a:lnTo>
                  <a:lnTo>
                    <a:pt x="268" y="90"/>
                  </a:lnTo>
                  <a:lnTo>
                    <a:pt x="268" y="90"/>
                  </a:lnTo>
                  <a:lnTo>
                    <a:pt x="264" y="84"/>
                  </a:lnTo>
                  <a:lnTo>
                    <a:pt x="262" y="78"/>
                  </a:lnTo>
                  <a:lnTo>
                    <a:pt x="260" y="70"/>
                  </a:lnTo>
                  <a:lnTo>
                    <a:pt x="258" y="62"/>
                  </a:lnTo>
                  <a:lnTo>
                    <a:pt x="260" y="54"/>
                  </a:lnTo>
                  <a:lnTo>
                    <a:pt x="264" y="46"/>
                  </a:lnTo>
                  <a:lnTo>
                    <a:pt x="272" y="42"/>
                  </a:lnTo>
                  <a:lnTo>
                    <a:pt x="282" y="40"/>
                  </a:lnTo>
                  <a:lnTo>
                    <a:pt x="282" y="40"/>
                  </a:lnTo>
                  <a:lnTo>
                    <a:pt x="292" y="42"/>
                  </a:lnTo>
                  <a:lnTo>
                    <a:pt x="298" y="46"/>
                  </a:lnTo>
                  <a:lnTo>
                    <a:pt x="302" y="54"/>
                  </a:lnTo>
                  <a:lnTo>
                    <a:pt x="304" y="62"/>
                  </a:lnTo>
                  <a:lnTo>
                    <a:pt x="304" y="70"/>
                  </a:lnTo>
                  <a:lnTo>
                    <a:pt x="302" y="78"/>
                  </a:lnTo>
                  <a:lnTo>
                    <a:pt x="298" y="84"/>
                  </a:lnTo>
                  <a:lnTo>
                    <a:pt x="294" y="90"/>
                  </a:lnTo>
                  <a:lnTo>
                    <a:pt x="294" y="90"/>
                  </a:lnTo>
                  <a:lnTo>
                    <a:pt x="294" y="90"/>
                  </a:lnTo>
                  <a:lnTo>
                    <a:pt x="294" y="90"/>
                  </a:lnTo>
                  <a:lnTo>
                    <a:pt x="292" y="94"/>
                  </a:lnTo>
                  <a:lnTo>
                    <a:pt x="292" y="96"/>
                  </a:lnTo>
                  <a:lnTo>
                    <a:pt x="294" y="100"/>
                  </a:lnTo>
                  <a:lnTo>
                    <a:pt x="300" y="104"/>
                  </a:lnTo>
                  <a:lnTo>
                    <a:pt x="300" y="104"/>
                  </a:lnTo>
                  <a:lnTo>
                    <a:pt x="314" y="108"/>
                  </a:lnTo>
                  <a:lnTo>
                    <a:pt x="322" y="112"/>
                  </a:lnTo>
                  <a:lnTo>
                    <a:pt x="328" y="118"/>
                  </a:lnTo>
                  <a:lnTo>
                    <a:pt x="334" y="124"/>
                  </a:lnTo>
                  <a:lnTo>
                    <a:pt x="338" y="132"/>
                  </a:lnTo>
                  <a:lnTo>
                    <a:pt x="342" y="144"/>
                  </a:lnTo>
                  <a:lnTo>
                    <a:pt x="342" y="158"/>
                  </a:lnTo>
                  <a:lnTo>
                    <a:pt x="342" y="158"/>
                  </a:lnTo>
                  <a:lnTo>
                    <a:pt x="342" y="160"/>
                  </a:lnTo>
                  <a:lnTo>
                    <a:pt x="340" y="162"/>
                  </a:lnTo>
                  <a:lnTo>
                    <a:pt x="334" y="166"/>
                  </a:lnTo>
                  <a:lnTo>
                    <a:pt x="324" y="170"/>
                  </a:lnTo>
                  <a:lnTo>
                    <a:pt x="312" y="172"/>
                  </a:lnTo>
                  <a:lnTo>
                    <a:pt x="292" y="172"/>
                  </a:lnTo>
                  <a:lnTo>
                    <a:pt x="282" y="172"/>
                  </a:lnTo>
                  <a:lnTo>
                    <a:pt x="282" y="172"/>
                  </a:lnTo>
                  <a:lnTo>
                    <a:pt x="272" y="172"/>
                  </a:lnTo>
                  <a:lnTo>
                    <a:pt x="250" y="172"/>
                  </a:lnTo>
                  <a:lnTo>
                    <a:pt x="240" y="170"/>
                  </a:lnTo>
                  <a:lnTo>
                    <a:pt x="230" y="166"/>
                  </a:lnTo>
                  <a:lnTo>
                    <a:pt x="222" y="162"/>
                  </a:lnTo>
                  <a:lnTo>
                    <a:pt x="220" y="160"/>
                  </a:lnTo>
                  <a:lnTo>
                    <a:pt x="220" y="158"/>
                  </a:lnTo>
                  <a:lnTo>
                    <a:pt x="220" y="158"/>
                  </a:lnTo>
                  <a:close/>
                  <a:moveTo>
                    <a:pt x="450" y="450"/>
                  </a:moveTo>
                  <a:lnTo>
                    <a:pt x="450" y="450"/>
                  </a:lnTo>
                  <a:lnTo>
                    <a:pt x="440" y="450"/>
                  </a:lnTo>
                  <a:lnTo>
                    <a:pt x="420" y="448"/>
                  </a:lnTo>
                  <a:lnTo>
                    <a:pt x="408" y="448"/>
                  </a:lnTo>
                  <a:lnTo>
                    <a:pt x="398" y="444"/>
                  </a:lnTo>
                  <a:lnTo>
                    <a:pt x="392" y="440"/>
                  </a:lnTo>
                  <a:lnTo>
                    <a:pt x="390" y="438"/>
                  </a:lnTo>
                  <a:lnTo>
                    <a:pt x="388" y="434"/>
                  </a:lnTo>
                  <a:lnTo>
                    <a:pt x="388" y="434"/>
                  </a:lnTo>
                  <a:lnTo>
                    <a:pt x="390" y="422"/>
                  </a:lnTo>
                  <a:lnTo>
                    <a:pt x="392" y="410"/>
                  </a:lnTo>
                  <a:lnTo>
                    <a:pt x="398" y="402"/>
                  </a:lnTo>
                  <a:lnTo>
                    <a:pt x="404" y="396"/>
                  </a:lnTo>
                  <a:lnTo>
                    <a:pt x="410" y="390"/>
                  </a:lnTo>
                  <a:lnTo>
                    <a:pt x="418" y="386"/>
                  </a:lnTo>
                  <a:lnTo>
                    <a:pt x="432" y="382"/>
                  </a:lnTo>
                  <a:lnTo>
                    <a:pt x="432" y="382"/>
                  </a:lnTo>
                  <a:lnTo>
                    <a:pt x="432" y="382"/>
                  </a:lnTo>
                  <a:lnTo>
                    <a:pt x="438" y="378"/>
                  </a:lnTo>
                  <a:lnTo>
                    <a:pt x="440" y="374"/>
                  </a:lnTo>
                  <a:lnTo>
                    <a:pt x="438" y="370"/>
                  </a:lnTo>
                  <a:lnTo>
                    <a:pt x="438" y="368"/>
                  </a:lnTo>
                  <a:lnTo>
                    <a:pt x="438" y="368"/>
                  </a:lnTo>
                  <a:lnTo>
                    <a:pt x="436" y="368"/>
                  </a:lnTo>
                  <a:lnTo>
                    <a:pt x="436" y="368"/>
                  </a:lnTo>
                  <a:lnTo>
                    <a:pt x="432" y="362"/>
                  </a:lnTo>
                  <a:lnTo>
                    <a:pt x="430" y="356"/>
                  </a:lnTo>
                  <a:lnTo>
                    <a:pt x="428" y="348"/>
                  </a:lnTo>
                  <a:lnTo>
                    <a:pt x="428" y="338"/>
                  </a:lnTo>
                  <a:lnTo>
                    <a:pt x="430" y="332"/>
                  </a:lnTo>
                  <a:lnTo>
                    <a:pt x="434" y="324"/>
                  </a:lnTo>
                  <a:lnTo>
                    <a:pt x="440" y="320"/>
                  </a:lnTo>
                  <a:lnTo>
                    <a:pt x="450" y="318"/>
                  </a:lnTo>
                  <a:lnTo>
                    <a:pt x="450" y="318"/>
                  </a:lnTo>
                  <a:lnTo>
                    <a:pt x="460" y="320"/>
                  </a:lnTo>
                  <a:lnTo>
                    <a:pt x="466" y="324"/>
                  </a:lnTo>
                  <a:lnTo>
                    <a:pt x="470" y="332"/>
                  </a:lnTo>
                  <a:lnTo>
                    <a:pt x="472" y="338"/>
                  </a:lnTo>
                  <a:lnTo>
                    <a:pt x="472" y="348"/>
                  </a:lnTo>
                  <a:lnTo>
                    <a:pt x="470" y="356"/>
                  </a:lnTo>
                  <a:lnTo>
                    <a:pt x="468" y="362"/>
                  </a:lnTo>
                  <a:lnTo>
                    <a:pt x="464" y="368"/>
                  </a:lnTo>
                  <a:lnTo>
                    <a:pt x="464" y="368"/>
                  </a:lnTo>
                  <a:lnTo>
                    <a:pt x="462" y="368"/>
                  </a:lnTo>
                  <a:lnTo>
                    <a:pt x="462" y="368"/>
                  </a:lnTo>
                  <a:lnTo>
                    <a:pt x="462" y="370"/>
                  </a:lnTo>
                  <a:lnTo>
                    <a:pt x="460" y="374"/>
                  </a:lnTo>
                  <a:lnTo>
                    <a:pt x="462" y="378"/>
                  </a:lnTo>
                  <a:lnTo>
                    <a:pt x="468" y="382"/>
                  </a:lnTo>
                  <a:lnTo>
                    <a:pt x="468" y="382"/>
                  </a:lnTo>
                  <a:lnTo>
                    <a:pt x="482" y="386"/>
                  </a:lnTo>
                  <a:lnTo>
                    <a:pt x="490" y="390"/>
                  </a:lnTo>
                  <a:lnTo>
                    <a:pt x="496" y="396"/>
                  </a:lnTo>
                  <a:lnTo>
                    <a:pt x="502" y="402"/>
                  </a:lnTo>
                  <a:lnTo>
                    <a:pt x="508" y="410"/>
                  </a:lnTo>
                  <a:lnTo>
                    <a:pt x="510" y="422"/>
                  </a:lnTo>
                  <a:lnTo>
                    <a:pt x="512" y="434"/>
                  </a:lnTo>
                  <a:lnTo>
                    <a:pt x="512" y="434"/>
                  </a:lnTo>
                  <a:lnTo>
                    <a:pt x="510" y="438"/>
                  </a:lnTo>
                  <a:lnTo>
                    <a:pt x="508" y="440"/>
                  </a:lnTo>
                  <a:lnTo>
                    <a:pt x="502" y="444"/>
                  </a:lnTo>
                  <a:lnTo>
                    <a:pt x="492" y="448"/>
                  </a:lnTo>
                  <a:lnTo>
                    <a:pt x="480" y="448"/>
                  </a:lnTo>
                  <a:lnTo>
                    <a:pt x="460" y="450"/>
                  </a:lnTo>
                  <a:lnTo>
                    <a:pt x="450" y="450"/>
                  </a:lnTo>
                  <a:lnTo>
                    <a:pt x="450" y="45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58" name="Group 57">
            <a:extLst>
              <a:ext uri="{FF2B5EF4-FFF2-40B4-BE49-F238E27FC236}">
                <a16:creationId xmlns:a16="http://schemas.microsoft.com/office/drawing/2014/main" id="{AF933544-E939-43C1-9B32-89D1390B8AB0}"/>
              </a:ext>
            </a:extLst>
          </p:cNvPr>
          <p:cNvGrpSpPr/>
          <p:nvPr userDrawn="1"/>
        </p:nvGrpSpPr>
        <p:grpSpPr>
          <a:xfrm>
            <a:off x="8906012" y="5140774"/>
            <a:ext cx="1005130" cy="1012511"/>
            <a:chOff x="8906012" y="5140774"/>
            <a:chExt cx="1005130" cy="1012511"/>
          </a:xfrm>
        </p:grpSpPr>
        <p:sp>
          <p:nvSpPr>
            <p:cNvPr id="23" name="Oval 8">
              <a:extLst>
                <a:ext uri="{FF2B5EF4-FFF2-40B4-BE49-F238E27FC236}">
                  <a16:creationId xmlns:a16="http://schemas.microsoft.com/office/drawing/2014/main" id="{7B363BEF-5312-42BB-8555-73B22A5CDBA1}"/>
                </a:ext>
              </a:extLst>
            </p:cNvPr>
            <p:cNvSpPr>
              <a:spLocks noChangeArrowheads="1"/>
            </p:cNvSpPr>
            <p:nvPr userDrawn="1"/>
          </p:nvSpPr>
          <p:spPr bwMode="auto">
            <a:xfrm>
              <a:off x="8906012" y="5140774"/>
              <a:ext cx="1005130" cy="1012511"/>
            </a:xfrm>
            <a:prstGeom prst="ellipse">
              <a:avLst/>
            </a:prstGeom>
            <a:solidFill>
              <a:schemeClr val="accent2">
                <a:lumMod val="100000"/>
              </a:schemeClr>
            </a:solidFill>
            <a:ln w="9525" cap="flat" cmpd="sng" algn="ctr">
              <a:solidFill>
                <a:schemeClr val="accent2">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24" name="Oval 9">
              <a:extLst>
                <a:ext uri="{FF2B5EF4-FFF2-40B4-BE49-F238E27FC236}">
                  <a16:creationId xmlns:a16="http://schemas.microsoft.com/office/drawing/2014/main" id="{47EAF583-6217-407B-A380-4C9B4994FEA6}"/>
                </a:ext>
              </a:extLst>
            </p:cNvPr>
            <p:cNvSpPr>
              <a:spLocks noChangeArrowheads="1"/>
            </p:cNvSpPr>
            <p:nvPr userDrawn="1"/>
          </p:nvSpPr>
          <p:spPr bwMode="auto">
            <a:xfrm>
              <a:off x="8937745" y="5171769"/>
              <a:ext cx="941664" cy="950521"/>
            </a:xfrm>
            <a:prstGeom prst="ellipse">
              <a:avLst/>
            </a:prstGeom>
            <a:solidFill>
              <a:schemeClr val="accent2">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25" name="Freeform 10">
              <a:extLst>
                <a:ext uri="{FF2B5EF4-FFF2-40B4-BE49-F238E27FC236}">
                  <a16:creationId xmlns:a16="http://schemas.microsoft.com/office/drawing/2014/main" id="{0116BCF7-965A-4917-A833-E954E74C7809}"/>
                </a:ext>
              </a:extLst>
            </p:cNvPr>
            <p:cNvSpPr>
              <a:spLocks noEditPoints="1"/>
            </p:cNvSpPr>
            <p:nvPr userDrawn="1"/>
          </p:nvSpPr>
          <p:spPr bwMode="auto">
            <a:xfrm>
              <a:off x="8930365" y="5165865"/>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54" name="Freeform 35">
              <a:extLst>
                <a:ext uri="{FF2B5EF4-FFF2-40B4-BE49-F238E27FC236}">
                  <a16:creationId xmlns:a16="http://schemas.microsoft.com/office/drawing/2014/main" id="{C3860E7B-3617-43C6-9936-342A0357C111}"/>
                </a:ext>
              </a:extLst>
            </p:cNvPr>
            <p:cNvSpPr>
              <a:spLocks noEditPoints="1"/>
            </p:cNvSpPr>
            <p:nvPr userDrawn="1"/>
          </p:nvSpPr>
          <p:spPr bwMode="auto">
            <a:xfrm>
              <a:off x="9092346" y="5309621"/>
              <a:ext cx="611741" cy="671603"/>
            </a:xfrm>
            <a:custGeom>
              <a:avLst/>
              <a:gdLst/>
              <a:ahLst/>
              <a:cxnLst>
                <a:cxn ang="0">
                  <a:pos x="3084" y="2778"/>
                </a:cxn>
                <a:cxn ang="0">
                  <a:pos x="3412" y="2582"/>
                </a:cxn>
                <a:cxn ang="0">
                  <a:pos x="3412" y="2228"/>
                </a:cxn>
                <a:cxn ang="0">
                  <a:pos x="3084" y="2032"/>
                </a:cxn>
                <a:cxn ang="0">
                  <a:pos x="2774" y="2196"/>
                </a:cxn>
                <a:cxn ang="0">
                  <a:pos x="2720" y="2490"/>
                </a:cxn>
                <a:cxn ang="0">
                  <a:pos x="2722" y="3326"/>
                </a:cxn>
                <a:cxn ang="0">
                  <a:pos x="2964" y="2226"/>
                </a:cxn>
                <a:cxn ang="0">
                  <a:pos x="3168" y="2206"/>
                </a:cxn>
                <a:cxn ang="0">
                  <a:pos x="3296" y="2362"/>
                </a:cxn>
                <a:cxn ang="0">
                  <a:pos x="3238" y="2558"/>
                </a:cxn>
                <a:cxn ang="0">
                  <a:pos x="3062" y="2620"/>
                </a:cxn>
                <a:cxn ang="0">
                  <a:pos x="2894" y="2508"/>
                </a:cxn>
                <a:cxn ang="0">
                  <a:pos x="2894" y="2302"/>
                </a:cxn>
                <a:cxn ang="0">
                  <a:pos x="3182" y="1886"/>
                </a:cxn>
                <a:cxn ang="0">
                  <a:pos x="3244" y="1402"/>
                </a:cxn>
                <a:cxn ang="0">
                  <a:pos x="2984" y="1348"/>
                </a:cxn>
                <a:cxn ang="0">
                  <a:pos x="2930" y="1842"/>
                </a:cxn>
                <a:cxn ang="0">
                  <a:pos x="3038" y="1968"/>
                </a:cxn>
                <a:cxn ang="0">
                  <a:pos x="3280" y="3308"/>
                </a:cxn>
                <a:cxn ang="0">
                  <a:pos x="3884" y="3126"/>
                </a:cxn>
                <a:cxn ang="0">
                  <a:pos x="3634" y="3250"/>
                </a:cxn>
                <a:cxn ang="0">
                  <a:pos x="3154" y="3390"/>
                </a:cxn>
                <a:cxn ang="0">
                  <a:pos x="2772" y="3374"/>
                </a:cxn>
                <a:cxn ang="0">
                  <a:pos x="2762" y="3560"/>
                </a:cxn>
                <a:cxn ang="0">
                  <a:pos x="3222" y="3610"/>
                </a:cxn>
                <a:cxn ang="0">
                  <a:pos x="3794" y="3414"/>
                </a:cxn>
                <a:cxn ang="0">
                  <a:pos x="3952" y="3180"/>
                </a:cxn>
                <a:cxn ang="0">
                  <a:pos x="2836" y="3656"/>
                </a:cxn>
                <a:cxn ang="0">
                  <a:pos x="2676" y="3564"/>
                </a:cxn>
                <a:cxn ang="0">
                  <a:pos x="3346" y="3660"/>
                </a:cxn>
                <a:cxn ang="0">
                  <a:pos x="3456" y="832"/>
                </a:cxn>
                <a:cxn ang="0">
                  <a:pos x="3394" y="530"/>
                </a:cxn>
                <a:cxn ang="0">
                  <a:pos x="3200" y="386"/>
                </a:cxn>
                <a:cxn ang="0">
                  <a:pos x="2282" y="268"/>
                </a:cxn>
                <a:cxn ang="0">
                  <a:pos x="1584" y="0"/>
                </a:cxn>
                <a:cxn ang="0">
                  <a:pos x="1194" y="268"/>
                </a:cxn>
                <a:cxn ang="0">
                  <a:pos x="278" y="386"/>
                </a:cxn>
                <a:cxn ang="0">
                  <a:pos x="82" y="530"/>
                </a:cxn>
                <a:cxn ang="0">
                  <a:pos x="22" y="832"/>
                </a:cxn>
                <a:cxn ang="0">
                  <a:pos x="1046" y="922"/>
                </a:cxn>
                <a:cxn ang="0">
                  <a:pos x="1380" y="4844"/>
                </a:cxn>
                <a:cxn ang="0">
                  <a:pos x="1498" y="4970"/>
                </a:cxn>
                <a:cxn ang="0">
                  <a:pos x="1996" y="4964"/>
                </a:cxn>
                <a:cxn ang="0">
                  <a:pos x="2100" y="4828"/>
                </a:cxn>
                <a:cxn ang="0">
                  <a:pos x="2476" y="904"/>
                </a:cxn>
                <a:cxn ang="0">
                  <a:pos x="1742" y="3644"/>
                </a:cxn>
                <a:cxn ang="0">
                  <a:pos x="1532" y="3536"/>
                </a:cxn>
                <a:cxn ang="0">
                  <a:pos x="1742" y="3454"/>
                </a:cxn>
                <a:cxn ang="0">
                  <a:pos x="1826" y="3034"/>
                </a:cxn>
                <a:cxn ang="0">
                  <a:pos x="1598" y="3114"/>
                </a:cxn>
                <a:cxn ang="0">
                  <a:pos x="1538" y="2974"/>
                </a:cxn>
                <a:cxn ang="0">
                  <a:pos x="1788" y="2938"/>
                </a:cxn>
                <a:cxn ang="0">
                  <a:pos x="1582" y="2580"/>
                </a:cxn>
                <a:cxn ang="0">
                  <a:pos x="1546" y="2432"/>
                </a:cxn>
                <a:cxn ang="0">
                  <a:pos x="1802" y="2420"/>
                </a:cxn>
                <a:cxn ang="0">
                  <a:pos x="1788" y="2572"/>
                </a:cxn>
                <a:cxn ang="0">
                  <a:pos x="1556" y="2034"/>
                </a:cxn>
                <a:cxn ang="0">
                  <a:pos x="1568" y="1880"/>
                </a:cxn>
                <a:cxn ang="0">
                  <a:pos x="1818" y="1916"/>
                </a:cxn>
                <a:cxn ang="0">
                  <a:pos x="1760" y="2056"/>
                </a:cxn>
              </a:cxnLst>
              <a:rect l="0" t="0" r="r" b="b"/>
              <a:pathLst>
                <a:path w="3964" h="4982">
                  <a:moveTo>
                    <a:pt x="2830" y="3290"/>
                  </a:moveTo>
                  <a:lnTo>
                    <a:pt x="2830" y="3290"/>
                  </a:lnTo>
                  <a:lnTo>
                    <a:pt x="2850" y="3292"/>
                  </a:lnTo>
                  <a:lnTo>
                    <a:pt x="2872" y="3296"/>
                  </a:lnTo>
                  <a:lnTo>
                    <a:pt x="2872" y="3296"/>
                  </a:lnTo>
                  <a:lnTo>
                    <a:pt x="2902" y="3302"/>
                  </a:lnTo>
                  <a:lnTo>
                    <a:pt x="3002" y="2770"/>
                  </a:lnTo>
                  <a:lnTo>
                    <a:pt x="3002" y="2770"/>
                  </a:lnTo>
                  <a:lnTo>
                    <a:pt x="3042" y="2776"/>
                  </a:lnTo>
                  <a:lnTo>
                    <a:pt x="3084" y="2778"/>
                  </a:lnTo>
                  <a:lnTo>
                    <a:pt x="3084" y="2778"/>
                  </a:lnTo>
                  <a:lnTo>
                    <a:pt x="3122" y="2776"/>
                  </a:lnTo>
                  <a:lnTo>
                    <a:pt x="3160" y="2770"/>
                  </a:lnTo>
                  <a:lnTo>
                    <a:pt x="3196" y="2762"/>
                  </a:lnTo>
                  <a:lnTo>
                    <a:pt x="3230" y="2748"/>
                  </a:lnTo>
                  <a:lnTo>
                    <a:pt x="3262" y="2734"/>
                  </a:lnTo>
                  <a:lnTo>
                    <a:pt x="3292" y="2714"/>
                  </a:lnTo>
                  <a:lnTo>
                    <a:pt x="3322" y="2692"/>
                  </a:lnTo>
                  <a:lnTo>
                    <a:pt x="3348" y="2668"/>
                  </a:lnTo>
                  <a:lnTo>
                    <a:pt x="3372" y="2642"/>
                  </a:lnTo>
                  <a:lnTo>
                    <a:pt x="3394" y="2614"/>
                  </a:lnTo>
                  <a:lnTo>
                    <a:pt x="3412" y="2582"/>
                  </a:lnTo>
                  <a:lnTo>
                    <a:pt x="3428" y="2550"/>
                  </a:lnTo>
                  <a:lnTo>
                    <a:pt x="3440" y="2516"/>
                  </a:lnTo>
                  <a:lnTo>
                    <a:pt x="3450" y="2480"/>
                  </a:lnTo>
                  <a:lnTo>
                    <a:pt x="3456" y="2444"/>
                  </a:lnTo>
                  <a:lnTo>
                    <a:pt x="3458" y="2406"/>
                  </a:lnTo>
                  <a:lnTo>
                    <a:pt x="3458" y="2406"/>
                  </a:lnTo>
                  <a:lnTo>
                    <a:pt x="3456" y="2366"/>
                  </a:lnTo>
                  <a:lnTo>
                    <a:pt x="3450" y="2330"/>
                  </a:lnTo>
                  <a:lnTo>
                    <a:pt x="3440" y="2294"/>
                  </a:lnTo>
                  <a:lnTo>
                    <a:pt x="3428" y="2260"/>
                  </a:lnTo>
                  <a:lnTo>
                    <a:pt x="3412" y="2228"/>
                  </a:lnTo>
                  <a:lnTo>
                    <a:pt x="3394" y="2196"/>
                  </a:lnTo>
                  <a:lnTo>
                    <a:pt x="3372" y="2168"/>
                  </a:lnTo>
                  <a:lnTo>
                    <a:pt x="3348" y="2142"/>
                  </a:lnTo>
                  <a:lnTo>
                    <a:pt x="3322" y="2118"/>
                  </a:lnTo>
                  <a:lnTo>
                    <a:pt x="3292" y="2096"/>
                  </a:lnTo>
                  <a:lnTo>
                    <a:pt x="3262" y="2076"/>
                  </a:lnTo>
                  <a:lnTo>
                    <a:pt x="3230" y="2062"/>
                  </a:lnTo>
                  <a:lnTo>
                    <a:pt x="3196" y="2048"/>
                  </a:lnTo>
                  <a:lnTo>
                    <a:pt x="3160" y="2040"/>
                  </a:lnTo>
                  <a:lnTo>
                    <a:pt x="3122" y="2034"/>
                  </a:lnTo>
                  <a:lnTo>
                    <a:pt x="3084" y="2032"/>
                  </a:lnTo>
                  <a:lnTo>
                    <a:pt x="3084" y="2032"/>
                  </a:lnTo>
                  <a:lnTo>
                    <a:pt x="3046" y="2034"/>
                  </a:lnTo>
                  <a:lnTo>
                    <a:pt x="3008" y="2040"/>
                  </a:lnTo>
                  <a:lnTo>
                    <a:pt x="2974" y="2048"/>
                  </a:lnTo>
                  <a:lnTo>
                    <a:pt x="2938" y="2062"/>
                  </a:lnTo>
                  <a:lnTo>
                    <a:pt x="2906" y="2076"/>
                  </a:lnTo>
                  <a:lnTo>
                    <a:pt x="2876" y="2096"/>
                  </a:lnTo>
                  <a:lnTo>
                    <a:pt x="2846" y="2118"/>
                  </a:lnTo>
                  <a:lnTo>
                    <a:pt x="2820" y="2142"/>
                  </a:lnTo>
                  <a:lnTo>
                    <a:pt x="2796" y="2168"/>
                  </a:lnTo>
                  <a:lnTo>
                    <a:pt x="2774" y="2196"/>
                  </a:lnTo>
                  <a:lnTo>
                    <a:pt x="2756" y="2228"/>
                  </a:lnTo>
                  <a:lnTo>
                    <a:pt x="2740" y="2260"/>
                  </a:lnTo>
                  <a:lnTo>
                    <a:pt x="2728" y="2294"/>
                  </a:lnTo>
                  <a:lnTo>
                    <a:pt x="2718" y="2330"/>
                  </a:lnTo>
                  <a:lnTo>
                    <a:pt x="2712" y="2366"/>
                  </a:lnTo>
                  <a:lnTo>
                    <a:pt x="2712" y="2406"/>
                  </a:lnTo>
                  <a:lnTo>
                    <a:pt x="2712" y="2406"/>
                  </a:lnTo>
                  <a:lnTo>
                    <a:pt x="2712" y="2428"/>
                  </a:lnTo>
                  <a:lnTo>
                    <a:pt x="2714" y="2448"/>
                  </a:lnTo>
                  <a:lnTo>
                    <a:pt x="2716" y="2470"/>
                  </a:lnTo>
                  <a:lnTo>
                    <a:pt x="2720" y="2490"/>
                  </a:lnTo>
                  <a:lnTo>
                    <a:pt x="2726" y="2512"/>
                  </a:lnTo>
                  <a:lnTo>
                    <a:pt x="2732" y="2532"/>
                  </a:lnTo>
                  <a:lnTo>
                    <a:pt x="2750" y="2570"/>
                  </a:lnTo>
                  <a:lnTo>
                    <a:pt x="2770" y="2606"/>
                  </a:lnTo>
                  <a:lnTo>
                    <a:pt x="2794" y="2638"/>
                  </a:lnTo>
                  <a:lnTo>
                    <a:pt x="2820" y="2670"/>
                  </a:lnTo>
                  <a:lnTo>
                    <a:pt x="2852" y="2696"/>
                  </a:lnTo>
                  <a:lnTo>
                    <a:pt x="2696" y="3352"/>
                  </a:lnTo>
                  <a:lnTo>
                    <a:pt x="2696" y="3352"/>
                  </a:lnTo>
                  <a:lnTo>
                    <a:pt x="2708" y="3338"/>
                  </a:lnTo>
                  <a:lnTo>
                    <a:pt x="2722" y="3326"/>
                  </a:lnTo>
                  <a:lnTo>
                    <a:pt x="2738" y="3316"/>
                  </a:lnTo>
                  <a:lnTo>
                    <a:pt x="2754" y="3306"/>
                  </a:lnTo>
                  <a:lnTo>
                    <a:pt x="2772" y="3300"/>
                  </a:lnTo>
                  <a:lnTo>
                    <a:pt x="2790" y="3294"/>
                  </a:lnTo>
                  <a:lnTo>
                    <a:pt x="2810" y="3292"/>
                  </a:lnTo>
                  <a:lnTo>
                    <a:pt x="2830" y="3290"/>
                  </a:lnTo>
                  <a:lnTo>
                    <a:pt x="2830" y="3290"/>
                  </a:lnTo>
                  <a:close/>
                  <a:moveTo>
                    <a:pt x="2932" y="2252"/>
                  </a:moveTo>
                  <a:lnTo>
                    <a:pt x="2932" y="2252"/>
                  </a:lnTo>
                  <a:lnTo>
                    <a:pt x="2946" y="2238"/>
                  </a:lnTo>
                  <a:lnTo>
                    <a:pt x="2964" y="2226"/>
                  </a:lnTo>
                  <a:lnTo>
                    <a:pt x="2982" y="2214"/>
                  </a:lnTo>
                  <a:lnTo>
                    <a:pt x="3000" y="2206"/>
                  </a:lnTo>
                  <a:lnTo>
                    <a:pt x="3020" y="2198"/>
                  </a:lnTo>
                  <a:lnTo>
                    <a:pt x="3040" y="2194"/>
                  </a:lnTo>
                  <a:lnTo>
                    <a:pt x="3062" y="2190"/>
                  </a:lnTo>
                  <a:lnTo>
                    <a:pt x="3084" y="2188"/>
                  </a:lnTo>
                  <a:lnTo>
                    <a:pt x="3084" y="2188"/>
                  </a:lnTo>
                  <a:lnTo>
                    <a:pt x="3106" y="2190"/>
                  </a:lnTo>
                  <a:lnTo>
                    <a:pt x="3128" y="2194"/>
                  </a:lnTo>
                  <a:lnTo>
                    <a:pt x="3148" y="2198"/>
                  </a:lnTo>
                  <a:lnTo>
                    <a:pt x="3168" y="2206"/>
                  </a:lnTo>
                  <a:lnTo>
                    <a:pt x="3188" y="2214"/>
                  </a:lnTo>
                  <a:lnTo>
                    <a:pt x="3206" y="2226"/>
                  </a:lnTo>
                  <a:lnTo>
                    <a:pt x="3222" y="2238"/>
                  </a:lnTo>
                  <a:lnTo>
                    <a:pt x="3238" y="2252"/>
                  </a:lnTo>
                  <a:lnTo>
                    <a:pt x="3238" y="2252"/>
                  </a:lnTo>
                  <a:lnTo>
                    <a:pt x="3252" y="2268"/>
                  </a:lnTo>
                  <a:lnTo>
                    <a:pt x="3264" y="2284"/>
                  </a:lnTo>
                  <a:lnTo>
                    <a:pt x="3274" y="2302"/>
                  </a:lnTo>
                  <a:lnTo>
                    <a:pt x="3284" y="2320"/>
                  </a:lnTo>
                  <a:lnTo>
                    <a:pt x="3290" y="2340"/>
                  </a:lnTo>
                  <a:lnTo>
                    <a:pt x="3296" y="2362"/>
                  </a:lnTo>
                  <a:lnTo>
                    <a:pt x="3300" y="2382"/>
                  </a:lnTo>
                  <a:lnTo>
                    <a:pt x="3300" y="2406"/>
                  </a:lnTo>
                  <a:lnTo>
                    <a:pt x="3300" y="2406"/>
                  </a:lnTo>
                  <a:lnTo>
                    <a:pt x="3300" y="2428"/>
                  </a:lnTo>
                  <a:lnTo>
                    <a:pt x="3296" y="2448"/>
                  </a:lnTo>
                  <a:lnTo>
                    <a:pt x="3290" y="2470"/>
                  </a:lnTo>
                  <a:lnTo>
                    <a:pt x="3284" y="2490"/>
                  </a:lnTo>
                  <a:lnTo>
                    <a:pt x="3274" y="2508"/>
                  </a:lnTo>
                  <a:lnTo>
                    <a:pt x="3264" y="2526"/>
                  </a:lnTo>
                  <a:lnTo>
                    <a:pt x="3252" y="2542"/>
                  </a:lnTo>
                  <a:lnTo>
                    <a:pt x="3238" y="2558"/>
                  </a:lnTo>
                  <a:lnTo>
                    <a:pt x="3238" y="2558"/>
                  </a:lnTo>
                  <a:lnTo>
                    <a:pt x="3222" y="2572"/>
                  </a:lnTo>
                  <a:lnTo>
                    <a:pt x="3206" y="2584"/>
                  </a:lnTo>
                  <a:lnTo>
                    <a:pt x="3188" y="2596"/>
                  </a:lnTo>
                  <a:lnTo>
                    <a:pt x="3168" y="2604"/>
                  </a:lnTo>
                  <a:lnTo>
                    <a:pt x="3148" y="2612"/>
                  </a:lnTo>
                  <a:lnTo>
                    <a:pt x="3128" y="2616"/>
                  </a:lnTo>
                  <a:lnTo>
                    <a:pt x="3106" y="2620"/>
                  </a:lnTo>
                  <a:lnTo>
                    <a:pt x="3084" y="2622"/>
                  </a:lnTo>
                  <a:lnTo>
                    <a:pt x="3084" y="2622"/>
                  </a:lnTo>
                  <a:lnTo>
                    <a:pt x="3062" y="2620"/>
                  </a:lnTo>
                  <a:lnTo>
                    <a:pt x="3040" y="2616"/>
                  </a:lnTo>
                  <a:lnTo>
                    <a:pt x="3020" y="2612"/>
                  </a:lnTo>
                  <a:lnTo>
                    <a:pt x="3000" y="2604"/>
                  </a:lnTo>
                  <a:lnTo>
                    <a:pt x="2982" y="2596"/>
                  </a:lnTo>
                  <a:lnTo>
                    <a:pt x="2964" y="2584"/>
                  </a:lnTo>
                  <a:lnTo>
                    <a:pt x="2946" y="2572"/>
                  </a:lnTo>
                  <a:lnTo>
                    <a:pt x="2932" y="2558"/>
                  </a:lnTo>
                  <a:lnTo>
                    <a:pt x="2932" y="2558"/>
                  </a:lnTo>
                  <a:lnTo>
                    <a:pt x="2918" y="2542"/>
                  </a:lnTo>
                  <a:lnTo>
                    <a:pt x="2904" y="2526"/>
                  </a:lnTo>
                  <a:lnTo>
                    <a:pt x="2894" y="2508"/>
                  </a:lnTo>
                  <a:lnTo>
                    <a:pt x="2884" y="2490"/>
                  </a:lnTo>
                  <a:lnTo>
                    <a:pt x="2878" y="2470"/>
                  </a:lnTo>
                  <a:lnTo>
                    <a:pt x="2872" y="2448"/>
                  </a:lnTo>
                  <a:lnTo>
                    <a:pt x="2870" y="2428"/>
                  </a:lnTo>
                  <a:lnTo>
                    <a:pt x="2868" y="2406"/>
                  </a:lnTo>
                  <a:lnTo>
                    <a:pt x="2868" y="2406"/>
                  </a:lnTo>
                  <a:lnTo>
                    <a:pt x="2870" y="2382"/>
                  </a:lnTo>
                  <a:lnTo>
                    <a:pt x="2872" y="2362"/>
                  </a:lnTo>
                  <a:lnTo>
                    <a:pt x="2878" y="2340"/>
                  </a:lnTo>
                  <a:lnTo>
                    <a:pt x="2884" y="2320"/>
                  </a:lnTo>
                  <a:lnTo>
                    <a:pt x="2894" y="2302"/>
                  </a:lnTo>
                  <a:lnTo>
                    <a:pt x="2904" y="2284"/>
                  </a:lnTo>
                  <a:lnTo>
                    <a:pt x="2918" y="2268"/>
                  </a:lnTo>
                  <a:lnTo>
                    <a:pt x="2932" y="2252"/>
                  </a:lnTo>
                  <a:lnTo>
                    <a:pt x="2932" y="2252"/>
                  </a:lnTo>
                  <a:close/>
                  <a:moveTo>
                    <a:pt x="3084" y="1964"/>
                  </a:moveTo>
                  <a:lnTo>
                    <a:pt x="3084" y="1964"/>
                  </a:lnTo>
                  <a:lnTo>
                    <a:pt x="3108" y="1966"/>
                  </a:lnTo>
                  <a:lnTo>
                    <a:pt x="3134" y="1968"/>
                  </a:lnTo>
                  <a:lnTo>
                    <a:pt x="3158" y="1970"/>
                  </a:lnTo>
                  <a:lnTo>
                    <a:pt x="3182" y="1976"/>
                  </a:lnTo>
                  <a:lnTo>
                    <a:pt x="3182" y="1886"/>
                  </a:lnTo>
                  <a:lnTo>
                    <a:pt x="3192" y="1886"/>
                  </a:lnTo>
                  <a:lnTo>
                    <a:pt x="3192" y="1886"/>
                  </a:lnTo>
                  <a:lnTo>
                    <a:pt x="3202" y="1884"/>
                  </a:lnTo>
                  <a:lnTo>
                    <a:pt x="3212" y="1880"/>
                  </a:lnTo>
                  <a:lnTo>
                    <a:pt x="3222" y="1876"/>
                  </a:lnTo>
                  <a:lnTo>
                    <a:pt x="3230" y="1870"/>
                  </a:lnTo>
                  <a:lnTo>
                    <a:pt x="3236" y="1862"/>
                  </a:lnTo>
                  <a:lnTo>
                    <a:pt x="3240" y="1852"/>
                  </a:lnTo>
                  <a:lnTo>
                    <a:pt x="3244" y="1842"/>
                  </a:lnTo>
                  <a:lnTo>
                    <a:pt x="3244" y="1832"/>
                  </a:lnTo>
                  <a:lnTo>
                    <a:pt x="3244" y="1402"/>
                  </a:lnTo>
                  <a:lnTo>
                    <a:pt x="3244" y="1402"/>
                  </a:lnTo>
                  <a:lnTo>
                    <a:pt x="3244" y="1390"/>
                  </a:lnTo>
                  <a:lnTo>
                    <a:pt x="3240" y="1380"/>
                  </a:lnTo>
                  <a:lnTo>
                    <a:pt x="3236" y="1372"/>
                  </a:lnTo>
                  <a:lnTo>
                    <a:pt x="3230" y="1364"/>
                  </a:lnTo>
                  <a:lnTo>
                    <a:pt x="3222" y="1358"/>
                  </a:lnTo>
                  <a:lnTo>
                    <a:pt x="3212" y="1352"/>
                  </a:lnTo>
                  <a:lnTo>
                    <a:pt x="3202" y="1350"/>
                  </a:lnTo>
                  <a:lnTo>
                    <a:pt x="3192" y="1348"/>
                  </a:lnTo>
                  <a:lnTo>
                    <a:pt x="2984" y="1348"/>
                  </a:lnTo>
                  <a:lnTo>
                    <a:pt x="2984" y="1348"/>
                  </a:lnTo>
                  <a:lnTo>
                    <a:pt x="2972" y="1350"/>
                  </a:lnTo>
                  <a:lnTo>
                    <a:pt x="2962" y="1352"/>
                  </a:lnTo>
                  <a:lnTo>
                    <a:pt x="2954" y="1358"/>
                  </a:lnTo>
                  <a:lnTo>
                    <a:pt x="2946" y="1364"/>
                  </a:lnTo>
                  <a:lnTo>
                    <a:pt x="2938" y="1372"/>
                  </a:lnTo>
                  <a:lnTo>
                    <a:pt x="2934" y="1380"/>
                  </a:lnTo>
                  <a:lnTo>
                    <a:pt x="2930" y="1390"/>
                  </a:lnTo>
                  <a:lnTo>
                    <a:pt x="2930" y="1402"/>
                  </a:lnTo>
                  <a:lnTo>
                    <a:pt x="2930" y="1832"/>
                  </a:lnTo>
                  <a:lnTo>
                    <a:pt x="2930" y="1832"/>
                  </a:lnTo>
                  <a:lnTo>
                    <a:pt x="2930" y="1842"/>
                  </a:lnTo>
                  <a:lnTo>
                    <a:pt x="2934" y="1852"/>
                  </a:lnTo>
                  <a:lnTo>
                    <a:pt x="2938" y="1862"/>
                  </a:lnTo>
                  <a:lnTo>
                    <a:pt x="2946" y="1870"/>
                  </a:lnTo>
                  <a:lnTo>
                    <a:pt x="2954" y="1876"/>
                  </a:lnTo>
                  <a:lnTo>
                    <a:pt x="2962" y="1880"/>
                  </a:lnTo>
                  <a:lnTo>
                    <a:pt x="2972" y="1884"/>
                  </a:lnTo>
                  <a:lnTo>
                    <a:pt x="2984" y="1886"/>
                  </a:lnTo>
                  <a:lnTo>
                    <a:pt x="2994" y="1886"/>
                  </a:lnTo>
                  <a:lnTo>
                    <a:pt x="2994" y="1974"/>
                  </a:lnTo>
                  <a:lnTo>
                    <a:pt x="2994" y="1974"/>
                  </a:lnTo>
                  <a:lnTo>
                    <a:pt x="3038" y="1968"/>
                  </a:lnTo>
                  <a:lnTo>
                    <a:pt x="3062" y="1966"/>
                  </a:lnTo>
                  <a:lnTo>
                    <a:pt x="3084" y="1964"/>
                  </a:lnTo>
                  <a:lnTo>
                    <a:pt x="3084" y="1964"/>
                  </a:lnTo>
                  <a:close/>
                  <a:moveTo>
                    <a:pt x="3464" y="3256"/>
                  </a:moveTo>
                  <a:lnTo>
                    <a:pt x="3346" y="2760"/>
                  </a:lnTo>
                  <a:lnTo>
                    <a:pt x="3346" y="2760"/>
                  </a:lnTo>
                  <a:lnTo>
                    <a:pt x="3310" y="2784"/>
                  </a:lnTo>
                  <a:lnTo>
                    <a:pt x="3272" y="2804"/>
                  </a:lnTo>
                  <a:lnTo>
                    <a:pt x="3232" y="2820"/>
                  </a:lnTo>
                  <a:lnTo>
                    <a:pt x="3190" y="2832"/>
                  </a:lnTo>
                  <a:lnTo>
                    <a:pt x="3280" y="3308"/>
                  </a:lnTo>
                  <a:lnTo>
                    <a:pt x="3280" y="3308"/>
                  </a:lnTo>
                  <a:lnTo>
                    <a:pt x="3328" y="3298"/>
                  </a:lnTo>
                  <a:lnTo>
                    <a:pt x="3374" y="3286"/>
                  </a:lnTo>
                  <a:lnTo>
                    <a:pt x="3420" y="3272"/>
                  </a:lnTo>
                  <a:lnTo>
                    <a:pt x="3464" y="3256"/>
                  </a:lnTo>
                  <a:lnTo>
                    <a:pt x="3464" y="3256"/>
                  </a:lnTo>
                  <a:close/>
                  <a:moveTo>
                    <a:pt x="3938" y="3160"/>
                  </a:moveTo>
                  <a:lnTo>
                    <a:pt x="3938" y="3160"/>
                  </a:lnTo>
                  <a:lnTo>
                    <a:pt x="3922" y="3144"/>
                  </a:lnTo>
                  <a:lnTo>
                    <a:pt x="3904" y="3134"/>
                  </a:lnTo>
                  <a:lnTo>
                    <a:pt x="3884" y="3126"/>
                  </a:lnTo>
                  <a:lnTo>
                    <a:pt x="3862" y="3122"/>
                  </a:lnTo>
                  <a:lnTo>
                    <a:pt x="3842" y="3122"/>
                  </a:lnTo>
                  <a:lnTo>
                    <a:pt x="3820" y="3126"/>
                  </a:lnTo>
                  <a:lnTo>
                    <a:pt x="3800" y="3134"/>
                  </a:lnTo>
                  <a:lnTo>
                    <a:pt x="3782" y="3146"/>
                  </a:lnTo>
                  <a:lnTo>
                    <a:pt x="3780" y="3146"/>
                  </a:lnTo>
                  <a:lnTo>
                    <a:pt x="3780" y="3146"/>
                  </a:lnTo>
                  <a:lnTo>
                    <a:pt x="3746" y="3174"/>
                  </a:lnTo>
                  <a:lnTo>
                    <a:pt x="3710" y="3202"/>
                  </a:lnTo>
                  <a:lnTo>
                    <a:pt x="3672" y="3226"/>
                  </a:lnTo>
                  <a:lnTo>
                    <a:pt x="3634" y="3250"/>
                  </a:lnTo>
                  <a:lnTo>
                    <a:pt x="3596" y="3272"/>
                  </a:lnTo>
                  <a:lnTo>
                    <a:pt x="3554" y="3292"/>
                  </a:lnTo>
                  <a:lnTo>
                    <a:pt x="3514" y="3310"/>
                  </a:lnTo>
                  <a:lnTo>
                    <a:pt x="3472" y="3326"/>
                  </a:lnTo>
                  <a:lnTo>
                    <a:pt x="3428" y="3342"/>
                  </a:lnTo>
                  <a:lnTo>
                    <a:pt x="3384" y="3354"/>
                  </a:lnTo>
                  <a:lnTo>
                    <a:pt x="3340" y="3366"/>
                  </a:lnTo>
                  <a:lnTo>
                    <a:pt x="3294" y="3374"/>
                  </a:lnTo>
                  <a:lnTo>
                    <a:pt x="3248" y="3382"/>
                  </a:lnTo>
                  <a:lnTo>
                    <a:pt x="3202" y="3386"/>
                  </a:lnTo>
                  <a:lnTo>
                    <a:pt x="3154" y="3390"/>
                  </a:lnTo>
                  <a:lnTo>
                    <a:pt x="3106" y="3392"/>
                  </a:lnTo>
                  <a:lnTo>
                    <a:pt x="3106" y="3392"/>
                  </a:lnTo>
                  <a:lnTo>
                    <a:pt x="3042" y="3390"/>
                  </a:lnTo>
                  <a:lnTo>
                    <a:pt x="2978" y="3384"/>
                  </a:lnTo>
                  <a:lnTo>
                    <a:pt x="2916" y="3374"/>
                  </a:lnTo>
                  <a:lnTo>
                    <a:pt x="2856" y="3362"/>
                  </a:lnTo>
                  <a:lnTo>
                    <a:pt x="2856" y="3362"/>
                  </a:lnTo>
                  <a:lnTo>
                    <a:pt x="2834" y="3358"/>
                  </a:lnTo>
                  <a:lnTo>
                    <a:pt x="2812" y="3360"/>
                  </a:lnTo>
                  <a:lnTo>
                    <a:pt x="2790" y="3364"/>
                  </a:lnTo>
                  <a:lnTo>
                    <a:pt x="2772" y="3374"/>
                  </a:lnTo>
                  <a:lnTo>
                    <a:pt x="2754" y="3388"/>
                  </a:lnTo>
                  <a:lnTo>
                    <a:pt x="2740" y="3404"/>
                  </a:lnTo>
                  <a:lnTo>
                    <a:pt x="2728" y="3422"/>
                  </a:lnTo>
                  <a:lnTo>
                    <a:pt x="2720" y="3444"/>
                  </a:lnTo>
                  <a:lnTo>
                    <a:pt x="2720" y="3444"/>
                  </a:lnTo>
                  <a:lnTo>
                    <a:pt x="2718" y="3466"/>
                  </a:lnTo>
                  <a:lnTo>
                    <a:pt x="2718" y="3488"/>
                  </a:lnTo>
                  <a:lnTo>
                    <a:pt x="2724" y="3508"/>
                  </a:lnTo>
                  <a:lnTo>
                    <a:pt x="2734" y="3528"/>
                  </a:lnTo>
                  <a:lnTo>
                    <a:pt x="2746" y="3546"/>
                  </a:lnTo>
                  <a:lnTo>
                    <a:pt x="2762" y="3560"/>
                  </a:lnTo>
                  <a:lnTo>
                    <a:pt x="2782" y="3572"/>
                  </a:lnTo>
                  <a:lnTo>
                    <a:pt x="2802" y="3578"/>
                  </a:lnTo>
                  <a:lnTo>
                    <a:pt x="2802" y="3578"/>
                  </a:lnTo>
                  <a:lnTo>
                    <a:pt x="2876" y="3594"/>
                  </a:lnTo>
                  <a:lnTo>
                    <a:pt x="2952" y="3606"/>
                  </a:lnTo>
                  <a:lnTo>
                    <a:pt x="3028" y="3612"/>
                  </a:lnTo>
                  <a:lnTo>
                    <a:pt x="3106" y="3616"/>
                  </a:lnTo>
                  <a:lnTo>
                    <a:pt x="3106" y="3616"/>
                  </a:lnTo>
                  <a:lnTo>
                    <a:pt x="3106" y="3616"/>
                  </a:lnTo>
                  <a:lnTo>
                    <a:pt x="3164" y="3614"/>
                  </a:lnTo>
                  <a:lnTo>
                    <a:pt x="3222" y="3610"/>
                  </a:lnTo>
                  <a:lnTo>
                    <a:pt x="3278" y="3604"/>
                  </a:lnTo>
                  <a:lnTo>
                    <a:pt x="3334" y="3594"/>
                  </a:lnTo>
                  <a:lnTo>
                    <a:pt x="3390" y="3584"/>
                  </a:lnTo>
                  <a:lnTo>
                    <a:pt x="3444" y="3570"/>
                  </a:lnTo>
                  <a:lnTo>
                    <a:pt x="3496" y="3554"/>
                  </a:lnTo>
                  <a:lnTo>
                    <a:pt x="3550" y="3536"/>
                  </a:lnTo>
                  <a:lnTo>
                    <a:pt x="3600" y="3516"/>
                  </a:lnTo>
                  <a:lnTo>
                    <a:pt x="3650" y="3494"/>
                  </a:lnTo>
                  <a:lnTo>
                    <a:pt x="3700" y="3470"/>
                  </a:lnTo>
                  <a:lnTo>
                    <a:pt x="3748" y="3444"/>
                  </a:lnTo>
                  <a:lnTo>
                    <a:pt x="3794" y="3414"/>
                  </a:lnTo>
                  <a:lnTo>
                    <a:pt x="3838" y="3384"/>
                  </a:lnTo>
                  <a:lnTo>
                    <a:pt x="3882" y="3352"/>
                  </a:lnTo>
                  <a:lnTo>
                    <a:pt x="3924" y="3318"/>
                  </a:lnTo>
                  <a:lnTo>
                    <a:pt x="3924" y="3318"/>
                  </a:lnTo>
                  <a:lnTo>
                    <a:pt x="3940" y="3302"/>
                  </a:lnTo>
                  <a:lnTo>
                    <a:pt x="3952" y="3284"/>
                  </a:lnTo>
                  <a:lnTo>
                    <a:pt x="3960" y="3264"/>
                  </a:lnTo>
                  <a:lnTo>
                    <a:pt x="3964" y="3242"/>
                  </a:lnTo>
                  <a:lnTo>
                    <a:pt x="3964" y="3222"/>
                  </a:lnTo>
                  <a:lnTo>
                    <a:pt x="3960" y="3200"/>
                  </a:lnTo>
                  <a:lnTo>
                    <a:pt x="3952" y="3180"/>
                  </a:lnTo>
                  <a:lnTo>
                    <a:pt x="3938" y="3160"/>
                  </a:lnTo>
                  <a:lnTo>
                    <a:pt x="3938" y="3160"/>
                  </a:lnTo>
                  <a:close/>
                  <a:moveTo>
                    <a:pt x="2676" y="3564"/>
                  </a:moveTo>
                  <a:lnTo>
                    <a:pt x="2676" y="3564"/>
                  </a:lnTo>
                  <a:lnTo>
                    <a:pt x="2664" y="3540"/>
                  </a:lnTo>
                  <a:lnTo>
                    <a:pt x="2656" y="3516"/>
                  </a:lnTo>
                  <a:lnTo>
                    <a:pt x="2402" y="4576"/>
                  </a:lnTo>
                  <a:lnTo>
                    <a:pt x="2442" y="4982"/>
                  </a:lnTo>
                  <a:lnTo>
                    <a:pt x="2652" y="4628"/>
                  </a:lnTo>
                  <a:lnTo>
                    <a:pt x="2836" y="3656"/>
                  </a:lnTo>
                  <a:lnTo>
                    <a:pt x="2836" y="3656"/>
                  </a:lnTo>
                  <a:lnTo>
                    <a:pt x="2786" y="3644"/>
                  </a:lnTo>
                  <a:lnTo>
                    <a:pt x="2786" y="3644"/>
                  </a:lnTo>
                  <a:lnTo>
                    <a:pt x="2770" y="3640"/>
                  </a:lnTo>
                  <a:lnTo>
                    <a:pt x="2754" y="3632"/>
                  </a:lnTo>
                  <a:lnTo>
                    <a:pt x="2738" y="3624"/>
                  </a:lnTo>
                  <a:lnTo>
                    <a:pt x="2724" y="3614"/>
                  </a:lnTo>
                  <a:lnTo>
                    <a:pt x="2710" y="3604"/>
                  </a:lnTo>
                  <a:lnTo>
                    <a:pt x="2698" y="3592"/>
                  </a:lnTo>
                  <a:lnTo>
                    <a:pt x="2686" y="3578"/>
                  </a:lnTo>
                  <a:lnTo>
                    <a:pt x="2676" y="3564"/>
                  </a:lnTo>
                  <a:lnTo>
                    <a:pt x="2676" y="3564"/>
                  </a:lnTo>
                  <a:close/>
                  <a:moveTo>
                    <a:pt x="3346" y="3660"/>
                  </a:moveTo>
                  <a:lnTo>
                    <a:pt x="3530" y="4628"/>
                  </a:lnTo>
                  <a:lnTo>
                    <a:pt x="3740" y="4982"/>
                  </a:lnTo>
                  <a:lnTo>
                    <a:pt x="3778" y="4576"/>
                  </a:lnTo>
                  <a:lnTo>
                    <a:pt x="3548" y="3608"/>
                  </a:lnTo>
                  <a:lnTo>
                    <a:pt x="3548" y="3608"/>
                  </a:lnTo>
                  <a:lnTo>
                    <a:pt x="3498" y="3624"/>
                  </a:lnTo>
                  <a:lnTo>
                    <a:pt x="3448" y="3638"/>
                  </a:lnTo>
                  <a:lnTo>
                    <a:pt x="3398" y="3650"/>
                  </a:lnTo>
                  <a:lnTo>
                    <a:pt x="3346" y="3660"/>
                  </a:lnTo>
                  <a:lnTo>
                    <a:pt x="3346" y="3660"/>
                  </a:lnTo>
                  <a:close/>
                  <a:moveTo>
                    <a:pt x="2476" y="904"/>
                  </a:moveTo>
                  <a:lnTo>
                    <a:pt x="2476" y="864"/>
                  </a:lnTo>
                  <a:lnTo>
                    <a:pt x="3370" y="864"/>
                  </a:lnTo>
                  <a:lnTo>
                    <a:pt x="3370" y="864"/>
                  </a:lnTo>
                  <a:lnTo>
                    <a:pt x="3386" y="864"/>
                  </a:lnTo>
                  <a:lnTo>
                    <a:pt x="3400" y="862"/>
                  </a:lnTo>
                  <a:lnTo>
                    <a:pt x="3414" y="858"/>
                  </a:lnTo>
                  <a:lnTo>
                    <a:pt x="3426" y="854"/>
                  </a:lnTo>
                  <a:lnTo>
                    <a:pt x="3436" y="848"/>
                  </a:lnTo>
                  <a:lnTo>
                    <a:pt x="3446" y="840"/>
                  </a:lnTo>
                  <a:lnTo>
                    <a:pt x="3456" y="832"/>
                  </a:lnTo>
                  <a:lnTo>
                    <a:pt x="3462" y="822"/>
                  </a:lnTo>
                  <a:lnTo>
                    <a:pt x="3468" y="812"/>
                  </a:lnTo>
                  <a:lnTo>
                    <a:pt x="3474" y="800"/>
                  </a:lnTo>
                  <a:lnTo>
                    <a:pt x="3476" y="788"/>
                  </a:lnTo>
                  <a:lnTo>
                    <a:pt x="3478" y="776"/>
                  </a:lnTo>
                  <a:lnTo>
                    <a:pt x="3478" y="762"/>
                  </a:lnTo>
                  <a:lnTo>
                    <a:pt x="3476" y="750"/>
                  </a:lnTo>
                  <a:lnTo>
                    <a:pt x="3474" y="734"/>
                  </a:lnTo>
                  <a:lnTo>
                    <a:pt x="3468" y="720"/>
                  </a:lnTo>
                  <a:lnTo>
                    <a:pt x="3394" y="530"/>
                  </a:lnTo>
                  <a:lnTo>
                    <a:pt x="3394" y="530"/>
                  </a:lnTo>
                  <a:lnTo>
                    <a:pt x="3388" y="516"/>
                  </a:lnTo>
                  <a:lnTo>
                    <a:pt x="3380" y="502"/>
                  </a:lnTo>
                  <a:lnTo>
                    <a:pt x="3372" y="488"/>
                  </a:lnTo>
                  <a:lnTo>
                    <a:pt x="3360" y="474"/>
                  </a:lnTo>
                  <a:lnTo>
                    <a:pt x="3338" y="450"/>
                  </a:lnTo>
                  <a:lnTo>
                    <a:pt x="3310" y="428"/>
                  </a:lnTo>
                  <a:lnTo>
                    <a:pt x="3280" y="410"/>
                  </a:lnTo>
                  <a:lnTo>
                    <a:pt x="3248" y="398"/>
                  </a:lnTo>
                  <a:lnTo>
                    <a:pt x="3232" y="392"/>
                  </a:lnTo>
                  <a:lnTo>
                    <a:pt x="3216" y="388"/>
                  </a:lnTo>
                  <a:lnTo>
                    <a:pt x="3200" y="386"/>
                  </a:lnTo>
                  <a:lnTo>
                    <a:pt x="3184" y="386"/>
                  </a:lnTo>
                  <a:lnTo>
                    <a:pt x="2540" y="386"/>
                  </a:lnTo>
                  <a:lnTo>
                    <a:pt x="2540" y="386"/>
                  </a:lnTo>
                  <a:lnTo>
                    <a:pt x="2506" y="384"/>
                  </a:lnTo>
                  <a:lnTo>
                    <a:pt x="2472" y="376"/>
                  </a:lnTo>
                  <a:lnTo>
                    <a:pt x="2436" y="366"/>
                  </a:lnTo>
                  <a:lnTo>
                    <a:pt x="2400" y="352"/>
                  </a:lnTo>
                  <a:lnTo>
                    <a:pt x="2366" y="334"/>
                  </a:lnTo>
                  <a:lnTo>
                    <a:pt x="2334" y="314"/>
                  </a:lnTo>
                  <a:lnTo>
                    <a:pt x="2306" y="292"/>
                  </a:lnTo>
                  <a:lnTo>
                    <a:pt x="2282" y="268"/>
                  </a:lnTo>
                  <a:lnTo>
                    <a:pt x="2150" y="118"/>
                  </a:lnTo>
                  <a:lnTo>
                    <a:pt x="2150" y="118"/>
                  </a:lnTo>
                  <a:lnTo>
                    <a:pt x="2128" y="94"/>
                  </a:lnTo>
                  <a:lnTo>
                    <a:pt x="2098" y="72"/>
                  </a:lnTo>
                  <a:lnTo>
                    <a:pt x="2068" y="52"/>
                  </a:lnTo>
                  <a:lnTo>
                    <a:pt x="2034" y="34"/>
                  </a:lnTo>
                  <a:lnTo>
                    <a:pt x="1998" y="20"/>
                  </a:lnTo>
                  <a:lnTo>
                    <a:pt x="1962" y="10"/>
                  </a:lnTo>
                  <a:lnTo>
                    <a:pt x="1928" y="2"/>
                  </a:lnTo>
                  <a:lnTo>
                    <a:pt x="1894" y="0"/>
                  </a:lnTo>
                  <a:lnTo>
                    <a:pt x="1584" y="0"/>
                  </a:lnTo>
                  <a:lnTo>
                    <a:pt x="1584" y="0"/>
                  </a:lnTo>
                  <a:lnTo>
                    <a:pt x="1550" y="2"/>
                  </a:lnTo>
                  <a:lnTo>
                    <a:pt x="1516" y="10"/>
                  </a:lnTo>
                  <a:lnTo>
                    <a:pt x="1480" y="20"/>
                  </a:lnTo>
                  <a:lnTo>
                    <a:pt x="1444" y="34"/>
                  </a:lnTo>
                  <a:lnTo>
                    <a:pt x="1410" y="52"/>
                  </a:lnTo>
                  <a:lnTo>
                    <a:pt x="1378" y="72"/>
                  </a:lnTo>
                  <a:lnTo>
                    <a:pt x="1350" y="94"/>
                  </a:lnTo>
                  <a:lnTo>
                    <a:pt x="1326" y="118"/>
                  </a:lnTo>
                  <a:lnTo>
                    <a:pt x="1194" y="268"/>
                  </a:lnTo>
                  <a:lnTo>
                    <a:pt x="1194" y="268"/>
                  </a:lnTo>
                  <a:lnTo>
                    <a:pt x="1172" y="292"/>
                  </a:lnTo>
                  <a:lnTo>
                    <a:pt x="1144" y="314"/>
                  </a:lnTo>
                  <a:lnTo>
                    <a:pt x="1112" y="334"/>
                  </a:lnTo>
                  <a:lnTo>
                    <a:pt x="1078" y="352"/>
                  </a:lnTo>
                  <a:lnTo>
                    <a:pt x="1042" y="366"/>
                  </a:lnTo>
                  <a:lnTo>
                    <a:pt x="1006" y="376"/>
                  </a:lnTo>
                  <a:lnTo>
                    <a:pt x="972" y="384"/>
                  </a:lnTo>
                  <a:lnTo>
                    <a:pt x="938" y="386"/>
                  </a:lnTo>
                  <a:lnTo>
                    <a:pt x="294" y="386"/>
                  </a:lnTo>
                  <a:lnTo>
                    <a:pt x="294" y="386"/>
                  </a:lnTo>
                  <a:lnTo>
                    <a:pt x="278" y="386"/>
                  </a:lnTo>
                  <a:lnTo>
                    <a:pt x="262" y="388"/>
                  </a:lnTo>
                  <a:lnTo>
                    <a:pt x="246" y="392"/>
                  </a:lnTo>
                  <a:lnTo>
                    <a:pt x="230" y="396"/>
                  </a:lnTo>
                  <a:lnTo>
                    <a:pt x="198" y="410"/>
                  </a:lnTo>
                  <a:lnTo>
                    <a:pt x="168" y="428"/>
                  </a:lnTo>
                  <a:lnTo>
                    <a:pt x="140" y="450"/>
                  </a:lnTo>
                  <a:lnTo>
                    <a:pt x="116" y="474"/>
                  </a:lnTo>
                  <a:lnTo>
                    <a:pt x="106" y="488"/>
                  </a:lnTo>
                  <a:lnTo>
                    <a:pt x="98" y="502"/>
                  </a:lnTo>
                  <a:lnTo>
                    <a:pt x="90" y="516"/>
                  </a:lnTo>
                  <a:lnTo>
                    <a:pt x="82" y="530"/>
                  </a:lnTo>
                  <a:lnTo>
                    <a:pt x="10" y="720"/>
                  </a:lnTo>
                  <a:lnTo>
                    <a:pt x="10" y="720"/>
                  </a:lnTo>
                  <a:lnTo>
                    <a:pt x="4" y="734"/>
                  </a:lnTo>
                  <a:lnTo>
                    <a:pt x="0" y="750"/>
                  </a:lnTo>
                  <a:lnTo>
                    <a:pt x="0" y="762"/>
                  </a:lnTo>
                  <a:lnTo>
                    <a:pt x="0" y="776"/>
                  </a:lnTo>
                  <a:lnTo>
                    <a:pt x="2" y="788"/>
                  </a:lnTo>
                  <a:lnTo>
                    <a:pt x="4" y="800"/>
                  </a:lnTo>
                  <a:lnTo>
                    <a:pt x="8" y="812"/>
                  </a:lnTo>
                  <a:lnTo>
                    <a:pt x="14" y="822"/>
                  </a:lnTo>
                  <a:lnTo>
                    <a:pt x="22" y="832"/>
                  </a:lnTo>
                  <a:lnTo>
                    <a:pt x="32" y="840"/>
                  </a:lnTo>
                  <a:lnTo>
                    <a:pt x="40" y="848"/>
                  </a:lnTo>
                  <a:lnTo>
                    <a:pt x="52" y="854"/>
                  </a:lnTo>
                  <a:lnTo>
                    <a:pt x="64" y="858"/>
                  </a:lnTo>
                  <a:lnTo>
                    <a:pt x="78" y="862"/>
                  </a:lnTo>
                  <a:lnTo>
                    <a:pt x="92" y="864"/>
                  </a:lnTo>
                  <a:lnTo>
                    <a:pt x="108" y="864"/>
                  </a:lnTo>
                  <a:lnTo>
                    <a:pt x="1044" y="864"/>
                  </a:lnTo>
                  <a:lnTo>
                    <a:pt x="1044" y="904"/>
                  </a:lnTo>
                  <a:lnTo>
                    <a:pt x="1044" y="904"/>
                  </a:lnTo>
                  <a:lnTo>
                    <a:pt x="1046" y="922"/>
                  </a:lnTo>
                  <a:lnTo>
                    <a:pt x="1052" y="940"/>
                  </a:lnTo>
                  <a:lnTo>
                    <a:pt x="1060" y="956"/>
                  </a:lnTo>
                  <a:lnTo>
                    <a:pt x="1072" y="970"/>
                  </a:lnTo>
                  <a:lnTo>
                    <a:pt x="1086" y="982"/>
                  </a:lnTo>
                  <a:lnTo>
                    <a:pt x="1102" y="992"/>
                  </a:lnTo>
                  <a:lnTo>
                    <a:pt x="1120" y="996"/>
                  </a:lnTo>
                  <a:lnTo>
                    <a:pt x="1140" y="998"/>
                  </a:lnTo>
                  <a:lnTo>
                    <a:pt x="1378" y="998"/>
                  </a:lnTo>
                  <a:lnTo>
                    <a:pt x="1378" y="4828"/>
                  </a:lnTo>
                  <a:lnTo>
                    <a:pt x="1378" y="4828"/>
                  </a:lnTo>
                  <a:lnTo>
                    <a:pt x="1380" y="4844"/>
                  </a:lnTo>
                  <a:lnTo>
                    <a:pt x="1382" y="4858"/>
                  </a:lnTo>
                  <a:lnTo>
                    <a:pt x="1388" y="4874"/>
                  </a:lnTo>
                  <a:lnTo>
                    <a:pt x="1394" y="4888"/>
                  </a:lnTo>
                  <a:lnTo>
                    <a:pt x="1402" y="4902"/>
                  </a:lnTo>
                  <a:lnTo>
                    <a:pt x="1412" y="4914"/>
                  </a:lnTo>
                  <a:lnTo>
                    <a:pt x="1424" y="4926"/>
                  </a:lnTo>
                  <a:lnTo>
                    <a:pt x="1436" y="4936"/>
                  </a:lnTo>
                  <a:lnTo>
                    <a:pt x="1450" y="4946"/>
                  </a:lnTo>
                  <a:lnTo>
                    <a:pt x="1466" y="4956"/>
                  </a:lnTo>
                  <a:lnTo>
                    <a:pt x="1482" y="4964"/>
                  </a:lnTo>
                  <a:lnTo>
                    <a:pt x="1498" y="4970"/>
                  </a:lnTo>
                  <a:lnTo>
                    <a:pt x="1516" y="4976"/>
                  </a:lnTo>
                  <a:lnTo>
                    <a:pt x="1536" y="4980"/>
                  </a:lnTo>
                  <a:lnTo>
                    <a:pt x="1554" y="4982"/>
                  </a:lnTo>
                  <a:lnTo>
                    <a:pt x="1574" y="4982"/>
                  </a:lnTo>
                  <a:lnTo>
                    <a:pt x="1904" y="4982"/>
                  </a:lnTo>
                  <a:lnTo>
                    <a:pt x="1904" y="4982"/>
                  </a:lnTo>
                  <a:lnTo>
                    <a:pt x="1924" y="4982"/>
                  </a:lnTo>
                  <a:lnTo>
                    <a:pt x="1942" y="4980"/>
                  </a:lnTo>
                  <a:lnTo>
                    <a:pt x="1962" y="4976"/>
                  </a:lnTo>
                  <a:lnTo>
                    <a:pt x="1980" y="4970"/>
                  </a:lnTo>
                  <a:lnTo>
                    <a:pt x="1996" y="4964"/>
                  </a:lnTo>
                  <a:lnTo>
                    <a:pt x="2012" y="4956"/>
                  </a:lnTo>
                  <a:lnTo>
                    <a:pt x="2028" y="4946"/>
                  </a:lnTo>
                  <a:lnTo>
                    <a:pt x="2042" y="4936"/>
                  </a:lnTo>
                  <a:lnTo>
                    <a:pt x="2054" y="4926"/>
                  </a:lnTo>
                  <a:lnTo>
                    <a:pt x="2066" y="4914"/>
                  </a:lnTo>
                  <a:lnTo>
                    <a:pt x="2076" y="4900"/>
                  </a:lnTo>
                  <a:lnTo>
                    <a:pt x="2084" y="4888"/>
                  </a:lnTo>
                  <a:lnTo>
                    <a:pt x="2090" y="4874"/>
                  </a:lnTo>
                  <a:lnTo>
                    <a:pt x="2096" y="4858"/>
                  </a:lnTo>
                  <a:lnTo>
                    <a:pt x="2098" y="4844"/>
                  </a:lnTo>
                  <a:lnTo>
                    <a:pt x="2100" y="4828"/>
                  </a:lnTo>
                  <a:lnTo>
                    <a:pt x="2100" y="998"/>
                  </a:lnTo>
                  <a:lnTo>
                    <a:pt x="2380" y="998"/>
                  </a:lnTo>
                  <a:lnTo>
                    <a:pt x="2380" y="998"/>
                  </a:lnTo>
                  <a:lnTo>
                    <a:pt x="2400" y="996"/>
                  </a:lnTo>
                  <a:lnTo>
                    <a:pt x="2418" y="992"/>
                  </a:lnTo>
                  <a:lnTo>
                    <a:pt x="2434" y="982"/>
                  </a:lnTo>
                  <a:lnTo>
                    <a:pt x="2448" y="970"/>
                  </a:lnTo>
                  <a:lnTo>
                    <a:pt x="2460" y="956"/>
                  </a:lnTo>
                  <a:lnTo>
                    <a:pt x="2468" y="940"/>
                  </a:lnTo>
                  <a:lnTo>
                    <a:pt x="2474" y="922"/>
                  </a:lnTo>
                  <a:lnTo>
                    <a:pt x="2476" y="904"/>
                  </a:lnTo>
                  <a:lnTo>
                    <a:pt x="2476" y="904"/>
                  </a:lnTo>
                  <a:close/>
                  <a:moveTo>
                    <a:pt x="1826" y="3562"/>
                  </a:moveTo>
                  <a:lnTo>
                    <a:pt x="1826" y="3562"/>
                  </a:lnTo>
                  <a:lnTo>
                    <a:pt x="1824" y="3578"/>
                  </a:lnTo>
                  <a:lnTo>
                    <a:pt x="1818" y="3594"/>
                  </a:lnTo>
                  <a:lnTo>
                    <a:pt x="1812" y="3608"/>
                  </a:lnTo>
                  <a:lnTo>
                    <a:pt x="1802" y="3620"/>
                  </a:lnTo>
                  <a:lnTo>
                    <a:pt x="1788" y="3630"/>
                  </a:lnTo>
                  <a:lnTo>
                    <a:pt x="1774" y="3638"/>
                  </a:lnTo>
                  <a:lnTo>
                    <a:pt x="1760" y="3644"/>
                  </a:lnTo>
                  <a:lnTo>
                    <a:pt x="1742" y="3644"/>
                  </a:lnTo>
                  <a:lnTo>
                    <a:pt x="1614" y="3644"/>
                  </a:lnTo>
                  <a:lnTo>
                    <a:pt x="1614" y="3644"/>
                  </a:lnTo>
                  <a:lnTo>
                    <a:pt x="1598" y="3644"/>
                  </a:lnTo>
                  <a:lnTo>
                    <a:pt x="1582" y="3638"/>
                  </a:lnTo>
                  <a:lnTo>
                    <a:pt x="1568" y="3630"/>
                  </a:lnTo>
                  <a:lnTo>
                    <a:pt x="1556" y="3620"/>
                  </a:lnTo>
                  <a:lnTo>
                    <a:pt x="1546" y="3608"/>
                  </a:lnTo>
                  <a:lnTo>
                    <a:pt x="1538" y="3594"/>
                  </a:lnTo>
                  <a:lnTo>
                    <a:pt x="1534" y="3578"/>
                  </a:lnTo>
                  <a:lnTo>
                    <a:pt x="1532" y="3562"/>
                  </a:lnTo>
                  <a:lnTo>
                    <a:pt x="1532" y="3536"/>
                  </a:lnTo>
                  <a:lnTo>
                    <a:pt x="1532" y="3536"/>
                  </a:lnTo>
                  <a:lnTo>
                    <a:pt x="1534" y="3520"/>
                  </a:lnTo>
                  <a:lnTo>
                    <a:pt x="1538" y="3504"/>
                  </a:lnTo>
                  <a:lnTo>
                    <a:pt x="1546" y="3490"/>
                  </a:lnTo>
                  <a:lnTo>
                    <a:pt x="1556" y="3478"/>
                  </a:lnTo>
                  <a:lnTo>
                    <a:pt x="1568" y="3468"/>
                  </a:lnTo>
                  <a:lnTo>
                    <a:pt x="1582" y="3460"/>
                  </a:lnTo>
                  <a:lnTo>
                    <a:pt x="1598" y="3456"/>
                  </a:lnTo>
                  <a:lnTo>
                    <a:pt x="1614" y="3454"/>
                  </a:lnTo>
                  <a:lnTo>
                    <a:pt x="1742" y="3454"/>
                  </a:lnTo>
                  <a:lnTo>
                    <a:pt x="1742" y="3454"/>
                  </a:lnTo>
                  <a:lnTo>
                    <a:pt x="1760" y="3456"/>
                  </a:lnTo>
                  <a:lnTo>
                    <a:pt x="1774" y="3460"/>
                  </a:lnTo>
                  <a:lnTo>
                    <a:pt x="1788" y="3468"/>
                  </a:lnTo>
                  <a:lnTo>
                    <a:pt x="1802" y="3478"/>
                  </a:lnTo>
                  <a:lnTo>
                    <a:pt x="1812" y="3490"/>
                  </a:lnTo>
                  <a:lnTo>
                    <a:pt x="1818" y="3504"/>
                  </a:lnTo>
                  <a:lnTo>
                    <a:pt x="1824" y="3520"/>
                  </a:lnTo>
                  <a:lnTo>
                    <a:pt x="1826" y="3536"/>
                  </a:lnTo>
                  <a:lnTo>
                    <a:pt x="1826" y="3562"/>
                  </a:lnTo>
                  <a:close/>
                  <a:moveTo>
                    <a:pt x="1826" y="3034"/>
                  </a:moveTo>
                  <a:lnTo>
                    <a:pt x="1826" y="3034"/>
                  </a:lnTo>
                  <a:lnTo>
                    <a:pt x="1824" y="3050"/>
                  </a:lnTo>
                  <a:lnTo>
                    <a:pt x="1818" y="3066"/>
                  </a:lnTo>
                  <a:lnTo>
                    <a:pt x="1812" y="3080"/>
                  </a:lnTo>
                  <a:lnTo>
                    <a:pt x="1802" y="3092"/>
                  </a:lnTo>
                  <a:lnTo>
                    <a:pt x="1788" y="3102"/>
                  </a:lnTo>
                  <a:lnTo>
                    <a:pt x="1774" y="3110"/>
                  </a:lnTo>
                  <a:lnTo>
                    <a:pt x="1760" y="3114"/>
                  </a:lnTo>
                  <a:lnTo>
                    <a:pt x="1742" y="3116"/>
                  </a:lnTo>
                  <a:lnTo>
                    <a:pt x="1614" y="3116"/>
                  </a:lnTo>
                  <a:lnTo>
                    <a:pt x="1614" y="3116"/>
                  </a:lnTo>
                  <a:lnTo>
                    <a:pt x="1598" y="3114"/>
                  </a:lnTo>
                  <a:lnTo>
                    <a:pt x="1582" y="3110"/>
                  </a:lnTo>
                  <a:lnTo>
                    <a:pt x="1568" y="3102"/>
                  </a:lnTo>
                  <a:lnTo>
                    <a:pt x="1556" y="3092"/>
                  </a:lnTo>
                  <a:lnTo>
                    <a:pt x="1546" y="3080"/>
                  </a:lnTo>
                  <a:lnTo>
                    <a:pt x="1538" y="3066"/>
                  </a:lnTo>
                  <a:lnTo>
                    <a:pt x="1534" y="3050"/>
                  </a:lnTo>
                  <a:lnTo>
                    <a:pt x="1532" y="3034"/>
                  </a:lnTo>
                  <a:lnTo>
                    <a:pt x="1532" y="3006"/>
                  </a:lnTo>
                  <a:lnTo>
                    <a:pt x="1532" y="3006"/>
                  </a:lnTo>
                  <a:lnTo>
                    <a:pt x="1534" y="2990"/>
                  </a:lnTo>
                  <a:lnTo>
                    <a:pt x="1538" y="2974"/>
                  </a:lnTo>
                  <a:lnTo>
                    <a:pt x="1546" y="2960"/>
                  </a:lnTo>
                  <a:lnTo>
                    <a:pt x="1556" y="2948"/>
                  </a:lnTo>
                  <a:lnTo>
                    <a:pt x="1568" y="2938"/>
                  </a:lnTo>
                  <a:lnTo>
                    <a:pt x="1582" y="2930"/>
                  </a:lnTo>
                  <a:lnTo>
                    <a:pt x="1598" y="2926"/>
                  </a:lnTo>
                  <a:lnTo>
                    <a:pt x="1614" y="2924"/>
                  </a:lnTo>
                  <a:lnTo>
                    <a:pt x="1742" y="2924"/>
                  </a:lnTo>
                  <a:lnTo>
                    <a:pt x="1742" y="2924"/>
                  </a:lnTo>
                  <a:lnTo>
                    <a:pt x="1760" y="2926"/>
                  </a:lnTo>
                  <a:lnTo>
                    <a:pt x="1774" y="2930"/>
                  </a:lnTo>
                  <a:lnTo>
                    <a:pt x="1788" y="2938"/>
                  </a:lnTo>
                  <a:lnTo>
                    <a:pt x="1802" y="2948"/>
                  </a:lnTo>
                  <a:lnTo>
                    <a:pt x="1812" y="2960"/>
                  </a:lnTo>
                  <a:lnTo>
                    <a:pt x="1818" y="2974"/>
                  </a:lnTo>
                  <a:lnTo>
                    <a:pt x="1824" y="2990"/>
                  </a:lnTo>
                  <a:lnTo>
                    <a:pt x="1826" y="3006"/>
                  </a:lnTo>
                  <a:lnTo>
                    <a:pt x="1826" y="3034"/>
                  </a:lnTo>
                  <a:close/>
                  <a:moveTo>
                    <a:pt x="1742" y="2586"/>
                  </a:moveTo>
                  <a:lnTo>
                    <a:pt x="1614" y="2586"/>
                  </a:lnTo>
                  <a:lnTo>
                    <a:pt x="1614" y="2586"/>
                  </a:lnTo>
                  <a:lnTo>
                    <a:pt x="1598" y="2586"/>
                  </a:lnTo>
                  <a:lnTo>
                    <a:pt x="1582" y="2580"/>
                  </a:lnTo>
                  <a:lnTo>
                    <a:pt x="1568" y="2572"/>
                  </a:lnTo>
                  <a:lnTo>
                    <a:pt x="1556" y="2562"/>
                  </a:lnTo>
                  <a:lnTo>
                    <a:pt x="1546" y="2550"/>
                  </a:lnTo>
                  <a:lnTo>
                    <a:pt x="1538" y="2536"/>
                  </a:lnTo>
                  <a:lnTo>
                    <a:pt x="1534" y="2520"/>
                  </a:lnTo>
                  <a:lnTo>
                    <a:pt x="1532" y="2504"/>
                  </a:lnTo>
                  <a:lnTo>
                    <a:pt x="1532" y="2478"/>
                  </a:lnTo>
                  <a:lnTo>
                    <a:pt x="1532" y="2478"/>
                  </a:lnTo>
                  <a:lnTo>
                    <a:pt x="1534" y="2462"/>
                  </a:lnTo>
                  <a:lnTo>
                    <a:pt x="1538" y="2446"/>
                  </a:lnTo>
                  <a:lnTo>
                    <a:pt x="1546" y="2432"/>
                  </a:lnTo>
                  <a:lnTo>
                    <a:pt x="1556" y="2420"/>
                  </a:lnTo>
                  <a:lnTo>
                    <a:pt x="1568" y="2410"/>
                  </a:lnTo>
                  <a:lnTo>
                    <a:pt x="1582" y="2402"/>
                  </a:lnTo>
                  <a:lnTo>
                    <a:pt x="1598" y="2398"/>
                  </a:lnTo>
                  <a:lnTo>
                    <a:pt x="1614" y="2396"/>
                  </a:lnTo>
                  <a:lnTo>
                    <a:pt x="1742" y="2396"/>
                  </a:lnTo>
                  <a:lnTo>
                    <a:pt x="1742" y="2396"/>
                  </a:lnTo>
                  <a:lnTo>
                    <a:pt x="1760" y="2398"/>
                  </a:lnTo>
                  <a:lnTo>
                    <a:pt x="1774" y="2402"/>
                  </a:lnTo>
                  <a:lnTo>
                    <a:pt x="1788" y="2410"/>
                  </a:lnTo>
                  <a:lnTo>
                    <a:pt x="1802" y="2420"/>
                  </a:lnTo>
                  <a:lnTo>
                    <a:pt x="1812" y="2432"/>
                  </a:lnTo>
                  <a:lnTo>
                    <a:pt x="1818" y="2446"/>
                  </a:lnTo>
                  <a:lnTo>
                    <a:pt x="1824" y="2462"/>
                  </a:lnTo>
                  <a:lnTo>
                    <a:pt x="1826" y="2478"/>
                  </a:lnTo>
                  <a:lnTo>
                    <a:pt x="1826" y="2504"/>
                  </a:lnTo>
                  <a:lnTo>
                    <a:pt x="1826" y="2504"/>
                  </a:lnTo>
                  <a:lnTo>
                    <a:pt x="1824" y="2520"/>
                  </a:lnTo>
                  <a:lnTo>
                    <a:pt x="1818" y="2536"/>
                  </a:lnTo>
                  <a:lnTo>
                    <a:pt x="1812" y="2550"/>
                  </a:lnTo>
                  <a:lnTo>
                    <a:pt x="1802" y="2562"/>
                  </a:lnTo>
                  <a:lnTo>
                    <a:pt x="1788" y="2572"/>
                  </a:lnTo>
                  <a:lnTo>
                    <a:pt x="1774" y="2580"/>
                  </a:lnTo>
                  <a:lnTo>
                    <a:pt x="1760" y="2586"/>
                  </a:lnTo>
                  <a:lnTo>
                    <a:pt x="1742" y="2586"/>
                  </a:lnTo>
                  <a:lnTo>
                    <a:pt x="1742" y="2586"/>
                  </a:lnTo>
                  <a:close/>
                  <a:moveTo>
                    <a:pt x="1742" y="2058"/>
                  </a:moveTo>
                  <a:lnTo>
                    <a:pt x="1614" y="2058"/>
                  </a:lnTo>
                  <a:lnTo>
                    <a:pt x="1614" y="2058"/>
                  </a:lnTo>
                  <a:lnTo>
                    <a:pt x="1598" y="2056"/>
                  </a:lnTo>
                  <a:lnTo>
                    <a:pt x="1582" y="2052"/>
                  </a:lnTo>
                  <a:lnTo>
                    <a:pt x="1568" y="2044"/>
                  </a:lnTo>
                  <a:lnTo>
                    <a:pt x="1556" y="2034"/>
                  </a:lnTo>
                  <a:lnTo>
                    <a:pt x="1546" y="2022"/>
                  </a:lnTo>
                  <a:lnTo>
                    <a:pt x="1538" y="2008"/>
                  </a:lnTo>
                  <a:lnTo>
                    <a:pt x="1534" y="1992"/>
                  </a:lnTo>
                  <a:lnTo>
                    <a:pt x="1532" y="1976"/>
                  </a:lnTo>
                  <a:lnTo>
                    <a:pt x="1532" y="1948"/>
                  </a:lnTo>
                  <a:lnTo>
                    <a:pt x="1532" y="1948"/>
                  </a:lnTo>
                  <a:lnTo>
                    <a:pt x="1534" y="1932"/>
                  </a:lnTo>
                  <a:lnTo>
                    <a:pt x="1538" y="1916"/>
                  </a:lnTo>
                  <a:lnTo>
                    <a:pt x="1546" y="1902"/>
                  </a:lnTo>
                  <a:lnTo>
                    <a:pt x="1556" y="1890"/>
                  </a:lnTo>
                  <a:lnTo>
                    <a:pt x="1568" y="1880"/>
                  </a:lnTo>
                  <a:lnTo>
                    <a:pt x="1582" y="1872"/>
                  </a:lnTo>
                  <a:lnTo>
                    <a:pt x="1598" y="1868"/>
                  </a:lnTo>
                  <a:lnTo>
                    <a:pt x="1614" y="1866"/>
                  </a:lnTo>
                  <a:lnTo>
                    <a:pt x="1742" y="1866"/>
                  </a:lnTo>
                  <a:lnTo>
                    <a:pt x="1742" y="1866"/>
                  </a:lnTo>
                  <a:lnTo>
                    <a:pt x="1760" y="1868"/>
                  </a:lnTo>
                  <a:lnTo>
                    <a:pt x="1774" y="1872"/>
                  </a:lnTo>
                  <a:lnTo>
                    <a:pt x="1788" y="1880"/>
                  </a:lnTo>
                  <a:lnTo>
                    <a:pt x="1802" y="1890"/>
                  </a:lnTo>
                  <a:lnTo>
                    <a:pt x="1812" y="1902"/>
                  </a:lnTo>
                  <a:lnTo>
                    <a:pt x="1818" y="1916"/>
                  </a:lnTo>
                  <a:lnTo>
                    <a:pt x="1824" y="1932"/>
                  </a:lnTo>
                  <a:lnTo>
                    <a:pt x="1826" y="1948"/>
                  </a:lnTo>
                  <a:lnTo>
                    <a:pt x="1826" y="1976"/>
                  </a:lnTo>
                  <a:lnTo>
                    <a:pt x="1826" y="1976"/>
                  </a:lnTo>
                  <a:lnTo>
                    <a:pt x="1824" y="1992"/>
                  </a:lnTo>
                  <a:lnTo>
                    <a:pt x="1818" y="2008"/>
                  </a:lnTo>
                  <a:lnTo>
                    <a:pt x="1812" y="2022"/>
                  </a:lnTo>
                  <a:lnTo>
                    <a:pt x="1802" y="2034"/>
                  </a:lnTo>
                  <a:lnTo>
                    <a:pt x="1788" y="2044"/>
                  </a:lnTo>
                  <a:lnTo>
                    <a:pt x="1774" y="2052"/>
                  </a:lnTo>
                  <a:lnTo>
                    <a:pt x="1760" y="2056"/>
                  </a:lnTo>
                  <a:lnTo>
                    <a:pt x="1742" y="2058"/>
                  </a:lnTo>
                  <a:lnTo>
                    <a:pt x="1742" y="2058"/>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87" name="Group 86">
            <a:extLst>
              <a:ext uri="{FF2B5EF4-FFF2-40B4-BE49-F238E27FC236}">
                <a16:creationId xmlns:a16="http://schemas.microsoft.com/office/drawing/2014/main" id="{88FAE8B6-1843-413F-9E6A-5F29B930CC12}"/>
              </a:ext>
            </a:extLst>
          </p:cNvPr>
          <p:cNvGrpSpPr/>
          <p:nvPr userDrawn="1"/>
        </p:nvGrpSpPr>
        <p:grpSpPr>
          <a:xfrm>
            <a:off x="4658629" y="3815137"/>
            <a:ext cx="1005130" cy="1012511"/>
            <a:chOff x="4658629" y="3815137"/>
            <a:chExt cx="1005130" cy="1012511"/>
          </a:xfrm>
        </p:grpSpPr>
        <p:sp>
          <p:nvSpPr>
            <p:cNvPr id="60" name="Oval 8">
              <a:extLst>
                <a:ext uri="{FF2B5EF4-FFF2-40B4-BE49-F238E27FC236}">
                  <a16:creationId xmlns:a16="http://schemas.microsoft.com/office/drawing/2014/main" id="{DED7F1A1-BB21-4220-BCBB-0DFE275957FB}"/>
                </a:ext>
              </a:extLst>
            </p:cNvPr>
            <p:cNvSpPr>
              <a:spLocks noChangeArrowheads="1"/>
            </p:cNvSpPr>
            <p:nvPr userDrawn="1"/>
          </p:nvSpPr>
          <p:spPr bwMode="auto">
            <a:xfrm>
              <a:off x="4658629" y="3815137"/>
              <a:ext cx="1005130" cy="1012511"/>
            </a:xfrm>
            <a:prstGeom prst="ellipse">
              <a:avLst/>
            </a:prstGeom>
            <a:solidFill>
              <a:schemeClr val="accent2">
                <a:lumMod val="100000"/>
              </a:schemeClr>
            </a:solidFill>
            <a:ln w="9525" cap="flat" cmpd="sng" algn="ctr">
              <a:solidFill>
                <a:schemeClr val="accent2">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61" name="Oval 9">
              <a:extLst>
                <a:ext uri="{FF2B5EF4-FFF2-40B4-BE49-F238E27FC236}">
                  <a16:creationId xmlns:a16="http://schemas.microsoft.com/office/drawing/2014/main" id="{167DA1C4-E49B-4546-8DEB-4E5A962CD069}"/>
                </a:ext>
              </a:extLst>
            </p:cNvPr>
            <p:cNvSpPr>
              <a:spLocks noChangeArrowheads="1"/>
            </p:cNvSpPr>
            <p:nvPr userDrawn="1"/>
          </p:nvSpPr>
          <p:spPr bwMode="auto">
            <a:xfrm>
              <a:off x="4690362" y="3846132"/>
              <a:ext cx="941664" cy="950521"/>
            </a:xfrm>
            <a:prstGeom prst="ellipse">
              <a:avLst/>
            </a:prstGeom>
            <a:solidFill>
              <a:schemeClr val="accent2">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65" name="Freeform 10">
              <a:extLst>
                <a:ext uri="{FF2B5EF4-FFF2-40B4-BE49-F238E27FC236}">
                  <a16:creationId xmlns:a16="http://schemas.microsoft.com/office/drawing/2014/main" id="{62EA34D4-9721-47CB-93AF-66E06CBFBFCF}"/>
                </a:ext>
              </a:extLst>
            </p:cNvPr>
            <p:cNvSpPr>
              <a:spLocks noEditPoints="1"/>
            </p:cNvSpPr>
            <p:nvPr userDrawn="1"/>
          </p:nvSpPr>
          <p:spPr bwMode="auto">
            <a:xfrm>
              <a:off x="4682982" y="3840228"/>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pic>
          <p:nvPicPr>
            <p:cNvPr id="72" name="Picture 71">
              <a:extLst>
                <a:ext uri="{FF2B5EF4-FFF2-40B4-BE49-F238E27FC236}">
                  <a16:creationId xmlns:a16="http://schemas.microsoft.com/office/drawing/2014/main" id="{6621EE81-F163-46C7-873D-A3A3F4AED002}"/>
                </a:ext>
              </a:extLst>
            </p:cNvPr>
            <p:cNvPicPr>
              <a:picLocks noChangeAspect="1"/>
            </p:cNvPicPr>
            <p:nvPr userDrawn="1"/>
          </p:nvPicPr>
          <p:blipFill>
            <a:blip r:embed="rId5"/>
            <a:stretch>
              <a:fillRect/>
            </a:stretch>
          </p:blipFill>
          <p:spPr>
            <a:xfrm>
              <a:off x="4951700" y="4012920"/>
              <a:ext cx="431778" cy="581662"/>
            </a:xfrm>
            <a:prstGeom prst="rect">
              <a:avLst/>
            </a:prstGeom>
          </p:spPr>
        </p:pic>
      </p:grpSp>
      <p:grpSp>
        <p:nvGrpSpPr>
          <p:cNvPr id="88" name="Group 87">
            <a:extLst>
              <a:ext uri="{FF2B5EF4-FFF2-40B4-BE49-F238E27FC236}">
                <a16:creationId xmlns:a16="http://schemas.microsoft.com/office/drawing/2014/main" id="{DF12F7AC-1E96-4B45-923E-E3266B821A7E}"/>
              </a:ext>
            </a:extLst>
          </p:cNvPr>
          <p:cNvGrpSpPr/>
          <p:nvPr userDrawn="1"/>
        </p:nvGrpSpPr>
        <p:grpSpPr>
          <a:xfrm>
            <a:off x="2671003" y="3595065"/>
            <a:ext cx="1005130" cy="1012511"/>
            <a:chOff x="2671003" y="3595065"/>
            <a:chExt cx="1005130" cy="1012511"/>
          </a:xfrm>
        </p:grpSpPr>
        <p:sp>
          <p:nvSpPr>
            <p:cNvPr id="62" name="Oval 5">
              <a:extLst>
                <a:ext uri="{FF2B5EF4-FFF2-40B4-BE49-F238E27FC236}">
                  <a16:creationId xmlns:a16="http://schemas.microsoft.com/office/drawing/2014/main" id="{23AAB1BC-66F2-473B-811A-91926309EDEC}"/>
                </a:ext>
              </a:extLst>
            </p:cNvPr>
            <p:cNvSpPr>
              <a:spLocks noChangeArrowheads="1"/>
            </p:cNvSpPr>
            <p:nvPr userDrawn="1"/>
          </p:nvSpPr>
          <p:spPr bwMode="auto">
            <a:xfrm>
              <a:off x="2671003" y="3595065"/>
              <a:ext cx="1005130" cy="1012511"/>
            </a:xfrm>
            <a:prstGeom prst="ellipse">
              <a:avLst/>
            </a:prstGeom>
            <a:solidFill>
              <a:schemeClr val="accent1">
                <a:lumMod val="100000"/>
              </a:schemeClr>
            </a:solidFill>
            <a:ln w="9525" cap="flat" cmpd="sng" algn="ctr">
              <a:solidFill>
                <a:schemeClr val="accent1">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63" name="Oval 6">
              <a:extLst>
                <a:ext uri="{FF2B5EF4-FFF2-40B4-BE49-F238E27FC236}">
                  <a16:creationId xmlns:a16="http://schemas.microsoft.com/office/drawing/2014/main" id="{AEDEA947-944B-4AF6-AF41-F9AF3254FD57}"/>
                </a:ext>
              </a:extLst>
            </p:cNvPr>
            <p:cNvSpPr>
              <a:spLocks noChangeArrowheads="1"/>
            </p:cNvSpPr>
            <p:nvPr userDrawn="1"/>
          </p:nvSpPr>
          <p:spPr bwMode="auto">
            <a:xfrm>
              <a:off x="2701999" y="3626060"/>
              <a:ext cx="943141" cy="950521"/>
            </a:xfrm>
            <a:prstGeom prst="ellipse">
              <a:avLst/>
            </a:pr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64" name="Freeform 7">
              <a:extLst>
                <a:ext uri="{FF2B5EF4-FFF2-40B4-BE49-F238E27FC236}">
                  <a16:creationId xmlns:a16="http://schemas.microsoft.com/office/drawing/2014/main" id="{11AAB510-F017-4CF2-A590-EBE04533CBBE}"/>
                </a:ext>
              </a:extLst>
            </p:cNvPr>
            <p:cNvSpPr>
              <a:spLocks noEditPoints="1"/>
            </p:cNvSpPr>
            <p:nvPr userDrawn="1"/>
          </p:nvSpPr>
          <p:spPr bwMode="auto">
            <a:xfrm>
              <a:off x="2696095" y="3620156"/>
              <a:ext cx="954948"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2" y="274"/>
                    <a:pt x="0" y="213"/>
                    <a:pt x="0" y="137"/>
                  </a:cubicBezTo>
                  <a:cubicBezTo>
                    <a:pt x="0" y="61"/>
                    <a:pt x="62" y="0"/>
                    <a:pt x="137" y="0"/>
                  </a:cubicBezTo>
                  <a:cubicBezTo>
                    <a:pt x="213" y="0"/>
                    <a:pt x="274" y="61"/>
                    <a:pt x="274" y="137"/>
                  </a:cubicBezTo>
                  <a:cubicBezTo>
                    <a:pt x="274" y="213"/>
                    <a:pt x="213" y="274"/>
                    <a:pt x="137" y="274"/>
                  </a:cubicBezTo>
                  <a:close/>
                  <a:moveTo>
                    <a:pt x="137" y="4"/>
                  </a:moveTo>
                  <a:cubicBezTo>
                    <a:pt x="64" y="4"/>
                    <a:pt x="4" y="64"/>
                    <a:pt x="4" y="137"/>
                  </a:cubicBezTo>
                  <a:cubicBezTo>
                    <a:pt x="4" y="210"/>
                    <a:pt x="64" y="270"/>
                    <a:pt x="137" y="270"/>
                  </a:cubicBezTo>
                  <a:cubicBezTo>
                    <a:pt x="211" y="270"/>
                    <a:pt x="270" y="210"/>
                    <a:pt x="270" y="137"/>
                  </a:cubicBezTo>
                  <a:cubicBezTo>
                    <a:pt x="270" y="64"/>
                    <a:pt x="211"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nvGrpSpPr>
            <p:cNvPr id="73" name="Group 72">
              <a:extLst>
                <a:ext uri="{FF2B5EF4-FFF2-40B4-BE49-F238E27FC236}">
                  <a16:creationId xmlns:a16="http://schemas.microsoft.com/office/drawing/2014/main" id="{2EA37FE1-6121-4607-B79D-64C5EFF0D578}"/>
                </a:ext>
              </a:extLst>
            </p:cNvPr>
            <p:cNvGrpSpPr>
              <a:grpSpLocks/>
            </p:cNvGrpSpPr>
            <p:nvPr userDrawn="1"/>
          </p:nvGrpSpPr>
          <p:grpSpPr>
            <a:xfrm>
              <a:off x="2854195" y="3866965"/>
              <a:ext cx="638748" cy="468712"/>
              <a:chOff x="5150648" y="3438847"/>
              <a:chExt cx="726236" cy="532909"/>
            </a:xfrm>
          </p:grpSpPr>
          <p:sp>
            <p:nvSpPr>
              <p:cNvPr id="74" name="Freeform 155">
                <a:extLst>
                  <a:ext uri="{FF2B5EF4-FFF2-40B4-BE49-F238E27FC236}">
                    <a16:creationId xmlns:a16="http://schemas.microsoft.com/office/drawing/2014/main" id="{86068055-9C24-49F8-BF8A-D3F3C1841ACC}"/>
                  </a:ext>
                </a:extLst>
              </p:cNvPr>
              <p:cNvSpPr>
                <a:spLocks/>
              </p:cNvSpPr>
              <p:nvPr/>
            </p:nvSpPr>
            <p:spPr bwMode="auto">
              <a:xfrm>
                <a:off x="5791148" y="3460701"/>
                <a:ext cx="85736" cy="102547"/>
              </a:xfrm>
              <a:custGeom>
                <a:avLst/>
                <a:gdLst>
                  <a:gd name="T0" fmla="*/ 35 w 51"/>
                  <a:gd name="T1" fmla="*/ 1 h 61"/>
                  <a:gd name="T2" fmla="*/ 35 w 51"/>
                  <a:gd name="T3" fmla="*/ 1 h 61"/>
                  <a:gd name="T4" fmla="*/ 29 w 51"/>
                  <a:gd name="T5" fmla="*/ 0 h 61"/>
                  <a:gd name="T6" fmla="*/ 24 w 51"/>
                  <a:gd name="T7" fmla="*/ 1 h 61"/>
                  <a:gd name="T8" fmla="*/ 19 w 51"/>
                  <a:gd name="T9" fmla="*/ 3 h 61"/>
                  <a:gd name="T10" fmla="*/ 15 w 51"/>
                  <a:gd name="T11" fmla="*/ 4 h 61"/>
                  <a:gd name="T12" fmla="*/ 10 w 51"/>
                  <a:gd name="T13" fmla="*/ 8 h 61"/>
                  <a:gd name="T14" fmla="*/ 7 w 51"/>
                  <a:gd name="T15" fmla="*/ 12 h 61"/>
                  <a:gd name="T16" fmla="*/ 4 w 51"/>
                  <a:gd name="T17" fmla="*/ 19 h 61"/>
                  <a:gd name="T18" fmla="*/ 2 w 51"/>
                  <a:gd name="T19" fmla="*/ 23 h 61"/>
                  <a:gd name="T20" fmla="*/ 2 w 51"/>
                  <a:gd name="T21" fmla="*/ 23 h 61"/>
                  <a:gd name="T22" fmla="*/ 0 w 51"/>
                  <a:gd name="T23" fmla="*/ 30 h 61"/>
                  <a:gd name="T24" fmla="*/ 0 w 51"/>
                  <a:gd name="T25" fmla="*/ 36 h 61"/>
                  <a:gd name="T26" fmla="*/ 0 w 51"/>
                  <a:gd name="T27" fmla="*/ 42 h 61"/>
                  <a:gd name="T28" fmla="*/ 2 w 51"/>
                  <a:gd name="T29" fmla="*/ 47 h 61"/>
                  <a:gd name="T30" fmla="*/ 5 w 51"/>
                  <a:gd name="T31" fmla="*/ 52 h 61"/>
                  <a:gd name="T32" fmla="*/ 8 w 51"/>
                  <a:gd name="T33" fmla="*/ 55 h 61"/>
                  <a:gd name="T34" fmla="*/ 11 w 51"/>
                  <a:gd name="T35" fmla="*/ 58 h 61"/>
                  <a:gd name="T36" fmla="*/ 16 w 51"/>
                  <a:gd name="T37" fmla="*/ 61 h 61"/>
                  <a:gd name="T38" fmla="*/ 16 w 51"/>
                  <a:gd name="T39" fmla="*/ 61 h 61"/>
                  <a:gd name="T40" fmla="*/ 21 w 51"/>
                  <a:gd name="T41" fmla="*/ 61 h 61"/>
                  <a:gd name="T42" fmla="*/ 27 w 51"/>
                  <a:gd name="T43" fmla="*/ 61 h 61"/>
                  <a:gd name="T44" fmla="*/ 32 w 51"/>
                  <a:gd name="T45" fmla="*/ 60 h 61"/>
                  <a:gd name="T46" fmla="*/ 37 w 51"/>
                  <a:gd name="T47" fmla="*/ 56 h 61"/>
                  <a:gd name="T48" fmla="*/ 40 w 51"/>
                  <a:gd name="T49" fmla="*/ 53 h 61"/>
                  <a:gd name="T50" fmla="*/ 45 w 51"/>
                  <a:gd name="T51" fmla="*/ 49 h 61"/>
                  <a:gd name="T52" fmla="*/ 48 w 51"/>
                  <a:gd name="T53" fmla="*/ 44 h 61"/>
                  <a:gd name="T54" fmla="*/ 49 w 51"/>
                  <a:gd name="T55" fmla="*/ 37 h 61"/>
                  <a:gd name="T56" fmla="*/ 49 w 51"/>
                  <a:gd name="T57" fmla="*/ 37 h 61"/>
                  <a:gd name="T58" fmla="*/ 51 w 51"/>
                  <a:gd name="T59" fmla="*/ 33 h 61"/>
                  <a:gd name="T60" fmla="*/ 51 w 51"/>
                  <a:gd name="T61" fmla="*/ 26 h 61"/>
                  <a:gd name="T62" fmla="*/ 51 w 51"/>
                  <a:gd name="T63" fmla="*/ 20 h 61"/>
                  <a:gd name="T64" fmla="*/ 49 w 51"/>
                  <a:gd name="T65" fmla="*/ 15 h 61"/>
                  <a:gd name="T66" fmla="*/ 46 w 51"/>
                  <a:gd name="T67" fmla="*/ 11 h 61"/>
                  <a:gd name="T68" fmla="*/ 43 w 51"/>
                  <a:gd name="T69" fmla="*/ 6 h 61"/>
                  <a:gd name="T70" fmla="*/ 40 w 51"/>
                  <a:gd name="T71" fmla="*/ 3 h 61"/>
                  <a:gd name="T72" fmla="*/ 35 w 51"/>
                  <a:gd name="T73" fmla="*/ 1 h 61"/>
                  <a:gd name="T74" fmla="*/ 35 w 51"/>
                  <a:gd name="T75" fmla="*/ 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1" h="61">
                    <a:moveTo>
                      <a:pt x="35" y="1"/>
                    </a:moveTo>
                    <a:lnTo>
                      <a:pt x="35" y="1"/>
                    </a:lnTo>
                    <a:lnTo>
                      <a:pt x="29" y="0"/>
                    </a:lnTo>
                    <a:lnTo>
                      <a:pt x="24" y="1"/>
                    </a:lnTo>
                    <a:lnTo>
                      <a:pt x="19" y="3"/>
                    </a:lnTo>
                    <a:lnTo>
                      <a:pt x="15" y="4"/>
                    </a:lnTo>
                    <a:lnTo>
                      <a:pt x="10" y="8"/>
                    </a:lnTo>
                    <a:lnTo>
                      <a:pt x="7" y="12"/>
                    </a:lnTo>
                    <a:lnTo>
                      <a:pt x="4" y="19"/>
                    </a:lnTo>
                    <a:lnTo>
                      <a:pt x="2" y="23"/>
                    </a:lnTo>
                    <a:lnTo>
                      <a:pt x="2" y="23"/>
                    </a:lnTo>
                    <a:lnTo>
                      <a:pt x="0" y="30"/>
                    </a:lnTo>
                    <a:lnTo>
                      <a:pt x="0" y="36"/>
                    </a:lnTo>
                    <a:lnTo>
                      <a:pt x="0" y="42"/>
                    </a:lnTo>
                    <a:lnTo>
                      <a:pt x="2" y="47"/>
                    </a:lnTo>
                    <a:lnTo>
                      <a:pt x="5" y="52"/>
                    </a:lnTo>
                    <a:lnTo>
                      <a:pt x="8" y="55"/>
                    </a:lnTo>
                    <a:lnTo>
                      <a:pt x="11" y="58"/>
                    </a:lnTo>
                    <a:lnTo>
                      <a:pt x="16" y="61"/>
                    </a:lnTo>
                    <a:lnTo>
                      <a:pt x="16" y="61"/>
                    </a:lnTo>
                    <a:lnTo>
                      <a:pt x="21" y="61"/>
                    </a:lnTo>
                    <a:lnTo>
                      <a:pt x="27" y="61"/>
                    </a:lnTo>
                    <a:lnTo>
                      <a:pt x="32" y="60"/>
                    </a:lnTo>
                    <a:lnTo>
                      <a:pt x="37" y="56"/>
                    </a:lnTo>
                    <a:lnTo>
                      <a:pt x="40" y="53"/>
                    </a:lnTo>
                    <a:lnTo>
                      <a:pt x="45" y="49"/>
                    </a:lnTo>
                    <a:lnTo>
                      <a:pt x="48" y="44"/>
                    </a:lnTo>
                    <a:lnTo>
                      <a:pt x="49" y="37"/>
                    </a:lnTo>
                    <a:lnTo>
                      <a:pt x="49" y="37"/>
                    </a:lnTo>
                    <a:lnTo>
                      <a:pt x="51" y="33"/>
                    </a:lnTo>
                    <a:lnTo>
                      <a:pt x="51" y="26"/>
                    </a:lnTo>
                    <a:lnTo>
                      <a:pt x="51" y="20"/>
                    </a:lnTo>
                    <a:lnTo>
                      <a:pt x="49" y="15"/>
                    </a:lnTo>
                    <a:lnTo>
                      <a:pt x="46" y="11"/>
                    </a:lnTo>
                    <a:lnTo>
                      <a:pt x="43" y="6"/>
                    </a:lnTo>
                    <a:lnTo>
                      <a:pt x="40" y="3"/>
                    </a:lnTo>
                    <a:lnTo>
                      <a:pt x="35" y="1"/>
                    </a:lnTo>
                    <a:lnTo>
                      <a:pt x="35" y="1"/>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5" name="Freeform 156">
                <a:extLst>
                  <a:ext uri="{FF2B5EF4-FFF2-40B4-BE49-F238E27FC236}">
                    <a16:creationId xmlns:a16="http://schemas.microsoft.com/office/drawing/2014/main" id="{6ED4DDCD-3C65-4600-B620-EAAE3D3B0565}"/>
                  </a:ext>
                </a:extLst>
              </p:cNvPr>
              <p:cNvSpPr>
                <a:spLocks/>
              </p:cNvSpPr>
              <p:nvPr/>
            </p:nvSpPr>
            <p:spPr bwMode="auto">
              <a:xfrm>
                <a:off x="5233022" y="3448933"/>
                <a:ext cx="87417" cy="105909"/>
              </a:xfrm>
              <a:custGeom>
                <a:avLst/>
                <a:gdLst>
                  <a:gd name="T0" fmla="*/ 19 w 52"/>
                  <a:gd name="T1" fmla="*/ 63 h 63"/>
                  <a:gd name="T2" fmla="*/ 19 w 52"/>
                  <a:gd name="T3" fmla="*/ 63 h 63"/>
                  <a:gd name="T4" fmla="*/ 23 w 52"/>
                  <a:gd name="T5" fmla="*/ 63 h 63"/>
                  <a:gd name="T6" fmla="*/ 30 w 52"/>
                  <a:gd name="T7" fmla="*/ 63 h 63"/>
                  <a:gd name="T8" fmla="*/ 34 w 52"/>
                  <a:gd name="T9" fmla="*/ 60 h 63"/>
                  <a:gd name="T10" fmla="*/ 39 w 52"/>
                  <a:gd name="T11" fmla="*/ 57 h 63"/>
                  <a:gd name="T12" fmla="*/ 42 w 52"/>
                  <a:gd name="T13" fmla="*/ 54 h 63"/>
                  <a:gd name="T14" fmla="*/ 45 w 52"/>
                  <a:gd name="T15" fmla="*/ 49 h 63"/>
                  <a:gd name="T16" fmla="*/ 48 w 52"/>
                  <a:gd name="T17" fmla="*/ 43 h 63"/>
                  <a:gd name="T18" fmla="*/ 50 w 52"/>
                  <a:gd name="T19" fmla="*/ 37 h 63"/>
                  <a:gd name="T20" fmla="*/ 50 w 52"/>
                  <a:gd name="T21" fmla="*/ 37 h 63"/>
                  <a:gd name="T22" fmla="*/ 52 w 52"/>
                  <a:gd name="T23" fmla="*/ 30 h 63"/>
                  <a:gd name="T24" fmla="*/ 52 w 52"/>
                  <a:gd name="T25" fmla="*/ 24 h 63"/>
                  <a:gd name="T26" fmla="*/ 50 w 52"/>
                  <a:gd name="T27" fmla="*/ 19 h 63"/>
                  <a:gd name="T28" fmla="*/ 47 w 52"/>
                  <a:gd name="T29" fmla="*/ 13 h 63"/>
                  <a:gd name="T30" fmla="*/ 45 w 52"/>
                  <a:gd name="T31" fmla="*/ 8 h 63"/>
                  <a:gd name="T32" fmla="*/ 41 w 52"/>
                  <a:gd name="T33" fmla="*/ 5 h 63"/>
                  <a:gd name="T34" fmla="*/ 36 w 52"/>
                  <a:gd name="T35" fmla="*/ 2 h 63"/>
                  <a:gd name="T36" fmla="*/ 31 w 52"/>
                  <a:gd name="T37" fmla="*/ 0 h 63"/>
                  <a:gd name="T38" fmla="*/ 31 w 52"/>
                  <a:gd name="T39" fmla="*/ 0 h 63"/>
                  <a:gd name="T40" fmla="*/ 26 w 52"/>
                  <a:gd name="T41" fmla="*/ 0 h 63"/>
                  <a:gd name="T42" fmla="*/ 22 w 52"/>
                  <a:gd name="T43" fmla="*/ 2 h 63"/>
                  <a:gd name="T44" fmla="*/ 17 w 52"/>
                  <a:gd name="T45" fmla="*/ 3 h 63"/>
                  <a:gd name="T46" fmla="*/ 12 w 52"/>
                  <a:gd name="T47" fmla="*/ 7 h 63"/>
                  <a:gd name="T48" fmla="*/ 7 w 52"/>
                  <a:gd name="T49" fmla="*/ 10 h 63"/>
                  <a:gd name="T50" fmla="*/ 4 w 52"/>
                  <a:gd name="T51" fmla="*/ 15 h 63"/>
                  <a:gd name="T52" fmla="*/ 1 w 52"/>
                  <a:gd name="T53" fmla="*/ 21 h 63"/>
                  <a:gd name="T54" fmla="*/ 0 w 52"/>
                  <a:gd name="T55" fmla="*/ 27 h 63"/>
                  <a:gd name="T56" fmla="*/ 0 w 52"/>
                  <a:gd name="T57" fmla="*/ 27 h 63"/>
                  <a:gd name="T58" fmla="*/ 0 w 52"/>
                  <a:gd name="T59" fmla="*/ 33 h 63"/>
                  <a:gd name="T60" fmla="*/ 0 w 52"/>
                  <a:gd name="T61" fmla="*/ 40 h 63"/>
                  <a:gd name="T62" fmla="*/ 1 w 52"/>
                  <a:gd name="T63" fmla="*/ 44 h 63"/>
                  <a:gd name="T64" fmla="*/ 3 w 52"/>
                  <a:gd name="T65" fmla="*/ 51 h 63"/>
                  <a:gd name="T66" fmla="*/ 6 w 52"/>
                  <a:gd name="T67" fmla="*/ 56 h 63"/>
                  <a:gd name="T68" fmla="*/ 9 w 52"/>
                  <a:gd name="T69" fmla="*/ 59 h 63"/>
                  <a:gd name="T70" fmla="*/ 14 w 52"/>
                  <a:gd name="T71" fmla="*/ 62 h 63"/>
                  <a:gd name="T72" fmla="*/ 19 w 52"/>
                  <a:gd name="T73" fmla="*/ 63 h 63"/>
                  <a:gd name="T74" fmla="*/ 19 w 52"/>
                  <a:gd name="T75"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2" h="63">
                    <a:moveTo>
                      <a:pt x="19" y="63"/>
                    </a:moveTo>
                    <a:lnTo>
                      <a:pt x="19" y="63"/>
                    </a:lnTo>
                    <a:lnTo>
                      <a:pt x="23" y="63"/>
                    </a:lnTo>
                    <a:lnTo>
                      <a:pt x="30" y="63"/>
                    </a:lnTo>
                    <a:lnTo>
                      <a:pt x="34" y="60"/>
                    </a:lnTo>
                    <a:lnTo>
                      <a:pt x="39" y="57"/>
                    </a:lnTo>
                    <a:lnTo>
                      <a:pt x="42" y="54"/>
                    </a:lnTo>
                    <a:lnTo>
                      <a:pt x="45" y="49"/>
                    </a:lnTo>
                    <a:lnTo>
                      <a:pt x="48" y="43"/>
                    </a:lnTo>
                    <a:lnTo>
                      <a:pt x="50" y="37"/>
                    </a:lnTo>
                    <a:lnTo>
                      <a:pt x="50" y="37"/>
                    </a:lnTo>
                    <a:lnTo>
                      <a:pt x="52" y="30"/>
                    </a:lnTo>
                    <a:lnTo>
                      <a:pt x="52" y="24"/>
                    </a:lnTo>
                    <a:lnTo>
                      <a:pt x="50" y="19"/>
                    </a:lnTo>
                    <a:lnTo>
                      <a:pt x="47" y="13"/>
                    </a:lnTo>
                    <a:lnTo>
                      <a:pt x="45" y="8"/>
                    </a:lnTo>
                    <a:lnTo>
                      <a:pt x="41" y="5"/>
                    </a:lnTo>
                    <a:lnTo>
                      <a:pt x="36" y="2"/>
                    </a:lnTo>
                    <a:lnTo>
                      <a:pt x="31" y="0"/>
                    </a:lnTo>
                    <a:lnTo>
                      <a:pt x="31" y="0"/>
                    </a:lnTo>
                    <a:lnTo>
                      <a:pt x="26" y="0"/>
                    </a:lnTo>
                    <a:lnTo>
                      <a:pt x="22" y="2"/>
                    </a:lnTo>
                    <a:lnTo>
                      <a:pt x="17" y="3"/>
                    </a:lnTo>
                    <a:lnTo>
                      <a:pt x="12" y="7"/>
                    </a:lnTo>
                    <a:lnTo>
                      <a:pt x="7" y="10"/>
                    </a:lnTo>
                    <a:lnTo>
                      <a:pt x="4" y="15"/>
                    </a:lnTo>
                    <a:lnTo>
                      <a:pt x="1" y="21"/>
                    </a:lnTo>
                    <a:lnTo>
                      <a:pt x="0" y="27"/>
                    </a:lnTo>
                    <a:lnTo>
                      <a:pt x="0" y="27"/>
                    </a:lnTo>
                    <a:lnTo>
                      <a:pt x="0" y="33"/>
                    </a:lnTo>
                    <a:lnTo>
                      <a:pt x="0" y="40"/>
                    </a:lnTo>
                    <a:lnTo>
                      <a:pt x="1" y="44"/>
                    </a:lnTo>
                    <a:lnTo>
                      <a:pt x="3" y="51"/>
                    </a:lnTo>
                    <a:lnTo>
                      <a:pt x="6" y="56"/>
                    </a:lnTo>
                    <a:lnTo>
                      <a:pt x="9" y="59"/>
                    </a:lnTo>
                    <a:lnTo>
                      <a:pt x="14" y="62"/>
                    </a:lnTo>
                    <a:lnTo>
                      <a:pt x="19" y="63"/>
                    </a:lnTo>
                    <a:lnTo>
                      <a:pt x="19" y="63"/>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6" name="Rectangle 157">
                <a:extLst>
                  <a:ext uri="{FF2B5EF4-FFF2-40B4-BE49-F238E27FC236}">
                    <a16:creationId xmlns:a16="http://schemas.microsoft.com/office/drawing/2014/main" id="{3F81E97E-340B-48FC-AD63-506D0F8BCE51}"/>
                  </a:ext>
                </a:extLst>
              </p:cNvPr>
              <p:cNvSpPr>
                <a:spLocks noChangeArrowheads="1"/>
              </p:cNvSpPr>
              <p:nvPr/>
            </p:nvSpPr>
            <p:spPr bwMode="auto">
              <a:xfrm>
                <a:off x="5271687" y="3870890"/>
                <a:ext cx="475752" cy="100866"/>
              </a:xfrm>
              <a:prstGeom prst="rect">
                <a:avLst/>
              </a:prstGeom>
              <a:solidFill>
                <a:schemeClr val="bg1">
                  <a:lumMod val="10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7" name="Rectangle 158">
                <a:extLst>
                  <a:ext uri="{FF2B5EF4-FFF2-40B4-BE49-F238E27FC236}">
                    <a16:creationId xmlns:a16="http://schemas.microsoft.com/office/drawing/2014/main" id="{49E73CA9-B82A-4AE0-B21D-CE9850363723}"/>
                  </a:ext>
                </a:extLst>
              </p:cNvPr>
              <p:cNvSpPr>
                <a:spLocks noChangeArrowheads="1"/>
              </p:cNvSpPr>
              <p:nvPr/>
            </p:nvSpPr>
            <p:spPr bwMode="auto">
              <a:xfrm>
                <a:off x="5258238" y="3842311"/>
                <a:ext cx="500969" cy="18492"/>
              </a:xfrm>
              <a:prstGeom prst="rect">
                <a:avLst/>
              </a:prstGeom>
              <a:solidFill>
                <a:schemeClr val="bg1">
                  <a:lumMod val="10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8" name="Freeform 159">
                <a:extLst>
                  <a:ext uri="{FF2B5EF4-FFF2-40B4-BE49-F238E27FC236}">
                    <a16:creationId xmlns:a16="http://schemas.microsoft.com/office/drawing/2014/main" id="{D00362B2-4247-4A7D-A1D7-B59DDB531119}"/>
                  </a:ext>
                </a:extLst>
              </p:cNvPr>
              <p:cNvSpPr>
                <a:spLocks/>
              </p:cNvSpPr>
              <p:nvPr/>
            </p:nvSpPr>
            <p:spPr bwMode="auto">
              <a:xfrm>
                <a:off x="5496955" y="3438847"/>
                <a:ext cx="85736" cy="104228"/>
              </a:xfrm>
              <a:custGeom>
                <a:avLst/>
                <a:gdLst>
                  <a:gd name="T0" fmla="*/ 26 w 51"/>
                  <a:gd name="T1" fmla="*/ 62 h 62"/>
                  <a:gd name="T2" fmla="*/ 26 w 51"/>
                  <a:gd name="T3" fmla="*/ 62 h 62"/>
                  <a:gd name="T4" fmla="*/ 30 w 51"/>
                  <a:gd name="T5" fmla="*/ 60 h 62"/>
                  <a:gd name="T6" fmla="*/ 35 w 51"/>
                  <a:gd name="T7" fmla="*/ 58 h 62"/>
                  <a:gd name="T8" fmla="*/ 40 w 51"/>
                  <a:gd name="T9" fmla="*/ 55 h 62"/>
                  <a:gd name="T10" fmla="*/ 43 w 51"/>
                  <a:gd name="T11" fmla="*/ 52 h 62"/>
                  <a:gd name="T12" fmla="*/ 46 w 51"/>
                  <a:gd name="T13" fmla="*/ 47 h 62"/>
                  <a:gd name="T14" fmla="*/ 49 w 51"/>
                  <a:gd name="T15" fmla="*/ 43 h 62"/>
                  <a:gd name="T16" fmla="*/ 51 w 51"/>
                  <a:gd name="T17" fmla="*/ 36 h 62"/>
                  <a:gd name="T18" fmla="*/ 51 w 51"/>
                  <a:gd name="T19" fmla="*/ 30 h 62"/>
                  <a:gd name="T20" fmla="*/ 51 w 51"/>
                  <a:gd name="T21" fmla="*/ 30 h 62"/>
                  <a:gd name="T22" fmla="*/ 51 w 51"/>
                  <a:gd name="T23" fmla="*/ 24 h 62"/>
                  <a:gd name="T24" fmla="*/ 49 w 51"/>
                  <a:gd name="T25" fmla="*/ 19 h 62"/>
                  <a:gd name="T26" fmla="*/ 46 w 51"/>
                  <a:gd name="T27" fmla="*/ 13 h 62"/>
                  <a:gd name="T28" fmla="*/ 43 w 51"/>
                  <a:gd name="T29" fmla="*/ 8 h 62"/>
                  <a:gd name="T30" fmla="*/ 40 w 51"/>
                  <a:gd name="T31" fmla="*/ 5 h 62"/>
                  <a:gd name="T32" fmla="*/ 35 w 51"/>
                  <a:gd name="T33" fmla="*/ 2 h 62"/>
                  <a:gd name="T34" fmla="*/ 30 w 51"/>
                  <a:gd name="T35" fmla="*/ 0 h 62"/>
                  <a:gd name="T36" fmla="*/ 26 w 51"/>
                  <a:gd name="T37" fmla="*/ 0 h 62"/>
                  <a:gd name="T38" fmla="*/ 26 w 51"/>
                  <a:gd name="T39" fmla="*/ 0 h 62"/>
                  <a:gd name="T40" fmla="*/ 21 w 51"/>
                  <a:gd name="T41" fmla="*/ 0 h 62"/>
                  <a:gd name="T42" fmla="*/ 16 w 51"/>
                  <a:gd name="T43" fmla="*/ 2 h 62"/>
                  <a:gd name="T44" fmla="*/ 11 w 51"/>
                  <a:gd name="T45" fmla="*/ 5 h 62"/>
                  <a:gd name="T46" fmla="*/ 8 w 51"/>
                  <a:gd name="T47" fmla="*/ 8 h 62"/>
                  <a:gd name="T48" fmla="*/ 5 w 51"/>
                  <a:gd name="T49" fmla="*/ 13 h 62"/>
                  <a:gd name="T50" fmla="*/ 3 w 51"/>
                  <a:gd name="T51" fmla="*/ 19 h 62"/>
                  <a:gd name="T52" fmla="*/ 2 w 51"/>
                  <a:gd name="T53" fmla="*/ 24 h 62"/>
                  <a:gd name="T54" fmla="*/ 0 w 51"/>
                  <a:gd name="T55" fmla="*/ 30 h 62"/>
                  <a:gd name="T56" fmla="*/ 0 w 51"/>
                  <a:gd name="T57" fmla="*/ 30 h 62"/>
                  <a:gd name="T58" fmla="*/ 2 w 51"/>
                  <a:gd name="T59" fmla="*/ 36 h 62"/>
                  <a:gd name="T60" fmla="*/ 3 w 51"/>
                  <a:gd name="T61" fmla="*/ 43 h 62"/>
                  <a:gd name="T62" fmla="*/ 5 w 51"/>
                  <a:gd name="T63" fmla="*/ 47 h 62"/>
                  <a:gd name="T64" fmla="*/ 8 w 51"/>
                  <a:gd name="T65" fmla="*/ 52 h 62"/>
                  <a:gd name="T66" fmla="*/ 11 w 51"/>
                  <a:gd name="T67" fmla="*/ 55 h 62"/>
                  <a:gd name="T68" fmla="*/ 16 w 51"/>
                  <a:gd name="T69" fmla="*/ 58 h 62"/>
                  <a:gd name="T70" fmla="*/ 21 w 51"/>
                  <a:gd name="T71" fmla="*/ 60 h 62"/>
                  <a:gd name="T72" fmla="*/ 26 w 51"/>
                  <a:gd name="T73" fmla="*/ 62 h 62"/>
                  <a:gd name="T74" fmla="*/ 26 w 51"/>
                  <a:gd name="T75"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1" h="62">
                    <a:moveTo>
                      <a:pt x="26" y="62"/>
                    </a:moveTo>
                    <a:lnTo>
                      <a:pt x="26" y="62"/>
                    </a:lnTo>
                    <a:lnTo>
                      <a:pt x="30" y="60"/>
                    </a:lnTo>
                    <a:lnTo>
                      <a:pt x="35" y="58"/>
                    </a:lnTo>
                    <a:lnTo>
                      <a:pt x="40" y="55"/>
                    </a:lnTo>
                    <a:lnTo>
                      <a:pt x="43" y="52"/>
                    </a:lnTo>
                    <a:lnTo>
                      <a:pt x="46" y="47"/>
                    </a:lnTo>
                    <a:lnTo>
                      <a:pt x="49" y="43"/>
                    </a:lnTo>
                    <a:lnTo>
                      <a:pt x="51" y="36"/>
                    </a:lnTo>
                    <a:lnTo>
                      <a:pt x="51" y="30"/>
                    </a:lnTo>
                    <a:lnTo>
                      <a:pt x="51" y="30"/>
                    </a:lnTo>
                    <a:lnTo>
                      <a:pt x="51" y="24"/>
                    </a:lnTo>
                    <a:lnTo>
                      <a:pt x="49" y="19"/>
                    </a:lnTo>
                    <a:lnTo>
                      <a:pt x="46" y="13"/>
                    </a:lnTo>
                    <a:lnTo>
                      <a:pt x="43" y="8"/>
                    </a:lnTo>
                    <a:lnTo>
                      <a:pt x="40" y="5"/>
                    </a:lnTo>
                    <a:lnTo>
                      <a:pt x="35" y="2"/>
                    </a:lnTo>
                    <a:lnTo>
                      <a:pt x="30" y="0"/>
                    </a:lnTo>
                    <a:lnTo>
                      <a:pt x="26" y="0"/>
                    </a:lnTo>
                    <a:lnTo>
                      <a:pt x="26" y="0"/>
                    </a:lnTo>
                    <a:lnTo>
                      <a:pt x="21" y="0"/>
                    </a:lnTo>
                    <a:lnTo>
                      <a:pt x="16" y="2"/>
                    </a:lnTo>
                    <a:lnTo>
                      <a:pt x="11" y="5"/>
                    </a:lnTo>
                    <a:lnTo>
                      <a:pt x="8" y="8"/>
                    </a:lnTo>
                    <a:lnTo>
                      <a:pt x="5" y="13"/>
                    </a:lnTo>
                    <a:lnTo>
                      <a:pt x="3" y="19"/>
                    </a:lnTo>
                    <a:lnTo>
                      <a:pt x="2" y="24"/>
                    </a:lnTo>
                    <a:lnTo>
                      <a:pt x="0" y="30"/>
                    </a:lnTo>
                    <a:lnTo>
                      <a:pt x="0" y="30"/>
                    </a:lnTo>
                    <a:lnTo>
                      <a:pt x="2" y="36"/>
                    </a:lnTo>
                    <a:lnTo>
                      <a:pt x="3" y="43"/>
                    </a:lnTo>
                    <a:lnTo>
                      <a:pt x="5" y="47"/>
                    </a:lnTo>
                    <a:lnTo>
                      <a:pt x="8" y="52"/>
                    </a:lnTo>
                    <a:lnTo>
                      <a:pt x="11" y="55"/>
                    </a:lnTo>
                    <a:lnTo>
                      <a:pt x="16" y="58"/>
                    </a:lnTo>
                    <a:lnTo>
                      <a:pt x="21" y="60"/>
                    </a:lnTo>
                    <a:lnTo>
                      <a:pt x="26" y="62"/>
                    </a:lnTo>
                    <a:lnTo>
                      <a:pt x="26" y="62"/>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9" name="Freeform 160">
                <a:extLst>
                  <a:ext uri="{FF2B5EF4-FFF2-40B4-BE49-F238E27FC236}">
                    <a16:creationId xmlns:a16="http://schemas.microsoft.com/office/drawing/2014/main" id="{0F1D09EA-D0F5-4397-97EC-39188B42D9C8}"/>
                  </a:ext>
                </a:extLst>
              </p:cNvPr>
              <p:cNvSpPr>
                <a:spLocks/>
              </p:cNvSpPr>
              <p:nvPr/>
            </p:nvSpPr>
            <p:spPr bwMode="auto">
              <a:xfrm>
                <a:off x="5454927" y="3553162"/>
                <a:ext cx="53795" cy="58839"/>
              </a:xfrm>
              <a:custGeom>
                <a:avLst/>
                <a:gdLst>
                  <a:gd name="T0" fmla="*/ 25 w 32"/>
                  <a:gd name="T1" fmla="*/ 25 h 35"/>
                  <a:gd name="T2" fmla="*/ 32 w 32"/>
                  <a:gd name="T3" fmla="*/ 16 h 35"/>
                  <a:gd name="T4" fmla="*/ 19 w 32"/>
                  <a:gd name="T5" fmla="*/ 9 h 35"/>
                  <a:gd name="T6" fmla="*/ 30 w 32"/>
                  <a:gd name="T7" fmla="*/ 0 h 35"/>
                  <a:gd name="T8" fmla="*/ 30 w 32"/>
                  <a:gd name="T9" fmla="*/ 0 h 35"/>
                  <a:gd name="T10" fmla="*/ 30 w 32"/>
                  <a:gd name="T11" fmla="*/ 0 h 35"/>
                  <a:gd name="T12" fmla="*/ 17 w 32"/>
                  <a:gd name="T13" fmla="*/ 1 h 35"/>
                  <a:gd name="T14" fmla="*/ 17 w 32"/>
                  <a:gd name="T15" fmla="*/ 1 h 35"/>
                  <a:gd name="T16" fmla="*/ 17 w 32"/>
                  <a:gd name="T17" fmla="*/ 1 h 35"/>
                  <a:gd name="T18" fmla="*/ 17 w 32"/>
                  <a:gd name="T19" fmla="*/ 1 h 35"/>
                  <a:gd name="T20" fmla="*/ 10 w 32"/>
                  <a:gd name="T21" fmla="*/ 1 h 35"/>
                  <a:gd name="T22" fmla="*/ 6 w 32"/>
                  <a:gd name="T23" fmla="*/ 3 h 35"/>
                  <a:gd name="T24" fmla="*/ 5 w 32"/>
                  <a:gd name="T25" fmla="*/ 6 h 35"/>
                  <a:gd name="T26" fmla="*/ 0 w 32"/>
                  <a:gd name="T27" fmla="*/ 35 h 35"/>
                  <a:gd name="T28" fmla="*/ 30 w 32"/>
                  <a:gd name="T29" fmla="*/ 35 h 35"/>
                  <a:gd name="T30" fmla="*/ 25 w 32"/>
                  <a:gd name="T31" fmla="*/ 2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 h="35">
                    <a:moveTo>
                      <a:pt x="25" y="25"/>
                    </a:moveTo>
                    <a:lnTo>
                      <a:pt x="32" y="16"/>
                    </a:lnTo>
                    <a:lnTo>
                      <a:pt x="19" y="9"/>
                    </a:lnTo>
                    <a:lnTo>
                      <a:pt x="30" y="0"/>
                    </a:lnTo>
                    <a:lnTo>
                      <a:pt x="30" y="0"/>
                    </a:lnTo>
                    <a:lnTo>
                      <a:pt x="30" y="0"/>
                    </a:lnTo>
                    <a:lnTo>
                      <a:pt x="17" y="1"/>
                    </a:lnTo>
                    <a:lnTo>
                      <a:pt x="17" y="1"/>
                    </a:lnTo>
                    <a:lnTo>
                      <a:pt x="17" y="1"/>
                    </a:lnTo>
                    <a:lnTo>
                      <a:pt x="17" y="1"/>
                    </a:lnTo>
                    <a:lnTo>
                      <a:pt x="10" y="1"/>
                    </a:lnTo>
                    <a:lnTo>
                      <a:pt x="6" y="3"/>
                    </a:lnTo>
                    <a:lnTo>
                      <a:pt x="5" y="6"/>
                    </a:lnTo>
                    <a:lnTo>
                      <a:pt x="0" y="35"/>
                    </a:lnTo>
                    <a:lnTo>
                      <a:pt x="30" y="35"/>
                    </a:lnTo>
                    <a:lnTo>
                      <a:pt x="25" y="25"/>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0" name="Freeform 161">
                <a:extLst>
                  <a:ext uri="{FF2B5EF4-FFF2-40B4-BE49-F238E27FC236}">
                    <a16:creationId xmlns:a16="http://schemas.microsoft.com/office/drawing/2014/main" id="{6D9AE543-356C-424F-A2F8-98046F6651BB}"/>
                  </a:ext>
                </a:extLst>
              </p:cNvPr>
              <p:cNvSpPr>
                <a:spLocks/>
              </p:cNvSpPr>
              <p:nvPr/>
            </p:nvSpPr>
            <p:spPr bwMode="auto">
              <a:xfrm>
                <a:off x="5545707" y="3699418"/>
                <a:ext cx="20173" cy="18492"/>
              </a:xfrm>
              <a:custGeom>
                <a:avLst/>
                <a:gdLst>
                  <a:gd name="T0" fmla="*/ 0 w 12"/>
                  <a:gd name="T1" fmla="*/ 11 h 11"/>
                  <a:gd name="T2" fmla="*/ 12 w 12"/>
                  <a:gd name="T3" fmla="*/ 0 h 11"/>
                  <a:gd name="T4" fmla="*/ 0 w 12"/>
                  <a:gd name="T5" fmla="*/ 0 h 11"/>
                  <a:gd name="T6" fmla="*/ 0 w 12"/>
                  <a:gd name="T7" fmla="*/ 11 h 11"/>
                </a:gdLst>
                <a:ahLst/>
                <a:cxnLst>
                  <a:cxn ang="0">
                    <a:pos x="T0" y="T1"/>
                  </a:cxn>
                  <a:cxn ang="0">
                    <a:pos x="T2" y="T3"/>
                  </a:cxn>
                  <a:cxn ang="0">
                    <a:pos x="T4" y="T5"/>
                  </a:cxn>
                  <a:cxn ang="0">
                    <a:pos x="T6" y="T7"/>
                  </a:cxn>
                </a:cxnLst>
                <a:rect l="0" t="0" r="r" b="b"/>
                <a:pathLst>
                  <a:path w="12" h="11">
                    <a:moveTo>
                      <a:pt x="0" y="11"/>
                    </a:moveTo>
                    <a:lnTo>
                      <a:pt x="12" y="0"/>
                    </a:lnTo>
                    <a:lnTo>
                      <a:pt x="0" y="0"/>
                    </a:lnTo>
                    <a:lnTo>
                      <a:pt x="0" y="11"/>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1" name="Freeform 162">
                <a:extLst>
                  <a:ext uri="{FF2B5EF4-FFF2-40B4-BE49-F238E27FC236}">
                    <a16:creationId xmlns:a16="http://schemas.microsoft.com/office/drawing/2014/main" id="{0E187ACA-2BA1-4310-80F5-0CF54916411A}"/>
                  </a:ext>
                </a:extLst>
              </p:cNvPr>
              <p:cNvSpPr>
                <a:spLocks/>
              </p:cNvSpPr>
              <p:nvPr/>
            </p:nvSpPr>
            <p:spPr bwMode="auto">
              <a:xfrm>
                <a:off x="5165778" y="3743126"/>
                <a:ext cx="92461" cy="156343"/>
              </a:xfrm>
              <a:custGeom>
                <a:avLst/>
                <a:gdLst>
                  <a:gd name="T0" fmla="*/ 41 w 55"/>
                  <a:gd name="T1" fmla="*/ 57 h 93"/>
                  <a:gd name="T2" fmla="*/ 55 w 55"/>
                  <a:gd name="T3" fmla="*/ 37 h 93"/>
                  <a:gd name="T4" fmla="*/ 6 w 55"/>
                  <a:gd name="T5" fmla="*/ 0 h 93"/>
                  <a:gd name="T6" fmla="*/ 6 w 55"/>
                  <a:gd name="T7" fmla="*/ 0 h 93"/>
                  <a:gd name="T8" fmla="*/ 0 w 55"/>
                  <a:gd name="T9" fmla="*/ 45 h 93"/>
                  <a:gd name="T10" fmla="*/ 0 w 55"/>
                  <a:gd name="T11" fmla="*/ 45 h 93"/>
                  <a:gd name="T12" fmla="*/ 0 w 55"/>
                  <a:gd name="T13" fmla="*/ 45 h 93"/>
                  <a:gd name="T14" fmla="*/ 0 w 55"/>
                  <a:gd name="T15" fmla="*/ 45 h 93"/>
                  <a:gd name="T16" fmla="*/ 5 w 55"/>
                  <a:gd name="T17" fmla="*/ 46 h 93"/>
                  <a:gd name="T18" fmla="*/ 5 w 55"/>
                  <a:gd name="T19" fmla="*/ 68 h 93"/>
                  <a:gd name="T20" fmla="*/ 5 w 55"/>
                  <a:gd name="T21" fmla="*/ 68 h 93"/>
                  <a:gd name="T22" fmla="*/ 5 w 55"/>
                  <a:gd name="T23" fmla="*/ 78 h 93"/>
                  <a:gd name="T24" fmla="*/ 10 w 55"/>
                  <a:gd name="T25" fmla="*/ 86 h 93"/>
                  <a:gd name="T26" fmla="*/ 16 w 55"/>
                  <a:gd name="T27" fmla="*/ 92 h 93"/>
                  <a:gd name="T28" fmla="*/ 19 w 55"/>
                  <a:gd name="T29" fmla="*/ 93 h 93"/>
                  <a:gd name="T30" fmla="*/ 22 w 55"/>
                  <a:gd name="T31" fmla="*/ 93 h 93"/>
                  <a:gd name="T32" fmla="*/ 55 w 55"/>
                  <a:gd name="T33" fmla="*/ 93 h 93"/>
                  <a:gd name="T34" fmla="*/ 55 w 55"/>
                  <a:gd name="T35" fmla="*/ 76 h 93"/>
                  <a:gd name="T36" fmla="*/ 41 w 55"/>
                  <a:gd name="T37" fmla="*/ 76 h 93"/>
                  <a:gd name="T38" fmla="*/ 41 w 55"/>
                  <a:gd name="T39" fmla="*/ 57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93">
                    <a:moveTo>
                      <a:pt x="41" y="57"/>
                    </a:moveTo>
                    <a:lnTo>
                      <a:pt x="55" y="37"/>
                    </a:lnTo>
                    <a:lnTo>
                      <a:pt x="6" y="0"/>
                    </a:lnTo>
                    <a:lnTo>
                      <a:pt x="6" y="0"/>
                    </a:lnTo>
                    <a:lnTo>
                      <a:pt x="0" y="45"/>
                    </a:lnTo>
                    <a:lnTo>
                      <a:pt x="0" y="45"/>
                    </a:lnTo>
                    <a:lnTo>
                      <a:pt x="0" y="45"/>
                    </a:lnTo>
                    <a:lnTo>
                      <a:pt x="0" y="45"/>
                    </a:lnTo>
                    <a:lnTo>
                      <a:pt x="5" y="46"/>
                    </a:lnTo>
                    <a:lnTo>
                      <a:pt x="5" y="68"/>
                    </a:lnTo>
                    <a:lnTo>
                      <a:pt x="5" y="68"/>
                    </a:lnTo>
                    <a:lnTo>
                      <a:pt x="5" y="78"/>
                    </a:lnTo>
                    <a:lnTo>
                      <a:pt x="10" y="86"/>
                    </a:lnTo>
                    <a:lnTo>
                      <a:pt x="16" y="92"/>
                    </a:lnTo>
                    <a:lnTo>
                      <a:pt x="19" y="93"/>
                    </a:lnTo>
                    <a:lnTo>
                      <a:pt x="22" y="93"/>
                    </a:lnTo>
                    <a:lnTo>
                      <a:pt x="55" y="93"/>
                    </a:lnTo>
                    <a:lnTo>
                      <a:pt x="55" y="76"/>
                    </a:lnTo>
                    <a:lnTo>
                      <a:pt x="41" y="76"/>
                    </a:lnTo>
                    <a:lnTo>
                      <a:pt x="41" y="57"/>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2" name="Freeform 163">
                <a:extLst>
                  <a:ext uri="{FF2B5EF4-FFF2-40B4-BE49-F238E27FC236}">
                    <a16:creationId xmlns:a16="http://schemas.microsoft.com/office/drawing/2014/main" id="{9FF69C9C-8F43-4E17-BE85-7AA35FC1F2F4}"/>
                  </a:ext>
                </a:extLst>
              </p:cNvPr>
              <p:cNvSpPr>
                <a:spLocks noEditPoints="1"/>
              </p:cNvSpPr>
              <p:nvPr/>
            </p:nvSpPr>
            <p:spPr bwMode="auto">
              <a:xfrm>
                <a:off x="5150648" y="3548118"/>
                <a:ext cx="721193" cy="351351"/>
              </a:xfrm>
              <a:custGeom>
                <a:avLst/>
                <a:gdLst>
                  <a:gd name="T0" fmla="*/ 413 w 429"/>
                  <a:gd name="T1" fmla="*/ 25 h 209"/>
                  <a:gd name="T2" fmla="*/ 381 w 429"/>
                  <a:gd name="T3" fmla="*/ 63 h 209"/>
                  <a:gd name="T4" fmla="*/ 386 w 429"/>
                  <a:gd name="T5" fmla="*/ 23 h 209"/>
                  <a:gd name="T6" fmla="*/ 380 w 429"/>
                  <a:gd name="T7" fmla="*/ 15 h 209"/>
                  <a:gd name="T8" fmla="*/ 385 w 429"/>
                  <a:gd name="T9" fmla="*/ 11 h 209"/>
                  <a:gd name="T10" fmla="*/ 375 w 429"/>
                  <a:gd name="T11" fmla="*/ 12 h 209"/>
                  <a:gd name="T12" fmla="*/ 277 w 429"/>
                  <a:gd name="T13" fmla="*/ 9 h 209"/>
                  <a:gd name="T14" fmla="*/ 265 w 429"/>
                  <a:gd name="T15" fmla="*/ 4 h 209"/>
                  <a:gd name="T16" fmla="*/ 250 w 429"/>
                  <a:gd name="T17" fmla="*/ 19 h 209"/>
                  <a:gd name="T18" fmla="*/ 236 w 429"/>
                  <a:gd name="T19" fmla="*/ 0 h 209"/>
                  <a:gd name="T20" fmla="*/ 228 w 429"/>
                  <a:gd name="T21" fmla="*/ 38 h 209"/>
                  <a:gd name="T22" fmla="*/ 235 w 429"/>
                  <a:gd name="T23" fmla="*/ 44 h 209"/>
                  <a:gd name="T24" fmla="*/ 228 w 429"/>
                  <a:gd name="T25" fmla="*/ 42 h 209"/>
                  <a:gd name="T26" fmla="*/ 140 w 429"/>
                  <a:gd name="T27" fmla="*/ 44 h 209"/>
                  <a:gd name="T28" fmla="*/ 228 w 429"/>
                  <a:gd name="T29" fmla="*/ 105 h 209"/>
                  <a:gd name="T30" fmla="*/ 238 w 429"/>
                  <a:gd name="T31" fmla="*/ 83 h 209"/>
                  <a:gd name="T32" fmla="*/ 258 w 429"/>
                  <a:gd name="T33" fmla="*/ 83 h 209"/>
                  <a:gd name="T34" fmla="*/ 307 w 429"/>
                  <a:gd name="T35" fmla="*/ 86 h 209"/>
                  <a:gd name="T36" fmla="*/ 323 w 429"/>
                  <a:gd name="T37" fmla="*/ 77 h 209"/>
                  <a:gd name="T38" fmla="*/ 344 w 429"/>
                  <a:gd name="T39" fmla="*/ 77 h 209"/>
                  <a:gd name="T40" fmla="*/ 355 w 429"/>
                  <a:gd name="T41" fmla="*/ 72 h 209"/>
                  <a:gd name="T42" fmla="*/ 355 w 429"/>
                  <a:gd name="T43" fmla="*/ 86 h 209"/>
                  <a:gd name="T44" fmla="*/ 254 w 429"/>
                  <a:gd name="T45" fmla="*/ 96 h 209"/>
                  <a:gd name="T46" fmla="*/ 232 w 429"/>
                  <a:gd name="T47" fmla="*/ 110 h 209"/>
                  <a:gd name="T48" fmla="*/ 142 w 429"/>
                  <a:gd name="T49" fmla="*/ 112 h 209"/>
                  <a:gd name="T50" fmla="*/ 134 w 429"/>
                  <a:gd name="T51" fmla="*/ 104 h 209"/>
                  <a:gd name="T52" fmla="*/ 101 w 429"/>
                  <a:gd name="T53" fmla="*/ 63 h 209"/>
                  <a:gd name="T54" fmla="*/ 90 w 429"/>
                  <a:gd name="T55" fmla="*/ 23 h 209"/>
                  <a:gd name="T56" fmla="*/ 86 w 429"/>
                  <a:gd name="T57" fmla="*/ 23 h 209"/>
                  <a:gd name="T58" fmla="*/ 72 w 429"/>
                  <a:gd name="T59" fmla="*/ 22 h 209"/>
                  <a:gd name="T60" fmla="*/ 52 w 429"/>
                  <a:gd name="T61" fmla="*/ 77 h 209"/>
                  <a:gd name="T62" fmla="*/ 49 w 429"/>
                  <a:gd name="T63" fmla="*/ 23 h 209"/>
                  <a:gd name="T64" fmla="*/ 52 w 429"/>
                  <a:gd name="T65" fmla="*/ 9 h 209"/>
                  <a:gd name="T66" fmla="*/ 33 w 429"/>
                  <a:gd name="T67" fmla="*/ 9 h 209"/>
                  <a:gd name="T68" fmla="*/ 25 w 429"/>
                  <a:gd name="T69" fmla="*/ 14 h 209"/>
                  <a:gd name="T70" fmla="*/ 4 w 429"/>
                  <a:gd name="T71" fmla="*/ 101 h 209"/>
                  <a:gd name="T72" fmla="*/ 79 w 429"/>
                  <a:gd name="T73" fmla="*/ 146 h 209"/>
                  <a:gd name="T74" fmla="*/ 306 w 429"/>
                  <a:gd name="T75" fmla="*/ 146 h 209"/>
                  <a:gd name="T76" fmla="*/ 383 w 429"/>
                  <a:gd name="T77" fmla="*/ 112 h 209"/>
                  <a:gd name="T78" fmla="*/ 392 w 429"/>
                  <a:gd name="T79" fmla="*/ 104 h 209"/>
                  <a:gd name="T80" fmla="*/ 422 w 429"/>
                  <a:gd name="T81" fmla="*/ 53 h 209"/>
                  <a:gd name="T82" fmla="*/ 394 w 429"/>
                  <a:gd name="T83" fmla="*/ 112 h 209"/>
                  <a:gd name="T84" fmla="*/ 392 w 429"/>
                  <a:gd name="T85" fmla="*/ 113 h 209"/>
                  <a:gd name="T86" fmla="*/ 383 w 429"/>
                  <a:gd name="T87" fmla="*/ 121 h 209"/>
                  <a:gd name="T88" fmla="*/ 377 w 429"/>
                  <a:gd name="T89" fmla="*/ 192 h 209"/>
                  <a:gd name="T90" fmla="*/ 391 w 429"/>
                  <a:gd name="T91" fmla="*/ 209 h 209"/>
                  <a:gd name="T92" fmla="*/ 407 w 429"/>
                  <a:gd name="T93" fmla="*/ 173 h 209"/>
                  <a:gd name="T94" fmla="*/ 410 w 429"/>
                  <a:gd name="T95" fmla="*/ 173 h 209"/>
                  <a:gd name="T96" fmla="*/ 427 w 429"/>
                  <a:gd name="T97" fmla="*/ 33 h 209"/>
                  <a:gd name="T98" fmla="*/ 184 w 429"/>
                  <a:gd name="T99" fmla="*/ 80 h 209"/>
                  <a:gd name="T100" fmla="*/ 178 w 429"/>
                  <a:gd name="T101" fmla="*/ 74 h 209"/>
                  <a:gd name="T102" fmla="*/ 184 w 429"/>
                  <a:gd name="T103" fmla="*/ 68 h 209"/>
                  <a:gd name="T104" fmla="*/ 191 w 429"/>
                  <a:gd name="T105" fmla="*/ 74 h 209"/>
                  <a:gd name="T106" fmla="*/ 184 w 429"/>
                  <a:gd name="T107" fmla="*/ 80 h 209"/>
                  <a:gd name="T108" fmla="*/ 273 w 429"/>
                  <a:gd name="T109" fmla="*/ 56 h 209"/>
                  <a:gd name="T110" fmla="*/ 83 w 429"/>
                  <a:gd name="T111" fmla="*/ 109 h 209"/>
                  <a:gd name="T112" fmla="*/ 93 w 429"/>
                  <a:gd name="T113" fmla="*/ 97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9" h="209">
                    <a:moveTo>
                      <a:pt x="416" y="22"/>
                    </a:moveTo>
                    <a:lnTo>
                      <a:pt x="416" y="22"/>
                    </a:lnTo>
                    <a:lnTo>
                      <a:pt x="411" y="19"/>
                    </a:lnTo>
                    <a:lnTo>
                      <a:pt x="413" y="25"/>
                    </a:lnTo>
                    <a:lnTo>
                      <a:pt x="413" y="25"/>
                    </a:lnTo>
                    <a:lnTo>
                      <a:pt x="408" y="27"/>
                    </a:lnTo>
                    <a:lnTo>
                      <a:pt x="405" y="28"/>
                    </a:lnTo>
                    <a:lnTo>
                      <a:pt x="402" y="31"/>
                    </a:lnTo>
                    <a:lnTo>
                      <a:pt x="399" y="36"/>
                    </a:lnTo>
                    <a:lnTo>
                      <a:pt x="381" y="63"/>
                    </a:lnTo>
                    <a:lnTo>
                      <a:pt x="394" y="28"/>
                    </a:lnTo>
                    <a:lnTo>
                      <a:pt x="396" y="27"/>
                    </a:lnTo>
                    <a:lnTo>
                      <a:pt x="397" y="17"/>
                    </a:lnTo>
                    <a:lnTo>
                      <a:pt x="392" y="14"/>
                    </a:lnTo>
                    <a:lnTo>
                      <a:pt x="386" y="23"/>
                    </a:lnTo>
                    <a:lnTo>
                      <a:pt x="388" y="27"/>
                    </a:lnTo>
                    <a:lnTo>
                      <a:pt x="373" y="60"/>
                    </a:lnTo>
                    <a:lnTo>
                      <a:pt x="377" y="33"/>
                    </a:lnTo>
                    <a:lnTo>
                      <a:pt x="385" y="23"/>
                    </a:lnTo>
                    <a:lnTo>
                      <a:pt x="380" y="15"/>
                    </a:lnTo>
                    <a:lnTo>
                      <a:pt x="386" y="11"/>
                    </a:lnTo>
                    <a:lnTo>
                      <a:pt x="386" y="11"/>
                    </a:lnTo>
                    <a:lnTo>
                      <a:pt x="385" y="11"/>
                    </a:lnTo>
                    <a:lnTo>
                      <a:pt x="385" y="11"/>
                    </a:lnTo>
                    <a:lnTo>
                      <a:pt x="385" y="11"/>
                    </a:lnTo>
                    <a:lnTo>
                      <a:pt x="385" y="11"/>
                    </a:lnTo>
                    <a:lnTo>
                      <a:pt x="385" y="11"/>
                    </a:lnTo>
                    <a:lnTo>
                      <a:pt x="385" y="11"/>
                    </a:lnTo>
                    <a:lnTo>
                      <a:pt x="380" y="11"/>
                    </a:lnTo>
                    <a:lnTo>
                      <a:pt x="375" y="12"/>
                    </a:lnTo>
                    <a:lnTo>
                      <a:pt x="339" y="45"/>
                    </a:lnTo>
                    <a:lnTo>
                      <a:pt x="337" y="45"/>
                    </a:lnTo>
                    <a:lnTo>
                      <a:pt x="325" y="44"/>
                    </a:lnTo>
                    <a:lnTo>
                      <a:pt x="304" y="44"/>
                    </a:lnTo>
                    <a:lnTo>
                      <a:pt x="277" y="9"/>
                    </a:lnTo>
                    <a:lnTo>
                      <a:pt x="277" y="9"/>
                    </a:lnTo>
                    <a:lnTo>
                      <a:pt x="271" y="6"/>
                    </a:lnTo>
                    <a:lnTo>
                      <a:pt x="265" y="4"/>
                    </a:lnTo>
                    <a:lnTo>
                      <a:pt x="265" y="4"/>
                    </a:lnTo>
                    <a:lnTo>
                      <a:pt x="265" y="4"/>
                    </a:lnTo>
                    <a:lnTo>
                      <a:pt x="265" y="4"/>
                    </a:lnTo>
                    <a:lnTo>
                      <a:pt x="252" y="3"/>
                    </a:lnTo>
                    <a:lnTo>
                      <a:pt x="252" y="3"/>
                    </a:lnTo>
                    <a:lnTo>
                      <a:pt x="263" y="12"/>
                    </a:lnTo>
                    <a:lnTo>
                      <a:pt x="250" y="19"/>
                    </a:lnTo>
                    <a:lnTo>
                      <a:pt x="257" y="28"/>
                    </a:lnTo>
                    <a:lnTo>
                      <a:pt x="241" y="64"/>
                    </a:lnTo>
                    <a:lnTo>
                      <a:pt x="238" y="14"/>
                    </a:lnTo>
                    <a:lnTo>
                      <a:pt x="239" y="12"/>
                    </a:lnTo>
                    <a:lnTo>
                      <a:pt x="236" y="0"/>
                    </a:lnTo>
                    <a:lnTo>
                      <a:pt x="227" y="0"/>
                    </a:lnTo>
                    <a:lnTo>
                      <a:pt x="224" y="12"/>
                    </a:lnTo>
                    <a:lnTo>
                      <a:pt x="225" y="14"/>
                    </a:lnTo>
                    <a:lnTo>
                      <a:pt x="225" y="38"/>
                    </a:lnTo>
                    <a:lnTo>
                      <a:pt x="228" y="38"/>
                    </a:lnTo>
                    <a:lnTo>
                      <a:pt x="228" y="38"/>
                    </a:lnTo>
                    <a:lnTo>
                      <a:pt x="230" y="38"/>
                    </a:lnTo>
                    <a:lnTo>
                      <a:pt x="233" y="39"/>
                    </a:lnTo>
                    <a:lnTo>
                      <a:pt x="233" y="41"/>
                    </a:lnTo>
                    <a:lnTo>
                      <a:pt x="235" y="44"/>
                    </a:lnTo>
                    <a:lnTo>
                      <a:pt x="235" y="82"/>
                    </a:lnTo>
                    <a:lnTo>
                      <a:pt x="230" y="83"/>
                    </a:lnTo>
                    <a:lnTo>
                      <a:pt x="230" y="44"/>
                    </a:lnTo>
                    <a:lnTo>
                      <a:pt x="230" y="44"/>
                    </a:lnTo>
                    <a:lnTo>
                      <a:pt x="228" y="42"/>
                    </a:lnTo>
                    <a:lnTo>
                      <a:pt x="228" y="42"/>
                    </a:lnTo>
                    <a:lnTo>
                      <a:pt x="142" y="42"/>
                    </a:lnTo>
                    <a:lnTo>
                      <a:pt x="142" y="42"/>
                    </a:lnTo>
                    <a:lnTo>
                      <a:pt x="140" y="42"/>
                    </a:lnTo>
                    <a:lnTo>
                      <a:pt x="140" y="44"/>
                    </a:lnTo>
                    <a:lnTo>
                      <a:pt x="140" y="104"/>
                    </a:lnTo>
                    <a:lnTo>
                      <a:pt x="140" y="104"/>
                    </a:lnTo>
                    <a:lnTo>
                      <a:pt x="140" y="105"/>
                    </a:lnTo>
                    <a:lnTo>
                      <a:pt x="142" y="105"/>
                    </a:lnTo>
                    <a:lnTo>
                      <a:pt x="228" y="105"/>
                    </a:lnTo>
                    <a:lnTo>
                      <a:pt x="228" y="105"/>
                    </a:lnTo>
                    <a:lnTo>
                      <a:pt x="228" y="105"/>
                    </a:lnTo>
                    <a:lnTo>
                      <a:pt x="230" y="104"/>
                    </a:lnTo>
                    <a:lnTo>
                      <a:pt x="230" y="83"/>
                    </a:lnTo>
                    <a:lnTo>
                      <a:pt x="238" y="83"/>
                    </a:lnTo>
                    <a:lnTo>
                      <a:pt x="252" y="83"/>
                    </a:lnTo>
                    <a:lnTo>
                      <a:pt x="252" y="83"/>
                    </a:lnTo>
                    <a:lnTo>
                      <a:pt x="254" y="83"/>
                    </a:lnTo>
                    <a:lnTo>
                      <a:pt x="258" y="83"/>
                    </a:lnTo>
                    <a:lnTo>
                      <a:pt x="258" y="83"/>
                    </a:lnTo>
                    <a:lnTo>
                      <a:pt x="260" y="96"/>
                    </a:lnTo>
                    <a:lnTo>
                      <a:pt x="288" y="90"/>
                    </a:lnTo>
                    <a:lnTo>
                      <a:pt x="301" y="88"/>
                    </a:lnTo>
                    <a:lnTo>
                      <a:pt x="306" y="86"/>
                    </a:lnTo>
                    <a:lnTo>
                      <a:pt x="307" y="86"/>
                    </a:lnTo>
                    <a:lnTo>
                      <a:pt x="307" y="86"/>
                    </a:lnTo>
                    <a:lnTo>
                      <a:pt x="307" y="86"/>
                    </a:lnTo>
                    <a:lnTo>
                      <a:pt x="307" y="86"/>
                    </a:lnTo>
                    <a:lnTo>
                      <a:pt x="310" y="79"/>
                    </a:lnTo>
                    <a:lnTo>
                      <a:pt x="323" y="77"/>
                    </a:lnTo>
                    <a:lnTo>
                      <a:pt x="336" y="77"/>
                    </a:lnTo>
                    <a:lnTo>
                      <a:pt x="342" y="77"/>
                    </a:lnTo>
                    <a:lnTo>
                      <a:pt x="344" y="77"/>
                    </a:lnTo>
                    <a:lnTo>
                      <a:pt x="344" y="77"/>
                    </a:lnTo>
                    <a:lnTo>
                      <a:pt x="344" y="77"/>
                    </a:lnTo>
                    <a:lnTo>
                      <a:pt x="344" y="77"/>
                    </a:lnTo>
                    <a:lnTo>
                      <a:pt x="355" y="74"/>
                    </a:lnTo>
                    <a:lnTo>
                      <a:pt x="355" y="74"/>
                    </a:lnTo>
                    <a:lnTo>
                      <a:pt x="355" y="72"/>
                    </a:lnTo>
                    <a:lnTo>
                      <a:pt x="355" y="72"/>
                    </a:lnTo>
                    <a:lnTo>
                      <a:pt x="356" y="72"/>
                    </a:lnTo>
                    <a:lnTo>
                      <a:pt x="359" y="69"/>
                    </a:lnTo>
                    <a:lnTo>
                      <a:pt x="362" y="66"/>
                    </a:lnTo>
                    <a:lnTo>
                      <a:pt x="362" y="66"/>
                    </a:lnTo>
                    <a:lnTo>
                      <a:pt x="355" y="86"/>
                    </a:lnTo>
                    <a:lnTo>
                      <a:pt x="317" y="97"/>
                    </a:lnTo>
                    <a:lnTo>
                      <a:pt x="312" y="90"/>
                    </a:lnTo>
                    <a:lnTo>
                      <a:pt x="312" y="91"/>
                    </a:lnTo>
                    <a:lnTo>
                      <a:pt x="255" y="102"/>
                    </a:lnTo>
                    <a:lnTo>
                      <a:pt x="254" y="96"/>
                    </a:lnTo>
                    <a:lnTo>
                      <a:pt x="254" y="96"/>
                    </a:lnTo>
                    <a:lnTo>
                      <a:pt x="254" y="93"/>
                    </a:lnTo>
                    <a:lnTo>
                      <a:pt x="233" y="109"/>
                    </a:lnTo>
                    <a:lnTo>
                      <a:pt x="233" y="109"/>
                    </a:lnTo>
                    <a:lnTo>
                      <a:pt x="232" y="110"/>
                    </a:lnTo>
                    <a:lnTo>
                      <a:pt x="232" y="110"/>
                    </a:lnTo>
                    <a:lnTo>
                      <a:pt x="232" y="110"/>
                    </a:lnTo>
                    <a:lnTo>
                      <a:pt x="232" y="110"/>
                    </a:lnTo>
                    <a:lnTo>
                      <a:pt x="228" y="112"/>
                    </a:lnTo>
                    <a:lnTo>
                      <a:pt x="142" y="112"/>
                    </a:lnTo>
                    <a:lnTo>
                      <a:pt x="142" y="112"/>
                    </a:lnTo>
                    <a:lnTo>
                      <a:pt x="138" y="110"/>
                    </a:lnTo>
                    <a:lnTo>
                      <a:pt x="135" y="109"/>
                    </a:lnTo>
                    <a:lnTo>
                      <a:pt x="134" y="107"/>
                    </a:lnTo>
                    <a:lnTo>
                      <a:pt x="134" y="104"/>
                    </a:lnTo>
                    <a:lnTo>
                      <a:pt x="134" y="83"/>
                    </a:lnTo>
                    <a:lnTo>
                      <a:pt x="131" y="83"/>
                    </a:lnTo>
                    <a:lnTo>
                      <a:pt x="131" y="83"/>
                    </a:lnTo>
                    <a:lnTo>
                      <a:pt x="127" y="58"/>
                    </a:lnTo>
                    <a:lnTo>
                      <a:pt x="101" y="63"/>
                    </a:lnTo>
                    <a:lnTo>
                      <a:pt x="96" y="63"/>
                    </a:lnTo>
                    <a:lnTo>
                      <a:pt x="91" y="27"/>
                    </a:lnTo>
                    <a:lnTo>
                      <a:pt x="91" y="27"/>
                    </a:lnTo>
                    <a:lnTo>
                      <a:pt x="90" y="23"/>
                    </a:lnTo>
                    <a:lnTo>
                      <a:pt x="90" y="23"/>
                    </a:lnTo>
                    <a:lnTo>
                      <a:pt x="88" y="19"/>
                    </a:lnTo>
                    <a:lnTo>
                      <a:pt x="86" y="15"/>
                    </a:lnTo>
                    <a:lnTo>
                      <a:pt x="86" y="15"/>
                    </a:lnTo>
                    <a:lnTo>
                      <a:pt x="82" y="15"/>
                    </a:lnTo>
                    <a:lnTo>
                      <a:pt x="86" y="23"/>
                    </a:lnTo>
                    <a:lnTo>
                      <a:pt x="77" y="28"/>
                    </a:lnTo>
                    <a:lnTo>
                      <a:pt x="80" y="39"/>
                    </a:lnTo>
                    <a:lnTo>
                      <a:pt x="64" y="72"/>
                    </a:lnTo>
                    <a:lnTo>
                      <a:pt x="69" y="23"/>
                    </a:lnTo>
                    <a:lnTo>
                      <a:pt x="72" y="22"/>
                    </a:lnTo>
                    <a:lnTo>
                      <a:pt x="71" y="9"/>
                    </a:lnTo>
                    <a:lnTo>
                      <a:pt x="64" y="9"/>
                    </a:lnTo>
                    <a:lnTo>
                      <a:pt x="60" y="20"/>
                    </a:lnTo>
                    <a:lnTo>
                      <a:pt x="61" y="22"/>
                    </a:lnTo>
                    <a:lnTo>
                      <a:pt x="52" y="77"/>
                    </a:lnTo>
                    <a:lnTo>
                      <a:pt x="45" y="38"/>
                    </a:lnTo>
                    <a:lnTo>
                      <a:pt x="47" y="34"/>
                    </a:lnTo>
                    <a:lnTo>
                      <a:pt x="52" y="27"/>
                    </a:lnTo>
                    <a:lnTo>
                      <a:pt x="49" y="23"/>
                    </a:lnTo>
                    <a:lnTo>
                      <a:pt x="49" y="23"/>
                    </a:lnTo>
                    <a:lnTo>
                      <a:pt x="49" y="19"/>
                    </a:lnTo>
                    <a:lnTo>
                      <a:pt x="47" y="15"/>
                    </a:lnTo>
                    <a:lnTo>
                      <a:pt x="52" y="11"/>
                    </a:lnTo>
                    <a:lnTo>
                      <a:pt x="52" y="9"/>
                    </a:lnTo>
                    <a:lnTo>
                      <a:pt x="52" y="9"/>
                    </a:lnTo>
                    <a:lnTo>
                      <a:pt x="39" y="9"/>
                    </a:lnTo>
                    <a:lnTo>
                      <a:pt x="39" y="9"/>
                    </a:lnTo>
                    <a:lnTo>
                      <a:pt x="33" y="9"/>
                    </a:lnTo>
                    <a:lnTo>
                      <a:pt x="33" y="9"/>
                    </a:lnTo>
                    <a:lnTo>
                      <a:pt x="33" y="9"/>
                    </a:lnTo>
                    <a:lnTo>
                      <a:pt x="33" y="9"/>
                    </a:lnTo>
                    <a:lnTo>
                      <a:pt x="33" y="9"/>
                    </a:lnTo>
                    <a:lnTo>
                      <a:pt x="33" y="9"/>
                    </a:lnTo>
                    <a:lnTo>
                      <a:pt x="28" y="11"/>
                    </a:lnTo>
                    <a:lnTo>
                      <a:pt x="25" y="14"/>
                    </a:lnTo>
                    <a:lnTo>
                      <a:pt x="22" y="19"/>
                    </a:lnTo>
                    <a:lnTo>
                      <a:pt x="20" y="23"/>
                    </a:lnTo>
                    <a:lnTo>
                      <a:pt x="6" y="58"/>
                    </a:lnTo>
                    <a:lnTo>
                      <a:pt x="0" y="77"/>
                    </a:lnTo>
                    <a:lnTo>
                      <a:pt x="4" y="101"/>
                    </a:lnTo>
                    <a:lnTo>
                      <a:pt x="4" y="101"/>
                    </a:lnTo>
                    <a:lnTo>
                      <a:pt x="6" y="102"/>
                    </a:lnTo>
                    <a:lnTo>
                      <a:pt x="8" y="104"/>
                    </a:lnTo>
                    <a:lnTo>
                      <a:pt x="15" y="109"/>
                    </a:lnTo>
                    <a:lnTo>
                      <a:pt x="79" y="146"/>
                    </a:lnTo>
                    <a:lnTo>
                      <a:pt x="68" y="164"/>
                    </a:lnTo>
                    <a:lnTo>
                      <a:pt x="361" y="164"/>
                    </a:lnTo>
                    <a:lnTo>
                      <a:pt x="342" y="135"/>
                    </a:lnTo>
                    <a:lnTo>
                      <a:pt x="306" y="146"/>
                    </a:lnTo>
                    <a:lnTo>
                      <a:pt x="306" y="146"/>
                    </a:lnTo>
                    <a:lnTo>
                      <a:pt x="303" y="137"/>
                    </a:lnTo>
                    <a:lnTo>
                      <a:pt x="373" y="115"/>
                    </a:lnTo>
                    <a:lnTo>
                      <a:pt x="381" y="113"/>
                    </a:lnTo>
                    <a:lnTo>
                      <a:pt x="383" y="112"/>
                    </a:lnTo>
                    <a:lnTo>
                      <a:pt x="383" y="112"/>
                    </a:lnTo>
                    <a:lnTo>
                      <a:pt x="385" y="112"/>
                    </a:lnTo>
                    <a:lnTo>
                      <a:pt x="385" y="112"/>
                    </a:lnTo>
                    <a:lnTo>
                      <a:pt x="392" y="105"/>
                    </a:lnTo>
                    <a:lnTo>
                      <a:pt x="392" y="105"/>
                    </a:lnTo>
                    <a:lnTo>
                      <a:pt x="392" y="104"/>
                    </a:lnTo>
                    <a:lnTo>
                      <a:pt x="394" y="104"/>
                    </a:lnTo>
                    <a:lnTo>
                      <a:pt x="394" y="102"/>
                    </a:lnTo>
                    <a:lnTo>
                      <a:pt x="397" y="99"/>
                    </a:lnTo>
                    <a:lnTo>
                      <a:pt x="405" y="82"/>
                    </a:lnTo>
                    <a:lnTo>
                      <a:pt x="422" y="53"/>
                    </a:lnTo>
                    <a:lnTo>
                      <a:pt x="422" y="53"/>
                    </a:lnTo>
                    <a:lnTo>
                      <a:pt x="419" y="58"/>
                    </a:lnTo>
                    <a:lnTo>
                      <a:pt x="403" y="91"/>
                    </a:lnTo>
                    <a:lnTo>
                      <a:pt x="396" y="107"/>
                    </a:lnTo>
                    <a:lnTo>
                      <a:pt x="394" y="112"/>
                    </a:lnTo>
                    <a:lnTo>
                      <a:pt x="392" y="113"/>
                    </a:lnTo>
                    <a:lnTo>
                      <a:pt x="392" y="113"/>
                    </a:lnTo>
                    <a:lnTo>
                      <a:pt x="392" y="113"/>
                    </a:lnTo>
                    <a:lnTo>
                      <a:pt x="392" y="113"/>
                    </a:lnTo>
                    <a:lnTo>
                      <a:pt x="392" y="113"/>
                    </a:lnTo>
                    <a:lnTo>
                      <a:pt x="392" y="113"/>
                    </a:lnTo>
                    <a:lnTo>
                      <a:pt x="392" y="113"/>
                    </a:lnTo>
                    <a:lnTo>
                      <a:pt x="392" y="113"/>
                    </a:lnTo>
                    <a:lnTo>
                      <a:pt x="385" y="121"/>
                    </a:lnTo>
                    <a:lnTo>
                      <a:pt x="383" y="121"/>
                    </a:lnTo>
                    <a:lnTo>
                      <a:pt x="375" y="124"/>
                    </a:lnTo>
                    <a:lnTo>
                      <a:pt x="350" y="132"/>
                    </a:lnTo>
                    <a:lnTo>
                      <a:pt x="377" y="173"/>
                    </a:lnTo>
                    <a:lnTo>
                      <a:pt x="377" y="173"/>
                    </a:lnTo>
                    <a:lnTo>
                      <a:pt x="377" y="192"/>
                    </a:lnTo>
                    <a:lnTo>
                      <a:pt x="362" y="192"/>
                    </a:lnTo>
                    <a:lnTo>
                      <a:pt x="362" y="209"/>
                    </a:lnTo>
                    <a:lnTo>
                      <a:pt x="388" y="209"/>
                    </a:lnTo>
                    <a:lnTo>
                      <a:pt x="388" y="209"/>
                    </a:lnTo>
                    <a:lnTo>
                      <a:pt x="391" y="209"/>
                    </a:lnTo>
                    <a:lnTo>
                      <a:pt x="396" y="208"/>
                    </a:lnTo>
                    <a:lnTo>
                      <a:pt x="400" y="202"/>
                    </a:lnTo>
                    <a:lnTo>
                      <a:pt x="405" y="194"/>
                    </a:lnTo>
                    <a:lnTo>
                      <a:pt x="407" y="184"/>
                    </a:lnTo>
                    <a:lnTo>
                      <a:pt x="407" y="173"/>
                    </a:lnTo>
                    <a:lnTo>
                      <a:pt x="407" y="173"/>
                    </a:lnTo>
                    <a:lnTo>
                      <a:pt x="410" y="175"/>
                    </a:lnTo>
                    <a:lnTo>
                      <a:pt x="410" y="175"/>
                    </a:lnTo>
                    <a:lnTo>
                      <a:pt x="410" y="173"/>
                    </a:lnTo>
                    <a:lnTo>
                      <a:pt x="410" y="173"/>
                    </a:lnTo>
                    <a:lnTo>
                      <a:pt x="418" y="140"/>
                    </a:lnTo>
                    <a:lnTo>
                      <a:pt x="422" y="105"/>
                    </a:lnTo>
                    <a:lnTo>
                      <a:pt x="429" y="38"/>
                    </a:lnTo>
                    <a:lnTo>
                      <a:pt x="429" y="38"/>
                    </a:lnTo>
                    <a:lnTo>
                      <a:pt x="427" y="33"/>
                    </a:lnTo>
                    <a:lnTo>
                      <a:pt x="422" y="28"/>
                    </a:lnTo>
                    <a:lnTo>
                      <a:pt x="416" y="22"/>
                    </a:lnTo>
                    <a:lnTo>
                      <a:pt x="416" y="22"/>
                    </a:lnTo>
                    <a:close/>
                    <a:moveTo>
                      <a:pt x="184" y="80"/>
                    </a:moveTo>
                    <a:lnTo>
                      <a:pt x="184" y="80"/>
                    </a:lnTo>
                    <a:lnTo>
                      <a:pt x="183" y="80"/>
                    </a:lnTo>
                    <a:lnTo>
                      <a:pt x="179" y="79"/>
                    </a:lnTo>
                    <a:lnTo>
                      <a:pt x="179" y="75"/>
                    </a:lnTo>
                    <a:lnTo>
                      <a:pt x="178" y="74"/>
                    </a:lnTo>
                    <a:lnTo>
                      <a:pt x="178" y="74"/>
                    </a:lnTo>
                    <a:lnTo>
                      <a:pt x="179" y="71"/>
                    </a:lnTo>
                    <a:lnTo>
                      <a:pt x="179" y="69"/>
                    </a:lnTo>
                    <a:lnTo>
                      <a:pt x="183" y="68"/>
                    </a:lnTo>
                    <a:lnTo>
                      <a:pt x="184" y="68"/>
                    </a:lnTo>
                    <a:lnTo>
                      <a:pt x="184" y="68"/>
                    </a:lnTo>
                    <a:lnTo>
                      <a:pt x="187" y="68"/>
                    </a:lnTo>
                    <a:lnTo>
                      <a:pt x="189" y="69"/>
                    </a:lnTo>
                    <a:lnTo>
                      <a:pt x="191" y="71"/>
                    </a:lnTo>
                    <a:lnTo>
                      <a:pt x="191" y="74"/>
                    </a:lnTo>
                    <a:lnTo>
                      <a:pt x="191" y="74"/>
                    </a:lnTo>
                    <a:lnTo>
                      <a:pt x="191" y="75"/>
                    </a:lnTo>
                    <a:lnTo>
                      <a:pt x="189" y="79"/>
                    </a:lnTo>
                    <a:lnTo>
                      <a:pt x="187" y="80"/>
                    </a:lnTo>
                    <a:lnTo>
                      <a:pt x="184" y="80"/>
                    </a:lnTo>
                    <a:lnTo>
                      <a:pt x="184" y="80"/>
                    </a:lnTo>
                    <a:close/>
                    <a:moveTo>
                      <a:pt x="257" y="61"/>
                    </a:moveTo>
                    <a:lnTo>
                      <a:pt x="257" y="61"/>
                    </a:lnTo>
                    <a:lnTo>
                      <a:pt x="255" y="58"/>
                    </a:lnTo>
                    <a:lnTo>
                      <a:pt x="273" y="56"/>
                    </a:lnTo>
                    <a:lnTo>
                      <a:pt x="273" y="56"/>
                    </a:lnTo>
                    <a:lnTo>
                      <a:pt x="273" y="53"/>
                    </a:lnTo>
                    <a:lnTo>
                      <a:pt x="276" y="58"/>
                    </a:lnTo>
                    <a:lnTo>
                      <a:pt x="257" y="61"/>
                    </a:lnTo>
                    <a:close/>
                    <a:moveTo>
                      <a:pt x="83" y="109"/>
                    </a:moveTo>
                    <a:lnTo>
                      <a:pt x="83" y="109"/>
                    </a:lnTo>
                    <a:lnTo>
                      <a:pt x="85" y="101"/>
                    </a:lnTo>
                    <a:lnTo>
                      <a:pt x="85" y="101"/>
                    </a:lnTo>
                    <a:lnTo>
                      <a:pt x="85" y="99"/>
                    </a:lnTo>
                    <a:lnTo>
                      <a:pt x="86" y="99"/>
                    </a:lnTo>
                    <a:lnTo>
                      <a:pt x="93" y="97"/>
                    </a:lnTo>
                    <a:lnTo>
                      <a:pt x="105" y="96"/>
                    </a:lnTo>
                    <a:lnTo>
                      <a:pt x="112" y="96"/>
                    </a:lnTo>
                    <a:lnTo>
                      <a:pt x="97" y="116"/>
                    </a:lnTo>
                    <a:lnTo>
                      <a:pt x="83" y="109"/>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grpSp>
      <p:grpSp>
        <p:nvGrpSpPr>
          <p:cNvPr id="86" name="Group 85">
            <a:extLst>
              <a:ext uri="{FF2B5EF4-FFF2-40B4-BE49-F238E27FC236}">
                <a16:creationId xmlns:a16="http://schemas.microsoft.com/office/drawing/2014/main" id="{C7241A3B-5B14-44C8-B192-3A4DBE3E5B3C}"/>
              </a:ext>
            </a:extLst>
          </p:cNvPr>
          <p:cNvGrpSpPr/>
          <p:nvPr userDrawn="1"/>
        </p:nvGrpSpPr>
        <p:grpSpPr>
          <a:xfrm>
            <a:off x="7152318" y="3874092"/>
            <a:ext cx="1005130" cy="1012511"/>
            <a:chOff x="2660019" y="3710963"/>
            <a:chExt cx="1005130" cy="1012511"/>
          </a:xfrm>
        </p:grpSpPr>
        <p:sp>
          <p:nvSpPr>
            <p:cNvPr id="68" name="Oval 5">
              <a:extLst>
                <a:ext uri="{FF2B5EF4-FFF2-40B4-BE49-F238E27FC236}">
                  <a16:creationId xmlns:a16="http://schemas.microsoft.com/office/drawing/2014/main" id="{EBEDACF6-A1A5-4798-927E-0AC407FC7947}"/>
                </a:ext>
              </a:extLst>
            </p:cNvPr>
            <p:cNvSpPr>
              <a:spLocks noChangeArrowheads="1"/>
            </p:cNvSpPr>
            <p:nvPr userDrawn="1"/>
          </p:nvSpPr>
          <p:spPr bwMode="auto">
            <a:xfrm>
              <a:off x="2660019" y="3710963"/>
              <a:ext cx="1005130" cy="1012511"/>
            </a:xfrm>
            <a:prstGeom prst="ellipse">
              <a:avLst/>
            </a:prstGeom>
            <a:solidFill>
              <a:schemeClr val="accent1">
                <a:lumMod val="100000"/>
              </a:schemeClr>
            </a:solidFill>
            <a:ln w="9525" cap="flat" cmpd="sng" algn="ctr">
              <a:solidFill>
                <a:schemeClr val="accent1">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69" name="Oval 6">
              <a:extLst>
                <a:ext uri="{FF2B5EF4-FFF2-40B4-BE49-F238E27FC236}">
                  <a16:creationId xmlns:a16="http://schemas.microsoft.com/office/drawing/2014/main" id="{53CE6AF8-B4C4-422B-BF7D-845AABBB49D1}"/>
                </a:ext>
              </a:extLst>
            </p:cNvPr>
            <p:cNvSpPr>
              <a:spLocks noChangeArrowheads="1"/>
            </p:cNvSpPr>
            <p:nvPr userDrawn="1"/>
          </p:nvSpPr>
          <p:spPr bwMode="auto">
            <a:xfrm>
              <a:off x="2691015" y="3741958"/>
              <a:ext cx="943141" cy="950521"/>
            </a:xfrm>
            <a:prstGeom prst="ellipse">
              <a:avLst/>
            </a:pr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70" name="Freeform 7">
              <a:extLst>
                <a:ext uri="{FF2B5EF4-FFF2-40B4-BE49-F238E27FC236}">
                  <a16:creationId xmlns:a16="http://schemas.microsoft.com/office/drawing/2014/main" id="{CF9017E0-BF07-4230-A448-380D6D77F5D5}"/>
                </a:ext>
              </a:extLst>
            </p:cNvPr>
            <p:cNvSpPr>
              <a:spLocks noEditPoints="1"/>
            </p:cNvSpPr>
            <p:nvPr userDrawn="1"/>
          </p:nvSpPr>
          <p:spPr bwMode="auto">
            <a:xfrm>
              <a:off x="2685111" y="3736054"/>
              <a:ext cx="954948"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2" y="274"/>
                    <a:pt x="0" y="213"/>
                    <a:pt x="0" y="137"/>
                  </a:cubicBezTo>
                  <a:cubicBezTo>
                    <a:pt x="0" y="61"/>
                    <a:pt x="62" y="0"/>
                    <a:pt x="137" y="0"/>
                  </a:cubicBezTo>
                  <a:cubicBezTo>
                    <a:pt x="213" y="0"/>
                    <a:pt x="274" y="61"/>
                    <a:pt x="274" y="137"/>
                  </a:cubicBezTo>
                  <a:cubicBezTo>
                    <a:pt x="274" y="213"/>
                    <a:pt x="213" y="274"/>
                    <a:pt x="137" y="274"/>
                  </a:cubicBezTo>
                  <a:close/>
                  <a:moveTo>
                    <a:pt x="137" y="4"/>
                  </a:moveTo>
                  <a:cubicBezTo>
                    <a:pt x="64" y="4"/>
                    <a:pt x="4" y="64"/>
                    <a:pt x="4" y="137"/>
                  </a:cubicBezTo>
                  <a:cubicBezTo>
                    <a:pt x="4" y="210"/>
                    <a:pt x="64" y="270"/>
                    <a:pt x="137" y="270"/>
                  </a:cubicBezTo>
                  <a:cubicBezTo>
                    <a:pt x="211" y="270"/>
                    <a:pt x="270" y="210"/>
                    <a:pt x="270" y="137"/>
                  </a:cubicBezTo>
                  <a:cubicBezTo>
                    <a:pt x="270" y="64"/>
                    <a:pt x="211"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83" name="Freeform 61">
              <a:extLst>
                <a:ext uri="{FF2B5EF4-FFF2-40B4-BE49-F238E27FC236}">
                  <a16:creationId xmlns:a16="http://schemas.microsoft.com/office/drawing/2014/main" id="{725E857A-AEE5-44A7-AC65-DEB43766D39B}"/>
                </a:ext>
              </a:extLst>
            </p:cNvPr>
            <p:cNvSpPr>
              <a:spLocks noEditPoints="1"/>
            </p:cNvSpPr>
            <p:nvPr userDrawn="1"/>
          </p:nvSpPr>
          <p:spPr bwMode="auto">
            <a:xfrm>
              <a:off x="2854649" y="4020984"/>
              <a:ext cx="615874" cy="392468"/>
            </a:xfrm>
            <a:custGeom>
              <a:avLst/>
              <a:gdLst/>
              <a:ahLst/>
              <a:cxnLst>
                <a:cxn ang="0">
                  <a:pos x="522" y="4"/>
                </a:cxn>
                <a:cxn ang="0">
                  <a:pos x="446" y="24"/>
                </a:cxn>
                <a:cxn ang="0">
                  <a:pos x="380" y="12"/>
                </a:cxn>
                <a:cxn ang="0">
                  <a:pos x="310" y="10"/>
                </a:cxn>
                <a:cxn ang="0">
                  <a:pos x="234" y="2"/>
                </a:cxn>
                <a:cxn ang="0">
                  <a:pos x="154" y="24"/>
                </a:cxn>
                <a:cxn ang="0">
                  <a:pos x="62" y="6"/>
                </a:cxn>
                <a:cxn ang="0">
                  <a:pos x="0" y="94"/>
                </a:cxn>
                <a:cxn ang="0">
                  <a:pos x="62" y="188"/>
                </a:cxn>
                <a:cxn ang="0">
                  <a:pos x="52" y="234"/>
                </a:cxn>
                <a:cxn ang="0">
                  <a:pos x="84" y="262"/>
                </a:cxn>
                <a:cxn ang="0">
                  <a:pos x="94" y="308"/>
                </a:cxn>
                <a:cxn ang="0">
                  <a:pos x="126" y="322"/>
                </a:cxn>
                <a:cxn ang="0">
                  <a:pos x="144" y="348"/>
                </a:cxn>
                <a:cxn ang="0">
                  <a:pos x="176" y="360"/>
                </a:cxn>
                <a:cxn ang="0">
                  <a:pos x="204" y="378"/>
                </a:cxn>
                <a:cxn ang="0">
                  <a:pos x="236" y="390"/>
                </a:cxn>
                <a:cxn ang="0">
                  <a:pos x="278" y="370"/>
                </a:cxn>
                <a:cxn ang="0">
                  <a:pos x="324" y="388"/>
                </a:cxn>
                <a:cxn ang="0">
                  <a:pos x="346" y="356"/>
                </a:cxn>
                <a:cxn ang="0">
                  <a:pos x="386" y="364"/>
                </a:cxn>
                <a:cxn ang="0">
                  <a:pos x="410" y="328"/>
                </a:cxn>
                <a:cxn ang="0">
                  <a:pos x="440" y="326"/>
                </a:cxn>
                <a:cxn ang="0">
                  <a:pos x="464" y="294"/>
                </a:cxn>
                <a:cxn ang="0">
                  <a:pos x="466" y="280"/>
                </a:cxn>
                <a:cxn ang="0">
                  <a:pos x="512" y="278"/>
                </a:cxn>
                <a:cxn ang="0">
                  <a:pos x="516" y="242"/>
                </a:cxn>
                <a:cxn ang="0">
                  <a:pos x="594" y="148"/>
                </a:cxn>
                <a:cxn ang="0">
                  <a:pos x="612" y="106"/>
                </a:cxn>
                <a:cxn ang="0">
                  <a:pos x="78" y="232"/>
                </a:cxn>
                <a:cxn ang="0">
                  <a:pos x="112" y="172"/>
                </a:cxn>
                <a:cxn ang="0">
                  <a:pos x="138" y="172"/>
                </a:cxn>
                <a:cxn ang="0">
                  <a:pos x="140" y="200"/>
                </a:cxn>
                <a:cxn ang="0">
                  <a:pos x="80" y="232"/>
                </a:cxn>
                <a:cxn ang="0">
                  <a:pos x="118" y="296"/>
                </a:cxn>
                <a:cxn ang="0">
                  <a:pos x="108" y="270"/>
                </a:cxn>
                <a:cxn ang="0">
                  <a:pos x="172" y="210"/>
                </a:cxn>
                <a:cxn ang="0">
                  <a:pos x="192" y="230"/>
                </a:cxn>
                <a:cxn ang="0">
                  <a:pos x="184" y="334"/>
                </a:cxn>
                <a:cxn ang="0">
                  <a:pos x="158" y="322"/>
                </a:cxn>
                <a:cxn ang="0">
                  <a:pos x="202" y="264"/>
                </a:cxn>
                <a:cxn ang="0">
                  <a:pos x="224" y="270"/>
                </a:cxn>
                <a:cxn ang="0">
                  <a:pos x="268" y="340"/>
                </a:cxn>
                <a:cxn ang="0">
                  <a:pos x="222" y="360"/>
                </a:cxn>
                <a:cxn ang="0">
                  <a:pos x="220" y="332"/>
                </a:cxn>
                <a:cxn ang="0">
                  <a:pos x="262" y="308"/>
                </a:cxn>
                <a:cxn ang="0">
                  <a:pos x="272" y="334"/>
                </a:cxn>
                <a:cxn ang="0">
                  <a:pos x="494" y="188"/>
                </a:cxn>
                <a:cxn ang="0">
                  <a:pos x="354" y="84"/>
                </a:cxn>
                <a:cxn ang="0">
                  <a:pos x="330" y="74"/>
                </a:cxn>
                <a:cxn ang="0">
                  <a:pos x="272" y="80"/>
                </a:cxn>
                <a:cxn ang="0">
                  <a:pos x="280" y="58"/>
                </a:cxn>
                <a:cxn ang="0">
                  <a:pos x="366" y="42"/>
                </a:cxn>
                <a:cxn ang="0">
                  <a:pos x="442" y="60"/>
                </a:cxn>
                <a:cxn ang="0">
                  <a:pos x="508" y="36"/>
                </a:cxn>
                <a:cxn ang="0">
                  <a:pos x="576" y="102"/>
                </a:cxn>
              </a:cxnLst>
              <a:rect l="0" t="0" r="r" b="b"/>
              <a:pathLst>
                <a:path w="612" h="390">
                  <a:moveTo>
                    <a:pt x="602" y="80"/>
                  </a:moveTo>
                  <a:lnTo>
                    <a:pt x="556" y="24"/>
                  </a:lnTo>
                  <a:lnTo>
                    <a:pt x="556" y="24"/>
                  </a:lnTo>
                  <a:lnTo>
                    <a:pt x="546" y="14"/>
                  </a:lnTo>
                  <a:lnTo>
                    <a:pt x="536" y="8"/>
                  </a:lnTo>
                  <a:lnTo>
                    <a:pt x="522" y="4"/>
                  </a:lnTo>
                  <a:lnTo>
                    <a:pt x="508" y="2"/>
                  </a:lnTo>
                  <a:lnTo>
                    <a:pt x="508" y="2"/>
                  </a:lnTo>
                  <a:lnTo>
                    <a:pt x="498" y="4"/>
                  </a:lnTo>
                  <a:lnTo>
                    <a:pt x="488" y="6"/>
                  </a:lnTo>
                  <a:lnTo>
                    <a:pt x="446" y="24"/>
                  </a:lnTo>
                  <a:lnTo>
                    <a:pt x="446" y="24"/>
                  </a:lnTo>
                  <a:lnTo>
                    <a:pt x="438" y="26"/>
                  </a:lnTo>
                  <a:lnTo>
                    <a:pt x="426" y="26"/>
                  </a:lnTo>
                  <a:lnTo>
                    <a:pt x="414" y="26"/>
                  </a:lnTo>
                  <a:lnTo>
                    <a:pt x="404" y="22"/>
                  </a:lnTo>
                  <a:lnTo>
                    <a:pt x="380" y="12"/>
                  </a:lnTo>
                  <a:lnTo>
                    <a:pt x="380" y="12"/>
                  </a:lnTo>
                  <a:lnTo>
                    <a:pt x="364" y="6"/>
                  </a:lnTo>
                  <a:lnTo>
                    <a:pt x="342" y="4"/>
                  </a:lnTo>
                  <a:lnTo>
                    <a:pt x="342" y="4"/>
                  </a:lnTo>
                  <a:lnTo>
                    <a:pt x="328" y="4"/>
                  </a:lnTo>
                  <a:lnTo>
                    <a:pt x="318" y="6"/>
                  </a:lnTo>
                  <a:lnTo>
                    <a:pt x="310" y="10"/>
                  </a:lnTo>
                  <a:lnTo>
                    <a:pt x="298" y="14"/>
                  </a:lnTo>
                  <a:lnTo>
                    <a:pt x="278" y="6"/>
                  </a:lnTo>
                  <a:lnTo>
                    <a:pt x="278" y="6"/>
                  </a:lnTo>
                  <a:lnTo>
                    <a:pt x="264" y="2"/>
                  </a:lnTo>
                  <a:lnTo>
                    <a:pt x="250" y="2"/>
                  </a:lnTo>
                  <a:lnTo>
                    <a:pt x="234" y="2"/>
                  </a:lnTo>
                  <a:lnTo>
                    <a:pt x="222" y="8"/>
                  </a:lnTo>
                  <a:lnTo>
                    <a:pt x="198" y="18"/>
                  </a:lnTo>
                  <a:lnTo>
                    <a:pt x="198" y="18"/>
                  </a:lnTo>
                  <a:lnTo>
                    <a:pt x="186" y="24"/>
                  </a:lnTo>
                  <a:lnTo>
                    <a:pt x="170" y="24"/>
                  </a:lnTo>
                  <a:lnTo>
                    <a:pt x="154" y="24"/>
                  </a:lnTo>
                  <a:lnTo>
                    <a:pt x="142" y="20"/>
                  </a:lnTo>
                  <a:lnTo>
                    <a:pt x="100" y="2"/>
                  </a:lnTo>
                  <a:lnTo>
                    <a:pt x="100" y="2"/>
                  </a:lnTo>
                  <a:lnTo>
                    <a:pt x="88" y="0"/>
                  </a:lnTo>
                  <a:lnTo>
                    <a:pt x="74" y="2"/>
                  </a:lnTo>
                  <a:lnTo>
                    <a:pt x="62" y="6"/>
                  </a:lnTo>
                  <a:lnTo>
                    <a:pt x="52" y="16"/>
                  </a:lnTo>
                  <a:lnTo>
                    <a:pt x="6" y="72"/>
                  </a:lnTo>
                  <a:lnTo>
                    <a:pt x="6" y="72"/>
                  </a:lnTo>
                  <a:lnTo>
                    <a:pt x="2" y="78"/>
                  </a:lnTo>
                  <a:lnTo>
                    <a:pt x="0" y="82"/>
                  </a:lnTo>
                  <a:lnTo>
                    <a:pt x="0" y="94"/>
                  </a:lnTo>
                  <a:lnTo>
                    <a:pt x="4" y="106"/>
                  </a:lnTo>
                  <a:lnTo>
                    <a:pt x="6" y="112"/>
                  </a:lnTo>
                  <a:lnTo>
                    <a:pt x="12" y="116"/>
                  </a:lnTo>
                  <a:lnTo>
                    <a:pt x="78" y="170"/>
                  </a:lnTo>
                  <a:lnTo>
                    <a:pt x="62" y="188"/>
                  </a:lnTo>
                  <a:lnTo>
                    <a:pt x="62" y="188"/>
                  </a:lnTo>
                  <a:lnTo>
                    <a:pt x="56" y="194"/>
                  </a:lnTo>
                  <a:lnTo>
                    <a:pt x="52" y="202"/>
                  </a:lnTo>
                  <a:lnTo>
                    <a:pt x="48" y="210"/>
                  </a:lnTo>
                  <a:lnTo>
                    <a:pt x="48" y="218"/>
                  </a:lnTo>
                  <a:lnTo>
                    <a:pt x="48" y="226"/>
                  </a:lnTo>
                  <a:lnTo>
                    <a:pt x="52" y="234"/>
                  </a:lnTo>
                  <a:lnTo>
                    <a:pt x="56" y="242"/>
                  </a:lnTo>
                  <a:lnTo>
                    <a:pt x="62" y="250"/>
                  </a:lnTo>
                  <a:lnTo>
                    <a:pt x="62" y="250"/>
                  </a:lnTo>
                  <a:lnTo>
                    <a:pt x="62" y="250"/>
                  </a:lnTo>
                  <a:lnTo>
                    <a:pt x="72" y="258"/>
                  </a:lnTo>
                  <a:lnTo>
                    <a:pt x="84" y="262"/>
                  </a:lnTo>
                  <a:lnTo>
                    <a:pt x="84" y="262"/>
                  </a:lnTo>
                  <a:lnTo>
                    <a:pt x="82" y="274"/>
                  </a:lnTo>
                  <a:lnTo>
                    <a:pt x="82" y="286"/>
                  </a:lnTo>
                  <a:lnTo>
                    <a:pt x="86" y="298"/>
                  </a:lnTo>
                  <a:lnTo>
                    <a:pt x="94" y="308"/>
                  </a:lnTo>
                  <a:lnTo>
                    <a:pt x="94" y="308"/>
                  </a:lnTo>
                  <a:lnTo>
                    <a:pt x="94" y="308"/>
                  </a:lnTo>
                  <a:lnTo>
                    <a:pt x="102" y="314"/>
                  </a:lnTo>
                  <a:lnTo>
                    <a:pt x="110" y="318"/>
                  </a:lnTo>
                  <a:lnTo>
                    <a:pt x="118" y="320"/>
                  </a:lnTo>
                  <a:lnTo>
                    <a:pt x="126" y="322"/>
                  </a:lnTo>
                  <a:lnTo>
                    <a:pt x="126" y="322"/>
                  </a:lnTo>
                  <a:lnTo>
                    <a:pt x="132" y="322"/>
                  </a:lnTo>
                  <a:lnTo>
                    <a:pt x="132" y="322"/>
                  </a:lnTo>
                  <a:lnTo>
                    <a:pt x="136" y="334"/>
                  </a:lnTo>
                  <a:lnTo>
                    <a:pt x="140" y="342"/>
                  </a:lnTo>
                  <a:lnTo>
                    <a:pt x="144" y="346"/>
                  </a:lnTo>
                  <a:lnTo>
                    <a:pt x="144" y="348"/>
                  </a:lnTo>
                  <a:lnTo>
                    <a:pt x="144" y="348"/>
                  </a:lnTo>
                  <a:lnTo>
                    <a:pt x="152" y="354"/>
                  </a:lnTo>
                  <a:lnTo>
                    <a:pt x="160" y="358"/>
                  </a:lnTo>
                  <a:lnTo>
                    <a:pt x="168" y="360"/>
                  </a:lnTo>
                  <a:lnTo>
                    <a:pt x="176" y="360"/>
                  </a:lnTo>
                  <a:lnTo>
                    <a:pt x="176" y="360"/>
                  </a:lnTo>
                  <a:lnTo>
                    <a:pt x="184" y="360"/>
                  </a:lnTo>
                  <a:lnTo>
                    <a:pt x="192" y="358"/>
                  </a:lnTo>
                  <a:lnTo>
                    <a:pt x="192" y="358"/>
                  </a:lnTo>
                  <a:lnTo>
                    <a:pt x="196" y="368"/>
                  </a:lnTo>
                  <a:lnTo>
                    <a:pt x="202" y="376"/>
                  </a:lnTo>
                  <a:lnTo>
                    <a:pt x="204" y="378"/>
                  </a:lnTo>
                  <a:lnTo>
                    <a:pt x="204" y="378"/>
                  </a:lnTo>
                  <a:lnTo>
                    <a:pt x="210" y="384"/>
                  </a:lnTo>
                  <a:lnTo>
                    <a:pt x="218" y="388"/>
                  </a:lnTo>
                  <a:lnTo>
                    <a:pt x="226" y="390"/>
                  </a:lnTo>
                  <a:lnTo>
                    <a:pt x="236" y="390"/>
                  </a:lnTo>
                  <a:lnTo>
                    <a:pt x="236" y="390"/>
                  </a:lnTo>
                  <a:lnTo>
                    <a:pt x="244" y="390"/>
                  </a:lnTo>
                  <a:lnTo>
                    <a:pt x="252" y="388"/>
                  </a:lnTo>
                  <a:lnTo>
                    <a:pt x="260" y="384"/>
                  </a:lnTo>
                  <a:lnTo>
                    <a:pt x="266" y="378"/>
                  </a:lnTo>
                  <a:lnTo>
                    <a:pt x="276" y="368"/>
                  </a:lnTo>
                  <a:lnTo>
                    <a:pt x="278" y="370"/>
                  </a:lnTo>
                  <a:lnTo>
                    <a:pt x="290" y="380"/>
                  </a:lnTo>
                  <a:lnTo>
                    <a:pt x="290" y="380"/>
                  </a:lnTo>
                  <a:lnTo>
                    <a:pt x="294" y="384"/>
                  </a:lnTo>
                  <a:lnTo>
                    <a:pt x="300" y="386"/>
                  </a:lnTo>
                  <a:lnTo>
                    <a:pt x="312" y="390"/>
                  </a:lnTo>
                  <a:lnTo>
                    <a:pt x="324" y="388"/>
                  </a:lnTo>
                  <a:lnTo>
                    <a:pt x="330" y="386"/>
                  </a:lnTo>
                  <a:lnTo>
                    <a:pt x="336" y="382"/>
                  </a:lnTo>
                  <a:lnTo>
                    <a:pt x="336" y="382"/>
                  </a:lnTo>
                  <a:lnTo>
                    <a:pt x="342" y="374"/>
                  </a:lnTo>
                  <a:lnTo>
                    <a:pt x="346" y="366"/>
                  </a:lnTo>
                  <a:lnTo>
                    <a:pt x="346" y="356"/>
                  </a:lnTo>
                  <a:lnTo>
                    <a:pt x="342" y="348"/>
                  </a:lnTo>
                  <a:lnTo>
                    <a:pt x="340" y="342"/>
                  </a:lnTo>
                  <a:lnTo>
                    <a:pt x="366" y="358"/>
                  </a:lnTo>
                  <a:lnTo>
                    <a:pt x="366" y="358"/>
                  </a:lnTo>
                  <a:lnTo>
                    <a:pt x="376" y="362"/>
                  </a:lnTo>
                  <a:lnTo>
                    <a:pt x="386" y="364"/>
                  </a:lnTo>
                  <a:lnTo>
                    <a:pt x="394" y="362"/>
                  </a:lnTo>
                  <a:lnTo>
                    <a:pt x="402" y="356"/>
                  </a:lnTo>
                  <a:lnTo>
                    <a:pt x="402" y="356"/>
                  </a:lnTo>
                  <a:lnTo>
                    <a:pt x="408" y="348"/>
                  </a:lnTo>
                  <a:lnTo>
                    <a:pt x="410" y="338"/>
                  </a:lnTo>
                  <a:lnTo>
                    <a:pt x="410" y="328"/>
                  </a:lnTo>
                  <a:lnTo>
                    <a:pt x="408" y="318"/>
                  </a:lnTo>
                  <a:lnTo>
                    <a:pt x="398" y="304"/>
                  </a:lnTo>
                  <a:lnTo>
                    <a:pt x="420" y="322"/>
                  </a:lnTo>
                  <a:lnTo>
                    <a:pt x="420" y="322"/>
                  </a:lnTo>
                  <a:lnTo>
                    <a:pt x="430" y="326"/>
                  </a:lnTo>
                  <a:lnTo>
                    <a:pt x="440" y="326"/>
                  </a:lnTo>
                  <a:lnTo>
                    <a:pt x="448" y="324"/>
                  </a:lnTo>
                  <a:lnTo>
                    <a:pt x="456" y="320"/>
                  </a:lnTo>
                  <a:lnTo>
                    <a:pt x="456" y="320"/>
                  </a:lnTo>
                  <a:lnTo>
                    <a:pt x="462" y="312"/>
                  </a:lnTo>
                  <a:lnTo>
                    <a:pt x="466" y="302"/>
                  </a:lnTo>
                  <a:lnTo>
                    <a:pt x="464" y="294"/>
                  </a:lnTo>
                  <a:lnTo>
                    <a:pt x="462" y="284"/>
                  </a:lnTo>
                  <a:lnTo>
                    <a:pt x="462" y="284"/>
                  </a:lnTo>
                  <a:lnTo>
                    <a:pt x="456" y="276"/>
                  </a:lnTo>
                  <a:lnTo>
                    <a:pt x="452" y="270"/>
                  </a:lnTo>
                  <a:lnTo>
                    <a:pt x="452" y="266"/>
                  </a:lnTo>
                  <a:lnTo>
                    <a:pt x="466" y="280"/>
                  </a:lnTo>
                  <a:lnTo>
                    <a:pt x="466" y="280"/>
                  </a:lnTo>
                  <a:lnTo>
                    <a:pt x="470" y="284"/>
                  </a:lnTo>
                  <a:lnTo>
                    <a:pt x="476" y="286"/>
                  </a:lnTo>
                  <a:lnTo>
                    <a:pt x="488" y="288"/>
                  </a:lnTo>
                  <a:lnTo>
                    <a:pt x="500" y="286"/>
                  </a:lnTo>
                  <a:lnTo>
                    <a:pt x="512" y="278"/>
                  </a:lnTo>
                  <a:lnTo>
                    <a:pt x="512" y="278"/>
                  </a:lnTo>
                  <a:lnTo>
                    <a:pt x="516" y="274"/>
                  </a:lnTo>
                  <a:lnTo>
                    <a:pt x="518" y="270"/>
                  </a:lnTo>
                  <a:lnTo>
                    <a:pt x="520" y="258"/>
                  </a:lnTo>
                  <a:lnTo>
                    <a:pt x="518" y="246"/>
                  </a:lnTo>
                  <a:lnTo>
                    <a:pt x="516" y="242"/>
                  </a:lnTo>
                  <a:lnTo>
                    <a:pt x="510" y="236"/>
                  </a:lnTo>
                  <a:lnTo>
                    <a:pt x="496" y="222"/>
                  </a:lnTo>
                  <a:lnTo>
                    <a:pt x="496" y="222"/>
                  </a:lnTo>
                  <a:lnTo>
                    <a:pt x="510" y="218"/>
                  </a:lnTo>
                  <a:lnTo>
                    <a:pt x="522" y="210"/>
                  </a:lnTo>
                  <a:lnTo>
                    <a:pt x="594" y="148"/>
                  </a:lnTo>
                  <a:lnTo>
                    <a:pt x="594" y="148"/>
                  </a:lnTo>
                  <a:lnTo>
                    <a:pt x="602" y="142"/>
                  </a:lnTo>
                  <a:lnTo>
                    <a:pt x="606" y="134"/>
                  </a:lnTo>
                  <a:lnTo>
                    <a:pt x="610" y="124"/>
                  </a:lnTo>
                  <a:lnTo>
                    <a:pt x="612" y="116"/>
                  </a:lnTo>
                  <a:lnTo>
                    <a:pt x="612" y="106"/>
                  </a:lnTo>
                  <a:lnTo>
                    <a:pt x="610" y="98"/>
                  </a:lnTo>
                  <a:lnTo>
                    <a:pt x="606" y="88"/>
                  </a:lnTo>
                  <a:lnTo>
                    <a:pt x="602" y="80"/>
                  </a:lnTo>
                  <a:lnTo>
                    <a:pt x="602" y="80"/>
                  </a:lnTo>
                  <a:close/>
                  <a:moveTo>
                    <a:pt x="80" y="232"/>
                  </a:moveTo>
                  <a:lnTo>
                    <a:pt x="78" y="232"/>
                  </a:lnTo>
                  <a:lnTo>
                    <a:pt x="78" y="232"/>
                  </a:lnTo>
                  <a:lnTo>
                    <a:pt x="74" y="226"/>
                  </a:lnTo>
                  <a:lnTo>
                    <a:pt x="74" y="218"/>
                  </a:lnTo>
                  <a:lnTo>
                    <a:pt x="74" y="212"/>
                  </a:lnTo>
                  <a:lnTo>
                    <a:pt x="78" y="204"/>
                  </a:lnTo>
                  <a:lnTo>
                    <a:pt x="112" y="172"/>
                  </a:lnTo>
                  <a:lnTo>
                    <a:pt x="112" y="172"/>
                  </a:lnTo>
                  <a:lnTo>
                    <a:pt x="118" y="168"/>
                  </a:lnTo>
                  <a:lnTo>
                    <a:pt x="126" y="166"/>
                  </a:lnTo>
                  <a:lnTo>
                    <a:pt x="126" y="166"/>
                  </a:lnTo>
                  <a:lnTo>
                    <a:pt x="132" y="168"/>
                  </a:lnTo>
                  <a:lnTo>
                    <a:pt x="138" y="172"/>
                  </a:lnTo>
                  <a:lnTo>
                    <a:pt x="140" y="172"/>
                  </a:lnTo>
                  <a:lnTo>
                    <a:pt x="140" y="172"/>
                  </a:lnTo>
                  <a:lnTo>
                    <a:pt x="144" y="180"/>
                  </a:lnTo>
                  <a:lnTo>
                    <a:pt x="146" y="186"/>
                  </a:lnTo>
                  <a:lnTo>
                    <a:pt x="144" y="194"/>
                  </a:lnTo>
                  <a:lnTo>
                    <a:pt x="140" y="200"/>
                  </a:lnTo>
                  <a:lnTo>
                    <a:pt x="106" y="232"/>
                  </a:lnTo>
                  <a:lnTo>
                    <a:pt x="106" y="232"/>
                  </a:lnTo>
                  <a:lnTo>
                    <a:pt x="100" y="236"/>
                  </a:lnTo>
                  <a:lnTo>
                    <a:pt x="94" y="238"/>
                  </a:lnTo>
                  <a:lnTo>
                    <a:pt x="86" y="236"/>
                  </a:lnTo>
                  <a:lnTo>
                    <a:pt x="80" y="232"/>
                  </a:lnTo>
                  <a:lnTo>
                    <a:pt x="80" y="232"/>
                  </a:lnTo>
                  <a:close/>
                  <a:moveTo>
                    <a:pt x="140" y="292"/>
                  </a:moveTo>
                  <a:lnTo>
                    <a:pt x="140" y="292"/>
                  </a:lnTo>
                  <a:lnTo>
                    <a:pt x="134" y="296"/>
                  </a:lnTo>
                  <a:lnTo>
                    <a:pt x="126" y="296"/>
                  </a:lnTo>
                  <a:lnTo>
                    <a:pt x="118" y="296"/>
                  </a:lnTo>
                  <a:lnTo>
                    <a:pt x="112" y="292"/>
                  </a:lnTo>
                  <a:lnTo>
                    <a:pt x="112" y="290"/>
                  </a:lnTo>
                  <a:lnTo>
                    <a:pt x="112" y="290"/>
                  </a:lnTo>
                  <a:lnTo>
                    <a:pt x="108" y="284"/>
                  </a:lnTo>
                  <a:lnTo>
                    <a:pt x="106" y="276"/>
                  </a:lnTo>
                  <a:lnTo>
                    <a:pt x="108" y="270"/>
                  </a:lnTo>
                  <a:lnTo>
                    <a:pt x="112" y="264"/>
                  </a:lnTo>
                  <a:lnTo>
                    <a:pt x="158" y="216"/>
                  </a:lnTo>
                  <a:lnTo>
                    <a:pt x="158" y="216"/>
                  </a:lnTo>
                  <a:lnTo>
                    <a:pt x="164" y="212"/>
                  </a:lnTo>
                  <a:lnTo>
                    <a:pt x="172" y="210"/>
                  </a:lnTo>
                  <a:lnTo>
                    <a:pt x="172" y="210"/>
                  </a:lnTo>
                  <a:lnTo>
                    <a:pt x="180" y="212"/>
                  </a:lnTo>
                  <a:lnTo>
                    <a:pt x="186" y="216"/>
                  </a:lnTo>
                  <a:lnTo>
                    <a:pt x="186" y="218"/>
                  </a:lnTo>
                  <a:lnTo>
                    <a:pt x="186" y="218"/>
                  </a:lnTo>
                  <a:lnTo>
                    <a:pt x="190" y="224"/>
                  </a:lnTo>
                  <a:lnTo>
                    <a:pt x="192" y="230"/>
                  </a:lnTo>
                  <a:lnTo>
                    <a:pt x="190" y="238"/>
                  </a:lnTo>
                  <a:lnTo>
                    <a:pt x="186" y="244"/>
                  </a:lnTo>
                  <a:lnTo>
                    <a:pt x="140" y="292"/>
                  </a:lnTo>
                  <a:close/>
                  <a:moveTo>
                    <a:pt x="190" y="330"/>
                  </a:moveTo>
                  <a:lnTo>
                    <a:pt x="190" y="330"/>
                  </a:lnTo>
                  <a:lnTo>
                    <a:pt x="184" y="334"/>
                  </a:lnTo>
                  <a:lnTo>
                    <a:pt x="176" y="336"/>
                  </a:lnTo>
                  <a:lnTo>
                    <a:pt x="168" y="334"/>
                  </a:lnTo>
                  <a:lnTo>
                    <a:pt x="162" y="330"/>
                  </a:lnTo>
                  <a:lnTo>
                    <a:pt x="162" y="330"/>
                  </a:lnTo>
                  <a:lnTo>
                    <a:pt x="162" y="330"/>
                  </a:lnTo>
                  <a:lnTo>
                    <a:pt x="158" y="322"/>
                  </a:lnTo>
                  <a:lnTo>
                    <a:pt x="156" y="316"/>
                  </a:lnTo>
                  <a:lnTo>
                    <a:pt x="158" y="308"/>
                  </a:lnTo>
                  <a:lnTo>
                    <a:pt x="162" y="302"/>
                  </a:lnTo>
                  <a:lnTo>
                    <a:pt x="196" y="268"/>
                  </a:lnTo>
                  <a:lnTo>
                    <a:pt x="196" y="268"/>
                  </a:lnTo>
                  <a:lnTo>
                    <a:pt x="202" y="264"/>
                  </a:lnTo>
                  <a:lnTo>
                    <a:pt x="210" y="262"/>
                  </a:lnTo>
                  <a:lnTo>
                    <a:pt x="210" y="262"/>
                  </a:lnTo>
                  <a:lnTo>
                    <a:pt x="216" y="264"/>
                  </a:lnTo>
                  <a:lnTo>
                    <a:pt x="222" y="268"/>
                  </a:lnTo>
                  <a:lnTo>
                    <a:pt x="224" y="270"/>
                  </a:lnTo>
                  <a:lnTo>
                    <a:pt x="224" y="270"/>
                  </a:lnTo>
                  <a:lnTo>
                    <a:pt x="228" y="276"/>
                  </a:lnTo>
                  <a:lnTo>
                    <a:pt x="230" y="282"/>
                  </a:lnTo>
                  <a:lnTo>
                    <a:pt x="228" y="290"/>
                  </a:lnTo>
                  <a:lnTo>
                    <a:pt x="224" y="296"/>
                  </a:lnTo>
                  <a:lnTo>
                    <a:pt x="190" y="330"/>
                  </a:lnTo>
                  <a:close/>
                  <a:moveTo>
                    <a:pt x="268" y="340"/>
                  </a:moveTo>
                  <a:lnTo>
                    <a:pt x="248" y="360"/>
                  </a:lnTo>
                  <a:lnTo>
                    <a:pt x="248" y="360"/>
                  </a:lnTo>
                  <a:lnTo>
                    <a:pt x="242" y="364"/>
                  </a:lnTo>
                  <a:lnTo>
                    <a:pt x="236" y="366"/>
                  </a:lnTo>
                  <a:lnTo>
                    <a:pt x="228" y="364"/>
                  </a:lnTo>
                  <a:lnTo>
                    <a:pt x="222" y="360"/>
                  </a:lnTo>
                  <a:lnTo>
                    <a:pt x="220" y="360"/>
                  </a:lnTo>
                  <a:lnTo>
                    <a:pt x="220" y="360"/>
                  </a:lnTo>
                  <a:lnTo>
                    <a:pt x="216" y="352"/>
                  </a:lnTo>
                  <a:lnTo>
                    <a:pt x="214" y="346"/>
                  </a:lnTo>
                  <a:lnTo>
                    <a:pt x="216" y="338"/>
                  </a:lnTo>
                  <a:lnTo>
                    <a:pt x="220" y="332"/>
                  </a:lnTo>
                  <a:lnTo>
                    <a:pt x="240" y="312"/>
                  </a:lnTo>
                  <a:lnTo>
                    <a:pt x="240" y="312"/>
                  </a:lnTo>
                  <a:lnTo>
                    <a:pt x="246" y="308"/>
                  </a:lnTo>
                  <a:lnTo>
                    <a:pt x="254" y="306"/>
                  </a:lnTo>
                  <a:lnTo>
                    <a:pt x="254" y="306"/>
                  </a:lnTo>
                  <a:lnTo>
                    <a:pt x="262" y="308"/>
                  </a:lnTo>
                  <a:lnTo>
                    <a:pt x="268" y="312"/>
                  </a:lnTo>
                  <a:lnTo>
                    <a:pt x="268" y="314"/>
                  </a:lnTo>
                  <a:lnTo>
                    <a:pt x="268" y="314"/>
                  </a:lnTo>
                  <a:lnTo>
                    <a:pt x="272" y="320"/>
                  </a:lnTo>
                  <a:lnTo>
                    <a:pt x="274" y="326"/>
                  </a:lnTo>
                  <a:lnTo>
                    <a:pt x="272" y="334"/>
                  </a:lnTo>
                  <a:lnTo>
                    <a:pt x="268" y="340"/>
                  </a:lnTo>
                  <a:lnTo>
                    <a:pt x="268" y="340"/>
                  </a:lnTo>
                  <a:close/>
                  <a:moveTo>
                    <a:pt x="574" y="124"/>
                  </a:moveTo>
                  <a:lnTo>
                    <a:pt x="500" y="186"/>
                  </a:lnTo>
                  <a:lnTo>
                    <a:pt x="500" y="186"/>
                  </a:lnTo>
                  <a:lnTo>
                    <a:pt x="494" y="188"/>
                  </a:lnTo>
                  <a:lnTo>
                    <a:pt x="488" y="190"/>
                  </a:lnTo>
                  <a:lnTo>
                    <a:pt x="480" y="188"/>
                  </a:lnTo>
                  <a:lnTo>
                    <a:pt x="474" y="186"/>
                  </a:lnTo>
                  <a:lnTo>
                    <a:pt x="370" y="98"/>
                  </a:lnTo>
                  <a:lnTo>
                    <a:pt x="370" y="98"/>
                  </a:lnTo>
                  <a:lnTo>
                    <a:pt x="354" y="84"/>
                  </a:lnTo>
                  <a:lnTo>
                    <a:pt x="354" y="84"/>
                  </a:lnTo>
                  <a:lnTo>
                    <a:pt x="346" y="78"/>
                  </a:lnTo>
                  <a:lnTo>
                    <a:pt x="338" y="74"/>
                  </a:lnTo>
                  <a:lnTo>
                    <a:pt x="334" y="74"/>
                  </a:lnTo>
                  <a:lnTo>
                    <a:pt x="330" y="74"/>
                  </a:lnTo>
                  <a:lnTo>
                    <a:pt x="330" y="74"/>
                  </a:lnTo>
                  <a:lnTo>
                    <a:pt x="294" y="88"/>
                  </a:lnTo>
                  <a:lnTo>
                    <a:pt x="294" y="88"/>
                  </a:lnTo>
                  <a:lnTo>
                    <a:pt x="288" y="90"/>
                  </a:lnTo>
                  <a:lnTo>
                    <a:pt x="282" y="88"/>
                  </a:lnTo>
                  <a:lnTo>
                    <a:pt x="276" y="84"/>
                  </a:lnTo>
                  <a:lnTo>
                    <a:pt x="272" y="80"/>
                  </a:lnTo>
                  <a:lnTo>
                    <a:pt x="272" y="78"/>
                  </a:lnTo>
                  <a:lnTo>
                    <a:pt x="272" y="78"/>
                  </a:lnTo>
                  <a:lnTo>
                    <a:pt x="270" y="72"/>
                  </a:lnTo>
                  <a:lnTo>
                    <a:pt x="272" y="66"/>
                  </a:lnTo>
                  <a:lnTo>
                    <a:pt x="276" y="62"/>
                  </a:lnTo>
                  <a:lnTo>
                    <a:pt x="280" y="58"/>
                  </a:lnTo>
                  <a:lnTo>
                    <a:pt x="322" y="40"/>
                  </a:lnTo>
                  <a:lnTo>
                    <a:pt x="322" y="40"/>
                  </a:lnTo>
                  <a:lnTo>
                    <a:pt x="332" y="38"/>
                  </a:lnTo>
                  <a:lnTo>
                    <a:pt x="344" y="36"/>
                  </a:lnTo>
                  <a:lnTo>
                    <a:pt x="356" y="38"/>
                  </a:lnTo>
                  <a:lnTo>
                    <a:pt x="366" y="42"/>
                  </a:lnTo>
                  <a:lnTo>
                    <a:pt x="388" y="52"/>
                  </a:lnTo>
                  <a:lnTo>
                    <a:pt x="388" y="52"/>
                  </a:lnTo>
                  <a:lnTo>
                    <a:pt x="406" y="58"/>
                  </a:lnTo>
                  <a:lnTo>
                    <a:pt x="428" y="60"/>
                  </a:lnTo>
                  <a:lnTo>
                    <a:pt x="428" y="60"/>
                  </a:lnTo>
                  <a:lnTo>
                    <a:pt x="442" y="60"/>
                  </a:lnTo>
                  <a:lnTo>
                    <a:pt x="452" y="58"/>
                  </a:lnTo>
                  <a:lnTo>
                    <a:pt x="460" y="54"/>
                  </a:lnTo>
                  <a:lnTo>
                    <a:pt x="500" y="38"/>
                  </a:lnTo>
                  <a:lnTo>
                    <a:pt x="500" y="38"/>
                  </a:lnTo>
                  <a:lnTo>
                    <a:pt x="508" y="36"/>
                  </a:lnTo>
                  <a:lnTo>
                    <a:pt x="508" y="36"/>
                  </a:lnTo>
                  <a:lnTo>
                    <a:pt x="516" y="36"/>
                  </a:lnTo>
                  <a:lnTo>
                    <a:pt x="520" y="38"/>
                  </a:lnTo>
                  <a:lnTo>
                    <a:pt x="526" y="40"/>
                  </a:lnTo>
                  <a:lnTo>
                    <a:pt x="530" y="44"/>
                  </a:lnTo>
                  <a:lnTo>
                    <a:pt x="576" y="102"/>
                  </a:lnTo>
                  <a:lnTo>
                    <a:pt x="576" y="102"/>
                  </a:lnTo>
                  <a:lnTo>
                    <a:pt x="578" y="106"/>
                  </a:lnTo>
                  <a:lnTo>
                    <a:pt x="578" y="112"/>
                  </a:lnTo>
                  <a:lnTo>
                    <a:pt x="578" y="118"/>
                  </a:lnTo>
                  <a:lnTo>
                    <a:pt x="574" y="124"/>
                  </a:lnTo>
                  <a:lnTo>
                    <a:pt x="574" y="12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85" name="Group 84">
            <a:extLst>
              <a:ext uri="{FF2B5EF4-FFF2-40B4-BE49-F238E27FC236}">
                <a16:creationId xmlns:a16="http://schemas.microsoft.com/office/drawing/2014/main" id="{0BB842A7-E00C-44F1-8C7B-310363DBFE17}"/>
              </a:ext>
            </a:extLst>
          </p:cNvPr>
          <p:cNvGrpSpPr/>
          <p:nvPr userDrawn="1"/>
        </p:nvGrpSpPr>
        <p:grpSpPr>
          <a:xfrm>
            <a:off x="9263866" y="3815137"/>
            <a:ext cx="1005130" cy="1012511"/>
            <a:chOff x="2642642" y="5104831"/>
            <a:chExt cx="1005130" cy="1012511"/>
          </a:xfrm>
        </p:grpSpPr>
        <p:sp>
          <p:nvSpPr>
            <p:cNvPr id="66" name="Oval 8">
              <a:extLst>
                <a:ext uri="{FF2B5EF4-FFF2-40B4-BE49-F238E27FC236}">
                  <a16:creationId xmlns:a16="http://schemas.microsoft.com/office/drawing/2014/main" id="{AB2BEC54-5543-4BE4-9AFC-166E56DD22F5}"/>
                </a:ext>
              </a:extLst>
            </p:cNvPr>
            <p:cNvSpPr>
              <a:spLocks noChangeArrowheads="1"/>
            </p:cNvSpPr>
            <p:nvPr userDrawn="1"/>
          </p:nvSpPr>
          <p:spPr bwMode="auto">
            <a:xfrm>
              <a:off x="2642642" y="5104831"/>
              <a:ext cx="1005130" cy="1012511"/>
            </a:xfrm>
            <a:prstGeom prst="ellipse">
              <a:avLst/>
            </a:prstGeom>
            <a:solidFill>
              <a:schemeClr val="accent2">
                <a:lumMod val="100000"/>
              </a:schemeClr>
            </a:solidFill>
            <a:ln w="9525" cap="flat" cmpd="sng" algn="ctr">
              <a:solidFill>
                <a:schemeClr val="accent2">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67" name="Oval 9">
              <a:extLst>
                <a:ext uri="{FF2B5EF4-FFF2-40B4-BE49-F238E27FC236}">
                  <a16:creationId xmlns:a16="http://schemas.microsoft.com/office/drawing/2014/main" id="{0EE99D43-853C-4B23-9EF9-F42801DACF9C}"/>
                </a:ext>
              </a:extLst>
            </p:cNvPr>
            <p:cNvSpPr>
              <a:spLocks noChangeArrowheads="1"/>
            </p:cNvSpPr>
            <p:nvPr userDrawn="1"/>
          </p:nvSpPr>
          <p:spPr bwMode="auto">
            <a:xfrm>
              <a:off x="2674375" y="5135826"/>
              <a:ext cx="941664" cy="950521"/>
            </a:xfrm>
            <a:prstGeom prst="ellipse">
              <a:avLst/>
            </a:prstGeom>
            <a:solidFill>
              <a:schemeClr val="accent2">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71" name="Freeform 10">
              <a:extLst>
                <a:ext uri="{FF2B5EF4-FFF2-40B4-BE49-F238E27FC236}">
                  <a16:creationId xmlns:a16="http://schemas.microsoft.com/office/drawing/2014/main" id="{3829E240-EFBD-4C9F-A3B2-D35BFCAA8942}"/>
                </a:ext>
              </a:extLst>
            </p:cNvPr>
            <p:cNvSpPr>
              <a:spLocks noEditPoints="1"/>
            </p:cNvSpPr>
            <p:nvPr userDrawn="1"/>
          </p:nvSpPr>
          <p:spPr bwMode="auto">
            <a:xfrm>
              <a:off x="2666995" y="5129922"/>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pic>
          <p:nvPicPr>
            <p:cNvPr id="84" name="Graphic 83">
              <a:extLst>
                <a:ext uri="{FF2B5EF4-FFF2-40B4-BE49-F238E27FC236}">
                  <a16:creationId xmlns:a16="http://schemas.microsoft.com/office/drawing/2014/main" id="{358421E3-D044-467D-A056-D255AA135CEB}"/>
                </a:ext>
              </a:extLst>
            </p:cNvPr>
            <p:cNvPicPr>
              <a:picLocks noChangeAspect="1"/>
            </p:cNvPicPr>
            <p:nvPr userDrawn="1"/>
          </p:nvPicPr>
          <p:blipFill rotWithShape="1">
            <a:blip>
              <a:extLst>
                <a:ext uri="{96DAC541-7B7A-43D3-8B79-37D633B846F1}">
                  <asvg:svgBlip xmlns:asvg="http://schemas.microsoft.com/office/drawing/2016/SVG/main" r:embed="rId6"/>
                </a:ext>
              </a:extLst>
            </a:blip>
            <a:srcRect r="9520" b="-4436"/>
            <a:stretch/>
          </p:blipFill>
          <p:spPr>
            <a:xfrm>
              <a:off x="3001807" y="5230392"/>
              <a:ext cx="286800" cy="761390"/>
            </a:xfrm>
            <a:prstGeom prst="rect">
              <a:avLst/>
            </a:prstGeom>
          </p:spPr>
        </p:pic>
      </p:grpSp>
    </p:spTree>
    <p:extLst>
      <p:ext uri="{BB962C8B-B14F-4D97-AF65-F5344CB8AC3E}">
        <p14:creationId xmlns:p14="http://schemas.microsoft.com/office/powerpoint/2010/main" val="267958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Icons 3 - 9-10-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71DC0-AEE6-44D6-AA80-60350FFA3FB2}"/>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4959AB51-A43A-45F9-AE1D-56964D625096}"/>
              </a:ext>
            </a:extLst>
          </p:cNvPr>
          <p:cNvSpPr>
            <a:spLocks noGrp="1"/>
          </p:cNvSpPr>
          <p:nvPr>
            <p:ph type="sldNum" sz="quarter" idx="10"/>
          </p:nvPr>
        </p:nvSpPr>
        <p:spPr/>
        <p:txBody>
          <a:bodyPr/>
          <a:lstStyle/>
          <a:p>
            <a:fld id="{2F12EBB6-D8A3-430D-BC41-FBCBB6B36320}" type="slidenum">
              <a:rPr lang="en-US" smtClean="0"/>
              <a:pPr/>
              <a:t>‹#›</a:t>
            </a:fld>
            <a:endParaRPr lang="en-US"/>
          </a:p>
        </p:txBody>
      </p:sp>
      <p:grpSp>
        <p:nvGrpSpPr>
          <p:cNvPr id="4" name="Group 3">
            <a:extLst>
              <a:ext uri="{FF2B5EF4-FFF2-40B4-BE49-F238E27FC236}">
                <a16:creationId xmlns:a16="http://schemas.microsoft.com/office/drawing/2014/main" id="{75733642-3878-4AC4-8EC3-16B8F80A55C3}"/>
              </a:ext>
            </a:extLst>
          </p:cNvPr>
          <p:cNvGrpSpPr/>
          <p:nvPr userDrawn="1"/>
        </p:nvGrpSpPr>
        <p:grpSpPr>
          <a:xfrm>
            <a:off x="7334789" y="1503785"/>
            <a:ext cx="1302435" cy="1302435"/>
            <a:chOff x="8036753" y="2390476"/>
            <a:chExt cx="1302435" cy="1302435"/>
          </a:xfrm>
        </p:grpSpPr>
        <p:sp>
          <p:nvSpPr>
            <p:cNvPr id="5" name="Oval 4">
              <a:extLst>
                <a:ext uri="{FF2B5EF4-FFF2-40B4-BE49-F238E27FC236}">
                  <a16:creationId xmlns:a16="http://schemas.microsoft.com/office/drawing/2014/main" id="{5C0595DB-FD3D-4F85-B106-4F0793A499C2}"/>
                </a:ext>
              </a:extLst>
            </p:cNvPr>
            <p:cNvSpPr>
              <a:spLocks/>
            </p:cNvSpPr>
            <p:nvPr/>
          </p:nvSpPr>
          <p:spPr>
            <a:xfrm>
              <a:off x="8036753" y="2390476"/>
              <a:ext cx="1302435" cy="1302435"/>
            </a:xfrm>
            <a:prstGeom prst="ellipse">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6419" tIns="46419" rIns="46419" bIns="46419" rtlCol="0" anchor="ctr"/>
            <a:lstStyle/>
            <a:p>
              <a:pPr algn="l"/>
              <a:endParaRPr lang="en-US" sz="1587" err="1">
                <a:solidFill>
                  <a:schemeClr val="bg1"/>
                </a:solidFill>
              </a:endParaRPr>
            </a:p>
          </p:txBody>
        </p:sp>
        <p:sp>
          <p:nvSpPr>
            <p:cNvPr id="6" name="Freeform 221">
              <a:extLst>
                <a:ext uri="{FF2B5EF4-FFF2-40B4-BE49-F238E27FC236}">
                  <a16:creationId xmlns:a16="http://schemas.microsoft.com/office/drawing/2014/main" id="{62200E5F-655D-44C0-BE51-791E36B11474}"/>
                </a:ext>
              </a:extLst>
            </p:cNvPr>
            <p:cNvSpPr>
              <a:spLocks/>
            </p:cNvSpPr>
            <p:nvPr/>
          </p:nvSpPr>
          <p:spPr bwMode="auto">
            <a:xfrm>
              <a:off x="8297114" y="2715347"/>
              <a:ext cx="781710" cy="652693"/>
            </a:xfrm>
            <a:custGeom>
              <a:avLst/>
              <a:gdLst>
                <a:gd name="T0" fmla="*/ 107 w 288"/>
                <a:gd name="T1" fmla="*/ 144 h 235"/>
                <a:gd name="T2" fmla="*/ 0 w 288"/>
                <a:gd name="T3" fmla="*/ 43 h 235"/>
                <a:gd name="T4" fmla="*/ 130 w 288"/>
                <a:gd name="T5" fmla="*/ 124 h 235"/>
                <a:gd name="T6" fmla="*/ 137 w 288"/>
                <a:gd name="T7" fmla="*/ 111 h 235"/>
                <a:gd name="T8" fmla="*/ 288 w 288"/>
                <a:gd name="T9" fmla="*/ 9 h 235"/>
                <a:gd name="T10" fmla="*/ 168 w 288"/>
                <a:gd name="T11" fmla="*/ 123 h 235"/>
                <a:gd name="T12" fmla="*/ 230 w 288"/>
                <a:gd name="T13" fmla="*/ 50 h 235"/>
                <a:gd name="T14" fmla="*/ 147 w 288"/>
                <a:gd name="T15" fmla="*/ 134 h 235"/>
                <a:gd name="T16" fmla="*/ 147 w 288"/>
                <a:gd name="T17" fmla="*/ 189 h 235"/>
                <a:gd name="T18" fmla="*/ 133 w 288"/>
                <a:gd name="T19" fmla="*/ 220 h 235"/>
                <a:gd name="T20" fmla="*/ 164 w 288"/>
                <a:gd name="T21" fmla="*/ 182 h 235"/>
                <a:gd name="T22" fmla="*/ 180 w 288"/>
                <a:gd name="T23" fmla="*/ 188 h 235"/>
                <a:gd name="T24" fmla="*/ 231 w 288"/>
                <a:gd name="T25" fmla="*/ 235 h 235"/>
                <a:gd name="T26" fmla="*/ 43 w 288"/>
                <a:gd name="T27" fmla="*/ 235 h 235"/>
                <a:gd name="T28" fmla="*/ 90 w 288"/>
                <a:gd name="T29" fmla="*/ 190 h 235"/>
                <a:gd name="T30" fmla="*/ 121 w 288"/>
                <a:gd name="T31" fmla="*/ 182 h 235"/>
                <a:gd name="T32" fmla="*/ 121 w 288"/>
                <a:gd name="T33" fmla="*/ 138 h 235"/>
                <a:gd name="T34" fmla="*/ 52 w 288"/>
                <a:gd name="T35" fmla="*/ 86 h 235"/>
                <a:gd name="T36" fmla="*/ 107 w 288"/>
                <a:gd name="T37" fmla="*/ 144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8" h="235">
                  <a:moveTo>
                    <a:pt x="107" y="144"/>
                  </a:moveTo>
                  <a:cubicBezTo>
                    <a:pt x="107" y="144"/>
                    <a:pt x="40" y="164"/>
                    <a:pt x="0" y="43"/>
                  </a:cubicBezTo>
                  <a:cubicBezTo>
                    <a:pt x="0" y="43"/>
                    <a:pt x="96" y="37"/>
                    <a:pt x="130" y="124"/>
                  </a:cubicBezTo>
                  <a:cubicBezTo>
                    <a:pt x="130" y="124"/>
                    <a:pt x="135" y="132"/>
                    <a:pt x="137" y="111"/>
                  </a:cubicBezTo>
                  <a:cubicBezTo>
                    <a:pt x="137" y="111"/>
                    <a:pt x="136" y="0"/>
                    <a:pt x="288" y="9"/>
                  </a:cubicBezTo>
                  <a:cubicBezTo>
                    <a:pt x="288" y="9"/>
                    <a:pt x="266" y="107"/>
                    <a:pt x="168" y="123"/>
                  </a:cubicBezTo>
                  <a:cubicBezTo>
                    <a:pt x="168" y="123"/>
                    <a:pt x="176" y="86"/>
                    <a:pt x="230" y="50"/>
                  </a:cubicBezTo>
                  <a:cubicBezTo>
                    <a:pt x="230" y="50"/>
                    <a:pt x="154" y="78"/>
                    <a:pt x="147" y="134"/>
                  </a:cubicBezTo>
                  <a:cubicBezTo>
                    <a:pt x="147" y="189"/>
                    <a:pt x="147" y="189"/>
                    <a:pt x="147" y="189"/>
                  </a:cubicBezTo>
                  <a:cubicBezTo>
                    <a:pt x="147" y="189"/>
                    <a:pt x="144" y="211"/>
                    <a:pt x="133" y="220"/>
                  </a:cubicBezTo>
                  <a:cubicBezTo>
                    <a:pt x="133" y="220"/>
                    <a:pt x="151" y="218"/>
                    <a:pt x="164" y="182"/>
                  </a:cubicBezTo>
                  <a:cubicBezTo>
                    <a:pt x="164" y="182"/>
                    <a:pt x="173" y="178"/>
                    <a:pt x="180" y="188"/>
                  </a:cubicBezTo>
                  <a:cubicBezTo>
                    <a:pt x="180" y="188"/>
                    <a:pt x="217" y="189"/>
                    <a:pt x="231" y="235"/>
                  </a:cubicBezTo>
                  <a:cubicBezTo>
                    <a:pt x="231" y="235"/>
                    <a:pt x="113" y="235"/>
                    <a:pt x="43" y="235"/>
                  </a:cubicBezTo>
                  <a:cubicBezTo>
                    <a:pt x="43" y="235"/>
                    <a:pt x="69" y="181"/>
                    <a:pt x="90" y="190"/>
                  </a:cubicBezTo>
                  <a:cubicBezTo>
                    <a:pt x="90" y="190"/>
                    <a:pt x="105" y="172"/>
                    <a:pt x="121" y="182"/>
                  </a:cubicBezTo>
                  <a:cubicBezTo>
                    <a:pt x="121" y="138"/>
                    <a:pt x="121" y="138"/>
                    <a:pt x="121" y="138"/>
                  </a:cubicBezTo>
                  <a:cubicBezTo>
                    <a:pt x="121" y="138"/>
                    <a:pt x="110" y="97"/>
                    <a:pt x="52" y="86"/>
                  </a:cubicBezTo>
                  <a:cubicBezTo>
                    <a:pt x="52" y="86"/>
                    <a:pt x="108" y="123"/>
                    <a:pt x="107" y="144"/>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03632" tIns="51816" rIns="103632" bIns="51816" numCol="1" anchor="t" anchorCtr="0" compatLnSpc="1">
              <a:prstTxWarp prst="textNoShape">
                <a:avLst/>
              </a:prstTxWarp>
            </a:bodyPr>
            <a:lstStyle/>
            <a:p>
              <a:endParaRPr lang="en-US" sz="2267"/>
            </a:p>
          </p:txBody>
        </p:sp>
      </p:grpSp>
      <p:grpSp>
        <p:nvGrpSpPr>
          <p:cNvPr id="7" name="Group 6">
            <a:extLst>
              <a:ext uri="{FF2B5EF4-FFF2-40B4-BE49-F238E27FC236}">
                <a16:creationId xmlns:a16="http://schemas.microsoft.com/office/drawing/2014/main" id="{96336683-1F99-4A96-A09C-C3A10F7E78DC}"/>
              </a:ext>
            </a:extLst>
          </p:cNvPr>
          <p:cNvGrpSpPr/>
          <p:nvPr userDrawn="1"/>
        </p:nvGrpSpPr>
        <p:grpSpPr>
          <a:xfrm>
            <a:off x="4045528" y="1429281"/>
            <a:ext cx="1302435" cy="1302435"/>
            <a:chOff x="4747492" y="2315972"/>
            <a:chExt cx="1302435" cy="1302435"/>
          </a:xfrm>
        </p:grpSpPr>
        <p:sp>
          <p:nvSpPr>
            <p:cNvPr id="8" name="Oval 7">
              <a:extLst>
                <a:ext uri="{FF2B5EF4-FFF2-40B4-BE49-F238E27FC236}">
                  <a16:creationId xmlns:a16="http://schemas.microsoft.com/office/drawing/2014/main" id="{2541985E-8FCD-4D11-AB53-20E12A661E9E}"/>
                </a:ext>
              </a:extLst>
            </p:cNvPr>
            <p:cNvSpPr>
              <a:spLocks/>
            </p:cNvSpPr>
            <p:nvPr/>
          </p:nvSpPr>
          <p:spPr>
            <a:xfrm>
              <a:off x="4747492" y="2315972"/>
              <a:ext cx="1302435" cy="1302435"/>
            </a:xfrm>
            <a:prstGeom prst="ellipse">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6419" tIns="46419" rIns="46419" bIns="46419" rtlCol="0" anchor="ctr"/>
            <a:lstStyle/>
            <a:p>
              <a:pPr algn="l"/>
              <a:endParaRPr lang="en-US" sz="1587" err="1">
                <a:solidFill>
                  <a:schemeClr val="bg1"/>
                </a:solidFill>
              </a:endParaRPr>
            </a:p>
          </p:txBody>
        </p:sp>
        <p:sp>
          <p:nvSpPr>
            <p:cNvPr id="9" name="Freeform 14">
              <a:extLst>
                <a:ext uri="{FF2B5EF4-FFF2-40B4-BE49-F238E27FC236}">
                  <a16:creationId xmlns:a16="http://schemas.microsoft.com/office/drawing/2014/main" id="{B69EB262-F40C-4C84-9A9E-3EEE809E8EFA}"/>
                </a:ext>
              </a:extLst>
            </p:cNvPr>
            <p:cNvSpPr>
              <a:spLocks noEditPoints="1"/>
            </p:cNvSpPr>
            <p:nvPr/>
          </p:nvSpPr>
          <p:spPr bwMode="auto">
            <a:xfrm>
              <a:off x="5036544" y="2513610"/>
              <a:ext cx="724331" cy="907159"/>
            </a:xfrm>
            <a:custGeom>
              <a:avLst/>
              <a:gdLst/>
              <a:ahLst/>
              <a:cxnLst>
                <a:cxn ang="0">
                  <a:pos x="415" y="1240"/>
                </a:cxn>
                <a:cxn ang="0">
                  <a:pos x="250" y="1086"/>
                </a:cxn>
                <a:cxn ang="0">
                  <a:pos x="147" y="929"/>
                </a:cxn>
                <a:cxn ang="0">
                  <a:pos x="71" y="748"/>
                </a:cxn>
                <a:cxn ang="0">
                  <a:pos x="8" y="430"/>
                </a:cxn>
                <a:cxn ang="0">
                  <a:pos x="17" y="198"/>
                </a:cxn>
                <a:cxn ang="0">
                  <a:pos x="170" y="169"/>
                </a:cxn>
                <a:cxn ang="0">
                  <a:pos x="385" y="78"/>
                </a:cxn>
                <a:cxn ang="0">
                  <a:pos x="530" y="5"/>
                </a:cxn>
                <a:cxn ang="0">
                  <a:pos x="722" y="110"/>
                </a:cxn>
                <a:cxn ang="0">
                  <a:pos x="911" y="181"/>
                </a:cxn>
                <a:cxn ang="0">
                  <a:pos x="1038" y="215"/>
                </a:cxn>
                <a:cxn ang="0">
                  <a:pos x="1023" y="501"/>
                </a:cxn>
                <a:cxn ang="0">
                  <a:pos x="968" y="754"/>
                </a:cxn>
                <a:cxn ang="0">
                  <a:pos x="867" y="977"/>
                </a:cxn>
                <a:cxn ang="0">
                  <a:pos x="766" y="1116"/>
                </a:cxn>
                <a:cxn ang="0">
                  <a:pos x="623" y="1242"/>
                </a:cxn>
                <a:cxn ang="0">
                  <a:pos x="513" y="1295"/>
                </a:cxn>
                <a:cxn ang="0">
                  <a:pos x="341" y="177"/>
                </a:cxn>
                <a:cxn ang="0">
                  <a:pos x="124" y="253"/>
                </a:cxn>
                <a:cxn ang="0">
                  <a:pos x="78" y="341"/>
                </a:cxn>
                <a:cxn ang="0">
                  <a:pos x="116" y="625"/>
                </a:cxn>
                <a:cxn ang="0">
                  <a:pos x="177" y="815"/>
                </a:cxn>
                <a:cxn ang="0">
                  <a:pos x="286" y="1009"/>
                </a:cxn>
                <a:cxn ang="0">
                  <a:pos x="402" y="1137"/>
                </a:cxn>
                <a:cxn ang="0">
                  <a:pos x="528" y="1225"/>
                </a:cxn>
                <a:cxn ang="0">
                  <a:pos x="625" y="1162"/>
                </a:cxn>
                <a:cxn ang="0">
                  <a:pos x="741" y="1048"/>
                </a:cxn>
                <a:cxn ang="0">
                  <a:pos x="857" y="863"/>
                </a:cxn>
                <a:cxn ang="0">
                  <a:pos x="924" y="682"/>
                </a:cxn>
                <a:cxn ang="0">
                  <a:pos x="974" y="402"/>
                </a:cxn>
                <a:cxn ang="0">
                  <a:pos x="962" y="259"/>
                </a:cxn>
                <a:cxn ang="0">
                  <a:pos x="714" y="177"/>
                </a:cxn>
                <a:cxn ang="0">
                  <a:pos x="518" y="85"/>
                </a:cxn>
                <a:cxn ang="0">
                  <a:pos x="448" y="1122"/>
                </a:cxn>
                <a:cxn ang="0">
                  <a:pos x="343" y="1017"/>
                </a:cxn>
                <a:cxn ang="0">
                  <a:pos x="233" y="840"/>
                </a:cxn>
                <a:cxn ang="0">
                  <a:pos x="168" y="668"/>
                </a:cxn>
                <a:cxn ang="0">
                  <a:pos x="124" y="409"/>
                </a:cxn>
                <a:cxn ang="0">
                  <a:pos x="236" y="263"/>
                </a:cxn>
                <a:cxn ang="0">
                  <a:pos x="492" y="146"/>
                </a:cxn>
                <a:cxn ang="0">
                  <a:pos x="707" y="217"/>
                </a:cxn>
                <a:cxn ang="0">
                  <a:pos x="937" y="295"/>
                </a:cxn>
                <a:cxn ang="0">
                  <a:pos x="909" y="573"/>
                </a:cxn>
                <a:cxn ang="0">
                  <a:pos x="855" y="764"/>
                </a:cxn>
                <a:cxn ang="0">
                  <a:pos x="758" y="956"/>
                </a:cxn>
                <a:cxn ang="0">
                  <a:pos x="657" y="1080"/>
                </a:cxn>
                <a:cxn ang="0">
                  <a:pos x="528" y="1179"/>
                </a:cxn>
                <a:cxn ang="0">
                  <a:pos x="436" y="249"/>
                </a:cxn>
                <a:cxn ang="0">
                  <a:pos x="227" y="331"/>
                </a:cxn>
                <a:cxn ang="0">
                  <a:pos x="185" y="398"/>
                </a:cxn>
                <a:cxn ang="0">
                  <a:pos x="215" y="634"/>
                </a:cxn>
                <a:cxn ang="0">
                  <a:pos x="273" y="804"/>
                </a:cxn>
                <a:cxn ang="0">
                  <a:pos x="301" y="846"/>
                </a:cxn>
                <a:cxn ang="0">
                  <a:pos x="282" y="767"/>
                </a:cxn>
                <a:cxn ang="0">
                  <a:pos x="255" y="611"/>
                </a:cxn>
                <a:cxn ang="0">
                  <a:pos x="267" y="465"/>
                </a:cxn>
                <a:cxn ang="0">
                  <a:pos x="297" y="396"/>
                </a:cxn>
                <a:cxn ang="0">
                  <a:pos x="423" y="284"/>
                </a:cxn>
                <a:cxn ang="0">
                  <a:pos x="474" y="234"/>
                </a:cxn>
              </a:cxnLst>
              <a:rect l="0" t="0" r="r" b="b"/>
              <a:pathLst>
                <a:path w="1038" h="1299">
                  <a:moveTo>
                    <a:pt x="513" y="1295"/>
                  </a:moveTo>
                  <a:lnTo>
                    <a:pt x="513" y="1295"/>
                  </a:lnTo>
                  <a:lnTo>
                    <a:pt x="478" y="1278"/>
                  </a:lnTo>
                  <a:lnTo>
                    <a:pt x="450" y="1263"/>
                  </a:lnTo>
                  <a:lnTo>
                    <a:pt x="415" y="1240"/>
                  </a:lnTo>
                  <a:lnTo>
                    <a:pt x="377" y="1211"/>
                  </a:lnTo>
                  <a:lnTo>
                    <a:pt x="337" y="1177"/>
                  </a:lnTo>
                  <a:lnTo>
                    <a:pt x="293" y="1135"/>
                  </a:lnTo>
                  <a:lnTo>
                    <a:pt x="273" y="1110"/>
                  </a:lnTo>
                  <a:lnTo>
                    <a:pt x="250" y="1086"/>
                  </a:lnTo>
                  <a:lnTo>
                    <a:pt x="250" y="1086"/>
                  </a:lnTo>
                  <a:lnTo>
                    <a:pt x="221" y="1049"/>
                  </a:lnTo>
                  <a:lnTo>
                    <a:pt x="194" y="1011"/>
                  </a:lnTo>
                  <a:lnTo>
                    <a:pt x="170" y="971"/>
                  </a:lnTo>
                  <a:lnTo>
                    <a:pt x="147" y="929"/>
                  </a:lnTo>
                  <a:lnTo>
                    <a:pt x="126" y="887"/>
                  </a:lnTo>
                  <a:lnTo>
                    <a:pt x="105" y="842"/>
                  </a:lnTo>
                  <a:lnTo>
                    <a:pt x="88" y="796"/>
                  </a:lnTo>
                  <a:lnTo>
                    <a:pt x="71" y="748"/>
                  </a:lnTo>
                  <a:lnTo>
                    <a:pt x="71" y="748"/>
                  </a:lnTo>
                  <a:lnTo>
                    <a:pt x="53" y="689"/>
                  </a:lnTo>
                  <a:lnTo>
                    <a:pt x="38" y="628"/>
                  </a:lnTo>
                  <a:lnTo>
                    <a:pt x="25" y="564"/>
                  </a:lnTo>
                  <a:lnTo>
                    <a:pt x="15" y="499"/>
                  </a:lnTo>
                  <a:lnTo>
                    <a:pt x="8" y="430"/>
                  </a:lnTo>
                  <a:lnTo>
                    <a:pt x="4" y="360"/>
                  </a:lnTo>
                  <a:lnTo>
                    <a:pt x="0" y="289"/>
                  </a:lnTo>
                  <a:lnTo>
                    <a:pt x="2" y="215"/>
                  </a:lnTo>
                  <a:lnTo>
                    <a:pt x="2" y="198"/>
                  </a:lnTo>
                  <a:lnTo>
                    <a:pt x="17" y="198"/>
                  </a:lnTo>
                  <a:lnTo>
                    <a:pt x="17" y="198"/>
                  </a:lnTo>
                  <a:lnTo>
                    <a:pt x="55" y="194"/>
                  </a:lnTo>
                  <a:lnTo>
                    <a:pt x="92" y="188"/>
                  </a:lnTo>
                  <a:lnTo>
                    <a:pt x="130" y="181"/>
                  </a:lnTo>
                  <a:lnTo>
                    <a:pt x="170" y="169"/>
                  </a:lnTo>
                  <a:lnTo>
                    <a:pt x="208" y="156"/>
                  </a:lnTo>
                  <a:lnTo>
                    <a:pt x="246" y="143"/>
                  </a:lnTo>
                  <a:lnTo>
                    <a:pt x="282" y="127"/>
                  </a:lnTo>
                  <a:lnTo>
                    <a:pt x="318" y="110"/>
                  </a:lnTo>
                  <a:lnTo>
                    <a:pt x="385" y="78"/>
                  </a:lnTo>
                  <a:lnTo>
                    <a:pt x="440" y="47"/>
                  </a:lnTo>
                  <a:lnTo>
                    <a:pt x="484" y="23"/>
                  </a:lnTo>
                  <a:lnTo>
                    <a:pt x="511" y="5"/>
                  </a:lnTo>
                  <a:lnTo>
                    <a:pt x="520" y="0"/>
                  </a:lnTo>
                  <a:lnTo>
                    <a:pt x="530" y="5"/>
                  </a:lnTo>
                  <a:lnTo>
                    <a:pt x="530" y="5"/>
                  </a:lnTo>
                  <a:lnTo>
                    <a:pt x="556" y="23"/>
                  </a:lnTo>
                  <a:lnTo>
                    <a:pt x="600" y="47"/>
                  </a:lnTo>
                  <a:lnTo>
                    <a:pt x="657" y="78"/>
                  </a:lnTo>
                  <a:lnTo>
                    <a:pt x="722" y="110"/>
                  </a:lnTo>
                  <a:lnTo>
                    <a:pt x="758" y="125"/>
                  </a:lnTo>
                  <a:lnTo>
                    <a:pt x="796" y="143"/>
                  </a:lnTo>
                  <a:lnTo>
                    <a:pt x="834" y="156"/>
                  </a:lnTo>
                  <a:lnTo>
                    <a:pt x="873" y="169"/>
                  </a:lnTo>
                  <a:lnTo>
                    <a:pt x="911" y="181"/>
                  </a:lnTo>
                  <a:lnTo>
                    <a:pt x="949" y="188"/>
                  </a:lnTo>
                  <a:lnTo>
                    <a:pt x="985" y="194"/>
                  </a:lnTo>
                  <a:lnTo>
                    <a:pt x="1021" y="198"/>
                  </a:lnTo>
                  <a:lnTo>
                    <a:pt x="1038" y="198"/>
                  </a:lnTo>
                  <a:lnTo>
                    <a:pt x="1038" y="215"/>
                  </a:lnTo>
                  <a:lnTo>
                    <a:pt x="1038" y="215"/>
                  </a:lnTo>
                  <a:lnTo>
                    <a:pt x="1038" y="289"/>
                  </a:lnTo>
                  <a:lnTo>
                    <a:pt x="1036" y="362"/>
                  </a:lnTo>
                  <a:lnTo>
                    <a:pt x="1031" y="432"/>
                  </a:lnTo>
                  <a:lnTo>
                    <a:pt x="1023" y="501"/>
                  </a:lnTo>
                  <a:lnTo>
                    <a:pt x="1014" y="567"/>
                  </a:lnTo>
                  <a:lnTo>
                    <a:pt x="1000" y="632"/>
                  </a:lnTo>
                  <a:lnTo>
                    <a:pt x="985" y="695"/>
                  </a:lnTo>
                  <a:lnTo>
                    <a:pt x="968" y="754"/>
                  </a:lnTo>
                  <a:lnTo>
                    <a:pt x="968" y="754"/>
                  </a:lnTo>
                  <a:lnTo>
                    <a:pt x="951" y="802"/>
                  </a:lnTo>
                  <a:lnTo>
                    <a:pt x="932" y="847"/>
                  </a:lnTo>
                  <a:lnTo>
                    <a:pt x="913" y="893"/>
                  </a:lnTo>
                  <a:lnTo>
                    <a:pt x="892" y="935"/>
                  </a:lnTo>
                  <a:lnTo>
                    <a:pt x="867" y="977"/>
                  </a:lnTo>
                  <a:lnTo>
                    <a:pt x="842" y="1015"/>
                  </a:lnTo>
                  <a:lnTo>
                    <a:pt x="815" y="1053"/>
                  </a:lnTo>
                  <a:lnTo>
                    <a:pt x="789" y="1089"/>
                  </a:lnTo>
                  <a:lnTo>
                    <a:pt x="789" y="1089"/>
                  </a:lnTo>
                  <a:lnTo>
                    <a:pt x="766" y="1116"/>
                  </a:lnTo>
                  <a:lnTo>
                    <a:pt x="745" y="1139"/>
                  </a:lnTo>
                  <a:lnTo>
                    <a:pt x="722" y="1160"/>
                  </a:lnTo>
                  <a:lnTo>
                    <a:pt x="701" y="1181"/>
                  </a:lnTo>
                  <a:lnTo>
                    <a:pt x="661" y="1215"/>
                  </a:lnTo>
                  <a:lnTo>
                    <a:pt x="623" y="1242"/>
                  </a:lnTo>
                  <a:lnTo>
                    <a:pt x="589" y="1265"/>
                  </a:lnTo>
                  <a:lnTo>
                    <a:pt x="560" y="1280"/>
                  </a:lnTo>
                  <a:lnTo>
                    <a:pt x="526" y="1295"/>
                  </a:lnTo>
                  <a:lnTo>
                    <a:pt x="520" y="1299"/>
                  </a:lnTo>
                  <a:lnTo>
                    <a:pt x="513" y="1295"/>
                  </a:lnTo>
                  <a:close/>
                  <a:moveTo>
                    <a:pt x="518" y="85"/>
                  </a:moveTo>
                  <a:lnTo>
                    <a:pt x="518" y="85"/>
                  </a:lnTo>
                  <a:lnTo>
                    <a:pt x="444" y="125"/>
                  </a:lnTo>
                  <a:lnTo>
                    <a:pt x="396" y="150"/>
                  </a:lnTo>
                  <a:lnTo>
                    <a:pt x="341" y="177"/>
                  </a:lnTo>
                  <a:lnTo>
                    <a:pt x="282" y="202"/>
                  </a:lnTo>
                  <a:lnTo>
                    <a:pt x="219" y="225"/>
                  </a:lnTo>
                  <a:lnTo>
                    <a:pt x="189" y="236"/>
                  </a:lnTo>
                  <a:lnTo>
                    <a:pt x="156" y="244"/>
                  </a:lnTo>
                  <a:lnTo>
                    <a:pt x="124" y="253"/>
                  </a:lnTo>
                  <a:lnTo>
                    <a:pt x="93" y="259"/>
                  </a:lnTo>
                  <a:lnTo>
                    <a:pt x="76" y="263"/>
                  </a:lnTo>
                  <a:lnTo>
                    <a:pt x="76" y="280"/>
                  </a:lnTo>
                  <a:lnTo>
                    <a:pt x="76" y="280"/>
                  </a:lnTo>
                  <a:lnTo>
                    <a:pt x="78" y="341"/>
                  </a:lnTo>
                  <a:lnTo>
                    <a:pt x="82" y="400"/>
                  </a:lnTo>
                  <a:lnTo>
                    <a:pt x="88" y="459"/>
                  </a:lnTo>
                  <a:lnTo>
                    <a:pt x="95" y="516"/>
                  </a:lnTo>
                  <a:lnTo>
                    <a:pt x="105" y="571"/>
                  </a:lnTo>
                  <a:lnTo>
                    <a:pt x="116" y="625"/>
                  </a:lnTo>
                  <a:lnTo>
                    <a:pt x="130" y="676"/>
                  </a:lnTo>
                  <a:lnTo>
                    <a:pt x="145" y="727"/>
                  </a:lnTo>
                  <a:lnTo>
                    <a:pt x="145" y="727"/>
                  </a:lnTo>
                  <a:lnTo>
                    <a:pt x="160" y="771"/>
                  </a:lnTo>
                  <a:lnTo>
                    <a:pt x="177" y="815"/>
                  </a:lnTo>
                  <a:lnTo>
                    <a:pt x="196" y="857"/>
                  </a:lnTo>
                  <a:lnTo>
                    <a:pt x="215" y="897"/>
                  </a:lnTo>
                  <a:lnTo>
                    <a:pt x="238" y="937"/>
                  </a:lnTo>
                  <a:lnTo>
                    <a:pt x="261" y="973"/>
                  </a:lnTo>
                  <a:lnTo>
                    <a:pt x="286" y="1009"/>
                  </a:lnTo>
                  <a:lnTo>
                    <a:pt x="313" y="1044"/>
                  </a:lnTo>
                  <a:lnTo>
                    <a:pt x="313" y="1044"/>
                  </a:lnTo>
                  <a:lnTo>
                    <a:pt x="343" y="1078"/>
                  </a:lnTo>
                  <a:lnTo>
                    <a:pt x="373" y="1110"/>
                  </a:lnTo>
                  <a:lnTo>
                    <a:pt x="402" y="1137"/>
                  </a:lnTo>
                  <a:lnTo>
                    <a:pt x="431" y="1160"/>
                  </a:lnTo>
                  <a:lnTo>
                    <a:pt x="455" y="1181"/>
                  </a:lnTo>
                  <a:lnTo>
                    <a:pt x="480" y="1196"/>
                  </a:lnTo>
                  <a:lnTo>
                    <a:pt x="518" y="1221"/>
                  </a:lnTo>
                  <a:lnTo>
                    <a:pt x="528" y="1225"/>
                  </a:lnTo>
                  <a:lnTo>
                    <a:pt x="537" y="1221"/>
                  </a:lnTo>
                  <a:lnTo>
                    <a:pt x="537" y="1221"/>
                  </a:lnTo>
                  <a:lnTo>
                    <a:pt x="575" y="1198"/>
                  </a:lnTo>
                  <a:lnTo>
                    <a:pt x="600" y="1181"/>
                  </a:lnTo>
                  <a:lnTo>
                    <a:pt x="625" y="1162"/>
                  </a:lnTo>
                  <a:lnTo>
                    <a:pt x="654" y="1139"/>
                  </a:lnTo>
                  <a:lnTo>
                    <a:pt x="682" y="1112"/>
                  </a:lnTo>
                  <a:lnTo>
                    <a:pt x="711" y="1082"/>
                  </a:lnTo>
                  <a:lnTo>
                    <a:pt x="741" y="1048"/>
                  </a:lnTo>
                  <a:lnTo>
                    <a:pt x="741" y="1048"/>
                  </a:lnTo>
                  <a:lnTo>
                    <a:pt x="768" y="1015"/>
                  </a:lnTo>
                  <a:lnTo>
                    <a:pt x="793" y="979"/>
                  </a:lnTo>
                  <a:lnTo>
                    <a:pt x="815" y="943"/>
                  </a:lnTo>
                  <a:lnTo>
                    <a:pt x="838" y="903"/>
                  </a:lnTo>
                  <a:lnTo>
                    <a:pt x="857" y="863"/>
                  </a:lnTo>
                  <a:lnTo>
                    <a:pt x="876" y="821"/>
                  </a:lnTo>
                  <a:lnTo>
                    <a:pt x="894" y="777"/>
                  </a:lnTo>
                  <a:lnTo>
                    <a:pt x="909" y="733"/>
                  </a:lnTo>
                  <a:lnTo>
                    <a:pt x="909" y="733"/>
                  </a:lnTo>
                  <a:lnTo>
                    <a:pt x="924" y="682"/>
                  </a:lnTo>
                  <a:lnTo>
                    <a:pt x="939" y="628"/>
                  </a:lnTo>
                  <a:lnTo>
                    <a:pt x="951" y="575"/>
                  </a:lnTo>
                  <a:lnTo>
                    <a:pt x="960" y="518"/>
                  </a:lnTo>
                  <a:lnTo>
                    <a:pt x="968" y="461"/>
                  </a:lnTo>
                  <a:lnTo>
                    <a:pt x="974" y="402"/>
                  </a:lnTo>
                  <a:lnTo>
                    <a:pt x="977" y="341"/>
                  </a:lnTo>
                  <a:lnTo>
                    <a:pt x="979" y="278"/>
                  </a:lnTo>
                  <a:lnTo>
                    <a:pt x="979" y="261"/>
                  </a:lnTo>
                  <a:lnTo>
                    <a:pt x="962" y="259"/>
                  </a:lnTo>
                  <a:lnTo>
                    <a:pt x="962" y="259"/>
                  </a:lnTo>
                  <a:lnTo>
                    <a:pt x="930" y="251"/>
                  </a:lnTo>
                  <a:lnTo>
                    <a:pt x="899" y="244"/>
                  </a:lnTo>
                  <a:lnTo>
                    <a:pt x="836" y="225"/>
                  </a:lnTo>
                  <a:lnTo>
                    <a:pt x="774" y="202"/>
                  </a:lnTo>
                  <a:lnTo>
                    <a:pt x="714" y="177"/>
                  </a:lnTo>
                  <a:lnTo>
                    <a:pt x="661" y="150"/>
                  </a:lnTo>
                  <a:lnTo>
                    <a:pt x="612" y="125"/>
                  </a:lnTo>
                  <a:lnTo>
                    <a:pt x="539" y="85"/>
                  </a:lnTo>
                  <a:lnTo>
                    <a:pt x="528" y="80"/>
                  </a:lnTo>
                  <a:lnTo>
                    <a:pt x="518" y="85"/>
                  </a:lnTo>
                  <a:close/>
                  <a:moveTo>
                    <a:pt x="528" y="1179"/>
                  </a:moveTo>
                  <a:lnTo>
                    <a:pt x="528" y="1179"/>
                  </a:lnTo>
                  <a:lnTo>
                    <a:pt x="493" y="1156"/>
                  </a:lnTo>
                  <a:lnTo>
                    <a:pt x="471" y="1141"/>
                  </a:lnTo>
                  <a:lnTo>
                    <a:pt x="448" y="1122"/>
                  </a:lnTo>
                  <a:lnTo>
                    <a:pt x="423" y="1101"/>
                  </a:lnTo>
                  <a:lnTo>
                    <a:pt x="396" y="1076"/>
                  </a:lnTo>
                  <a:lnTo>
                    <a:pt x="372" y="1049"/>
                  </a:lnTo>
                  <a:lnTo>
                    <a:pt x="343" y="1017"/>
                  </a:lnTo>
                  <a:lnTo>
                    <a:pt x="343" y="1017"/>
                  </a:lnTo>
                  <a:lnTo>
                    <a:pt x="318" y="985"/>
                  </a:lnTo>
                  <a:lnTo>
                    <a:pt x="295" y="950"/>
                  </a:lnTo>
                  <a:lnTo>
                    <a:pt x="273" y="916"/>
                  </a:lnTo>
                  <a:lnTo>
                    <a:pt x="252" y="878"/>
                  </a:lnTo>
                  <a:lnTo>
                    <a:pt x="233" y="840"/>
                  </a:lnTo>
                  <a:lnTo>
                    <a:pt x="213" y="800"/>
                  </a:lnTo>
                  <a:lnTo>
                    <a:pt x="198" y="758"/>
                  </a:lnTo>
                  <a:lnTo>
                    <a:pt x="183" y="714"/>
                  </a:lnTo>
                  <a:lnTo>
                    <a:pt x="183" y="714"/>
                  </a:lnTo>
                  <a:lnTo>
                    <a:pt x="168" y="668"/>
                  </a:lnTo>
                  <a:lnTo>
                    <a:pt x="156" y="619"/>
                  </a:lnTo>
                  <a:lnTo>
                    <a:pt x="145" y="569"/>
                  </a:lnTo>
                  <a:lnTo>
                    <a:pt x="135" y="516"/>
                  </a:lnTo>
                  <a:lnTo>
                    <a:pt x="130" y="463"/>
                  </a:lnTo>
                  <a:lnTo>
                    <a:pt x="124" y="409"/>
                  </a:lnTo>
                  <a:lnTo>
                    <a:pt x="120" y="352"/>
                  </a:lnTo>
                  <a:lnTo>
                    <a:pt x="118" y="295"/>
                  </a:lnTo>
                  <a:lnTo>
                    <a:pt x="118" y="295"/>
                  </a:lnTo>
                  <a:lnTo>
                    <a:pt x="177" y="282"/>
                  </a:lnTo>
                  <a:lnTo>
                    <a:pt x="236" y="263"/>
                  </a:lnTo>
                  <a:lnTo>
                    <a:pt x="293" y="242"/>
                  </a:lnTo>
                  <a:lnTo>
                    <a:pt x="349" y="219"/>
                  </a:lnTo>
                  <a:lnTo>
                    <a:pt x="400" y="194"/>
                  </a:lnTo>
                  <a:lnTo>
                    <a:pt x="450" y="169"/>
                  </a:lnTo>
                  <a:lnTo>
                    <a:pt x="492" y="146"/>
                  </a:lnTo>
                  <a:lnTo>
                    <a:pt x="528" y="125"/>
                  </a:lnTo>
                  <a:lnTo>
                    <a:pt x="528" y="125"/>
                  </a:lnTo>
                  <a:lnTo>
                    <a:pt x="608" y="169"/>
                  </a:lnTo>
                  <a:lnTo>
                    <a:pt x="655" y="194"/>
                  </a:lnTo>
                  <a:lnTo>
                    <a:pt x="707" y="217"/>
                  </a:lnTo>
                  <a:lnTo>
                    <a:pt x="762" y="242"/>
                  </a:lnTo>
                  <a:lnTo>
                    <a:pt x="819" y="263"/>
                  </a:lnTo>
                  <a:lnTo>
                    <a:pt x="878" y="282"/>
                  </a:lnTo>
                  <a:lnTo>
                    <a:pt x="937" y="295"/>
                  </a:lnTo>
                  <a:lnTo>
                    <a:pt x="937" y="295"/>
                  </a:lnTo>
                  <a:lnTo>
                    <a:pt x="935" y="354"/>
                  </a:lnTo>
                  <a:lnTo>
                    <a:pt x="932" y="411"/>
                  </a:lnTo>
                  <a:lnTo>
                    <a:pt x="926" y="466"/>
                  </a:lnTo>
                  <a:lnTo>
                    <a:pt x="918" y="520"/>
                  </a:lnTo>
                  <a:lnTo>
                    <a:pt x="909" y="573"/>
                  </a:lnTo>
                  <a:lnTo>
                    <a:pt x="897" y="623"/>
                  </a:lnTo>
                  <a:lnTo>
                    <a:pt x="886" y="672"/>
                  </a:lnTo>
                  <a:lnTo>
                    <a:pt x="871" y="720"/>
                  </a:lnTo>
                  <a:lnTo>
                    <a:pt x="871" y="720"/>
                  </a:lnTo>
                  <a:lnTo>
                    <a:pt x="855" y="764"/>
                  </a:lnTo>
                  <a:lnTo>
                    <a:pt x="840" y="806"/>
                  </a:lnTo>
                  <a:lnTo>
                    <a:pt x="821" y="846"/>
                  </a:lnTo>
                  <a:lnTo>
                    <a:pt x="802" y="884"/>
                  </a:lnTo>
                  <a:lnTo>
                    <a:pt x="781" y="920"/>
                  </a:lnTo>
                  <a:lnTo>
                    <a:pt x="758" y="956"/>
                  </a:lnTo>
                  <a:lnTo>
                    <a:pt x="735" y="990"/>
                  </a:lnTo>
                  <a:lnTo>
                    <a:pt x="711" y="1023"/>
                  </a:lnTo>
                  <a:lnTo>
                    <a:pt x="711" y="1023"/>
                  </a:lnTo>
                  <a:lnTo>
                    <a:pt x="684" y="1053"/>
                  </a:lnTo>
                  <a:lnTo>
                    <a:pt x="657" y="1080"/>
                  </a:lnTo>
                  <a:lnTo>
                    <a:pt x="633" y="1105"/>
                  </a:lnTo>
                  <a:lnTo>
                    <a:pt x="608" y="1124"/>
                  </a:lnTo>
                  <a:lnTo>
                    <a:pt x="585" y="1143"/>
                  </a:lnTo>
                  <a:lnTo>
                    <a:pt x="564" y="1158"/>
                  </a:lnTo>
                  <a:lnTo>
                    <a:pt x="528" y="1179"/>
                  </a:lnTo>
                  <a:lnTo>
                    <a:pt x="528" y="1179"/>
                  </a:lnTo>
                  <a:close/>
                  <a:moveTo>
                    <a:pt x="473" y="230"/>
                  </a:moveTo>
                  <a:lnTo>
                    <a:pt x="473" y="230"/>
                  </a:lnTo>
                  <a:lnTo>
                    <a:pt x="436" y="249"/>
                  </a:lnTo>
                  <a:lnTo>
                    <a:pt x="436" y="249"/>
                  </a:lnTo>
                  <a:lnTo>
                    <a:pt x="387" y="274"/>
                  </a:lnTo>
                  <a:lnTo>
                    <a:pt x="328" y="299"/>
                  </a:lnTo>
                  <a:lnTo>
                    <a:pt x="295" y="312"/>
                  </a:lnTo>
                  <a:lnTo>
                    <a:pt x="261" y="322"/>
                  </a:lnTo>
                  <a:lnTo>
                    <a:pt x="227" y="331"/>
                  </a:lnTo>
                  <a:lnTo>
                    <a:pt x="191" y="339"/>
                  </a:lnTo>
                  <a:lnTo>
                    <a:pt x="185" y="341"/>
                  </a:lnTo>
                  <a:lnTo>
                    <a:pt x="185" y="346"/>
                  </a:lnTo>
                  <a:lnTo>
                    <a:pt x="185" y="346"/>
                  </a:lnTo>
                  <a:lnTo>
                    <a:pt x="185" y="398"/>
                  </a:lnTo>
                  <a:lnTo>
                    <a:pt x="189" y="447"/>
                  </a:lnTo>
                  <a:lnTo>
                    <a:pt x="193" y="497"/>
                  </a:lnTo>
                  <a:lnTo>
                    <a:pt x="198" y="543"/>
                  </a:lnTo>
                  <a:lnTo>
                    <a:pt x="206" y="588"/>
                  </a:lnTo>
                  <a:lnTo>
                    <a:pt x="215" y="634"/>
                  </a:lnTo>
                  <a:lnTo>
                    <a:pt x="227" y="678"/>
                  </a:lnTo>
                  <a:lnTo>
                    <a:pt x="240" y="720"/>
                  </a:lnTo>
                  <a:lnTo>
                    <a:pt x="240" y="720"/>
                  </a:lnTo>
                  <a:lnTo>
                    <a:pt x="255" y="762"/>
                  </a:lnTo>
                  <a:lnTo>
                    <a:pt x="273" y="804"/>
                  </a:lnTo>
                  <a:lnTo>
                    <a:pt x="295" y="851"/>
                  </a:lnTo>
                  <a:lnTo>
                    <a:pt x="295" y="851"/>
                  </a:lnTo>
                  <a:lnTo>
                    <a:pt x="297" y="851"/>
                  </a:lnTo>
                  <a:lnTo>
                    <a:pt x="299" y="851"/>
                  </a:lnTo>
                  <a:lnTo>
                    <a:pt x="301" y="846"/>
                  </a:lnTo>
                  <a:lnTo>
                    <a:pt x="305" y="838"/>
                  </a:lnTo>
                  <a:lnTo>
                    <a:pt x="305" y="832"/>
                  </a:lnTo>
                  <a:lnTo>
                    <a:pt x="305" y="832"/>
                  </a:lnTo>
                  <a:lnTo>
                    <a:pt x="292" y="800"/>
                  </a:lnTo>
                  <a:lnTo>
                    <a:pt x="282" y="767"/>
                  </a:lnTo>
                  <a:lnTo>
                    <a:pt x="274" y="735"/>
                  </a:lnTo>
                  <a:lnTo>
                    <a:pt x="267" y="703"/>
                  </a:lnTo>
                  <a:lnTo>
                    <a:pt x="261" y="672"/>
                  </a:lnTo>
                  <a:lnTo>
                    <a:pt x="259" y="642"/>
                  </a:lnTo>
                  <a:lnTo>
                    <a:pt x="255" y="611"/>
                  </a:lnTo>
                  <a:lnTo>
                    <a:pt x="255" y="583"/>
                  </a:lnTo>
                  <a:lnTo>
                    <a:pt x="255" y="556"/>
                  </a:lnTo>
                  <a:lnTo>
                    <a:pt x="257" y="531"/>
                  </a:lnTo>
                  <a:lnTo>
                    <a:pt x="263" y="486"/>
                  </a:lnTo>
                  <a:lnTo>
                    <a:pt x="267" y="465"/>
                  </a:lnTo>
                  <a:lnTo>
                    <a:pt x="273" y="447"/>
                  </a:lnTo>
                  <a:lnTo>
                    <a:pt x="276" y="432"/>
                  </a:lnTo>
                  <a:lnTo>
                    <a:pt x="282" y="421"/>
                  </a:lnTo>
                  <a:lnTo>
                    <a:pt x="282" y="421"/>
                  </a:lnTo>
                  <a:lnTo>
                    <a:pt x="297" y="396"/>
                  </a:lnTo>
                  <a:lnTo>
                    <a:pt x="318" y="373"/>
                  </a:lnTo>
                  <a:lnTo>
                    <a:pt x="343" y="348"/>
                  </a:lnTo>
                  <a:lnTo>
                    <a:pt x="368" y="326"/>
                  </a:lnTo>
                  <a:lnTo>
                    <a:pt x="396" y="305"/>
                  </a:lnTo>
                  <a:lnTo>
                    <a:pt x="423" y="284"/>
                  </a:lnTo>
                  <a:lnTo>
                    <a:pt x="474" y="249"/>
                  </a:lnTo>
                  <a:lnTo>
                    <a:pt x="474" y="249"/>
                  </a:lnTo>
                  <a:lnTo>
                    <a:pt x="474" y="246"/>
                  </a:lnTo>
                  <a:lnTo>
                    <a:pt x="474" y="240"/>
                  </a:lnTo>
                  <a:lnTo>
                    <a:pt x="474" y="234"/>
                  </a:lnTo>
                  <a:lnTo>
                    <a:pt x="473" y="230"/>
                  </a:lnTo>
                  <a:lnTo>
                    <a:pt x="473" y="230"/>
                  </a:lnTo>
                  <a:close/>
                </a:path>
              </a:pathLst>
            </a:custGeom>
            <a:solidFill>
              <a:schemeClr val="bg1">
                <a:lumMod val="100000"/>
              </a:schemeClr>
            </a:solidFill>
            <a:ln w="9525">
              <a:noFill/>
              <a:round/>
              <a:headEnd/>
              <a:tailEnd/>
            </a:ln>
          </p:spPr>
          <p:txBody>
            <a:bodyPr vert="horz" wrap="square" lIns="103632" tIns="51816" rIns="103632" bIns="51816" numCol="1" anchor="t" anchorCtr="0" compatLnSpc="1">
              <a:prstTxWarp prst="textNoShape">
                <a:avLst/>
              </a:prstTxWarp>
            </a:bodyPr>
            <a:lstStyle/>
            <a:p>
              <a:endParaRPr lang="en-GB" sz="2267"/>
            </a:p>
          </p:txBody>
        </p:sp>
      </p:grpSp>
      <p:grpSp>
        <p:nvGrpSpPr>
          <p:cNvPr id="10" name="Group 9">
            <a:extLst>
              <a:ext uri="{FF2B5EF4-FFF2-40B4-BE49-F238E27FC236}">
                <a16:creationId xmlns:a16="http://schemas.microsoft.com/office/drawing/2014/main" id="{209B4B59-52FE-46FC-8C8C-F874A075B727}"/>
              </a:ext>
            </a:extLst>
          </p:cNvPr>
          <p:cNvGrpSpPr/>
          <p:nvPr userDrawn="1"/>
        </p:nvGrpSpPr>
        <p:grpSpPr>
          <a:xfrm>
            <a:off x="756268" y="1429281"/>
            <a:ext cx="1302435" cy="1302435"/>
            <a:chOff x="1458232" y="2315972"/>
            <a:chExt cx="1302435" cy="1302435"/>
          </a:xfrm>
        </p:grpSpPr>
        <p:sp>
          <p:nvSpPr>
            <p:cNvPr id="11" name="Oval 10">
              <a:extLst>
                <a:ext uri="{FF2B5EF4-FFF2-40B4-BE49-F238E27FC236}">
                  <a16:creationId xmlns:a16="http://schemas.microsoft.com/office/drawing/2014/main" id="{4B291AAF-8D53-44FB-9B1C-330FA31D4387}"/>
                </a:ext>
              </a:extLst>
            </p:cNvPr>
            <p:cNvSpPr>
              <a:spLocks/>
            </p:cNvSpPr>
            <p:nvPr/>
          </p:nvSpPr>
          <p:spPr>
            <a:xfrm>
              <a:off x="1458232" y="2315972"/>
              <a:ext cx="1302435" cy="1302435"/>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6419" tIns="46419" rIns="46419" bIns="46419" rtlCol="0" anchor="ctr"/>
            <a:lstStyle/>
            <a:p>
              <a:pPr algn="l"/>
              <a:endParaRPr lang="en-US" sz="1587" err="1">
                <a:solidFill>
                  <a:schemeClr val="bg1"/>
                </a:solidFill>
              </a:endParaRPr>
            </a:p>
          </p:txBody>
        </p:sp>
        <p:sp>
          <p:nvSpPr>
            <p:cNvPr id="12" name="Freeform 141">
              <a:extLst>
                <a:ext uri="{FF2B5EF4-FFF2-40B4-BE49-F238E27FC236}">
                  <a16:creationId xmlns:a16="http://schemas.microsoft.com/office/drawing/2014/main" id="{39AE881B-632B-4FA8-AB8B-48D183A15E8A}"/>
                </a:ext>
              </a:extLst>
            </p:cNvPr>
            <p:cNvSpPr>
              <a:spLocks noEditPoints="1"/>
            </p:cNvSpPr>
            <p:nvPr/>
          </p:nvSpPr>
          <p:spPr bwMode="auto">
            <a:xfrm>
              <a:off x="1703082" y="2511122"/>
              <a:ext cx="812735" cy="912134"/>
            </a:xfrm>
            <a:custGeom>
              <a:avLst/>
              <a:gdLst/>
              <a:ahLst/>
              <a:cxnLst>
                <a:cxn ang="0">
                  <a:pos x="514" y="368"/>
                </a:cxn>
                <a:cxn ang="0">
                  <a:pos x="536" y="282"/>
                </a:cxn>
                <a:cxn ang="0">
                  <a:pos x="520" y="218"/>
                </a:cxn>
                <a:cxn ang="0">
                  <a:pos x="514" y="152"/>
                </a:cxn>
                <a:cxn ang="0">
                  <a:pos x="474" y="82"/>
                </a:cxn>
                <a:cxn ang="0">
                  <a:pos x="414" y="32"/>
                </a:cxn>
                <a:cxn ang="0">
                  <a:pos x="346" y="12"/>
                </a:cxn>
                <a:cxn ang="0">
                  <a:pos x="320" y="0"/>
                </a:cxn>
                <a:cxn ang="0">
                  <a:pos x="248" y="0"/>
                </a:cxn>
                <a:cxn ang="0">
                  <a:pos x="214" y="12"/>
                </a:cxn>
                <a:cxn ang="0">
                  <a:pos x="156" y="28"/>
                </a:cxn>
                <a:cxn ang="0">
                  <a:pos x="98" y="78"/>
                </a:cxn>
                <a:cxn ang="0">
                  <a:pos x="46" y="152"/>
                </a:cxn>
                <a:cxn ang="0">
                  <a:pos x="40" y="218"/>
                </a:cxn>
                <a:cxn ang="0">
                  <a:pos x="24" y="282"/>
                </a:cxn>
                <a:cxn ang="0">
                  <a:pos x="38" y="360"/>
                </a:cxn>
                <a:cxn ang="0">
                  <a:pos x="166" y="624"/>
                </a:cxn>
                <a:cxn ang="0">
                  <a:pos x="180" y="498"/>
                </a:cxn>
                <a:cxn ang="0">
                  <a:pos x="200" y="494"/>
                </a:cxn>
                <a:cxn ang="0">
                  <a:pos x="234" y="520"/>
                </a:cxn>
                <a:cxn ang="0">
                  <a:pos x="304" y="516"/>
                </a:cxn>
                <a:cxn ang="0">
                  <a:pos x="334" y="518"/>
                </a:cxn>
                <a:cxn ang="0">
                  <a:pos x="364" y="492"/>
                </a:cxn>
                <a:cxn ang="0">
                  <a:pos x="380" y="504"/>
                </a:cxn>
                <a:cxn ang="0">
                  <a:pos x="556" y="528"/>
                </a:cxn>
                <a:cxn ang="0">
                  <a:pos x="320" y="484"/>
                </a:cxn>
                <a:cxn ang="0">
                  <a:pos x="106" y="406"/>
                </a:cxn>
                <a:cxn ang="0">
                  <a:pos x="66" y="182"/>
                </a:cxn>
                <a:cxn ang="0">
                  <a:pos x="240" y="36"/>
                </a:cxn>
                <a:cxn ang="0">
                  <a:pos x="454" y="114"/>
                </a:cxn>
                <a:cxn ang="0">
                  <a:pos x="494" y="338"/>
                </a:cxn>
                <a:cxn ang="0">
                  <a:pos x="244" y="88"/>
                </a:cxn>
                <a:cxn ang="0">
                  <a:pos x="156" y="136"/>
                </a:cxn>
                <a:cxn ang="0">
                  <a:pos x="108" y="224"/>
                </a:cxn>
                <a:cxn ang="0">
                  <a:pos x="112" y="312"/>
                </a:cxn>
                <a:cxn ang="0">
                  <a:pos x="168" y="396"/>
                </a:cxn>
                <a:cxn ang="0">
                  <a:pos x="262" y="436"/>
                </a:cxn>
                <a:cxn ang="0">
                  <a:pos x="348" y="422"/>
                </a:cxn>
                <a:cxn ang="0">
                  <a:pos x="426" y="358"/>
                </a:cxn>
                <a:cxn ang="0">
                  <a:pos x="456" y="260"/>
                </a:cxn>
                <a:cxn ang="0">
                  <a:pos x="436" y="176"/>
                </a:cxn>
                <a:cxn ang="0">
                  <a:pos x="364" y="106"/>
                </a:cxn>
                <a:cxn ang="0">
                  <a:pos x="280" y="84"/>
                </a:cxn>
                <a:cxn ang="0">
                  <a:pos x="310" y="308"/>
                </a:cxn>
                <a:cxn ang="0">
                  <a:pos x="256" y="340"/>
                </a:cxn>
                <a:cxn ang="0">
                  <a:pos x="240" y="266"/>
                </a:cxn>
                <a:cxn ang="0">
                  <a:pos x="250" y="244"/>
                </a:cxn>
                <a:cxn ang="0">
                  <a:pos x="246" y="230"/>
                </a:cxn>
                <a:cxn ang="0">
                  <a:pos x="224" y="260"/>
                </a:cxn>
                <a:cxn ang="0">
                  <a:pos x="226" y="318"/>
                </a:cxn>
                <a:cxn ang="0">
                  <a:pos x="250" y="360"/>
                </a:cxn>
                <a:cxn ang="0">
                  <a:pos x="282" y="382"/>
                </a:cxn>
                <a:cxn ang="0">
                  <a:pos x="298" y="388"/>
                </a:cxn>
                <a:cxn ang="0">
                  <a:pos x="304" y="392"/>
                </a:cxn>
                <a:cxn ang="0">
                  <a:pos x="298" y="404"/>
                </a:cxn>
                <a:cxn ang="0">
                  <a:pos x="250" y="388"/>
                </a:cxn>
                <a:cxn ang="0">
                  <a:pos x="194" y="326"/>
                </a:cxn>
                <a:cxn ang="0">
                  <a:pos x="190" y="234"/>
                </a:cxn>
                <a:cxn ang="0">
                  <a:pos x="290" y="142"/>
                </a:cxn>
                <a:cxn ang="0">
                  <a:pos x="348" y="192"/>
                </a:cxn>
              </a:cxnLst>
              <a:rect l="0" t="0" r="r" b="b"/>
              <a:pathLst>
                <a:path w="556" h="624">
                  <a:moveTo>
                    <a:pt x="490" y="414"/>
                  </a:moveTo>
                  <a:lnTo>
                    <a:pt x="490" y="414"/>
                  </a:lnTo>
                  <a:lnTo>
                    <a:pt x="490" y="408"/>
                  </a:lnTo>
                  <a:lnTo>
                    <a:pt x="492" y="382"/>
                  </a:lnTo>
                  <a:lnTo>
                    <a:pt x="514" y="368"/>
                  </a:lnTo>
                  <a:lnTo>
                    <a:pt x="514" y="368"/>
                  </a:lnTo>
                  <a:lnTo>
                    <a:pt x="522" y="360"/>
                  </a:lnTo>
                  <a:lnTo>
                    <a:pt x="528" y="350"/>
                  </a:lnTo>
                  <a:lnTo>
                    <a:pt x="530" y="340"/>
                  </a:lnTo>
                  <a:lnTo>
                    <a:pt x="528" y="328"/>
                  </a:lnTo>
                  <a:lnTo>
                    <a:pt x="520" y="302"/>
                  </a:lnTo>
                  <a:lnTo>
                    <a:pt x="536" y="282"/>
                  </a:lnTo>
                  <a:lnTo>
                    <a:pt x="536" y="282"/>
                  </a:lnTo>
                  <a:lnTo>
                    <a:pt x="542" y="272"/>
                  </a:lnTo>
                  <a:lnTo>
                    <a:pt x="544" y="260"/>
                  </a:lnTo>
                  <a:lnTo>
                    <a:pt x="542" y="248"/>
                  </a:lnTo>
                  <a:lnTo>
                    <a:pt x="536" y="238"/>
                  </a:lnTo>
                  <a:lnTo>
                    <a:pt x="520" y="218"/>
                  </a:lnTo>
                  <a:lnTo>
                    <a:pt x="528" y="192"/>
                  </a:lnTo>
                  <a:lnTo>
                    <a:pt x="528" y="192"/>
                  </a:lnTo>
                  <a:lnTo>
                    <a:pt x="530" y="182"/>
                  </a:lnTo>
                  <a:lnTo>
                    <a:pt x="528" y="170"/>
                  </a:lnTo>
                  <a:lnTo>
                    <a:pt x="522" y="160"/>
                  </a:lnTo>
                  <a:lnTo>
                    <a:pt x="514" y="152"/>
                  </a:lnTo>
                  <a:lnTo>
                    <a:pt x="492" y="138"/>
                  </a:lnTo>
                  <a:lnTo>
                    <a:pt x="490" y="112"/>
                  </a:lnTo>
                  <a:lnTo>
                    <a:pt x="490" y="112"/>
                  </a:lnTo>
                  <a:lnTo>
                    <a:pt x="488" y="100"/>
                  </a:lnTo>
                  <a:lnTo>
                    <a:pt x="482" y="90"/>
                  </a:lnTo>
                  <a:lnTo>
                    <a:pt x="474" y="82"/>
                  </a:lnTo>
                  <a:lnTo>
                    <a:pt x="462" y="78"/>
                  </a:lnTo>
                  <a:lnTo>
                    <a:pt x="438" y="72"/>
                  </a:lnTo>
                  <a:lnTo>
                    <a:pt x="428" y="48"/>
                  </a:lnTo>
                  <a:lnTo>
                    <a:pt x="428" y="48"/>
                  </a:lnTo>
                  <a:lnTo>
                    <a:pt x="422" y="40"/>
                  </a:lnTo>
                  <a:lnTo>
                    <a:pt x="414" y="32"/>
                  </a:lnTo>
                  <a:lnTo>
                    <a:pt x="404" y="28"/>
                  </a:lnTo>
                  <a:lnTo>
                    <a:pt x="394" y="26"/>
                  </a:lnTo>
                  <a:lnTo>
                    <a:pt x="394" y="26"/>
                  </a:lnTo>
                  <a:lnTo>
                    <a:pt x="390" y="26"/>
                  </a:lnTo>
                  <a:lnTo>
                    <a:pt x="364" y="30"/>
                  </a:lnTo>
                  <a:lnTo>
                    <a:pt x="346" y="12"/>
                  </a:lnTo>
                  <a:lnTo>
                    <a:pt x="346" y="12"/>
                  </a:lnTo>
                  <a:lnTo>
                    <a:pt x="340" y="6"/>
                  </a:lnTo>
                  <a:lnTo>
                    <a:pt x="334" y="2"/>
                  </a:lnTo>
                  <a:lnTo>
                    <a:pt x="328" y="0"/>
                  </a:lnTo>
                  <a:lnTo>
                    <a:pt x="320" y="0"/>
                  </a:lnTo>
                  <a:lnTo>
                    <a:pt x="320" y="0"/>
                  </a:lnTo>
                  <a:lnTo>
                    <a:pt x="312" y="0"/>
                  </a:lnTo>
                  <a:lnTo>
                    <a:pt x="304" y="4"/>
                  </a:lnTo>
                  <a:lnTo>
                    <a:pt x="280" y="16"/>
                  </a:lnTo>
                  <a:lnTo>
                    <a:pt x="258" y="4"/>
                  </a:lnTo>
                  <a:lnTo>
                    <a:pt x="258" y="4"/>
                  </a:lnTo>
                  <a:lnTo>
                    <a:pt x="248" y="0"/>
                  </a:lnTo>
                  <a:lnTo>
                    <a:pt x="240" y="0"/>
                  </a:lnTo>
                  <a:lnTo>
                    <a:pt x="240" y="0"/>
                  </a:lnTo>
                  <a:lnTo>
                    <a:pt x="234" y="0"/>
                  </a:lnTo>
                  <a:lnTo>
                    <a:pt x="226" y="2"/>
                  </a:lnTo>
                  <a:lnTo>
                    <a:pt x="220" y="6"/>
                  </a:lnTo>
                  <a:lnTo>
                    <a:pt x="214" y="12"/>
                  </a:lnTo>
                  <a:lnTo>
                    <a:pt x="196" y="30"/>
                  </a:lnTo>
                  <a:lnTo>
                    <a:pt x="170" y="26"/>
                  </a:lnTo>
                  <a:lnTo>
                    <a:pt x="170" y="26"/>
                  </a:lnTo>
                  <a:lnTo>
                    <a:pt x="166" y="26"/>
                  </a:lnTo>
                  <a:lnTo>
                    <a:pt x="166" y="26"/>
                  </a:lnTo>
                  <a:lnTo>
                    <a:pt x="156" y="28"/>
                  </a:lnTo>
                  <a:lnTo>
                    <a:pt x="146" y="32"/>
                  </a:lnTo>
                  <a:lnTo>
                    <a:pt x="138" y="40"/>
                  </a:lnTo>
                  <a:lnTo>
                    <a:pt x="132" y="48"/>
                  </a:lnTo>
                  <a:lnTo>
                    <a:pt x="122" y="72"/>
                  </a:lnTo>
                  <a:lnTo>
                    <a:pt x="98" y="78"/>
                  </a:lnTo>
                  <a:lnTo>
                    <a:pt x="98" y="78"/>
                  </a:lnTo>
                  <a:lnTo>
                    <a:pt x="86" y="82"/>
                  </a:lnTo>
                  <a:lnTo>
                    <a:pt x="78" y="90"/>
                  </a:lnTo>
                  <a:lnTo>
                    <a:pt x="72" y="100"/>
                  </a:lnTo>
                  <a:lnTo>
                    <a:pt x="70" y="112"/>
                  </a:lnTo>
                  <a:lnTo>
                    <a:pt x="68" y="138"/>
                  </a:lnTo>
                  <a:lnTo>
                    <a:pt x="46" y="152"/>
                  </a:lnTo>
                  <a:lnTo>
                    <a:pt x="46" y="152"/>
                  </a:lnTo>
                  <a:lnTo>
                    <a:pt x="38" y="160"/>
                  </a:lnTo>
                  <a:lnTo>
                    <a:pt x="32" y="170"/>
                  </a:lnTo>
                  <a:lnTo>
                    <a:pt x="30" y="182"/>
                  </a:lnTo>
                  <a:lnTo>
                    <a:pt x="32" y="192"/>
                  </a:lnTo>
                  <a:lnTo>
                    <a:pt x="40" y="218"/>
                  </a:lnTo>
                  <a:lnTo>
                    <a:pt x="24" y="238"/>
                  </a:lnTo>
                  <a:lnTo>
                    <a:pt x="24" y="238"/>
                  </a:lnTo>
                  <a:lnTo>
                    <a:pt x="18" y="248"/>
                  </a:lnTo>
                  <a:lnTo>
                    <a:pt x="16" y="260"/>
                  </a:lnTo>
                  <a:lnTo>
                    <a:pt x="18" y="272"/>
                  </a:lnTo>
                  <a:lnTo>
                    <a:pt x="24" y="282"/>
                  </a:lnTo>
                  <a:lnTo>
                    <a:pt x="40" y="302"/>
                  </a:lnTo>
                  <a:lnTo>
                    <a:pt x="32" y="328"/>
                  </a:lnTo>
                  <a:lnTo>
                    <a:pt x="32" y="328"/>
                  </a:lnTo>
                  <a:lnTo>
                    <a:pt x="30" y="340"/>
                  </a:lnTo>
                  <a:lnTo>
                    <a:pt x="32" y="350"/>
                  </a:lnTo>
                  <a:lnTo>
                    <a:pt x="38" y="360"/>
                  </a:lnTo>
                  <a:lnTo>
                    <a:pt x="46" y="368"/>
                  </a:lnTo>
                  <a:lnTo>
                    <a:pt x="68" y="382"/>
                  </a:lnTo>
                  <a:lnTo>
                    <a:pt x="70" y="408"/>
                  </a:lnTo>
                  <a:lnTo>
                    <a:pt x="0" y="528"/>
                  </a:lnTo>
                  <a:lnTo>
                    <a:pt x="108" y="534"/>
                  </a:lnTo>
                  <a:lnTo>
                    <a:pt x="166" y="624"/>
                  </a:lnTo>
                  <a:lnTo>
                    <a:pt x="214" y="540"/>
                  </a:lnTo>
                  <a:lnTo>
                    <a:pt x="184" y="512"/>
                  </a:lnTo>
                  <a:lnTo>
                    <a:pt x="184" y="512"/>
                  </a:lnTo>
                  <a:lnTo>
                    <a:pt x="180" y="508"/>
                  </a:lnTo>
                  <a:lnTo>
                    <a:pt x="180" y="504"/>
                  </a:lnTo>
                  <a:lnTo>
                    <a:pt x="180" y="498"/>
                  </a:lnTo>
                  <a:lnTo>
                    <a:pt x="184" y="494"/>
                  </a:lnTo>
                  <a:lnTo>
                    <a:pt x="184" y="494"/>
                  </a:lnTo>
                  <a:lnTo>
                    <a:pt x="188" y="492"/>
                  </a:lnTo>
                  <a:lnTo>
                    <a:pt x="192" y="490"/>
                  </a:lnTo>
                  <a:lnTo>
                    <a:pt x="196" y="492"/>
                  </a:lnTo>
                  <a:lnTo>
                    <a:pt x="200" y="494"/>
                  </a:lnTo>
                  <a:lnTo>
                    <a:pt x="200" y="494"/>
                  </a:lnTo>
                  <a:lnTo>
                    <a:pt x="214" y="510"/>
                  </a:lnTo>
                  <a:lnTo>
                    <a:pt x="214" y="510"/>
                  </a:lnTo>
                  <a:lnTo>
                    <a:pt x="220" y="514"/>
                  </a:lnTo>
                  <a:lnTo>
                    <a:pt x="226" y="518"/>
                  </a:lnTo>
                  <a:lnTo>
                    <a:pt x="234" y="520"/>
                  </a:lnTo>
                  <a:lnTo>
                    <a:pt x="240" y="520"/>
                  </a:lnTo>
                  <a:lnTo>
                    <a:pt x="240" y="520"/>
                  </a:lnTo>
                  <a:lnTo>
                    <a:pt x="248" y="520"/>
                  </a:lnTo>
                  <a:lnTo>
                    <a:pt x="258" y="516"/>
                  </a:lnTo>
                  <a:lnTo>
                    <a:pt x="280" y="504"/>
                  </a:lnTo>
                  <a:lnTo>
                    <a:pt x="304" y="516"/>
                  </a:lnTo>
                  <a:lnTo>
                    <a:pt x="304" y="516"/>
                  </a:lnTo>
                  <a:lnTo>
                    <a:pt x="312" y="520"/>
                  </a:lnTo>
                  <a:lnTo>
                    <a:pt x="320" y="520"/>
                  </a:lnTo>
                  <a:lnTo>
                    <a:pt x="320" y="520"/>
                  </a:lnTo>
                  <a:lnTo>
                    <a:pt x="328" y="520"/>
                  </a:lnTo>
                  <a:lnTo>
                    <a:pt x="334" y="518"/>
                  </a:lnTo>
                  <a:lnTo>
                    <a:pt x="340" y="514"/>
                  </a:lnTo>
                  <a:lnTo>
                    <a:pt x="346" y="510"/>
                  </a:lnTo>
                  <a:lnTo>
                    <a:pt x="360" y="494"/>
                  </a:lnTo>
                  <a:lnTo>
                    <a:pt x="360" y="494"/>
                  </a:lnTo>
                  <a:lnTo>
                    <a:pt x="360" y="494"/>
                  </a:lnTo>
                  <a:lnTo>
                    <a:pt x="364" y="492"/>
                  </a:lnTo>
                  <a:lnTo>
                    <a:pt x="368" y="490"/>
                  </a:lnTo>
                  <a:lnTo>
                    <a:pt x="374" y="492"/>
                  </a:lnTo>
                  <a:lnTo>
                    <a:pt x="378" y="494"/>
                  </a:lnTo>
                  <a:lnTo>
                    <a:pt x="378" y="494"/>
                  </a:lnTo>
                  <a:lnTo>
                    <a:pt x="380" y="498"/>
                  </a:lnTo>
                  <a:lnTo>
                    <a:pt x="380" y="504"/>
                  </a:lnTo>
                  <a:lnTo>
                    <a:pt x="380" y="508"/>
                  </a:lnTo>
                  <a:lnTo>
                    <a:pt x="376" y="512"/>
                  </a:lnTo>
                  <a:lnTo>
                    <a:pt x="342" y="544"/>
                  </a:lnTo>
                  <a:lnTo>
                    <a:pt x="390" y="624"/>
                  </a:lnTo>
                  <a:lnTo>
                    <a:pt x="448" y="534"/>
                  </a:lnTo>
                  <a:lnTo>
                    <a:pt x="556" y="528"/>
                  </a:lnTo>
                  <a:lnTo>
                    <a:pt x="490" y="414"/>
                  </a:lnTo>
                  <a:close/>
                  <a:moveTo>
                    <a:pt x="454" y="406"/>
                  </a:moveTo>
                  <a:lnTo>
                    <a:pt x="412" y="416"/>
                  </a:lnTo>
                  <a:lnTo>
                    <a:pt x="394" y="458"/>
                  </a:lnTo>
                  <a:lnTo>
                    <a:pt x="350" y="452"/>
                  </a:lnTo>
                  <a:lnTo>
                    <a:pt x="320" y="484"/>
                  </a:lnTo>
                  <a:lnTo>
                    <a:pt x="280" y="464"/>
                  </a:lnTo>
                  <a:lnTo>
                    <a:pt x="240" y="484"/>
                  </a:lnTo>
                  <a:lnTo>
                    <a:pt x="210" y="452"/>
                  </a:lnTo>
                  <a:lnTo>
                    <a:pt x="166" y="458"/>
                  </a:lnTo>
                  <a:lnTo>
                    <a:pt x="148" y="416"/>
                  </a:lnTo>
                  <a:lnTo>
                    <a:pt x="106" y="406"/>
                  </a:lnTo>
                  <a:lnTo>
                    <a:pt x="104" y="362"/>
                  </a:lnTo>
                  <a:lnTo>
                    <a:pt x="66" y="338"/>
                  </a:lnTo>
                  <a:lnTo>
                    <a:pt x="80" y="296"/>
                  </a:lnTo>
                  <a:lnTo>
                    <a:pt x="52" y="260"/>
                  </a:lnTo>
                  <a:lnTo>
                    <a:pt x="80" y="224"/>
                  </a:lnTo>
                  <a:lnTo>
                    <a:pt x="66" y="182"/>
                  </a:lnTo>
                  <a:lnTo>
                    <a:pt x="104" y="158"/>
                  </a:lnTo>
                  <a:lnTo>
                    <a:pt x="106" y="114"/>
                  </a:lnTo>
                  <a:lnTo>
                    <a:pt x="148" y="104"/>
                  </a:lnTo>
                  <a:lnTo>
                    <a:pt x="166" y="62"/>
                  </a:lnTo>
                  <a:lnTo>
                    <a:pt x="210" y="68"/>
                  </a:lnTo>
                  <a:lnTo>
                    <a:pt x="240" y="36"/>
                  </a:lnTo>
                  <a:lnTo>
                    <a:pt x="280" y="56"/>
                  </a:lnTo>
                  <a:lnTo>
                    <a:pt x="320" y="36"/>
                  </a:lnTo>
                  <a:lnTo>
                    <a:pt x="350" y="68"/>
                  </a:lnTo>
                  <a:lnTo>
                    <a:pt x="394" y="62"/>
                  </a:lnTo>
                  <a:lnTo>
                    <a:pt x="412" y="104"/>
                  </a:lnTo>
                  <a:lnTo>
                    <a:pt x="454" y="114"/>
                  </a:lnTo>
                  <a:lnTo>
                    <a:pt x="456" y="158"/>
                  </a:lnTo>
                  <a:lnTo>
                    <a:pt x="494" y="182"/>
                  </a:lnTo>
                  <a:lnTo>
                    <a:pt x="482" y="224"/>
                  </a:lnTo>
                  <a:lnTo>
                    <a:pt x="508" y="260"/>
                  </a:lnTo>
                  <a:lnTo>
                    <a:pt x="482" y="296"/>
                  </a:lnTo>
                  <a:lnTo>
                    <a:pt x="494" y="338"/>
                  </a:lnTo>
                  <a:lnTo>
                    <a:pt x="456" y="362"/>
                  </a:lnTo>
                  <a:lnTo>
                    <a:pt x="454" y="406"/>
                  </a:lnTo>
                  <a:close/>
                  <a:moveTo>
                    <a:pt x="280" y="84"/>
                  </a:moveTo>
                  <a:lnTo>
                    <a:pt x="280" y="84"/>
                  </a:lnTo>
                  <a:lnTo>
                    <a:pt x="262" y="84"/>
                  </a:lnTo>
                  <a:lnTo>
                    <a:pt x="244" y="88"/>
                  </a:lnTo>
                  <a:lnTo>
                    <a:pt x="228" y="92"/>
                  </a:lnTo>
                  <a:lnTo>
                    <a:pt x="212" y="98"/>
                  </a:lnTo>
                  <a:lnTo>
                    <a:pt x="196" y="106"/>
                  </a:lnTo>
                  <a:lnTo>
                    <a:pt x="182" y="114"/>
                  </a:lnTo>
                  <a:lnTo>
                    <a:pt x="168" y="124"/>
                  </a:lnTo>
                  <a:lnTo>
                    <a:pt x="156" y="136"/>
                  </a:lnTo>
                  <a:lnTo>
                    <a:pt x="144" y="148"/>
                  </a:lnTo>
                  <a:lnTo>
                    <a:pt x="134" y="162"/>
                  </a:lnTo>
                  <a:lnTo>
                    <a:pt x="126" y="176"/>
                  </a:lnTo>
                  <a:lnTo>
                    <a:pt x="118" y="192"/>
                  </a:lnTo>
                  <a:lnTo>
                    <a:pt x="112" y="208"/>
                  </a:lnTo>
                  <a:lnTo>
                    <a:pt x="108" y="224"/>
                  </a:lnTo>
                  <a:lnTo>
                    <a:pt x="104" y="242"/>
                  </a:lnTo>
                  <a:lnTo>
                    <a:pt x="104" y="260"/>
                  </a:lnTo>
                  <a:lnTo>
                    <a:pt x="104" y="260"/>
                  </a:lnTo>
                  <a:lnTo>
                    <a:pt x="104" y="278"/>
                  </a:lnTo>
                  <a:lnTo>
                    <a:pt x="108" y="296"/>
                  </a:lnTo>
                  <a:lnTo>
                    <a:pt x="112" y="312"/>
                  </a:lnTo>
                  <a:lnTo>
                    <a:pt x="118" y="328"/>
                  </a:lnTo>
                  <a:lnTo>
                    <a:pt x="126" y="344"/>
                  </a:lnTo>
                  <a:lnTo>
                    <a:pt x="134" y="358"/>
                  </a:lnTo>
                  <a:lnTo>
                    <a:pt x="144" y="372"/>
                  </a:lnTo>
                  <a:lnTo>
                    <a:pt x="156" y="384"/>
                  </a:lnTo>
                  <a:lnTo>
                    <a:pt x="168" y="396"/>
                  </a:lnTo>
                  <a:lnTo>
                    <a:pt x="182" y="406"/>
                  </a:lnTo>
                  <a:lnTo>
                    <a:pt x="196" y="416"/>
                  </a:lnTo>
                  <a:lnTo>
                    <a:pt x="212" y="422"/>
                  </a:lnTo>
                  <a:lnTo>
                    <a:pt x="228" y="428"/>
                  </a:lnTo>
                  <a:lnTo>
                    <a:pt x="244" y="432"/>
                  </a:lnTo>
                  <a:lnTo>
                    <a:pt x="262" y="436"/>
                  </a:lnTo>
                  <a:lnTo>
                    <a:pt x="280" y="436"/>
                  </a:lnTo>
                  <a:lnTo>
                    <a:pt x="280" y="436"/>
                  </a:lnTo>
                  <a:lnTo>
                    <a:pt x="298" y="436"/>
                  </a:lnTo>
                  <a:lnTo>
                    <a:pt x="316" y="432"/>
                  </a:lnTo>
                  <a:lnTo>
                    <a:pt x="332" y="428"/>
                  </a:lnTo>
                  <a:lnTo>
                    <a:pt x="348" y="422"/>
                  </a:lnTo>
                  <a:lnTo>
                    <a:pt x="364" y="416"/>
                  </a:lnTo>
                  <a:lnTo>
                    <a:pt x="378" y="406"/>
                  </a:lnTo>
                  <a:lnTo>
                    <a:pt x="392" y="396"/>
                  </a:lnTo>
                  <a:lnTo>
                    <a:pt x="404" y="384"/>
                  </a:lnTo>
                  <a:lnTo>
                    <a:pt x="416" y="372"/>
                  </a:lnTo>
                  <a:lnTo>
                    <a:pt x="426" y="358"/>
                  </a:lnTo>
                  <a:lnTo>
                    <a:pt x="436" y="344"/>
                  </a:lnTo>
                  <a:lnTo>
                    <a:pt x="442" y="328"/>
                  </a:lnTo>
                  <a:lnTo>
                    <a:pt x="448" y="312"/>
                  </a:lnTo>
                  <a:lnTo>
                    <a:pt x="452" y="296"/>
                  </a:lnTo>
                  <a:lnTo>
                    <a:pt x="456" y="278"/>
                  </a:lnTo>
                  <a:lnTo>
                    <a:pt x="456" y="260"/>
                  </a:lnTo>
                  <a:lnTo>
                    <a:pt x="456" y="260"/>
                  </a:lnTo>
                  <a:lnTo>
                    <a:pt x="456" y="242"/>
                  </a:lnTo>
                  <a:lnTo>
                    <a:pt x="452" y="224"/>
                  </a:lnTo>
                  <a:lnTo>
                    <a:pt x="448" y="208"/>
                  </a:lnTo>
                  <a:lnTo>
                    <a:pt x="442" y="192"/>
                  </a:lnTo>
                  <a:lnTo>
                    <a:pt x="436" y="176"/>
                  </a:lnTo>
                  <a:lnTo>
                    <a:pt x="426" y="162"/>
                  </a:lnTo>
                  <a:lnTo>
                    <a:pt x="416" y="148"/>
                  </a:lnTo>
                  <a:lnTo>
                    <a:pt x="404" y="136"/>
                  </a:lnTo>
                  <a:lnTo>
                    <a:pt x="392" y="124"/>
                  </a:lnTo>
                  <a:lnTo>
                    <a:pt x="378" y="114"/>
                  </a:lnTo>
                  <a:lnTo>
                    <a:pt x="364" y="106"/>
                  </a:lnTo>
                  <a:lnTo>
                    <a:pt x="348" y="98"/>
                  </a:lnTo>
                  <a:lnTo>
                    <a:pt x="332" y="92"/>
                  </a:lnTo>
                  <a:lnTo>
                    <a:pt x="316" y="88"/>
                  </a:lnTo>
                  <a:lnTo>
                    <a:pt x="298" y="84"/>
                  </a:lnTo>
                  <a:lnTo>
                    <a:pt x="280" y="84"/>
                  </a:lnTo>
                  <a:lnTo>
                    <a:pt x="280" y="84"/>
                  </a:lnTo>
                  <a:close/>
                  <a:moveTo>
                    <a:pt x="340" y="250"/>
                  </a:moveTo>
                  <a:lnTo>
                    <a:pt x="340" y="250"/>
                  </a:lnTo>
                  <a:lnTo>
                    <a:pt x="334" y="266"/>
                  </a:lnTo>
                  <a:lnTo>
                    <a:pt x="328" y="280"/>
                  </a:lnTo>
                  <a:lnTo>
                    <a:pt x="320" y="294"/>
                  </a:lnTo>
                  <a:lnTo>
                    <a:pt x="310" y="308"/>
                  </a:lnTo>
                  <a:lnTo>
                    <a:pt x="300" y="320"/>
                  </a:lnTo>
                  <a:lnTo>
                    <a:pt x="290" y="332"/>
                  </a:lnTo>
                  <a:lnTo>
                    <a:pt x="278" y="342"/>
                  </a:lnTo>
                  <a:lnTo>
                    <a:pt x="264" y="350"/>
                  </a:lnTo>
                  <a:lnTo>
                    <a:pt x="264" y="350"/>
                  </a:lnTo>
                  <a:lnTo>
                    <a:pt x="256" y="340"/>
                  </a:lnTo>
                  <a:lnTo>
                    <a:pt x="248" y="328"/>
                  </a:lnTo>
                  <a:lnTo>
                    <a:pt x="248" y="328"/>
                  </a:lnTo>
                  <a:lnTo>
                    <a:pt x="242" y="314"/>
                  </a:lnTo>
                  <a:lnTo>
                    <a:pt x="238" y="298"/>
                  </a:lnTo>
                  <a:lnTo>
                    <a:pt x="238" y="282"/>
                  </a:lnTo>
                  <a:lnTo>
                    <a:pt x="240" y="266"/>
                  </a:lnTo>
                  <a:lnTo>
                    <a:pt x="240" y="266"/>
                  </a:lnTo>
                  <a:lnTo>
                    <a:pt x="240" y="266"/>
                  </a:lnTo>
                  <a:lnTo>
                    <a:pt x="240" y="266"/>
                  </a:lnTo>
                  <a:lnTo>
                    <a:pt x="246" y="254"/>
                  </a:lnTo>
                  <a:lnTo>
                    <a:pt x="250" y="244"/>
                  </a:lnTo>
                  <a:lnTo>
                    <a:pt x="250" y="244"/>
                  </a:lnTo>
                  <a:lnTo>
                    <a:pt x="252" y="240"/>
                  </a:lnTo>
                  <a:lnTo>
                    <a:pt x="252" y="238"/>
                  </a:lnTo>
                  <a:lnTo>
                    <a:pt x="250" y="234"/>
                  </a:lnTo>
                  <a:lnTo>
                    <a:pt x="248" y="232"/>
                  </a:lnTo>
                  <a:lnTo>
                    <a:pt x="248" y="232"/>
                  </a:lnTo>
                  <a:lnTo>
                    <a:pt x="246" y="230"/>
                  </a:lnTo>
                  <a:lnTo>
                    <a:pt x="242" y="230"/>
                  </a:lnTo>
                  <a:lnTo>
                    <a:pt x="240" y="232"/>
                  </a:lnTo>
                  <a:lnTo>
                    <a:pt x="238" y="234"/>
                  </a:lnTo>
                  <a:lnTo>
                    <a:pt x="238" y="234"/>
                  </a:lnTo>
                  <a:lnTo>
                    <a:pt x="230" y="246"/>
                  </a:lnTo>
                  <a:lnTo>
                    <a:pt x="224" y="260"/>
                  </a:lnTo>
                  <a:lnTo>
                    <a:pt x="224" y="260"/>
                  </a:lnTo>
                  <a:lnTo>
                    <a:pt x="224" y="260"/>
                  </a:lnTo>
                  <a:lnTo>
                    <a:pt x="224" y="260"/>
                  </a:lnTo>
                  <a:lnTo>
                    <a:pt x="222" y="280"/>
                  </a:lnTo>
                  <a:lnTo>
                    <a:pt x="222" y="300"/>
                  </a:lnTo>
                  <a:lnTo>
                    <a:pt x="226" y="318"/>
                  </a:lnTo>
                  <a:lnTo>
                    <a:pt x="232" y="336"/>
                  </a:lnTo>
                  <a:lnTo>
                    <a:pt x="232" y="336"/>
                  </a:lnTo>
                  <a:lnTo>
                    <a:pt x="240" y="348"/>
                  </a:lnTo>
                  <a:lnTo>
                    <a:pt x="250" y="360"/>
                  </a:lnTo>
                  <a:lnTo>
                    <a:pt x="250" y="360"/>
                  </a:lnTo>
                  <a:lnTo>
                    <a:pt x="250" y="360"/>
                  </a:lnTo>
                  <a:lnTo>
                    <a:pt x="250" y="360"/>
                  </a:lnTo>
                  <a:lnTo>
                    <a:pt x="266" y="372"/>
                  </a:lnTo>
                  <a:lnTo>
                    <a:pt x="266" y="372"/>
                  </a:lnTo>
                  <a:lnTo>
                    <a:pt x="266" y="374"/>
                  </a:lnTo>
                  <a:lnTo>
                    <a:pt x="266" y="374"/>
                  </a:lnTo>
                  <a:lnTo>
                    <a:pt x="282" y="382"/>
                  </a:lnTo>
                  <a:lnTo>
                    <a:pt x="282" y="382"/>
                  </a:lnTo>
                  <a:lnTo>
                    <a:pt x="284" y="382"/>
                  </a:lnTo>
                  <a:lnTo>
                    <a:pt x="284" y="382"/>
                  </a:lnTo>
                  <a:lnTo>
                    <a:pt x="292" y="386"/>
                  </a:lnTo>
                  <a:lnTo>
                    <a:pt x="292" y="386"/>
                  </a:lnTo>
                  <a:lnTo>
                    <a:pt x="298" y="388"/>
                  </a:lnTo>
                  <a:lnTo>
                    <a:pt x="298" y="388"/>
                  </a:lnTo>
                  <a:lnTo>
                    <a:pt x="300" y="388"/>
                  </a:lnTo>
                  <a:lnTo>
                    <a:pt x="300" y="388"/>
                  </a:lnTo>
                  <a:lnTo>
                    <a:pt x="300" y="388"/>
                  </a:lnTo>
                  <a:lnTo>
                    <a:pt x="302" y="388"/>
                  </a:lnTo>
                  <a:lnTo>
                    <a:pt x="304" y="392"/>
                  </a:lnTo>
                  <a:lnTo>
                    <a:pt x="306" y="394"/>
                  </a:lnTo>
                  <a:lnTo>
                    <a:pt x="306" y="398"/>
                  </a:lnTo>
                  <a:lnTo>
                    <a:pt x="306" y="398"/>
                  </a:lnTo>
                  <a:lnTo>
                    <a:pt x="304" y="400"/>
                  </a:lnTo>
                  <a:lnTo>
                    <a:pt x="302" y="404"/>
                  </a:lnTo>
                  <a:lnTo>
                    <a:pt x="298" y="404"/>
                  </a:lnTo>
                  <a:lnTo>
                    <a:pt x="296" y="404"/>
                  </a:lnTo>
                  <a:lnTo>
                    <a:pt x="296" y="404"/>
                  </a:lnTo>
                  <a:lnTo>
                    <a:pt x="278" y="400"/>
                  </a:lnTo>
                  <a:lnTo>
                    <a:pt x="278" y="400"/>
                  </a:lnTo>
                  <a:lnTo>
                    <a:pt x="264" y="396"/>
                  </a:lnTo>
                  <a:lnTo>
                    <a:pt x="250" y="388"/>
                  </a:lnTo>
                  <a:lnTo>
                    <a:pt x="238" y="380"/>
                  </a:lnTo>
                  <a:lnTo>
                    <a:pt x="226" y="370"/>
                  </a:lnTo>
                  <a:lnTo>
                    <a:pt x="226" y="370"/>
                  </a:lnTo>
                  <a:lnTo>
                    <a:pt x="214" y="356"/>
                  </a:lnTo>
                  <a:lnTo>
                    <a:pt x="202" y="342"/>
                  </a:lnTo>
                  <a:lnTo>
                    <a:pt x="194" y="326"/>
                  </a:lnTo>
                  <a:lnTo>
                    <a:pt x="188" y="308"/>
                  </a:lnTo>
                  <a:lnTo>
                    <a:pt x="184" y="290"/>
                  </a:lnTo>
                  <a:lnTo>
                    <a:pt x="184" y="272"/>
                  </a:lnTo>
                  <a:lnTo>
                    <a:pt x="184" y="254"/>
                  </a:lnTo>
                  <a:lnTo>
                    <a:pt x="190" y="234"/>
                  </a:lnTo>
                  <a:lnTo>
                    <a:pt x="190" y="234"/>
                  </a:lnTo>
                  <a:lnTo>
                    <a:pt x="198" y="210"/>
                  </a:lnTo>
                  <a:lnTo>
                    <a:pt x="212" y="190"/>
                  </a:lnTo>
                  <a:lnTo>
                    <a:pt x="228" y="172"/>
                  </a:lnTo>
                  <a:lnTo>
                    <a:pt x="246" y="158"/>
                  </a:lnTo>
                  <a:lnTo>
                    <a:pt x="268" y="148"/>
                  </a:lnTo>
                  <a:lnTo>
                    <a:pt x="290" y="142"/>
                  </a:lnTo>
                  <a:lnTo>
                    <a:pt x="314" y="138"/>
                  </a:lnTo>
                  <a:lnTo>
                    <a:pt x="340" y="140"/>
                  </a:lnTo>
                  <a:lnTo>
                    <a:pt x="340" y="140"/>
                  </a:lnTo>
                  <a:lnTo>
                    <a:pt x="346" y="166"/>
                  </a:lnTo>
                  <a:lnTo>
                    <a:pt x="348" y="192"/>
                  </a:lnTo>
                  <a:lnTo>
                    <a:pt x="348" y="192"/>
                  </a:lnTo>
                  <a:lnTo>
                    <a:pt x="346" y="222"/>
                  </a:lnTo>
                  <a:lnTo>
                    <a:pt x="340" y="250"/>
                  </a:lnTo>
                  <a:lnTo>
                    <a:pt x="340" y="250"/>
                  </a:lnTo>
                  <a:close/>
                </a:path>
              </a:pathLst>
            </a:custGeom>
            <a:solidFill>
              <a:schemeClr val="bg1">
                <a:lumMod val="100000"/>
              </a:schemeClr>
            </a:solidFill>
            <a:ln w="9525">
              <a:noFill/>
              <a:round/>
              <a:headEnd/>
              <a:tailEnd/>
            </a:ln>
          </p:spPr>
          <p:txBody>
            <a:bodyPr vert="horz" wrap="square" lIns="103632" tIns="51816" rIns="103632" bIns="51816" numCol="1" anchor="t" anchorCtr="0" compatLnSpc="1">
              <a:prstTxWarp prst="textNoShape">
                <a:avLst/>
              </a:prstTxWarp>
            </a:bodyPr>
            <a:lstStyle/>
            <a:p>
              <a:endParaRPr lang="en-GB" sz="2267"/>
            </a:p>
          </p:txBody>
        </p:sp>
      </p:grpSp>
      <p:grpSp>
        <p:nvGrpSpPr>
          <p:cNvPr id="13" name="Group 12">
            <a:extLst>
              <a:ext uri="{FF2B5EF4-FFF2-40B4-BE49-F238E27FC236}">
                <a16:creationId xmlns:a16="http://schemas.microsoft.com/office/drawing/2014/main" id="{D7026565-A224-41D7-AB56-742CF92FD858}"/>
              </a:ext>
            </a:extLst>
          </p:cNvPr>
          <p:cNvGrpSpPr/>
          <p:nvPr userDrawn="1"/>
        </p:nvGrpSpPr>
        <p:grpSpPr>
          <a:xfrm>
            <a:off x="10624050" y="1503785"/>
            <a:ext cx="1302435" cy="1302435"/>
            <a:chOff x="11326014" y="2390476"/>
            <a:chExt cx="1302435" cy="1302435"/>
          </a:xfrm>
        </p:grpSpPr>
        <p:sp>
          <p:nvSpPr>
            <p:cNvPr id="14" name="Oval 13">
              <a:extLst>
                <a:ext uri="{FF2B5EF4-FFF2-40B4-BE49-F238E27FC236}">
                  <a16:creationId xmlns:a16="http://schemas.microsoft.com/office/drawing/2014/main" id="{01D45447-FB2C-4947-B7D2-8CE24800C246}"/>
                </a:ext>
              </a:extLst>
            </p:cNvPr>
            <p:cNvSpPr>
              <a:spLocks/>
            </p:cNvSpPr>
            <p:nvPr/>
          </p:nvSpPr>
          <p:spPr>
            <a:xfrm>
              <a:off x="11326014" y="2390476"/>
              <a:ext cx="1302435" cy="1302435"/>
            </a:xfrm>
            <a:prstGeom prst="ellipse">
              <a:avLst/>
            </a:pr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6419" tIns="46419" rIns="46419" bIns="46419" rtlCol="0" anchor="ctr"/>
            <a:lstStyle/>
            <a:p>
              <a:pPr algn="l"/>
              <a:endParaRPr lang="en-US" sz="1587" err="1">
                <a:solidFill>
                  <a:schemeClr val="bg1"/>
                </a:solidFill>
              </a:endParaRPr>
            </a:p>
          </p:txBody>
        </p:sp>
        <p:grpSp>
          <p:nvGrpSpPr>
            <p:cNvPr id="15" name="Group 14">
              <a:extLst>
                <a:ext uri="{FF2B5EF4-FFF2-40B4-BE49-F238E27FC236}">
                  <a16:creationId xmlns:a16="http://schemas.microsoft.com/office/drawing/2014/main" id="{703DE14F-1FB4-4113-A5DC-153B82DECC5F}"/>
                </a:ext>
              </a:extLst>
            </p:cNvPr>
            <p:cNvGrpSpPr>
              <a:grpSpLocks/>
            </p:cNvGrpSpPr>
            <p:nvPr/>
          </p:nvGrpSpPr>
          <p:grpSpPr>
            <a:xfrm>
              <a:off x="11604554" y="2662617"/>
              <a:ext cx="745355" cy="758152"/>
              <a:chOff x="4568131" y="3871144"/>
              <a:chExt cx="739775" cy="752475"/>
            </a:xfrm>
            <a:solidFill>
              <a:schemeClr val="tx1">
                <a:lumMod val="65000"/>
                <a:lumOff val="35000"/>
              </a:schemeClr>
            </a:solidFill>
          </p:grpSpPr>
          <p:sp>
            <p:nvSpPr>
              <p:cNvPr id="16" name="Freeform 412">
                <a:extLst>
                  <a:ext uri="{FF2B5EF4-FFF2-40B4-BE49-F238E27FC236}">
                    <a16:creationId xmlns:a16="http://schemas.microsoft.com/office/drawing/2014/main" id="{17991A5F-FFDF-46B6-81F3-3C1E39AA3FD4}"/>
                  </a:ext>
                </a:extLst>
              </p:cNvPr>
              <p:cNvSpPr>
                <a:spLocks/>
              </p:cNvSpPr>
              <p:nvPr/>
            </p:nvSpPr>
            <p:spPr bwMode="auto">
              <a:xfrm>
                <a:off x="4985643" y="4368031"/>
                <a:ext cx="258763" cy="255588"/>
              </a:xfrm>
              <a:custGeom>
                <a:avLst/>
                <a:gdLst/>
                <a:ahLst/>
                <a:cxnLst>
                  <a:cxn ang="0">
                    <a:pos x="324" y="312"/>
                  </a:cxn>
                  <a:cxn ang="0">
                    <a:pos x="326" y="309"/>
                  </a:cxn>
                  <a:cxn ang="0">
                    <a:pos x="326" y="309"/>
                  </a:cxn>
                  <a:cxn ang="0">
                    <a:pos x="316" y="305"/>
                  </a:cxn>
                  <a:cxn ang="0">
                    <a:pos x="305" y="301"/>
                  </a:cxn>
                  <a:cxn ang="0">
                    <a:pos x="297" y="295"/>
                  </a:cxn>
                  <a:cxn ang="0">
                    <a:pos x="288" y="288"/>
                  </a:cxn>
                  <a:cxn ang="0">
                    <a:pos x="27" y="27"/>
                  </a:cxn>
                  <a:cxn ang="0">
                    <a:pos x="27" y="27"/>
                  </a:cxn>
                  <a:cxn ang="0">
                    <a:pos x="17" y="15"/>
                  </a:cxn>
                  <a:cxn ang="0">
                    <a:pos x="9" y="0"/>
                  </a:cxn>
                  <a:cxn ang="0">
                    <a:pos x="9" y="0"/>
                  </a:cxn>
                  <a:cxn ang="0">
                    <a:pos x="6" y="6"/>
                  </a:cxn>
                  <a:cxn ang="0">
                    <a:pos x="2" y="11"/>
                  </a:cxn>
                  <a:cxn ang="0">
                    <a:pos x="0" y="19"/>
                  </a:cxn>
                  <a:cxn ang="0">
                    <a:pos x="0" y="27"/>
                  </a:cxn>
                  <a:cxn ang="0">
                    <a:pos x="0" y="32"/>
                  </a:cxn>
                  <a:cxn ang="0">
                    <a:pos x="2" y="40"/>
                  </a:cxn>
                  <a:cxn ang="0">
                    <a:pos x="6" y="46"/>
                  </a:cxn>
                  <a:cxn ang="0">
                    <a:pos x="11" y="51"/>
                  </a:cxn>
                  <a:cxn ang="0">
                    <a:pos x="270" y="312"/>
                  </a:cxn>
                  <a:cxn ang="0">
                    <a:pos x="270" y="312"/>
                  </a:cxn>
                  <a:cxn ang="0">
                    <a:pos x="276" y="316"/>
                  </a:cxn>
                  <a:cxn ang="0">
                    <a:pos x="284" y="320"/>
                  </a:cxn>
                  <a:cxn ang="0">
                    <a:pos x="289" y="322"/>
                  </a:cxn>
                  <a:cxn ang="0">
                    <a:pos x="297" y="322"/>
                  </a:cxn>
                  <a:cxn ang="0">
                    <a:pos x="305" y="322"/>
                  </a:cxn>
                  <a:cxn ang="0">
                    <a:pos x="310" y="320"/>
                  </a:cxn>
                  <a:cxn ang="0">
                    <a:pos x="318" y="316"/>
                  </a:cxn>
                  <a:cxn ang="0">
                    <a:pos x="324" y="312"/>
                  </a:cxn>
                  <a:cxn ang="0">
                    <a:pos x="324" y="312"/>
                  </a:cxn>
                </a:cxnLst>
                <a:rect l="0" t="0" r="r" b="b"/>
                <a:pathLst>
                  <a:path w="326" h="322">
                    <a:moveTo>
                      <a:pt x="324" y="312"/>
                    </a:moveTo>
                    <a:lnTo>
                      <a:pt x="326" y="309"/>
                    </a:lnTo>
                    <a:lnTo>
                      <a:pt x="326" y="309"/>
                    </a:lnTo>
                    <a:lnTo>
                      <a:pt x="316" y="305"/>
                    </a:lnTo>
                    <a:lnTo>
                      <a:pt x="305" y="301"/>
                    </a:lnTo>
                    <a:lnTo>
                      <a:pt x="297" y="295"/>
                    </a:lnTo>
                    <a:lnTo>
                      <a:pt x="288" y="288"/>
                    </a:lnTo>
                    <a:lnTo>
                      <a:pt x="27" y="27"/>
                    </a:lnTo>
                    <a:lnTo>
                      <a:pt x="27" y="27"/>
                    </a:lnTo>
                    <a:lnTo>
                      <a:pt x="17" y="15"/>
                    </a:lnTo>
                    <a:lnTo>
                      <a:pt x="9" y="0"/>
                    </a:lnTo>
                    <a:lnTo>
                      <a:pt x="9" y="0"/>
                    </a:lnTo>
                    <a:lnTo>
                      <a:pt x="6" y="6"/>
                    </a:lnTo>
                    <a:lnTo>
                      <a:pt x="2" y="11"/>
                    </a:lnTo>
                    <a:lnTo>
                      <a:pt x="0" y="19"/>
                    </a:lnTo>
                    <a:lnTo>
                      <a:pt x="0" y="27"/>
                    </a:lnTo>
                    <a:lnTo>
                      <a:pt x="0" y="32"/>
                    </a:lnTo>
                    <a:lnTo>
                      <a:pt x="2" y="40"/>
                    </a:lnTo>
                    <a:lnTo>
                      <a:pt x="6" y="46"/>
                    </a:lnTo>
                    <a:lnTo>
                      <a:pt x="11" y="51"/>
                    </a:lnTo>
                    <a:lnTo>
                      <a:pt x="270" y="312"/>
                    </a:lnTo>
                    <a:lnTo>
                      <a:pt x="270" y="312"/>
                    </a:lnTo>
                    <a:lnTo>
                      <a:pt x="276" y="316"/>
                    </a:lnTo>
                    <a:lnTo>
                      <a:pt x="284" y="320"/>
                    </a:lnTo>
                    <a:lnTo>
                      <a:pt x="289" y="322"/>
                    </a:lnTo>
                    <a:lnTo>
                      <a:pt x="297" y="322"/>
                    </a:lnTo>
                    <a:lnTo>
                      <a:pt x="305" y="322"/>
                    </a:lnTo>
                    <a:lnTo>
                      <a:pt x="310" y="320"/>
                    </a:lnTo>
                    <a:lnTo>
                      <a:pt x="318" y="316"/>
                    </a:lnTo>
                    <a:lnTo>
                      <a:pt x="324" y="312"/>
                    </a:lnTo>
                    <a:lnTo>
                      <a:pt x="324" y="312"/>
                    </a:lnTo>
                    <a:close/>
                  </a:path>
                </a:pathLst>
              </a:custGeom>
              <a:solidFill>
                <a:schemeClr val="bg1">
                  <a:lumMod val="100000"/>
                </a:schemeClr>
              </a:solidFill>
              <a:ln w="9525">
                <a:noFill/>
                <a:round/>
                <a:headEnd/>
                <a:tailEnd/>
              </a:ln>
            </p:spPr>
            <p:txBody>
              <a:bodyPr vert="horz" wrap="square" lIns="103632" tIns="51816" rIns="103632" bIns="51816" numCol="1" anchor="t" anchorCtr="0" compatLnSpc="1">
                <a:prstTxWarp prst="textNoShape">
                  <a:avLst/>
                </a:prstTxWarp>
              </a:bodyPr>
              <a:lstStyle/>
              <a:p>
                <a:endParaRPr lang="en-GB" sz="2267"/>
              </a:p>
            </p:txBody>
          </p:sp>
          <p:sp>
            <p:nvSpPr>
              <p:cNvPr id="17" name="Freeform 413">
                <a:extLst>
                  <a:ext uri="{FF2B5EF4-FFF2-40B4-BE49-F238E27FC236}">
                    <a16:creationId xmlns:a16="http://schemas.microsoft.com/office/drawing/2014/main" id="{912DD7BB-A6FE-48BA-807D-BD1BC49DA188}"/>
                  </a:ext>
                </a:extLst>
              </p:cNvPr>
              <p:cNvSpPr>
                <a:spLocks/>
              </p:cNvSpPr>
              <p:nvPr/>
            </p:nvSpPr>
            <p:spPr bwMode="auto">
              <a:xfrm>
                <a:off x="4568131" y="4098156"/>
                <a:ext cx="320675" cy="276225"/>
              </a:xfrm>
              <a:custGeom>
                <a:avLst/>
                <a:gdLst/>
                <a:ahLst/>
                <a:cxnLst>
                  <a:cxn ang="0">
                    <a:pos x="404" y="322"/>
                  </a:cxn>
                  <a:cxn ang="0">
                    <a:pos x="404" y="322"/>
                  </a:cxn>
                  <a:cxn ang="0">
                    <a:pos x="370" y="328"/>
                  </a:cxn>
                  <a:cxn ang="0">
                    <a:pos x="333" y="329"/>
                  </a:cxn>
                  <a:cxn ang="0">
                    <a:pos x="333" y="329"/>
                  </a:cxn>
                  <a:cxn ang="0">
                    <a:pos x="301" y="328"/>
                  </a:cxn>
                  <a:cxn ang="0">
                    <a:pos x="269" y="324"/>
                  </a:cxn>
                  <a:cxn ang="0">
                    <a:pos x="238" y="316"/>
                  </a:cxn>
                  <a:cxn ang="0">
                    <a:pos x="208" y="305"/>
                  </a:cxn>
                  <a:cxn ang="0">
                    <a:pos x="179" y="291"/>
                  </a:cxn>
                  <a:cxn ang="0">
                    <a:pos x="151" y="274"/>
                  </a:cxn>
                  <a:cxn ang="0">
                    <a:pos x="126" y="255"/>
                  </a:cxn>
                  <a:cxn ang="0">
                    <a:pos x="101" y="234"/>
                  </a:cxn>
                  <a:cxn ang="0">
                    <a:pos x="101" y="234"/>
                  </a:cxn>
                  <a:cxn ang="0">
                    <a:pos x="78" y="208"/>
                  </a:cxn>
                  <a:cxn ang="0">
                    <a:pos x="59" y="181"/>
                  </a:cxn>
                  <a:cxn ang="0">
                    <a:pos x="42" y="154"/>
                  </a:cxn>
                  <a:cxn ang="0">
                    <a:pos x="29" y="124"/>
                  </a:cxn>
                  <a:cxn ang="0">
                    <a:pos x="19" y="95"/>
                  </a:cxn>
                  <a:cxn ang="0">
                    <a:pos x="12" y="63"/>
                  </a:cxn>
                  <a:cxn ang="0">
                    <a:pos x="8" y="32"/>
                  </a:cxn>
                  <a:cxn ang="0">
                    <a:pos x="6" y="0"/>
                  </a:cxn>
                  <a:cxn ang="0">
                    <a:pos x="6" y="0"/>
                  </a:cxn>
                  <a:cxn ang="0">
                    <a:pos x="0" y="36"/>
                  </a:cxn>
                  <a:cxn ang="0">
                    <a:pos x="0" y="70"/>
                  </a:cxn>
                  <a:cxn ang="0">
                    <a:pos x="4" y="105"/>
                  </a:cxn>
                  <a:cxn ang="0">
                    <a:pos x="12" y="139"/>
                  </a:cxn>
                  <a:cxn ang="0">
                    <a:pos x="23" y="171"/>
                  </a:cxn>
                  <a:cxn ang="0">
                    <a:pos x="40" y="204"/>
                  </a:cxn>
                  <a:cxn ang="0">
                    <a:pos x="50" y="219"/>
                  </a:cxn>
                  <a:cxn ang="0">
                    <a:pos x="59" y="234"/>
                  </a:cxn>
                  <a:cxn ang="0">
                    <a:pos x="72" y="248"/>
                  </a:cxn>
                  <a:cxn ang="0">
                    <a:pos x="84" y="261"/>
                  </a:cxn>
                  <a:cxn ang="0">
                    <a:pos x="84" y="261"/>
                  </a:cxn>
                  <a:cxn ang="0">
                    <a:pos x="101" y="276"/>
                  </a:cxn>
                  <a:cxn ang="0">
                    <a:pos x="118" y="291"/>
                  </a:cxn>
                  <a:cxn ang="0">
                    <a:pos x="137" y="303"/>
                  </a:cxn>
                  <a:cxn ang="0">
                    <a:pos x="156" y="314"/>
                  </a:cxn>
                  <a:cxn ang="0">
                    <a:pos x="175" y="324"/>
                  </a:cxn>
                  <a:cxn ang="0">
                    <a:pos x="196" y="331"/>
                  </a:cxn>
                  <a:cxn ang="0">
                    <a:pos x="217" y="337"/>
                  </a:cxn>
                  <a:cxn ang="0">
                    <a:pos x="238" y="341"/>
                  </a:cxn>
                  <a:cxn ang="0">
                    <a:pos x="259" y="345"/>
                  </a:cxn>
                  <a:cxn ang="0">
                    <a:pos x="280" y="347"/>
                  </a:cxn>
                  <a:cxn ang="0">
                    <a:pos x="301" y="345"/>
                  </a:cxn>
                  <a:cxn ang="0">
                    <a:pos x="322" y="345"/>
                  </a:cxn>
                  <a:cxn ang="0">
                    <a:pos x="343" y="341"/>
                  </a:cxn>
                  <a:cxn ang="0">
                    <a:pos x="364" y="335"/>
                  </a:cxn>
                  <a:cxn ang="0">
                    <a:pos x="385" y="329"/>
                  </a:cxn>
                  <a:cxn ang="0">
                    <a:pos x="404" y="322"/>
                  </a:cxn>
                  <a:cxn ang="0">
                    <a:pos x="404" y="322"/>
                  </a:cxn>
                </a:cxnLst>
                <a:rect l="0" t="0" r="r" b="b"/>
                <a:pathLst>
                  <a:path w="404" h="347">
                    <a:moveTo>
                      <a:pt x="404" y="322"/>
                    </a:moveTo>
                    <a:lnTo>
                      <a:pt x="404" y="322"/>
                    </a:lnTo>
                    <a:lnTo>
                      <a:pt x="370" y="328"/>
                    </a:lnTo>
                    <a:lnTo>
                      <a:pt x="333" y="329"/>
                    </a:lnTo>
                    <a:lnTo>
                      <a:pt x="333" y="329"/>
                    </a:lnTo>
                    <a:lnTo>
                      <a:pt x="301" y="328"/>
                    </a:lnTo>
                    <a:lnTo>
                      <a:pt x="269" y="324"/>
                    </a:lnTo>
                    <a:lnTo>
                      <a:pt x="238" y="316"/>
                    </a:lnTo>
                    <a:lnTo>
                      <a:pt x="208" y="305"/>
                    </a:lnTo>
                    <a:lnTo>
                      <a:pt x="179" y="291"/>
                    </a:lnTo>
                    <a:lnTo>
                      <a:pt x="151" y="274"/>
                    </a:lnTo>
                    <a:lnTo>
                      <a:pt x="126" y="255"/>
                    </a:lnTo>
                    <a:lnTo>
                      <a:pt x="101" y="234"/>
                    </a:lnTo>
                    <a:lnTo>
                      <a:pt x="101" y="234"/>
                    </a:lnTo>
                    <a:lnTo>
                      <a:pt x="78" y="208"/>
                    </a:lnTo>
                    <a:lnTo>
                      <a:pt x="59" y="181"/>
                    </a:lnTo>
                    <a:lnTo>
                      <a:pt x="42" y="154"/>
                    </a:lnTo>
                    <a:lnTo>
                      <a:pt x="29" y="124"/>
                    </a:lnTo>
                    <a:lnTo>
                      <a:pt x="19" y="95"/>
                    </a:lnTo>
                    <a:lnTo>
                      <a:pt x="12" y="63"/>
                    </a:lnTo>
                    <a:lnTo>
                      <a:pt x="8" y="32"/>
                    </a:lnTo>
                    <a:lnTo>
                      <a:pt x="6" y="0"/>
                    </a:lnTo>
                    <a:lnTo>
                      <a:pt x="6" y="0"/>
                    </a:lnTo>
                    <a:lnTo>
                      <a:pt x="0" y="36"/>
                    </a:lnTo>
                    <a:lnTo>
                      <a:pt x="0" y="70"/>
                    </a:lnTo>
                    <a:lnTo>
                      <a:pt x="4" y="105"/>
                    </a:lnTo>
                    <a:lnTo>
                      <a:pt x="12" y="139"/>
                    </a:lnTo>
                    <a:lnTo>
                      <a:pt x="23" y="171"/>
                    </a:lnTo>
                    <a:lnTo>
                      <a:pt x="40" y="204"/>
                    </a:lnTo>
                    <a:lnTo>
                      <a:pt x="50" y="219"/>
                    </a:lnTo>
                    <a:lnTo>
                      <a:pt x="59" y="234"/>
                    </a:lnTo>
                    <a:lnTo>
                      <a:pt x="72" y="248"/>
                    </a:lnTo>
                    <a:lnTo>
                      <a:pt x="84" y="261"/>
                    </a:lnTo>
                    <a:lnTo>
                      <a:pt x="84" y="261"/>
                    </a:lnTo>
                    <a:lnTo>
                      <a:pt x="101" y="276"/>
                    </a:lnTo>
                    <a:lnTo>
                      <a:pt x="118" y="291"/>
                    </a:lnTo>
                    <a:lnTo>
                      <a:pt x="137" y="303"/>
                    </a:lnTo>
                    <a:lnTo>
                      <a:pt x="156" y="314"/>
                    </a:lnTo>
                    <a:lnTo>
                      <a:pt x="175" y="324"/>
                    </a:lnTo>
                    <a:lnTo>
                      <a:pt x="196" y="331"/>
                    </a:lnTo>
                    <a:lnTo>
                      <a:pt x="217" y="337"/>
                    </a:lnTo>
                    <a:lnTo>
                      <a:pt x="238" y="341"/>
                    </a:lnTo>
                    <a:lnTo>
                      <a:pt x="259" y="345"/>
                    </a:lnTo>
                    <a:lnTo>
                      <a:pt x="280" y="347"/>
                    </a:lnTo>
                    <a:lnTo>
                      <a:pt x="301" y="345"/>
                    </a:lnTo>
                    <a:lnTo>
                      <a:pt x="322" y="345"/>
                    </a:lnTo>
                    <a:lnTo>
                      <a:pt x="343" y="341"/>
                    </a:lnTo>
                    <a:lnTo>
                      <a:pt x="364" y="335"/>
                    </a:lnTo>
                    <a:lnTo>
                      <a:pt x="385" y="329"/>
                    </a:lnTo>
                    <a:lnTo>
                      <a:pt x="404" y="322"/>
                    </a:lnTo>
                    <a:lnTo>
                      <a:pt x="404" y="322"/>
                    </a:lnTo>
                    <a:close/>
                  </a:path>
                </a:pathLst>
              </a:custGeom>
              <a:solidFill>
                <a:schemeClr val="bg1">
                  <a:lumMod val="100000"/>
                </a:schemeClr>
              </a:solidFill>
              <a:ln w="9525">
                <a:noFill/>
                <a:round/>
                <a:headEnd/>
                <a:tailEnd/>
              </a:ln>
            </p:spPr>
            <p:txBody>
              <a:bodyPr vert="horz" wrap="square" lIns="103632" tIns="51816" rIns="103632" bIns="51816" numCol="1" anchor="t" anchorCtr="0" compatLnSpc="1">
                <a:prstTxWarp prst="textNoShape">
                  <a:avLst/>
                </a:prstTxWarp>
              </a:bodyPr>
              <a:lstStyle/>
              <a:p>
                <a:endParaRPr lang="en-GB" sz="2267"/>
              </a:p>
            </p:txBody>
          </p:sp>
          <p:sp>
            <p:nvSpPr>
              <p:cNvPr id="18" name="Freeform 414">
                <a:extLst>
                  <a:ext uri="{FF2B5EF4-FFF2-40B4-BE49-F238E27FC236}">
                    <a16:creationId xmlns:a16="http://schemas.microsoft.com/office/drawing/2014/main" id="{B646CC98-8CFB-4311-9513-EEA3D7880009}"/>
                  </a:ext>
                </a:extLst>
              </p:cNvPr>
              <p:cNvSpPr>
                <a:spLocks noEditPoints="1"/>
              </p:cNvSpPr>
              <p:nvPr/>
            </p:nvSpPr>
            <p:spPr bwMode="auto">
              <a:xfrm>
                <a:off x="4603056" y="3871144"/>
                <a:ext cx="458788" cy="457200"/>
              </a:xfrm>
              <a:custGeom>
                <a:avLst/>
                <a:gdLst/>
                <a:ahLst/>
                <a:cxnLst>
                  <a:cxn ang="0">
                    <a:pos x="65" y="107"/>
                  </a:cxn>
                  <a:cxn ang="0">
                    <a:pos x="21" y="181"/>
                  </a:cxn>
                  <a:cxn ang="0">
                    <a:pos x="2" y="261"/>
                  </a:cxn>
                  <a:cxn ang="0">
                    <a:pos x="6" y="345"/>
                  </a:cxn>
                  <a:cxn ang="0">
                    <a:pos x="34" y="423"/>
                  </a:cxn>
                  <a:cxn ang="0">
                    <a:pos x="86" y="494"/>
                  </a:cxn>
                  <a:cxn ang="0">
                    <a:pos x="131" y="530"/>
                  </a:cxn>
                  <a:cxn ang="0">
                    <a:pos x="208" y="566"/>
                  </a:cxn>
                  <a:cxn ang="0">
                    <a:pos x="289" y="577"/>
                  </a:cxn>
                  <a:cxn ang="0">
                    <a:pos x="345" y="574"/>
                  </a:cxn>
                  <a:cxn ang="0">
                    <a:pos x="423" y="545"/>
                  </a:cxn>
                  <a:cxn ang="0">
                    <a:pos x="493" y="494"/>
                  </a:cxn>
                  <a:cxn ang="0">
                    <a:pos x="530" y="448"/>
                  </a:cxn>
                  <a:cxn ang="0">
                    <a:pos x="566" y="372"/>
                  </a:cxn>
                  <a:cxn ang="0">
                    <a:pos x="577" y="290"/>
                  </a:cxn>
                  <a:cxn ang="0">
                    <a:pos x="566" y="208"/>
                  </a:cxn>
                  <a:cxn ang="0">
                    <a:pos x="530" y="130"/>
                  </a:cxn>
                  <a:cxn ang="0">
                    <a:pos x="493" y="86"/>
                  </a:cxn>
                  <a:cxn ang="0">
                    <a:pos x="423" y="35"/>
                  </a:cxn>
                  <a:cxn ang="0">
                    <a:pos x="345" y="6"/>
                  </a:cxn>
                  <a:cxn ang="0">
                    <a:pos x="289" y="0"/>
                  </a:cxn>
                  <a:cxn ang="0">
                    <a:pos x="208" y="12"/>
                  </a:cxn>
                  <a:cxn ang="0">
                    <a:pos x="129" y="48"/>
                  </a:cxn>
                  <a:cxn ang="0">
                    <a:pos x="86" y="86"/>
                  </a:cxn>
                  <a:cxn ang="0">
                    <a:pos x="539" y="315"/>
                  </a:cxn>
                  <a:cxn ang="0">
                    <a:pos x="522" y="385"/>
                  </a:cxn>
                  <a:cxn ang="0">
                    <a:pos x="484" y="448"/>
                  </a:cxn>
                  <a:cxn ang="0">
                    <a:pos x="448" y="484"/>
                  </a:cxn>
                  <a:cxn ang="0">
                    <a:pos x="385" y="522"/>
                  </a:cxn>
                  <a:cxn ang="0">
                    <a:pos x="314" y="539"/>
                  </a:cxn>
                  <a:cxn ang="0">
                    <a:pos x="265" y="539"/>
                  </a:cxn>
                  <a:cxn ang="0">
                    <a:pos x="192" y="522"/>
                  </a:cxn>
                  <a:cxn ang="0">
                    <a:pos x="129" y="484"/>
                  </a:cxn>
                  <a:cxn ang="0">
                    <a:pos x="95" y="448"/>
                  </a:cxn>
                  <a:cxn ang="0">
                    <a:pos x="57" y="385"/>
                  </a:cxn>
                  <a:cxn ang="0">
                    <a:pos x="40" y="315"/>
                  </a:cxn>
                  <a:cxn ang="0">
                    <a:pos x="40" y="265"/>
                  </a:cxn>
                  <a:cxn ang="0">
                    <a:pos x="57" y="193"/>
                  </a:cxn>
                  <a:cxn ang="0">
                    <a:pos x="95" y="130"/>
                  </a:cxn>
                  <a:cxn ang="0">
                    <a:pos x="129" y="95"/>
                  </a:cxn>
                  <a:cxn ang="0">
                    <a:pos x="192" y="57"/>
                  </a:cxn>
                  <a:cxn ang="0">
                    <a:pos x="265" y="40"/>
                  </a:cxn>
                  <a:cxn ang="0">
                    <a:pos x="314" y="40"/>
                  </a:cxn>
                  <a:cxn ang="0">
                    <a:pos x="385" y="57"/>
                  </a:cxn>
                  <a:cxn ang="0">
                    <a:pos x="448" y="95"/>
                  </a:cxn>
                  <a:cxn ang="0">
                    <a:pos x="484" y="130"/>
                  </a:cxn>
                  <a:cxn ang="0">
                    <a:pos x="522" y="193"/>
                  </a:cxn>
                  <a:cxn ang="0">
                    <a:pos x="539" y="265"/>
                  </a:cxn>
                </a:cxnLst>
                <a:rect l="0" t="0" r="r" b="b"/>
                <a:pathLst>
                  <a:path w="577" h="577">
                    <a:moveTo>
                      <a:pt x="86" y="86"/>
                    </a:moveTo>
                    <a:lnTo>
                      <a:pt x="86" y="86"/>
                    </a:lnTo>
                    <a:lnTo>
                      <a:pt x="65" y="107"/>
                    </a:lnTo>
                    <a:lnTo>
                      <a:pt x="48" y="130"/>
                    </a:lnTo>
                    <a:lnTo>
                      <a:pt x="34" y="155"/>
                    </a:lnTo>
                    <a:lnTo>
                      <a:pt x="21" y="181"/>
                    </a:lnTo>
                    <a:lnTo>
                      <a:pt x="13" y="208"/>
                    </a:lnTo>
                    <a:lnTo>
                      <a:pt x="6" y="235"/>
                    </a:lnTo>
                    <a:lnTo>
                      <a:pt x="2" y="261"/>
                    </a:lnTo>
                    <a:lnTo>
                      <a:pt x="0" y="290"/>
                    </a:lnTo>
                    <a:lnTo>
                      <a:pt x="2" y="316"/>
                    </a:lnTo>
                    <a:lnTo>
                      <a:pt x="6" y="345"/>
                    </a:lnTo>
                    <a:lnTo>
                      <a:pt x="13" y="372"/>
                    </a:lnTo>
                    <a:lnTo>
                      <a:pt x="21" y="398"/>
                    </a:lnTo>
                    <a:lnTo>
                      <a:pt x="34" y="423"/>
                    </a:lnTo>
                    <a:lnTo>
                      <a:pt x="48" y="448"/>
                    </a:lnTo>
                    <a:lnTo>
                      <a:pt x="65" y="471"/>
                    </a:lnTo>
                    <a:lnTo>
                      <a:pt x="86" y="494"/>
                    </a:lnTo>
                    <a:lnTo>
                      <a:pt x="86" y="494"/>
                    </a:lnTo>
                    <a:lnTo>
                      <a:pt x="107" y="513"/>
                    </a:lnTo>
                    <a:lnTo>
                      <a:pt x="131" y="530"/>
                    </a:lnTo>
                    <a:lnTo>
                      <a:pt x="154" y="545"/>
                    </a:lnTo>
                    <a:lnTo>
                      <a:pt x="181" y="556"/>
                    </a:lnTo>
                    <a:lnTo>
                      <a:pt x="208" y="566"/>
                    </a:lnTo>
                    <a:lnTo>
                      <a:pt x="234" y="574"/>
                    </a:lnTo>
                    <a:lnTo>
                      <a:pt x="261" y="577"/>
                    </a:lnTo>
                    <a:lnTo>
                      <a:pt x="289" y="577"/>
                    </a:lnTo>
                    <a:lnTo>
                      <a:pt x="289" y="577"/>
                    </a:lnTo>
                    <a:lnTo>
                      <a:pt x="316" y="577"/>
                    </a:lnTo>
                    <a:lnTo>
                      <a:pt x="345" y="574"/>
                    </a:lnTo>
                    <a:lnTo>
                      <a:pt x="371" y="566"/>
                    </a:lnTo>
                    <a:lnTo>
                      <a:pt x="398" y="556"/>
                    </a:lnTo>
                    <a:lnTo>
                      <a:pt x="423" y="545"/>
                    </a:lnTo>
                    <a:lnTo>
                      <a:pt x="448" y="530"/>
                    </a:lnTo>
                    <a:lnTo>
                      <a:pt x="472" y="513"/>
                    </a:lnTo>
                    <a:lnTo>
                      <a:pt x="493" y="494"/>
                    </a:lnTo>
                    <a:lnTo>
                      <a:pt x="493" y="494"/>
                    </a:lnTo>
                    <a:lnTo>
                      <a:pt x="512" y="471"/>
                    </a:lnTo>
                    <a:lnTo>
                      <a:pt x="530" y="448"/>
                    </a:lnTo>
                    <a:lnTo>
                      <a:pt x="545" y="423"/>
                    </a:lnTo>
                    <a:lnTo>
                      <a:pt x="556" y="398"/>
                    </a:lnTo>
                    <a:lnTo>
                      <a:pt x="566" y="372"/>
                    </a:lnTo>
                    <a:lnTo>
                      <a:pt x="573" y="345"/>
                    </a:lnTo>
                    <a:lnTo>
                      <a:pt x="577" y="316"/>
                    </a:lnTo>
                    <a:lnTo>
                      <a:pt x="577" y="290"/>
                    </a:lnTo>
                    <a:lnTo>
                      <a:pt x="577" y="261"/>
                    </a:lnTo>
                    <a:lnTo>
                      <a:pt x="573" y="235"/>
                    </a:lnTo>
                    <a:lnTo>
                      <a:pt x="566" y="208"/>
                    </a:lnTo>
                    <a:lnTo>
                      <a:pt x="556" y="181"/>
                    </a:lnTo>
                    <a:lnTo>
                      <a:pt x="545" y="155"/>
                    </a:lnTo>
                    <a:lnTo>
                      <a:pt x="530" y="130"/>
                    </a:lnTo>
                    <a:lnTo>
                      <a:pt x="512" y="107"/>
                    </a:lnTo>
                    <a:lnTo>
                      <a:pt x="493" y="86"/>
                    </a:lnTo>
                    <a:lnTo>
                      <a:pt x="493" y="86"/>
                    </a:lnTo>
                    <a:lnTo>
                      <a:pt x="472" y="65"/>
                    </a:lnTo>
                    <a:lnTo>
                      <a:pt x="448" y="48"/>
                    </a:lnTo>
                    <a:lnTo>
                      <a:pt x="423" y="35"/>
                    </a:lnTo>
                    <a:lnTo>
                      <a:pt x="398" y="21"/>
                    </a:lnTo>
                    <a:lnTo>
                      <a:pt x="371" y="12"/>
                    </a:lnTo>
                    <a:lnTo>
                      <a:pt x="345" y="6"/>
                    </a:lnTo>
                    <a:lnTo>
                      <a:pt x="316" y="2"/>
                    </a:lnTo>
                    <a:lnTo>
                      <a:pt x="289" y="0"/>
                    </a:lnTo>
                    <a:lnTo>
                      <a:pt x="289" y="0"/>
                    </a:lnTo>
                    <a:lnTo>
                      <a:pt x="261" y="2"/>
                    </a:lnTo>
                    <a:lnTo>
                      <a:pt x="234" y="6"/>
                    </a:lnTo>
                    <a:lnTo>
                      <a:pt x="208" y="12"/>
                    </a:lnTo>
                    <a:lnTo>
                      <a:pt x="181" y="21"/>
                    </a:lnTo>
                    <a:lnTo>
                      <a:pt x="154" y="35"/>
                    </a:lnTo>
                    <a:lnTo>
                      <a:pt x="129" y="48"/>
                    </a:lnTo>
                    <a:lnTo>
                      <a:pt x="107" y="65"/>
                    </a:lnTo>
                    <a:lnTo>
                      <a:pt x="86" y="86"/>
                    </a:lnTo>
                    <a:lnTo>
                      <a:pt x="86" y="86"/>
                    </a:lnTo>
                    <a:close/>
                    <a:moveTo>
                      <a:pt x="541" y="290"/>
                    </a:moveTo>
                    <a:lnTo>
                      <a:pt x="541" y="290"/>
                    </a:lnTo>
                    <a:lnTo>
                      <a:pt x="539" y="315"/>
                    </a:lnTo>
                    <a:lnTo>
                      <a:pt x="535" y="339"/>
                    </a:lnTo>
                    <a:lnTo>
                      <a:pt x="530" y="362"/>
                    </a:lnTo>
                    <a:lnTo>
                      <a:pt x="522" y="385"/>
                    </a:lnTo>
                    <a:lnTo>
                      <a:pt x="510" y="408"/>
                    </a:lnTo>
                    <a:lnTo>
                      <a:pt x="499" y="429"/>
                    </a:lnTo>
                    <a:lnTo>
                      <a:pt x="484" y="448"/>
                    </a:lnTo>
                    <a:lnTo>
                      <a:pt x="467" y="467"/>
                    </a:lnTo>
                    <a:lnTo>
                      <a:pt x="467" y="467"/>
                    </a:lnTo>
                    <a:lnTo>
                      <a:pt x="448" y="484"/>
                    </a:lnTo>
                    <a:lnTo>
                      <a:pt x="429" y="499"/>
                    </a:lnTo>
                    <a:lnTo>
                      <a:pt x="408" y="511"/>
                    </a:lnTo>
                    <a:lnTo>
                      <a:pt x="385" y="522"/>
                    </a:lnTo>
                    <a:lnTo>
                      <a:pt x="362" y="530"/>
                    </a:lnTo>
                    <a:lnTo>
                      <a:pt x="339" y="536"/>
                    </a:lnTo>
                    <a:lnTo>
                      <a:pt x="314" y="539"/>
                    </a:lnTo>
                    <a:lnTo>
                      <a:pt x="289" y="541"/>
                    </a:lnTo>
                    <a:lnTo>
                      <a:pt x="289" y="541"/>
                    </a:lnTo>
                    <a:lnTo>
                      <a:pt x="265" y="539"/>
                    </a:lnTo>
                    <a:lnTo>
                      <a:pt x="240" y="536"/>
                    </a:lnTo>
                    <a:lnTo>
                      <a:pt x="215" y="530"/>
                    </a:lnTo>
                    <a:lnTo>
                      <a:pt x="192" y="522"/>
                    </a:lnTo>
                    <a:lnTo>
                      <a:pt x="171" y="511"/>
                    </a:lnTo>
                    <a:lnTo>
                      <a:pt x="150" y="499"/>
                    </a:lnTo>
                    <a:lnTo>
                      <a:pt x="129" y="484"/>
                    </a:lnTo>
                    <a:lnTo>
                      <a:pt x="112" y="467"/>
                    </a:lnTo>
                    <a:lnTo>
                      <a:pt x="112" y="467"/>
                    </a:lnTo>
                    <a:lnTo>
                      <a:pt x="95" y="448"/>
                    </a:lnTo>
                    <a:lnTo>
                      <a:pt x="80" y="429"/>
                    </a:lnTo>
                    <a:lnTo>
                      <a:pt x="68" y="408"/>
                    </a:lnTo>
                    <a:lnTo>
                      <a:pt x="57" y="385"/>
                    </a:lnTo>
                    <a:lnTo>
                      <a:pt x="49" y="362"/>
                    </a:lnTo>
                    <a:lnTo>
                      <a:pt x="44" y="339"/>
                    </a:lnTo>
                    <a:lnTo>
                      <a:pt x="40" y="315"/>
                    </a:lnTo>
                    <a:lnTo>
                      <a:pt x="38" y="290"/>
                    </a:lnTo>
                    <a:lnTo>
                      <a:pt x="38" y="290"/>
                    </a:lnTo>
                    <a:lnTo>
                      <a:pt x="40" y="265"/>
                    </a:lnTo>
                    <a:lnTo>
                      <a:pt x="44" y="240"/>
                    </a:lnTo>
                    <a:lnTo>
                      <a:pt x="49" y="215"/>
                    </a:lnTo>
                    <a:lnTo>
                      <a:pt x="57" y="193"/>
                    </a:lnTo>
                    <a:lnTo>
                      <a:pt x="68" y="172"/>
                    </a:lnTo>
                    <a:lnTo>
                      <a:pt x="80" y="151"/>
                    </a:lnTo>
                    <a:lnTo>
                      <a:pt x="95" y="130"/>
                    </a:lnTo>
                    <a:lnTo>
                      <a:pt x="112" y="113"/>
                    </a:lnTo>
                    <a:lnTo>
                      <a:pt x="112" y="113"/>
                    </a:lnTo>
                    <a:lnTo>
                      <a:pt x="129" y="95"/>
                    </a:lnTo>
                    <a:lnTo>
                      <a:pt x="150" y="80"/>
                    </a:lnTo>
                    <a:lnTo>
                      <a:pt x="171" y="67"/>
                    </a:lnTo>
                    <a:lnTo>
                      <a:pt x="192" y="57"/>
                    </a:lnTo>
                    <a:lnTo>
                      <a:pt x="215" y="50"/>
                    </a:lnTo>
                    <a:lnTo>
                      <a:pt x="240" y="44"/>
                    </a:lnTo>
                    <a:lnTo>
                      <a:pt x="265" y="40"/>
                    </a:lnTo>
                    <a:lnTo>
                      <a:pt x="289" y="38"/>
                    </a:lnTo>
                    <a:lnTo>
                      <a:pt x="289" y="38"/>
                    </a:lnTo>
                    <a:lnTo>
                      <a:pt x="314" y="40"/>
                    </a:lnTo>
                    <a:lnTo>
                      <a:pt x="339" y="44"/>
                    </a:lnTo>
                    <a:lnTo>
                      <a:pt x="362" y="50"/>
                    </a:lnTo>
                    <a:lnTo>
                      <a:pt x="385" y="57"/>
                    </a:lnTo>
                    <a:lnTo>
                      <a:pt x="408" y="67"/>
                    </a:lnTo>
                    <a:lnTo>
                      <a:pt x="429" y="80"/>
                    </a:lnTo>
                    <a:lnTo>
                      <a:pt x="448" y="95"/>
                    </a:lnTo>
                    <a:lnTo>
                      <a:pt x="467" y="113"/>
                    </a:lnTo>
                    <a:lnTo>
                      <a:pt x="467" y="113"/>
                    </a:lnTo>
                    <a:lnTo>
                      <a:pt x="484" y="130"/>
                    </a:lnTo>
                    <a:lnTo>
                      <a:pt x="499" y="151"/>
                    </a:lnTo>
                    <a:lnTo>
                      <a:pt x="510" y="172"/>
                    </a:lnTo>
                    <a:lnTo>
                      <a:pt x="522" y="193"/>
                    </a:lnTo>
                    <a:lnTo>
                      <a:pt x="530" y="215"/>
                    </a:lnTo>
                    <a:lnTo>
                      <a:pt x="535" y="240"/>
                    </a:lnTo>
                    <a:lnTo>
                      <a:pt x="539" y="265"/>
                    </a:lnTo>
                    <a:lnTo>
                      <a:pt x="541" y="290"/>
                    </a:lnTo>
                    <a:lnTo>
                      <a:pt x="541" y="290"/>
                    </a:lnTo>
                    <a:close/>
                  </a:path>
                </a:pathLst>
              </a:custGeom>
              <a:solidFill>
                <a:schemeClr val="bg1">
                  <a:lumMod val="100000"/>
                </a:schemeClr>
              </a:solidFill>
              <a:ln w="9525">
                <a:noFill/>
                <a:round/>
                <a:headEnd/>
                <a:tailEnd/>
              </a:ln>
            </p:spPr>
            <p:txBody>
              <a:bodyPr vert="horz" wrap="square" lIns="103632" tIns="51816" rIns="103632" bIns="51816" numCol="1" anchor="t" anchorCtr="0" compatLnSpc="1">
                <a:prstTxWarp prst="textNoShape">
                  <a:avLst/>
                </a:prstTxWarp>
              </a:bodyPr>
              <a:lstStyle/>
              <a:p>
                <a:endParaRPr lang="en-GB" sz="2267"/>
              </a:p>
            </p:txBody>
          </p:sp>
          <p:sp>
            <p:nvSpPr>
              <p:cNvPr id="19" name="Freeform 415">
                <a:extLst>
                  <a:ext uri="{FF2B5EF4-FFF2-40B4-BE49-F238E27FC236}">
                    <a16:creationId xmlns:a16="http://schemas.microsoft.com/office/drawing/2014/main" id="{F844C41E-C58E-4DA8-94EA-C201E7EE72A9}"/>
                  </a:ext>
                </a:extLst>
              </p:cNvPr>
              <p:cNvSpPr>
                <a:spLocks/>
              </p:cNvSpPr>
              <p:nvPr/>
            </p:nvSpPr>
            <p:spPr bwMode="auto">
              <a:xfrm>
                <a:off x="4664968" y="3933056"/>
                <a:ext cx="334963" cy="334963"/>
              </a:xfrm>
              <a:custGeom>
                <a:avLst/>
                <a:gdLst/>
                <a:ahLst/>
                <a:cxnLst>
                  <a:cxn ang="0">
                    <a:pos x="61" y="61"/>
                  </a:cxn>
                  <a:cxn ang="0">
                    <a:pos x="34" y="96"/>
                  </a:cxn>
                  <a:cxn ang="0">
                    <a:pos x="15" y="132"/>
                  </a:cxn>
                  <a:cxn ang="0">
                    <a:pos x="4" y="172"/>
                  </a:cxn>
                  <a:cxn ang="0">
                    <a:pos x="0" y="212"/>
                  </a:cxn>
                  <a:cxn ang="0">
                    <a:pos x="4" y="252"/>
                  </a:cxn>
                  <a:cxn ang="0">
                    <a:pos x="15" y="292"/>
                  </a:cxn>
                  <a:cxn ang="0">
                    <a:pos x="34" y="328"/>
                  </a:cxn>
                  <a:cxn ang="0">
                    <a:pos x="61" y="360"/>
                  </a:cxn>
                  <a:cxn ang="0">
                    <a:pos x="78" y="376"/>
                  </a:cxn>
                  <a:cxn ang="0">
                    <a:pos x="112" y="398"/>
                  </a:cxn>
                  <a:cxn ang="0">
                    <a:pos x="151" y="414"/>
                  </a:cxn>
                  <a:cxn ang="0">
                    <a:pos x="191" y="421"/>
                  </a:cxn>
                  <a:cxn ang="0">
                    <a:pos x="211" y="423"/>
                  </a:cxn>
                  <a:cxn ang="0">
                    <a:pos x="251" y="419"/>
                  </a:cxn>
                  <a:cxn ang="0">
                    <a:pos x="291" y="408"/>
                  </a:cxn>
                  <a:cxn ang="0">
                    <a:pos x="328" y="389"/>
                  </a:cxn>
                  <a:cxn ang="0">
                    <a:pos x="360" y="360"/>
                  </a:cxn>
                  <a:cxn ang="0">
                    <a:pos x="375" y="345"/>
                  </a:cxn>
                  <a:cxn ang="0">
                    <a:pos x="398" y="309"/>
                  </a:cxn>
                  <a:cxn ang="0">
                    <a:pos x="413" y="271"/>
                  </a:cxn>
                  <a:cxn ang="0">
                    <a:pos x="423" y="231"/>
                  </a:cxn>
                  <a:cxn ang="0">
                    <a:pos x="423" y="191"/>
                  </a:cxn>
                  <a:cxn ang="0">
                    <a:pos x="413" y="151"/>
                  </a:cxn>
                  <a:cxn ang="0">
                    <a:pos x="398" y="113"/>
                  </a:cxn>
                  <a:cxn ang="0">
                    <a:pos x="375" y="78"/>
                  </a:cxn>
                  <a:cxn ang="0">
                    <a:pos x="360" y="61"/>
                  </a:cxn>
                  <a:cxn ang="0">
                    <a:pos x="328" y="35"/>
                  </a:cxn>
                  <a:cxn ang="0">
                    <a:pos x="291" y="16"/>
                  </a:cxn>
                  <a:cxn ang="0">
                    <a:pos x="251" y="4"/>
                  </a:cxn>
                  <a:cxn ang="0">
                    <a:pos x="211" y="0"/>
                  </a:cxn>
                  <a:cxn ang="0">
                    <a:pos x="191" y="0"/>
                  </a:cxn>
                  <a:cxn ang="0">
                    <a:pos x="151" y="8"/>
                  </a:cxn>
                  <a:cxn ang="0">
                    <a:pos x="112" y="23"/>
                  </a:cxn>
                  <a:cxn ang="0">
                    <a:pos x="78" y="48"/>
                  </a:cxn>
                  <a:cxn ang="0">
                    <a:pos x="61" y="61"/>
                  </a:cxn>
                </a:cxnLst>
                <a:rect l="0" t="0" r="r" b="b"/>
                <a:pathLst>
                  <a:path w="423" h="423">
                    <a:moveTo>
                      <a:pt x="61" y="61"/>
                    </a:moveTo>
                    <a:lnTo>
                      <a:pt x="61" y="61"/>
                    </a:lnTo>
                    <a:lnTo>
                      <a:pt x="48" y="78"/>
                    </a:lnTo>
                    <a:lnTo>
                      <a:pt x="34" y="96"/>
                    </a:lnTo>
                    <a:lnTo>
                      <a:pt x="23" y="113"/>
                    </a:lnTo>
                    <a:lnTo>
                      <a:pt x="15" y="132"/>
                    </a:lnTo>
                    <a:lnTo>
                      <a:pt x="8" y="151"/>
                    </a:lnTo>
                    <a:lnTo>
                      <a:pt x="4" y="172"/>
                    </a:lnTo>
                    <a:lnTo>
                      <a:pt x="0" y="191"/>
                    </a:lnTo>
                    <a:lnTo>
                      <a:pt x="0" y="212"/>
                    </a:lnTo>
                    <a:lnTo>
                      <a:pt x="0" y="231"/>
                    </a:lnTo>
                    <a:lnTo>
                      <a:pt x="4" y="252"/>
                    </a:lnTo>
                    <a:lnTo>
                      <a:pt x="8" y="271"/>
                    </a:lnTo>
                    <a:lnTo>
                      <a:pt x="15" y="292"/>
                    </a:lnTo>
                    <a:lnTo>
                      <a:pt x="23" y="309"/>
                    </a:lnTo>
                    <a:lnTo>
                      <a:pt x="34" y="328"/>
                    </a:lnTo>
                    <a:lnTo>
                      <a:pt x="48" y="345"/>
                    </a:lnTo>
                    <a:lnTo>
                      <a:pt x="61" y="360"/>
                    </a:lnTo>
                    <a:lnTo>
                      <a:pt x="61" y="360"/>
                    </a:lnTo>
                    <a:lnTo>
                      <a:pt x="78" y="376"/>
                    </a:lnTo>
                    <a:lnTo>
                      <a:pt x="95" y="389"/>
                    </a:lnTo>
                    <a:lnTo>
                      <a:pt x="112" y="398"/>
                    </a:lnTo>
                    <a:lnTo>
                      <a:pt x="131" y="408"/>
                    </a:lnTo>
                    <a:lnTo>
                      <a:pt x="151" y="414"/>
                    </a:lnTo>
                    <a:lnTo>
                      <a:pt x="171" y="419"/>
                    </a:lnTo>
                    <a:lnTo>
                      <a:pt x="191" y="421"/>
                    </a:lnTo>
                    <a:lnTo>
                      <a:pt x="211" y="423"/>
                    </a:lnTo>
                    <a:lnTo>
                      <a:pt x="211" y="423"/>
                    </a:lnTo>
                    <a:lnTo>
                      <a:pt x="232" y="421"/>
                    </a:lnTo>
                    <a:lnTo>
                      <a:pt x="251" y="419"/>
                    </a:lnTo>
                    <a:lnTo>
                      <a:pt x="272" y="414"/>
                    </a:lnTo>
                    <a:lnTo>
                      <a:pt x="291" y="408"/>
                    </a:lnTo>
                    <a:lnTo>
                      <a:pt x="311" y="398"/>
                    </a:lnTo>
                    <a:lnTo>
                      <a:pt x="328" y="389"/>
                    </a:lnTo>
                    <a:lnTo>
                      <a:pt x="345" y="376"/>
                    </a:lnTo>
                    <a:lnTo>
                      <a:pt x="360" y="360"/>
                    </a:lnTo>
                    <a:lnTo>
                      <a:pt x="360" y="360"/>
                    </a:lnTo>
                    <a:lnTo>
                      <a:pt x="375" y="345"/>
                    </a:lnTo>
                    <a:lnTo>
                      <a:pt x="389" y="328"/>
                    </a:lnTo>
                    <a:lnTo>
                      <a:pt x="398" y="309"/>
                    </a:lnTo>
                    <a:lnTo>
                      <a:pt x="408" y="292"/>
                    </a:lnTo>
                    <a:lnTo>
                      <a:pt x="413" y="271"/>
                    </a:lnTo>
                    <a:lnTo>
                      <a:pt x="419" y="252"/>
                    </a:lnTo>
                    <a:lnTo>
                      <a:pt x="423" y="231"/>
                    </a:lnTo>
                    <a:lnTo>
                      <a:pt x="423" y="212"/>
                    </a:lnTo>
                    <a:lnTo>
                      <a:pt x="423" y="191"/>
                    </a:lnTo>
                    <a:lnTo>
                      <a:pt x="419" y="172"/>
                    </a:lnTo>
                    <a:lnTo>
                      <a:pt x="413" y="151"/>
                    </a:lnTo>
                    <a:lnTo>
                      <a:pt x="408" y="132"/>
                    </a:lnTo>
                    <a:lnTo>
                      <a:pt x="398" y="113"/>
                    </a:lnTo>
                    <a:lnTo>
                      <a:pt x="389" y="96"/>
                    </a:lnTo>
                    <a:lnTo>
                      <a:pt x="375" y="78"/>
                    </a:lnTo>
                    <a:lnTo>
                      <a:pt x="360" y="61"/>
                    </a:lnTo>
                    <a:lnTo>
                      <a:pt x="360" y="61"/>
                    </a:lnTo>
                    <a:lnTo>
                      <a:pt x="345" y="48"/>
                    </a:lnTo>
                    <a:lnTo>
                      <a:pt x="328" y="35"/>
                    </a:lnTo>
                    <a:lnTo>
                      <a:pt x="311" y="23"/>
                    </a:lnTo>
                    <a:lnTo>
                      <a:pt x="291" y="16"/>
                    </a:lnTo>
                    <a:lnTo>
                      <a:pt x="272" y="8"/>
                    </a:lnTo>
                    <a:lnTo>
                      <a:pt x="251" y="4"/>
                    </a:lnTo>
                    <a:lnTo>
                      <a:pt x="232" y="0"/>
                    </a:lnTo>
                    <a:lnTo>
                      <a:pt x="211" y="0"/>
                    </a:lnTo>
                    <a:lnTo>
                      <a:pt x="211" y="0"/>
                    </a:lnTo>
                    <a:lnTo>
                      <a:pt x="191" y="0"/>
                    </a:lnTo>
                    <a:lnTo>
                      <a:pt x="171" y="4"/>
                    </a:lnTo>
                    <a:lnTo>
                      <a:pt x="151" y="8"/>
                    </a:lnTo>
                    <a:lnTo>
                      <a:pt x="131" y="16"/>
                    </a:lnTo>
                    <a:lnTo>
                      <a:pt x="112" y="23"/>
                    </a:lnTo>
                    <a:lnTo>
                      <a:pt x="95" y="35"/>
                    </a:lnTo>
                    <a:lnTo>
                      <a:pt x="78" y="48"/>
                    </a:lnTo>
                    <a:lnTo>
                      <a:pt x="61" y="61"/>
                    </a:lnTo>
                    <a:lnTo>
                      <a:pt x="61" y="61"/>
                    </a:lnTo>
                    <a:close/>
                  </a:path>
                </a:pathLst>
              </a:custGeom>
              <a:solidFill>
                <a:schemeClr val="bg1">
                  <a:lumMod val="100000"/>
                </a:schemeClr>
              </a:solidFill>
              <a:ln w="9525">
                <a:noFill/>
                <a:round/>
                <a:headEnd/>
                <a:tailEnd/>
              </a:ln>
            </p:spPr>
            <p:txBody>
              <a:bodyPr vert="horz" wrap="square" lIns="103632" tIns="51816" rIns="103632" bIns="51816" numCol="1" anchor="t" anchorCtr="0" compatLnSpc="1">
                <a:prstTxWarp prst="textNoShape">
                  <a:avLst/>
                </a:prstTxWarp>
              </a:bodyPr>
              <a:lstStyle/>
              <a:p>
                <a:endParaRPr lang="en-GB" sz="2267"/>
              </a:p>
            </p:txBody>
          </p:sp>
          <p:sp>
            <p:nvSpPr>
              <p:cNvPr id="20" name="Freeform 416">
                <a:extLst>
                  <a:ext uri="{FF2B5EF4-FFF2-40B4-BE49-F238E27FC236}">
                    <a16:creationId xmlns:a16="http://schemas.microsoft.com/office/drawing/2014/main" id="{4C9A29CE-1FDB-42A2-956D-02C69ABD2986}"/>
                  </a:ext>
                </a:extLst>
              </p:cNvPr>
              <p:cNvSpPr>
                <a:spLocks/>
              </p:cNvSpPr>
              <p:nvPr/>
            </p:nvSpPr>
            <p:spPr bwMode="auto">
              <a:xfrm>
                <a:off x="5020568" y="4296594"/>
                <a:ext cx="287338" cy="285750"/>
              </a:xfrm>
              <a:custGeom>
                <a:avLst/>
                <a:gdLst/>
                <a:ahLst/>
                <a:cxnLst>
                  <a:cxn ang="0">
                    <a:pos x="272" y="349"/>
                  </a:cxn>
                  <a:cxn ang="0">
                    <a:pos x="272" y="349"/>
                  </a:cxn>
                  <a:cxn ang="0">
                    <a:pos x="278" y="355"/>
                  </a:cxn>
                  <a:cxn ang="0">
                    <a:pos x="284" y="359"/>
                  </a:cxn>
                  <a:cxn ang="0">
                    <a:pos x="291" y="360"/>
                  </a:cxn>
                  <a:cxn ang="0">
                    <a:pos x="297" y="360"/>
                  </a:cxn>
                  <a:cxn ang="0">
                    <a:pos x="297" y="360"/>
                  </a:cxn>
                  <a:cxn ang="0">
                    <a:pos x="304" y="360"/>
                  </a:cxn>
                  <a:cxn ang="0">
                    <a:pos x="312" y="359"/>
                  </a:cxn>
                  <a:cxn ang="0">
                    <a:pos x="318" y="355"/>
                  </a:cxn>
                  <a:cxn ang="0">
                    <a:pos x="324" y="349"/>
                  </a:cxn>
                  <a:cxn ang="0">
                    <a:pos x="350" y="324"/>
                  </a:cxn>
                  <a:cxn ang="0">
                    <a:pos x="350" y="324"/>
                  </a:cxn>
                  <a:cxn ang="0">
                    <a:pos x="356" y="317"/>
                  </a:cxn>
                  <a:cxn ang="0">
                    <a:pos x="358" y="311"/>
                  </a:cxn>
                  <a:cxn ang="0">
                    <a:pos x="360" y="303"/>
                  </a:cxn>
                  <a:cxn ang="0">
                    <a:pos x="362" y="298"/>
                  </a:cxn>
                  <a:cxn ang="0">
                    <a:pos x="360" y="290"/>
                  </a:cxn>
                  <a:cxn ang="0">
                    <a:pos x="358" y="282"/>
                  </a:cxn>
                  <a:cxn ang="0">
                    <a:pos x="356" y="277"/>
                  </a:cxn>
                  <a:cxn ang="0">
                    <a:pos x="350" y="271"/>
                  </a:cxn>
                  <a:cxn ang="0">
                    <a:pos x="89" y="10"/>
                  </a:cxn>
                  <a:cxn ang="0">
                    <a:pos x="89" y="10"/>
                  </a:cxn>
                  <a:cxn ang="0">
                    <a:pos x="84" y="6"/>
                  </a:cxn>
                  <a:cxn ang="0">
                    <a:pos x="78" y="2"/>
                  </a:cxn>
                  <a:cxn ang="0">
                    <a:pos x="70" y="0"/>
                  </a:cxn>
                  <a:cxn ang="0">
                    <a:pos x="64" y="0"/>
                  </a:cxn>
                  <a:cxn ang="0">
                    <a:pos x="64" y="0"/>
                  </a:cxn>
                  <a:cxn ang="0">
                    <a:pos x="57" y="0"/>
                  </a:cxn>
                  <a:cxn ang="0">
                    <a:pos x="49" y="2"/>
                  </a:cxn>
                  <a:cxn ang="0">
                    <a:pos x="44" y="6"/>
                  </a:cxn>
                  <a:cxn ang="0">
                    <a:pos x="38" y="10"/>
                  </a:cxn>
                  <a:cxn ang="0">
                    <a:pos x="11" y="37"/>
                  </a:cxn>
                  <a:cxn ang="0">
                    <a:pos x="11" y="37"/>
                  </a:cxn>
                  <a:cxn ang="0">
                    <a:pos x="5" y="42"/>
                  </a:cxn>
                  <a:cxn ang="0">
                    <a:pos x="4" y="50"/>
                  </a:cxn>
                  <a:cxn ang="0">
                    <a:pos x="2" y="56"/>
                  </a:cxn>
                  <a:cxn ang="0">
                    <a:pos x="0" y="63"/>
                  </a:cxn>
                  <a:cxn ang="0">
                    <a:pos x="2" y="71"/>
                  </a:cxn>
                  <a:cxn ang="0">
                    <a:pos x="4" y="77"/>
                  </a:cxn>
                  <a:cxn ang="0">
                    <a:pos x="5" y="84"/>
                  </a:cxn>
                  <a:cxn ang="0">
                    <a:pos x="11" y="90"/>
                  </a:cxn>
                  <a:cxn ang="0">
                    <a:pos x="272" y="349"/>
                  </a:cxn>
                </a:cxnLst>
                <a:rect l="0" t="0" r="r" b="b"/>
                <a:pathLst>
                  <a:path w="362" h="360">
                    <a:moveTo>
                      <a:pt x="272" y="349"/>
                    </a:moveTo>
                    <a:lnTo>
                      <a:pt x="272" y="349"/>
                    </a:lnTo>
                    <a:lnTo>
                      <a:pt x="278" y="355"/>
                    </a:lnTo>
                    <a:lnTo>
                      <a:pt x="284" y="359"/>
                    </a:lnTo>
                    <a:lnTo>
                      <a:pt x="291" y="360"/>
                    </a:lnTo>
                    <a:lnTo>
                      <a:pt x="297" y="360"/>
                    </a:lnTo>
                    <a:lnTo>
                      <a:pt x="297" y="360"/>
                    </a:lnTo>
                    <a:lnTo>
                      <a:pt x="304" y="360"/>
                    </a:lnTo>
                    <a:lnTo>
                      <a:pt x="312" y="359"/>
                    </a:lnTo>
                    <a:lnTo>
                      <a:pt x="318" y="355"/>
                    </a:lnTo>
                    <a:lnTo>
                      <a:pt x="324" y="349"/>
                    </a:lnTo>
                    <a:lnTo>
                      <a:pt x="350" y="324"/>
                    </a:lnTo>
                    <a:lnTo>
                      <a:pt x="350" y="324"/>
                    </a:lnTo>
                    <a:lnTo>
                      <a:pt x="356" y="317"/>
                    </a:lnTo>
                    <a:lnTo>
                      <a:pt x="358" y="311"/>
                    </a:lnTo>
                    <a:lnTo>
                      <a:pt x="360" y="303"/>
                    </a:lnTo>
                    <a:lnTo>
                      <a:pt x="362" y="298"/>
                    </a:lnTo>
                    <a:lnTo>
                      <a:pt x="360" y="290"/>
                    </a:lnTo>
                    <a:lnTo>
                      <a:pt x="358" y="282"/>
                    </a:lnTo>
                    <a:lnTo>
                      <a:pt x="356" y="277"/>
                    </a:lnTo>
                    <a:lnTo>
                      <a:pt x="350" y="271"/>
                    </a:lnTo>
                    <a:lnTo>
                      <a:pt x="89" y="10"/>
                    </a:lnTo>
                    <a:lnTo>
                      <a:pt x="89" y="10"/>
                    </a:lnTo>
                    <a:lnTo>
                      <a:pt x="84" y="6"/>
                    </a:lnTo>
                    <a:lnTo>
                      <a:pt x="78" y="2"/>
                    </a:lnTo>
                    <a:lnTo>
                      <a:pt x="70" y="0"/>
                    </a:lnTo>
                    <a:lnTo>
                      <a:pt x="64" y="0"/>
                    </a:lnTo>
                    <a:lnTo>
                      <a:pt x="64" y="0"/>
                    </a:lnTo>
                    <a:lnTo>
                      <a:pt x="57" y="0"/>
                    </a:lnTo>
                    <a:lnTo>
                      <a:pt x="49" y="2"/>
                    </a:lnTo>
                    <a:lnTo>
                      <a:pt x="44" y="6"/>
                    </a:lnTo>
                    <a:lnTo>
                      <a:pt x="38" y="10"/>
                    </a:lnTo>
                    <a:lnTo>
                      <a:pt x="11" y="37"/>
                    </a:lnTo>
                    <a:lnTo>
                      <a:pt x="11" y="37"/>
                    </a:lnTo>
                    <a:lnTo>
                      <a:pt x="5" y="42"/>
                    </a:lnTo>
                    <a:lnTo>
                      <a:pt x="4" y="50"/>
                    </a:lnTo>
                    <a:lnTo>
                      <a:pt x="2" y="56"/>
                    </a:lnTo>
                    <a:lnTo>
                      <a:pt x="0" y="63"/>
                    </a:lnTo>
                    <a:lnTo>
                      <a:pt x="2" y="71"/>
                    </a:lnTo>
                    <a:lnTo>
                      <a:pt x="4" y="77"/>
                    </a:lnTo>
                    <a:lnTo>
                      <a:pt x="5" y="84"/>
                    </a:lnTo>
                    <a:lnTo>
                      <a:pt x="11" y="90"/>
                    </a:lnTo>
                    <a:lnTo>
                      <a:pt x="272" y="349"/>
                    </a:lnTo>
                    <a:close/>
                  </a:path>
                </a:pathLst>
              </a:custGeom>
              <a:solidFill>
                <a:schemeClr val="bg1">
                  <a:lumMod val="100000"/>
                </a:schemeClr>
              </a:solidFill>
              <a:ln w="9525">
                <a:noFill/>
                <a:round/>
                <a:headEnd/>
                <a:tailEnd/>
              </a:ln>
            </p:spPr>
            <p:txBody>
              <a:bodyPr vert="horz" wrap="square" lIns="103632" tIns="51816" rIns="103632" bIns="51816" numCol="1" anchor="t" anchorCtr="0" compatLnSpc="1">
                <a:prstTxWarp prst="textNoShape">
                  <a:avLst/>
                </a:prstTxWarp>
              </a:bodyPr>
              <a:lstStyle/>
              <a:p>
                <a:endParaRPr lang="en-GB" sz="2267"/>
              </a:p>
            </p:txBody>
          </p:sp>
          <p:sp>
            <p:nvSpPr>
              <p:cNvPr id="21" name="Freeform 417">
                <a:extLst>
                  <a:ext uri="{FF2B5EF4-FFF2-40B4-BE49-F238E27FC236}">
                    <a16:creationId xmlns:a16="http://schemas.microsoft.com/office/drawing/2014/main" id="{1157F705-1BB0-4D5E-97F3-8F4A1EB06537}"/>
                  </a:ext>
                </a:extLst>
              </p:cNvPr>
              <p:cNvSpPr>
                <a:spLocks/>
              </p:cNvSpPr>
              <p:nvPr/>
            </p:nvSpPr>
            <p:spPr bwMode="auto">
              <a:xfrm>
                <a:off x="4966593" y="4271194"/>
                <a:ext cx="69850" cy="71438"/>
              </a:xfrm>
              <a:custGeom>
                <a:avLst/>
                <a:gdLst/>
                <a:ahLst/>
                <a:cxnLst>
                  <a:cxn ang="0">
                    <a:pos x="90" y="25"/>
                  </a:cxn>
                  <a:cxn ang="0">
                    <a:pos x="80" y="13"/>
                  </a:cxn>
                  <a:cxn ang="0">
                    <a:pos x="73" y="8"/>
                  </a:cxn>
                  <a:cxn ang="0">
                    <a:pos x="67" y="0"/>
                  </a:cxn>
                  <a:cxn ang="0">
                    <a:pos x="4" y="63"/>
                  </a:cxn>
                  <a:cxn ang="0">
                    <a:pos x="0" y="67"/>
                  </a:cxn>
                  <a:cxn ang="0">
                    <a:pos x="25" y="90"/>
                  </a:cxn>
                  <a:cxn ang="0">
                    <a:pos x="31" y="84"/>
                  </a:cxn>
                  <a:cxn ang="0">
                    <a:pos x="90" y="25"/>
                  </a:cxn>
                </a:cxnLst>
                <a:rect l="0" t="0" r="r" b="b"/>
                <a:pathLst>
                  <a:path w="90" h="90">
                    <a:moveTo>
                      <a:pt x="90" y="25"/>
                    </a:moveTo>
                    <a:lnTo>
                      <a:pt x="80" y="13"/>
                    </a:lnTo>
                    <a:lnTo>
                      <a:pt x="73" y="8"/>
                    </a:lnTo>
                    <a:lnTo>
                      <a:pt x="67" y="0"/>
                    </a:lnTo>
                    <a:lnTo>
                      <a:pt x="4" y="63"/>
                    </a:lnTo>
                    <a:lnTo>
                      <a:pt x="0" y="67"/>
                    </a:lnTo>
                    <a:lnTo>
                      <a:pt x="25" y="90"/>
                    </a:lnTo>
                    <a:lnTo>
                      <a:pt x="31" y="84"/>
                    </a:lnTo>
                    <a:lnTo>
                      <a:pt x="90" y="25"/>
                    </a:lnTo>
                    <a:close/>
                  </a:path>
                </a:pathLst>
              </a:custGeom>
              <a:solidFill>
                <a:schemeClr val="bg1">
                  <a:lumMod val="100000"/>
                </a:schemeClr>
              </a:solidFill>
              <a:ln w="9525">
                <a:noFill/>
                <a:round/>
                <a:headEnd/>
                <a:tailEnd/>
              </a:ln>
            </p:spPr>
            <p:txBody>
              <a:bodyPr vert="horz" wrap="square" lIns="103632" tIns="51816" rIns="103632" bIns="51816" numCol="1" anchor="t" anchorCtr="0" compatLnSpc="1">
                <a:prstTxWarp prst="textNoShape">
                  <a:avLst/>
                </a:prstTxWarp>
              </a:bodyPr>
              <a:lstStyle/>
              <a:p>
                <a:endParaRPr lang="en-GB" sz="2267"/>
              </a:p>
            </p:txBody>
          </p:sp>
        </p:grpSp>
      </p:grpSp>
      <p:grpSp>
        <p:nvGrpSpPr>
          <p:cNvPr id="41" name="Group 40">
            <a:extLst>
              <a:ext uri="{FF2B5EF4-FFF2-40B4-BE49-F238E27FC236}">
                <a16:creationId xmlns:a16="http://schemas.microsoft.com/office/drawing/2014/main" id="{9F678E11-8B6F-4900-8366-0ECD60043C77}"/>
              </a:ext>
            </a:extLst>
          </p:cNvPr>
          <p:cNvGrpSpPr/>
          <p:nvPr userDrawn="1"/>
        </p:nvGrpSpPr>
        <p:grpSpPr>
          <a:xfrm>
            <a:off x="384266" y="3023067"/>
            <a:ext cx="3664308" cy="626154"/>
            <a:chOff x="596523" y="2192079"/>
            <a:chExt cx="3664308" cy="626154"/>
          </a:xfrm>
        </p:grpSpPr>
        <p:sp>
          <p:nvSpPr>
            <p:cNvPr id="22" name="Rectangle 21">
              <a:extLst>
                <a:ext uri="{FF2B5EF4-FFF2-40B4-BE49-F238E27FC236}">
                  <a16:creationId xmlns:a16="http://schemas.microsoft.com/office/drawing/2014/main" id="{C0BCEF36-9FD1-4BDE-A192-C271C92300A5}"/>
                </a:ext>
              </a:extLst>
            </p:cNvPr>
            <p:cNvSpPr>
              <a:spLocks/>
            </p:cNvSpPr>
            <p:nvPr userDrawn="1"/>
          </p:nvSpPr>
          <p:spPr>
            <a:xfrm>
              <a:off x="596523" y="2192079"/>
              <a:ext cx="3664308" cy="6261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Ins="274320" rtlCol="0" anchor="ctr"/>
            <a:lstStyle/>
            <a:p>
              <a:pPr algn="ctr"/>
              <a:r>
                <a:rPr lang="en-US" b="1"/>
                <a:t>SME Inputs</a:t>
              </a:r>
            </a:p>
          </p:txBody>
        </p:sp>
        <p:grpSp>
          <p:nvGrpSpPr>
            <p:cNvPr id="26" name="Group 25">
              <a:extLst>
                <a:ext uri="{FF2B5EF4-FFF2-40B4-BE49-F238E27FC236}">
                  <a16:creationId xmlns:a16="http://schemas.microsoft.com/office/drawing/2014/main" id="{6E28D75F-FF6D-40C3-AA00-ECB8FCDF36E4}"/>
                </a:ext>
              </a:extLst>
            </p:cNvPr>
            <p:cNvGrpSpPr/>
            <p:nvPr userDrawn="1"/>
          </p:nvGrpSpPr>
          <p:grpSpPr>
            <a:xfrm>
              <a:off x="3746612" y="2256515"/>
              <a:ext cx="440984" cy="500296"/>
              <a:chOff x="10915650" y="111125"/>
              <a:chExt cx="1174750" cy="1244600"/>
            </a:xfrm>
          </p:grpSpPr>
          <p:sp>
            <p:nvSpPr>
              <p:cNvPr id="27" name="Freeform 91">
                <a:extLst>
                  <a:ext uri="{FF2B5EF4-FFF2-40B4-BE49-F238E27FC236}">
                    <a16:creationId xmlns:a16="http://schemas.microsoft.com/office/drawing/2014/main" id="{E368DE8A-F01D-4FA6-85E1-83E62663AFAA}"/>
                  </a:ext>
                </a:extLst>
              </p:cNvPr>
              <p:cNvSpPr>
                <a:spLocks/>
              </p:cNvSpPr>
              <p:nvPr/>
            </p:nvSpPr>
            <p:spPr bwMode="auto">
              <a:xfrm>
                <a:off x="11045825" y="193675"/>
                <a:ext cx="165100" cy="180975"/>
              </a:xfrm>
              <a:custGeom>
                <a:avLst/>
                <a:gdLst>
                  <a:gd name="T0" fmla="*/ 10 w 104"/>
                  <a:gd name="T1" fmla="*/ 74 h 114"/>
                  <a:gd name="T2" fmla="*/ 10 w 104"/>
                  <a:gd name="T3" fmla="*/ 74 h 114"/>
                  <a:gd name="T4" fmla="*/ 16 w 104"/>
                  <a:gd name="T5" fmla="*/ 88 h 114"/>
                  <a:gd name="T6" fmla="*/ 26 w 104"/>
                  <a:gd name="T7" fmla="*/ 102 h 114"/>
                  <a:gd name="T8" fmla="*/ 30 w 104"/>
                  <a:gd name="T9" fmla="*/ 106 h 114"/>
                  <a:gd name="T10" fmla="*/ 38 w 104"/>
                  <a:gd name="T11" fmla="*/ 110 h 114"/>
                  <a:gd name="T12" fmla="*/ 44 w 104"/>
                  <a:gd name="T13" fmla="*/ 114 h 114"/>
                  <a:gd name="T14" fmla="*/ 52 w 104"/>
                  <a:gd name="T15" fmla="*/ 114 h 114"/>
                  <a:gd name="T16" fmla="*/ 52 w 104"/>
                  <a:gd name="T17" fmla="*/ 114 h 114"/>
                  <a:gd name="T18" fmla="*/ 60 w 104"/>
                  <a:gd name="T19" fmla="*/ 114 h 114"/>
                  <a:gd name="T20" fmla="*/ 68 w 104"/>
                  <a:gd name="T21" fmla="*/ 110 h 114"/>
                  <a:gd name="T22" fmla="*/ 74 w 104"/>
                  <a:gd name="T23" fmla="*/ 106 h 114"/>
                  <a:gd name="T24" fmla="*/ 80 w 104"/>
                  <a:gd name="T25" fmla="*/ 102 h 114"/>
                  <a:gd name="T26" fmla="*/ 88 w 104"/>
                  <a:gd name="T27" fmla="*/ 88 h 114"/>
                  <a:gd name="T28" fmla="*/ 94 w 104"/>
                  <a:gd name="T29" fmla="*/ 74 h 114"/>
                  <a:gd name="T30" fmla="*/ 94 w 104"/>
                  <a:gd name="T31" fmla="*/ 74 h 114"/>
                  <a:gd name="T32" fmla="*/ 98 w 104"/>
                  <a:gd name="T33" fmla="*/ 70 h 114"/>
                  <a:gd name="T34" fmla="*/ 102 w 104"/>
                  <a:gd name="T35" fmla="*/ 66 h 114"/>
                  <a:gd name="T36" fmla="*/ 102 w 104"/>
                  <a:gd name="T37" fmla="*/ 60 h 114"/>
                  <a:gd name="T38" fmla="*/ 104 w 104"/>
                  <a:gd name="T39" fmla="*/ 54 h 114"/>
                  <a:gd name="T40" fmla="*/ 104 w 104"/>
                  <a:gd name="T41" fmla="*/ 54 h 114"/>
                  <a:gd name="T42" fmla="*/ 102 w 104"/>
                  <a:gd name="T43" fmla="*/ 50 h 114"/>
                  <a:gd name="T44" fmla="*/ 96 w 104"/>
                  <a:gd name="T45" fmla="*/ 46 h 114"/>
                  <a:gd name="T46" fmla="*/ 96 w 104"/>
                  <a:gd name="T47" fmla="*/ 46 h 114"/>
                  <a:gd name="T48" fmla="*/ 96 w 104"/>
                  <a:gd name="T49" fmla="*/ 38 h 114"/>
                  <a:gd name="T50" fmla="*/ 92 w 104"/>
                  <a:gd name="T51" fmla="*/ 28 h 114"/>
                  <a:gd name="T52" fmla="*/ 88 w 104"/>
                  <a:gd name="T53" fmla="*/ 20 h 114"/>
                  <a:gd name="T54" fmla="*/ 84 w 104"/>
                  <a:gd name="T55" fmla="*/ 14 h 114"/>
                  <a:gd name="T56" fmla="*/ 78 w 104"/>
                  <a:gd name="T57" fmla="*/ 8 h 114"/>
                  <a:gd name="T58" fmla="*/ 70 w 104"/>
                  <a:gd name="T59" fmla="*/ 4 h 114"/>
                  <a:gd name="T60" fmla="*/ 62 w 104"/>
                  <a:gd name="T61" fmla="*/ 0 h 114"/>
                  <a:gd name="T62" fmla="*/ 52 w 104"/>
                  <a:gd name="T63" fmla="*/ 0 h 114"/>
                  <a:gd name="T64" fmla="*/ 52 w 104"/>
                  <a:gd name="T65" fmla="*/ 0 h 114"/>
                  <a:gd name="T66" fmla="*/ 42 w 104"/>
                  <a:gd name="T67" fmla="*/ 0 h 114"/>
                  <a:gd name="T68" fmla="*/ 34 w 104"/>
                  <a:gd name="T69" fmla="*/ 4 h 114"/>
                  <a:gd name="T70" fmla="*/ 26 w 104"/>
                  <a:gd name="T71" fmla="*/ 8 h 114"/>
                  <a:gd name="T72" fmla="*/ 20 w 104"/>
                  <a:gd name="T73" fmla="*/ 14 h 114"/>
                  <a:gd name="T74" fmla="*/ 16 w 104"/>
                  <a:gd name="T75" fmla="*/ 20 h 114"/>
                  <a:gd name="T76" fmla="*/ 12 w 104"/>
                  <a:gd name="T77" fmla="*/ 28 h 114"/>
                  <a:gd name="T78" fmla="*/ 8 w 104"/>
                  <a:gd name="T79" fmla="*/ 36 h 114"/>
                  <a:gd name="T80" fmla="*/ 8 w 104"/>
                  <a:gd name="T81" fmla="*/ 46 h 114"/>
                  <a:gd name="T82" fmla="*/ 8 w 104"/>
                  <a:gd name="T83" fmla="*/ 46 h 114"/>
                  <a:gd name="T84" fmla="*/ 2 w 104"/>
                  <a:gd name="T85" fmla="*/ 50 h 114"/>
                  <a:gd name="T86" fmla="*/ 0 w 104"/>
                  <a:gd name="T87" fmla="*/ 54 h 114"/>
                  <a:gd name="T88" fmla="*/ 0 w 104"/>
                  <a:gd name="T89" fmla="*/ 54 h 114"/>
                  <a:gd name="T90" fmla="*/ 0 w 104"/>
                  <a:gd name="T91" fmla="*/ 60 h 114"/>
                  <a:gd name="T92" fmla="*/ 2 w 104"/>
                  <a:gd name="T93" fmla="*/ 66 h 114"/>
                  <a:gd name="T94" fmla="*/ 6 w 104"/>
                  <a:gd name="T95" fmla="*/ 70 h 114"/>
                  <a:gd name="T96" fmla="*/ 10 w 104"/>
                  <a:gd name="T97" fmla="*/ 74 h 114"/>
                  <a:gd name="T98" fmla="*/ 10 w 104"/>
                  <a:gd name="T99" fmla="*/ 7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4" h="114">
                    <a:moveTo>
                      <a:pt x="10" y="74"/>
                    </a:moveTo>
                    <a:lnTo>
                      <a:pt x="10" y="74"/>
                    </a:lnTo>
                    <a:lnTo>
                      <a:pt x="16" y="88"/>
                    </a:lnTo>
                    <a:lnTo>
                      <a:pt x="26" y="102"/>
                    </a:lnTo>
                    <a:lnTo>
                      <a:pt x="30" y="106"/>
                    </a:lnTo>
                    <a:lnTo>
                      <a:pt x="38" y="110"/>
                    </a:lnTo>
                    <a:lnTo>
                      <a:pt x="44" y="114"/>
                    </a:lnTo>
                    <a:lnTo>
                      <a:pt x="52" y="114"/>
                    </a:lnTo>
                    <a:lnTo>
                      <a:pt x="52" y="114"/>
                    </a:lnTo>
                    <a:lnTo>
                      <a:pt x="60" y="114"/>
                    </a:lnTo>
                    <a:lnTo>
                      <a:pt x="68" y="110"/>
                    </a:lnTo>
                    <a:lnTo>
                      <a:pt x="74" y="106"/>
                    </a:lnTo>
                    <a:lnTo>
                      <a:pt x="80" y="102"/>
                    </a:lnTo>
                    <a:lnTo>
                      <a:pt x="88" y="88"/>
                    </a:lnTo>
                    <a:lnTo>
                      <a:pt x="94" y="74"/>
                    </a:lnTo>
                    <a:lnTo>
                      <a:pt x="94" y="74"/>
                    </a:lnTo>
                    <a:lnTo>
                      <a:pt x="98" y="70"/>
                    </a:lnTo>
                    <a:lnTo>
                      <a:pt x="102" y="66"/>
                    </a:lnTo>
                    <a:lnTo>
                      <a:pt x="102" y="60"/>
                    </a:lnTo>
                    <a:lnTo>
                      <a:pt x="104" y="54"/>
                    </a:lnTo>
                    <a:lnTo>
                      <a:pt x="104" y="54"/>
                    </a:lnTo>
                    <a:lnTo>
                      <a:pt x="102" y="50"/>
                    </a:lnTo>
                    <a:lnTo>
                      <a:pt x="96" y="46"/>
                    </a:lnTo>
                    <a:lnTo>
                      <a:pt x="96" y="46"/>
                    </a:lnTo>
                    <a:lnTo>
                      <a:pt x="96" y="38"/>
                    </a:lnTo>
                    <a:lnTo>
                      <a:pt x="92" y="28"/>
                    </a:lnTo>
                    <a:lnTo>
                      <a:pt x="88" y="20"/>
                    </a:lnTo>
                    <a:lnTo>
                      <a:pt x="84" y="14"/>
                    </a:lnTo>
                    <a:lnTo>
                      <a:pt x="78" y="8"/>
                    </a:lnTo>
                    <a:lnTo>
                      <a:pt x="70" y="4"/>
                    </a:lnTo>
                    <a:lnTo>
                      <a:pt x="62" y="0"/>
                    </a:lnTo>
                    <a:lnTo>
                      <a:pt x="52" y="0"/>
                    </a:lnTo>
                    <a:lnTo>
                      <a:pt x="52" y="0"/>
                    </a:lnTo>
                    <a:lnTo>
                      <a:pt x="42" y="0"/>
                    </a:lnTo>
                    <a:lnTo>
                      <a:pt x="34" y="4"/>
                    </a:lnTo>
                    <a:lnTo>
                      <a:pt x="26" y="8"/>
                    </a:lnTo>
                    <a:lnTo>
                      <a:pt x="20" y="14"/>
                    </a:lnTo>
                    <a:lnTo>
                      <a:pt x="16" y="20"/>
                    </a:lnTo>
                    <a:lnTo>
                      <a:pt x="12" y="28"/>
                    </a:lnTo>
                    <a:lnTo>
                      <a:pt x="8" y="36"/>
                    </a:lnTo>
                    <a:lnTo>
                      <a:pt x="8" y="46"/>
                    </a:lnTo>
                    <a:lnTo>
                      <a:pt x="8" y="46"/>
                    </a:lnTo>
                    <a:lnTo>
                      <a:pt x="2" y="50"/>
                    </a:lnTo>
                    <a:lnTo>
                      <a:pt x="0" y="54"/>
                    </a:lnTo>
                    <a:lnTo>
                      <a:pt x="0" y="54"/>
                    </a:lnTo>
                    <a:lnTo>
                      <a:pt x="0" y="60"/>
                    </a:lnTo>
                    <a:lnTo>
                      <a:pt x="2" y="66"/>
                    </a:lnTo>
                    <a:lnTo>
                      <a:pt x="6" y="70"/>
                    </a:lnTo>
                    <a:lnTo>
                      <a:pt x="10" y="74"/>
                    </a:lnTo>
                    <a:lnTo>
                      <a:pt x="10" y="74"/>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8" name="Freeform 92">
                <a:extLst>
                  <a:ext uri="{FF2B5EF4-FFF2-40B4-BE49-F238E27FC236}">
                    <a16:creationId xmlns:a16="http://schemas.microsoft.com/office/drawing/2014/main" id="{6D997DC1-93B9-4C90-AA44-84A23069DC78}"/>
                  </a:ext>
                </a:extLst>
              </p:cNvPr>
              <p:cNvSpPr>
                <a:spLocks/>
              </p:cNvSpPr>
              <p:nvPr/>
            </p:nvSpPr>
            <p:spPr bwMode="auto">
              <a:xfrm>
                <a:off x="11798300" y="193675"/>
                <a:ext cx="161925" cy="180975"/>
              </a:xfrm>
              <a:custGeom>
                <a:avLst/>
                <a:gdLst>
                  <a:gd name="T0" fmla="*/ 10 w 102"/>
                  <a:gd name="T1" fmla="*/ 74 h 114"/>
                  <a:gd name="T2" fmla="*/ 10 w 102"/>
                  <a:gd name="T3" fmla="*/ 74 h 114"/>
                  <a:gd name="T4" fmla="*/ 16 w 102"/>
                  <a:gd name="T5" fmla="*/ 88 h 114"/>
                  <a:gd name="T6" fmla="*/ 24 w 102"/>
                  <a:gd name="T7" fmla="*/ 102 h 114"/>
                  <a:gd name="T8" fmla="*/ 30 w 102"/>
                  <a:gd name="T9" fmla="*/ 106 h 114"/>
                  <a:gd name="T10" fmla="*/ 36 w 102"/>
                  <a:gd name="T11" fmla="*/ 110 h 114"/>
                  <a:gd name="T12" fmla="*/ 44 w 102"/>
                  <a:gd name="T13" fmla="*/ 114 h 114"/>
                  <a:gd name="T14" fmla="*/ 52 w 102"/>
                  <a:gd name="T15" fmla="*/ 114 h 114"/>
                  <a:gd name="T16" fmla="*/ 52 w 102"/>
                  <a:gd name="T17" fmla="*/ 114 h 114"/>
                  <a:gd name="T18" fmla="*/ 60 w 102"/>
                  <a:gd name="T19" fmla="*/ 114 h 114"/>
                  <a:gd name="T20" fmla="*/ 66 w 102"/>
                  <a:gd name="T21" fmla="*/ 110 h 114"/>
                  <a:gd name="T22" fmla="*/ 74 w 102"/>
                  <a:gd name="T23" fmla="*/ 106 h 114"/>
                  <a:gd name="T24" fmla="*/ 78 w 102"/>
                  <a:gd name="T25" fmla="*/ 102 h 114"/>
                  <a:gd name="T26" fmla="*/ 88 w 102"/>
                  <a:gd name="T27" fmla="*/ 88 h 114"/>
                  <a:gd name="T28" fmla="*/ 94 w 102"/>
                  <a:gd name="T29" fmla="*/ 74 h 114"/>
                  <a:gd name="T30" fmla="*/ 94 w 102"/>
                  <a:gd name="T31" fmla="*/ 74 h 114"/>
                  <a:gd name="T32" fmla="*/ 98 w 102"/>
                  <a:gd name="T33" fmla="*/ 70 h 114"/>
                  <a:gd name="T34" fmla="*/ 100 w 102"/>
                  <a:gd name="T35" fmla="*/ 66 h 114"/>
                  <a:gd name="T36" fmla="*/ 102 w 102"/>
                  <a:gd name="T37" fmla="*/ 60 h 114"/>
                  <a:gd name="T38" fmla="*/ 102 w 102"/>
                  <a:gd name="T39" fmla="*/ 54 h 114"/>
                  <a:gd name="T40" fmla="*/ 102 w 102"/>
                  <a:gd name="T41" fmla="*/ 54 h 114"/>
                  <a:gd name="T42" fmla="*/ 100 w 102"/>
                  <a:gd name="T43" fmla="*/ 50 h 114"/>
                  <a:gd name="T44" fmla="*/ 96 w 102"/>
                  <a:gd name="T45" fmla="*/ 46 h 114"/>
                  <a:gd name="T46" fmla="*/ 96 w 102"/>
                  <a:gd name="T47" fmla="*/ 46 h 114"/>
                  <a:gd name="T48" fmla="*/ 96 w 102"/>
                  <a:gd name="T49" fmla="*/ 38 h 114"/>
                  <a:gd name="T50" fmla="*/ 92 w 102"/>
                  <a:gd name="T51" fmla="*/ 28 h 114"/>
                  <a:gd name="T52" fmla="*/ 88 w 102"/>
                  <a:gd name="T53" fmla="*/ 20 h 114"/>
                  <a:gd name="T54" fmla="*/ 84 w 102"/>
                  <a:gd name="T55" fmla="*/ 14 h 114"/>
                  <a:gd name="T56" fmla="*/ 76 w 102"/>
                  <a:gd name="T57" fmla="*/ 8 h 114"/>
                  <a:gd name="T58" fmla="*/ 70 w 102"/>
                  <a:gd name="T59" fmla="*/ 4 h 114"/>
                  <a:gd name="T60" fmla="*/ 60 w 102"/>
                  <a:gd name="T61" fmla="*/ 0 h 114"/>
                  <a:gd name="T62" fmla="*/ 52 w 102"/>
                  <a:gd name="T63" fmla="*/ 0 h 114"/>
                  <a:gd name="T64" fmla="*/ 52 w 102"/>
                  <a:gd name="T65" fmla="*/ 0 h 114"/>
                  <a:gd name="T66" fmla="*/ 42 w 102"/>
                  <a:gd name="T67" fmla="*/ 0 h 114"/>
                  <a:gd name="T68" fmla="*/ 34 w 102"/>
                  <a:gd name="T69" fmla="*/ 4 h 114"/>
                  <a:gd name="T70" fmla="*/ 26 w 102"/>
                  <a:gd name="T71" fmla="*/ 8 h 114"/>
                  <a:gd name="T72" fmla="*/ 20 w 102"/>
                  <a:gd name="T73" fmla="*/ 14 h 114"/>
                  <a:gd name="T74" fmla="*/ 14 w 102"/>
                  <a:gd name="T75" fmla="*/ 20 h 114"/>
                  <a:gd name="T76" fmla="*/ 10 w 102"/>
                  <a:gd name="T77" fmla="*/ 28 h 114"/>
                  <a:gd name="T78" fmla="*/ 8 w 102"/>
                  <a:gd name="T79" fmla="*/ 36 h 114"/>
                  <a:gd name="T80" fmla="*/ 6 w 102"/>
                  <a:gd name="T81" fmla="*/ 46 h 114"/>
                  <a:gd name="T82" fmla="*/ 6 w 102"/>
                  <a:gd name="T83" fmla="*/ 46 h 114"/>
                  <a:gd name="T84" fmla="*/ 2 w 102"/>
                  <a:gd name="T85" fmla="*/ 50 h 114"/>
                  <a:gd name="T86" fmla="*/ 0 w 102"/>
                  <a:gd name="T87" fmla="*/ 54 h 114"/>
                  <a:gd name="T88" fmla="*/ 0 w 102"/>
                  <a:gd name="T89" fmla="*/ 54 h 114"/>
                  <a:gd name="T90" fmla="*/ 0 w 102"/>
                  <a:gd name="T91" fmla="*/ 60 h 114"/>
                  <a:gd name="T92" fmla="*/ 2 w 102"/>
                  <a:gd name="T93" fmla="*/ 66 h 114"/>
                  <a:gd name="T94" fmla="*/ 6 w 102"/>
                  <a:gd name="T95" fmla="*/ 70 h 114"/>
                  <a:gd name="T96" fmla="*/ 10 w 102"/>
                  <a:gd name="T97" fmla="*/ 74 h 114"/>
                  <a:gd name="T98" fmla="*/ 10 w 102"/>
                  <a:gd name="T99" fmla="*/ 7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2" h="114">
                    <a:moveTo>
                      <a:pt x="10" y="74"/>
                    </a:moveTo>
                    <a:lnTo>
                      <a:pt x="10" y="74"/>
                    </a:lnTo>
                    <a:lnTo>
                      <a:pt x="16" y="88"/>
                    </a:lnTo>
                    <a:lnTo>
                      <a:pt x="24" y="102"/>
                    </a:lnTo>
                    <a:lnTo>
                      <a:pt x="30" y="106"/>
                    </a:lnTo>
                    <a:lnTo>
                      <a:pt x="36" y="110"/>
                    </a:lnTo>
                    <a:lnTo>
                      <a:pt x="44" y="114"/>
                    </a:lnTo>
                    <a:lnTo>
                      <a:pt x="52" y="114"/>
                    </a:lnTo>
                    <a:lnTo>
                      <a:pt x="52" y="114"/>
                    </a:lnTo>
                    <a:lnTo>
                      <a:pt x="60" y="114"/>
                    </a:lnTo>
                    <a:lnTo>
                      <a:pt x="66" y="110"/>
                    </a:lnTo>
                    <a:lnTo>
                      <a:pt x="74" y="106"/>
                    </a:lnTo>
                    <a:lnTo>
                      <a:pt x="78" y="102"/>
                    </a:lnTo>
                    <a:lnTo>
                      <a:pt x="88" y="88"/>
                    </a:lnTo>
                    <a:lnTo>
                      <a:pt x="94" y="74"/>
                    </a:lnTo>
                    <a:lnTo>
                      <a:pt x="94" y="74"/>
                    </a:lnTo>
                    <a:lnTo>
                      <a:pt x="98" y="70"/>
                    </a:lnTo>
                    <a:lnTo>
                      <a:pt x="100" y="66"/>
                    </a:lnTo>
                    <a:lnTo>
                      <a:pt x="102" y="60"/>
                    </a:lnTo>
                    <a:lnTo>
                      <a:pt x="102" y="54"/>
                    </a:lnTo>
                    <a:lnTo>
                      <a:pt x="102" y="54"/>
                    </a:lnTo>
                    <a:lnTo>
                      <a:pt x="100" y="50"/>
                    </a:lnTo>
                    <a:lnTo>
                      <a:pt x="96" y="46"/>
                    </a:lnTo>
                    <a:lnTo>
                      <a:pt x="96" y="46"/>
                    </a:lnTo>
                    <a:lnTo>
                      <a:pt x="96" y="38"/>
                    </a:lnTo>
                    <a:lnTo>
                      <a:pt x="92" y="28"/>
                    </a:lnTo>
                    <a:lnTo>
                      <a:pt x="88" y="20"/>
                    </a:lnTo>
                    <a:lnTo>
                      <a:pt x="84" y="14"/>
                    </a:lnTo>
                    <a:lnTo>
                      <a:pt x="76" y="8"/>
                    </a:lnTo>
                    <a:lnTo>
                      <a:pt x="70" y="4"/>
                    </a:lnTo>
                    <a:lnTo>
                      <a:pt x="60" y="0"/>
                    </a:lnTo>
                    <a:lnTo>
                      <a:pt x="52" y="0"/>
                    </a:lnTo>
                    <a:lnTo>
                      <a:pt x="52" y="0"/>
                    </a:lnTo>
                    <a:lnTo>
                      <a:pt x="42" y="0"/>
                    </a:lnTo>
                    <a:lnTo>
                      <a:pt x="34" y="4"/>
                    </a:lnTo>
                    <a:lnTo>
                      <a:pt x="26" y="8"/>
                    </a:lnTo>
                    <a:lnTo>
                      <a:pt x="20" y="14"/>
                    </a:lnTo>
                    <a:lnTo>
                      <a:pt x="14" y="20"/>
                    </a:lnTo>
                    <a:lnTo>
                      <a:pt x="10" y="28"/>
                    </a:lnTo>
                    <a:lnTo>
                      <a:pt x="8" y="36"/>
                    </a:lnTo>
                    <a:lnTo>
                      <a:pt x="6" y="46"/>
                    </a:lnTo>
                    <a:lnTo>
                      <a:pt x="6" y="46"/>
                    </a:lnTo>
                    <a:lnTo>
                      <a:pt x="2" y="50"/>
                    </a:lnTo>
                    <a:lnTo>
                      <a:pt x="0" y="54"/>
                    </a:lnTo>
                    <a:lnTo>
                      <a:pt x="0" y="54"/>
                    </a:lnTo>
                    <a:lnTo>
                      <a:pt x="0" y="60"/>
                    </a:lnTo>
                    <a:lnTo>
                      <a:pt x="2" y="66"/>
                    </a:lnTo>
                    <a:lnTo>
                      <a:pt x="6" y="70"/>
                    </a:lnTo>
                    <a:lnTo>
                      <a:pt x="10" y="74"/>
                    </a:lnTo>
                    <a:lnTo>
                      <a:pt x="10" y="74"/>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9" name="Freeform 93">
                <a:extLst>
                  <a:ext uri="{FF2B5EF4-FFF2-40B4-BE49-F238E27FC236}">
                    <a16:creationId xmlns:a16="http://schemas.microsoft.com/office/drawing/2014/main" id="{CDC78B7E-B4D1-44DF-9273-63B7BE68E4D2}"/>
                  </a:ext>
                </a:extLst>
              </p:cNvPr>
              <p:cNvSpPr>
                <a:spLocks/>
              </p:cNvSpPr>
              <p:nvPr/>
            </p:nvSpPr>
            <p:spPr bwMode="auto">
              <a:xfrm>
                <a:off x="10956925" y="384175"/>
                <a:ext cx="323850" cy="647700"/>
              </a:xfrm>
              <a:custGeom>
                <a:avLst/>
                <a:gdLst>
                  <a:gd name="T0" fmla="*/ 30 w 204"/>
                  <a:gd name="T1" fmla="*/ 212 h 408"/>
                  <a:gd name="T2" fmla="*/ 40 w 204"/>
                  <a:gd name="T3" fmla="*/ 194 h 408"/>
                  <a:gd name="T4" fmla="*/ 38 w 204"/>
                  <a:gd name="T5" fmla="*/ 148 h 408"/>
                  <a:gd name="T6" fmla="*/ 40 w 204"/>
                  <a:gd name="T7" fmla="*/ 106 h 408"/>
                  <a:gd name="T8" fmla="*/ 50 w 204"/>
                  <a:gd name="T9" fmla="*/ 62 h 408"/>
                  <a:gd name="T10" fmla="*/ 50 w 204"/>
                  <a:gd name="T11" fmla="*/ 182 h 408"/>
                  <a:gd name="T12" fmla="*/ 50 w 204"/>
                  <a:gd name="T13" fmla="*/ 384 h 408"/>
                  <a:gd name="T14" fmla="*/ 58 w 204"/>
                  <a:gd name="T15" fmla="*/ 402 h 408"/>
                  <a:gd name="T16" fmla="*/ 76 w 204"/>
                  <a:gd name="T17" fmla="*/ 408 h 408"/>
                  <a:gd name="T18" fmla="*/ 76 w 204"/>
                  <a:gd name="T19" fmla="*/ 408 h 408"/>
                  <a:gd name="T20" fmla="*/ 94 w 204"/>
                  <a:gd name="T21" fmla="*/ 402 h 408"/>
                  <a:gd name="T22" fmla="*/ 102 w 204"/>
                  <a:gd name="T23" fmla="*/ 214 h 408"/>
                  <a:gd name="T24" fmla="*/ 114 w 204"/>
                  <a:gd name="T25" fmla="*/ 384 h 408"/>
                  <a:gd name="T26" fmla="*/ 130 w 204"/>
                  <a:gd name="T27" fmla="*/ 406 h 408"/>
                  <a:gd name="T28" fmla="*/ 140 w 204"/>
                  <a:gd name="T29" fmla="*/ 408 h 408"/>
                  <a:gd name="T30" fmla="*/ 140 w 204"/>
                  <a:gd name="T31" fmla="*/ 408 h 408"/>
                  <a:gd name="T32" fmla="*/ 162 w 204"/>
                  <a:gd name="T33" fmla="*/ 394 h 408"/>
                  <a:gd name="T34" fmla="*/ 164 w 204"/>
                  <a:gd name="T35" fmla="*/ 194 h 408"/>
                  <a:gd name="T36" fmla="*/ 166 w 204"/>
                  <a:gd name="T37" fmla="*/ 62 h 408"/>
                  <a:gd name="T38" fmla="*/ 168 w 204"/>
                  <a:gd name="T39" fmla="*/ 70 h 408"/>
                  <a:gd name="T40" fmla="*/ 178 w 204"/>
                  <a:gd name="T41" fmla="*/ 126 h 408"/>
                  <a:gd name="T42" fmla="*/ 176 w 204"/>
                  <a:gd name="T43" fmla="*/ 172 h 408"/>
                  <a:gd name="T44" fmla="*/ 176 w 204"/>
                  <a:gd name="T45" fmla="*/ 200 h 408"/>
                  <a:gd name="T46" fmla="*/ 190 w 204"/>
                  <a:gd name="T47" fmla="*/ 214 h 408"/>
                  <a:gd name="T48" fmla="*/ 190 w 204"/>
                  <a:gd name="T49" fmla="*/ 152 h 408"/>
                  <a:gd name="T50" fmla="*/ 196 w 204"/>
                  <a:gd name="T51" fmla="*/ 98 h 408"/>
                  <a:gd name="T52" fmla="*/ 200 w 204"/>
                  <a:gd name="T53" fmla="*/ 42 h 408"/>
                  <a:gd name="T54" fmla="*/ 186 w 204"/>
                  <a:gd name="T55" fmla="*/ 20 h 408"/>
                  <a:gd name="T56" fmla="*/ 148 w 204"/>
                  <a:gd name="T57" fmla="*/ 4 h 408"/>
                  <a:gd name="T58" fmla="*/ 136 w 204"/>
                  <a:gd name="T59" fmla="*/ 0 h 408"/>
                  <a:gd name="T60" fmla="*/ 136 w 204"/>
                  <a:gd name="T61" fmla="*/ 0 h 408"/>
                  <a:gd name="T62" fmla="*/ 120 w 204"/>
                  <a:gd name="T63" fmla="*/ 60 h 408"/>
                  <a:gd name="T64" fmla="*/ 118 w 204"/>
                  <a:gd name="T65" fmla="*/ 12 h 408"/>
                  <a:gd name="T66" fmla="*/ 104 w 204"/>
                  <a:gd name="T67" fmla="*/ 4 h 408"/>
                  <a:gd name="T68" fmla="*/ 102 w 204"/>
                  <a:gd name="T69" fmla="*/ 24 h 408"/>
                  <a:gd name="T70" fmla="*/ 96 w 204"/>
                  <a:gd name="T71" fmla="*/ 60 h 408"/>
                  <a:gd name="T72" fmla="*/ 78 w 204"/>
                  <a:gd name="T73" fmla="*/ 0 h 408"/>
                  <a:gd name="T74" fmla="*/ 78 w 204"/>
                  <a:gd name="T75" fmla="*/ 0 h 408"/>
                  <a:gd name="T76" fmla="*/ 66 w 204"/>
                  <a:gd name="T77" fmla="*/ 4 h 408"/>
                  <a:gd name="T78" fmla="*/ 28 w 204"/>
                  <a:gd name="T79" fmla="*/ 20 h 408"/>
                  <a:gd name="T80" fmla="*/ 14 w 204"/>
                  <a:gd name="T81" fmla="*/ 44 h 408"/>
                  <a:gd name="T82" fmla="*/ 4 w 204"/>
                  <a:gd name="T83" fmla="*/ 98 h 408"/>
                  <a:gd name="T84" fmla="*/ 0 w 204"/>
                  <a:gd name="T85" fmla="*/ 144 h 408"/>
                  <a:gd name="T86" fmla="*/ 4 w 204"/>
                  <a:gd name="T87" fmla="*/ 192 h 408"/>
                  <a:gd name="T88" fmla="*/ 12 w 204"/>
                  <a:gd name="T89" fmla="*/ 21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04" h="408">
                    <a:moveTo>
                      <a:pt x="20" y="214"/>
                    </a:moveTo>
                    <a:lnTo>
                      <a:pt x="20" y="214"/>
                    </a:lnTo>
                    <a:lnTo>
                      <a:pt x="30" y="212"/>
                    </a:lnTo>
                    <a:lnTo>
                      <a:pt x="36" y="208"/>
                    </a:lnTo>
                    <a:lnTo>
                      <a:pt x="38" y="202"/>
                    </a:lnTo>
                    <a:lnTo>
                      <a:pt x="40" y="194"/>
                    </a:lnTo>
                    <a:lnTo>
                      <a:pt x="40" y="194"/>
                    </a:lnTo>
                    <a:lnTo>
                      <a:pt x="38" y="172"/>
                    </a:lnTo>
                    <a:lnTo>
                      <a:pt x="38" y="148"/>
                    </a:lnTo>
                    <a:lnTo>
                      <a:pt x="38" y="126"/>
                    </a:lnTo>
                    <a:lnTo>
                      <a:pt x="38" y="126"/>
                    </a:lnTo>
                    <a:lnTo>
                      <a:pt x="40" y="106"/>
                    </a:lnTo>
                    <a:lnTo>
                      <a:pt x="42" y="86"/>
                    </a:lnTo>
                    <a:lnTo>
                      <a:pt x="46" y="70"/>
                    </a:lnTo>
                    <a:lnTo>
                      <a:pt x="50" y="62"/>
                    </a:lnTo>
                    <a:lnTo>
                      <a:pt x="50" y="62"/>
                    </a:lnTo>
                    <a:lnTo>
                      <a:pt x="50" y="62"/>
                    </a:lnTo>
                    <a:lnTo>
                      <a:pt x="50" y="182"/>
                    </a:lnTo>
                    <a:lnTo>
                      <a:pt x="50" y="182"/>
                    </a:lnTo>
                    <a:lnTo>
                      <a:pt x="50" y="194"/>
                    </a:lnTo>
                    <a:lnTo>
                      <a:pt x="50" y="384"/>
                    </a:lnTo>
                    <a:lnTo>
                      <a:pt x="50" y="384"/>
                    </a:lnTo>
                    <a:lnTo>
                      <a:pt x="52" y="394"/>
                    </a:lnTo>
                    <a:lnTo>
                      <a:pt x="58" y="402"/>
                    </a:lnTo>
                    <a:lnTo>
                      <a:pt x="66" y="406"/>
                    </a:lnTo>
                    <a:lnTo>
                      <a:pt x="76" y="408"/>
                    </a:lnTo>
                    <a:lnTo>
                      <a:pt x="76" y="408"/>
                    </a:lnTo>
                    <a:lnTo>
                      <a:pt x="76" y="408"/>
                    </a:lnTo>
                    <a:lnTo>
                      <a:pt x="76" y="408"/>
                    </a:lnTo>
                    <a:lnTo>
                      <a:pt x="76" y="408"/>
                    </a:lnTo>
                    <a:lnTo>
                      <a:pt x="76" y="408"/>
                    </a:lnTo>
                    <a:lnTo>
                      <a:pt x="86" y="406"/>
                    </a:lnTo>
                    <a:lnTo>
                      <a:pt x="94" y="402"/>
                    </a:lnTo>
                    <a:lnTo>
                      <a:pt x="100" y="394"/>
                    </a:lnTo>
                    <a:lnTo>
                      <a:pt x="102" y="384"/>
                    </a:lnTo>
                    <a:lnTo>
                      <a:pt x="102" y="214"/>
                    </a:lnTo>
                    <a:lnTo>
                      <a:pt x="114" y="214"/>
                    </a:lnTo>
                    <a:lnTo>
                      <a:pt x="114" y="384"/>
                    </a:lnTo>
                    <a:lnTo>
                      <a:pt x="114" y="384"/>
                    </a:lnTo>
                    <a:lnTo>
                      <a:pt x="116" y="394"/>
                    </a:lnTo>
                    <a:lnTo>
                      <a:pt x="122" y="402"/>
                    </a:lnTo>
                    <a:lnTo>
                      <a:pt x="130" y="406"/>
                    </a:lnTo>
                    <a:lnTo>
                      <a:pt x="140" y="408"/>
                    </a:lnTo>
                    <a:lnTo>
                      <a:pt x="140" y="408"/>
                    </a:lnTo>
                    <a:lnTo>
                      <a:pt x="140" y="408"/>
                    </a:lnTo>
                    <a:lnTo>
                      <a:pt x="140" y="408"/>
                    </a:lnTo>
                    <a:lnTo>
                      <a:pt x="140" y="408"/>
                    </a:lnTo>
                    <a:lnTo>
                      <a:pt x="140" y="408"/>
                    </a:lnTo>
                    <a:lnTo>
                      <a:pt x="150" y="406"/>
                    </a:lnTo>
                    <a:lnTo>
                      <a:pt x="158" y="402"/>
                    </a:lnTo>
                    <a:lnTo>
                      <a:pt x="162" y="394"/>
                    </a:lnTo>
                    <a:lnTo>
                      <a:pt x="164" y="384"/>
                    </a:lnTo>
                    <a:lnTo>
                      <a:pt x="164" y="194"/>
                    </a:lnTo>
                    <a:lnTo>
                      <a:pt x="164" y="194"/>
                    </a:lnTo>
                    <a:lnTo>
                      <a:pt x="166" y="182"/>
                    </a:lnTo>
                    <a:lnTo>
                      <a:pt x="166" y="62"/>
                    </a:lnTo>
                    <a:lnTo>
                      <a:pt x="166" y="62"/>
                    </a:lnTo>
                    <a:lnTo>
                      <a:pt x="166" y="62"/>
                    </a:lnTo>
                    <a:lnTo>
                      <a:pt x="166" y="62"/>
                    </a:lnTo>
                    <a:lnTo>
                      <a:pt x="168" y="70"/>
                    </a:lnTo>
                    <a:lnTo>
                      <a:pt x="172" y="86"/>
                    </a:lnTo>
                    <a:lnTo>
                      <a:pt x="176" y="106"/>
                    </a:lnTo>
                    <a:lnTo>
                      <a:pt x="178" y="126"/>
                    </a:lnTo>
                    <a:lnTo>
                      <a:pt x="178" y="126"/>
                    </a:lnTo>
                    <a:lnTo>
                      <a:pt x="178" y="148"/>
                    </a:lnTo>
                    <a:lnTo>
                      <a:pt x="176" y="172"/>
                    </a:lnTo>
                    <a:lnTo>
                      <a:pt x="176" y="194"/>
                    </a:lnTo>
                    <a:lnTo>
                      <a:pt x="176" y="194"/>
                    </a:lnTo>
                    <a:lnTo>
                      <a:pt x="176" y="200"/>
                    </a:lnTo>
                    <a:lnTo>
                      <a:pt x="178" y="206"/>
                    </a:lnTo>
                    <a:lnTo>
                      <a:pt x="184" y="212"/>
                    </a:lnTo>
                    <a:lnTo>
                      <a:pt x="190" y="214"/>
                    </a:lnTo>
                    <a:lnTo>
                      <a:pt x="190" y="214"/>
                    </a:lnTo>
                    <a:lnTo>
                      <a:pt x="190" y="182"/>
                    </a:lnTo>
                    <a:lnTo>
                      <a:pt x="190" y="152"/>
                    </a:lnTo>
                    <a:lnTo>
                      <a:pt x="190" y="152"/>
                    </a:lnTo>
                    <a:lnTo>
                      <a:pt x="192" y="122"/>
                    </a:lnTo>
                    <a:lnTo>
                      <a:pt x="196" y="98"/>
                    </a:lnTo>
                    <a:lnTo>
                      <a:pt x="204" y="58"/>
                    </a:lnTo>
                    <a:lnTo>
                      <a:pt x="204" y="58"/>
                    </a:lnTo>
                    <a:lnTo>
                      <a:pt x="200" y="42"/>
                    </a:lnTo>
                    <a:lnTo>
                      <a:pt x="194" y="30"/>
                    </a:lnTo>
                    <a:lnTo>
                      <a:pt x="186" y="20"/>
                    </a:lnTo>
                    <a:lnTo>
                      <a:pt x="186" y="20"/>
                    </a:lnTo>
                    <a:lnTo>
                      <a:pt x="168" y="12"/>
                    </a:lnTo>
                    <a:lnTo>
                      <a:pt x="148" y="4"/>
                    </a:lnTo>
                    <a:lnTo>
                      <a:pt x="148" y="4"/>
                    </a:lnTo>
                    <a:lnTo>
                      <a:pt x="136" y="0"/>
                    </a:lnTo>
                    <a:lnTo>
                      <a:pt x="136" y="0"/>
                    </a:lnTo>
                    <a:lnTo>
                      <a:pt x="136" y="0"/>
                    </a:lnTo>
                    <a:lnTo>
                      <a:pt x="136" y="0"/>
                    </a:lnTo>
                    <a:lnTo>
                      <a:pt x="136" y="0"/>
                    </a:lnTo>
                    <a:lnTo>
                      <a:pt x="136" y="0"/>
                    </a:lnTo>
                    <a:lnTo>
                      <a:pt x="132" y="24"/>
                    </a:lnTo>
                    <a:lnTo>
                      <a:pt x="128" y="40"/>
                    </a:lnTo>
                    <a:lnTo>
                      <a:pt x="120" y="60"/>
                    </a:lnTo>
                    <a:lnTo>
                      <a:pt x="120" y="60"/>
                    </a:lnTo>
                    <a:lnTo>
                      <a:pt x="114" y="24"/>
                    </a:lnTo>
                    <a:lnTo>
                      <a:pt x="118" y="12"/>
                    </a:lnTo>
                    <a:lnTo>
                      <a:pt x="110" y="4"/>
                    </a:lnTo>
                    <a:lnTo>
                      <a:pt x="110" y="4"/>
                    </a:lnTo>
                    <a:lnTo>
                      <a:pt x="104" y="4"/>
                    </a:lnTo>
                    <a:lnTo>
                      <a:pt x="104" y="4"/>
                    </a:lnTo>
                    <a:lnTo>
                      <a:pt x="96" y="12"/>
                    </a:lnTo>
                    <a:lnTo>
                      <a:pt x="102" y="24"/>
                    </a:lnTo>
                    <a:lnTo>
                      <a:pt x="102" y="24"/>
                    </a:lnTo>
                    <a:lnTo>
                      <a:pt x="96" y="60"/>
                    </a:lnTo>
                    <a:lnTo>
                      <a:pt x="96" y="60"/>
                    </a:lnTo>
                    <a:lnTo>
                      <a:pt x="88" y="40"/>
                    </a:lnTo>
                    <a:lnTo>
                      <a:pt x="82" y="24"/>
                    </a:lnTo>
                    <a:lnTo>
                      <a:pt x="78" y="0"/>
                    </a:lnTo>
                    <a:lnTo>
                      <a:pt x="78" y="0"/>
                    </a:lnTo>
                    <a:lnTo>
                      <a:pt x="78" y="0"/>
                    </a:lnTo>
                    <a:lnTo>
                      <a:pt x="78" y="0"/>
                    </a:lnTo>
                    <a:lnTo>
                      <a:pt x="78" y="0"/>
                    </a:lnTo>
                    <a:lnTo>
                      <a:pt x="78" y="0"/>
                    </a:lnTo>
                    <a:lnTo>
                      <a:pt x="66" y="4"/>
                    </a:lnTo>
                    <a:lnTo>
                      <a:pt x="66" y="4"/>
                    </a:lnTo>
                    <a:lnTo>
                      <a:pt x="46" y="12"/>
                    </a:lnTo>
                    <a:lnTo>
                      <a:pt x="28" y="20"/>
                    </a:lnTo>
                    <a:lnTo>
                      <a:pt x="28" y="20"/>
                    </a:lnTo>
                    <a:lnTo>
                      <a:pt x="22" y="28"/>
                    </a:lnTo>
                    <a:lnTo>
                      <a:pt x="14" y="44"/>
                    </a:lnTo>
                    <a:lnTo>
                      <a:pt x="10" y="58"/>
                    </a:lnTo>
                    <a:lnTo>
                      <a:pt x="6" y="76"/>
                    </a:lnTo>
                    <a:lnTo>
                      <a:pt x="4" y="98"/>
                    </a:lnTo>
                    <a:lnTo>
                      <a:pt x="0" y="122"/>
                    </a:lnTo>
                    <a:lnTo>
                      <a:pt x="0" y="122"/>
                    </a:lnTo>
                    <a:lnTo>
                      <a:pt x="0" y="144"/>
                    </a:lnTo>
                    <a:lnTo>
                      <a:pt x="2" y="166"/>
                    </a:lnTo>
                    <a:lnTo>
                      <a:pt x="4" y="192"/>
                    </a:lnTo>
                    <a:lnTo>
                      <a:pt x="4" y="192"/>
                    </a:lnTo>
                    <a:lnTo>
                      <a:pt x="6" y="200"/>
                    </a:lnTo>
                    <a:lnTo>
                      <a:pt x="8" y="206"/>
                    </a:lnTo>
                    <a:lnTo>
                      <a:pt x="12" y="212"/>
                    </a:lnTo>
                    <a:lnTo>
                      <a:pt x="20" y="214"/>
                    </a:lnTo>
                    <a:lnTo>
                      <a:pt x="20" y="214"/>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0" name="Freeform 94">
                <a:extLst>
                  <a:ext uri="{FF2B5EF4-FFF2-40B4-BE49-F238E27FC236}">
                    <a16:creationId xmlns:a16="http://schemas.microsoft.com/office/drawing/2014/main" id="{3F2B63D5-7CD4-44F0-BF5A-A1126B6B95D1}"/>
                  </a:ext>
                </a:extLst>
              </p:cNvPr>
              <p:cNvSpPr>
                <a:spLocks/>
              </p:cNvSpPr>
              <p:nvPr/>
            </p:nvSpPr>
            <p:spPr bwMode="auto">
              <a:xfrm>
                <a:off x="11725275" y="384175"/>
                <a:ext cx="323850" cy="647700"/>
              </a:xfrm>
              <a:custGeom>
                <a:avLst/>
                <a:gdLst>
                  <a:gd name="T0" fmla="*/ 20 w 204"/>
                  <a:gd name="T1" fmla="*/ 212 h 408"/>
                  <a:gd name="T2" fmla="*/ 30 w 204"/>
                  <a:gd name="T3" fmla="*/ 194 h 408"/>
                  <a:gd name="T4" fmla="*/ 26 w 204"/>
                  <a:gd name="T5" fmla="*/ 148 h 408"/>
                  <a:gd name="T6" fmla="*/ 28 w 204"/>
                  <a:gd name="T7" fmla="*/ 106 h 408"/>
                  <a:gd name="T8" fmla="*/ 38 w 204"/>
                  <a:gd name="T9" fmla="*/ 62 h 408"/>
                  <a:gd name="T10" fmla="*/ 38 w 204"/>
                  <a:gd name="T11" fmla="*/ 182 h 408"/>
                  <a:gd name="T12" fmla="*/ 40 w 204"/>
                  <a:gd name="T13" fmla="*/ 384 h 408"/>
                  <a:gd name="T14" fmla="*/ 48 w 204"/>
                  <a:gd name="T15" fmla="*/ 402 h 408"/>
                  <a:gd name="T16" fmla="*/ 66 w 204"/>
                  <a:gd name="T17" fmla="*/ 408 h 408"/>
                  <a:gd name="T18" fmla="*/ 66 w 204"/>
                  <a:gd name="T19" fmla="*/ 408 h 408"/>
                  <a:gd name="T20" fmla="*/ 84 w 204"/>
                  <a:gd name="T21" fmla="*/ 402 h 408"/>
                  <a:gd name="T22" fmla="*/ 90 w 204"/>
                  <a:gd name="T23" fmla="*/ 214 h 408"/>
                  <a:gd name="T24" fmla="*/ 104 w 204"/>
                  <a:gd name="T25" fmla="*/ 384 h 408"/>
                  <a:gd name="T26" fmla="*/ 118 w 204"/>
                  <a:gd name="T27" fmla="*/ 406 h 408"/>
                  <a:gd name="T28" fmla="*/ 128 w 204"/>
                  <a:gd name="T29" fmla="*/ 408 h 408"/>
                  <a:gd name="T30" fmla="*/ 128 w 204"/>
                  <a:gd name="T31" fmla="*/ 408 h 408"/>
                  <a:gd name="T32" fmla="*/ 152 w 204"/>
                  <a:gd name="T33" fmla="*/ 394 h 408"/>
                  <a:gd name="T34" fmla="*/ 154 w 204"/>
                  <a:gd name="T35" fmla="*/ 194 h 408"/>
                  <a:gd name="T36" fmla="*/ 156 w 204"/>
                  <a:gd name="T37" fmla="*/ 62 h 408"/>
                  <a:gd name="T38" fmla="*/ 158 w 204"/>
                  <a:gd name="T39" fmla="*/ 70 h 408"/>
                  <a:gd name="T40" fmla="*/ 166 w 204"/>
                  <a:gd name="T41" fmla="*/ 126 h 408"/>
                  <a:gd name="T42" fmla="*/ 166 w 204"/>
                  <a:gd name="T43" fmla="*/ 172 h 408"/>
                  <a:gd name="T44" fmla="*/ 166 w 204"/>
                  <a:gd name="T45" fmla="*/ 202 h 408"/>
                  <a:gd name="T46" fmla="*/ 184 w 204"/>
                  <a:gd name="T47" fmla="*/ 214 h 408"/>
                  <a:gd name="T48" fmla="*/ 196 w 204"/>
                  <a:gd name="T49" fmla="*/ 206 h 408"/>
                  <a:gd name="T50" fmla="*/ 200 w 204"/>
                  <a:gd name="T51" fmla="*/ 192 h 408"/>
                  <a:gd name="T52" fmla="*/ 204 w 204"/>
                  <a:gd name="T53" fmla="*/ 122 h 408"/>
                  <a:gd name="T54" fmla="*/ 198 w 204"/>
                  <a:gd name="T55" fmla="*/ 76 h 408"/>
                  <a:gd name="T56" fmla="*/ 182 w 204"/>
                  <a:gd name="T57" fmla="*/ 28 h 408"/>
                  <a:gd name="T58" fmla="*/ 158 w 204"/>
                  <a:gd name="T59" fmla="*/ 12 h 408"/>
                  <a:gd name="T60" fmla="*/ 126 w 204"/>
                  <a:gd name="T61" fmla="*/ 0 h 408"/>
                  <a:gd name="T62" fmla="*/ 126 w 204"/>
                  <a:gd name="T63" fmla="*/ 0 h 408"/>
                  <a:gd name="T64" fmla="*/ 122 w 204"/>
                  <a:gd name="T65" fmla="*/ 24 h 408"/>
                  <a:gd name="T66" fmla="*/ 108 w 204"/>
                  <a:gd name="T67" fmla="*/ 60 h 408"/>
                  <a:gd name="T68" fmla="*/ 100 w 204"/>
                  <a:gd name="T69" fmla="*/ 4 h 408"/>
                  <a:gd name="T70" fmla="*/ 94 w 204"/>
                  <a:gd name="T71" fmla="*/ 4 h 408"/>
                  <a:gd name="T72" fmla="*/ 90 w 204"/>
                  <a:gd name="T73" fmla="*/ 24 h 408"/>
                  <a:gd name="T74" fmla="*/ 76 w 204"/>
                  <a:gd name="T75" fmla="*/ 40 h 408"/>
                  <a:gd name="T76" fmla="*/ 68 w 204"/>
                  <a:gd name="T77" fmla="*/ 0 h 408"/>
                  <a:gd name="T78" fmla="*/ 68 w 204"/>
                  <a:gd name="T79" fmla="*/ 0 h 408"/>
                  <a:gd name="T80" fmla="*/ 56 w 204"/>
                  <a:gd name="T81" fmla="*/ 4 h 408"/>
                  <a:gd name="T82" fmla="*/ 18 w 204"/>
                  <a:gd name="T83" fmla="*/ 20 h 408"/>
                  <a:gd name="T84" fmla="*/ 0 w 204"/>
                  <a:gd name="T85" fmla="*/ 58 h 408"/>
                  <a:gd name="T86" fmla="*/ 12 w 204"/>
                  <a:gd name="T87" fmla="*/ 122 h 408"/>
                  <a:gd name="T88" fmla="*/ 16 w 204"/>
                  <a:gd name="T89" fmla="*/ 18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04" h="408">
                    <a:moveTo>
                      <a:pt x="14" y="214"/>
                    </a:moveTo>
                    <a:lnTo>
                      <a:pt x="14" y="214"/>
                    </a:lnTo>
                    <a:lnTo>
                      <a:pt x="20" y="212"/>
                    </a:lnTo>
                    <a:lnTo>
                      <a:pt x="26" y="206"/>
                    </a:lnTo>
                    <a:lnTo>
                      <a:pt x="28" y="200"/>
                    </a:lnTo>
                    <a:lnTo>
                      <a:pt x="30" y="194"/>
                    </a:lnTo>
                    <a:lnTo>
                      <a:pt x="30" y="194"/>
                    </a:lnTo>
                    <a:lnTo>
                      <a:pt x="28" y="172"/>
                    </a:lnTo>
                    <a:lnTo>
                      <a:pt x="26" y="148"/>
                    </a:lnTo>
                    <a:lnTo>
                      <a:pt x="26" y="126"/>
                    </a:lnTo>
                    <a:lnTo>
                      <a:pt x="26" y="126"/>
                    </a:lnTo>
                    <a:lnTo>
                      <a:pt x="28" y="106"/>
                    </a:lnTo>
                    <a:lnTo>
                      <a:pt x="32" y="86"/>
                    </a:lnTo>
                    <a:lnTo>
                      <a:pt x="36" y="70"/>
                    </a:lnTo>
                    <a:lnTo>
                      <a:pt x="38" y="62"/>
                    </a:lnTo>
                    <a:lnTo>
                      <a:pt x="38" y="62"/>
                    </a:lnTo>
                    <a:lnTo>
                      <a:pt x="38" y="62"/>
                    </a:lnTo>
                    <a:lnTo>
                      <a:pt x="38" y="182"/>
                    </a:lnTo>
                    <a:lnTo>
                      <a:pt x="38" y="182"/>
                    </a:lnTo>
                    <a:lnTo>
                      <a:pt x="40" y="194"/>
                    </a:lnTo>
                    <a:lnTo>
                      <a:pt x="40" y="384"/>
                    </a:lnTo>
                    <a:lnTo>
                      <a:pt x="40" y="384"/>
                    </a:lnTo>
                    <a:lnTo>
                      <a:pt x="42" y="394"/>
                    </a:lnTo>
                    <a:lnTo>
                      <a:pt x="48" y="402"/>
                    </a:lnTo>
                    <a:lnTo>
                      <a:pt x="56" y="406"/>
                    </a:lnTo>
                    <a:lnTo>
                      <a:pt x="66" y="408"/>
                    </a:lnTo>
                    <a:lnTo>
                      <a:pt x="66" y="408"/>
                    </a:lnTo>
                    <a:lnTo>
                      <a:pt x="66" y="408"/>
                    </a:lnTo>
                    <a:lnTo>
                      <a:pt x="66" y="408"/>
                    </a:lnTo>
                    <a:lnTo>
                      <a:pt x="66" y="408"/>
                    </a:lnTo>
                    <a:lnTo>
                      <a:pt x="66" y="408"/>
                    </a:lnTo>
                    <a:lnTo>
                      <a:pt x="76" y="406"/>
                    </a:lnTo>
                    <a:lnTo>
                      <a:pt x="84" y="402"/>
                    </a:lnTo>
                    <a:lnTo>
                      <a:pt x="88" y="394"/>
                    </a:lnTo>
                    <a:lnTo>
                      <a:pt x="90" y="384"/>
                    </a:lnTo>
                    <a:lnTo>
                      <a:pt x="90" y="214"/>
                    </a:lnTo>
                    <a:lnTo>
                      <a:pt x="104" y="214"/>
                    </a:lnTo>
                    <a:lnTo>
                      <a:pt x="104" y="384"/>
                    </a:lnTo>
                    <a:lnTo>
                      <a:pt x="104" y="384"/>
                    </a:lnTo>
                    <a:lnTo>
                      <a:pt x="106" y="394"/>
                    </a:lnTo>
                    <a:lnTo>
                      <a:pt x="110" y="402"/>
                    </a:lnTo>
                    <a:lnTo>
                      <a:pt x="118" y="406"/>
                    </a:lnTo>
                    <a:lnTo>
                      <a:pt x="128" y="408"/>
                    </a:lnTo>
                    <a:lnTo>
                      <a:pt x="128" y="408"/>
                    </a:lnTo>
                    <a:lnTo>
                      <a:pt x="128" y="408"/>
                    </a:lnTo>
                    <a:lnTo>
                      <a:pt x="128" y="408"/>
                    </a:lnTo>
                    <a:lnTo>
                      <a:pt x="128" y="408"/>
                    </a:lnTo>
                    <a:lnTo>
                      <a:pt x="128" y="408"/>
                    </a:lnTo>
                    <a:lnTo>
                      <a:pt x="138" y="406"/>
                    </a:lnTo>
                    <a:lnTo>
                      <a:pt x="146" y="402"/>
                    </a:lnTo>
                    <a:lnTo>
                      <a:pt x="152" y="394"/>
                    </a:lnTo>
                    <a:lnTo>
                      <a:pt x="154" y="384"/>
                    </a:lnTo>
                    <a:lnTo>
                      <a:pt x="154" y="194"/>
                    </a:lnTo>
                    <a:lnTo>
                      <a:pt x="154" y="194"/>
                    </a:lnTo>
                    <a:lnTo>
                      <a:pt x="156" y="182"/>
                    </a:lnTo>
                    <a:lnTo>
                      <a:pt x="156" y="62"/>
                    </a:lnTo>
                    <a:lnTo>
                      <a:pt x="156" y="62"/>
                    </a:lnTo>
                    <a:lnTo>
                      <a:pt x="156" y="62"/>
                    </a:lnTo>
                    <a:lnTo>
                      <a:pt x="156" y="62"/>
                    </a:lnTo>
                    <a:lnTo>
                      <a:pt x="158" y="70"/>
                    </a:lnTo>
                    <a:lnTo>
                      <a:pt x="162" y="86"/>
                    </a:lnTo>
                    <a:lnTo>
                      <a:pt x="166" y="106"/>
                    </a:lnTo>
                    <a:lnTo>
                      <a:pt x="166" y="126"/>
                    </a:lnTo>
                    <a:lnTo>
                      <a:pt x="166" y="126"/>
                    </a:lnTo>
                    <a:lnTo>
                      <a:pt x="168" y="148"/>
                    </a:lnTo>
                    <a:lnTo>
                      <a:pt x="166" y="172"/>
                    </a:lnTo>
                    <a:lnTo>
                      <a:pt x="164" y="194"/>
                    </a:lnTo>
                    <a:lnTo>
                      <a:pt x="164" y="194"/>
                    </a:lnTo>
                    <a:lnTo>
                      <a:pt x="166" y="202"/>
                    </a:lnTo>
                    <a:lnTo>
                      <a:pt x="170" y="208"/>
                    </a:lnTo>
                    <a:lnTo>
                      <a:pt x="176" y="212"/>
                    </a:lnTo>
                    <a:lnTo>
                      <a:pt x="184" y="214"/>
                    </a:lnTo>
                    <a:lnTo>
                      <a:pt x="184" y="214"/>
                    </a:lnTo>
                    <a:lnTo>
                      <a:pt x="192" y="212"/>
                    </a:lnTo>
                    <a:lnTo>
                      <a:pt x="196" y="206"/>
                    </a:lnTo>
                    <a:lnTo>
                      <a:pt x="198" y="200"/>
                    </a:lnTo>
                    <a:lnTo>
                      <a:pt x="200" y="192"/>
                    </a:lnTo>
                    <a:lnTo>
                      <a:pt x="200" y="192"/>
                    </a:lnTo>
                    <a:lnTo>
                      <a:pt x="202" y="166"/>
                    </a:lnTo>
                    <a:lnTo>
                      <a:pt x="204" y="144"/>
                    </a:lnTo>
                    <a:lnTo>
                      <a:pt x="204" y="122"/>
                    </a:lnTo>
                    <a:lnTo>
                      <a:pt x="204" y="122"/>
                    </a:lnTo>
                    <a:lnTo>
                      <a:pt x="202" y="98"/>
                    </a:lnTo>
                    <a:lnTo>
                      <a:pt x="198" y="76"/>
                    </a:lnTo>
                    <a:lnTo>
                      <a:pt x="194" y="58"/>
                    </a:lnTo>
                    <a:lnTo>
                      <a:pt x="190" y="44"/>
                    </a:lnTo>
                    <a:lnTo>
                      <a:pt x="182" y="28"/>
                    </a:lnTo>
                    <a:lnTo>
                      <a:pt x="176" y="20"/>
                    </a:lnTo>
                    <a:lnTo>
                      <a:pt x="176" y="20"/>
                    </a:lnTo>
                    <a:lnTo>
                      <a:pt x="158" y="12"/>
                    </a:lnTo>
                    <a:lnTo>
                      <a:pt x="138" y="4"/>
                    </a:lnTo>
                    <a:lnTo>
                      <a:pt x="138" y="4"/>
                    </a:lnTo>
                    <a:lnTo>
                      <a:pt x="126" y="0"/>
                    </a:lnTo>
                    <a:lnTo>
                      <a:pt x="126" y="0"/>
                    </a:lnTo>
                    <a:lnTo>
                      <a:pt x="126" y="0"/>
                    </a:lnTo>
                    <a:lnTo>
                      <a:pt x="126" y="0"/>
                    </a:lnTo>
                    <a:lnTo>
                      <a:pt x="126" y="0"/>
                    </a:lnTo>
                    <a:lnTo>
                      <a:pt x="126" y="0"/>
                    </a:lnTo>
                    <a:lnTo>
                      <a:pt x="122" y="24"/>
                    </a:lnTo>
                    <a:lnTo>
                      <a:pt x="116" y="40"/>
                    </a:lnTo>
                    <a:lnTo>
                      <a:pt x="108" y="60"/>
                    </a:lnTo>
                    <a:lnTo>
                      <a:pt x="108" y="60"/>
                    </a:lnTo>
                    <a:lnTo>
                      <a:pt x="102" y="24"/>
                    </a:lnTo>
                    <a:lnTo>
                      <a:pt x="108" y="12"/>
                    </a:lnTo>
                    <a:lnTo>
                      <a:pt x="100" y="4"/>
                    </a:lnTo>
                    <a:lnTo>
                      <a:pt x="100" y="4"/>
                    </a:lnTo>
                    <a:lnTo>
                      <a:pt x="94" y="4"/>
                    </a:lnTo>
                    <a:lnTo>
                      <a:pt x="94" y="4"/>
                    </a:lnTo>
                    <a:lnTo>
                      <a:pt x="86" y="12"/>
                    </a:lnTo>
                    <a:lnTo>
                      <a:pt x="90" y="24"/>
                    </a:lnTo>
                    <a:lnTo>
                      <a:pt x="90" y="24"/>
                    </a:lnTo>
                    <a:lnTo>
                      <a:pt x="86" y="60"/>
                    </a:lnTo>
                    <a:lnTo>
                      <a:pt x="86" y="60"/>
                    </a:lnTo>
                    <a:lnTo>
                      <a:pt x="76" y="40"/>
                    </a:lnTo>
                    <a:lnTo>
                      <a:pt x="72" y="24"/>
                    </a:lnTo>
                    <a:lnTo>
                      <a:pt x="68" y="0"/>
                    </a:lnTo>
                    <a:lnTo>
                      <a:pt x="68" y="0"/>
                    </a:lnTo>
                    <a:lnTo>
                      <a:pt x="68" y="0"/>
                    </a:lnTo>
                    <a:lnTo>
                      <a:pt x="68" y="0"/>
                    </a:lnTo>
                    <a:lnTo>
                      <a:pt x="68" y="0"/>
                    </a:lnTo>
                    <a:lnTo>
                      <a:pt x="68" y="0"/>
                    </a:lnTo>
                    <a:lnTo>
                      <a:pt x="56" y="4"/>
                    </a:lnTo>
                    <a:lnTo>
                      <a:pt x="56" y="4"/>
                    </a:lnTo>
                    <a:lnTo>
                      <a:pt x="36" y="12"/>
                    </a:lnTo>
                    <a:lnTo>
                      <a:pt x="18" y="20"/>
                    </a:lnTo>
                    <a:lnTo>
                      <a:pt x="18" y="20"/>
                    </a:lnTo>
                    <a:lnTo>
                      <a:pt x="10" y="30"/>
                    </a:lnTo>
                    <a:lnTo>
                      <a:pt x="6" y="42"/>
                    </a:lnTo>
                    <a:lnTo>
                      <a:pt x="0" y="58"/>
                    </a:lnTo>
                    <a:lnTo>
                      <a:pt x="0" y="58"/>
                    </a:lnTo>
                    <a:lnTo>
                      <a:pt x="8" y="98"/>
                    </a:lnTo>
                    <a:lnTo>
                      <a:pt x="12" y="122"/>
                    </a:lnTo>
                    <a:lnTo>
                      <a:pt x="16" y="152"/>
                    </a:lnTo>
                    <a:lnTo>
                      <a:pt x="16" y="152"/>
                    </a:lnTo>
                    <a:lnTo>
                      <a:pt x="16" y="182"/>
                    </a:lnTo>
                    <a:lnTo>
                      <a:pt x="14" y="214"/>
                    </a:lnTo>
                    <a:lnTo>
                      <a:pt x="14" y="214"/>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1" name="Freeform 95">
                <a:extLst>
                  <a:ext uri="{FF2B5EF4-FFF2-40B4-BE49-F238E27FC236}">
                    <a16:creationId xmlns:a16="http://schemas.microsoft.com/office/drawing/2014/main" id="{4C040FA5-6F02-4F68-951B-6BFB784B2924}"/>
                  </a:ext>
                </a:extLst>
              </p:cNvPr>
              <p:cNvSpPr>
                <a:spLocks/>
              </p:cNvSpPr>
              <p:nvPr/>
            </p:nvSpPr>
            <p:spPr bwMode="auto">
              <a:xfrm>
                <a:off x="11277600" y="365125"/>
                <a:ext cx="450850" cy="866775"/>
              </a:xfrm>
              <a:custGeom>
                <a:avLst/>
                <a:gdLst>
                  <a:gd name="T0" fmla="*/ 6 w 284"/>
                  <a:gd name="T1" fmla="*/ 266 h 546"/>
                  <a:gd name="T2" fmla="*/ 16 w 284"/>
                  <a:gd name="T3" fmla="*/ 282 h 546"/>
                  <a:gd name="T4" fmla="*/ 26 w 284"/>
                  <a:gd name="T5" fmla="*/ 286 h 546"/>
                  <a:gd name="T6" fmla="*/ 42 w 284"/>
                  <a:gd name="T7" fmla="*/ 282 h 546"/>
                  <a:gd name="T8" fmla="*/ 52 w 284"/>
                  <a:gd name="T9" fmla="*/ 258 h 546"/>
                  <a:gd name="T10" fmla="*/ 48 w 284"/>
                  <a:gd name="T11" fmla="*/ 198 h 546"/>
                  <a:gd name="T12" fmla="*/ 52 w 284"/>
                  <a:gd name="T13" fmla="*/ 140 h 546"/>
                  <a:gd name="T14" fmla="*/ 62 w 284"/>
                  <a:gd name="T15" fmla="*/ 88 h 546"/>
                  <a:gd name="T16" fmla="*/ 64 w 284"/>
                  <a:gd name="T17" fmla="*/ 84 h 546"/>
                  <a:gd name="T18" fmla="*/ 66 w 284"/>
                  <a:gd name="T19" fmla="*/ 260 h 546"/>
                  <a:gd name="T20" fmla="*/ 68 w 284"/>
                  <a:gd name="T21" fmla="*/ 518 h 546"/>
                  <a:gd name="T22" fmla="*/ 76 w 284"/>
                  <a:gd name="T23" fmla="*/ 536 h 546"/>
                  <a:gd name="T24" fmla="*/ 94 w 284"/>
                  <a:gd name="T25" fmla="*/ 544 h 546"/>
                  <a:gd name="T26" fmla="*/ 100 w 284"/>
                  <a:gd name="T27" fmla="*/ 546 h 546"/>
                  <a:gd name="T28" fmla="*/ 100 w 284"/>
                  <a:gd name="T29" fmla="*/ 546 h 546"/>
                  <a:gd name="T30" fmla="*/ 118 w 284"/>
                  <a:gd name="T31" fmla="*/ 540 h 546"/>
                  <a:gd name="T32" fmla="*/ 132 w 284"/>
                  <a:gd name="T33" fmla="*/ 524 h 546"/>
                  <a:gd name="T34" fmla="*/ 134 w 284"/>
                  <a:gd name="T35" fmla="*/ 286 h 546"/>
                  <a:gd name="T36" fmla="*/ 150 w 284"/>
                  <a:gd name="T37" fmla="*/ 512 h 546"/>
                  <a:gd name="T38" fmla="*/ 156 w 284"/>
                  <a:gd name="T39" fmla="*/ 530 h 546"/>
                  <a:gd name="T40" fmla="*/ 172 w 284"/>
                  <a:gd name="T41" fmla="*/ 542 h 546"/>
                  <a:gd name="T42" fmla="*/ 184 w 284"/>
                  <a:gd name="T43" fmla="*/ 546 h 546"/>
                  <a:gd name="T44" fmla="*/ 184 w 284"/>
                  <a:gd name="T45" fmla="*/ 546 h 546"/>
                  <a:gd name="T46" fmla="*/ 198 w 284"/>
                  <a:gd name="T47" fmla="*/ 542 h 546"/>
                  <a:gd name="T48" fmla="*/ 212 w 284"/>
                  <a:gd name="T49" fmla="*/ 530 h 546"/>
                  <a:gd name="T50" fmla="*/ 218 w 284"/>
                  <a:gd name="T51" fmla="*/ 512 h 546"/>
                  <a:gd name="T52" fmla="*/ 220 w 284"/>
                  <a:gd name="T53" fmla="*/ 242 h 546"/>
                  <a:gd name="T54" fmla="*/ 220 w 284"/>
                  <a:gd name="T55" fmla="*/ 84 h 546"/>
                  <a:gd name="T56" fmla="*/ 224 w 284"/>
                  <a:gd name="T57" fmla="*/ 94 h 546"/>
                  <a:gd name="T58" fmla="*/ 236 w 284"/>
                  <a:gd name="T59" fmla="*/ 168 h 546"/>
                  <a:gd name="T60" fmla="*/ 234 w 284"/>
                  <a:gd name="T61" fmla="*/ 228 h 546"/>
                  <a:gd name="T62" fmla="*/ 234 w 284"/>
                  <a:gd name="T63" fmla="*/ 268 h 546"/>
                  <a:gd name="T64" fmla="*/ 246 w 284"/>
                  <a:gd name="T65" fmla="*/ 284 h 546"/>
                  <a:gd name="T66" fmla="*/ 258 w 284"/>
                  <a:gd name="T67" fmla="*/ 286 h 546"/>
                  <a:gd name="T68" fmla="*/ 272 w 284"/>
                  <a:gd name="T69" fmla="*/ 280 h 546"/>
                  <a:gd name="T70" fmla="*/ 280 w 284"/>
                  <a:gd name="T71" fmla="*/ 254 h 546"/>
                  <a:gd name="T72" fmla="*/ 284 w 284"/>
                  <a:gd name="T73" fmla="*/ 192 h 546"/>
                  <a:gd name="T74" fmla="*/ 280 w 284"/>
                  <a:gd name="T75" fmla="*/ 130 h 546"/>
                  <a:gd name="T76" fmla="*/ 266 w 284"/>
                  <a:gd name="T77" fmla="*/ 60 h 546"/>
                  <a:gd name="T78" fmla="*/ 248 w 284"/>
                  <a:gd name="T79" fmla="*/ 26 h 546"/>
                  <a:gd name="T80" fmla="*/ 196 w 284"/>
                  <a:gd name="T81" fmla="*/ 6 h 546"/>
                  <a:gd name="T82" fmla="*/ 182 w 284"/>
                  <a:gd name="T83" fmla="*/ 0 h 546"/>
                  <a:gd name="T84" fmla="*/ 182 w 284"/>
                  <a:gd name="T85" fmla="*/ 0 h 546"/>
                  <a:gd name="T86" fmla="*/ 180 w 284"/>
                  <a:gd name="T87" fmla="*/ 14 h 546"/>
                  <a:gd name="T88" fmla="*/ 158 w 284"/>
                  <a:gd name="T89" fmla="*/ 82 h 546"/>
                  <a:gd name="T90" fmla="*/ 150 w 284"/>
                  <a:gd name="T91" fmla="*/ 32 h 546"/>
                  <a:gd name="T92" fmla="*/ 146 w 284"/>
                  <a:gd name="T93" fmla="*/ 6 h 546"/>
                  <a:gd name="T94" fmla="*/ 128 w 284"/>
                  <a:gd name="T95" fmla="*/ 16 h 546"/>
                  <a:gd name="T96" fmla="*/ 132 w 284"/>
                  <a:gd name="T97" fmla="*/ 48 h 546"/>
                  <a:gd name="T98" fmla="*/ 116 w 284"/>
                  <a:gd name="T99" fmla="*/ 54 h 546"/>
                  <a:gd name="T100" fmla="*/ 104 w 284"/>
                  <a:gd name="T101" fmla="*/ 0 h 546"/>
                  <a:gd name="T102" fmla="*/ 104 w 284"/>
                  <a:gd name="T103" fmla="*/ 0 h 546"/>
                  <a:gd name="T104" fmla="*/ 96 w 284"/>
                  <a:gd name="T105" fmla="*/ 4 h 546"/>
                  <a:gd name="T106" fmla="*/ 62 w 284"/>
                  <a:gd name="T107" fmla="*/ 16 h 546"/>
                  <a:gd name="T108" fmla="*/ 30 w 284"/>
                  <a:gd name="T109" fmla="*/ 36 h 546"/>
                  <a:gd name="T110" fmla="*/ 14 w 284"/>
                  <a:gd name="T111" fmla="*/ 78 h 546"/>
                  <a:gd name="T112" fmla="*/ 0 w 284"/>
                  <a:gd name="T113" fmla="*/ 164 h 546"/>
                  <a:gd name="T114" fmla="*/ 2 w 284"/>
                  <a:gd name="T115" fmla="*/ 222 h 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4" h="546">
                    <a:moveTo>
                      <a:pt x="4" y="254"/>
                    </a:moveTo>
                    <a:lnTo>
                      <a:pt x="4" y="254"/>
                    </a:lnTo>
                    <a:lnTo>
                      <a:pt x="6" y="266"/>
                    </a:lnTo>
                    <a:lnTo>
                      <a:pt x="10" y="276"/>
                    </a:lnTo>
                    <a:lnTo>
                      <a:pt x="12" y="280"/>
                    </a:lnTo>
                    <a:lnTo>
                      <a:pt x="16" y="282"/>
                    </a:lnTo>
                    <a:lnTo>
                      <a:pt x="20" y="284"/>
                    </a:lnTo>
                    <a:lnTo>
                      <a:pt x="26" y="286"/>
                    </a:lnTo>
                    <a:lnTo>
                      <a:pt x="26" y="286"/>
                    </a:lnTo>
                    <a:lnTo>
                      <a:pt x="32" y="286"/>
                    </a:lnTo>
                    <a:lnTo>
                      <a:pt x="38" y="284"/>
                    </a:lnTo>
                    <a:lnTo>
                      <a:pt x="42" y="282"/>
                    </a:lnTo>
                    <a:lnTo>
                      <a:pt x="46" y="278"/>
                    </a:lnTo>
                    <a:lnTo>
                      <a:pt x="50" y="268"/>
                    </a:lnTo>
                    <a:lnTo>
                      <a:pt x="52" y="258"/>
                    </a:lnTo>
                    <a:lnTo>
                      <a:pt x="52" y="258"/>
                    </a:lnTo>
                    <a:lnTo>
                      <a:pt x="50" y="228"/>
                    </a:lnTo>
                    <a:lnTo>
                      <a:pt x="48" y="198"/>
                    </a:lnTo>
                    <a:lnTo>
                      <a:pt x="50" y="168"/>
                    </a:lnTo>
                    <a:lnTo>
                      <a:pt x="50" y="168"/>
                    </a:lnTo>
                    <a:lnTo>
                      <a:pt x="52" y="140"/>
                    </a:lnTo>
                    <a:lnTo>
                      <a:pt x="56" y="114"/>
                    </a:lnTo>
                    <a:lnTo>
                      <a:pt x="60" y="94"/>
                    </a:lnTo>
                    <a:lnTo>
                      <a:pt x="62" y="88"/>
                    </a:lnTo>
                    <a:lnTo>
                      <a:pt x="64" y="84"/>
                    </a:lnTo>
                    <a:lnTo>
                      <a:pt x="64" y="84"/>
                    </a:lnTo>
                    <a:lnTo>
                      <a:pt x="64" y="84"/>
                    </a:lnTo>
                    <a:lnTo>
                      <a:pt x="64" y="242"/>
                    </a:lnTo>
                    <a:lnTo>
                      <a:pt x="64" y="242"/>
                    </a:lnTo>
                    <a:lnTo>
                      <a:pt x="66" y="260"/>
                    </a:lnTo>
                    <a:lnTo>
                      <a:pt x="66" y="512"/>
                    </a:lnTo>
                    <a:lnTo>
                      <a:pt x="66" y="512"/>
                    </a:lnTo>
                    <a:lnTo>
                      <a:pt x="68" y="518"/>
                    </a:lnTo>
                    <a:lnTo>
                      <a:pt x="68" y="524"/>
                    </a:lnTo>
                    <a:lnTo>
                      <a:pt x="72" y="530"/>
                    </a:lnTo>
                    <a:lnTo>
                      <a:pt x="76" y="536"/>
                    </a:lnTo>
                    <a:lnTo>
                      <a:pt x="82" y="540"/>
                    </a:lnTo>
                    <a:lnTo>
                      <a:pt x="86" y="542"/>
                    </a:lnTo>
                    <a:lnTo>
                      <a:pt x="94" y="544"/>
                    </a:lnTo>
                    <a:lnTo>
                      <a:pt x="100" y="546"/>
                    </a:lnTo>
                    <a:lnTo>
                      <a:pt x="100" y="546"/>
                    </a:lnTo>
                    <a:lnTo>
                      <a:pt x="100" y="546"/>
                    </a:lnTo>
                    <a:lnTo>
                      <a:pt x="100" y="546"/>
                    </a:lnTo>
                    <a:lnTo>
                      <a:pt x="100" y="546"/>
                    </a:lnTo>
                    <a:lnTo>
                      <a:pt x="100" y="546"/>
                    </a:lnTo>
                    <a:lnTo>
                      <a:pt x="106" y="544"/>
                    </a:lnTo>
                    <a:lnTo>
                      <a:pt x="114" y="542"/>
                    </a:lnTo>
                    <a:lnTo>
                      <a:pt x="118" y="540"/>
                    </a:lnTo>
                    <a:lnTo>
                      <a:pt x="124" y="536"/>
                    </a:lnTo>
                    <a:lnTo>
                      <a:pt x="128" y="530"/>
                    </a:lnTo>
                    <a:lnTo>
                      <a:pt x="132" y="524"/>
                    </a:lnTo>
                    <a:lnTo>
                      <a:pt x="134" y="518"/>
                    </a:lnTo>
                    <a:lnTo>
                      <a:pt x="134" y="512"/>
                    </a:lnTo>
                    <a:lnTo>
                      <a:pt x="134" y="286"/>
                    </a:lnTo>
                    <a:lnTo>
                      <a:pt x="150" y="286"/>
                    </a:lnTo>
                    <a:lnTo>
                      <a:pt x="150" y="512"/>
                    </a:lnTo>
                    <a:lnTo>
                      <a:pt x="150" y="512"/>
                    </a:lnTo>
                    <a:lnTo>
                      <a:pt x="152" y="518"/>
                    </a:lnTo>
                    <a:lnTo>
                      <a:pt x="154" y="524"/>
                    </a:lnTo>
                    <a:lnTo>
                      <a:pt x="156" y="530"/>
                    </a:lnTo>
                    <a:lnTo>
                      <a:pt x="160" y="536"/>
                    </a:lnTo>
                    <a:lnTo>
                      <a:pt x="166" y="540"/>
                    </a:lnTo>
                    <a:lnTo>
                      <a:pt x="172" y="542"/>
                    </a:lnTo>
                    <a:lnTo>
                      <a:pt x="178" y="544"/>
                    </a:lnTo>
                    <a:lnTo>
                      <a:pt x="184" y="546"/>
                    </a:lnTo>
                    <a:lnTo>
                      <a:pt x="184" y="546"/>
                    </a:lnTo>
                    <a:lnTo>
                      <a:pt x="184" y="546"/>
                    </a:lnTo>
                    <a:lnTo>
                      <a:pt x="184" y="546"/>
                    </a:lnTo>
                    <a:lnTo>
                      <a:pt x="184" y="546"/>
                    </a:lnTo>
                    <a:lnTo>
                      <a:pt x="184" y="546"/>
                    </a:lnTo>
                    <a:lnTo>
                      <a:pt x="192" y="544"/>
                    </a:lnTo>
                    <a:lnTo>
                      <a:pt x="198" y="542"/>
                    </a:lnTo>
                    <a:lnTo>
                      <a:pt x="204" y="540"/>
                    </a:lnTo>
                    <a:lnTo>
                      <a:pt x="208" y="536"/>
                    </a:lnTo>
                    <a:lnTo>
                      <a:pt x="212" y="530"/>
                    </a:lnTo>
                    <a:lnTo>
                      <a:pt x="216" y="524"/>
                    </a:lnTo>
                    <a:lnTo>
                      <a:pt x="218" y="518"/>
                    </a:lnTo>
                    <a:lnTo>
                      <a:pt x="218" y="512"/>
                    </a:lnTo>
                    <a:lnTo>
                      <a:pt x="218" y="260"/>
                    </a:lnTo>
                    <a:lnTo>
                      <a:pt x="218" y="260"/>
                    </a:lnTo>
                    <a:lnTo>
                      <a:pt x="220" y="242"/>
                    </a:lnTo>
                    <a:lnTo>
                      <a:pt x="220" y="84"/>
                    </a:lnTo>
                    <a:lnTo>
                      <a:pt x="220" y="84"/>
                    </a:lnTo>
                    <a:lnTo>
                      <a:pt x="220" y="84"/>
                    </a:lnTo>
                    <a:lnTo>
                      <a:pt x="220" y="84"/>
                    </a:lnTo>
                    <a:lnTo>
                      <a:pt x="222" y="88"/>
                    </a:lnTo>
                    <a:lnTo>
                      <a:pt x="224" y="94"/>
                    </a:lnTo>
                    <a:lnTo>
                      <a:pt x="228" y="114"/>
                    </a:lnTo>
                    <a:lnTo>
                      <a:pt x="232" y="140"/>
                    </a:lnTo>
                    <a:lnTo>
                      <a:pt x="236" y="168"/>
                    </a:lnTo>
                    <a:lnTo>
                      <a:pt x="236" y="168"/>
                    </a:lnTo>
                    <a:lnTo>
                      <a:pt x="236" y="198"/>
                    </a:lnTo>
                    <a:lnTo>
                      <a:pt x="234" y="228"/>
                    </a:lnTo>
                    <a:lnTo>
                      <a:pt x="232" y="258"/>
                    </a:lnTo>
                    <a:lnTo>
                      <a:pt x="232" y="258"/>
                    </a:lnTo>
                    <a:lnTo>
                      <a:pt x="234" y="268"/>
                    </a:lnTo>
                    <a:lnTo>
                      <a:pt x="238" y="278"/>
                    </a:lnTo>
                    <a:lnTo>
                      <a:pt x="242" y="282"/>
                    </a:lnTo>
                    <a:lnTo>
                      <a:pt x="246" y="284"/>
                    </a:lnTo>
                    <a:lnTo>
                      <a:pt x="252" y="286"/>
                    </a:lnTo>
                    <a:lnTo>
                      <a:pt x="258" y="286"/>
                    </a:lnTo>
                    <a:lnTo>
                      <a:pt x="258" y="286"/>
                    </a:lnTo>
                    <a:lnTo>
                      <a:pt x="264" y="284"/>
                    </a:lnTo>
                    <a:lnTo>
                      <a:pt x="268" y="282"/>
                    </a:lnTo>
                    <a:lnTo>
                      <a:pt x="272" y="280"/>
                    </a:lnTo>
                    <a:lnTo>
                      <a:pt x="274" y="276"/>
                    </a:lnTo>
                    <a:lnTo>
                      <a:pt x="278" y="266"/>
                    </a:lnTo>
                    <a:lnTo>
                      <a:pt x="280" y="254"/>
                    </a:lnTo>
                    <a:lnTo>
                      <a:pt x="280" y="254"/>
                    </a:lnTo>
                    <a:lnTo>
                      <a:pt x="284" y="222"/>
                    </a:lnTo>
                    <a:lnTo>
                      <a:pt x="284" y="192"/>
                    </a:lnTo>
                    <a:lnTo>
                      <a:pt x="284" y="164"/>
                    </a:lnTo>
                    <a:lnTo>
                      <a:pt x="284" y="164"/>
                    </a:lnTo>
                    <a:lnTo>
                      <a:pt x="280" y="130"/>
                    </a:lnTo>
                    <a:lnTo>
                      <a:pt x="276" y="102"/>
                    </a:lnTo>
                    <a:lnTo>
                      <a:pt x="272" y="78"/>
                    </a:lnTo>
                    <a:lnTo>
                      <a:pt x="266" y="60"/>
                    </a:lnTo>
                    <a:lnTo>
                      <a:pt x="260" y="46"/>
                    </a:lnTo>
                    <a:lnTo>
                      <a:pt x="256" y="36"/>
                    </a:lnTo>
                    <a:lnTo>
                      <a:pt x="248" y="26"/>
                    </a:lnTo>
                    <a:lnTo>
                      <a:pt x="248" y="26"/>
                    </a:lnTo>
                    <a:lnTo>
                      <a:pt x="224" y="16"/>
                    </a:lnTo>
                    <a:lnTo>
                      <a:pt x="196" y="6"/>
                    </a:lnTo>
                    <a:lnTo>
                      <a:pt x="196" y="6"/>
                    </a:lnTo>
                    <a:lnTo>
                      <a:pt x="190" y="4"/>
                    </a:lnTo>
                    <a:lnTo>
                      <a:pt x="182" y="0"/>
                    </a:lnTo>
                    <a:lnTo>
                      <a:pt x="182" y="0"/>
                    </a:lnTo>
                    <a:lnTo>
                      <a:pt x="182" y="0"/>
                    </a:lnTo>
                    <a:lnTo>
                      <a:pt x="182" y="0"/>
                    </a:lnTo>
                    <a:lnTo>
                      <a:pt x="182" y="0"/>
                    </a:lnTo>
                    <a:lnTo>
                      <a:pt x="182" y="0"/>
                    </a:lnTo>
                    <a:lnTo>
                      <a:pt x="180" y="14"/>
                    </a:lnTo>
                    <a:lnTo>
                      <a:pt x="176" y="32"/>
                    </a:lnTo>
                    <a:lnTo>
                      <a:pt x="168" y="54"/>
                    </a:lnTo>
                    <a:lnTo>
                      <a:pt x="158" y="82"/>
                    </a:lnTo>
                    <a:lnTo>
                      <a:pt x="158" y="82"/>
                    </a:lnTo>
                    <a:lnTo>
                      <a:pt x="154" y="48"/>
                    </a:lnTo>
                    <a:lnTo>
                      <a:pt x="150" y="32"/>
                    </a:lnTo>
                    <a:lnTo>
                      <a:pt x="156" y="16"/>
                    </a:lnTo>
                    <a:lnTo>
                      <a:pt x="146" y="6"/>
                    </a:lnTo>
                    <a:lnTo>
                      <a:pt x="146" y="6"/>
                    </a:lnTo>
                    <a:lnTo>
                      <a:pt x="138" y="6"/>
                    </a:lnTo>
                    <a:lnTo>
                      <a:pt x="138" y="6"/>
                    </a:lnTo>
                    <a:lnTo>
                      <a:pt x="128" y="16"/>
                    </a:lnTo>
                    <a:lnTo>
                      <a:pt x="134" y="32"/>
                    </a:lnTo>
                    <a:lnTo>
                      <a:pt x="134" y="32"/>
                    </a:lnTo>
                    <a:lnTo>
                      <a:pt x="132" y="48"/>
                    </a:lnTo>
                    <a:lnTo>
                      <a:pt x="126" y="82"/>
                    </a:lnTo>
                    <a:lnTo>
                      <a:pt x="126" y="82"/>
                    </a:lnTo>
                    <a:lnTo>
                      <a:pt x="116" y="54"/>
                    </a:lnTo>
                    <a:lnTo>
                      <a:pt x="108" y="32"/>
                    </a:lnTo>
                    <a:lnTo>
                      <a:pt x="104" y="14"/>
                    </a:lnTo>
                    <a:lnTo>
                      <a:pt x="104" y="0"/>
                    </a:lnTo>
                    <a:lnTo>
                      <a:pt x="104" y="0"/>
                    </a:lnTo>
                    <a:lnTo>
                      <a:pt x="104" y="0"/>
                    </a:lnTo>
                    <a:lnTo>
                      <a:pt x="104" y="0"/>
                    </a:lnTo>
                    <a:lnTo>
                      <a:pt x="104" y="0"/>
                    </a:lnTo>
                    <a:lnTo>
                      <a:pt x="104" y="0"/>
                    </a:lnTo>
                    <a:lnTo>
                      <a:pt x="96" y="4"/>
                    </a:lnTo>
                    <a:lnTo>
                      <a:pt x="88" y="6"/>
                    </a:lnTo>
                    <a:lnTo>
                      <a:pt x="88" y="6"/>
                    </a:lnTo>
                    <a:lnTo>
                      <a:pt x="62" y="16"/>
                    </a:lnTo>
                    <a:lnTo>
                      <a:pt x="36" y="26"/>
                    </a:lnTo>
                    <a:lnTo>
                      <a:pt x="36" y="26"/>
                    </a:lnTo>
                    <a:lnTo>
                      <a:pt x="30" y="36"/>
                    </a:lnTo>
                    <a:lnTo>
                      <a:pt x="24" y="46"/>
                    </a:lnTo>
                    <a:lnTo>
                      <a:pt x="18" y="60"/>
                    </a:lnTo>
                    <a:lnTo>
                      <a:pt x="14" y="78"/>
                    </a:lnTo>
                    <a:lnTo>
                      <a:pt x="8" y="102"/>
                    </a:lnTo>
                    <a:lnTo>
                      <a:pt x="4" y="130"/>
                    </a:lnTo>
                    <a:lnTo>
                      <a:pt x="0" y="164"/>
                    </a:lnTo>
                    <a:lnTo>
                      <a:pt x="0" y="164"/>
                    </a:lnTo>
                    <a:lnTo>
                      <a:pt x="0" y="192"/>
                    </a:lnTo>
                    <a:lnTo>
                      <a:pt x="2" y="222"/>
                    </a:lnTo>
                    <a:lnTo>
                      <a:pt x="4" y="254"/>
                    </a:lnTo>
                    <a:lnTo>
                      <a:pt x="4" y="254"/>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2" name="Freeform 96">
                <a:extLst>
                  <a:ext uri="{FF2B5EF4-FFF2-40B4-BE49-F238E27FC236}">
                    <a16:creationId xmlns:a16="http://schemas.microsoft.com/office/drawing/2014/main" id="{C2717129-F3CD-4170-9FBA-D69D2819549F}"/>
                  </a:ext>
                </a:extLst>
              </p:cNvPr>
              <p:cNvSpPr>
                <a:spLocks/>
              </p:cNvSpPr>
              <p:nvPr/>
            </p:nvSpPr>
            <p:spPr bwMode="auto">
              <a:xfrm>
                <a:off x="11395075" y="111125"/>
                <a:ext cx="215900" cy="241300"/>
              </a:xfrm>
              <a:custGeom>
                <a:avLst/>
                <a:gdLst>
                  <a:gd name="T0" fmla="*/ 14 w 136"/>
                  <a:gd name="T1" fmla="*/ 98 h 152"/>
                  <a:gd name="T2" fmla="*/ 14 w 136"/>
                  <a:gd name="T3" fmla="*/ 98 h 152"/>
                  <a:gd name="T4" fmla="*/ 22 w 136"/>
                  <a:gd name="T5" fmla="*/ 120 h 152"/>
                  <a:gd name="T6" fmla="*/ 26 w 136"/>
                  <a:gd name="T7" fmla="*/ 128 h 152"/>
                  <a:gd name="T8" fmla="*/ 34 w 136"/>
                  <a:gd name="T9" fmla="*/ 136 h 152"/>
                  <a:gd name="T10" fmla="*/ 40 w 136"/>
                  <a:gd name="T11" fmla="*/ 142 h 152"/>
                  <a:gd name="T12" fmla="*/ 50 w 136"/>
                  <a:gd name="T13" fmla="*/ 148 h 152"/>
                  <a:gd name="T14" fmla="*/ 58 w 136"/>
                  <a:gd name="T15" fmla="*/ 152 h 152"/>
                  <a:gd name="T16" fmla="*/ 70 w 136"/>
                  <a:gd name="T17" fmla="*/ 152 h 152"/>
                  <a:gd name="T18" fmla="*/ 70 w 136"/>
                  <a:gd name="T19" fmla="*/ 152 h 152"/>
                  <a:gd name="T20" fmla="*/ 80 w 136"/>
                  <a:gd name="T21" fmla="*/ 152 h 152"/>
                  <a:gd name="T22" fmla="*/ 90 w 136"/>
                  <a:gd name="T23" fmla="*/ 148 h 152"/>
                  <a:gd name="T24" fmla="*/ 98 w 136"/>
                  <a:gd name="T25" fmla="*/ 142 h 152"/>
                  <a:gd name="T26" fmla="*/ 106 w 136"/>
                  <a:gd name="T27" fmla="*/ 136 h 152"/>
                  <a:gd name="T28" fmla="*/ 112 w 136"/>
                  <a:gd name="T29" fmla="*/ 128 h 152"/>
                  <a:gd name="T30" fmla="*/ 116 w 136"/>
                  <a:gd name="T31" fmla="*/ 118 h 152"/>
                  <a:gd name="T32" fmla="*/ 124 w 136"/>
                  <a:gd name="T33" fmla="*/ 98 h 152"/>
                  <a:gd name="T34" fmla="*/ 124 w 136"/>
                  <a:gd name="T35" fmla="*/ 98 h 152"/>
                  <a:gd name="T36" fmla="*/ 130 w 136"/>
                  <a:gd name="T37" fmla="*/ 94 h 152"/>
                  <a:gd name="T38" fmla="*/ 134 w 136"/>
                  <a:gd name="T39" fmla="*/ 88 h 152"/>
                  <a:gd name="T40" fmla="*/ 136 w 136"/>
                  <a:gd name="T41" fmla="*/ 80 h 152"/>
                  <a:gd name="T42" fmla="*/ 136 w 136"/>
                  <a:gd name="T43" fmla="*/ 74 h 152"/>
                  <a:gd name="T44" fmla="*/ 136 w 136"/>
                  <a:gd name="T45" fmla="*/ 74 h 152"/>
                  <a:gd name="T46" fmla="*/ 134 w 136"/>
                  <a:gd name="T47" fmla="*/ 66 h 152"/>
                  <a:gd name="T48" fmla="*/ 128 w 136"/>
                  <a:gd name="T49" fmla="*/ 62 h 152"/>
                  <a:gd name="T50" fmla="*/ 128 w 136"/>
                  <a:gd name="T51" fmla="*/ 62 h 152"/>
                  <a:gd name="T52" fmla="*/ 126 w 136"/>
                  <a:gd name="T53" fmla="*/ 50 h 152"/>
                  <a:gd name="T54" fmla="*/ 124 w 136"/>
                  <a:gd name="T55" fmla="*/ 38 h 152"/>
                  <a:gd name="T56" fmla="*/ 118 w 136"/>
                  <a:gd name="T57" fmla="*/ 28 h 152"/>
                  <a:gd name="T58" fmla="*/ 112 w 136"/>
                  <a:gd name="T59" fmla="*/ 18 h 152"/>
                  <a:gd name="T60" fmla="*/ 102 w 136"/>
                  <a:gd name="T61" fmla="*/ 10 h 152"/>
                  <a:gd name="T62" fmla="*/ 92 w 136"/>
                  <a:gd name="T63" fmla="*/ 6 h 152"/>
                  <a:gd name="T64" fmla="*/ 82 w 136"/>
                  <a:gd name="T65" fmla="*/ 2 h 152"/>
                  <a:gd name="T66" fmla="*/ 70 w 136"/>
                  <a:gd name="T67" fmla="*/ 0 h 152"/>
                  <a:gd name="T68" fmla="*/ 70 w 136"/>
                  <a:gd name="T69" fmla="*/ 0 h 152"/>
                  <a:gd name="T70" fmla="*/ 56 w 136"/>
                  <a:gd name="T71" fmla="*/ 2 h 152"/>
                  <a:gd name="T72" fmla="*/ 46 w 136"/>
                  <a:gd name="T73" fmla="*/ 6 h 152"/>
                  <a:gd name="T74" fmla="*/ 36 w 136"/>
                  <a:gd name="T75" fmla="*/ 10 h 152"/>
                  <a:gd name="T76" fmla="*/ 28 w 136"/>
                  <a:gd name="T77" fmla="*/ 18 h 152"/>
                  <a:gd name="T78" fmla="*/ 20 w 136"/>
                  <a:gd name="T79" fmla="*/ 28 h 152"/>
                  <a:gd name="T80" fmla="*/ 14 w 136"/>
                  <a:gd name="T81" fmla="*/ 38 h 152"/>
                  <a:gd name="T82" fmla="*/ 12 w 136"/>
                  <a:gd name="T83" fmla="*/ 50 h 152"/>
                  <a:gd name="T84" fmla="*/ 10 w 136"/>
                  <a:gd name="T85" fmla="*/ 62 h 152"/>
                  <a:gd name="T86" fmla="*/ 10 w 136"/>
                  <a:gd name="T87" fmla="*/ 62 h 152"/>
                  <a:gd name="T88" fmla="*/ 2 w 136"/>
                  <a:gd name="T89" fmla="*/ 66 h 152"/>
                  <a:gd name="T90" fmla="*/ 0 w 136"/>
                  <a:gd name="T91" fmla="*/ 70 h 152"/>
                  <a:gd name="T92" fmla="*/ 0 w 136"/>
                  <a:gd name="T93" fmla="*/ 74 h 152"/>
                  <a:gd name="T94" fmla="*/ 0 w 136"/>
                  <a:gd name="T95" fmla="*/ 74 h 152"/>
                  <a:gd name="T96" fmla="*/ 0 w 136"/>
                  <a:gd name="T97" fmla="*/ 82 h 152"/>
                  <a:gd name="T98" fmla="*/ 2 w 136"/>
                  <a:gd name="T99" fmla="*/ 88 h 152"/>
                  <a:gd name="T100" fmla="*/ 8 w 136"/>
                  <a:gd name="T101" fmla="*/ 96 h 152"/>
                  <a:gd name="T102" fmla="*/ 14 w 136"/>
                  <a:gd name="T103" fmla="*/ 98 h 152"/>
                  <a:gd name="T104" fmla="*/ 14 w 136"/>
                  <a:gd name="T105" fmla="*/ 98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6" h="152">
                    <a:moveTo>
                      <a:pt x="14" y="98"/>
                    </a:moveTo>
                    <a:lnTo>
                      <a:pt x="14" y="98"/>
                    </a:lnTo>
                    <a:lnTo>
                      <a:pt x="22" y="120"/>
                    </a:lnTo>
                    <a:lnTo>
                      <a:pt x="26" y="128"/>
                    </a:lnTo>
                    <a:lnTo>
                      <a:pt x="34" y="136"/>
                    </a:lnTo>
                    <a:lnTo>
                      <a:pt x="40" y="142"/>
                    </a:lnTo>
                    <a:lnTo>
                      <a:pt x="50" y="148"/>
                    </a:lnTo>
                    <a:lnTo>
                      <a:pt x="58" y="152"/>
                    </a:lnTo>
                    <a:lnTo>
                      <a:pt x="70" y="152"/>
                    </a:lnTo>
                    <a:lnTo>
                      <a:pt x="70" y="152"/>
                    </a:lnTo>
                    <a:lnTo>
                      <a:pt x="80" y="152"/>
                    </a:lnTo>
                    <a:lnTo>
                      <a:pt x="90" y="148"/>
                    </a:lnTo>
                    <a:lnTo>
                      <a:pt x="98" y="142"/>
                    </a:lnTo>
                    <a:lnTo>
                      <a:pt x="106" y="136"/>
                    </a:lnTo>
                    <a:lnTo>
                      <a:pt x="112" y="128"/>
                    </a:lnTo>
                    <a:lnTo>
                      <a:pt x="116" y="118"/>
                    </a:lnTo>
                    <a:lnTo>
                      <a:pt x="124" y="98"/>
                    </a:lnTo>
                    <a:lnTo>
                      <a:pt x="124" y="98"/>
                    </a:lnTo>
                    <a:lnTo>
                      <a:pt x="130" y="94"/>
                    </a:lnTo>
                    <a:lnTo>
                      <a:pt x="134" y="88"/>
                    </a:lnTo>
                    <a:lnTo>
                      <a:pt x="136" y="80"/>
                    </a:lnTo>
                    <a:lnTo>
                      <a:pt x="136" y="74"/>
                    </a:lnTo>
                    <a:lnTo>
                      <a:pt x="136" y="74"/>
                    </a:lnTo>
                    <a:lnTo>
                      <a:pt x="134" y="66"/>
                    </a:lnTo>
                    <a:lnTo>
                      <a:pt x="128" y="62"/>
                    </a:lnTo>
                    <a:lnTo>
                      <a:pt x="128" y="62"/>
                    </a:lnTo>
                    <a:lnTo>
                      <a:pt x="126" y="50"/>
                    </a:lnTo>
                    <a:lnTo>
                      <a:pt x="124" y="38"/>
                    </a:lnTo>
                    <a:lnTo>
                      <a:pt x="118" y="28"/>
                    </a:lnTo>
                    <a:lnTo>
                      <a:pt x="112" y="18"/>
                    </a:lnTo>
                    <a:lnTo>
                      <a:pt x="102" y="10"/>
                    </a:lnTo>
                    <a:lnTo>
                      <a:pt x="92" y="6"/>
                    </a:lnTo>
                    <a:lnTo>
                      <a:pt x="82" y="2"/>
                    </a:lnTo>
                    <a:lnTo>
                      <a:pt x="70" y="0"/>
                    </a:lnTo>
                    <a:lnTo>
                      <a:pt x="70" y="0"/>
                    </a:lnTo>
                    <a:lnTo>
                      <a:pt x="56" y="2"/>
                    </a:lnTo>
                    <a:lnTo>
                      <a:pt x="46" y="6"/>
                    </a:lnTo>
                    <a:lnTo>
                      <a:pt x="36" y="10"/>
                    </a:lnTo>
                    <a:lnTo>
                      <a:pt x="28" y="18"/>
                    </a:lnTo>
                    <a:lnTo>
                      <a:pt x="20" y="28"/>
                    </a:lnTo>
                    <a:lnTo>
                      <a:pt x="14" y="38"/>
                    </a:lnTo>
                    <a:lnTo>
                      <a:pt x="12" y="50"/>
                    </a:lnTo>
                    <a:lnTo>
                      <a:pt x="10" y="62"/>
                    </a:lnTo>
                    <a:lnTo>
                      <a:pt x="10" y="62"/>
                    </a:lnTo>
                    <a:lnTo>
                      <a:pt x="2" y="66"/>
                    </a:lnTo>
                    <a:lnTo>
                      <a:pt x="0" y="70"/>
                    </a:lnTo>
                    <a:lnTo>
                      <a:pt x="0" y="74"/>
                    </a:lnTo>
                    <a:lnTo>
                      <a:pt x="0" y="74"/>
                    </a:lnTo>
                    <a:lnTo>
                      <a:pt x="0" y="82"/>
                    </a:lnTo>
                    <a:lnTo>
                      <a:pt x="2" y="88"/>
                    </a:lnTo>
                    <a:lnTo>
                      <a:pt x="8" y="96"/>
                    </a:lnTo>
                    <a:lnTo>
                      <a:pt x="14" y="98"/>
                    </a:lnTo>
                    <a:lnTo>
                      <a:pt x="14" y="98"/>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3" name="Freeform 97">
                <a:extLst>
                  <a:ext uri="{FF2B5EF4-FFF2-40B4-BE49-F238E27FC236}">
                    <a16:creationId xmlns:a16="http://schemas.microsoft.com/office/drawing/2014/main" id="{EC5E3F39-F3DA-4393-B643-A854B2D23576}"/>
                  </a:ext>
                </a:extLst>
              </p:cNvPr>
              <p:cNvSpPr>
                <a:spLocks/>
              </p:cNvSpPr>
              <p:nvPr/>
            </p:nvSpPr>
            <p:spPr bwMode="auto">
              <a:xfrm>
                <a:off x="11645900" y="889000"/>
                <a:ext cx="127000" cy="63500"/>
              </a:xfrm>
              <a:custGeom>
                <a:avLst/>
                <a:gdLst>
                  <a:gd name="T0" fmla="*/ 80 w 80"/>
                  <a:gd name="T1" fmla="*/ 24 h 40"/>
                  <a:gd name="T2" fmla="*/ 48 w 80"/>
                  <a:gd name="T3" fmla="*/ 0 h 40"/>
                  <a:gd name="T4" fmla="*/ 44 w 80"/>
                  <a:gd name="T5" fmla="*/ 8 h 40"/>
                  <a:gd name="T6" fmla="*/ 44 w 80"/>
                  <a:gd name="T7" fmla="*/ 8 h 40"/>
                  <a:gd name="T8" fmla="*/ 0 w 80"/>
                  <a:gd name="T9" fmla="*/ 2 h 40"/>
                  <a:gd name="T10" fmla="*/ 0 w 80"/>
                  <a:gd name="T11" fmla="*/ 24 h 40"/>
                  <a:gd name="T12" fmla="*/ 0 w 80"/>
                  <a:gd name="T13" fmla="*/ 24 h 40"/>
                  <a:gd name="T14" fmla="*/ 34 w 80"/>
                  <a:gd name="T15" fmla="*/ 28 h 40"/>
                  <a:gd name="T16" fmla="*/ 28 w 80"/>
                  <a:gd name="T17" fmla="*/ 40 h 40"/>
                  <a:gd name="T18" fmla="*/ 80 w 80"/>
                  <a:gd name="T19"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40">
                    <a:moveTo>
                      <a:pt x="80" y="24"/>
                    </a:moveTo>
                    <a:lnTo>
                      <a:pt x="48" y="0"/>
                    </a:lnTo>
                    <a:lnTo>
                      <a:pt x="44" y="8"/>
                    </a:lnTo>
                    <a:lnTo>
                      <a:pt x="44" y="8"/>
                    </a:lnTo>
                    <a:lnTo>
                      <a:pt x="0" y="2"/>
                    </a:lnTo>
                    <a:lnTo>
                      <a:pt x="0" y="24"/>
                    </a:lnTo>
                    <a:lnTo>
                      <a:pt x="0" y="24"/>
                    </a:lnTo>
                    <a:lnTo>
                      <a:pt x="34" y="28"/>
                    </a:lnTo>
                    <a:lnTo>
                      <a:pt x="28" y="40"/>
                    </a:lnTo>
                    <a:lnTo>
                      <a:pt x="80" y="24"/>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4" name="Freeform 98">
                <a:extLst>
                  <a:ext uri="{FF2B5EF4-FFF2-40B4-BE49-F238E27FC236}">
                    <a16:creationId xmlns:a16="http://schemas.microsoft.com/office/drawing/2014/main" id="{B0079950-56D6-43BC-AD5F-CFE3E528E6FB}"/>
                  </a:ext>
                </a:extLst>
              </p:cNvPr>
              <p:cNvSpPr>
                <a:spLocks/>
              </p:cNvSpPr>
              <p:nvPr/>
            </p:nvSpPr>
            <p:spPr bwMode="auto">
              <a:xfrm>
                <a:off x="11099800" y="1216025"/>
                <a:ext cx="682625" cy="139700"/>
              </a:xfrm>
              <a:custGeom>
                <a:avLst/>
                <a:gdLst>
                  <a:gd name="T0" fmla="*/ 396 w 430"/>
                  <a:gd name="T1" fmla="*/ 22 h 88"/>
                  <a:gd name="T2" fmla="*/ 396 w 430"/>
                  <a:gd name="T3" fmla="*/ 22 h 88"/>
                  <a:gd name="T4" fmla="*/ 362 w 430"/>
                  <a:gd name="T5" fmla="*/ 28 h 88"/>
                  <a:gd name="T6" fmla="*/ 328 w 430"/>
                  <a:gd name="T7" fmla="*/ 32 h 88"/>
                  <a:gd name="T8" fmla="*/ 292 w 430"/>
                  <a:gd name="T9" fmla="*/ 34 h 88"/>
                  <a:gd name="T10" fmla="*/ 254 w 430"/>
                  <a:gd name="T11" fmla="*/ 36 h 88"/>
                  <a:gd name="T12" fmla="*/ 254 w 430"/>
                  <a:gd name="T13" fmla="*/ 36 h 88"/>
                  <a:gd name="T14" fmla="*/ 220 w 430"/>
                  <a:gd name="T15" fmla="*/ 34 h 88"/>
                  <a:gd name="T16" fmla="*/ 188 w 430"/>
                  <a:gd name="T17" fmla="*/ 32 h 88"/>
                  <a:gd name="T18" fmla="*/ 156 w 430"/>
                  <a:gd name="T19" fmla="*/ 28 h 88"/>
                  <a:gd name="T20" fmla="*/ 126 w 430"/>
                  <a:gd name="T21" fmla="*/ 24 h 88"/>
                  <a:gd name="T22" fmla="*/ 126 w 430"/>
                  <a:gd name="T23" fmla="*/ 24 h 88"/>
                  <a:gd name="T24" fmla="*/ 110 w 430"/>
                  <a:gd name="T25" fmla="*/ 20 h 88"/>
                  <a:gd name="T26" fmla="*/ 130 w 430"/>
                  <a:gd name="T27" fmla="*/ 0 h 88"/>
                  <a:gd name="T28" fmla="*/ 0 w 430"/>
                  <a:gd name="T29" fmla="*/ 10 h 88"/>
                  <a:gd name="T30" fmla="*/ 44 w 430"/>
                  <a:gd name="T31" fmla="*/ 88 h 88"/>
                  <a:gd name="T32" fmla="*/ 66 w 430"/>
                  <a:gd name="T33" fmla="*/ 66 h 88"/>
                  <a:gd name="T34" fmla="*/ 66 w 430"/>
                  <a:gd name="T35" fmla="*/ 66 h 88"/>
                  <a:gd name="T36" fmla="*/ 100 w 430"/>
                  <a:gd name="T37" fmla="*/ 74 h 88"/>
                  <a:gd name="T38" fmla="*/ 100 w 430"/>
                  <a:gd name="T39" fmla="*/ 74 h 88"/>
                  <a:gd name="T40" fmla="*/ 136 w 430"/>
                  <a:gd name="T41" fmla="*/ 80 h 88"/>
                  <a:gd name="T42" fmla="*/ 174 w 430"/>
                  <a:gd name="T43" fmla="*/ 82 h 88"/>
                  <a:gd name="T44" fmla="*/ 214 w 430"/>
                  <a:gd name="T45" fmla="*/ 86 h 88"/>
                  <a:gd name="T46" fmla="*/ 254 w 430"/>
                  <a:gd name="T47" fmla="*/ 86 h 88"/>
                  <a:gd name="T48" fmla="*/ 254 w 430"/>
                  <a:gd name="T49" fmla="*/ 86 h 88"/>
                  <a:gd name="T50" fmla="*/ 290 w 430"/>
                  <a:gd name="T51" fmla="*/ 86 h 88"/>
                  <a:gd name="T52" fmla="*/ 324 w 430"/>
                  <a:gd name="T53" fmla="*/ 84 h 88"/>
                  <a:gd name="T54" fmla="*/ 358 w 430"/>
                  <a:gd name="T55" fmla="*/ 80 h 88"/>
                  <a:gd name="T56" fmla="*/ 390 w 430"/>
                  <a:gd name="T57" fmla="*/ 76 h 88"/>
                  <a:gd name="T58" fmla="*/ 390 w 430"/>
                  <a:gd name="T59" fmla="*/ 76 h 88"/>
                  <a:gd name="T60" fmla="*/ 430 w 430"/>
                  <a:gd name="T61" fmla="*/ 70 h 88"/>
                  <a:gd name="T62" fmla="*/ 384 w 430"/>
                  <a:gd name="T63" fmla="*/ 60 h 88"/>
                  <a:gd name="T64" fmla="*/ 396 w 430"/>
                  <a:gd name="T65" fmla="*/ 22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0" h="88">
                    <a:moveTo>
                      <a:pt x="396" y="22"/>
                    </a:moveTo>
                    <a:lnTo>
                      <a:pt x="396" y="22"/>
                    </a:lnTo>
                    <a:lnTo>
                      <a:pt x="362" y="28"/>
                    </a:lnTo>
                    <a:lnTo>
                      <a:pt x="328" y="32"/>
                    </a:lnTo>
                    <a:lnTo>
                      <a:pt x="292" y="34"/>
                    </a:lnTo>
                    <a:lnTo>
                      <a:pt x="254" y="36"/>
                    </a:lnTo>
                    <a:lnTo>
                      <a:pt x="254" y="36"/>
                    </a:lnTo>
                    <a:lnTo>
                      <a:pt x="220" y="34"/>
                    </a:lnTo>
                    <a:lnTo>
                      <a:pt x="188" y="32"/>
                    </a:lnTo>
                    <a:lnTo>
                      <a:pt x="156" y="28"/>
                    </a:lnTo>
                    <a:lnTo>
                      <a:pt x="126" y="24"/>
                    </a:lnTo>
                    <a:lnTo>
                      <a:pt x="126" y="24"/>
                    </a:lnTo>
                    <a:lnTo>
                      <a:pt x="110" y="20"/>
                    </a:lnTo>
                    <a:lnTo>
                      <a:pt x="130" y="0"/>
                    </a:lnTo>
                    <a:lnTo>
                      <a:pt x="0" y="10"/>
                    </a:lnTo>
                    <a:lnTo>
                      <a:pt x="44" y="88"/>
                    </a:lnTo>
                    <a:lnTo>
                      <a:pt x="66" y="66"/>
                    </a:lnTo>
                    <a:lnTo>
                      <a:pt x="66" y="66"/>
                    </a:lnTo>
                    <a:lnTo>
                      <a:pt x="100" y="74"/>
                    </a:lnTo>
                    <a:lnTo>
                      <a:pt x="100" y="74"/>
                    </a:lnTo>
                    <a:lnTo>
                      <a:pt x="136" y="80"/>
                    </a:lnTo>
                    <a:lnTo>
                      <a:pt x="174" y="82"/>
                    </a:lnTo>
                    <a:lnTo>
                      <a:pt x="214" y="86"/>
                    </a:lnTo>
                    <a:lnTo>
                      <a:pt x="254" y="86"/>
                    </a:lnTo>
                    <a:lnTo>
                      <a:pt x="254" y="86"/>
                    </a:lnTo>
                    <a:lnTo>
                      <a:pt x="290" y="86"/>
                    </a:lnTo>
                    <a:lnTo>
                      <a:pt x="324" y="84"/>
                    </a:lnTo>
                    <a:lnTo>
                      <a:pt x="358" y="80"/>
                    </a:lnTo>
                    <a:lnTo>
                      <a:pt x="390" y="76"/>
                    </a:lnTo>
                    <a:lnTo>
                      <a:pt x="390" y="76"/>
                    </a:lnTo>
                    <a:lnTo>
                      <a:pt x="430" y="70"/>
                    </a:lnTo>
                    <a:lnTo>
                      <a:pt x="384" y="60"/>
                    </a:lnTo>
                    <a:lnTo>
                      <a:pt x="396" y="22"/>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5" name="Freeform 99">
                <a:extLst>
                  <a:ext uri="{FF2B5EF4-FFF2-40B4-BE49-F238E27FC236}">
                    <a16:creationId xmlns:a16="http://schemas.microsoft.com/office/drawing/2014/main" id="{C2063649-55BD-4685-95DF-C0D15073F03C}"/>
                  </a:ext>
                </a:extLst>
              </p:cNvPr>
              <p:cNvSpPr>
                <a:spLocks/>
              </p:cNvSpPr>
              <p:nvPr/>
            </p:nvSpPr>
            <p:spPr bwMode="auto">
              <a:xfrm>
                <a:off x="10915650" y="981075"/>
                <a:ext cx="203200" cy="301625"/>
              </a:xfrm>
              <a:custGeom>
                <a:avLst/>
                <a:gdLst>
                  <a:gd name="T0" fmla="*/ 128 w 128"/>
                  <a:gd name="T1" fmla="*/ 136 h 190"/>
                  <a:gd name="T2" fmla="*/ 128 w 128"/>
                  <a:gd name="T3" fmla="*/ 136 h 190"/>
                  <a:gd name="T4" fmla="*/ 102 w 128"/>
                  <a:gd name="T5" fmla="*/ 122 h 190"/>
                  <a:gd name="T6" fmla="*/ 82 w 128"/>
                  <a:gd name="T7" fmla="*/ 108 h 190"/>
                  <a:gd name="T8" fmla="*/ 82 w 128"/>
                  <a:gd name="T9" fmla="*/ 108 h 190"/>
                  <a:gd name="T10" fmla="*/ 72 w 128"/>
                  <a:gd name="T11" fmla="*/ 96 h 190"/>
                  <a:gd name="T12" fmla="*/ 64 w 128"/>
                  <a:gd name="T13" fmla="*/ 86 h 190"/>
                  <a:gd name="T14" fmla="*/ 64 w 128"/>
                  <a:gd name="T15" fmla="*/ 86 h 190"/>
                  <a:gd name="T16" fmla="*/ 62 w 128"/>
                  <a:gd name="T17" fmla="*/ 78 h 190"/>
                  <a:gd name="T18" fmla="*/ 60 w 128"/>
                  <a:gd name="T19" fmla="*/ 72 h 190"/>
                  <a:gd name="T20" fmla="*/ 60 w 128"/>
                  <a:gd name="T21" fmla="*/ 72 h 190"/>
                  <a:gd name="T22" fmla="*/ 62 w 128"/>
                  <a:gd name="T23" fmla="*/ 66 h 190"/>
                  <a:gd name="T24" fmla="*/ 64 w 128"/>
                  <a:gd name="T25" fmla="*/ 58 h 190"/>
                  <a:gd name="T26" fmla="*/ 64 w 128"/>
                  <a:gd name="T27" fmla="*/ 58 h 190"/>
                  <a:gd name="T28" fmla="*/ 68 w 128"/>
                  <a:gd name="T29" fmla="*/ 52 h 190"/>
                  <a:gd name="T30" fmla="*/ 74 w 128"/>
                  <a:gd name="T31" fmla="*/ 44 h 190"/>
                  <a:gd name="T32" fmla="*/ 74 w 128"/>
                  <a:gd name="T33" fmla="*/ 44 h 190"/>
                  <a:gd name="T34" fmla="*/ 82 w 128"/>
                  <a:gd name="T35" fmla="*/ 36 h 190"/>
                  <a:gd name="T36" fmla="*/ 82 w 128"/>
                  <a:gd name="T37" fmla="*/ 36 h 190"/>
                  <a:gd name="T38" fmla="*/ 76 w 128"/>
                  <a:gd name="T39" fmla="*/ 30 h 190"/>
                  <a:gd name="T40" fmla="*/ 70 w 128"/>
                  <a:gd name="T41" fmla="*/ 24 h 190"/>
                  <a:gd name="T42" fmla="*/ 68 w 128"/>
                  <a:gd name="T43" fmla="*/ 16 h 190"/>
                  <a:gd name="T44" fmla="*/ 66 w 128"/>
                  <a:gd name="T45" fmla="*/ 8 h 190"/>
                  <a:gd name="T46" fmla="*/ 66 w 128"/>
                  <a:gd name="T47" fmla="*/ 0 h 190"/>
                  <a:gd name="T48" fmla="*/ 66 w 128"/>
                  <a:gd name="T49" fmla="*/ 0 h 190"/>
                  <a:gd name="T50" fmla="*/ 46 w 128"/>
                  <a:gd name="T51" fmla="*/ 14 h 190"/>
                  <a:gd name="T52" fmla="*/ 46 w 128"/>
                  <a:gd name="T53" fmla="*/ 14 h 190"/>
                  <a:gd name="T54" fmla="*/ 28 w 128"/>
                  <a:gd name="T55" fmla="*/ 30 h 190"/>
                  <a:gd name="T56" fmla="*/ 14 w 128"/>
                  <a:gd name="T57" fmla="*/ 46 h 190"/>
                  <a:gd name="T58" fmla="*/ 14 w 128"/>
                  <a:gd name="T59" fmla="*/ 46 h 190"/>
                  <a:gd name="T60" fmla="*/ 8 w 128"/>
                  <a:gd name="T61" fmla="*/ 56 h 190"/>
                  <a:gd name="T62" fmla="*/ 4 w 128"/>
                  <a:gd name="T63" fmla="*/ 66 h 190"/>
                  <a:gd name="T64" fmla="*/ 2 w 128"/>
                  <a:gd name="T65" fmla="*/ 76 h 190"/>
                  <a:gd name="T66" fmla="*/ 0 w 128"/>
                  <a:gd name="T67" fmla="*/ 88 h 190"/>
                  <a:gd name="T68" fmla="*/ 0 w 128"/>
                  <a:gd name="T69" fmla="*/ 88 h 190"/>
                  <a:gd name="T70" fmla="*/ 2 w 128"/>
                  <a:gd name="T71" fmla="*/ 96 h 190"/>
                  <a:gd name="T72" fmla="*/ 4 w 128"/>
                  <a:gd name="T73" fmla="*/ 106 h 190"/>
                  <a:gd name="T74" fmla="*/ 6 w 128"/>
                  <a:gd name="T75" fmla="*/ 116 h 190"/>
                  <a:gd name="T76" fmla="*/ 10 w 128"/>
                  <a:gd name="T77" fmla="*/ 124 h 190"/>
                  <a:gd name="T78" fmla="*/ 10 w 128"/>
                  <a:gd name="T79" fmla="*/ 124 h 190"/>
                  <a:gd name="T80" fmla="*/ 20 w 128"/>
                  <a:gd name="T81" fmla="*/ 138 h 190"/>
                  <a:gd name="T82" fmla="*/ 34 w 128"/>
                  <a:gd name="T83" fmla="*/ 150 h 190"/>
                  <a:gd name="T84" fmla="*/ 34 w 128"/>
                  <a:gd name="T85" fmla="*/ 150 h 190"/>
                  <a:gd name="T86" fmla="*/ 46 w 128"/>
                  <a:gd name="T87" fmla="*/ 160 h 190"/>
                  <a:gd name="T88" fmla="*/ 60 w 128"/>
                  <a:gd name="T89" fmla="*/ 170 h 190"/>
                  <a:gd name="T90" fmla="*/ 92 w 128"/>
                  <a:gd name="T91" fmla="*/ 186 h 190"/>
                  <a:gd name="T92" fmla="*/ 92 w 128"/>
                  <a:gd name="T93" fmla="*/ 186 h 190"/>
                  <a:gd name="T94" fmla="*/ 100 w 128"/>
                  <a:gd name="T95" fmla="*/ 190 h 190"/>
                  <a:gd name="T96" fmla="*/ 84 w 128"/>
                  <a:gd name="T97" fmla="*/ 142 h 190"/>
                  <a:gd name="T98" fmla="*/ 128 w 128"/>
                  <a:gd name="T99" fmla="*/ 136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8" h="190">
                    <a:moveTo>
                      <a:pt x="128" y="136"/>
                    </a:moveTo>
                    <a:lnTo>
                      <a:pt x="128" y="136"/>
                    </a:lnTo>
                    <a:lnTo>
                      <a:pt x="102" y="122"/>
                    </a:lnTo>
                    <a:lnTo>
                      <a:pt x="82" y="108"/>
                    </a:lnTo>
                    <a:lnTo>
                      <a:pt x="82" y="108"/>
                    </a:lnTo>
                    <a:lnTo>
                      <a:pt x="72" y="96"/>
                    </a:lnTo>
                    <a:lnTo>
                      <a:pt x="64" y="86"/>
                    </a:lnTo>
                    <a:lnTo>
                      <a:pt x="64" y="86"/>
                    </a:lnTo>
                    <a:lnTo>
                      <a:pt x="62" y="78"/>
                    </a:lnTo>
                    <a:lnTo>
                      <a:pt x="60" y="72"/>
                    </a:lnTo>
                    <a:lnTo>
                      <a:pt x="60" y="72"/>
                    </a:lnTo>
                    <a:lnTo>
                      <a:pt x="62" y="66"/>
                    </a:lnTo>
                    <a:lnTo>
                      <a:pt x="64" y="58"/>
                    </a:lnTo>
                    <a:lnTo>
                      <a:pt x="64" y="58"/>
                    </a:lnTo>
                    <a:lnTo>
                      <a:pt x="68" y="52"/>
                    </a:lnTo>
                    <a:lnTo>
                      <a:pt x="74" y="44"/>
                    </a:lnTo>
                    <a:lnTo>
                      <a:pt x="74" y="44"/>
                    </a:lnTo>
                    <a:lnTo>
                      <a:pt x="82" y="36"/>
                    </a:lnTo>
                    <a:lnTo>
                      <a:pt x="82" y="36"/>
                    </a:lnTo>
                    <a:lnTo>
                      <a:pt x="76" y="30"/>
                    </a:lnTo>
                    <a:lnTo>
                      <a:pt x="70" y="24"/>
                    </a:lnTo>
                    <a:lnTo>
                      <a:pt x="68" y="16"/>
                    </a:lnTo>
                    <a:lnTo>
                      <a:pt x="66" y="8"/>
                    </a:lnTo>
                    <a:lnTo>
                      <a:pt x="66" y="0"/>
                    </a:lnTo>
                    <a:lnTo>
                      <a:pt x="66" y="0"/>
                    </a:lnTo>
                    <a:lnTo>
                      <a:pt x="46" y="14"/>
                    </a:lnTo>
                    <a:lnTo>
                      <a:pt x="46" y="14"/>
                    </a:lnTo>
                    <a:lnTo>
                      <a:pt x="28" y="30"/>
                    </a:lnTo>
                    <a:lnTo>
                      <a:pt x="14" y="46"/>
                    </a:lnTo>
                    <a:lnTo>
                      <a:pt x="14" y="46"/>
                    </a:lnTo>
                    <a:lnTo>
                      <a:pt x="8" y="56"/>
                    </a:lnTo>
                    <a:lnTo>
                      <a:pt x="4" y="66"/>
                    </a:lnTo>
                    <a:lnTo>
                      <a:pt x="2" y="76"/>
                    </a:lnTo>
                    <a:lnTo>
                      <a:pt x="0" y="88"/>
                    </a:lnTo>
                    <a:lnTo>
                      <a:pt x="0" y="88"/>
                    </a:lnTo>
                    <a:lnTo>
                      <a:pt x="2" y="96"/>
                    </a:lnTo>
                    <a:lnTo>
                      <a:pt x="4" y="106"/>
                    </a:lnTo>
                    <a:lnTo>
                      <a:pt x="6" y="116"/>
                    </a:lnTo>
                    <a:lnTo>
                      <a:pt x="10" y="124"/>
                    </a:lnTo>
                    <a:lnTo>
                      <a:pt x="10" y="124"/>
                    </a:lnTo>
                    <a:lnTo>
                      <a:pt x="20" y="138"/>
                    </a:lnTo>
                    <a:lnTo>
                      <a:pt x="34" y="150"/>
                    </a:lnTo>
                    <a:lnTo>
                      <a:pt x="34" y="150"/>
                    </a:lnTo>
                    <a:lnTo>
                      <a:pt x="46" y="160"/>
                    </a:lnTo>
                    <a:lnTo>
                      <a:pt x="60" y="170"/>
                    </a:lnTo>
                    <a:lnTo>
                      <a:pt x="92" y="186"/>
                    </a:lnTo>
                    <a:lnTo>
                      <a:pt x="92" y="186"/>
                    </a:lnTo>
                    <a:lnTo>
                      <a:pt x="100" y="190"/>
                    </a:lnTo>
                    <a:lnTo>
                      <a:pt x="84" y="142"/>
                    </a:lnTo>
                    <a:lnTo>
                      <a:pt x="128" y="136"/>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6" name="Freeform 100">
                <a:extLst>
                  <a:ext uri="{FF2B5EF4-FFF2-40B4-BE49-F238E27FC236}">
                    <a16:creationId xmlns:a16="http://schemas.microsoft.com/office/drawing/2014/main" id="{B0A2C033-9D6B-4258-A857-DA602BE4D6E9}"/>
                  </a:ext>
                </a:extLst>
              </p:cNvPr>
              <p:cNvSpPr>
                <a:spLocks/>
              </p:cNvSpPr>
              <p:nvPr/>
            </p:nvSpPr>
            <p:spPr bwMode="auto">
              <a:xfrm>
                <a:off x="11766550" y="981075"/>
                <a:ext cx="323850" cy="323850"/>
              </a:xfrm>
              <a:custGeom>
                <a:avLst/>
                <a:gdLst>
                  <a:gd name="T0" fmla="*/ 194 w 204"/>
                  <a:gd name="T1" fmla="*/ 50 h 204"/>
                  <a:gd name="T2" fmla="*/ 194 w 204"/>
                  <a:gd name="T3" fmla="*/ 50 h 204"/>
                  <a:gd name="T4" fmla="*/ 184 w 204"/>
                  <a:gd name="T5" fmla="*/ 36 h 204"/>
                  <a:gd name="T6" fmla="*/ 170 w 204"/>
                  <a:gd name="T7" fmla="*/ 24 h 204"/>
                  <a:gd name="T8" fmla="*/ 170 w 204"/>
                  <a:gd name="T9" fmla="*/ 24 h 204"/>
                  <a:gd name="T10" fmla="*/ 156 w 204"/>
                  <a:gd name="T11" fmla="*/ 12 h 204"/>
                  <a:gd name="T12" fmla="*/ 138 w 204"/>
                  <a:gd name="T13" fmla="*/ 0 h 204"/>
                  <a:gd name="T14" fmla="*/ 138 w 204"/>
                  <a:gd name="T15" fmla="*/ 8 h 204"/>
                  <a:gd name="T16" fmla="*/ 138 w 204"/>
                  <a:gd name="T17" fmla="*/ 8 h 204"/>
                  <a:gd name="T18" fmla="*/ 136 w 204"/>
                  <a:gd name="T19" fmla="*/ 16 h 204"/>
                  <a:gd name="T20" fmla="*/ 134 w 204"/>
                  <a:gd name="T21" fmla="*/ 24 h 204"/>
                  <a:gd name="T22" fmla="*/ 128 w 204"/>
                  <a:gd name="T23" fmla="*/ 30 h 204"/>
                  <a:gd name="T24" fmla="*/ 122 w 204"/>
                  <a:gd name="T25" fmla="*/ 36 h 204"/>
                  <a:gd name="T26" fmla="*/ 122 w 204"/>
                  <a:gd name="T27" fmla="*/ 36 h 204"/>
                  <a:gd name="T28" fmla="*/ 134 w 204"/>
                  <a:gd name="T29" fmla="*/ 46 h 204"/>
                  <a:gd name="T30" fmla="*/ 140 w 204"/>
                  <a:gd name="T31" fmla="*/ 56 h 204"/>
                  <a:gd name="T32" fmla="*/ 140 w 204"/>
                  <a:gd name="T33" fmla="*/ 56 h 204"/>
                  <a:gd name="T34" fmla="*/ 142 w 204"/>
                  <a:gd name="T35" fmla="*/ 64 h 204"/>
                  <a:gd name="T36" fmla="*/ 144 w 204"/>
                  <a:gd name="T37" fmla="*/ 72 h 204"/>
                  <a:gd name="T38" fmla="*/ 144 w 204"/>
                  <a:gd name="T39" fmla="*/ 72 h 204"/>
                  <a:gd name="T40" fmla="*/ 144 w 204"/>
                  <a:gd name="T41" fmla="*/ 78 h 204"/>
                  <a:gd name="T42" fmla="*/ 140 w 204"/>
                  <a:gd name="T43" fmla="*/ 84 h 204"/>
                  <a:gd name="T44" fmla="*/ 140 w 204"/>
                  <a:gd name="T45" fmla="*/ 84 h 204"/>
                  <a:gd name="T46" fmla="*/ 136 w 204"/>
                  <a:gd name="T47" fmla="*/ 92 h 204"/>
                  <a:gd name="T48" fmla="*/ 130 w 204"/>
                  <a:gd name="T49" fmla="*/ 100 h 204"/>
                  <a:gd name="T50" fmla="*/ 130 w 204"/>
                  <a:gd name="T51" fmla="*/ 100 h 204"/>
                  <a:gd name="T52" fmla="*/ 114 w 204"/>
                  <a:gd name="T53" fmla="*/ 116 h 204"/>
                  <a:gd name="T54" fmla="*/ 90 w 204"/>
                  <a:gd name="T55" fmla="*/ 130 h 204"/>
                  <a:gd name="T56" fmla="*/ 90 w 204"/>
                  <a:gd name="T57" fmla="*/ 130 h 204"/>
                  <a:gd name="T58" fmla="*/ 58 w 204"/>
                  <a:gd name="T59" fmla="*/ 146 h 204"/>
                  <a:gd name="T60" fmla="*/ 22 w 204"/>
                  <a:gd name="T61" fmla="*/ 124 h 204"/>
                  <a:gd name="T62" fmla="*/ 0 w 204"/>
                  <a:gd name="T63" fmla="*/ 192 h 204"/>
                  <a:gd name="T64" fmla="*/ 156 w 204"/>
                  <a:gd name="T65" fmla="*/ 204 h 204"/>
                  <a:gd name="T66" fmla="*/ 120 w 204"/>
                  <a:gd name="T67" fmla="*/ 182 h 204"/>
                  <a:gd name="T68" fmla="*/ 120 w 204"/>
                  <a:gd name="T69" fmla="*/ 182 h 204"/>
                  <a:gd name="T70" fmla="*/ 140 w 204"/>
                  <a:gd name="T71" fmla="*/ 172 h 204"/>
                  <a:gd name="T72" fmla="*/ 158 w 204"/>
                  <a:gd name="T73" fmla="*/ 160 h 204"/>
                  <a:gd name="T74" fmla="*/ 158 w 204"/>
                  <a:gd name="T75" fmla="*/ 160 h 204"/>
                  <a:gd name="T76" fmla="*/ 176 w 204"/>
                  <a:gd name="T77" fmla="*/ 146 h 204"/>
                  <a:gd name="T78" fmla="*/ 190 w 204"/>
                  <a:gd name="T79" fmla="*/ 128 h 204"/>
                  <a:gd name="T80" fmla="*/ 190 w 204"/>
                  <a:gd name="T81" fmla="*/ 128 h 204"/>
                  <a:gd name="T82" fmla="*/ 196 w 204"/>
                  <a:gd name="T83" fmla="*/ 118 h 204"/>
                  <a:gd name="T84" fmla="*/ 200 w 204"/>
                  <a:gd name="T85" fmla="*/ 108 h 204"/>
                  <a:gd name="T86" fmla="*/ 204 w 204"/>
                  <a:gd name="T87" fmla="*/ 98 h 204"/>
                  <a:gd name="T88" fmla="*/ 204 w 204"/>
                  <a:gd name="T89" fmla="*/ 88 h 204"/>
                  <a:gd name="T90" fmla="*/ 204 w 204"/>
                  <a:gd name="T91" fmla="*/ 88 h 204"/>
                  <a:gd name="T92" fmla="*/ 204 w 204"/>
                  <a:gd name="T93" fmla="*/ 78 h 204"/>
                  <a:gd name="T94" fmla="*/ 202 w 204"/>
                  <a:gd name="T95" fmla="*/ 68 h 204"/>
                  <a:gd name="T96" fmla="*/ 198 w 204"/>
                  <a:gd name="T97" fmla="*/ 60 h 204"/>
                  <a:gd name="T98" fmla="*/ 194 w 204"/>
                  <a:gd name="T99" fmla="*/ 50 h 204"/>
                  <a:gd name="T100" fmla="*/ 194 w 204"/>
                  <a:gd name="T101" fmla="*/ 50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4" h="204">
                    <a:moveTo>
                      <a:pt x="194" y="50"/>
                    </a:moveTo>
                    <a:lnTo>
                      <a:pt x="194" y="50"/>
                    </a:lnTo>
                    <a:lnTo>
                      <a:pt x="184" y="36"/>
                    </a:lnTo>
                    <a:lnTo>
                      <a:pt x="170" y="24"/>
                    </a:lnTo>
                    <a:lnTo>
                      <a:pt x="170" y="24"/>
                    </a:lnTo>
                    <a:lnTo>
                      <a:pt x="156" y="12"/>
                    </a:lnTo>
                    <a:lnTo>
                      <a:pt x="138" y="0"/>
                    </a:lnTo>
                    <a:lnTo>
                      <a:pt x="138" y="8"/>
                    </a:lnTo>
                    <a:lnTo>
                      <a:pt x="138" y="8"/>
                    </a:lnTo>
                    <a:lnTo>
                      <a:pt x="136" y="16"/>
                    </a:lnTo>
                    <a:lnTo>
                      <a:pt x="134" y="24"/>
                    </a:lnTo>
                    <a:lnTo>
                      <a:pt x="128" y="30"/>
                    </a:lnTo>
                    <a:lnTo>
                      <a:pt x="122" y="36"/>
                    </a:lnTo>
                    <a:lnTo>
                      <a:pt x="122" y="36"/>
                    </a:lnTo>
                    <a:lnTo>
                      <a:pt x="134" y="46"/>
                    </a:lnTo>
                    <a:lnTo>
                      <a:pt x="140" y="56"/>
                    </a:lnTo>
                    <a:lnTo>
                      <a:pt x="140" y="56"/>
                    </a:lnTo>
                    <a:lnTo>
                      <a:pt x="142" y="64"/>
                    </a:lnTo>
                    <a:lnTo>
                      <a:pt x="144" y="72"/>
                    </a:lnTo>
                    <a:lnTo>
                      <a:pt x="144" y="72"/>
                    </a:lnTo>
                    <a:lnTo>
                      <a:pt x="144" y="78"/>
                    </a:lnTo>
                    <a:lnTo>
                      <a:pt x="140" y="84"/>
                    </a:lnTo>
                    <a:lnTo>
                      <a:pt x="140" y="84"/>
                    </a:lnTo>
                    <a:lnTo>
                      <a:pt x="136" y="92"/>
                    </a:lnTo>
                    <a:lnTo>
                      <a:pt x="130" y="100"/>
                    </a:lnTo>
                    <a:lnTo>
                      <a:pt x="130" y="100"/>
                    </a:lnTo>
                    <a:lnTo>
                      <a:pt x="114" y="116"/>
                    </a:lnTo>
                    <a:lnTo>
                      <a:pt x="90" y="130"/>
                    </a:lnTo>
                    <a:lnTo>
                      <a:pt x="90" y="130"/>
                    </a:lnTo>
                    <a:lnTo>
                      <a:pt x="58" y="146"/>
                    </a:lnTo>
                    <a:lnTo>
                      <a:pt x="22" y="124"/>
                    </a:lnTo>
                    <a:lnTo>
                      <a:pt x="0" y="192"/>
                    </a:lnTo>
                    <a:lnTo>
                      <a:pt x="156" y="204"/>
                    </a:lnTo>
                    <a:lnTo>
                      <a:pt x="120" y="182"/>
                    </a:lnTo>
                    <a:lnTo>
                      <a:pt x="120" y="182"/>
                    </a:lnTo>
                    <a:lnTo>
                      <a:pt x="140" y="172"/>
                    </a:lnTo>
                    <a:lnTo>
                      <a:pt x="158" y="160"/>
                    </a:lnTo>
                    <a:lnTo>
                      <a:pt x="158" y="160"/>
                    </a:lnTo>
                    <a:lnTo>
                      <a:pt x="176" y="146"/>
                    </a:lnTo>
                    <a:lnTo>
                      <a:pt x="190" y="128"/>
                    </a:lnTo>
                    <a:lnTo>
                      <a:pt x="190" y="128"/>
                    </a:lnTo>
                    <a:lnTo>
                      <a:pt x="196" y="118"/>
                    </a:lnTo>
                    <a:lnTo>
                      <a:pt x="200" y="108"/>
                    </a:lnTo>
                    <a:lnTo>
                      <a:pt x="204" y="98"/>
                    </a:lnTo>
                    <a:lnTo>
                      <a:pt x="204" y="88"/>
                    </a:lnTo>
                    <a:lnTo>
                      <a:pt x="204" y="88"/>
                    </a:lnTo>
                    <a:lnTo>
                      <a:pt x="204" y="78"/>
                    </a:lnTo>
                    <a:lnTo>
                      <a:pt x="202" y="68"/>
                    </a:lnTo>
                    <a:lnTo>
                      <a:pt x="198" y="60"/>
                    </a:lnTo>
                    <a:lnTo>
                      <a:pt x="194" y="50"/>
                    </a:lnTo>
                    <a:lnTo>
                      <a:pt x="194" y="50"/>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7" name="Freeform 101">
                <a:extLst>
                  <a:ext uri="{FF2B5EF4-FFF2-40B4-BE49-F238E27FC236}">
                    <a16:creationId xmlns:a16="http://schemas.microsoft.com/office/drawing/2014/main" id="{7DF97397-5190-4C89-87D8-77EF2370EB98}"/>
                  </a:ext>
                </a:extLst>
              </p:cNvPr>
              <p:cNvSpPr>
                <a:spLocks/>
              </p:cNvSpPr>
              <p:nvPr/>
            </p:nvSpPr>
            <p:spPr bwMode="auto">
              <a:xfrm>
                <a:off x="11233150" y="885825"/>
                <a:ext cx="136525" cy="73025"/>
              </a:xfrm>
              <a:custGeom>
                <a:avLst/>
                <a:gdLst>
                  <a:gd name="T0" fmla="*/ 0 w 86"/>
                  <a:gd name="T1" fmla="*/ 40 h 46"/>
                  <a:gd name="T2" fmla="*/ 0 w 86"/>
                  <a:gd name="T3" fmla="*/ 40 h 46"/>
                  <a:gd name="T4" fmla="*/ 24 w 86"/>
                  <a:gd name="T5" fmla="*/ 34 h 46"/>
                  <a:gd name="T6" fmla="*/ 24 w 86"/>
                  <a:gd name="T7" fmla="*/ 34 h 46"/>
                  <a:gd name="T8" fmla="*/ 38 w 86"/>
                  <a:gd name="T9" fmla="*/ 32 h 46"/>
                  <a:gd name="T10" fmla="*/ 52 w 86"/>
                  <a:gd name="T11" fmla="*/ 46 h 46"/>
                  <a:gd name="T12" fmla="*/ 86 w 86"/>
                  <a:gd name="T13" fmla="*/ 12 h 46"/>
                  <a:gd name="T14" fmla="*/ 10 w 86"/>
                  <a:gd name="T15" fmla="*/ 0 h 46"/>
                  <a:gd name="T16" fmla="*/ 20 w 86"/>
                  <a:gd name="T17" fmla="*/ 12 h 46"/>
                  <a:gd name="T18" fmla="*/ 20 w 86"/>
                  <a:gd name="T19" fmla="*/ 12 h 46"/>
                  <a:gd name="T20" fmla="*/ 0 w 86"/>
                  <a:gd name="T21" fmla="*/ 16 h 46"/>
                  <a:gd name="T22" fmla="*/ 0 w 86"/>
                  <a:gd name="T23" fmla="*/ 4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 h="46">
                    <a:moveTo>
                      <a:pt x="0" y="40"/>
                    </a:moveTo>
                    <a:lnTo>
                      <a:pt x="0" y="40"/>
                    </a:lnTo>
                    <a:lnTo>
                      <a:pt x="24" y="34"/>
                    </a:lnTo>
                    <a:lnTo>
                      <a:pt x="24" y="34"/>
                    </a:lnTo>
                    <a:lnTo>
                      <a:pt x="38" y="32"/>
                    </a:lnTo>
                    <a:lnTo>
                      <a:pt x="52" y="46"/>
                    </a:lnTo>
                    <a:lnTo>
                      <a:pt x="86" y="12"/>
                    </a:lnTo>
                    <a:lnTo>
                      <a:pt x="10" y="0"/>
                    </a:lnTo>
                    <a:lnTo>
                      <a:pt x="20" y="12"/>
                    </a:lnTo>
                    <a:lnTo>
                      <a:pt x="20" y="12"/>
                    </a:lnTo>
                    <a:lnTo>
                      <a:pt x="0" y="16"/>
                    </a:lnTo>
                    <a:lnTo>
                      <a:pt x="0" y="40"/>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grpSp>
      <p:grpSp>
        <p:nvGrpSpPr>
          <p:cNvPr id="43" name="Group 42">
            <a:extLst>
              <a:ext uri="{FF2B5EF4-FFF2-40B4-BE49-F238E27FC236}">
                <a16:creationId xmlns:a16="http://schemas.microsoft.com/office/drawing/2014/main" id="{7530E27F-DDBD-4158-A020-8E268E0D0FB1}"/>
              </a:ext>
            </a:extLst>
          </p:cNvPr>
          <p:cNvGrpSpPr/>
          <p:nvPr userDrawn="1"/>
        </p:nvGrpSpPr>
        <p:grpSpPr>
          <a:xfrm>
            <a:off x="403307" y="4674435"/>
            <a:ext cx="4868268" cy="626154"/>
            <a:chOff x="8447682" y="2192079"/>
            <a:chExt cx="4868268" cy="626154"/>
          </a:xfrm>
        </p:grpSpPr>
        <p:sp>
          <p:nvSpPr>
            <p:cNvPr id="24" name="Rectangle 23">
              <a:extLst>
                <a:ext uri="{FF2B5EF4-FFF2-40B4-BE49-F238E27FC236}">
                  <a16:creationId xmlns:a16="http://schemas.microsoft.com/office/drawing/2014/main" id="{317FD320-8BA3-4334-9179-119F787A4737}"/>
                </a:ext>
              </a:extLst>
            </p:cNvPr>
            <p:cNvSpPr>
              <a:spLocks/>
            </p:cNvSpPr>
            <p:nvPr userDrawn="1"/>
          </p:nvSpPr>
          <p:spPr>
            <a:xfrm>
              <a:off x="8447682" y="2192079"/>
              <a:ext cx="4868268" cy="626154"/>
            </a:xfrm>
            <a:prstGeom prst="rect">
              <a:avLst/>
            </a:prstGeom>
            <a:solidFill>
              <a:schemeClr val="accent3">
                <a:lumMod val="100000"/>
              </a:schemeClr>
            </a:solidFill>
            <a:ln w="12700" cap="flat" cmpd="sng" algn="ctr">
              <a:solidFill>
                <a:schemeClr val="accent3">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Ins="274320" rtlCol="0" anchor="ctr"/>
            <a:lstStyle/>
            <a:p>
              <a:pPr algn="ctr"/>
              <a:r>
                <a:rPr lang="en-US" b="1"/>
                <a:t>Potential Ignition Sources</a:t>
              </a:r>
            </a:p>
          </p:txBody>
        </p:sp>
        <p:sp>
          <p:nvSpPr>
            <p:cNvPr id="38" name="Freeform 14">
              <a:extLst>
                <a:ext uri="{FF2B5EF4-FFF2-40B4-BE49-F238E27FC236}">
                  <a16:creationId xmlns:a16="http://schemas.microsoft.com/office/drawing/2014/main" id="{9BAE57F0-7E5D-4EAC-BB74-3CA0FB6BBEB5}"/>
                </a:ext>
              </a:extLst>
            </p:cNvPr>
            <p:cNvSpPr>
              <a:spLocks noEditPoints="1"/>
            </p:cNvSpPr>
            <p:nvPr userDrawn="1"/>
          </p:nvSpPr>
          <p:spPr bwMode="auto">
            <a:xfrm>
              <a:off x="12752917" y="2248770"/>
              <a:ext cx="382213" cy="478687"/>
            </a:xfrm>
            <a:custGeom>
              <a:avLst/>
              <a:gdLst/>
              <a:ahLst/>
              <a:cxnLst>
                <a:cxn ang="0">
                  <a:pos x="415" y="1240"/>
                </a:cxn>
                <a:cxn ang="0">
                  <a:pos x="250" y="1086"/>
                </a:cxn>
                <a:cxn ang="0">
                  <a:pos x="147" y="929"/>
                </a:cxn>
                <a:cxn ang="0">
                  <a:pos x="71" y="748"/>
                </a:cxn>
                <a:cxn ang="0">
                  <a:pos x="8" y="430"/>
                </a:cxn>
                <a:cxn ang="0">
                  <a:pos x="17" y="198"/>
                </a:cxn>
                <a:cxn ang="0">
                  <a:pos x="170" y="169"/>
                </a:cxn>
                <a:cxn ang="0">
                  <a:pos x="385" y="78"/>
                </a:cxn>
                <a:cxn ang="0">
                  <a:pos x="530" y="5"/>
                </a:cxn>
                <a:cxn ang="0">
                  <a:pos x="722" y="110"/>
                </a:cxn>
                <a:cxn ang="0">
                  <a:pos x="911" y="181"/>
                </a:cxn>
                <a:cxn ang="0">
                  <a:pos x="1038" y="215"/>
                </a:cxn>
                <a:cxn ang="0">
                  <a:pos x="1023" y="501"/>
                </a:cxn>
                <a:cxn ang="0">
                  <a:pos x="968" y="754"/>
                </a:cxn>
                <a:cxn ang="0">
                  <a:pos x="867" y="977"/>
                </a:cxn>
                <a:cxn ang="0">
                  <a:pos x="766" y="1116"/>
                </a:cxn>
                <a:cxn ang="0">
                  <a:pos x="623" y="1242"/>
                </a:cxn>
                <a:cxn ang="0">
                  <a:pos x="513" y="1295"/>
                </a:cxn>
                <a:cxn ang="0">
                  <a:pos x="341" y="177"/>
                </a:cxn>
                <a:cxn ang="0">
                  <a:pos x="124" y="253"/>
                </a:cxn>
                <a:cxn ang="0">
                  <a:pos x="78" y="341"/>
                </a:cxn>
                <a:cxn ang="0">
                  <a:pos x="116" y="625"/>
                </a:cxn>
                <a:cxn ang="0">
                  <a:pos x="177" y="815"/>
                </a:cxn>
                <a:cxn ang="0">
                  <a:pos x="286" y="1009"/>
                </a:cxn>
                <a:cxn ang="0">
                  <a:pos x="402" y="1137"/>
                </a:cxn>
                <a:cxn ang="0">
                  <a:pos x="528" y="1225"/>
                </a:cxn>
                <a:cxn ang="0">
                  <a:pos x="625" y="1162"/>
                </a:cxn>
                <a:cxn ang="0">
                  <a:pos x="741" y="1048"/>
                </a:cxn>
                <a:cxn ang="0">
                  <a:pos x="857" y="863"/>
                </a:cxn>
                <a:cxn ang="0">
                  <a:pos x="924" y="682"/>
                </a:cxn>
                <a:cxn ang="0">
                  <a:pos x="974" y="402"/>
                </a:cxn>
                <a:cxn ang="0">
                  <a:pos x="962" y="259"/>
                </a:cxn>
                <a:cxn ang="0">
                  <a:pos x="714" y="177"/>
                </a:cxn>
                <a:cxn ang="0">
                  <a:pos x="518" y="85"/>
                </a:cxn>
                <a:cxn ang="0">
                  <a:pos x="448" y="1122"/>
                </a:cxn>
                <a:cxn ang="0">
                  <a:pos x="343" y="1017"/>
                </a:cxn>
                <a:cxn ang="0">
                  <a:pos x="233" y="840"/>
                </a:cxn>
                <a:cxn ang="0">
                  <a:pos x="168" y="668"/>
                </a:cxn>
                <a:cxn ang="0">
                  <a:pos x="124" y="409"/>
                </a:cxn>
                <a:cxn ang="0">
                  <a:pos x="236" y="263"/>
                </a:cxn>
                <a:cxn ang="0">
                  <a:pos x="492" y="146"/>
                </a:cxn>
                <a:cxn ang="0">
                  <a:pos x="707" y="217"/>
                </a:cxn>
                <a:cxn ang="0">
                  <a:pos x="937" y="295"/>
                </a:cxn>
                <a:cxn ang="0">
                  <a:pos x="909" y="573"/>
                </a:cxn>
                <a:cxn ang="0">
                  <a:pos x="855" y="764"/>
                </a:cxn>
                <a:cxn ang="0">
                  <a:pos x="758" y="956"/>
                </a:cxn>
                <a:cxn ang="0">
                  <a:pos x="657" y="1080"/>
                </a:cxn>
                <a:cxn ang="0">
                  <a:pos x="528" y="1179"/>
                </a:cxn>
                <a:cxn ang="0">
                  <a:pos x="436" y="249"/>
                </a:cxn>
                <a:cxn ang="0">
                  <a:pos x="227" y="331"/>
                </a:cxn>
                <a:cxn ang="0">
                  <a:pos x="185" y="398"/>
                </a:cxn>
                <a:cxn ang="0">
                  <a:pos x="215" y="634"/>
                </a:cxn>
                <a:cxn ang="0">
                  <a:pos x="273" y="804"/>
                </a:cxn>
                <a:cxn ang="0">
                  <a:pos x="301" y="846"/>
                </a:cxn>
                <a:cxn ang="0">
                  <a:pos x="282" y="767"/>
                </a:cxn>
                <a:cxn ang="0">
                  <a:pos x="255" y="611"/>
                </a:cxn>
                <a:cxn ang="0">
                  <a:pos x="267" y="465"/>
                </a:cxn>
                <a:cxn ang="0">
                  <a:pos x="297" y="396"/>
                </a:cxn>
                <a:cxn ang="0">
                  <a:pos x="423" y="284"/>
                </a:cxn>
                <a:cxn ang="0">
                  <a:pos x="474" y="234"/>
                </a:cxn>
              </a:cxnLst>
              <a:rect l="0" t="0" r="r" b="b"/>
              <a:pathLst>
                <a:path w="1038" h="1299">
                  <a:moveTo>
                    <a:pt x="513" y="1295"/>
                  </a:moveTo>
                  <a:lnTo>
                    <a:pt x="513" y="1295"/>
                  </a:lnTo>
                  <a:lnTo>
                    <a:pt x="478" y="1278"/>
                  </a:lnTo>
                  <a:lnTo>
                    <a:pt x="450" y="1263"/>
                  </a:lnTo>
                  <a:lnTo>
                    <a:pt x="415" y="1240"/>
                  </a:lnTo>
                  <a:lnTo>
                    <a:pt x="377" y="1211"/>
                  </a:lnTo>
                  <a:lnTo>
                    <a:pt x="337" y="1177"/>
                  </a:lnTo>
                  <a:lnTo>
                    <a:pt x="293" y="1135"/>
                  </a:lnTo>
                  <a:lnTo>
                    <a:pt x="273" y="1110"/>
                  </a:lnTo>
                  <a:lnTo>
                    <a:pt x="250" y="1086"/>
                  </a:lnTo>
                  <a:lnTo>
                    <a:pt x="250" y="1086"/>
                  </a:lnTo>
                  <a:lnTo>
                    <a:pt x="221" y="1049"/>
                  </a:lnTo>
                  <a:lnTo>
                    <a:pt x="194" y="1011"/>
                  </a:lnTo>
                  <a:lnTo>
                    <a:pt x="170" y="971"/>
                  </a:lnTo>
                  <a:lnTo>
                    <a:pt x="147" y="929"/>
                  </a:lnTo>
                  <a:lnTo>
                    <a:pt x="126" y="887"/>
                  </a:lnTo>
                  <a:lnTo>
                    <a:pt x="105" y="842"/>
                  </a:lnTo>
                  <a:lnTo>
                    <a:pt x="88" y="796"/>
                  </a:lnTo>
                  <a:lnTo>
                    <a:pt x="71" y="748"/>
                  </a:lnTo>
                  <a:lnTo>
                    <a:pt x="71" y="748"/>
                  </a:lnTo>
                  <a:lnTo>
                    <a:pt x="53" y="689"/>
                  </a:lnTo>
                  <a:lnTo>
                    <a:pt x="38" y="628"/>
                  </a:lnTo>
                  <a:lnTo>
                    <a:pt x="25" y="564"/>
                  </a:lnTo>
                  <a:lnTo>
                    <a:pt x="15" y="499"/>
                  </a:lnTo>
                  <a:lnTo>
                    <a:pt x="8" y="430"/>
                  </a:lnTo>
                  <a:lnTo>
                    <a:pt x="4" y="360"/>
                  </a:lnTo>
                  <a:lnTo>
                    <a:pt x="0" y="289"/>
                  </a:lnTo>
                  <a:lnTo>
                    <a:pt x="2" y="215"/>
                  </a:lnTo>
                  <a:lnTo>
                    <a:pt x="2" y="198"/>
                  </a:lnTo>
                  <a:lnTo>
                    <a:pt x="17" y="198"/>
                  </a:lnTo>
                  <a:lnTo>
                    <a:pt x="17" y="198"/>
                  </a:lnTo>
                  <a:lnTo>
                    <a:pt x="55" y="194"/>
                  </a:lnTo>
                  <a:lnTo>
                    <a:pt x="92" y="188"/>
                  </a:lnTo>
                  <a:lnTo>
                    <a:pt x="130" y="181"/>
                  </a:lnTo>
                  <a:lnTo>
                    <a:pt x="170" y="169"/>
                  </a:lnTo>
                  <a:lnTo>
                    <a:pt x="208" y="156"/>
                  </a:lnTo>
                  <a:lnTo>
                    <a:pt x="246" y="143"/>
                  </a:lnTo>
                  <a:lnTo>
                    <a:pt x="282" y="127"/>
                  </a:lnTo>
                  <a:lnTo>
                    <a:pt x="318" y="110"/>
                  </a:lnTo>
                  <a:lnTo>
                    <a:pt x="385" y="78"/>
                  </a:lnTo>
                  <a:lnTo>
                    <a:pt x="440" y="47"/>
                  </a:lnTo>
                  <a:lnTo>
                    <a:pt x="484" y="23"/>
                  </a:lnTo>
                  <a:lnTo>
                    <a:pt x="511" y="5"/>
                  </a:lnTo>
                  <a:lnTo>
                    <a:pt x="520" y="0"/>
                  </a:lnTo>
                  <a:lnTo>
                    <a:pt x="530" y="5"/>
                  </a:lnTo>
                  <a:lnTo>
                    <a:pt x="530" y="5"/>
                  </a:lnTo>
                  <a:lnTo>
                    <a:pt x="556" y="23"/>
                  </a:lnTo>
                  <a:lnTo>
                    <a:pt x="600" y="47"/>
                  </a:lnTo>
                  <a:lnTo>
                    <a:pt x="657" y="78"/>
                  </a:lnTo>
                  <a:lnTo>
                    <a:pt x="722" y="110"/>
                  </a:lnTo>
                  <a:lnTo>
                    <a:pt x="758" y="125"/>
                  </a:lnTo>
                  <a:lnTo>
                    <a:pt x="796" y="143"/>
                  </a:lnTo>
                  <a:lnTo>
                    <a:pt x="834" y="156"/>
                  </a:lnTo>
                  <a:lnTo>
                    <a:pt x="873" y="169"/>
                  </a:lnTo>
                  <a:lnTo>
                    <a:pt x="911" y="181"/>
                  </a:lnTo>
                  <a:lnTo>
                    <a:pt x="949" y="188"/>
                  </a:lnTo>
                  <a:lnTo>
                    <a:pt x="985" y="194"/>
                  </a:lnTo>
                  <a:lnTo>
                    <a:pt x="1021" y="198"/>
                  </a:lnTo>
                  <a:lnTo>
                    <a:pt x="1038" y="198"/>
                  </a:lnTo>
                  <a:lnTo>
                    <a:pt x="1038" y="215"/>
                  </a:lnTo>
                  <a:lnTo>
                    <a:pt x="1038" y="215"/>
                  </a:lnTo>
                  <a:lnTo>
                    <a:pt x="1038" y="289"/>
                  </a:lnTo>
                  <a:lnTo>
                    <a:pt x="1036" y="362"/>
                  </a:lnTo>
                  <a:lnTo>
                    <a:pt x="1031" y="432"/>
                  </a:lnTo>
                  <a:lnTo>
                    <a:pt x="1023" y="501"/>
                  </a:lnTo>
                  <a:lnTo>
                    <a:pt x="1014" y="567"/>
                  </a:lnTo>
                  <a:lnTo>
                    <a:pt x="1000" y="632"/>
                  </a:lnTo>
                  <a:lnTo>
                    <a:pt x="985" y="695"/>
                  </a:lnTo>
                  <a:lnTo>
                    <a:pt x="968" y="754"/>
                  </a:lnTo>
                  <a:lnTo>
                    <a:pt x="968" y="754"/>
                  </a:lnTo>
                  <a:lnTo>
                    <a:pt x="951" y="802"/>
                  </a:lnTo>
                  <a:lnTo>
                    <a:pt x="932" y="847"/>
                  </a:lnTo>
                  <a:lnTo>
                    <a:pt x="913" y="893"/>
                  </a:lnTo>
                  <a:lnTo>
                    <a:pt x="892" y="935"/>
                  </a:lnTo>
                  <a:lnTo>
                    <a:pt x="867" y="977"/>
                  </a:lnTo>
                  <a:lnTo>
                    <a:pt x="842" y="1015"/>
                  </a:lnTo>
                  <a:lnTo>
                    <a:pt x="815" y="1053"/>
                  </a:lnTo>
                  <a:lnTo>
                    <a:pt x="789" y="1089"/>
                  </a:lnTo>
                  <a:lnTo>
                    <a:pt x="789" y="1089"/>
                  </a:lnTo>
                  <a:lnTo>
                    <a:pt x="766" y="1116"/>
                  </a:lnTo>
                  <a:lnTo>
                    <a:pt x="745" y="1139"/>
                  </a:lnTo>
                  <a:lnTo>
                    <a:pt x="722" y="1160"/>
                  </a:lnTo>
                  <a:lnTo>
                    <a:pt x="701" y="1181"/>
                  </a:lnTo>
                  <a:lnTo>
                    <a:pt x="661" y="1215"/>
                  </a:lnTo>
                  <a:lnTo>
                    <a:pt x="623" y="1242"/>
                  </a:lnTo>
                  <a:lnTo>
                    <a:pt x="589" y="1265"/>
                  </a:lnTo>
                  <a:lnTo>
                    <a:pt x="560" y="1280"/>
                  </a:lnTo>
                  <a:lnTo>
                    <a:pt x="526" y="1295"/>
                  </a:lnTo>
                  <a:lnTo>
                    <a:pt x="520" y="1299"/>
                  </a:lnTo>
                  <a:lnTo>
                    <a:pt x="513" y="1295"/>
                  </a:lnTo>
                  <a:close/>
                  <a:moveTo>
                    <a:pt x="518" y="85"/>
                  </a:moveTo>
                  <a:lnTo>
                    <a:pt x="518" y="85"/>
                  </a:lnTo>
                  <a:lnTo>
                    <a:pt x="444" y="125"/>
                  </a:lnTo>
                  <a:lnTo>
                    <a:pt x="396" y="150"/>
                  </a:lnTo>
                  <a:lnTo>
                    <a:pt x="341" y="177"/>
                  </a:lnTo>
                  <a:lnTo>
                    <a:pt x="282" y="202"/>
                  </a:lnTo>
                  <a:lnTo>
                    <a:pt x="219" y="225"/>
                  </a:lnTo>
                  <a:lnTo>
                    <a:pt x="189" y="236"/>
                  </a:lnTo>
                  <a:lnTo>
                    <a:pt x="156" y="244"/>
                  </a:lnTo>
                  <a:lnTo>
                    <a:pt x="124" y="253"/>
                  </a:lnTo>
                  <a:lnTo>
                    <a:pt x="93" y="259"/>
                  </a:lnTo>
                  <a:lnTo>
                    <a:pt x="76" y="263"/>
                  </a:lnTo>
                  <a:lnTo>
                    <a:pt x="76" y="280"/>
                  </a:lnTo>
                  <a:lnTo>
                    <a:pt x="76" y="280"/>
                  </a:lnTo>
                  <a:lnTo>
                    <a:pt x="78" y="341"/>
                  </a:lnTo>
                  <a:lnTo>
                    <a:pt x="82" y="400"/>
                  </a:lnTo>
                  <a:lnTo>
                    <a:pt x="88" y="459"/>
                  </a:lnTo>
                  <a:lnTo>
                    <a:pt x="95" y="516"/>
                  </a:lnTo>
                  <a:lnTo>
                    <a:pt x="105" y="571"/>
                  </a:lnTo>
                  <a:lnTo>
                    <a:pt x="116" y="625"/>
                  </a:lnTo>
                  <a:lnTo>
                    <a:pt x="130" y="676"/>
                  </a:lnTo>
                  <a:lnTo>
                    <a:pt x="145" y="727"/>
                  </a:lnTo>
                  <a:lnTo>
                    <a:pt x="145" y="727"/>
                  </a:lnTo>
                  <a:lnTo>
                    <a:pt x="160" y="771"/>
                  </a:lnTo>
                  <a:lnTo>
                    <a:pt x="177" y="815"/>
                  </a:lnTo>
                  <a:lnTo>
                    <a:pt x="196" y="857"/>
                  </a:lnTo>
                  <a:lnTo>
                    <a:pt x="215" y="897"/>
                  </a:lnTo>
                  <a:lnTo>
                    <a:pt x="238" y="937"/>
                  </a:lnTo>
                  <a:lnTo>
                    <a:pt x="261" y="973"/>
                  </a:lnTo>
                  <a:lnTo>
                    <a:pt x="286" y="1009"/>
                  </a:lnTo>
                  <a:lnTo>
                    <a:pt x="313" y="1044"/>
                  </a:lnTo>
                  <a:lnTo>
                    <a:pt x="313" y="1044"/>
                  </a:lnTo>
                  <a:lnTo>
                    <a:pt x="343" y="1078"/>
                  </a:lnTo>
                  <a:lnTo>
                    <a:pt x="373" y="1110"/>
                  </a:lnTo>
                  <a:lnTo>
                    <a:pt x="402" y="1137"/>
                  </a:lnTo>
                  <a:lnTo>
                    <a:pt x="431" y="1160"/>
                  </a:lnTo>
                  <a:lnTo>
                    <a:pt x="455" y="1181"/>
                  </a:lnTo>
                  <a:lnTo>
                    <a:pt x="480" y="1196"/>
                  </a:lnTo>
                  <a:lnTo>
                    <a:pt x="518" y="1221"/>
                  </a:lnTo>
                  <a:lnTo>
                    <a:pt x="528" y="1225"/>
                  </a:lnTo>
                  <a:lnTo>
                    <a:pt x="537" y="1221"/>
                  </a:lnTo>
                  <a:lnTo>
                    <a:pt x="537" y="1221"/>
                  </a:lnTo>
                  <a:lnTo>
                    <a:pt x="575" y="1198"/>
                  </a:lnTo>
                  <a:lnTo>
                    <a:pt x="600" y="1181"/>
                  </a:lnTo>
                  <a:lnTo>
                    <a:pt x="625" y="1162"/>
                  </a:lnTo>
                  <a:lnTo>
                    <a:pt x="654" y="1139"/>
                  </a:lnTo>
                  <a:lnTo>
                    <a:pt x="682" y="1112"/>
                  </a:lnTo>
                  <a:lnTo>
                    <a:pt x="711" y="1082"/>
                  </a:lnTo>
                  <a:lnTo>
                    <a:pt x="741" y="1048"/>
                  </a:lnTo>
                  <a:lnTo>
                    <a:pt x="741" y="1048"/>
                  </a:lnTo>
                  <a:lnTo>
                    <a:pt x="768" y="1015"/>
                  </a:lnTo>
                  <a:lnTo>
                    <a:pt x="793" y="979"/>
                  </a:lnTo>
                  <a:lnTo>
                    <a:pt x="815" y="943"/>
                  </a:lnTo>
                  <a:lnTo>
                    <a:pt x="838" y="903"/>
                  </a:lnTo>
                  <a:lnTo>
                    <a:pt x="857" y="863"/>
                  </a:lnTo>
                  <a:lnTo>
                    <a:pt x="876" y="821"/>
                  </a:lnTo>
                  <a:lnTo>
                    <a:pt x="894" y="777"/>
                  </a:lnTo>
                  <a:lnTo>
                    <a:pt x="909" y="733"/>
                  </a:lnTo>
                  <a:lnTo>
                    <a:pt x="909" y="733"/>
                  </a:lnTo>
                  <a:lnTo>
                    <a:pt x="924" y="682"/>
                  </a:lnTo>
                  <a:lnTo>
                    <a:pt x="939" y="628"/>
                  </a:lnTo>
                  <a:lnTo>
                    <a:pt x="951" y="575"/>
                  </a:lnTo>
                  <a:lnTo>
                    <a:pt x="960" y="518"/>
                  </a:lnTo>
                  <a:lnTo>
                    <a:pt x="968" y="461"/>
                  </a:lnTo>
                  <a:lnTo>
                    <a:pt x="974" y="402"/>
                  </a:lnTo>
                  <a:lnTo>
                    <a:pt x="977" y="341"/>
                  </a:lnTo>
                  <a:lnTo>
                    <a:pt x="979" y="278"/>
                  </a:lnTo>
                  <a:lnTo>
                    <a:pt x="979" y="261"/>
                  </a:lnTo>
                  <a:lnTo>
                    <a:pt x="962" y="259"/>
                  </a:lnTo>
                  <a:lnTo>
                    <a:pt x="962" y="259"/>
                  </a:lnTo>
                  <a:lnTo>
                    <a:pt x="930" y="251"/>
                  </a:lnTo>
                  <a:lnTo>
                    <a:pt x="899" y="244"/>
                  </a:lnTo>
                  <a:lnTo>
                    <a:pt x="836" y="225"/>
                  </a:lnTo>
                  <a:lnTo>
                    <a:pt x="774" y="202"/>
                  </a:lnTo>
                  <a:lnTo>
                    <a:pt x="714" y="177"/>
                  </a:lnTo>
                  <a:lnTo>
                    <a:pt x="661" y="150"/>
                  </a:lnTo>
                  <a:lnTo>
                    <a:pt x="612" y="125"/>
                  </a:lnTo>
                  <a:lnTo>
                    <a:pt x="539" y="85"/>
                  </a:lnTo>
                  <a:lnTo>
                    <a:pt x="528" y="80"/>
                  </a:lnTo>
                  <a:lnTo>
                    <a:pt x="518" y="85"/>
                  </a:lnTo>
                  <a:close/>
                  <a:moveTo>
                    <a:pt x="528" y="1179"/>
                  </a:moveTo>
                  <a:lnTo>
                    <a:pt x="528" y="1179"/>
                  </a:lnTo>
                  <a:lnTo>
                    <a:pt x="493" y="1156"/>
                  </a:lnTo>
                  <a:lnTo>
                    <a:pt x="471" y="1141"/>
                  </a:lnTo>
                  <a:lnTo>
                    <a:pt x="448" y="1122"/>
                  </a:lnTo>
                  <a:lnTo>
                    <a:pt x="423" y="1101"/>
                  </a:lnTo>
                  <a:lnTo>
                    <a:pt x="396" y="1076"/>
                  </a:lnTo>
                  <a:lnTo>
                    <a:pt x="372" y="1049"/>
                  </a:lnTo>
                  <a:lnTo>
                    <a:pt x="343" y="1017"/>
                  </a:lnTo>
                  <a:lnTo>
                    <a:pt x="343" y="1017"/>
                  </a:lnTo>
                  <a:lnTo>
                    <a:pt x="318" y="985"/>
                  </a:lnTo>
                  <a:lnTo>
                    <a:pt x="295" y="950"/>
                  </a:lnTo>
                  <a:lnTo>
                    <a:pt x="273" y="916"/>
                  </a:lnTo>
                  <a:lnTo>
                    <a:pt x="252" y="878"/>
                  </a:lnTo>
                  <a:lnTo>
                    <a:pt x="233" y="840"/>
                  </a:lnTo>
                  <a:lnTo>
                    <a:pt x="213" y="800"/>
                  </a:lnTo>
                  <a:lnTo>
                    <a:pt x="198" y="758"/>
                  </a:lnTo>
                  <a:lnTo>
                    <a:pt x="183" y="714"/>
                  </a:lnTo>
                  <a:lnTo>
                    <a:pt x="183" y="714"/>
                  </a:lnTo>
                  <a:lnTo>
                    <a:pt x="168" y="668"/>
                  </a:lnTo>
                  <a:lnTo>
                    <a:pt x="156" y="619"/>
                  </a:lnTo>
                  <a:lnTo>
                    <a:pt x="145" y="569"/>
                  </a:lnTo>
                  <a:lnTo>
                    <a:pt x="135" y="516"/>
                  </a:lnTo>
                  <a:lnTo>
                    <a:pt x="130" y="463"/>
                  </a:lnTo>
                  <a:lnTo>
                    <a:pt x="124" y="409"/>
                  </a:lnTo>
                  <a:lnTo>
                    <a:pt x="120" y="352"/>
                  </a:lnTo>
                  <a:lnTo>
                    <a:pt x="118" y="295"/>
                  </a:lnTo>
                  <a:lnTo>
                    <a:pt x="118" y="295"/>
                  </a:lnTo>
                  <a:lnTo>
                    <a:pt x="177" y="282"/>
                  </a:lnTo>
                  <a:lnTo>
                    <a:pt x="236" y="263"/>
                  </a:lnTo>
                  <a:lnTo>
                    <a:pt x="293" y="242"/>
                  </a:lnTo>
                  <a:lnTo>
                    <a:pt x="349" y="219"/>
                  </a:lnTo>
                  <a:lnTo>
                    <a:pt x="400" y="194"/>
                  </a:lnTo>
                  <a:lnTo>
                    <a:pt x="450" y="169"/>
                  </a:lnTo>
                  <a:lnTo>
                    <a:pt x="492" y="146"/>
                  </a:lnTo>
                  <a:lnTo>
                    <a:pt x="528" y="125"/>
                  </a:lnTo>
                  <a:lnTo>
                    <a:pt x="528" y="125"/>
                  </a:lnTo>
                  <a:lnTo>
                    <a:pt x="608" y="169"/>
                  </a:lnTo>
                  <a:lnTo>
                    <a:pt x="655" y="194"/>
                  </a:lnTo>
                  <a:lnTo>
                    <a:pt x="707" y="217"/>
                  </a:lnTo>
                  <a:lnTo>
                    <a:pt x="762" y="242"/>
                  </a:lnTo>
                  <a:lnTo>
                    <a:pt x="819" y="263"/>
                  </a:lnTo>
                  <a:lnTo>
                    <a:pt x="878" y="282"/>
                  </a:lnTo>
                  <a:lnTo>
                    <a:pt x="937" y="295"/>
                  </a:lnTo>
                  <a:lnTo>
                    <a:pt x="937" y="295"/>
                  </a:lnTo>
                  <a:lnTo>
                    <a:pt x="935" y="354"/>
                  </a:lnTo>
                  <a:lnTo>
                    <a:pt x="932" y="411"/>
                  </a:lnTo>
                  <a:lnTo>
                    <a:pt x="926" y="466"/>
                  </a:lnTo>
                  <a:lnTo>
                    <a:pt x="918" y="520"/>
                  </a:lnTo>
                  <a:lnTo>
                    <a:pt x="909" y="573"/>
                  </a:lnTo>
                  <a:lnTo>
                    <a:pt x="897" y="623"/>
                  </a:lnTo>
                  <a:lnTo>
                    <a:pt x="886" y="672"/>
                  </a:lnTo>
                  <a:lnTo>
                    <a:pt x="871" y="720"/>
                  </a:lnTo>
                  <a:lnTo>
                    <a:pt x="871" y="720"/>
                  </a:lnTo>
                  <a:lnTo>
                    <a:pt x="855" y="764"/>
                  </a:lnTo>
                  <a:lnTo>
                    <a:pt x="840" y="806"/>
                  </a:lnTo>
                  <a:lnTo>
                    <a:pt x="821" y="846"/>
                  </a:lnTo>
                  <a:lnTo>
                    <a:pt x="802" y="884"/>
                  </a:lnTo>
                  <a:lnTo>
                    <a:pt x="781" y="920"/>
                  </a:lnTo>
                  <a:lnTo>
                    <a:pt x="758" y="956"/>
                  </a:lnTo>
                  <a:lnTo>
                    <a:pt x="735" y="990"/>
                  </a:lnTo>
                  <a:lnTo>
                    <a:pt x="711" y="1023"/>
                  </a:lnTo>
                  <a:lnTo>
                    <a:pt x="711" y="1023"/>
                  </a:lnTo>
                  <a:lnTo>
                    <a:pt x="684" y="1053"/>
                  </a:lnTo>
                  <a:lnTo>
                    <a:pt x="657" y="1080"/>
                  </a:lnTo>
                  <a:lnTo>
                    <a:pt x="633" y="1105"/>
                  </a:lnTo>
                  <a:lnTo>
                    <a:pt x="608" y="1124"/>
                  </a:lnTo>
                  <a:lnTo>
                    <a:pt x="585" y="1143"/>
                  </a:lnTo>
                  <a:lnTo>
                    <a:pt x="564" y="1158"/>
                  </a:lnTo>
                  <a:lnTo>
                    <a:pt x="528" y="1179"/>
                  </a:lnTo>
                  <a:lnTo>
                    <a:pt x="528" y="1179"/>
                  </a:lnTo>
                  <a:close/>
                  <a:moveTo>
                    <a:pt x="473" y="230"/>
                  </a:moveTo>
                  <a:lnTo>
                    <a:pt x="473" y="230"/>
                  </a:lnTo>
                  <a:lnTo>
                    <a:pt x="436" y="249"/>
                  </a:lnTo>
                  <a:lnTo>
                    <a:pt x="436" y="249"/>
                  </a:lnTo>
                  <a:lnTo>
                    <a:pt x="387" y="274"/>
                  </a:lnTo>
                  <a:lnTo>
                    <a:pt x="328" y="299"/>
                  </a:lnTo>
                  <a:lnTo>
                    <a:pt x="295" y="312"/>
                  </a:lnTo>
                  <a:lnTo>
                    <a:pt x="261" y="322"/>
                  </a:lnTo>
                  <a:lnTo>
                    <a:pt x="227" y="331"/>
                  </a:lnTo>
                  <a:lnTo>
                    <a:pt x="191" y="339"/>
                  </a:lnTo>
                  <a:lnTo>
                    <a:pt x="185" y="341"/>
                  </a:lnTo>
                  <a:lnTo>
                    <a:pt x="185" y="346"/>
                  </a:lnTo>
                  <a:lnTo>
                    <a:pt x="185" y="346"/>
                  </a:lnTo>
                  <a:lnTo>
                    <a:pt x="185" y="398"/>
                  </a:lnTo>
                  <a:lnTo>
                    <a:pt x="189" y="447"/>
                  </a:lnTo>
                  <a:lnTo>
                    <a:pt x="193" y="497"/>
                  </a:lnTo>
                  <a:lnTo>
                    <a:pt x="198" y="543"/>
                  </a:lnTo>
                  <a:lnTo>
                    <a:pt x="206" y="588"/>
                  </a:lnTo>
                  <a:lnTo>
                    <a:pt x="215" y="634"/>
                  </a:lnTo>
                  <a:lnTo>
                    <a:pt x="227" y="678"/>
                  </a:lnTo>
                  <a:lnTo>
                    <a:pt x="240" y="720"/>
                  </a:lnTo>
                  <a:lnTo>
                    <a:pt x="240" y="720"/>
                  </a:lnTo>
                  <a:lnTo>
                    <a:pt x="255" y="762"/>
                  </a:lnTo>
                  <a:lnTo>
                    <a:pt x="273" y="804"/>
                  </a:lnTo>
                  <a:lnTo>
                    <a:pt x="295" y="851"/>
                  </a:lnTo>
                  <a:lnTo>
                    <a:pt x="295" y="851"/>
                  </a:lnTo>
                  <a:lnTo>
                    <a:pt x="297" y="851"/>
                  </a:lnTo>
                  <a:lnTo>
                    <a:pt x="299" y="851"/>
                  </a:lnTo>
                  <a:lnTo>
                    <a:pt x="301" y="846"/>
                  </a:lnTo>
                  <a:lnTo>
                    <a:pt x="305" y="838"/>
                  </a:lnTo>
                  <a:lnTo>
                    <a:pt x="305" y="832"/>
                  </a:lnTo>
                  <a:lnTo>
                    <a:pt x="305" y="832"/>
                  </a:lnTo>
                  <a:lnTo>
                    <a:pt x="292" y="800"/>
                  </a:lnTo>
                  <a:lnTo>
                    <a:pt x="282" y="767"/>
                  </a:lnTo>
                  <a:lnTo>
                    <a:pt x="274" y="735"/>
                  </a:lnTo>
                  <a:lnTo>
                    <a:pt x="267" y="703"/>
                  </a:lnTo>
                  <a:lnTo>
                    <a:pt x="261" y="672"/>
                  </a:lnTo>
                  <a:lnTo>
                    <a:pt x="259" y="642"/>
                  </a:lnTo>
                  <a:lnTo>
                    <a:pt x="255" y="611"/>
                  </a:lnTo>
                  <a:lnTo>
                    <a:pt x="255" y="583"/>
                  </a:lnTo>
                  <a:lnTo>
                    <a:pt x="255" y="556"/>
                  </a:lnTo>
                  <a:lnTo>
                    <a:pt x="257" y="531"/>
                  </a:lnTo>
                  <a:lnTo>
                    <a:pt x="263" y="486"/>
                  </a:lnTo>
                  <a:lnTo>
                    <a:pt x="267" y="465"/>
                  </a:lnTo>
                  <a:lnTo>
                    <a:pt x="273" y="447"/>
                  </a:lnTo>
                  <a:lnTo>
                    <a:pt x="276" y="432"/>
                  </a:lnTo>
                  <a:lnTo>
                    <a:pt x="282" y="421"/>
                  </a:lnTo>
                  <a:lnTo>
                    <a:pt x="282" y="421"/>
                  </a:lnTo>
                  <a:lnTo>
                    <a:pt x="297" y="396"/>
                  </a:lnTo>
                  <a:lnTo>
                    <a:pt x="318" y="373"/>
                  </a:lnTo>
                  <a:lnTo>
                    <a:pt x="343" y="348"/>
                  </a:lnTo>
                  <a:lnTo>
                    <a:pt x="368" y="326"/>
                  </a:lnTo>
                  <a:lnTo>
                    <a:pt x="396" y="305"/>
                  </a:lnTo>
                  <a:lnTo>
                    <a:pt x="423" y="284"/>
                  </a:lnTo>
                  <a:lnTo>
                    <a:pt x="474" y="249"/>
                  </a:lnTo>
                  <a:lnTo>
                    <a:pt x="474" y="249"/>
                  </a:lnTo>
                  <a:lnTo>
                    <a:pt x="474" y="246"/>
                  </a:lnTo>
                  <a:lnTo>
                    <a:pt x="474" y="240"/>
                  </a:lnTo>
                  <a:lnTo>
                    <a:pt x="474" y="234"/>
                  </a:lnTo>
                  <a:lnTo>
                    <a:pt x="473" y="230"/>
                  </a:lnTo>
                  <a:lnTo>
                    <a:pt x="473" y="23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42" name="Group 41">
            <a:extLst>
              <a:ext uri="{FF2B5EF4-FFF2-40B4-BE49-F238E27FC236}">
                <a16:creationId xmlns:a16="http://schemas.microsoft.com/office/drawing/2014/main" id="{F2694CA5-C67D-496A-8DD6-9E9D6248A652}"/>
              </a:ext>
            </a:extLst>
          </p:cNvPr>
          <p:cNvGrpSpPr/>
          <p:nvPr userDrawn="1"/>
        </p:nvGrpSpPr>
        <p:grpSpPr>
          <a:xfrm>
            <a:off x="403307" y="3832823"/>
            <a:ext cx="3664308" cy="626154"/>
            <a:chOff x="4522103" y="2192079"/>
            <a:chExt cx="3664308" cy="626154"/>
          </a:xfrm>
        </p:grpSpPr>
        <p:sp>
          <p:nvSpPr>
            <p:cNvPr id="23" name="Rectangle 22">
              <a:extLst>
                <a:ext uri="{FF2B5EF4-FFF2-40B4-BE49-F238E27FC236}">
                  <a16:creationId xmlns:a16="http://schemas.microsoft.com/office/drawing/2014/main" id="{B58C72A8-9445-4D25-9787-8B46E8CF0F5E}"/>
                </a:ext>
              </a:extLst>
            </p:cNvPr>
            <p:cNvSpPr>
              <a:spLocks/>
            </p:cNvSpPr>
            <p:nvPr userDrawn="1"/>
          </p:nvSpPr>
          <p:spPr>
            <a:xfrm>
              <a:off x="4522103" y="2192079"/>
              <a:ext cx="3664308" cy="626154"/>
            </a:xfrm>
            <a:prstGeom prst="rect">
              <a:avLst/>
            </a:prstGeom>
            <a:solidFill>
              <a:schemeClr val="accent2">
                <a:lumMod val="100000"/>
              </a:schemeClr>
            </a:solidFill>
            <a:ln w="12700" cap="flat" cmpd="sng" algn="ctr">
              <a:solidFill>
                <a:schemeClr val="accent2">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Ins="274320" rtlCol="0" anchor="ctr"/>
            <a:lstStyle/>
            <a:p>
              <a:pPr algn="ctr"/>
              <a:r>
                <a:rPr lang="en-US" b="1"/>
                <a:t>Coverage for Assets</a:t>
              </a:r>
            </a:p>
          </p:txBody>
        </p:sp>
        <p:sp>
          <p:nvSpPr>
            <p:cNvPr id="39" name="Freeform 33">
              <a:extLst>
                <a:ext uri="{FF2B5EF4-FFF2-40B4-BE49-F238E27FC236}">
                  <a16:creationId xmlns:a16="http://schemas.microsoft.com/office/drawing/2014/main" id="{4D50BAE4-B596-48CB-9724-163069C94A41}"/>
                </a:ext>
              </a:extLst>
            </p:cNvPr>
            <p:cNvSpPr>
              <a:spLocks noEditPoints="1"/>
            </p:cNvSpPr>
            <p:nvPr userDrawn="1"/>
          </p:nvSpPr>
          <p:spPr bwMode="auto">
            <a:xfrm>
              <a:off x="7695874" y="2289698"/>
              <a:ext cx="407287" cy="441513"/>
            </a:xfrm>
            <a:custGeom>
              <a:avLst/>
              <a:gdLst/>
              <a:ahLst/>
              <a:cxnLst>
                <a:cxn ang="0">
                  <a:pos x="122" y="171"/>
                </a:cxn>
                <a:cxn ang="0">
                  <a:pos x="120" y="221"/>
                </a:cxn>
                <a:cxn ang="0">
                  <a:pos x="80" y="191"/>
                </a:cxn>
                <a:cxn ang="0">
                  <a:pos x="86" y="187"/>
                </a:cxn>
                <a:cxn ang="0">
                  <a:pos x="86" y="187"/>
                </a:cxn>
                <a:cxn ang="0">
                  <a:pos x="56" y="229"/>
                </a:cxn>
                <a:cxn ang="0">
                  <a:pos x="128" y="233"/>
                </a:cxn>
                <a:cxn ang="0">
                  <a:pos x="86" y="259"/>
                </a:cxn>
                <a:cxn ang="0">
                  <a:pos x="80" y="255"/>
                </a:cxn>
                <a:cxn ang="0">
                  <a:pos x="80" y="255"/>
                </a:cxn>
                <a:cxn ang="0">
                  <a:pos x="138" y="317"/>
                </a:cxn>
                <a:cxn ang="0">
                  <a:pos x="50" y="116"/>
                </a:cxn>
                <a:cxn ang="0">
                  <a:pos x="0" y="110"/>
                </a:cxn>
                <a:cxn ang="0">
                  <a:pos x="10" y="62"/>
                </a:cxn>
                <a:cxn ang="0">
                  <a:pos x="62" y="0"/>
                </a:cxn>
                <a:cxn ang="0">
                  <a:pos x="174" y="62"/>
                </a:cxn>
                <a:cxn ang="0">
                  <a:pos x="174" y="74"/>
                </a:cxn>
                <a:cxn ang="0">
                  <a:pos x="144" y="82"/>
                </a:cxn>
                <a:cxn ang="0">
                  <a:pos x="168" y="333"/>
                </a:cxn>
                <a:cxn ang="0">
                  <a:pos x="28" y="317"/>
                </a:cxn>
                <a:cxn ang="0">
                  <a:pos x="58" y="122"/>
                </a:cxn>
                <a:cxn ang="0">
                  <a:pos x="52" y="82"/>
                </a:cxn>
                <a:cxn ang="0">
                  <a:pos x="54" y="74"/>
                </a:cxn>
                <a:cxn ang="0">
                  <a:pos x="54" y="74"/>
                </a:cxn>
                <a:cxn ang="0">
                  <a:pos x="140" y="74"/>
                </a:cxn>
                <a:cxn ang="0">
                  <a:pos x="120" y="82"/>
                </a:cxn>
                <a:cxn ang="0">
                  <a:pos x="120" y="82"/>
                </a:cxn>
                <a:cxn ang="0">
                  <a:pos x="58" y="112"/>
                </a:cxn>
                <a:cxn ang="0">
                  <a:pos x="108" y="34"/>
                </a:cxn>
                <a:cxn ang="0">
                  <a:pos x="112" y="74"/>
                </a:cxn>
                <a:cxn ang="0">
                  <a:pos x="68" y="26"/>
                </a:cxn>
                <a:cxn ang="0">
                  <a:pos x="462" y="16"/>
                </a:cxn>
                <a:cxn ang="0">
                  <a:pos x="466" y="50"/>
                </a:cxn>
                <a:cxn ang="0">
                  <a:pos x="380" y="142"/>
                </a:cxn>
                <a:cxn ang="0">
                  <a:pos x="477" y="159"/>
                </a:cxn>
                <a:cxn ang="0">
                  <a:pos x="485" y="219"/>
                </a:cxn>
                <a:cxn ang="0">
                  <a:pos x="495" y="159"/>
                </a:cxn>
                <a:cxn ang="0">
                  <a:pos x="531" y="142"/>
                </a:cxn>
                <a:cxn ang="0">
                  <a:pos x="364" y="142"/>
                </a:cxn>
                <a:cxn ang="0">
                  <a:pos x="364" y="142"/>
                </a:cxn>
                <a:cxn ang="0">
                  <a:pos x="334" y="159"/>
                </a:cxn>
                <a:cxn ang="0">
                  <a:pos x="493" y="307"/>
                </a:cxn>
                <a:cxn ang="0">
                  <a:pos x="362" y="307"/>
                </a:cxn>
                <a:cxn ang="0">
                  <a:pos x="278" y="159"/>
                </a:cxn>
                <a:cxn ang="0">
                  <a:pos x="308" y="142"/>
                </a:cxn>
                <a:cxn ang="0">
                  <a:pos x="262" y="50"/>
                </a:cxn>
                <a:cxn ang="0">
                  <a:pos x="483" y="50"/>
                </a:cxn>
                <a:cxn ang="0">
                  <a:pos x="579" y="88"/>
                </a:cxn>
                <a:cxn ang="0">
                  <a:pos x="579" y="213"/>
                </a:cxn>
                <a:cxn ang="0">
                  <a:pos x="543" y="613"/>
                </a:cxn>
                <a:cxn ang="0">
                  <a:pos x="270" y="613"/>
                </a:cxn>
                <a:cxn ang="0">
                  <a:pos x="334" y="563"/>
                </a:cxn>
                <a:cxn ang="0">
                  <a:pos x="521" y="563"/>
                </a:cxn>
                <a:cxn ang="0">
                  <a:pos x="412" y="491"/>
                </a:cxn>
                <a:cxn ang="0">
                  <a:pos x="354" y="547"/>
                </a:cxn>
                <a:cxn ang="0">
                  <a:pos x="519" y="539"/>
                </a:cxn>
                <a:cxn ang="0">
                  <a:pos x="366" y="443"/>
                </a:cxn>
                <a:cxn ang="0">
                  <a:pos x="366" y="443"/>
                </a:cxn>
                <a:cxn ang="0">
                  <a:pos x="428" y="359"/>
                </a:cxn>
                <a:cxn ang="0">
                  <a:pos x="360" y="329"/>
                </a:cxn>
                <a:cxn ang="0">
                  <a:pos x="364" y="427"/>
                </a:cxn>
                <a:cxn ang="0">
                  <a:pos x="497" y="329"/>
                </a:cxn>
                <a:cxn ang="0">
                  <a:pos x="497" y="329"/>
                </a:cxn>
              </a:cxnLst>
              <a:rect l="0" t="0" r="r" b="b"/>
              <a:pathLst>
                <a:path w="595" h="645">
                  <a:moveTo>
                    <a:pt x="122" y="171"/>
                  </a:moveTo>
                  <a:lnTo>
                    <a:pt x="94" y="191"/>
                  </a:lnTo>
                  <a:lnTo>
                    <a:pt x="126" y="217"/>
                  </a:lnTo>
                  <a:lnTo>
                    <a:pt x="122" y="171"/>
                  </a:lnTo>
                  <a:lnTo>
                    <a:pt x="122" y="171"/>
                  </a:lnTo>
                  <a:close/>
                  <a:moveTo>
                    <a:pt x="86" y="197"/>
                  </a:moveTo>
                  <a:lnTo>
                    <a:pt x="54" y="221"/>
                  </a:lnTo>
                  <a:lnTo>
                    <a:pt x="120" y="221"/>
                  </a:lnTo>
                  <a:lnTo>
                    <a:pt x="86" y="197"/>
                  </a:lnTo>
                  <a:lnTo>
                    <a:pt x="86" y="197"/>
                  </a:lnTo>
                  <a:close/>
                  <a:moveTo>
                    <a:pt x="48" y="217"/>
                  </a:moveTo>
                  <a:lnTo>
                    <a:pt x="80" y="191"/>
                  </a:lnTo>
                  <a:lnTo>
                    <a:pt x="52" y="171"/>
                  </a:lnTo>
                  <a:lnTo>
                    <a:pt x="48" y="217"/>
                  </a:lnTo>
                  <a:lnTo>
                    <a:pt x="48" y="217"/>
                  </a:lnTo>
                  <a:close/>
                  <a:moveTo>
                    <a:pt x="86" y="187"/>
                  </a:moveTo>
                  <a:lnTo>
                    <a:pt x="114" y="167"/>
                  </a:lnTo>
                  <a:lnTo>
                    <a:pt x="60" y="167"/>
                  </a:lnTo>
                  <a:lnTo>
                    <a:pt x="86" y="187"/>
                  </a:lnTo>
                  <a:lnTo>
                    <a:pt x="86" y="187"/>
                  </a:lnTo>
                  <a:close/>
                  <a:moveTo>
                    <a:pt x="56" y="229"/>
                  </a:moveTo>
                  <a:lnTo>
                    <a:pt x="86" y="249"/>
                  </a:lnTo>
                  <a:lnTo>
                    <a:pt x="118" y="229"/>
                  </a:lnTo>
                  <a:lnTo>
                    <a:pt x="56" y="229"/>
                  </a:lnTo>
                  <a:lnTo>
                    <a:pt x="56" y="229"/>
                  </a:lnTo>
                  <a:close/>
                  <a:moveTo>
                    <a:pt x="94" y="255"/>
                  </a:moveTo>
                  <a:lnTo>
                    <a:pt x="134" y="279"/>
                  </a:lnTo>
                  <a:lnTo>
                    <a:pt x="128" y="233"/>
                  </a:lnTo>
                  <a:lnTo>
                    <a:pt x="94" y="255"/>
                  </a:lnTo>
                  <a:lnTo>
                    <a:pt x="94" y="255"/>
                  </a:lnTo>
                  <a:close/>
                  <a:moveTo>
                    <a:pt x="124" y="283"/>
                  </a:moveTo>
                  <a:lnTo>
                    <a:pt x="86" y="259"/>
                  </a:lnTo>
                  <a:lnTo>
                    <a:pt x="48" y="283"/>
                  </a:lnTo>
                  <a:lnTo>
                    <a:pt x="124" y="283"/>
                  </a:lnTo>
                  <a:lnTo>
                    <a:pt x="124" y="283"/>
                  </a:lnTo>
                  <a:close/>
                  <a:moveTo>
                    <a:pt x="80" y="255"/>
                  </a:moveTo>
                  <a:lnTo>
                    <a:pt x="46" y="233"/>
                  </a:lnTo>
                  <a:lnTo>
                    <a:pt x="40" y="279"/>
                  </a:lnTo>
                  <a:lnTo>
                    <a:pt x="80" y="255"/>
                  </a:lnTo>
                  <a:lnTo>
                    <a:pt x="80" y="255"/>
                  </a:lnTo>
                  <a:close/>
                  <a:moveTo>
                    <a:pt x="136" y="293"/>
                  </a:moveTo>
                  <a:lnTo>
                    <a:pt x="38" y="293"/>
                  </a:lnTo>
                  <a:lnTo>
                    <a:pt x="36" y="317"/>
                  </a:lnTo>
                  <a:lnTo>
                    <a:pt x="138" y="317"/>
                  </a:lnTo>
                  <a:lnTo>
                    <a:pt x="136" y="293"/>
                  </a:lnTo>
                  <a:lnTo>
                    <a:pt x="136" y="293"/>
                  </a:lnTo>
                  <a:close/>
                  <a:moveTo>
                    <a:pt x="28" y="317"/>
                  </a:moveTo>
                  <a:lnTo>
                    <a:pt x="50" y="116"/>
                  </a:lnTo>
                  <a:lnTo>
                    <a:pt x="30" y="82"/>
                  </a:lnTo>
                  <a:lnTo>
                    <a:pt x="10" y="82"/>
                  </a:lnTo>
                  <a:lnTo>
                    <a:pt x="10" y="110"/>
                  </a:lnTo>
                  <a:lnTo>
                    <a:pt x="0" y="110"/>
                  </a:lnTo>
                  <a:lnTo>
                    <a:pt x="0" y="74"/>
                  </a:lnTo>
                  <a:lnTo>
                    <a:pt x="24" y="74"/>
                  </a:lnTo>
                  <a:lnTo>
                    <a:pt x="10" y="46"/>
                  </a:lnTo>
                  <a:lnTo>
                    <a:pt x="10" y="62"/>
                  </a:lnTo>
                  <a:lnTo>
                    <a:pt x="0" y="62"/>
                  </a:lnTo>
                  <a:lnTo>
                    <a:pt x="0" y="26"/>
                  </a:lnTo>
                  <a:lnTo>
                    <a:pt x="58" y="26"/>
                  </a:lnTo>
                  <a:lnTo>
                    <a:pt x="62" y="0"/>
                  </a:lnTo>
                  <a:lnTo>
                    <a:pt x="112" y="0"/>
                  </a:lnTo>
                  <a:lnTo>
                    <a:pt x="114" y="26"/>
                  </a:lnTo>
                  <a:lnTo>
                    <a:pt x="174" y="26"/>
                  </a:lnTo>
                  <a:lnTo>
                    <a:pt x="174" y="62"/>
                  </a:lnTo>
                  <a:lnTo>
                    <a:pt x="164" y="62"/>
                  </a:lnTo>
                  <a:lnTo>
                    <a:pt x="164" y="46"/>
                  </a:lnTo>
                  <a:lnTo>
                    <a:pt x="150" y="74"/>
                  </a:lnTo>
                  <a:lnTo>
                    <a:pt x="174" y="74"/>
                  </a:lnTo>
                  <a:lnTo>
                    <a:pt x="174" y="110"/>
                  </a:lnTo>
                  <a:lnTo>
                    <a:pt x="164" y="110"/>
                  </a:lnTo>
                  <a:lnTo>
                    <a:pt x="164" y="82"/>
                  </a:lnTo>
                  <a:lnTo>
                    <a:pt x="144" y="82"/>
                  </a:lnTo>
                  <a:lnTo>
                    <a:pt x="124" y="116"/>
                  </a:lnTo>
                  <a:lnTo>
                    <a:pt x="146" y="317"/>
                  </a:lnTo>
                  <a:lnTo>
                    <a:pt x="168" y="317"/>
                  </a:lnTo>
                  <a:lnTo>
                    <a:pt x="168" y="333"/>
                  </a:lnTo>
                  <a:lnTo>
                    <a:pt x="6" y="333"/>
                  </a:lnTo>
                  <a:lnTo>
                    <a:pt x="6" y="317"/>
                  </a:lnTo>
                  <a:lnTo>
                    <a:pt x="28" y="317"/>
                  </a:lnTo>
                  <a:lnTo>
                    <a:pt x="28" y="317"/>
                  </a:lnTo>
                  <a:close/>
                  <a:moveTo>
                    <a:pt x="54" y="159"/>
                  </a:moveTo>
                  <a:lnTo>
                    <a:pt x="120" y="159"/>
                  </a:lnTo>
                  <a:lnTo>
                    <a:pt x="116" y="122"/>
                  </a:lnTo>
                  <a:lnTo>
                    <a:pt x="58" y="122"/>
                  </a:lnTo>
                  <a:lnTo>
                    <a:pt x="54" y="159"/>
                  </a:lnTo>
                  <a:lnTo>
                    <a:pt x="54" y="159"/>
                  </a:lnTo>
                  <a:close/>
                  <a:moveTo>
                    <a:pt x="50" y="102"/>
                  </a:moveTo>
                  <a:lnTo>
                    <a:pt x="52" y="82"/>
                  </a:lnTo>
                  <a:lnTo>
                    <a:pt x="38" y="82"/>
                  </a:lnTo>
                  <a:lnTo>
                    <a:pt x="50" y="102"/>
                  </a:lnTo>
                  <a:lnTo>
                    <a:pt x="50" y="102"/>
                  </a:lnTo>
                  <a:close/>
                  <a:moveTo>
                    <a:pt x="54" y="74"/>
                  </a:moveTo>
                  <a:lnTo>
                    <a:pt x="58" y="34"/>
                  </a:lnTo>
                  <a:lnTo>
                    <a:pt x="12" y="34"/>
                  </a:lnTo>
                  <a:lnTo>
                    <a:pt x="34" y="74"/>
                  </a:lnTo>
                  <a:lnTo>
                    <a:pt x="54" y="74"/>
                  </a:lnTo>
                  <a:lnTo>
                    <a:pt x="54" y="74"/>
                  </a:lnTo>
                  <a:close/>
                  <a:moveTo>
                    <a:pt x="116" y="34"/>
                  </a:moveTo>
                  <a:lnTo>
                    <a:pt x="120" y="74"/>
                  </a:lnTo>
                  <a:lnTo>
                    <a:pt x="140" y="74"/>
                  </a:lnTo>
                  <a:lnTo>
                    <a:pt x="162" y="34"/>
                  </a:lnTo>
                  <a:lnTo>
                    <a:pt x="116" y="34"/>
                  </a:lnTo>
                  <a:lnTo>
                    <a:pt x="116" y="34"/>
                  </a:lnTo>
                  <a:close/>
                  <a:moveTo>
                    <a:pt x="120" y="82"/>
                  </a:moveTo>
                  <a:lnTo>
                    <a:pt x="124" y="102"/>
                  </a:lnTo>
                  <a:lnTo>
                    <a:pt x="134" y="82"/>
                  </a:lnTo>
                  <a:lnTo>
                    <a:pt x="120" y="82"/>
                  </a:lnTo>
                  <a:lnTo>
                    <a:pt x="120" y="82"/>
                  </a:lnTo>
                  <a:close/>
                  <a:moveTo>
                    <a:pt x="116" y="112"/>
                  </a:moveTo>
                  <a:lnTo>
                    <a:pt x="112" y="82"/>
                  </a:lnTo>
                  <a:lnTo>
                    <a:pt x="62" y="82"/>
                  </a:lnTo>
                  <a:lnTo>
                    <a:pt x="58" y="112"/>
                  </a:lnTo>
                  <a:lnTo>
                    <a:pt x="116" y="112"/>
                  </a:lnTo>
                  <a:lnTo>
                    <a:pt x="116" y="112"/>
                  </a:lnTo>
                  <a:close/>
                  <a:moveTo>
                    <a:pt x="112" y="74"/>
                  </a:moveTo>
                  <a:lnTo>
                    <a:pt x="108" y="34"/>
                  </a:lnTo>
                  <a:lnTo>
                    <a:pt x="66" y="34"/>
                  </a:lnTo>
                  <a:lnTo>
                    <a:pt x="62" y="74"/>
                  </a:lnTo>
                  <a:lnTo>
                    <a:pt x="112" y="74"/>
                  </a:lnTo>
                  <a:lnTo>
                    <a:pt x="112" y="74"/>
                  </a:lnTo>
                  <a:close/>
                  <a:moveTo>
                    <a:pt x="106" y="26"/>
                  </a:moveTo>
                  <a:lnTo>
                    <a:pt x="104" y="8"/>
                  </a:lnTo>
                  <a:lnTo>
                    <a:pt x="70" y="8"/>
                  </a:lnTo>
                  <a:lnTo>
                    <a:pt x="68" y="26"/>
                  </a:lnTo>
                  <a:lnTo>
                    <a:pt x="106" y="26"/>
                  </a:lnTo>
                  <a:lnTo>
                    <a:pt x="106" y="26"/>
                  </a:lnTo>
                  <a:close/>
                  <a:moveTo>
                    <a:pt x="466" y="50"/>
                  </a:moveTo>
                  <a:lnTo>
                    <a:pt x="462" y="16"/>
                  </a:lnTo>
                  <a:lnTo>
                    <a:pt x="394" y="16"/>
                  </a:lnTo>
                  <a:lnTo>
                    <a:pt x="390" y="50"/>
                  </a:lnTo>
                  <a:lnTo>
                    <a:pt x="466" y="50"/>
                  </a:lnTo>
                  <a:lnTo>
                    <a:pt x="466" y="50"/>
                  </a:lnTo>
                  <a:close/>
                  <a:moveTo>
                    <a:pt x="477" y="142"/>
                  </a:moveTo>
                  <a:lnTo>
                    <a:pt x="468" y="66"/>
                  </a:lnTo>
                  <a:lnTo>
                    <a:pt x="388" y="66"/>
                  </a:lnTo>
                  <a:lnTo>
                    <a:pt x="380" y="142"/>
                  </a:lnTo>
                  <a:lnTo>
                    <a:pt x="477" y="142"/>
                  </a:lnTo>
                  <a:lnTo>
                    <a:pt x="477" y="142"/>
                  </a:lnTo>
                  <a:close/>
                  <a:moveTo>
                    <a:pt x="485" y="219"/>
                  </a:moveTo>
                  <a:lnTo>
                    <a:pt x="477" y="159"/>
                  </a:lnTo>
                  <a:lnTo>
                    <a:pt x="378" y="159"/>
                  </a:lnTo>
                  <a:lnTo>
                    <a:pt x="372" y="219"/>
                  </a:lnTo>
                  <a:lnTo>
                    <a:pt x="485" y="219"/>
                  </a:lnTo>
                  <a:lnTo>
                    <a:pt x="485" y="219"/>
                  </a:lnTo>
                  <a:close/>
                  <a:moveTo>
                    <a:pt x="495" y="159"/>
                  </a:moveTo>
                  <a:lnTo>
                    <a:pt x="499" y="199"/>
                  </a:lnTo>
                  <a:lnTo>
                    <a:pt x="521" y="159"/>
                  </a:lnTo>
                  <a:lnTo>
                    <a:pt x="495" y="159"/>
                  </a:lnTo>
                  <a:lnTo>
                    <a:pt x="495" y="159"/>
                  </a:lnTo>
                  <a:close/>
                  <a:moveTo>
                    <a:pt x="485" y="66"/>
                  </a:moveTo>
                  <a:lnTo>
                    <a:pt x="493" y="142"/>
                  </a:lnTo>
                  <a:lnTo>
                    <a:pt x="531" y="142"/>
                  </a:lnTo>
                  <a:lnTo>
                    <a:pt x="573" y="66"/>
                  </a:lnTo>
                  <a:lnTo>
                    <a:pt x="485" y="66"/>
                  </a:lnTo>
                  <a:lnTo>
                    <a:pt x="485" y="66"/>
                  </a:lnTo>
                  <a:close/>
                  <a:moveTo>
                    <a:pt x="364" y="142"/>
                  </a:moveTo>
                  <a:lnTo>
                    <a:pt x="372" y="66"/>
                  </a:lnTo>
                  <a:lnTo>
                    <a:pt x="284" y="66"/>
                  </a:lnTo>
                  <a:lnTo>
                    <a:pt x="326" y="142"/>
                  </a:lnTo>
                  <a:lnTo>
                    <a:pt x="364" y="142"/>
                  </a:lnTo>
                  <a:lnTo>
                    <a:pt x="364" y="142"/>
                  </a:lnTo>
                  <a:close/>
                  <a:moveTo>
                    <a:pt x="358" y="199"/>
                  </a:moveTo>
                  <a:lnTo>
                    <a:pt x="362" y="159"/>
                  </a:lnTo>
                  <a:lnTo>
                    <a:pt x="334" y="159"/>
                  </a:lnTo>
                  <a:lnTo>
                    <a:pt x="358" y="199"/>
                  </a:lnTo>
                  <a:lnTo>
                    <a:pt x="358" y="199"/>
                  </a:lnTo>
                  <a:close/>
                  <a:moveTo>
                    <a:pt x="362" y="307"/>
                  </a:moveTo>
                  <a:lnTo>
                    <a:pt x="493" y="307"/>
                  </a:lnTo>
                  <a:lnTo>
                    <a:pt x="487" y="235"/>
                  </a:lnTo>
                  <a:lnTo>
                    <a:pt x="370" y="235"/>
                  </a:lnTo>
                  <a:lnTo>
                    <a:pt x="362" y="307"/>
                  </a:lnTo>
                  <a:lnTo>
                    <a:pt x="362" y="307"/>
                  </a:lnTo>
                  <a:close/>
                  <a:moveTo>
                    <a:pt x="314" y="613"/>
                  </a:moveTo>
                  <a:lnTo>
                    <a:pt x="354" y="227"/>
                  </a:lnTo>
                  <a:lnTo>
                    <a:pt x="316" y="159"/>
                  </a:lnTo>
                  <a:lnTo>
                    <a:pt x="278" y="159"/>
                  </a:lnTo>
                  <a:lnTo>
                    <a:pt x="278" y="213"/>
                  </a:lnTo>
                  <a:lnTo>
                    <a:pt x="262" y="213"/>
                  </a:lnTo>
                  <a:lnTo>
                    <a:pt x="262" y="142"/>
                  </a:lnTo>
                  <a:lnTo>
                    <a:pt x="308" y="142"/>
                  </a:lnTo>
                  <a:lnTo>
                    <a:pt x="278" y="88"/>
                  </a:lnTo>
                  <a:lnTo>
                    <a:pt x="278" y="120"/>
                  </a:lnTo>
                  <a:lnTo>
                    <a:pt x="262" y="120"/>
                  </a:lnTo>
                  <a:lnTo>
                    <a:pt x="262" y="50"/>
                  </a:lnTo>
                  <a:lnTo>
                    <a:pt x="374" y="50"/>
                  </a:lnTo>
                  <a:lnTo>
                    <a:pt x="378" y="0"/>
                  </a:lnTo>
                  <a:lnTo>
                    <a:pt x="477" y="0"/>
                  </a:lnTo>
                  <a:lnTo>
                    <a:pt x="483" y="50"/>
                  </a:lnTo>
                  <a:lnTo>
                    <a:pt x="595" y="50"/>
                  </a:lnTo>
                  <a:lnTo>
                    <a:pt x="595" y="120"/>
                  </a:lnTo>
                  <a:lnTo>
                    <a:pt x="579" y="120"/>
                  </a:lnTo>
                  <a:lnTo>
                    <a:pt x="579" y="88"/>
                  </a:lnTo>
                  <a:lnTo>
                    <a:pt x="549" y="142"/>
                  </a:lnTo>
                  <a:lnTo>
                    <a:pt x="595" y="142"/>
                  </a:lnTo>
                  <a:lnTo>
                    <a:pt x="595" y="213"/>
                  </a:lnTo>
                  <a:lnTo>
                    <a:pt x="579" y="213"/>
                  </a:lnTo>
                  <a:lnTo>
                    <a:pt x="579" y="159"/>
                  </a:lnTo>
                  <a:lnTo>
                    <a:pt x="539" y="159"/>
                  </a:lnTo>
                  <a:lnTo>
                    <a:pt x="501" y="227"/>
                  </a:lnTo>
                  <a:lnTo>
                    <a:pt x="543" y="613"/>
                  </a:lnTo>
                  <a:lnTo>
                    <a:pt x="585" y="613"/>
                  </a:lnTo>
                  <a:lnTo>
                    <a:pt x="585" y="645"/>
                  </a:lnTo>
                  <a:lnTo>
                    <a:pt x="270" y="645"/>
                  </a:lnTo>
                  <a:lnTo>
                    <a:pt x="270" y="613"/>
                  </a:lnTo>
                  <a:lnTo>
                    <a:pt x="314" y="613"/>
                  </a:lnTo>
                  <a:lnTo>
                    <a:pt x="314" y="613"/>
                  </a:lnTo>
                  <a:close/>
                  <a:moveTo>
                    <a:pt x="521" y="563"/>
                  </a:moveTo>
                  <a:lnTo>
                    <a:pt x="334" y="563"/>
                  </a:lnTo>
                  <a:lnTo>
                    <a:pt x="330" y="613"/>
                  </a:lnTo>
                  <a:lnTo>
                    <a:pt x="527" y="613"/>
                  </a:lnTo>
                  <a:lnTo>
                    <a:pt x="521" y="563"/>
                  </a:lnTo>
                  <a:lnTo>
                    <a:pt x="521" y="563"/>
                  </a:lnTo>
                  <a:close/>
                  <a:moveTo>
                    <a:pt x="412" y="491"/>
                  </a:moveTo>
                  <a:lnTo>
                    <a:pt x="346" y="449"/>
                  </a:lnTo>
                  <a:lnTo>
                    <a:pt x="338" y="539"/>
                  </a:lnTo>
                  <a:lnTo>
                    <a:pt x="412" y="491"/>
                  </a:lnTo>
                  <a:lnTo>
                    <a:pt x="412" y="491"/>
                  </a:lnTo>
                  <a:close/>
                  <a:moveTo>
                    <a:pt x="501" y="547"/>
                  </a:moveTo>
                  <a:lnTo>
                    <a:pt x="428" y="501"/>
                  </a:lnTo>
                  <a:lnTo>
                    <a:pt x="354" y="547"/>
                  </a:lnTo>
                  <a:lnTo>
                    <a:pt x="501" y="547"/>
                  </a:lnTo>
                  <a:lnTo>
                    <a:pt x="501" y="547"/>
                  </a:lnTo>
                  <a:close/>
                  <a:moveTo>
                    <a:pt x="442" y="491"/>
                  </a:moveTo>
                  <a:lnTo>
                    <a:pt x="519" y="539"/>
                  </a:lnTo>
                  <a:lnTo>
                    <a:pt x="509" y="449"/>
                  </a:lnTo>
                  <a:lnTo>
                    <a:pt x="442" y="491"/>
                  </a:lnTo>
                  <a:lnTo>
                    <a:pt x="442" y="491"/>
                  </a:lnTo>
                  <a:close/>
                  <a:moveTo>
                    <a:pt x="366" y="443"/>
                  </a:moveTo>
                  <a:lnTo>
                    <a:pt x="428" y="481"/>
                  </a:lnTo>
                  <a:lnTo>
                    <a:pt x="489" y="443"/>
                  </a:lnTo>
                  <a:lnTo>
                    <a:pt x="366" y="443"/>
                  </a:lnTo>
                  <a:lnTo>
                    <a:pt x="366" y="443"/>
                  </a:lnTo>
                  <a:close/>
                  <a:moveTo>
                    <a:pt x="428" y="359"/>
                  </a:moveTo>
                  <a:lnTo>
                    <a:pt x="479" y="323"/>
                  </a:lnTo>
                  <a:lnTo>
                    <a:pt x="376" y="323"/>
                  </a:lnTo>
                  <a:lnTo>
                    <a:pt x="428" y="359"/>
                  </a:lnTo>
                  <a:lnTo>
                    <a:pt x="428" y="359"/>
                  </a:lnTo>
                  <a:close/>
                  <a:moveTo>
                    <a:pt x="350" y="417"/>
                  </a:moveTo>
                  <a:lnTo>
                    <a:pt x="414" y="369"/>
                  </a:lnTo>
                  <a:lnTo>
                    <a:pt x="360" y="329"/>
                  </a:lnTo>
                  <a:lnTo>
                    <a:pt x="350" y="417"/>
                  </a:lnTo>
                  <a:lnTo>
                    <a:pt x="350" y="417"/>
                  </a:lnTo>
                  <a:close/>
                  <a:moveTo>
                    <a:pt x="428" y="379"/>
                  </a:moveTo>
                  <a:lnTo>
                    <a:pt x="364" y="427"/>
                  </a:lnTo>
                  <a:lnTo>
                    <a:pt x="493" y="427"/>
                  </a:lnTo>
                  <a:lnTo>
                    <a:pt x="428" y="379"/>
                  </a:lnTo>
                  <a:lnTo>
                    <a:pt x="428" y="379"/>
                  </a:lnTo>
                  <a:close/>
                  <a:moveTo>
                    <a:pt x="497" y="329"/>
                  </a:moveTo>
                  <a:lnTo>
                    <a:pt x="442" y="369"/>
                  </a:lnTo>
                  <a:lnTo>
                    <a:pt x="505" y="417"/>
                  </a:lnTo>
                  <a:lnTo>
                    <a:pt x="497" y="329"/>
                  </a:lnTo>
                  <a:lnTo>
                    <a:pt x="497" y="329"/>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44" name="Group 43">
            <a:extLst>
              <a:ext uri="{FF2B5EF4-FFF2-40B4-BE49-F238E27FC236}">
                <a16:creationId xmlns:a16="http://schemas.microsoft.com/office/drawing/2014/main" id="{B51E6898-4730-4DAC-B5A8-3A0B9CC98E67}"/>
              </a:ext>
            </a:extLst>
          </p:cNvPr>
          <p:cNvGrpSpPr/>
          <p:nvPr userDrawn="1"/>
        </p:nvGrpSpPr>
        <p:grpSpPr>
          <a:xfrm>
            <a:off x="403307" y="5510098"/>
            <a:ext cx="4025304" cy="1060704"/>
            <a:chOff x="596523" y="6261990"/>
            <a:chExt cx="4025304" cy="1060704"/>
          </a:xfrm>
        </p:grpSpPr>
        <p:sp>
          <p:nvSpPr>
            <p:cNvPr id="25" name="Rectangle 24">
              <a:extLst>
                <a:ext uri="{FF2B5EF4-FFF2-40B4-BE49-F238E27FC236}">
                  <a16:creationId xmlns:a16="http://schemas.microsoft.com/office/drawing/2014/main" id="{9B648A17-6E13-4655-949C-7DF2669053D0}"/>
                </a:ext>
              </a:extLst>
            </p:cNvPr>
            <p:cNvSpPr>
              <a:spLocks/>
            </p:cNvSpPr>
            <p:nvPr userDrawn="1"/>
          </p:nvSpPr>
          <p:spPr>
            <a:xfrm>
              <a:off x="596523" y="6261990"/>
              <a:ext cx="4025304" cy="1060704"/>
            </a:xfrm>
            <a:prstGeom prst="rect">
              <a:avLst/>
            </a:prstGeom>
            <a:solidFill>
              <a:schemeClr val="accent5">
                <a:lumMod val="100000"/>
              </a:schemeClr>
            </a:solidFill>
            <a:ln w="12700" cap="flat" cmpd="sng" algn="ctr">
              <a:solidFill>
                <a:schemeClr val="accent5">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Ins="274320" rtlCol="0" anchor="ctr"/>
            <a:lstStyle/>
            <a:p>
              <a:pPr algn="ctr"/>
              <a:r>
                <a:rPr lang="en-US" b="1"/>
                <a:t>Other PG&amp;E Program </a:t>
              </a:r>
            </a:p>
            <a:p>
              <a:pPr algn="ctr"/>
              <a:r>
                <a:rPr lang="en-US" b="1"/>
                <a:t>Specifications</a:t>
              </a:r>
            </a:p>
          </p:txBody>
        </p:sp>
        <p:sp>
          <p:nvSpPr>
            <p:cNvPr id="40" name="Freeform 66">
              <a:extLst>
                <a:ext uri="{FF2B5EF4-FFF2-40B4-BE49-F238E27FC236}">
                  <a16:creationId xmlns:a16="http://schemas.microsoft.com/office/drawing/2014/main" id="{50F9772E-D5F9-4A8C-BAF4-4838D4AC96FE}"/>
                </a:ext>
              </a:extLst>
            </p:cNvPr>
            <p:cNvSpPr>
              <a:spLocks noEditPoints="1"/>
            </p:cNvSpPr>
            <p:nvPr userDrawn="1"/>
          </p:nvSpPr>
          <p:spPr bwMode="auto">
            <a:xfrm>
              <a:off x="3904760" y="6536368"/>
              <a:ext cx="612318" cy="488199"/>
            </a:xfrm>
            <a:custGeom>
              <a:avLst/>
              <a:gdLst/>
              <a:ahLst/>
              <a:cxnLst>
                <a:cxn ang="0">
                  <a:pos x="80" y="48"/>
                </a:cxn>
                <a:cxn ang="0">
                  <a:pos x="54" y="72"/>
                </a:cxn>
                <a:cxn ang="0">
                  <a:pos x="12" y="92"/>
                </a:cxn>
                <a:cxn ang="0">
                  <a:pos x="0" y="150"/>
                </a:cxn>
                <a:cxn ang="0">
                  <a:pos x="34" y="184"/>
                </a:cxn>
                <a:cxn ang="0">
                  <a:pos x="52" y="218"/>
                </a:cxn>
                <a:cxn ang="0">
                  <a:pos x="64" y="268"/>
                </a:cxn>
                <a:cxn ang="0">
                  <a:pos x="96" y="286"/>
                </a:cxn>
                <a:cxn ang="0">
                  <a:pos x="156" y="298"/>
                </a:cxn>
                <a:cxn ang="0">
                  <a:pos x="192" y="290"/>
                </a:cxn>
                <a:cxn ang="0">
                  <a:pos x="224" y="164"/>
                </a:cxn>
                <a:cxn ang="0">
                  <a:pos x="260" y="102"/>
                </a:cxn>
                <a:cxn ang="0">
                  <a:pos x="264" y="52"/>
                </a:cxn>
                <a:cxn ang="0">
                  <a:pos x="218" y="16"/>
                </a:cxn>
                <a:cxn ang="0">
                  <a:pos x="170" y="28"/>
                </a:cxn>
                <a:cxn ang="0">
                  <a:pos x="132" y="26"/>
                </a:cxn>
                <a:cxn ang="0">
                  <a:pos x="388" y="124"/>
                </a:cxn>
                <a:cxn ang="0">
                  <a:pos x="342" y="134"/>
                </a:cxn>
                <a:cxn ang="0">
                  <a:pos x="278" y="132"/>
                </a:cxn>
                <a:cxn ang="0">
                  <a:pos x="232" y="188"/>
                </a:cxn>
                <a:cxn ang="0">
                  <a:pos x="248" y="250"/>
                </a:cxn>
                <a:cxn ang="0">
                  <a:pos x="246" y="296"/>
                </a:cxn>
                <a:cxn ang="0">
                  <a:pos x="228" y="358"/>
                </a:cxn>
                <a:cxn ang="0">
                  <a:pos x="272" y="420"/>
                </a:cxn>
                <a:cxn ang="0">
                  <a:pos x="310" y="448"/>
                </a:cxn>
                <a:cxn ang="0">
                  <a:pos x="376" y="432"/>
                </a:cxn>
                <a:cxn ang="0">
                  <a:pos x="422" y="432"/>
                </a:cxn>
                <a:cxn ang="0">
                  <a:pos x="486" y="452"/>
                </a:cxn>
                <a:cxn ang="0">
                  <a:pos x="542" y="410"/>
                </a:cxn>
                <a:cxn ang="0">
                  <a:pos x="540" y="346"/>
                </a:cxn>
                <a:cxn ang="0">
                  <a:pos x="554" y="300"/>
                </a:cxn>
                <a:cxn ang="0">
                  <a:pos x="588" y="248"/>
                </a:cxn>
                <a:cxn ang="0">
                  <a:pos x="560" y="174"/>
                </a:cxn>
                <a:cxn ang="0">
                  <a:pos x="500" y="160"/>
                </a:cxn>
                <a:cxn ang="0">
                  <a:pos x="458" y="134"/>
                </a:cxn>
                <a:cxn ang="0">
                  <a:pos x="414" y="88"/>
                </a:cxn>
                <a:cxn ang="0">
                  <a:pos x="334" y="318"/>
                </a:cxn>
                <a:cxn ang="0">
                  <a:pos x="396" y="356"/>
                </a:cxn>
                <a:cxn ang="0">
                  <a:pos x="450" y="336"/>
                </a:cxn>
                <a:cxn ang="0">
                  <a:pos x="474" y="270"/>
                </a:cxn>
                <a:cxn ang="0">
                  <a:pos x="444" y="220"/>
                </a:cxn>
                <a:cxn ang="0">
                  <a:pos x="376" y="208"/>
                </a:cxn>
                <a:cxn ang="0">
                  <a:pos x="332" y="248"/>
                </a:cxn>
                <a:cxn ang="0">
                  <a:pos x="334" y="318"/>
                </a:cxn>
                <a:cxn ang="0">
                  <a:pos x="126" y="202"/>
                </a:cxn>
                <a:cxn ang="0">
                  <a:pos x="180" y="196"/>
                </a:cxn>
                <a:cxn ang="0">
                  <a:pos x="206" y="160"/>
                </a:cxn>
                <a:cxn ang="0">
                  <a:pos x="190" y="108"/>
                </a:cxn>
                <a:cxn ang="0">
                  <a:pos x="148" y="90"/>
                </a:cxn>
                <a:cxn ang="0">
                  <a:pos x="108" y="108"/>
                </a:cxn>
                <a:cxn ang="0">
                  <a:pos x="92" y="160"/>
                </a:cxn>
              </a:cxnLst>
              <a:rect l="0" t="0" r="r" b="b"/>
              <a:pathLst>
                <a:path w="592" h="472">
                  <a:moveTo>
                    <a:pt x="108" y="34"/>
                  </a:moveTo>
                  <a:lnTo>
                    <a:pt x="104" y="36"/>
                  </a:lnTo>
                  <a:lnTo>
                    <a:pt x="88" y="12"/>
                  </a:lnTo>
                  <a:lnTo>
                    <a:pt x="72" y="22"/>
                  </a:lnTo>
                  <a:lnTo>
                    <a:pt x="80" y="48"/>
                  </a:lnTo>
                  <a:lnTo>
                    <a:pt x="76" y="50"/>
                  </a:lnTo>
                  <a:lnTo>
                    <a:pt x="54" y="34"/>
                  </a:lnTo>
                  <a:lnTo>
                    <a:pt x="40" y="48"/>
                  </a:lnTo>
                  <a:lnTo>
                    <a:pt x="56" y="68"/>
                  </a:lnTo>
                  <a:lnTo>
                    <a:pt x="54" y="72"/>
                  </a:lnTo>
                  <a:lnTo>
                    <a:pt x="28" y="62"/>
                  </a:lnTo>
                  <a:lnTo>
                    <a:pt x="20" y="78"/>
                  </a:lnTo>
                  <a:lnTo>
                    <a:pt x="40" y="94"/>
                  </a:lnTo>
                  <a:lnTo>
                    <a:pt x="38" y="98"/>
                  </a:lnTo>
                  <a:lnTo>
                    <a:pt x="12" y="92"/>
                  </a:lnTo>
                  <a:lnTo>
                    <a:pt x="6" y="112"/>
                  </a:lnTo>
                  <a:lnTo>
                    <a:pt x="30" y="122"/>
                  </a:lnTo>
                  <a:lnTo>
                    <a:pt x="30" y="128"/>
                  </a:lnTo>
                  <a:lnTo>
                    <a:pt x="2" y="130"/>
                  </a:lnTo>
                  <a:lnTo>
                    <a:pt x="0" y="150"/>
                  </a:lnTo>
                  <a:lnTo>
                    <a:pt x="30" y="154"/>
                  </a:lnTo>
                  <a:lnTo>
                    <a:pt x="28" y="160"/>
                  </a:lnTo>
                  <a:lnTo>
                    <a:pt x="2" y="168"/>
                  </a:lnTo>
                  <a:lnTo>
                    <a:pt x="8" y="188"/>
                  </a:lnTo>
                  <a:lnTo>
                    <a:pt x="34" y="184"/>
                  </a:lnTo>
                  <a:lnTo>
                    <a:pt x="36" y="190"/>
                  </a:lnTo>
                  <a:lnTo>
                    <a:pt x="12" y="206"/>
                  </a:lnTo>
                  <a:lnTo>
                    <a:pt x="22" y="224"/>
                  </a:lnTo>
                  <a:lnTo>
                    <a:pt x="50" y="214"/>
                  </a:lnTo>
                  <a:lnTo>
                    <a:pt x="52" y="218"/>
                  </a:lnTo>
                  <a:lnTo>
                    <a:pt x="36" y="240"/>
                  </a:lnTo>
                  <a:lnTo>
                    <a:pt x="46" y="254"/>
                  </a:lnTo>
                  <a:lnTo>
                    <a:pt x="72" y="238"/>
                  </a:lnTo>
                  <a:lnTo>
                    <a:pt x="76" y="242"/>
                  </a:lnTo>
                  <a:lnTo>
                    <a:pt x="64" y="268"/>
                  </a:lnTo>
                  <a:lnTo>
                    <a:pt x="80" y="278"/>
                  </a:lnTo>
                  <a:lnTo>
                    <a:pt x="98" y="256"/>
                  </a:lnTo>
                  <a:lnTo>
                    <a:pt x="102" y="258"/>
                  </a:lnTo>
                  <a:lnTo>
                    <a:pt x="96" y="286"/>
                  </a:lnTo>
                  <a:lnTo>
                    <a:pt x="96" y="286"/>
                  </a:lnTo>
                  <a:lnTo>
                    <a:pt x="114" y="292"/>
                  </a:lnTo>
                  <a:lnTo>
                    <a:pt x="128" y="264"/>
                  </a:lnTo>
                  <a:lnTo>
                    <a:pt x="132" y="266"/>
                  </a:lnTo>
                  <a:lnTo>
                    <a:pt x="136" y="296"/>
                  </a:lnTo>
                  <a:lnTo>
                    <a:pt x="156" y="298"/>
                  </a:lnTo>
                  <a:lnTo>
                    <a:pt x="160" y="266"/>
                  </a:lnTo>
                  <a:lnTo>
                    <a:pt x="166" y="266"/>
                  </a:lnTo>
                  <a:lnTo>
                    <a:pt x="176" y="294"/>
                  </a:lnTo>
                  <a:lnTo>
                    <a:pt x="192" y="290"/>
                  </a:lnTo>
                  <a:lnTo>
                    <a:pt x="192" y="290"/>
                  </a:lnTo>
                  <a:lnTo>
                    <a:pt x="192" y="262"/>
                  </a:lnTo>
                  <a:lnTo>
                    <a:pt x="194" y="236"/>
                  </a:lnTo>
                  <a:lnTo>
                    <a:pt x="200" y="212"/>
                  </a:lnTo>
                  <a:lnTo>
                    <a:pt x="210" y="188"/>
                  </a:lnTo>
                  <a:lnTo>
                    <a:pt x="224" y="164"/>
                  </a:lnTo>
                  <a:lnTo>
                    <a:pt x="240" y="144"/>
                  </a:lnTo>
                  <a:lnTo>
                    <a:pt x="260" y="124"/>
                  </a:lnTo>
                  <a:lnTo>
                    <a:pt x="282" y="106"/>
                  </a:lnTo>
                  <a:lnTo>
                    <a:pt x="264" y="108"/>
                  </a:lnTo>
                  <a:lnTo>
                    <a:pt x="260" y="102"/>
                  </a:lnTo>
                  <a:lnTo>
                    <a:pt x="282" y="88"/>
                  </a:lnTo>
                  <a:lnTo>
                    <a:pt x="274" y="68"/>
                  </a:lnTo>
                  <a:lnTo>
                    <a:pt x="248" y="78"/>
                  </a:lnTo>
                  <a:lnTo>
                    <a:pt x="244" y="74"/>
                  </a:lnTo>
                  <a:lnTo>
                    <a:pt x="264" y="52"/>
                  </a:lnTo>
                  <a:lnTo>
                    <a:pt x="248" y="38"/>
                  </a:lnTo>
                  <a:lnTo>
                    <a:pt x="226" y="54"/>
                  </a:lnTo>
                  <a:lnTo>
                    <a:pt x="222" y="52"/>
                  </a:lnTo>
                  <a:lnTo>
                    <a:pt x="234" y="26"/>
                  </a:lnTo>
                  <a:lnTo>
                    <a:pt x="218" y="16"/>
                  </a:lnTo>
                  <a:lnTo>
                    <a:pt x="200" y="38"/>
                  </a:lnTo>
                  <a:lnTo>
                    <a:pt x="194" y="34"/>
                  </a:lnTo>
                  <a:lnTo>
                    <a:pt x="200" y="8"/>
                  </a:lnTo>
                  <a:lnTo>
                    <a:pt x="182" y="2"/>
                  </a:lnTo>
                  <a:lnTo>
                    <a:pt x="170" y="28"/>
                  </a:lnTo>
                  <a:lnTo>
                    <a:pt x="164" y="28"/>
                  </a:lnTo>
                  <a:lnTo>
                    <a:pt x="164" y="0"/>
                  </a:lnTo>
                  <a:lnTo>
                    <a:pt x="142" y="0"/>
                  </a:lnTo>
                  <a:lnTo>
                    <a:pt x="138" y="26"/>
                  </a:lnTo>
                  <a:lnTo>
                    <a:pt x="132" y="26"/>
                  </a:lnTo>
                  <a:lnTo>
                    <a:pt x="122" y="2"/>
                  </a:lnTo>
                  <a:lnTo>
                    <a:pt x="104" y="6"/>
                  </a:lnTo>
                  <a:lnTo>
                    <a:pt x="108" y="34"/>
                  </a:lnTo>
                  <a:lnTo>
                    <a:pt x="108" y="34"/>
                  </a:lnTo>
                  <a:close/>
                  <a:moveTo>
                    <a:pt x="388" y="124"/>
                  </a:moveTo>
                  <a:lnTo>
                    <a:pt x="380" y="124"/>
                  </a:lnTo>
                  <a:lnTo>
                    <a:pt x="368" y="90"/>
                  </a:lnTo>
                  <a:lnTo>
                    <a:pt x="344" y="96"/>
                  </a:lnTo>
                  <a:lnTo>
                    <a:pt x="348" y="132"/>
                  </a:lnTo>
                  <a:lnTo>
                    <a:pt x="342" y="134"/>
                  </a:lnTo>
                  <a:lnTo>
                    <a:pt x="320" y="106"/>
                  </a:lnTo>
                  <a:lnTo>
                    <a:pt x="298" y="118"/>
                  </a:lnTo>
                  <a:lnTo>
                    <a:pt x="310" y="150"/>
                  </a:lnTo>
                  <a:lnTo>
                    <a:pt x="306" y="154"/>
                  </a:lnTo>
                  <a:lnTo>
                    <a:pt x="278" y="132"/>
                  </a:lnTo>
                  <a:lnTo>
                    <a:pt x="262" y="150"/>
                  </a:lnTo>
                  <a:lnTo>
                    <a:pt x="282" y="176"/>
                  </a:lnTo>
                  <a:lnTo>
                    <a:pt x="278" y="180"/>
                  </a:lnTo>
                  <a:lnTo>
                    <a:pt x="248" y="166"/>
                  </a:lnTo>
                  <a:lnTo>
                    <a:pt x="232" y="188"/>
                  </a:lnTo>
                  <a:lnTo>
                    <a:pt x="260" y="210"/>
                  </a:lnTo>
                  <a:lnTo>
                    <a:pt x="258" y="216"/>
                  </a:lnTo>
                  <a:lnTo>
                    <a:pt x="222" y="208"/>
                  </a:lnTo>
                  <a:lnTo>
                    <a:pt x="214" y="234"/>
                  </a:lnTo>
                  <a:lnTo>
                    <a:pt x="248" y="250"/>
                  </a:lnTo>
                  <a:lnTo>
                    <a:pt x="246" y="256"/>
                  </a:lnTo>
                  <a:lnTo>
                    <a:pt x="210" y="258"/>
                  </a:lnTo>
                  <a:lnTo>
                    <a:pt x="210" y="284"/>
                  </a:lnTo>
                  <a:lnTo>
                    <a:pt x="244" y="288"/>
                  </a:lnTo>
                  <a:lnTo>
                    <a:pt x="246" y="296"/>
                  </a:lnTo>
                  <a:lnTo>
                    <a:pt x="212" y="308"/>
                  </a:lnTo>
                  <a:lnTo>
                    <a:pt x="218" y="334"/>
                  </a:lnTo>
                  <a:lnTo>
                    <a:pt x="254" y="330"/>
                  </a:lnTo>
                  <a:lnTo>
                    <a:pt x="256" y="336"/>
                  </a:lnTo>
                  <a:lnTo>
                    <a:pt x="228" y="358"/>
                  </a:lnTo>
                  <a:lnTo>
                    <a:pt x="238" y="380"/>
                  </a:lnTo>
                  <a:lnTo>
                    <a:pt x="274" y="366"/>
                  </a:lnTo>
                  <a:lnTo>
                    <a:pt x="278" y="372"/>
                  </a:lnTo>
                  <a:lnTo>
                    <a:pt x="254" y="402"/>
                  </a:lnTo>
                  <a:lnTo>
                    <a:pt x="272" y="420"/>
                  </a:lnTo>
                  <a:lnTo>
                    <a:pt x="302" y="398"/>
                  </a:lnTo>
                  <a:lnTo>
                    <a:pt x="306" y="402"/>
                  </a:lnTo>
                  <a:lnTo>
                    <a:pt x="288" y="434"/>
                  </a:lnTo>
                  <a:lnTo>
                    <a:pt x="288" y="434"/>
                  </a:lnTo>
                  <a:lnTo>
                    <a:pt x="310" y="448"/>
                  </a:lnTo>
                  <a:lnTo>
                    <a:pt x="334" y="418"/>
                  </a:lnTo>
                  <a:lnTo>
                    <a:pt x="340" y="422"/>
                  </a:lnTo>
                  <a:lnTo>
                    <a:pt x="334" y="460"/>
                  </a:lnTo>
                  <a:lnTo>
                    <a:pt x="360" y="468"/>
                  </a:lnTo>
                  <a:lnTo>
                    <a:pt x="376" y="432"/>
                  </a:lnTo>
                  <a:lnTo>
                    <a:pt x="382" y="434"/>
                  </a:lnTo>
                  <a:lnTo>
                    <a:pt x="386" y="470"/>
                  </a:lnTo>
                  <a:lnTo>
                    <a:pt x="410" y="472"/>
                  </a:lnTo>
                  <a:lnTo>
                    <a:pt x="414" y="432"/>
                  </a:lnTo>
                  <a:lnTo>
                    <a:pt x="422" y="432"/>
                  </a:lnTo>
                  <a:lnTo>
                    <a:pt x="434" y="468"/>
                  </a:lnTo>
                  <a:lnTo>
                    <a:pt x="458" y="462"/>
                  </a:lnTo>
                  <a:lnTo>
                    <a:pt x="454" y="424"/>
                  </a:lnTo>
                  <a:lnTo>
                    <a:pt x="460" y="422"/>
                  </a:lnTo>
                  <a:lnTo>
                    <a:pt x="486" y="452"/>
                  </a:lnTo>
                  <a:lnTo>
                    <a:pt x="506" y="440"/>
                  </a:lnTo>
                  <a:lnTo>
                    <a:pt x="492" y="404"/>
                  </a:lnTo>
                  <a:lnTo>
                    <a:pt x="496" y="400"/>
                  </a:lnTo>
                  <a:lnTo>
                    <a:pt x="526" y="426"/>
                  </a:lnTo>
                  <a:lnTo>
                    <a:pt x="542" y="410"/>
                  </a:lnTo>
                  <a:lnTo>
                    <a:pt x="518" y="378"/>
                  </a:lnTo>
                  <a:lnTo>
                    <a:pt x="520" y="374"/>
                  </a:lnTo>
                  <a:lnTo>
                    <a:pt x="556" y="392"/>
                  </a:lnTo>
                  <a:lnTo>
                    <a:pt x="570" y="370"/>
                  </a:lnTo>
                  <a:lnTo>
                    <a:pt x="540" y="346"/>
                  </a:lnTo>
                  <a:lnTo>
                    <a:pt x="544" y="340"/>
                  </a:lnTo>
                  <a:lnTo>
                    <a:pt x="580" y="348"/>
                  </a:lnTo>
                  <a:lnTo>
                    <a:pt x="586" y="322"/>
                  </a:lnTo>
                  <a:lnTo>
                    <a:pt x="552" y="306"/>
                  </a:lnTo>
                  <a:lnTo>
                    <a:pt x="554" y="300"/>
                  </a:lnTo>
                  <a:lnTo>
                    <a:pt x="590" y="300"/>
                  </a:lnTo>
                  <a:lnTo>
                    <a:pt x="592" y="272"/>
                  </a:lnTo>
                  <a:lnTo>
                    <a:pt x="556" y="268"/>
                  </a:lnTo>
                  <a:lnTo>
                    <a:pt x="554" y="260"/>
                  </a:lnTo>
                  <a:lnTo>
                    <a:pt x="588" y="248"/>
                  </a:lnTo>
                  <a:lnTo>
                    <a:pt x="584" y="222"/>
                  </a:lnTo>
                  <a:lnTo>
                    <a:pt x="546" y="226"/>
                  </a:lnTo>
                  <a:lnTo>
                    <a:pt x="544" y="218"/>
                  </a:lnTo>
                  <a:lnTo>
                    <a:pt x="574" y="198"/>
                  </a:lnTo>
                  <a:lnTo>
                    <a:pt x="560" y="174"/>
                  </a:lnTo>
                  <a:lnTo>
                    <a:pt x="528" y="188"/>
                  </a:lnTo>
                  <a:lnTo>
                    <a:pt x="522" y="182"/>
                  </a:lnTo>
                  <a:lnTo>
                    <a:pt x="546" y="156"/>
                  </a:lnTo>
                  <a:lnTo>
                    <a:pt x="530" y="138"/>
                  </a:lnTo>
                  <a:lnTo>
                    <a:pt x="500" y="160"/>
                  </a:lnTo>
                  <a:lnTo>
                    <a:pt x="494" y="154"/>
                  </a:lnTo>
                  <a:lnTo>
                    <a:pt x="508" y="122"/>
                  </a:lnTo>
                  <a:lnTo>
                    <a:pt x="488" y="108"/>
                  </a:lnTo>
                  <a:lnTo>
                    <a:pt x="466" y="138"/>
                  </a:lnTo>
                  <a:lnTo>
                    <a:pt x="458" y="134"/>
                  </a:lnTo>
                  <a:lnTo>
                    <a:pt x="466" y="100"/>
                  </a:lnTo>
                  <a:lnTo>
                    <a:pt x="440" y="92"/>
                  </a:lnTo>
                  <a:lnTo>
                    <a:pt x="426" y="124"/>
                  </a:lnTo>
                  <a:lnTo>
                    <a:pt x="418" y="122"/>
                  </a:lnTo>
                  <a:lnTo>
                    <a:pt x="414" y="88"/>
                  </a:lnTo>
                  <a:lnTo>
                    <a:pt x="390" y="88"/>
                  </a:lnTo>
                  <a:lnTo>
                    <a:pt x="388" y="124"/>
                  </a:lnTo>
                  <a:lnTo>
                    <a:pt x="388" y="124"/>
                  </a:lnTo>
                  <a:close/>
                  <a:moveTo>
                    <a:pt x="334" y="318"/>
                  </a:moveTo>
                  <a:lnTo>
                    <a:pt x="334" y="318"/>
                  </a:lnTo>
                  <a:lnTo>
                    <a:pt x="344" y="330"/>
                  </a:lnTo>
                  <a:lnTo>
                    <a:pt x="354" y="340"/>
                  </a:lnTo>
                  <a:lnTo>
                    <a:pt x="368" y="348"/>
                  </a:lnTo>
                  <a:lnTo>
                    <a:pt x="380" y="354"/>
                  </a:lnTo>
                  <a:lnTo>
                    <a:pt x="396" y="356"/>
                  </a:lnTo>
                  <a:lnTo>
                    <a:pt x="410" y="354"/>
                  </a:lnTo>
                  <a:lnTo>
                    <a:pt x="424" y="352"/>
                  </a:lnTo>
                  <a:lnTo>
                    <a:pt x="438" y="346"/>
                  </a:lnTo>
                  <a:lnTo>
                    <a:pt x="438" y="346"/>
                  </a:lnTo>
                  <a:lnTo>
                    <a:pt x="450" y="336"/>
                  </a:lnTo>
                  <a:lnTo>
                    <a:pt x="460" y="326"/>
                  </a:lnTo>
                  <a:lnTo>
                    <a:pt x="468" y="312"/>
                  </a:lnTo>
                  <a:lnTo>
                    <a:pt x="472" y="300"/>
                  </a:lnTo>
                  <a:lnTo>
                    <a:pt x="474" y="284"/>
                  </a:lnTo>
                  <a:lnTo>
                    <a:pt x="474" y="270"/>
                  </a:lnTo>
                  <a:lnTo>
                    <a:pt x="472" y="256"/>
                  </a:lnTo>
                  <a:lnTo>
                    <a:pt x="464" y="242"/>
                  </a:lnTo>
                  <a:lnTo>
                    <a:pt x="464" y="242"/>
                  </a:lnTo>
                  <a:lnTo>
                    <a:pt x="456" y="230"/>
                  </a:lnTo>
                  <a:lnTo>
                    <a:pt x="444" y="220"/>
                  </a:lnTo>
                  <a:lnTo>
                    <a:pt x="432" y="212"/>
                  </a:lnTo>
                  <a:lnTo>
                    <a:pt x="418" y="208"/>
                  </a:lnTo>
                  <a:lnTo>
                    <a:pt x="404" y="206"/>
                  </a:lnTo>
                  <a:lnTo>
                    <a:pt x="390" y="206"/>
                  </a:lnTo>
                  <a:lnTo>
                    <a:pt x="376" y="208"/>
                  </a:lnTo>
                  <a:lnTo>
                    <a:pt x="362" y="216"/>
                  </a:lnTo>
                  <a:lnTo>
                    <a:pt x="362" y="216"/>
                  </a:lnTo>
                  <a:lnTo>
                    <a:pt x="350" y="224"/>
                  </a:lnTo>
                  <a:lnTo>
                    <a:pt x="340" y="236"/>
                  </a:lnTo>
                  <a:lnTo>
                    <a:pt x="332" y="248"/>
                  </a:lnTo>
                  <a:lnTo>
                    <a:pt x="326" y="262"/>
                  </a:lnTo>
                  <a:lnTo>
                    <a:pt x="324" y="276"/>
                  </a:lnTo>
                  <a:lnTo>
                    <a:pt x="326" y="290"/>
                  </a:lnTo>
                  <a:lnTo>
                    <a:pt x="328" y="304"/>
                  </a:lnTo>
                  <a:lnTo>
                    <a:pt x="334" y="318"/>
                  </a:lnTo>
                  <a:lnTo>
                    <a:pt x="334" y="318"/>
                  </a:lnTo>
                  <a:close/>
                  <a:moveTo>
                    <a:pt x="108" y="190"/>
                  </a:moveTo>
                  <a:lnTo>
                    <a:pt x="108" y="190"/>
                  </a:lnTo>
                  <a:lnTo>
                    <a:pt x="116" y="196"/>
                  </a:lnTo>
                  <a:lnTo>
                    <a:pt x="126" y="202"/>
                  </a:lnTo>
                  <a:lnTo>
                    <a:pt x="138" y="206"/>
                  </a:lnTo>
                  <a:lnTo>
                    <a:pt x="148" y="206"/>
                  </a:lnTo>
                  <a:lnTo>
                    <a:pt x="160" y="206"/>
                  </a:lnTo>
                  <a:lnTo>
                    <a:pt x="170" y="202"/>
                  </a:lnTo>
                  <a:lnTo>
                    <a:pt x="180" y="196"/>
                  </a:lnTo>
                  <a:lnTo>
                    <a:pt x="190" y="190"/>
                  </a:lnTo>
                  <a:lnTo>
                    <a:pt x="190" y="190"/>
                  </a:lnTo>
                  <a:lnTo>
                    <a:pt x="198" y="180"/>
                  </a:lnTo>
                  <a:lnTo>
                    <a:pt x="202" y="170"/>
                  </a:lnTo>
                  <a:lnTo>
                    <a:pt x="206" y="160"/>
                  </a:lnTo>
                  <a:lnTo>
                    <a:pt x="206" y="148"/>
                  </a:lnTo>
                  <a:lnTo>
                    <a:pt x="206" y="138"/>
                  </a:lnTo>
                  <a:lnTo>
                    <a:pt x="202" y="126"/>
                  </a:lnTo>
                  <a:lnTo>
                    <a:pt x="198" y="116"/>
                  </a:lnTo>
                  <a:lnTo>
                    <a:pt x="190" y="108"/>
                  </a:lnTo>
                  <a:lnTo>
                    <a:pt x="190" y="108"/>
                  </a:lnTo>
                  <a:lnTo>
                    <a:pt x="180" y="100"/>
                  </a:lnTo>
                  <a:lnTo>
                    <a:pt x="170" y="94"/>
                  </a:lnTo>
                  <a:lnTo>
                    <a:pt x="160" y="92"/>
                  </a:lnTo>
                  <a:lnTo>
                    <a:pt x="148" y="90"/>
                  </a:lnTo>
                  <a:lnTo>
                    <a:pt x="138" y="92"/>
                  </a:lnTo>
                  <a:lnTo>
                    <a:pt x="126" y="94"/>
                  </a:lnTo>
                  <a:lnTo>
                    <a:pt x="116" y="100"/>
                  </a:lnTo>
                  <a:lnTo>
                    <a:pt x="108" y="108"/>
                  </a:lnTo>
                  <a:lnTo>
                    <a:pt x="108" y="108"/>
                  </a:lnTo>
                  <a:lnTo>
                    <a:pt x="100" y="116"/>
                  </a:lnTo>
                  <a:lnTo>
                    <a:pt x="94" y="126"/>
                  </a:lnTo>
                  <a:lnTo>
                    <a:pt x="92" y="138"/>
                  </a:lnTo>
                  <a:lnTo>
                    <a:pt x="90" y="148"/>
                  </a:lnTo>
                  <a:lnTo>
                    <a:pt x="92" y="160"/>
                  </a:lnTo>
                  <a:lnTo>
                    <a:pt x="94" y="170"/>
                  </a:lnTo>
                  <a:lnTo>
                    <a:pt x="100" y="180"/>
                  </a:lnTo>
                  <a:lnTo>
                    <a:pt x="108" y="190"/>
                  </a:lnTo>
                  <a:lnTo>
                    <a:pt x="108" y="19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50" name="Group 49">
            <a:extLst>
              <a:ext uri="{FF2B5EF4-FFF2-40B4-BE49-F238E27FC236}">
                <a16:creationId xmlns:a16="http://schemas.microsoft.com/office/drawing/2014/main" id="{54779725-401B-49C1-A8C3-ACA893468F12}"/>
              </a:ext>
            </a:extLst>
          </p:cNvPr>
          <p:cNvGrpSpPr/>
          <p:nvPr userDrawn="1"/>
        </p:nvGrpSpPr>
        <p:grpSpPr>
          <a:xfrm>
            <a:off x="5201940" y="3131091"/>
            <a:ext cx="4131700" cy="524431"/>
            <a:chOff x="312759" y="1273325"/>
            <a:chExt cx="4131700" cy="524431"/>
          </a:xfrm>
        </p:grpSpPr>
        <p:sp>
          <p:nvSpPr>
            <p:cNvPr id="45" name="Rectangle 44">
              <a:extLst>
                <a:ext uri="{FF2B5EF4-FFF2-40B4-BE49-F238E27FC236}">
                  <a16:creationId xmlns:a16="http://schemas.microsoft.com/office/drawing/2014/main" id="{45331D93-3A1A-45FA-AB3B-2AD8D915667B}"/>
                </a:ext>
              </a:extLst>
            </p:cNvPr>
            <p:cNvSpPr/>
            <p:nvPr userDrawn="1"/>
          </p:nvSpPr>
          <p:spPr>
            <a:xfrm>
              <a:off x="312759" y="1273325"/>
              <a:ext cx="4131700" cy="524431"/>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a:t>Safety</a:t>
              </a:r>
            </a:p>
          </p:txBody>
        </p:sp>
        <p:pic>
          <p:nvPicPr>
            <p:cNvPr id="46" name="Picture 45">
              <a:extLst>
                <a:ext uri="{FF2B5EF4-FFF2-40B4-BE49-F238E27FC236}">
                  <a16:creationId xmlns:a16="http://schemas.microsoft.com/office/drawing/2014/main" id="{A6A7BBDF-552A-40BA-90B7-E4D83FD7F8A0}"/>
                </a:ext>
              </a:extLst>
            </p:cNvPr>
            <p:cNvPicPr>
              <a:picLocks noChangeAspect="1"/>
            </p:cNvPicPr>
            <p:nvPr userDrawn="1"/>
          </p:nvPicPr>
          <p:blipFill>
            <a:blip r:embed="rId2"/>
            <a:stretch>
              <a:fillRect/>
            </a:stretch>
          </p:blipFill>
          <p:spPr>
            <a:xfrm>
              <a:off x="2913650" y="1342964"/>
              <a:ext cx="439113" cy="385153"/>
            </a:xfrm>
            <a:prstGeom prst="rect">
              <a:avLst/>
            </a:prstGeom>
          </p:spPr>
        </p:pic>
      </p:grpSp>
      <p:grpSp>
        <p:nvGrpSpPr>
          <p:cNvPr id="51" name="Group 50">
            <a:extLst>
              <a:ext uri="{FF2B5EF4-FFF2-40B4-BE49-F238E27FC236}">
                <a16:creationId xmlns:a16="http://schemas.microsoft.com/office/drawing/2014/main" id="{55417006-4824-4809-9A24-E47038EDA1AB}"/>
              </a:ext>
            </a:extLst>
          </p:cNvPr>
          <p:cNvGrpSpPr/>
          <p:nvPr userDrawn="1"/>
        </p:nvGrpSpPr>
        <p:grpSpPr>
          <a:xfrm>
            <a:off x="5185033" y="3877360"/>
            <a:ext cx="4131700" cy="563709"/>
            <a:chOff x="9230949" y="1273325"/>
            <a:chExt cx="4131700" cy="563709"/>
          </a:xfrm>
        </p:grpSpPr>
        <p:sp>
          <p:nvSpPr>
            <p:cNvPr id="47" name="Rectangle 46">
              <a:extLst>
                <a:ext uri="{FF2B5EF4-FFF2-40B4-BE49-F238E27FC236}">
                  <a16:creationId xmlns:a16="http://schemas.microsoft.com/office/drawing/2014/main" id="{F3DC2693-E2D9-4137-906F-EFDA177A7258}"/>
                </a:ext>
              </a:extLst>
            </p:cNvPr>
            <p:cNvSpPr/>
            <p:nvPr userDrawn="1"/>
          </p:nvSpPr>
          <p:spPr>
            <a:xfrm>
              <a:off x="9230949" y="1273325"/>
              <a:ext cx="4131700" cy="563709"/>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a:t>Financial</a:t>
              </a:r>
            </a:p>
          </p:txBody>
        </p:sp>
        <p:pic>
          <p:nvPicPr>
            <p:cNvPr id="48" name="Picture 47">
              <a:extLst>
                <a:ext uri="{FF2B5EF4-FFF2-40B4-BE49-F238E27FC236}">
                  <a16:creationId xmlns:a16="http://schemas.microsoft.com/office/drawing/2014/main" id="{7FF4DD29-881A-4F03-8863-B018A57C6B32}"/>
                </a:ext>
              </a:extLst>
            </p:cNvPr>
            <p:cNvPicPr>
              <a:picLocks noChangeAspect="1"/>
            </p:cNvPicPr>
            <p:nvPr userDrawn="1"/>
          </p:nvPicPr>
          <p:blipFill>
            <a:blip r:embed="rId3"/>
            <a:stretch>
              <a:fillRect/>
            </a:stretch>
          </p:blipFill>
          <p:spPr>
            <a:xfrm>
              <a:off x="11989542" y="1298193"/>
              <a:ext cx="414462" cy="447863"/>
            </a:xfrm>
            <a:prstGeom prst="rect">
              <a:avLst/>
            </a:prstGeom>
          </p:spPr>
        </p:pic>
      </p:grpSp>
      <p:grpSp>
        <p:nvGrpSpPr>
          <p:cNvPr id="53" name="Group 52">
            <a:extLst>
              <a:ext uri="{FF2B5EF4-FFF2-40B4-BE49-F238E27FC236}">
                <a16:creationId xmlns:a16="http://schemas.microsoft.com/office/drawing/2014/main" id="{567948D9-AB28-440B-9199-4B8B7B216235}"/>
              </a:ext>
            </a:extLst>
          </p:cNvPr>
          <p:cNvGrpSpPr/>
          <p:nvPr userDrawn="1"/>
        </p:nvGrpSpPr>
        <p:grpSpPr>
          <a:xfrm>
            <a:off x="5529299" y="4830603"/>
            <a:ext cx="4131701" cy="563709"/>
            <a:chOff x="5529299" y="4830603"/>
            <a:chExt cx="4131701" cy="563709"/>
          </a:xfrm>
        </p:grpSpPr>
        <p:sp>
          <p:nvSpPr>
            <p:cNvPr id="52" name="Rectangle 51">
              <a:extLst>
                <a:ext uri="{FF2B5EF4-FFF2-40B4-BE49-F238E27FC236}">
                  <a16:creationId xmlns:a16="http://schemas.microsoft.com/office/drawing/2014/main" id="{15AD35BE-74A4-4192-B6D7-48C5523BC37E}"/>
                </a:ext>
              </a:extLst>
            </p:cNvPr>
            <p:cNvSpPr/>
            <p:nvPr userDrawn="1"/>
          </p:nvSpPr>
          <p:spPr>
            <a:xfrm>
              <a:off x="5529299" y="4830603"/>
              <a:ext cx="4131701" cy="563709"/>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a:t>Reliability</a:t>
              </a:r>
            </a:p>
          </p:txBody>
        </p:sp>
        <p:pic>
          <p:nvPicPr>
            <p:cNvPr id="49" name="Graphic 48" descr="High voltage">
              <a:extLst>
                <a:ext uri="{FF2B5EF4-FFF2-40B4-BE49-F238E27FC236}">
                  <a16:creationId xmlns:a16="http://schemas.microsoft.com/office/drawing/2014/main" id="{4DEEA5DC-2534-4B59-B41E-445F18EBA00C}"/>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76860" y="4881639"/>
              <a:ext cx="414463" cy="414463"/>
            </a:xfrm>
            <a:prstGeom prst="rect">
              <a:avLst/>
            </a:prstGeom>
          </p:spPr>
        </p:pic>
      </p:grpSp>
      <p:grpSp>
        <p:nvGrpSpPr>
          <p:cNvPr id="65" name="Group 64">
            <a:extLst>
              <a:ext uri="{FF2B5EF4-FFF2-40B4-BE49-F238E27FC236}">
                <a16:creationId xmlns:a16="http://schemas.microsoft.com/office/drawing/2014/main" id="{EF88D98F-3AE6-4050-9EFA-FBA09D96653C}"/>
              </a:ext>
            </a:extLst>
          </p:cNvPr>
          <p:cNvGrpSpPr/>
          <p:nvPr userDrawn="1"/>
        </p:nvGrpSpPr>
        <p:grpSpPr>
          <a:xfrm>
            <a:off x="10059007" y="3014891"/>
            <a:ext cx="1005130" cy="1012511"/>
            <a:chOff x="2700010" y="6028229"/>
            <a:chExt cx="1005130" cy="1012511"/>
          </a:xfrm>
        </p:grpSpPr>
        <p:sp>
          <p:nvSpPr>
            <p:cNvPr id="56" name="Oval 5">
              <a:extLst>
                <a:ext uri="{FF2B5EF4-FFF2-40B4-BE49-F238E27FC236}">
                  <a16:creationId xmlns:a16="http://schemas.microsoft.com/office/drawing/2014/main" id="{87D03A61-F38A-499E-A634-49E745BB9791}"/>
                </a:ext>
              </a:extLst>
            </p:cNvPr>
            <p:cNvSpPr>
              <a:spLocks noChangeArrowheads="1"/>
            </p:cNvSpPr>
            <p:nvPr userDrawn="1"/>
          </p:nvSpPr>
          <p:spPr bwMode="auto">
            <a:xfrm>
              <a:off x="2700010" y="6028229"/>
              <a:ext cx="1005130" cy="1012511"/>
            </a:xfrm>
            <a:prstGeom prst="ellipse">
              <a:avLst/>
            </a:prstGeom>
            <a:solidFill>
              <a:schemeClr val="accent1">
                <a:lumMod val="100000"/>
              </a:schemeClr>
            </a:solidFill>
            <a:ln w="9525" cap="flat" cmpd="sng" algn="ctr">
              <a:solidFill>
                <a:schemeClr val="accent1">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57" name="Oval 6">
              <a:extLst>
                <a:ext uri="{FF2B5EF4-FFF2-40B4-BE49-F238E27FC236}">
                  <a16:creationId xmlns:a16="http://schemas.microsoft.com/office/drawing/2014/main" id="{AB0824FE-33F8-4927-8825-EF85F6AB8FB4}"/>
                </a:ext>
              </a:extLst>
            </p:cNvPr>
            <p:cNvSpPr>
              <a:spLocks noChangeArrowheads="1"/>
            </p:cNvSpPr>
            <p:nvPr userDrawn="1"/>
          </p:nvSpPr>
          <p:spPr bwMode="auto">
            <a:xfrm>
              <a:off x="2731006" y="6059224"/>
              <a:ext cx="943141" cy="950521"/>
            </a:xfrm>
            <a:prstGeom prst="ellipse">
              <a:avLst/>
            </a:pr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58" name="Freeform 7">
              <a:extLst>
                <a:ext uri="{FF2B5EF4-FFF2-40B4-BE49-F238E27FC236}">
                  <a16:creationId xmlns:a16="http://schemas.microsoft.com/office/drawing/2014/main" id="{1170EA62-13B5-45BC-9A05-A86714A679B6}"/>
                </a:ext>
              </a:extLst>
            </p:cNvPr>
            <p:cNvSpPr>
              <a:spLocks noEditPoints="1"/>
            </p:cNvSpPr>
            <p:nvPr userDrawn="1"/>
          </p:nvSpPr>
          <p:spPr bwMode="auto">
            <a:xfrm>
              <a:off x="2725102" y="6053320"/>
              <a:ext cx="954948"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2" y="274"/>
                    <a:pt x="0" y="213"/>
                    <a:pt x="0" y="137"/>
                  </a:cubicBezTo>
                  <a:cubicBezTo>
                    <a:pt x="0" y="61"/>
                    <a:pt x="62" y="0"/>
                    <a:pt x="137" y="0"/>
                  </a:cubicBezTo>
                  <a:cubicBezTo>
                    <a:pt x="213" y="0"/>
                    <a:pt x="274" y="61"/>
                    <a:pt x="274" y="137"/>
                  </a:cubicBezTo>
                  <a:cubicBezTo>
                    <a:pt x="274" y="213"/>
                    <a:pt x="213" y="274"/>
                    <a:pt x="137" y="274"/>
                  </a:cubicBezTo>
                  <a:close/>
                  <a:moveTo>
                    <a:pt x="137" y="4"/>
                  </a:moveTo>
                  <a:cubicBezTo>
                    <a:pt x="64" y="4"/>
                    <a:pt x="4" y="64"/>
                    <a:pt x="4" y="137"/>
                  </a:cubicBezTo>
                  <a:cubicBezTo>
                    <a:pt x="4" y="210"/>
                    <a:pt x="64" y="270"/>
                    <a:pt x="137" y="270"/>
                  </a:cubicBezTo>
                  <a:cubicBezTo>
                    <a:pt x="211" y="270"/>
                    <a:pt x="270" y="210"/>
                    <a:pt x="270" y="137"/>
                  </a:cubicBezTo>
                  <a:cubicBezTo>
                    <a:pt x="270" y="64"/>
                    <a:pt x="211"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nvGrpSpPr>
            <p:cNvPr id="59" name="Group 58">
              <a:extLst>
                <a:ext uri="{FF2B5EF4-FFF2-40B4-BE49-F238E27FC236}">
                  <a16:creationId xmlns:a16="http://schemas.microsoft.com/office/drawing/2014/main" id="{93D2ADF7-CF56-4919-823F-4FBEA7C6CA27}"/>
                </a:ext>
              </a:extLst>
            </p:cNvPr>
            <p:cNvGrpSpPr>
              <a:grpSpLocks/>
            </p:cNvGrpSpPr>
            <p:nvPr userDrawn="1"/>
          </p:nvGrpSpPr>
          <p:grpSpPr>
            <a:xfrm>
              <a:off x="2783825" y="6215117"/>
              <a:ext cx="837504" cy="638736"/>
              <a:chOff x="14173200" y="1905000"/>
              <a:chExt cx="1190625" cy="908050"/>
            </a:xfrm>
          </p:grpSpPr>
          <p:sp>
            <p:nvSpPr>
              <p:cNvPr id="60" name="Freeform 41">
                <a:extLst>
                  <a:ext uri="{FF2B5EF4-FFF2-40B4-BE49-F238E27FC236}">
                    <a16:creationId xmlns:a16="http://schemas.microsoft.com/office/drawing/2014/main" id="{F060E711-3911-43FE-8CD7-C82D62A007C1}"/>
                  </a:ext>
                </a:extLst>
              </p:cNvPr>
              <p:cNvSpPr>
                <a:spLocks noEditPoints="1"/>
              </p:cNvSpPr>
              <p:nvPr/>
            </p:nvSpPr>
            <p:spPr bwMode="auto">
              <a:xfrm>
                <a:off x="14878050" y="1905000"/>
                <a:ext cx="485775" cy="485775"/>
              </a:xfrm>
              <a:custGeom>
                <a:avLst/>
                <a:gdLst>
                  <a:gd name="T0" fmla="*/ 278 w 306"/>
                  <a:gd name="T1" fmla="*/ 140 h 306"/>
                  <a:gd name="T2" fmla="*/ 272 w 306"/>
                  <a:gd name="T3" fmla="*/ 116 h 306"/>
                  <a:gd name="T4" fmla="*/ 284 w 306"/>
                  <a:gd name="T5" fmla="*/ 74 h 306"/>
                  <a:gd name="T6" fmla="*/ 230 w 306"/>
                  <a:gd name="T7" fmla="*/ 56 h 306"/>
                  <a:gd name="T8" fmla="*/ 210 w 306"/>
                  <a:gd name="T9" fmla="*/ 42 h 306"/>
                  <a:gd name="T10" fmla="*/ 188 w 306"/>
                  <a:gd name="T11" fmla="*/ 34 h 306"/>
                  <a:gd name="T12" fmla="*/ 142 w 306"/>
                  <a:gd name="T13" fmla="*/ 0 h 306"/>
                  <a:gd name="T14" fmla="*/ 138 w 306"/>
                  <a:gd name="T15" fmla="*/ 30 h 306"/>
                  <a:gd name="T16" fmla="*/ 94 w 306"/>
                  <a:gd name="T17" fmla="*/ 44 h 306"/>
                  <a:gd name="T18" fmla="*/ 36 w 306"/>
                  <a:gd name="T19" fmla="*/ 54 h 306"/>
                  <a:gd name="T20" fmla="*/ 56 w 306"/>
                  <a:gd name="T21" fmla="*/ 76 h 306"/>
                  <a:gd name="T22" fmla="*/ 38 w 306"/>
                  <a:gd name="T23" fmla="*/ 106 h 306"/>
                  <a:gd name="T24" fmla="*/ 4 w 306"/>
                  <a:gd name="T25" fmla="*/ 116 h 306"/>
                  <a:gd name="T26" fmla="*/ 28 w 306"/>
                  <a:gd name="T27" fmla="*/ 168 h 306"/>
                  <a:gd name="T28" fmla="*/ 30 w 306"/>
                  <a:gd name="T29" fmla="*/ 180 h 306"/>
                  <a:gd name="T30" fmla="*/ 44 w 306"/>
                  <a:gd name="T31" fmla="*/ 214 h 306"/>
                  <a:gd name="T32" fmla="*/ 54 w 306"/>
                  <a:gd name="T33" fmla="*/ 270 h 306"/>
                  <a:gd name="T34" fmla="*/ 74 w 306"/>
                  <a:gd name="T35" fmla="*/ 252 h 306"/>
                  <a:gd name="T36" fmla="*/ 106 w 306"/>
                  <a:gd name="T37" fmla="*/ 270 h 306"/>
                  <a:gd name="T38" fmla="*/ 116 w 306"/>
                  <a:gd name="T39" fmla="*/ 302 h 306"/>
                  <a:gd name="T40" fmla="*/ 168 w 306"/>
                  <a:gd name="T41" fmla="*/ 278 h 306"/>
                  <a:gd name="T42" fmla="*/ 180 w 306"/>
                  <a:gd name="T43" fmla="*/ 276 h 306"/>
                  <a:gd name="T44" fmla="*/ 214 w 306"/>
                  <a:gd name="T45" fmla="*/ 264 h 306"/>
                  <a:gd name="T46" fmla="*/ 270 w 306"/>
                  <a:gd name="T47" fmla="*/ 254 h 306"/>
                  <a:gd name="T48" fmla="*/ 252 w 306"/>
                  <a:gd name="T49" fmla="*/ 232 h 306"/>
                  <a:gd name="T50" fmla="*/ 270 w 306"/>
                  <a:gd name="T51" fmla="*/ 200 h 306"/>
                  <a:gd name="T52" fmla="*/ 302 w 306"/>
                  <a:gd name="T53" fmla="*/ 190 h 306"/>
                  <a:gd name="T54" fmla="*/ 278 w 306"/>
                  <a:gd name="T55" fmla="*/ 140 h 306"/>
                  <a:gd name="T56" fmla="*/ 234 w 306"/>
                  <a:gd name="T57" fmla="*/ 160 h 306"/>
                  <a:gd name="T58" fmla="*/ 224 w 306"/>
                  <a:gd name="T59" fmla="*/ 192 h 306"/>
                  <a:gd name="T60" fmla="*/ 206 w 306"/>
                  <a:gd name="T61" fmla="*/ 216 h 306"/>
                  <a:gd name="T62" fmla="*/ 192 w 306"/>
                  <a:gd name="T63" fmla="*/ 224 h 306"/>
                  <a:gd name="T64" fmla="*/ 162 w 306"/>
                  <a:gd name="T65" fmla="*/ 234 h 306"/>
                  <a:gd name="T66" fmla="*/ 146 w 306"/>
                  <a:gd name="T67" fmla="*/ 234 h 306"/>
                  <a:gd name="T68" fmla="*/ 116 w 306"/>
                  <a:gd name="T69" fmla="*/ 226 h 306"/>
                  <a:gd name="T70" fmla="*/ 92 w 306"/>
                  <a:gd name="T71" fmla="*/ 206 h 306"/>
                  <a:gd name="T72" fmla="*/ 82 w 306"/>
                  <a:gd name="T73" fmla="*/ 192 h 306"/>
                  <a:gd name="T74" fmla="*/ 72 w 306"/>
                  <a:gd name="T75" fmla="*/ 164 h 306"/>
                  <a:gd name="T76" fmla="*/ 72 w 306"/>
                  <a:gd name="T77" fmla="*/ 146 h 306"/>
                  <a:gd name="T78" fmla="*/ 82 w 306"/>
                  <a:gd name="T79" fmla="*/ 116 h 306"/>
                  <a:gd name="T80" fmla="*/ 102 w 306"/>
                  <a:gd name="T81" fmla="*/ 92 h 306"/>
                  <a:gd name="T82" fmla="*/ 114 w 306"/>
                  <a:gd name="T83" fmla="*/ 84 h 306"/>
                  <a:gd name="T84" fmla="*/ 144 w 306"/>
                  <a:gd name="T85" fmla="*/ 74 h 306"/>
                  <a:gd name="T86" fmla="*/ 160 w 306"/>
                  <a:gd name="T87" fmla="*/ 74 h 306"/>
                  <a:gd name="T88" fmla="*/ 190 w 306"/>
                  <a:gd name="T89" fmla="*/ 82 h 306"/>
                  <a:gd name="T90" fmla="*/ 214 w 306"/>
                  <a:gd name="T91" fmla="*/ 102 h 306"/>
                  <a:gd name="T92" fmla="*/ 224 w 306"/>
                  <a:gd name="T93" fmla="*/ 114 h 306"/>
                  <a:gd name="T94" fmla="*/ 234 w 306"/>
                  <a:gd name="T95" fmla="*/ 144 h 306"/>
                  <a:gd name="T96" fmla="*/ 234 w 306"/>
                  <a:gd name="T97" fmla="*/ 160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6" h="306">
                    <a:moveTo>
                      <a:pt x="278" y="140"/>
                    </a:moveTo>
                    <a:lnTo>
                      <a:pt x="278" y="140"/>
                    </a:lnTo>
                    <a:lnTo>
                      <a:pt x="276" y="126"/>
                    </a:lnTo>
                    <a:lnTo>
                      <a:pt x="272" y="116"/>
                    </a:lnTo>
                    <a:lnTo>
                      <a:pt x="262" y="94"/>
                    </a:lnTo>
                    <a:lnTo>
                      <a:pt x="284" y="74"/>
                    </a:lnTo>
                    <a:lnTo>
                      <a:pt x="254" y="36"/>
                    </a:lnTo>
                    <a:lnTo>
                      <a:pt x="230" y="56"/>
                    </a:lnTo>
                    <a:lnTo>
                      <a:pt x="230" y="56"/>
                    </a:lnTo>
                    <a:lnTo>
                      <a:pt x="210" y="42"/>
                    </a:lnTo>
                    <a:lnTo>
                      <a:pt x="200" y="38"/>
                    </a:lnTo>
                    <a:lnTo>
                      <a:pt x="188" y="34"/>
                    </a:lnTo>
                    <a:lnTo>
                      <a:pt x="190" y="4"/>
                    </a:lnTo>
                    <a:lnTo>
                      <a:pt x="142" y="0"/>
                    </a:lnTo>
                    <a:lnTo>
                      <a:pt x="138" y="30"/>
                    </a:lnTo>
                    <a:lnTo>
                      <a:pt x="138" y="30"/>
                    </a:lnTo>
                    <a:lnTo>
                      <a:pt x="116" y="34"/>
                    </a:lnTo>
                    <a:lnTo>
                      <a:pt x="94" y="44"/>
                    </a:lnTo>
                    <a:lnTo>
                      <a:pt x="74" y="22"/>
                    </a:lnTo>
                    <a:lnTo>
                      <a:pt x="36" y="54"/>
                    </a:lnTo>
                    <a:lnTo>
                      <a:pt x="56" y="76"/>
                    </a:lnTo>
                    <a:lnTo>
                      <a:pt x="56" y="76"/>
                    </a:lnTo>
                    <a:lnTo>
                      <a:pt x="42" y="96"/>
                    </a:lnTo>
                    <a:lnTo>
                      <a:pt x="38" y="106"/>
                    </a:lnTo>
                    <a:lnTo>
                      <a:pt x="34" y="118"/>
                    </a:lnTo>
                    <a:lnTo>
                      <a:pt x="4" y="116"/>
                    </a:lnTo>
                    <a:lnTo>
                      <a:pt x="0" y="164"/>
                    </a:lnTo>
                    <a:lnTo>
                      <a:pt x="28" y="168"/>
                    </a:lnTo>
                    <a:lnTo>
                      <a:pt x="28" y="168"/>
                    </a:lnTo>
                    <a:lnTo>
                      <a:pt x="30" y="180"/>
                    </a:lnTo>
                    <a:lnTo>
                      <a:pt x="34" y="192"/>
                    </a:lnTo>
                    <a:lnTo>
                      <a:pt x="44" y="214"/>
                    </a:lnTo>
                    <a:lnTo>
                      <a:pt x="22" y="232"/>
                    </a:lnTo>
                    <a:lnTo>
                      <a:pt x="54" y="270"/>
                    </a:lnTo>
                    <a:lnTo>
                      <a:pt x="74" y="252"/>
                    </a:lnTo>
                    <a:lnTo>
                      <a:pt x="74" y="252"/>
                    </a:lnTo>
                    <a:lnTo>
                      <a:pt x="96" y="264"/>
                    </a:lnTo>
                    <a:lnTo>
                      <a:pt x="106" y="270"/>
                    </a:lnTo>
                    <a:lnTo>
                      <a:pt x="118" y="274"/>
                    </a:lnTo>
                    <a:lnTo>
                      <a:pt x="116" y="302"/>
                    </a:lnTo>
                    <a:lnTo>
                      <a:pt x="164" y="306"/>
                    </a:lnTo>
                    <a:lnTo>
                      <a:pt x="168" y="278"/>
                    </a:lnTo>
                    <a:lnTo>
                      <a:pt x="168" y="278"/>
                    </a:lnTo>
                    <a:lnTo>
                      <a:pt x="180" y="276"/>
                    </a:lnTo>
                    <a:lnTo>
                      <a:pt x="192" y="272"/>
                    </a:lnTo>
                    <a:lnTo>
                      <a:pt x="214" y="264"/>
                    </a:lnTo>
                    <a:lnTo>
                      <a:pt x="232" y="284"/>
                    </a:lnTo>
                    <a:lnTo>
                      <a:pt x="270" y="254"/>
                    </a:lnTo>
                    <a:lnTo>
                      <a:pt x="252" y="232"/>
                    </a:lnTo>
                    <a:lnTo>
                      <a:pt x="252" y="232"/>
                    </a:lnTo>
                    <a:lnTo>
                      <a:pt x="264" y="212"/>
                    </a:lnTo>
                    <a:lnTo>
                      <a:pt x="270" y="200"/>
                    </a:lnTo>
                    <a:lnTo>
                      <a:pt x="274" y="188"/>
                    </a:lnTo>
                    <a:lnTo>
                      <a:pt x="302" y="190"/>
                    </a:lnTo>
                    <a:lnTo>
                      <a:pt x="306" y="142"/>
                    </a:lnTo>
                    <a:lnTo>
                      <a:pt x="278" y="140"/>
                    </a:lnTo>
                    <a:close/>
                    <a:moveTo>
                      <a:pt x="234" y="160"/>
                    </a:moveTo>
                    <a:lnTo>
                      <a:pt x="234" y="160"/>
                    </a:lnTo>
                    <a:lnTo>
                      <a:pt x="230" y="176"/>
                    </a:lnTo>
                    <a:lnTo>
                      <a:pt x="224" y="192"/>
                    </a:lnTo>
                    <a:lnTo>
                      <a:pt x="216" y="204"/>
                    </a:lnTo>
                    <a:lnTo>
                      <a:pt x="206" y="216"/>
                    </a:lnTo>
                    <a:lnTo>
                      <a:pt x="206" y="216"/>
                    </a:lnTo>
                    <a:lnTo>
                      <a:pt x="192" y="224"/>
                    </a:lnTo>
                    <a:lnTo>
                      <a:pt x="178" y="230"/>
                    </a:lnTo>
                    <a:lnTo>
                      <a:pt x="162" y="234"/>
                    </a:lnTo>
                    <a:lnTo>
                      <a:pt x="146" y="234"/>
                    </a:lnTo>
                    <a:lnTo>
                      <a:pt x="146" y="234"/>
                    </a:lnTo>
                    <a:lnTo>
                      <a:pt x="130" y="232"/>
                    </a:lnTo>
                    <a:lnTo>
                      <a:pt x="116" y="226"/>
                    </a:lnTo>
                    <a:lnTo>
                      <a:pt x="102" y="216"/>
                    </a:lnTo>
                    <a:lnTo>
                      <a:pt x="92" y="206"/>
                    </a:lnTo>
                    <a:lnTo>
                      <a:pt x="92" y="206"/>
                    </a:lnTo>
                    <a:lnTo>
                      <a:pt x="82" y="192"/>
                    </a:lnTo>
                    <a:lnTo>
                      <a:pt x="76" y="178"/>
                    </a:lnTo>
                    <a:lnTo>
                      <a:pt x="72" y="164"/>
                    </a:lnTo>
                    <a:lnTo>
                      <a:pt x="72" y="146"/>
                    </a:lnTo>
                    <a:lnTo>
                      <a:pt x="72" y="146"/>
                    </a:lnTo>
                    <a:lnTo>
                      <a:pt x="76" y="130"/>
                    </a:lnTo>
                    <a:lnTo>
                      <a:pt x="82" y="116"/>
                    </a:lnTo>
                    <a:lnTo>
                      <a:pt x="90" y="104"/>
                    </a:lnTo>
                    <a:lnTo>
                      <a:pt x="102" y="92"/>
                    </a:lnTo>
                    <a:lnTo>
                      <a:pt x="102" y="92"/>
                    </a:lnTo>
                    <a:lnTo>
                      <a:pt x="114" y="84"/>
                    </a:lnTo>
                    <a:lnTo>
                      <a:pt x="128" y="76"/>
                    </a:lnTo>
                    <a:lnTo>
                      <a:pt x="144" y="74"/>
                    </a:lnTo>
                    <a:lnTo>
                      <a:pt x="160" y="74"/>
                    </a:lnTo>
                    <a:lnTo>
                      <a:pt x="160" y="74"/>
                    </a:lnTo>
                    <a:lnTo>
                      <a:pt x="176" y="76"/>
                    </a:lnTo>
                    <a:lnTo>
                      <a:pt x="190" y="82"/>
                    </a:lnTo>
                    <a:lnTo>
                      <a:pt x="204" y="90"/>
                    </a:lnTo>
                    <a:lnTo>
                      <a:pt x="214" y="102"/>
                    </a:lnTo>
                    <a:lnTo>
                      <a:pt x="214" y="102"/>
                    </a:lnTo>
                    <a:lnTo>
                      <a:pt x="224" y="114"/>
                    </a:lnTo>
                    <a:lnTo>
                      <a:pt x="230" y="128"/>
                    </a:lnTo>
                    <a:lnTo>
                      <a:pt x="234" y="144"/>
                    </a:lnTo>
                    <a:lnTo>
                      <a:pt x="234" y="160"/>
                    </a:lnTo>
                    <a:lnTo>
                      <a:pt x="234" y="160"/>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1" name="Freeform 42">
                <a:extLst>
                  <a:ext uri="{FF2B5EF4-FFF2-40B4-BE49-F238E27FC236}">
                    <a16:creationId xmlns:a16="http://schemas.microsoft.com/office/drawing/2014/main" id="{7EF71F05-F2B6-41BB-838A-BD6796542CD1}"/>
                  </a:ext>
                </a:extLst>
              </p:cNvPr>
              <p:cNvSpPr>
                <a:spLocks noEditPoints="1"/>
              </p:cNvSpPr>
              <p:nvPr/>
            </p:nvSpPr>
            <p:spPr bwMode="auto">
              <a:xfrm>
                <a:off x="14941550" y="2416175"/>
                <a:ext cx="327025" cy="327025"/>
              </a:xfrm>
              <a:custGeom>
                <a:avLst/>
                <a:gdLst>
                  <a:gd name="T0" fmla="*/ 192 w 206"/>
                  <a:gd name="T1" fmla="*/ 50 h 206"/>
                  <a:gd name="T2" fmla="*/ 156 w 206"/>
                  <a:gd name="T3" fmla="*/ 36 h 206"/>
                  <a:gd name="T4" fmla="*/ 142 w 206"/>
                  <a:gd name="T5" fmla="*/ 28 h 206"/>
                  <a:gd name="T6" fmla="*/ 128 w 206"/>
                  <a:gd name="T7" fmla="*/ 2 h 206"/>
                  <a:gd name="T8" fmla="*/ 94 w 206"/>
                  <a:gd name="T9" fmla="*/ 18 h 206"/>
                  <a:gd name="T10" fmla="*/ 78 w 206"/>
                  <a:gd name="T11" fmla="*/ 22 h 206"/>
                  <a:gd name="T12" fmla="*/ 50 w 206"/>
                  <a:gd name="T13" fmla="*/ 14 h 206"/>
                  <a:gd name="T14" fmla="*/ 38 w 206"/>
                  <a:gd name="T15" fmla="*/ 50 h 206"/>
                  <a:gd name="T16" fmla="*/ 28 w 206"/>
                  <a:gd name="T17" fmla="*/ 64 h 206"/>
                  <a:gd name="T18" fmla="*/ 2 w 206"/>
                  <a:gd name="T19" fmla="*/ 76 h 206"/>
                  <a:gd name="T20" fmla="*/ 20 w 206"/>
                  <a:gd name="T21" fmla="*/ 112 h 206"/>
                  <a:gd name="T22" fmla="*/ 22 w 206"/>
                  <a:gd name="T23" fmla="*/ 128 h 206"/>
                  <a:gd name="T24" fmla="*/ 14 w 206"/>
                  <a:gd name="T25" fmla="*/ 156 h 206"/>
                  <a:gd name="T26" fmla="*/ 50 w 206"/>
                  <a:gd name="T27" fmla="*/ 168 h 206"/>
                  <a:gd name="T28" fmla="*/ 64 w 206"/>
                  <a:gd name="T29" fmla="*/ 178 h 206"/>
                  <a:gd name="T30" fmla="*/ 78 w 206"/>
                  <a:gd name="T31" fmla="*/ 202 h 206"/>
                  <a:gd name="T32" fmla="*/ 112 w 206"/>
                  <a:gd name="T33" fmla="*/ 186 h 206"/>
                  <a:gd name="T34" fmla="*/ 128 w 206"/>
                  <a:gd name="T35" fmla="*/ 182 h 206"/>
                  <a:gd name="T36" fmla="*/ 156 w 206"/>
                  <a:gd name="T37" fmla="*/ 192 h 206"/>
                  <a:gd name="T38" fmla="*/ 170 w 206"/>
                  <a:gd name="T39" fmla="*/ 154 h 206"/>
                  <a:gd name="T40" fmla="*/ 178 w 206"/>
                  <a:gd name="T41" fmla="*/ 142 h 206"/>
                  <a:gd name="T42" fmla="*/ 204 w 206"/>
                  <a:gd name="T43" fmla="*/ 128 h 206"/>
                  <a:gd name="T44" fmla="*/ 186 w 206"/>
                  <a:gd name="T45" fmla="*/ 92 h 206"/>
                  <a:gd name="T46" fmla="*/ 184 w 206"/>
                  <a:gd name="T47" fmla="*/ 76 h 206"/>
                  <a:gd name="T48" fmla="*/ 176 w 206"/>
                  <a:gd name="T49" fmla="*/ 62 h 206"/>
                  <a:gd name="T50" fmla="*/ 158 w 206"/>
                  <a:gd name="T51" fmla="*/ 108 h 206"/>
                  <a:gd name="T52" fmla="*/ 152 w 206"/>
                  <a:gd name="T53" fmla="*/ 128 h 206"/>
                  <a:gd name="T54" fmla="*/ 138 w 206"/>
                  <a:gd name="T55" fmla="*/ 144 h 206"/>
                  <a:gd name="T56" fmla="*/ 130 w 206"/>
                  <a:gd name="T57" fmla="*/ 150 h 206"/>
                  <a:gd name="T58" fmla="*/ 110 w 206"/>
                  <a:gd name="T59" fmla="*/ 156 h 206"/>
                  <a:gd name="T60" fmla="*/ 98 w 206"/>
                  <a:gd name="T61" fmla="*/ 156 h 206"/>
                  <a:gd name="T62" fmla="*/ 78 w 206"/>
                  <a:gd name="T63" fmla="*/ 150 h 206"/>
                  <a:gd name="T64" fmla="*/ 62 w 206"/>
                  <a:gd name="T65" fmla="*/ 138 h 206"/>
                  <a:gd name="T66" fmla="*/ 56 w 206"/>
                  <a:gd name="T67" fmla="*/ 130 h 206"/>
                  <a:gd name="T68" fmla="*/ 48 w 206"/>
                  <a:gd name="T69" fmla="*/ 108 h 206"/>
                  <a:gd name="T70" fmla="*/ 48 w 206"/>
                  <a:gd name="T71" fmla="*/ 98 h 206"/>
                  <a:gd name="T72" fmla="*/ 54 w 206"/>
                  <a:gd name="T73" fmla="*/ 78 h 206"/>
                  <a:gd name="T74" fmla="*/ 68 w 206"/>
                  <a:gd name="T75" fmla="*/ 60 h 206"/>
                  <a:gd name="T76" fmla="*/ 76 w 206"/>
                  <a:gd name="T77" fmla="*/ 54 h 206"/>
                  <a:gd name="T78" fmla="*/ 96 w 206"/>
                  <a:gd name="T79" fmla="*/ 48 h 206"/>
                  <a:gd name="T80" fmla="*/ 108 w 206"/>
                  <a:gd name="T81" fmla="*/ 48 h 206"/>
                  <a:gd name="T82" fmla="*/ 128 w 206"/>
                  <a:gd name="T83" fmla="*/ 54 h 206"/>
                  <a:gd name="T84" fmla="*/ 144 w 206"/>
                  <a:gd name="T85" fmla="*/ 68 h 206"/>
                  <a:gd name="T86" fmla="*/ 150 w 206"/>
                  <a:gd name="T87" fmla="*/ 76 h 206"/>
                  <a:gd name="T88" fmla="*/ 156 w 206"/>
                  <a:gd name="T89" fmla="*/ 96 h 206"/>
                  <a:gd name="T90" fmla="*/ 158 w 206"/>
                  <a:gd name="T91" fmla="*/ 10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6" h="206">
                    <a:moveTo>
                      <a:pt x="176" y="62"/>
                    </a:moveTo>
                    <a:lnTo>
                      <a:pt x="192" y="50"/>
                    </a:lnTo>
                    <a:lnTo>
                      <a:pt x="170" y="24"/>
                    </a:lnTo>
                    <a:lnTo>
                      <a:pt x="156" y="36"/>
                    </a:lnTo>
                    <a:lnTo>
                      <a:pt x="156" y="36"/>
                    </a:lnTo>
                    <a:lnTo>
                      <a:pt x="142" y="28"/>
                    </a:lnTo>
                    <a:lnTo>
                      <a:pt x="126" y="22"/>
                    </a:lnTo>
                    <a:lnTo>
                      <a:pt x="128" y="2"/>
                    </a:lnTo>
                    <a:lnTo>
                      <a:pt x="96" y="0"/>
                    </a:lnTo>
                    <a:lnTo>
                      <a:pt x="94" y="18"/>
                    </a:lnTo>
                    <a:lnTo>
                      <a:pt x="94" y="18"/>
                    </a:lnTo>
                    <a:lnTo>
                      <a:pt x="78" y="22"/>
                    </a:lnTo>
                    <a:lnTo>
                      <a:pt x="62" y="28"/>
                    </a:lnTo>
                    <a:lnTo>
                      <a:pt x="50" y="14"/>
                    </a:lnTo>
                    <a:lnTo>
                      <a:pt x="24" y="34"/>
                    </a:lnTo>
                    <a:lnTo>
                      <a:pt x="38" y="50"/>
                    </a:lnTo>
                    <a:lnTo>
                      <a:pt x="38" y="50"/>
                    </a:lnTo>
                    <a:lnTo>
                      <a:pt x="28" y="64"/>
                    </a:lnTo>
                    <a:lnTo>
                      <a:pt x="22" y="78"/>
                    </a:lnTo>
                    <a:lnTo>
                      <a:pt x="2" y="76"/>
                    </a:lnTo>
                    <a:lnTo>
                      <a:pt x="0" y="110"/>
                    </a:lnTo>
                    <a:lnTo>
                      <a:pt x="20" y="112"/>
                    </a:lnTo>
                    <a:lnTo>
                      <a:pt x="20" y="112"/>
                    </a:lnTo>
                    <a:lnTo>
                      <a:pt x="22" y="128"/>
                    </a:lnTo>
                    <a:lnTo>
                      <a:pt x="28" y="142"/>
                    </a:lnTo>
                    <a:lnTo>
                      <a:pt x="14" y="156"/>
                    </a:lnTo>
                    <a:lnTo>
                      <a:pt x="36" y="180"/>
                    </a:lnTo>
                    <a:lnTo>
                      <a:pt x="50" y="168"/>
                    </a:lnTo>
                    <a:lnTo>
                      <a:pt x="50" y="168"/>
                    </a:lnTo>
                    <a:lnTo>
                      <a:pt x="64" y="178"/>
                    </a:lnTo>
                    <a:lnTo>
                      <a:pt x="80" y="184"/>
                    </a:lnTo>
                    <a:lnTo>
                      <a:pt x="78" y="202"/>
                    </a:lnTo>
                    <a:lnTo>
                      <a:pt x="110" y="206"/>
                    </a:lnTo>
                    <a:lnTo>
                      <a:pt x="112" y="186"/>
                    </a:lnTo>
                    <a:lnTo>
                      <a:pt x="112" y="186"/>
                    </a:lnTo>
                    <a:lnTo>
                      <a:pt x="128" y="182"/>
                    </a:lnTo>
                    <a:lnTo>
                      <a:pt x="144" y="176"/>
                    </a:lnTo>
                    <a:lnTo>
                      <a:pt x="156" y="192"/>
                    </a:lnTo>
                    <a:lnTo>
                      <a:pt x="182" y="170"/>
                    </a:lnTo>
                    <a:lnTo>
                      <a:pt x="170" y="154"/>
                    </a:lnTo>
                    <a:lnTo>
                      <a:pt x="170" y="154"/>
                    </a:lnTo>
                    <a:lnTo>
                      <a:pt x="178" y="142"/>
                    </a:lnTo>
                    <a:lnTo>
                      <a:pt x="184" y="126"/>
                    </a:lnTo>
                    <a:lnTo>
                      <a:pt x="204" y="128"/>
                    </a:lnTo>
                    <a:lnTo>
                      <a:pt x="206" y="94"/>
                    </a:lnTo>
                    <a:lnTo>
                      <a:pt x="186" y="92"/>
                    </a:lnTo>
                    <a:lnTo>
                      <a:pt x="186" y="92"/>
                    </a:lnTo>
                    <a:lnTo>
                      <a:pt x="184" y="76"/>
                    </a:lnTo>
                    <a:lnTo>
                      <a:pt x="176" y="62"/>
                    </a:lnTo>
                    <a:lnTo>
                      <a:pt x="176" y="62"/>
                    </a:lnTo>
                    <a:close/>
                    <a:moveTo>
                      <a:pt x="158" y="108"/>
                    </a:moveTo>
                    <a:lnTo>
                      <a:pt x="158" y="108"/>
                    </a:lnTo>
                    <a:lnTo>
                      <a:pt x="156" y="118"/>
                    </a:lnTo>
                    <a:lnTo>
                      <a:pt x="152" y="128"/>
                    </a:lnTo>
                    <a:lnTo>
                      <a:pt x="146" y="136"/>
                    </a:lnTo>
                    <a:lnTo>
                      <a:pt x="138" y="144"/>
                    </a:lnTo>
                    <a:lnTo>
                      <a:pt x="138" y="144"/>
                    </a:lnTo>
                    <a:lnTo>
                      <a:pt x="130" y="150"/>
                    </a:lnTo>
                    <a:lnTo>
                      <a:pt x="120" y="154"/>
                    </a:lnTo>
                    <a:lnTo>
                      <a:pt x="110" y="156"/>
                    </a:lnTo>
                    <a:lnTo>
                      <a:pt x="98" y="156"/>
                    </a:lnTo>
                    <a:lnTo>
                      <a:pt x="98" y="156"/>
                    </a:lnTo>
                    <a:lnTo>
                      <a:pt x="88" y="154"/>
                    </a:lnTo>
                    <a:lnTo>
                      <a:pt x="78" y="150"/>
                    </a:lnTo>
                    <a:lnTo>
                      <a:pt x="68" y="144"/>
                    </a:lnTo>
                    <a:lnTo>
                      <a:pt x="62" y="138"/>
                    </a:lnTo>
                    <a:lnTo>
                      <a:pt x="62" y="138"/>
                    </a:lnTo>
                    <a:lnTo>
                      <a:pt x="56" y="130"/>
                    </a:lnTo>
                    <a:lnTo>
                      <a:pt x="52" y="120"/>
                    </a:lnTo>
                    <a:lnTo>
                      <a:pt x="48" y="108"/>
                    </a:lnTo>
                    <a:lnTo>
                      <a:pt x="48" y="98"/>
                    </a:lnTo>
                    <a:lnTo>
                      <a:pt x="48" y="98"/>
                    </a:lnTo>
                    <a:lnTo>
                      <a:pt x="50" y="88"/>
                    </a:lnTo>
                    <a:lnTo>
                      <a:pt x="54" y="78"/>
                    </a:lnTo>
                    <a:lnTo>
                      <a:pt x="60" y="68"/>
                    </a:lnTo>
                    <a:lnTo>
                      <a:pt x="68" y="60"/>
                    </a:lnTo>
                    <a:lnTo>
                      <a:pt x="68" y="60"/>
                    </a:lnTo>
                    <a:lnTo>
                      <a:pt x="76" y="54"/>
                    </a:lnTo>
                    <a:lnTo>
                      <a:pt x="86" y="50"/>
                    </a:lnTo>
                    <a:lnTo>
                      <a:pt x="96" y="48"/>
                    </a:lnTo>
                    <a:lnTo>
                      <a:pt x="108" y="48"/>
                    </a:lnTo>
                    <a:lnTo>
                      <a:pt x="108" y="48"/>
                    </a:lnTo>
                    <a:lnTo>
                      <a:pt x="118" y="50"/>
                    </a:lnTo>
                    <a:lnTo>
                      <a:pt x="128" y="54"/>
                    </a:lnTo>
                    <a:lnTo>
                      <a:pt x="138" y="60"/>
                    </a:lnTo>
                    <a:lnTo>
                      <a:pt x="144" y="68"/>
                    </a:lnTo>
                    <a:lnTo>
                      <a:pt x="144" y="68"/>
                    </a:lnTo>
                    <a:lnTo>
                      <a:pt x="150" y="76"/>
                    </a:lnTo>
                    <a:lnTo>
                      <a:pt x="154" y="86"/>
                    </a:lnTo>
                    <a:lnTo>
                      <a:pt x="156" y="96"/>
                    </a:lnTo>
                    <a:lnTo>
                      <a:pt x="158" y="108"/>
                    </a:lnTo>
                    <a:lnTo>
                      <a:pt x="158" y="108"/>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2" name="Freeform 43">
                <a:extLst>
                  <a:ext uri="{FF2B5EF4-FFF2-40B4-BE49-F238E27FC236}">
                    <a16:creationId xmlns:a16="http://schemas.microsoft.com/office/drawing/2014/main" id="{EAC6E8F4-250E-4464-9D9A-8C2CB0D4991A}"/>
                  </a:ext>
                </a:extLst>
              </p:cNvPr>
              <p:cNvSpPr>
                <a:spLocks/>
              </p:cNvSpPr>
              <p:nvPr/>
            </p:nvSpPr>
            <p:spPr bwMode="auto">
              <a:xfrm>
                <a:off x="14484350" y="2216150"/>
                <a:ext cx="165100" cy="193675"/>
              </a:xfrm>
              <a:custGeom>
                <a:avLst/>
                <a:gdLst>
                  <a:gd name="T0" fmla="*/ 12 w 104"/>
                  <a:gd name="T1" fmla="*/ 78 h 122"/>
                  <a:gd name="T2" fmla="*/ 12 w 104"/>
                  <a:gd name="T3" fmla="*/ 78 h 122"/>
                  <a:gd name="T4" fmla="*/ 18 w 104"/>
                  <a:gd name="T5" fmla="*/ 94 h 122"/>
                  <a:gd name="T6" fmla="*/ 26 w 104"/>
                  <a:gd name="T7" fmla="*/ 108 h 122"/>
                  <a:gd name="T8" fmla="*/ 32 w 104"/>
                  <a:gd name="T9" fmla="*/ 114 h 122"/>
                  <a:gd name="T10" fmla="*/ 38 w 104"/>
                  <a:gd name="T11" fmla="*/ 118 h 122"/>
                  <a:gd name="T12" fmla="*/ 44 w 104"/>
                  <a:gd name="T13" fmla="*/ 120 h 122"/>
                  <a:gd name="T14" fmla="*/ 52 w 104"/>
                  <a:gd name="T15" fmla="*/ 122 h 122"/>
                  <a:gd name="T16" fmla="*/ 52 w 104"/>
                  <a:gd name="T17" fmla="*/ 122 h 122"/>
                  <a:gd name="T18" fmla="*/ 60 w 104"/>
                  <a:gd name="T19" fmla="*/ 120 h 122"/>
                  <a:gd name="T20" fmla="*/ 68 w 104"/>
                  <a:gd name="T21" fmla="*/ 118 h 122"/>
                  <a:gd name="T22" fmla="*/ 74 w 104"/>
                  <a:gd name="T23" fmla="*/ 114 h 122"/>
                  <a:gd name="T24" fmla="*/ 80 w 104"/>
                  <a:gd name="T25" fmla="*/ 108 h 122"/>
                  <a:gd name="T26" fmla="*/ 88 w 104"/>
                  <a:gd name="T27" fmla="*/ 94 h 122"/>
                  <a:gd name="T28" fmla="*/ 94 w 104"/>
                  <a:gd name="T29" fmla="*/ 78 h 122"/>
                  <a:gd name="T30" fmla="*/ 94 w 104"/>
                  <a:gd name="T31" fmla="*/ 78 h 122"/>
                  <a:gd name="T32" fmla="*/ 98 w 104"/>
                  <a:gd name="T33" fmla="*/ 74 h 122"/>
                  <a:gd name="T34" fmla="*/ 102 w 104"/>
                  <a:gd name="T35" fmla="*/ 70 h 122"/>
                  <a:gd name="T36" fmla="*/ 104 w 104"/>
                  <a:gd name="T37" fmla="*/ 64 h 122"/>
                  <a:gd name="T38" fmla="*/ 104 w 104"/>
                  <a:gd name="T39" fmla="*/ 58 h 122"/>
                  <a:gd name="T40" fmla="*/ 104 w 104"/>
                  <a:gd name="T41" fmla="*/ 58 h 122"/>
                  <a:gd name="T42" fmla="*/ 102 w 104"/>
                  <a:gd name="T43" fmla="*/ 52 h 122"/>
                  <a:gd name="T44" fmla="*/ 98 w 104"/>
                  <a:gd name="T45" fmla="*/ 50 h 122"/>
                  <a:gd name="T46" fmla="*/ 98 w 104"/>
                  <a:gd name="T47" fmla="*/ 50 h 122"/>
                  <a:gd name="T48" fmla="*/ 96 w 104"/>
                  <a:gd name="T49" fmla="*/ 40 h 122"/>
                  <a:gd name="T50" fmla="*/ 94 w 104"/>
                  <a:gd name="T51" fmla="*/ 30 h 122"/>
                  <a:gd name="T52" fmla="*/ 90 w 104"/>
                  <a:gd name="T53" fmla="*/ 22 h 122"/>
                  <a:gd name="T54" fmla="*/ 84 w 104"/>
                  <a:gd name="T55" fmla="*/ 14 h 122"/>
                  <a:gd name="T56" fmla="*/ 78 w 104"/>
                  <a:gd name="T57" fmla="*/ 8 h 122"/>
                  <a:gd name="T58" fmla="*/ 70 w 104"/>
                  <a:gd name="T59" fmla="*/ 2 h 122"/>
                  <a:gd name="T60" fmla="*/ 62 w 104"/>
                  <a:gd name="T61" fmla="*/ 0 h 122"/>
                  <a:gd name="T62" fmla="*/ 52 w 104"/>
                  <a:gd name="T63" fmla="*/ 0 h 122"/>
                  <a:gd name="T64" fmla="*/ 52 w 104"/>
                  <a:gd name="T65" fmla="*/ 0 h 122"/>
                  <a:gd name="T66" fmla="*/ 44 w 104"/>
                  <a:gd name="T67" fmla="*/ 0 h 122"/>
                  <a:gd name="T68" fmla="*/ 36 w 104"/>
                  <a:gd name="T69" fmla="*/ 2 h 122"/>
                  <a:gd name="T70" fmla="*/ 28 w 104"/>
                  <a:gd name="T71" fmla="*/ 8 h 122"/>
                  <a:gd name="T72" fmla="*/ 22 w 104"/>
                  <a:gd name="T73" fmla="*/ 14 h 122"/>
                  <a:gd name="T74" fmla="*/ 16 w 104"/>
                  <a:gd name="T75" fmla="*/ 20 h 122"/>
                  <a:gd name="T76" fmla="*/ 12 w 104"/>
                  <a:gd name="T77" fmla="*/ 30 h 122"/>
                  <a:gd name="T78" fmla="*/ 10 w 104"/>
                  <a:gd name="T79" fmla="*/ 38 h 122"/>
                  <a:gd name="T80" fmla="*/ 8 w 104"/>
                  <a:gd name="T81" fmla="*/ 50 h 122"/>
                  <a:gd name="T82" fmla="*/ 8 w 104"/>
                  <a:gd name="T83" fmla="*/ 50 h 122"/>
                  <a:gd name="T84" fmla="*/ 4 w 104"/>
                  <a:gd name="T85" fmla="*/ 52 h 122"/>
                  <a:gd name="T86" fmla="*/ 0 w 104"/>
                  <a:gd name="T87" fmla="*/ 58 h 122"/>
                  <a:gd name="T88" fmla="*/ 0 w 104"/>
                  <a:gd name="T89" fmla="*/ 58 h 122"/>
                  <a:gd name="T90" fmla="*/ 0 w 104"/>
                  <a:gd name="T91" fmla="*/ 64 h 122"/>
                  <a:gd name="T92" fmla="*/ 2 w 104"/>
                  <a:gd name="T93" fmla="*/ 70 h 122"/>
                  <a:gd name="T94" fmla="*/ 6 w 104"/>
                  <a:gd name="T95" fmla="*/ 76 h 122"/>
                  <a:gd name="T96" fmla="*/ 12 w 104"/>
                  <a:gd name="T97" fmla="*/ 78 h 122"/>
                  <a:gd name="T98" fmla="*/ 12 w 104"/>
                  <a:gd name="T99" fmla="*/ 78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4" h="122">
                    <a:moveTo>
                      <a:pt x="12" y="78"/>
                    </a:moveTo>
                    <a:lnTo>
                      <a:pt x="12" y="78"/>
                    </a:lnTo>
                    <a:lnTo>
                      <a:pt x="18" y="94"/>
                    </a:lnTo>
                    <a:lnTo>
                      <a:pt x="26" y="108"/>
                    </a:lnTo>
                    <a:lnTo>
                      <a:pt x="32" y="114"/>
                    </a:lnTo>
                    <a:lnTo>
                      <a:pt x="38" y="118"/>
                    </a:lnTo>
                    <a:lnTo>
                      <a:pt x="44" y="120"/>
                    </a:lnTo>
                    <a:lnTo>
                      <a:pt x="52" y="122"/>
                    </a:lnTo>
                    <a:lnTo>
                      <a:pt x="52" y="122"/>
                    </a:lnTo>
                    <a:lnTo>
                      <a:pt x="60" y="120"/>
                    </a:lnTo>
                    <a:lnTo>
                      <a:pt x="68" y="118"/>
                    </a:lnTo>
                    <a:lnTo>
                      <a:pt x="74" y="114"/>
                    </a:lnTo>
                    <a:lnTo>
                      <a:pt x="80" y="108"/>
                    </a:lnTo>
                    <a:lnTo>
                      <a:pt x="88" y="94"/>
                    </a:lnTo>
                    <a:lnTo>
                      <a:pt x="94" y="78"/>
                    </a:lnTo>
                    <a:lnTo>
                      <a:pt x="94" y="78"/>
                    </a:lnTo>
                    <a:lnTo>
                      <a:pt x="98" y="74"/>
                    </a:lnTo>
                    <a:lnTo>
                      <a:pt x="102" y="70"/>
                    </a:lnTo>
                    <a:lnTo>
                      <a:pt x="104" y="64"/>
                    </a:lnTo>
                    <a:lnTo>
                      <a:pt x="104" y="58"/>
                    </a:lnTo>
                    <a:lnTo>
                      <a:pt x="104" y="58"/>
                    </a:lnTo>
                    <a:lnTo>
                      <a:pt x="102" y="52"/>
                    </a:lnTo>
                    <a:lnTo>
                      <a:pt x="98" y="50"/>
                    </a:lnTo>
                    <a:lnTo>
                      <a:pt x="98" y="50"/>
                    </a:lnTo>
                    <a:lnTo>
                      <a:pt x="96" y="40"/>
                    </a:lnTo>
                    <a:lnTo>
                      <a:pt x="94" y="30"/>
                    </a:lnTo>
                    <a:lnTo>
                      <a:pt x="90" y="22"/>
                    </a:lnTo>
                    <a:lnTo>
                      <a:pt x="84" y="14"/>
                    </a:lnTo>
                    <a:lnTo>
                      <a:pt x="78" y="8"/>
                    </a:lnTo>
                    <a:lnTo>
                      <a:pt x="70" y="2"/>
                    </a:lnTo>
                    <a:lnTo>
                      <a:pt x="62" y="0"/>
                    </a:lnTo>
                    <a:lnTo>
                      <a:pt x="52" y="0"/>
                    </a:lnTo>
                    <a:lnTo>
                      <a:pt x="52" y="0"/>
                    </a:lnTo>
                    <a:lnTo>
                      <a:pt x="44" y="0"/>
                    </a:lnTo>
                    <a:lnTo>
                      <a:pt x="36" y="2"/>
                    </a:lnTo>
                    <a:lnTo>
                      <a:pt x="28" y="8"/>
                    </a:lnTo>
                    <a:lnTo>
                      <a:pt x="22" y="14"/>
                    </a:lnTo>
                    <a:lnTo>
                      <a:pt x="16" y="20"/>
                    </a:lnTo>
                    <a:lnTo>
                      <a:pt x="12" y="30"/>
                    </a:lnTo>
                    <a:lnTo>
                      <a:pt x="10" y="38"/>
                    </a:lnTo>
                    <a:lnTo>
                      <a:pt x="8" y="50"/>
                    </a:lnTo>
                    <a:lnTo>
                      <a:pt x="8" y="50"/>
                    </a:lnTo>
                    <a:lnTo>
                      <a:pt x="4" y="52"/>
                    </a:lnTo>
                    <a:lnTo>
                      <a:pt x="0" y="58"/>
                    </a:lnTo>
                    <a:lnTo>
                      <a:pt x="0" y="58"/>
                    </a:lnTo>
                    <a:lnTo>
                      <a:pt x="0" y="64"/>
                    </a:lnTo>
                    <a:lnTo>
                      <a:pt x="2" y="70"/>
                    </a:lnTo>
                    <a:lnTo>
                      <a:pt x="6" y="76"/>
                    </a:lnTo>
                    <a:lnTo>
                      <a:pt x="12" y="78"/>
                    </a:lnTo>
                    <a:lnTo>
                      <a:pt x="12" y="78"/>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3" name="Freeform 44">
                <a:extLst>
                  <a:ext uri="{FF2B5EF4-FFF2-40B4-BE49-F238E27FC236}">
                    <a16:creationId xmlns:a16="http://schemas.microsoft.com/office/drawing/2014/main" id="{6C1B28BF-651D-4133-AB69-F6054B2F74BE}"/>
                  </a:ext>
                </a:extLst>
              </p:cNvPr>
              <p:cNvSpPr>
                <a:spLocks/>
              </p:cNvSpPr>
              <p:nvPr/>
            </p:nvSpPr>
            <p:spPr bwMode="auto">
              <a:xfrm>
                <a:off x="14404975" y="2419350"/>
                <a:ext cx="323850" cy="215900"/>
              </a:xfrm>
              <a:custGeom>
                <a:avLst/>
                <a:gdLst>
                  <a:gd name="T0" fmla="*/ 186 w 204"/>
                  <a:gd name="T1" fmla="*/ 20 h 136"/>
                  <a:gd name="T2" fmla="*/ 160 w 204"/>
                  <a:gd name="T3" fmla="*/ 10 h 136"/>
                  <a:gd name="T4" fmla="*/ 134 w 204"/>
                  <a:gd name="T5" fmla="*/ 2 h 136"/>
                  <a:gd name="T6" fmla="*/ 134 w 204"/>
                  <a:gd name="T7" fmla="*/ 0 h 136"/>
                  <a:gd name="T8" fmla="*/ 134 w 204"/>
                  <a:gd name="T9" fmla="*/ 0 h 136"/>
                  <a:gd name="T10" fmla="*/ 122 w 204"/>
                  <a:gd name="T11" fmla="*/ 106 h 136"/>
                  <a:gd name="T12" fmla="*/ 108 w 204"/>
                  <a:gd name="T13" fmla="*/ 26 h 136"/>
                  <a:gd name="T14" fmla="*/ 106 w 204"/>
                  <a:gd name="T15" fmla="*/ 4 h 136"/>
                  <a:gd name="T16" fmla="*/ 102 w 204"/>
                  <a:gd name="T17" fmla="*/ 4 h 136"/>
                  <a:gd name="T18" fmla="*/ 90 w 204"/>
                  <a:gd name="T19" fmla="*/ 14 h 136"/>
                  <a:gd name="T20" fmla="*/ 84 w 204"/>
                  <a:gd name="T21" fmla="*/ 106 h 136"/>
                  <a:gd name="T22" fmla="*/ 70 w 204"/>
                  <a:gd name="T23" fmla="*/ 0 h 136"/>
                  <a:gd name="T24" fmla="*/ 70 w 204"/>
                  <a:gd name="T25" fmla="*/ 0 h 136"/>
                  <a:gd name="T26" fmla="*/ 70 w 204"/>
                  <a:gd name="T27" fmla="*/ 2 h 136"/>
                  <a:gd name="T28" fmla="*/ 44 w 204"/>
                  <a:gd name="T29" fmla="*/ 10 h 136"/>
                  <a:gd name="T30" fmla="*/ 18 w 204"/>
                  <a:gd name="T31" fmla="*/ 20 h 136"/>
                  <a:gd name="T32" fmla="*/ 12 w 204"/>
                  <a:gd name="T33" fmla="*/ 26 h 136"/>
                  <a:gd name="T34" fmla="*/ 4 w 204"/>
                  <a:gd name="T35" fmla="*/ 46 h 136"/>
                  <a:gd name="T36" fmla="*/ 0 w 204"/>
                  <a:gd name="T37" fmla="*/ 66 h 136"/>
                  <a:gd name="T38" fmla="*/ 0 w 204"/>
                  <a:gd name="T39" fmla="*/ 92 h 136"/>
                  <a:gd name="T40" fmla="*/ 4 w 204"/>
                  <a:gd name="T41" fmla="*/ 98 h 136"/>
                  <a:gd name="T42" fmla="*/ 40 w 204"/>
                  <a:gd name="T43" fmla="*/ 122 h 136"/>
                  <a:gd name="T44" fmla="*/ 40 w 204"/>
                  <a:gd name="T45" fmla="*/ 78 h 136"/>
                  <a:gd name="T46" fmla="*/ 40 w 204"/>
                  <a:gd name="T47" fmla="*/ 68 h 136"/>
                  <a:gd name="T48" fmla="*/ 42 w 204"/>
                  <a:gd name="T49" fmla="*/ 124 h 136"/>
                  <a:gd name="T50" fmla="*/ 54 w 204"/>
                  <a:gd name="T51" fmla="*/ 130 h 136"/>
                  <a:gd name="T52" fmla="*/ 84 w 204"/>
                  <a:gd name="T53" fmla="*/ 136 h 136"/>
                  <a:gd name="T54" fmla="*/ 98 w 204"/>
                  <a:gd name="T55" fmla="*/ 136 h 136"/>
                  <a:gd name="T56" fmla="*/ 132 w 204"/>
                  <a:gd name="T57" fmla="*/ 132 h 136"/>
                  <a:gd name="T58" fmla="*/ 162 w 204"/>
                  <a:gd name="T59" fmla="*/ 120 h 136"/>
                  <a:gd name="T60" fmla="*/ 162 w 204"/>
                  <a:gd name="T61" fmla="*/ 62 h 136"/>
                  <a:gd name="T62" fmla="*/ 166 w 204"/>
                  <a:gd name="T63" fmla="*/ 78 h 136"/>
                  <a:gd name="T64" fmla="*/ 166 w 204"/>
                  <a:gd name="T65" fmla="*/ 120 h 136"/>
                  <a:gd name="T66" fmla="*/ 180 w 204"/>
                  <a:gd name="T67" fmla="*/ 110 h 136"/>
                  <a:gd name="T68" fmla="*/ 194 w 204"/>
                  <a:gd name="T69" fmla="*/ 98 h 136"/>
                  <a:gd name="T70" fmla="*/ 204 w 204"/>
                  <a:gd name="T71" fmla="*/ 86 h 136"/>
                  <a:gd name="T72" fmla="*/ 204 w 204"/>
                  <a:gd name="T73" fmla="*/ 66 h 136"/>
                  <a:gd name="T74" fmla="*/ 196 w 204"/>
                  <a:gd name="T75" fmla="*/ 34 h 136"/>
                  <a:gd name="T76" fmla="*/ 186 w 204"/>
                  <a:gd name="T77" fmla="*/ 2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4" h="136">
                    <a:moveTo>
                      <a:pt x="186" y="20"/>
                    </a:moveTo>
                    <a:lnTo>
                      <a:pt x="186" y="20"/>
                    </a:lnTo>
                    <a:lnTo>
                      <a:pt x="174" y="16"/>
                    </a:lnTo>
                    <a:lnTo>
                      <a:pt x="160" y="10"/>
                    </a:lnTo>
                    <a:lnTo>
                      <a:pt x="134" y="2"/>
                    </a:lnTo>
                    <a:lnTo>
                      <a:pt x="134" y="2"/>
                    </a:lnTo>
                    <a:lnTo>
                      <a:pt x="134" y="0"/>
                    </a:lnTo>
                    <a:lnTo>
                      <a:pt x="134" y="0"/>
                    </a:lnTo>
                    <a:lnTo>
                      <a:pt x="134" y="0"/>
                    </a:lnTo>
                    <a:lnTo>
                      <a:pt x="134" y="0"/>
                    </a:lnTo>
                    <a:lnTo>
                      <a:pt x="122" y="106"/>
                    </a:lnTo>
                    <a:lnTo>
                      <a:pt x="122" y="106"/>
                    </a:lnTo>
                    <a:lnTo>
                      <a:pt x="108" y="26"/>
                    </a:lnTo>
                    <a:lnTo>
                      <a:pt x="108" y="26"/>
                    </a:lnTo>
                    <a:lnTo>
                      <a:pt x="114" y="14"/>
                    </a:lnTo>
                    <a:lnTo>
                      <a:pt x="106" y="4"/>
                    </a:lnTo>
                    <a:lnTo>
                      <a:pt x="102" y="4"/>
                    </a:lnTo>
                    <a:lnTo>
                      <a:pt x="102" y="4"/>
                    </a:lnTo>
                    <a:lnTo>
                      <a:pt x="100" y="4"/>
                    </a:lnTo>
                    <a:lnTo>
                      <a:pt x="90" y="14"/>
                    </a:lnTo>
                    <a:lnTo>
                      <a:pt x="96" y="26"/>
                    </a:lnTo>
                    <a:lnTo>
                      <a:pt x="84" y="106"/>
                    </a:lnTo>
                    <a:lnTo>
                      <a:pt x="84" y="106"/>
                    </a:lnTo>
                    <a:lnTo>
                      <a:pt x="70" y="0"/>
                    </a:lnTo>
                    <a:lnTo>
                      <a:pt x="70" y="0"/>
                    </a:lnTo>
                    <a:lnTo>
                      <a:pt x="70" y="0"/>
                    </a:lnTo>
                    <a:lnTo>
                      <a:pt x="70" y="0"/>
                    </a:lnTo>
                    <a:lnTo>
                      <a:pt x="70" y="2"/>
                    </a:lnTo>
                    <a:lnTo>
                      <a:pt x="70" y="2"/>
                    </a:lnTo>
                    <a:lnTo>
                      <a:pt x="44" y="10"/>
                    </a:lnTo>
                    <a:lnTo>
                      <a:pt x="30" y="16"/>
                    </a:lnTo>
                    <a:lnTo>
                      <a:pt x="18" y="20"/>
                    </a:lnTo>
                    <a:lnTo>
                      <a:pt x="18" y="20"/>
                    </a:lnTo>
                    <a:lnTo>
                      <a:pt x="12" y="26"/>
                    </a:lnTo>
                    <a:lnTo>
                      <a:pt x="8" y="34"/>
                    </a:lnTo>
                    <a:lnTo>
                      <a:pt x="4" y="46"/>
                    </a:lnTo>
                    <a:lnTo>
                      <a:pt x="0" y="66"/>
                    </a:lnTo>
                    <a:lnTo>
                      <a:pt x="0" y="66"/>
                    </a:lnTo>
                    <a:lnTo>
                      <a:pt x="0" y="92"/>
                    </a:lnTo>
                    <a:lnTo>
                      <a:pt x="0" y="92"/>
                    </a:lnTo>
                    <a:lnTo>
                      <a:pt x="4" y="98"/>
                    </a:lnTo>
                    <a:lnTo>
                      <a:pt x="4" y="98"/>
                    </a:lnTo>
                    <a:lnTo>
                      <a:pt x="20" y="112"/>
                    </a:lnTo>
                    <a:lnTo>
                      <a:pt x="40" y="122"/>
                    </a:lnTo>
                    <a:lnTo>
                      <a:pt x="40" y="122"/>
                    </a:lnTo>
                    <a:lnTo>
                      <a:pt x="40" y="78"/>
                    </a:lnTo>
                    <a:lnTo>
                      <a:pt x="40" y="78"/>
                    </a:lnTo>
                    <a:lnTo>
                      <a:pt x="40" y="68"/>
                    </a:lnTo>
                    <a:lnTo>
                      <a:pt x="42" y="62"/>
                    </a:lnTo>
                    <a:lnTo>
                      <a:pt x="42" y="124"/>
                    </a:lnTo>
                    <a:lnTo>
                      <a:pt x="42" y="124"/>
                    </a:lnTo>
                    <a:lnTo>
                      <a:pt x="54" y="130"/>
                    </a:lnTo>
                    <a:lnTo>
                      <a:pt x="68" y="134"/>
                    </a:lnTo>
                    <a:lnTo>
                      <a:pt x="84" y="136"/>
                    </a:lnTo>
                    <a:lnTo>
                      <a:pt x="98" y="136"/>
                    </a:lnTo>
                    <a:lnTo>
                      <a:pt x="98" y="136"/>
                    </a:lnTo>
                    <a:lnTo>
                      <a:pt x="116" y="136"/>
                    </a:lnTo>
                    <a:lnTo>
                      <a:pt x="132" y="132"/>
                    </a:lnTo>
                    <a:lnTo>
                      <a:pt x="148" y="128"/>
                    </a:lnTo>
                    <a:lnTo>
                      <a:pt x="162" y="120"/>
                    </a:lnTo>
                    <a:lnTo>
                      <a:pt x="162" y="62"/>
                    </a:lnTo>
                    <a:lnTo>
                      <a:pt x="162" y="62"/>
                    </a:lnTo>
                    <a:lnTo>
                      <a:pt x="164" y="68"/>
                    </a:lnTo>
                    <a:lnTo>
                      <a:pt x="166" y="78"/>
                    </a:lnTo>
                    <a:lnTo>
                      <a:pt x="166" y="78"/>
                    </a:lnTo>
                    <a:lnTo>
                      <a:pt x="166" y="120"/>
                    </a:lnTo>
                    <a:lnTo>
                      <a:pt x="166" y="120"/>
                    </a:lnTo>
                    <a:lnTo>
                      <a:pt x="180" y="110"/>
                    </a:lnTo>
                    <a:lnTo>
                      <a:pt x="194" y="98"/>
                    </a:lnTo>
                    <a:lnTo>
                      <a:pt x="194" y="98"/>
                    </a:lnTo>
                    <a:lnTo>
                      <a:pt x="204" y="86"/>
                    </a:lnTo>
                    <a:lnTo>
                      <a:pt x="204" y="86"/>
                    </a:lnTo>
                    <a:lnTo>
                      <a:pt x="204" y="66"/>
                    </a:lnTo>
                    <a:lnTo>
                      <a:pt x="204" y="66"/>
                    </a:lnTo>
                    <a:lnTo>
                      <a:pt x="200" y="46"/>
                    </a:lnTo>
                    <a:lnTo>
                      <a:pt x="196" y="34"/>
                    </a:lnTo>
                    <a:lnTo>
                      <a:pt x="192" y="26"/>
                    </a:lnTo>
                    <a:lnTo>
                      <a:pt x="186" y="20"/>
                    </a:lnTo>
                    <a:lnTo>
                      <a:pt x="186" y="20"/>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4" name="Freeform 45">
                <a:extLst>
                  <a:ext uri="{FF2B5EF4-FFF2-40B4-BE49-F238E27FC236}">
                    <a16:creationId xmlns:a16="http://schemas.microsoft.com/office/drawing/2014/main" id="{A8492C98-CA82-488F-A512-FDA9DC57B3AF}"/>
                  </a:ext>
                </a:extLst>
              </p:cNvPr>
              <p:cNvSpPr>
                <a:spLocks noEditPoints="1"/>
              </p:cNvSpPr>
              <p:nvPr/>
            </p:nvSpPr>
            <p:spPr bwMode="auto">
              <a:xfrm>
                <a:off x="14173200" y="2038350"/>
                <a:ext cx="777875" cy="774700"/>
              </a:xfrm>
              <a:custGeom>
                <a:avLst/>
                <a:gdLst>
                  <a:gd name="T0" fmla="*/ 488 w 490"/>
                  <a:gd name="T1" fmla="*/ 264 h 488"/>
                  <a:gd name="T2" fmla="*/ 488 w 490"/>
                  <a:gd name="T3" fmla="*/ 222 h 488"/>
                  <a:gd name="T4" fmla="*/ 444 w 490"/>
                  <a:gd name="T5" fmla="*/ 202 h 488"/>
                  <a:gd name="T6" fmla="*/ 424 w 490"/>
                  <a:gd name="T7" fmla="*/ 146 h 488"/>
                  <a:gd name="T8" fmla="*/ 444 w 490"/>
                  <a:gd name="T9" fmla="*/ 102 h 488"/>
                  <a:gd name="T10" fmla="*/ 418 w 490"/>
                  <a:gd name="T11" fmla="*/ 70 h 488"/>
                  <a:gd name="T12" fmla="*/ 358 w 490"/>
                  <a:gd name="T13" fmla="*/ 74 h 488"/>
                  <a:gd name="T14" fmla="*/ 322 w 490"/>
                  <a:gd name="T15" fmla="*/ 56 h 488"/>
                  <a:gd name="T16" fmla="*/ 286 w 490"/>
                  <a:gd name="T17" fmla="*/ 2 h 488"/>
                  <a:gd name="T18" fmla="*/ 244 w 490"/>
                  <a:gd name="T19" fmla="*/ 0 h 488"/>
                  <a:gd name="T20" fmla="*/ 204 w 490"/>
                  <a:gd name="T21" fmla="*/ 2 h 488"/>
                  <a:gd name="T22" fmla="*/ 186 w 490"/>
                  <a:gd name="T23" fmla="*/ 48 h 488"/>
                  <a:gd name="T24" fmla="*/ 132 w 490"/>
                  <a:gd name="T25" fmla="*/ 74 h 488"/>
                  <a:gd name="T26" fmla="*/ 88 w 490"/>
                  <a:gd name="T27" fmla="*/ 56 h 488"/>
                  <a:gd name="T28" fmla="*/ 58 w 490"/>
                  <a:gd name="T29" fmla="*/ 86 h 488"/>
                  <a:gd name="T30" fmla="*/ 76 w 490"/>
                  <a:gd name="T31" fmla="*/ 130 h 488"/>
                  <a:gd name="T32" fmla="*/ 50 w 490"/>
                  <a:gd name="T33" fmla="*/ 184 h 488"/>
                  <a:gd name="T34" fmla="*/ 4 w 490"/>
                  <a:gd name="T35" fmla="*/ 202 h 488"/>
                  <a:gd name="T36" fmla="*/ 0 w 490"/>
                  <a:gd name="T37" fmla="*/ 244 h 488"/>
                  <a:gd name="T38" fmla="*/ 44 w 490"/>
                  <a:gd name="T39" fmla="*/ 282 h 488"/>
                  <a:gd name="T40" fmla="*/ 56 w 490"/>
                  <a:gd name="T41" fmla="*/ 322 h 488"/>
                  <a:gd name="T42" fmla="*/ 46 w 490"/>
                  <a:gd name="T43" fmla="*/ 384 h 488"/>
                  <a:gd name="T44" fmla="*/ 72 w 490"/>
                  <a:gd name="T45" fmla="*/ 416 h 488"/>
                  <a:gd name="T46" fmla="*/ 102 w 490"/>
                  <a:gd name="T47" fmla="*/ 442 h 488"/>
                  <a:gd name="T48" fmla="*/ 148 w 490"/>
                  <a:gd name="T49" fmla="*/ 422 h 488"/>
                  <a:gd name="T50" fmla="*/ 204 w 490"/>
                  <a:gd name="T51" fmla="*/ 444 h 488"/>
                  <a:gd name="T52" fmla="*/ 224 w 490"/>
                  <a:gd name="T53" fmla="*/ 486 h 488"/>
                  <a:gd name="T54" fmla="*/ 266 w 490"/>
                  <a:gd name="T55" fmla="*/ 486 h 488"/>
                  <a:gd name="T56" fmla="*/ 286 w 490"/>
                  <a:gd name="T57" fmla="*/ 444 h 488"/>
                  <a:gd name="T58" fmla="*/ 342 w 490"/>
                  <a:gd name="T59" fmla="*/ 422 h 488"/>
                  <a:gd name="T60" fmla="*/ 388 w 490"/>
                  <a:gd name="T61" fmla="*/ 442 h 488"/>
                  <a:gd name="T62" fmla="*/ 418 w 490"/>
                  <a:gd name="T63" fmla="*/ 416 h 488"/>
                  <a:gd name="T64" fmla="*/ 414 w 490"/>
                  <a:gd name="T65" fmla="*/ 356 h 488"/>
                  <a:gd name="T66" fmla="*/ 434 w 490"/>
                  <a:gd name="T67" fmla="*/ 322 h 488"/>
                  <a:gd name="T68" fmla="*/ 486 w 490"/>
                  <a:gd name="T69" fmla="*/ 282 h 488"/>
                  <a:gd name="T70" fmla="*/ 340 w 490"/>
                  <a:gd name="T71" fmla="*/ 360 h 488"/>
                  <a:gd name="T72" fmla="*/ 304 w 490"/>
                  <a:gd name="T73" fmla="*/ 382 h 488"/>
                  <a:gd name="T74" fmla="*/ 260 w 490"/>
                  <a:gd name="T75" fmla="*/ 394 h 488"/>
                  <a:gd name="T76" fmla="*/ 230 w 490"/>
                  <a:gd name="T77" fmla="*/ 394 h 488"/>
                  <a:gd name="T78" fmla="*/ 186 w 490"/>
                  <a:gd name="T79" fmla="*/ 382 h 488"/>
                  <a:gd name="T80" fmla="*/ 150 w 490"/>
                  <a:gd name="T81" fmla="*/ 360 h 488"/>
                  <a:gd name="T82" fmla="*/ 128 w 490"/>
                  <a:gd name="T83" fmla="*/ 340 h 488"/>
                  <a:gd name="T84" fmla="*/ 106 w 490"/>
                  <a:gd name="T85" fmla="*/ 302 h 488"/>
                  <a:gd name="T86" fmla="*/ 96 w 490"/>
                  <a:gd name="T87" fmla="*/ 258 h 488"/>
                  <a:gd name="T88" fmla="*/ 96 w 490"/>
                  <a:gd name="T89" fmla="*/ 228 h 488"/>
                  <a:gd name="T90" fmla="*/ 106 w 490"/>
                  <a:gd name="T91" fmla="*/ 184 h 488"/>
                  <a:gd name="T92" fmla="*/ 128 w 490"/>
                  <a:gd name="T93" fmla="*/ 148 h 488"/>
                  <a:gd name="T94" fmla="*/ 150 w 490"/>
                  <a:gd name="T95" fmla="*/ 128 h 488"/>
                  <a:gd name="T96" fmla="*/ 186 w 490"/>
                  <a:gd name="T97" fmla="*/ 104 h 488"/>
                  <a:gd name="T98" fmla="*/ 230 w 490"/>
                  <a:gd name="T99" fmla="*/ 94 h 488"/>
                  <a:gd name="T100" fmla="*/ 260 w 490"/>
                  <a:gd name="T101" fmla="*/ 94 h 488"/>
                  <a:gd name="T102" fmla="*/ 304 w 490"/>
                  <a:gd name="T103" fmla="*/ 104 h 488"/>
                  <a:gd name="T104" fmla="*/ 340 w 490"/>
                  <a:gd name="T105" fmla="*/ 128 h 488"/>
                  <a:gd name="T106" fmla="*/ 362 w 490"/>
                  <a:gd name="T107" fmla="*/ 148 h 488"/>
                  <a:gd name="T108" fmla="*/ 384 w 490"/>
                  <a:gd name="T109" fmla="*/ 184 h 488"/>
                  <a:gd name="T110" fmla="*/ 394 w 490"/>
                  <a:gd name="T111" fmla="*/ 228 h 488"/>
                  <a:gd name="T112" fmla="*/ 394 w 490"/>
                  <a:gd name="T113" fmla="*/ 258 h 488"/>
                  <a:gd name="T114" fmla="*/ 384 w 490"/>
                  <a:gd name="T115" fmla="*/ 302 h 488"/>
                  <a:gd name="T116" fmla="*/ 362 w 490"/>
                  <a:gd name="T117" fmla="*/ 340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90" h="488">
                    <a:moveTo>
                      <a:pt x="486" y="282"/>
                    </a:moveTo>
                    <a:lnTo>
                      <a:pt x="486" y="282"/>
                    </a:lnTo>
                    <a:lnTo>
                      <a:pt x="488" y="264"/>
                    </a:lnTo>
                    <a:lnTo>
                      <a:pt x="490" y="244"/>
                    </a:lnTo>
                    <a:lnTo>
                      <a:pt x="490" y="244"/>
                    </a:lnTo>
                    <a:lnTo>
                      <a:pt x="488" y="222"/>
                    </a:lnTo>
                    <a:lnTo>
                      <a:pt x="486" y="202"/>
                    </a:lnTo>
                    <a:lnTo>
                      <a:pt x="444" y="202"/>
                    </a:lnTo>
                    <a:lnTo>
                      <a:pt x="444" y="202"/>
                    </a:lnTo>
                    <a:lnTo>
                      <a:pt x="440" y="184"/>
                    </a:lnTo>
                    <a:lnTo>
                      <a:pt x="432" y="164"/>
                    </a:lnTo>
                    <a:lnTo>
                      <a:pt x="424" y="146"/>
                    </a:lnTo>
                    <a:lnTo>
                      <a:pt x="414" y="130"/>
                    </a:lnTo>
                    <a:lnTo>
                      <a:pt x="444" y="102"/>
                    </a:lnTo>
                    <a:lnTo>
                      <a:pt x="444" y="102"/>
                    </a:lnTo>
                    <a:lnTo>
                      <a:pt x="432" y="86"/>
                    </a:lnTo>
                    <a:lnTo>
                      <a:pt x="418" y="70"/>
                    </a:lnTo>
                    <a:lnTo>
                      <a:pt x="418" y="70"/>
                    </a:lnTo>
                    <a:lnTo>
                      <a:pt x="402" y="56"/>
                    </a:lnTo>
                    <a:lnTo>
                      <a:pt x="386" y="44"/>
                    </a:lnTo>
                    <a:lnTo>
                      <a:pt x="358" y="74"/>
                    </a:lnTo>
                    <a:lnTo>
                      <a:pt x="358" y="74"/>
                    </a:lnTo>
                    <a:lnTo>
                      <a:pt x="340" y="64"/>
                    </a:lnTo>
                    <a:lnTo>
                      <a:pt x="322" y="56"/>
                    </a:lnTo>
                    <a:lnTo>
                      <a:pt x="304" y="48"/>
                    </a:lnTo>
                    <a:lnTo>
                      <a:pt x="286" y="44"/>
                    </a:lnTo>
                    <a:lnTo>
                      <a:pt x="286" y="2"/>
                    </a:lnTo>
                    <a:lnTo>
                      <a:pt x="286" y="2"/>
                    </a:lnTo>
                    <a:lnTo>
                      <a:pt x="266" y="0"/>
                    </a:lnTo>
                    <a:lnTo>
                      <a:pt x="244" y="0"/>
                    </a:lnTo>
                    <a:lnTo>
                      <a:pt x="244" y="0"/>
                    </a:lnTo>
                    <a:lnTo>
                      <a:pt x="224" y="0"/>
                    </a:lnTo>
                    <a:lnTo>
                      <a:pt x="204" y="2"/>
                    </a:lnTo>
                    <a:lnTo>
                      <a:pt x="204" y="44"/>
                    </a:lnTo>
                    <a:lnTo>
                      <a:pt x="204" y="44"/>
                    </a:lnTo>
                    <a:lnTo>
                      <a:pt x="186" y="48"/>
                    </a:lnTo>
                    <a:lnTo>
                      <a:pt x="166" y="56"/>
                    </a:lnTo>
                    <a:lnTo>
                      <a:pt x="150" y="64"/>
                    </a:lnTo>
                    <a:lnTo>
                      <a:pt x="132" y="74"/>
                    </a:lnTo>
                    <a:lnTo>
                      <a:pt x="104" y="44"/>
                    </a:lnTo>
                    <a:lnTo>
                      <a:pt x="104" y="44"/>
                    </a:lnTo>
                    <a:lnTo>
                      <a:pt x="88" y="56"/>
                    </a:lnTo>
                    <a:lnTo>
                      <a:pt x="72" y="70"/>
                    </a:lnTo>
                    <a:lnTo>
                      <a:pt x="72" y="70"/>
                    </a:lnTo>
                    <a:lnTo>
                      <a:pt x="58" y="86"/>
                    </a:lnTo>
                    <a:lnTo>
                      <a:pt x="46" y="102"/>
                    </a:lnTo>
                    <a:lnTo>
                      <a:pt x="76" y="130"/>
                    </a:lnTo>
                    <a:lnTo>
                      <a:pt x="76" y="130"/>
                    </a:lnTo>
                    <a:lnTo>
                      <a:pt x="66" y="146"/>
                    </a:lnTo>
                    <a:lnTo>
                      <a:pt x="58" y="164"/>
                    </a:lnTo>
                    <a:lnTo>
                      <a:pt x="50" y="184"/>
                    </a:lnTo>
                    <a:lnTo>
                      <a:pt x="46" y="202"/>
                    </a:lnTo>
                    <a:lnTo>
                      <a:pt x="4" y="202"/>
                    </a:lnTo>
                    <a:lnTo>
                      <a:pt x="4" y="202"/>
                    </a:lnTo>
                    <a:lnTo>
                      <a:pt x="2" y="222"/>
                    </a:lnTo>
                    <a:lnTo>
                      <a:pt x="0" y="244"/>
                    </a:lnTo>
                    <a:lnTo>
                      <a:pt x="0" y="244"/>
                    </a:lnTo>
                    <a:lnTo>
                      <a:pt x="2" y="264"/>
                    </a:lnTo>
                    <a:lnTo>
                      <a:pt x="4" y="282"/>
                    </a:lnTo>
                    <a:lnTo>
                      <a:pt x="44" y="282"/>
                    </a:lnTo>
                    <a:lnTo>
                      <a:pt x="44" y="282"/>
                    </a:lnTo>
                    <a:lnTo>
                      <a:pt x="50" y="302"/>
                    </a:lnTo>
                    <a:lnTo>
                      <a:pt x="56" y="322"/>
                    </a:lnTo>
                    <a:lnTo>
                      <a:pt x="64" y="338"/>
                    </a:lnTo>
                    <a:lnTo>
                      <a:pt x="74" y="356"/>
                    </a:lnTo>
                    <a:lnTo>
                      <a:pt x="46" y="384"/>
                    </a:lnTo>
                    <a:lnTo>
                      <a:pt x="46" y="384"/>
                    </a:lnTo>
                    <a:lnTo>
                      <a:pt x="58" y="402"/>
                    </a:lnTo>
                    <a:lnTo>
                      <a:pt x="72" y="416"/>
                    </a:lnTo>
                    <a:lnTo>
                      <a:pt x="72" y="416"/>
                    </a:lnTo>
                    <a:lnTo>
                      <a:pt x="86" y="430"/>
                    </a:lnTo>
                    <a:lnTo>
                      <a:pt x="102" y="442"/>
                    </a:lnTo>
                    <a:lnTo>
                      <a:pt x="132" y="412"/>
                    </a:lnTo>
                    <a:lnTo>
                      <a:pt x="132" y="412"/>
                    </a:lnTo>
                    <a:lnTo>
                      <a:pt x="148" y="422"/>
                    </a:lnTo>
                    <a:lnTo>
                      <a:pt x="166" y="432"/>
                    </a:lnTo>
                    <a:lnTo>
                      <a:pt x="186" y="438"/>
                    </a:lnTo>
                    <a:lnTo>
                      <a:pt x="204" y="444"/>
                    </a:lnTo>
                    <a:lnTo>
                      <a:pt x="204" y="484"/>
                    </a:lnTo>
                    <a:lnTo>
                      <a:pt x="204" y="484"/>
                    </a:lnTo>
                    <a:lnTo>
                      <a:pt x="224" y="486"/>
                    </a:lnTo>
                    <a:lnTo>
                      <a:pt x="244" y="488"/>
                    </a:lnTo>
                    <a:lnTo>
                      <a:pt x="244" y="488"/>
                    </a:lnTo>
                    <a:lnTo>
                      <a:pt x="266" y="486"/>
                    </a:lnTo>
                    <a:lnTo>
                      <a:pt x="286" y="484"/>
                    </a:lnTo>
                    <a:lnTo>
                      <a:pt x="286" y="444"/>
                    </a:lnTo>
                    <a:lnTo>
                      <a:pt x="286" y="444"/>
                    </a:lnTo>
                    <a:lnTo>
                      <a:pt x="304" y="438"/>
                    </a:lnTo>
                    <a:lnTo>
                      <a:pt x="324" y="432"/>
                    </a:lnTo>
                    <a:lnTo>
                      <a:pt x="342" y="422"/>
                    </a:lnTo>
                    <a:lnTo>
                      <a:pt x="358" y="412"/>
                    </a:lnTo>
                    <a:lnTo>
                      <a:pt x="388" y="442"/>
                    </a:lnTo>
                    <a:lnTo>
                      <a:pt x="388" y="442"/>
                    </a:lnTo>
                    <a:lnTo>
                      <a:pt x="402" y="430"/>
                    </a:lnTo>
                    <a:lnTo>
                      <a:pt x="418" y="416"/>
                    </a:lnTo>
                    <a:lnTo>
                      <a:pt x="418" y="416"/>
                    </a:lnTo>
                    <a:lnTo>
                      <a:pt x="432" y="402"/>
                    </a:lnTo>
                    <a:lnTo>
                      <a:pt x="444" y="384"/>
                    </a:lnTo>
                    <a:lnTo>
                      <a:pt x="414" y="356"/>
                    </a:lnTo>
                    <a:lnTo>
                      <a:pt x="414" y="356"/>
                    </a:lnTo>
                    <a:lnTo>
                      <a:pt x="424" y="338"/>
                    </a:lnTo>
                    <a:lnTo>
                      <a:pt x="434" y="322"/>
                    </a:lnTo>
                    <a:lnTo>
                      <a:pt x="440" y="302"/>
                    </a:lnTo>
                    <a:lnTo>
                      <a:pt x="444" y="282"/>
                    </a:lnTo>
                    <a:lnTo>
                      <a:pt x="486" y="282"/>
                    </a:lnTo>
                    <a:close/>
                    <a:moveTo>
                      <a:pt x="352" y="350"/>
                    </a:moveTo>
                    <a:lnTo>
                      <a:pt x="352" y="350"/>
                    </a:lnTo>
                    <a:lnTo>
                      <a:pt x="340" y="360"/>
                    </a:lnTo>
                    <a:lnTo>
                      <a:pt x="330" y="368"/>
                    </a:lnTo>
                    <a:lnTo>
                      <a:pt x="316" y="376"/>
                    </a:lnTo>
                    <a:lnTo>
                      <a:pt x="304" y="382"/>
                    </a:lnTo>
                    <a:lnTo>
                      <a:pt x="290" y="388"/>
                    </a:lnTo>
                    <a:lnTo>
                      <a:pt x="276" y="390"/>
                    </a:lnTo>
                    <a:lnTo>
                      <a:pt x="260" y="394"/>
                    </a:lnTo>
                    <a:lnTo>
                      <a:pt x="244" y="394"/>
                    </a:lnTo>
                    <a:lnTo>
                      <a:pt x="244" y="394"/>
                    </a:lnTo>
                    <a:lnTo>
                      <a:pt x="230" y="394"/>
                    </a:lnTo>
                    <a:lnTo>
                      <a:pt x="214" y="390"/>
                    </a:lnTo>
                    <a:lnTo>
                      <a:pt x="200" y="388"/>
                    </a:lnTo>
                    <a:lnTo>
                      <a:pt x="186" y="382"/>
                    </a:lnTo>
                    <a:lnTo>
                      <a:pt x="174" y="376"/>
                    </a:lnTo>
                    <a:lnTo>
                      <a:pt x="160" y="368"/>
                    </a:lnTo>
                    <a:lnTo>
                      <a:pt x="150" y="360"/>
                    </a:lnTo>
                    <a:lnTo>
                      <a:pt x="138" y="350"/>
                    </a:lnTo>
                    <a:lnTo>
                      <a:pt x="138" y="350"/>
                    </a:lnTo>
                    <a:lnTo>
                      <a:pt x="128" y="340"/>
                    </a:lnTo>
                    <a:lnTo>
                      <a:pt x="120" y="328"/>
                    </a:lnTo>
                    <a:lnTo>
                      <a:pt x="112" y="316"/>
                    </a:lnTo>
                    <a:lnTo>
                      <a:pt x="106" y="302"/>
                    </a:lnTo>
                    <a:lnTo>
                      <a:pt x="102" y="288"/>
                    </a:lnTo>
                    <a:lnTo>
                      <a:pt x="98" y="274"/>
                    </a:lnTo>
                    <a:lnTo>
                      <a:pt x="96" y="258"/>
                    </a:lnTo>
                    <a:lnTo>
                      <a:pt x="94" y="244"/>
                    </a:lnTo>
                    <a:lnTo>
                      <a:pt x="94" y="244"/>
                    </a:lnTo>
                    <a:lnTo>
                      <a:pt x="96" y="228"/>
                    </a:lnTo>
                    <a:lnTo>
                      <a:pt x="98" y="214"/>
                    </a:lnTo>
                    <a:lnTo>
                      <a:pt x="102" y="198"/>
                    </a:lnTo>
                    <a:lnTo>
                      <a:pt x="106" y="184"/>
                    </a:lnTo>
                    <a:lnTo>
                      <a:pt x="112" y="172"/>
                    </a:lnTo>
                    <a:lnTo>
                      <a:pt x="120" y="160"/>
                    </a:lnTo>
                    <a:lnTo>
                      <a:pt x="128" y="148"/>
                    </a:lnTo>
                    <a:lnTo>
                      <a:pt x="138" y="138"/>
                    </a:lnTo>
                    <a:lnTo>
                      <a:pt x="138" y="138"/>
                    </a:lnTo>
                    <a:lnTo>
                      <a:pt x="150" y="128"/>
                    </a:lnTo>
                    <a:lnTo>
                      <a:pt x="160" y="118"/>
                    </a:lnTo>
                    <a:lnTo>
                      <a:pt x="174" y="112"/>
                    </a:lnTo>
                    <a:lnTo>
                      <a:pt x="186" y="104"/>
                    </a:lnTo>
                    <a:lnTo>
                      <a:pt x="200" y="100"/>
                    </a:lnTo>
                    <a:lnTo>
                      <a:pt x="214" y="96"/>
                    </a:lnTo>
                    <a:lnTo>
                      <a:pt x="230" y="94"/>
                    </a:lnTo>
                    <a:lnTo>
                      <a:pt x="244" y="92"/>
                    </a:lnTo>
                    <a:lnTo>
                      <a:pt x="244" y="92"/>
                    </a:lnTo>
                    <a:lnTo>
                      <a:pt x="260" y="94"/>
                    </a:lnTo>
                    <a:lnTo>
                      <a:pt x="276" y="96"/>
                    </a:lnTo>
                    <a:lnTo>
                      <a:pt x="290" y="100"/>
                    </a:lnTo>
                    <a:lnTo>
                      <a:pt x="304" y="104"/>
                    </a:lnTo>
                    <a:lnTo>
                      <a:pt x="316" y="112"/>
                    </a:lnTo>
                    <a:lnTo>
                      <a:pt x="330" y="118"/>
                    </a:lnTo>
                    <a:lnTo>
                      <a:pt x="340" y="128"/>
                    </a:lnTo>
                    <a:lnTo>
                      <a:pt x="352" y="138"/>
                    </a:lnTo>
                    <a:lnTo>
                      <a:pt x="352" y="138"/>
                    </a:lnTo>
                    <a:lnTo>
                      <a:pt x="362" y="148"/>
                    </a:lnTo>
                    <a:lnTo>
                      <a:pt x="370" y="160"/>
                    </a:lnTo>
                    <a:lnTo>
                      <a:pt x="378" y="172"/>
                    </a:lnTo>
                    <a:lnTo>
                      <a:pt x="384" y="184"/>
                    </a:lnTo>
                    <a:lnTo>
                      <a:pt x="388" y="198"/>
                    </a:lnTo>
                    <a:lnTo>
                      <a:pt x="392" y="214"/>
                    </a:lnTo>
                    <a:lnTo>
                      <a:pt x="394" y="228"/>
                    </a:lnTo>
                    <a:lnTo>
                      <a:pt x="396" y="244"/>
                    </a:lnTo>
                    <a:lnTo>
                      <a:pt x="396" y="244"/>
                    </a:lnTo>
                    <a:lnTo>
                      <a:pt x="394" y="258"/>
                    </a:lnTo>
                    <a:lnTo>
                      <a:pt x="392" y="274"/>
                    </a:lnTo>
                    <a:lnTo>
                      <a:pt x="388" y="288"/>
                    </a:lnTo>
                    <a:lnTo>
                      <a:pt x="384" y="302"/>
                    </a:lnTo>
                    <a:lnTo>
                      <a:pt x="378" y="316"/>
                    </a:lnTo>
                    <a:lnTo>
                      <a:pt x="370" y="328"/>
                    </a:lnTo>
                    <a:lnTo>
                      <a:pt x="362" y="340"/>
                    </a:lnTo>
                    <a:lnTo>
                      <a:pt x="352" y="350"/>
                    </a:lnTo>
                    <a:lnTo>
                      <a:pt x="352" y="350"/>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grpSp>
      <p:grpSp>
        <p:nvGrpSpPr>
          <p:cNvPr id="72" name="Group 71">
            <a:extLst>
              <a:ext uri="{FF2B5EF4-FFF2-40B4-BE49-F238E27FC236}">
                <a16:creationId xmlns:a16="http://schemas.microsoft.com/office/drawing/2014/main" id="{D18FF87F-E70B-4848-8B0F-D5B98603BBD5}"/>
              </a:ext>
            </a:extLst>
          </p:cNvPr>
          <p:cNvGrpSpPr/>
          <p:nvPr userDrawn="1"/>
        </p:nvGrpSpPr>
        <p:grpSpPr>
          <a:xfrm>
            <a:off x="10111551" y="4264409"/>
            <a:ext cx="1005130" cy="1012511"/>
            <a:chOff x="6616901" y="6023281"/>
            <a:chExt cx="1005130" cy="1012511"/>
          </a:xfrm>
        </p:grpSpPr>
        <p:sp>
          <p:nvSpPr>
            <p:cNvPr id="66" name="Oval 8">
              <a:extLst>
                <a:ext uri="{FF2B5EF4-FFF2-40B4-BE49-F238E27FC236}">
                  <a16:creationId xmlns:a16="http://schemas.microsoft.com/office/drawing/2014/main" id="{FBE7A2DA-B07E-46CE-BEAE-8C2FF25C7BFB}"/>
                </a:ext>
              </a:extLst>
            </p:cNvPr>
            <p:cNvSpPr>
              <a:spLocks noChangeArrowheads="1"/>
            </p:cNvSpPr>
            <p:nvPr userDrawn="1"/>
          </p:nvSpPr>
          <p:spPr bwMode="auto">
            <a:xfrm>
              <a:off x="6616901" y="6023281"/>
              <a:ext cx="1005130" cy="1012511"/>
            </a:xfrm>
            <a:prstGeom prst="ellipse">
              <a:avLst/>
            </a:prstGeom>
            <a:solidFill>
              <a:schemeClr val="accent2">
                <a:lumMod val="100000"/>
              </a:schemeClr>
            </a:solidFill>
            <a:ln w="9525" cap="flat" cmpd="sng" algn="ctr">
              <a:solidFill>
                <a:schemeClr val="accent2">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67" name="Oval 9">
              <a:extLst>
                <a:ext uri="{FF2B5EF4-FFF2-40B4-BE49-F238E27FC236}">
                  <a16:creationId xmlns:a16="http://schemas.microsoft.com/office/drawing/2014/main" id="{DBFB665D-5E0E-4CF8-BEAC-5F4309930C1F}"/>
                </a:ext>
              </a:extLst>
            </p:cNvPr>
            <p:cNvSpPr>
              <a:spLocks noChangeArrowheads="1"/>
            </p:cNvSpPr>
            <p:nvPr userDrawn="1"/>
          </p:nvSpPr>
          <p:spPr bwMode="auto">
            <a:xfrm>
              <a:off x="6648634" y="6054276"/>
              <a:ext cx="941664" cy="950521"/>
            </a:xfrm>
            <a:prstGeom prst="ellipse">
              <a:avLst/>
            </a:prstGeom>
            <a:solidFill>
              <a:schemeClr val="accent2">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68" name="Freeform 10">
              <a:extLst>
                <a:ext uri="{FF2B5EF4-FFF2-40B4-BE49-F238E27FC236}">
                  <a16:creationId xmlns:a16="http://schemas.microsoft.com/office/drawing/2014/main" id="{60FF08A1-2AD5-4DDA-ADF6-0CED3A9BB348}"/>
                </a:ext>
              </a:extLst>
            </p:cNvPr>
            <p:cNvSpPr>
              <a:spLocks noEditPoints="1"/>
            </p:cNvSpPr>
            <p:nvPr userDrawn="1"/>
          </p:nvSpPr>
          <p:spPr bwMode="auto">
            <a:xfrm>
              <a:off x="6641254" y="6048372"/>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nvGrpSpPr>
            <p:cNvPr id="69" name="Group 256">
              <a:extLst>
                <a:ext uri="{FF2B5EF4-FFF2-40B4-BE49-F238E27FC236}">
                  <a16:creationId xmlns:a16="http://schemas.microsoft.com/office/drawing/2014/main" id="{062AB9FD-06B2-45E2-B36F-17304FED77E0}"/>
                </a:ext>
              </a:extLst>
            </p:cNvPr>
            <p:cNvGrpSpPr>
              <a:grpSpLocks/>
            </p:cNvGrpSpPr>
            <p:nvPr userDrawn="1"/>
          </p:nvGrpSpPr>
          <p:grpSpPr>
            <a:xfrm>
              <a:off x="6853242" y="6205220"/>
              <a:ext cx="532448" cy="648634"/>
              <a:chOff x="-9139238" y="-603250"/>
              <a:chExt cx="923925" cy="1125538"/>
            </a:xfrm>
          </p:grpSpPr>
          <p:sp>
            <p:nvSpPr>
              <p:cNvPr id="70" name="Freeform 179">
                <a:extLst>
                  <a:ext uri="{FF2B5EF4-FFF2-40B4-BE49-F238E27FC236}">
                    <a16:creationId xmlns:a16="http://schemas.microsoft.com/office/drawing/2014/main" id="{A8375186-512D-442E-AFA9-37D522F54F17}"/>
                  </a:ext>
                </a:extLst>
              </p:cNvPr>
              <p:cNvSpPr>
                <a:spLocks noEditPoints="1"/>
              </p:cNvSpPr>
              <p:nvPr/>
            </p:nvSpPr>
            <p:spPr bwMode="auto">
              <a:xfrm>
                <a:off x="-9139238" y="-603250"/>
                <a:ext cx="923925" cy="1125538"/>
              </a:xfrm>
              <a:custGeom>
                <a:avLst/>
                <a:gdLst/>
                <a:ahLst/>
                <a:cxnLst>
                  <a:cxn ang="0">
                    <a:pos x="307" y="28"/>
                  </a:cxn>
                  <a:cxn ang="0">
                    <a:pos x="314" y="21"/>
                  </a:cxn>
                  <a:cxn ang="0">
                    <a:pos x="329" y="11"/>
                  </a:cxn>
                  <a:cxn ang="0">
                    <a:pos x="345" y="4"/>
                  </a:cxn>
                  <a:cxn ang="0">
                    <a:pos x="363" y="0"/>
                  </a:cxn>
                  <a:cxn ang="0">
                    <a:pos x="1070" y="0"/>
                  </a:cxn>
                  <a:cxn ang="0">
                    <a:pos x="1080" y="0"/>
                  </a:cxn>
                  <a:cxn ang="0">
                    <a:pos x="1098" y="4"/>
                  </a:cxn>
                  <a:cxn ang="0">
                    <a:pos x="1114" y="11"/>
                  </a:cxn>
                  <a:cxn ang="0">
                    <a:pos x="1130" y="22"/>
                  </a:cxn>
                  <a:cxn ang="0">
                    <a:pos x="1142" y="35"/>
                  </a:cxn>
                  <a:cxn ang="0">
                    <a:pos x="1153" y="50"/>
                  </a:cxn>
                  <a:cxn ang="0">
                    <a:pos x="1160" y="67"/>
                  </a:cxn>
                  <a:cxn ang="0">
                    <a:pos x="1164" y="85"/>
                  </a:cxn>
                  <a:cxn ang="0">
                    <a:pos x="1164" y="1324"/>
                  </a:cxn>
                  <a:cxn ang="0">
                    <a:pos x="1164" y="1334"/>
                  </a:cxn>
                  <a:cxn ang="0">
                    <a:pos x="1160" y="1352"/>
                  </a:cxn>
                  <a:cxn ang="0">
                    <a:pos x="1153" y="1369"/>
                  </a:cxn>
                  <a:cxn ang="0">
                    <a:pos x="1142" y="1384"/>
                  </a:cxn>
                  <a:cxn ang="0">
                    <a:pos x="1130" y="1397"/>
                  </a:cxn>
                  <a:cxn ang="0">
                    <a:pos x="1114" y="1408"/>
                  </a:cxn>
                  <a:cxn ang="0">
                    <a:pos x="1098" y="1415"/>
                  </a:cxn>
                  <a:cxn ang="0">
                    <a:pos x="1080" y="1419"/>
                  </a:cxn>
                  <a:cxn ang="0">
                    <a:pos x="95" y="1419"/>
                  </a:cxn>
                  <a:cxn ang="0">
                    <a:pos x="85" y="1419"/>
                  </a:cxn>
                  <a:cxn ang="0">
                    <a:pos x="67" y="1415"/>
                  </a:cxn>
                  <a:cxn ang="0">
                    <a:pos x="50" y="1408"/>
                  </a:cxn>
                  <a:cxn ang="0">
                    <a:pos x="35" y="1397"/>
                  </a:cxn>
                  <a:cxn ang="0">
                    <a:pos x="23" y="1384"/>
                  </a:cxn>
                  <a:cxn ang="0">
                    <a:pos x="11" y="1369"/>
                  </a:cxn>
                  <a:cxn ang="0">
                    <a:pos x="5" y="1352"/>
                  </a:cxn>
                  <a:cxn ang="0">
                    <a:pos x="0" y="1334"/>
                  </a:cxn>
                  <a:cxn ang="0">
                    <a:pos x="0" y="373"/>
                  </a:cxn>
                  <a:cxn ang="0">
                    <a:pos x="0" y="364"/>
                  </a:cxn>
                  <a:cxn ang="0">
                    <a:pos x="5" y="345"/>
                  </a:cxn>
                  <a:cxn ang="0">
                    <a:pos x="11" y="328"/>
                  </a:cxn>
                  <a:cxn ang="0">
                    <a:pos x="21" y="313"/>
                  </a:cxn>
                  <a:cxn ang="0">
                    <a:pos x="28" y="306"/>
                  </a:cxn>
                  <a:cxn ang="0">
                    <a:pos x="100" y="399"/>
                  </a:cxn>
                  <a:cxn ang="0">
                    <a:pos x="1065" y="1319"/>
                  </a:cxn>
                  <a:cxn ang="0">
                    <a:pos x="416" y="100"/>
                  </a:cxn>
                  <a:cxn ang="0">
                    <a:pos x="416" y="323"/>
                  </a:cxn>
                  <a:cxn ang="0">
                    <a:pos x="409" y="353"/>
                  </a:cxn>
                  <a:cxn ang="0">
                    <a:pos x="394" y="377"/>
                  </a:cxn>
                  <a:cxn ang="0">
                    <a:pos x="369" y="393"/>
                  </a:cxn>
                  <a:cxn ang="0">
                    <a:pos x="338" y="399"/>
                  </a:cxn>
                  <a:cxn ang="0">
                    <a:pos x="144" y="333"/>
                  </a:cxn>
                  <a:cxn ang="0">
                    <a:pos x="338" y="333"/>
                  </a:cxn>
                  <a:cxn ang="0">
                    <a:pos x="347" y="330"/>
                  </a:cxn>
                  <a:cxn ang="0">
                    <a:pos x="350" y="323"/>
                  </a:cxn>
                  <a:cxn ang="0">
                    <a:pos x="144" y="333"/>
                  </a:cxn>
                </a:cxnLst>
                <a:rect l="0" t="0" r="r" b="b"/>
                <a:pathLst>
                  <a:path w="1164" h="1419">
                    <a:moveTo>
                      <a:pt x="28" y="306"/>
                    </a:moveTo>
                    <a:lnTo>
                      <a:pt x="307" y="28"/>
                    </a:lnTo>
                    <a:lnTo>
                      <a:pt x="307" y="28"/>
                    </a:lnTo>
                    <a:lnTo>
                      <a:pt x="314" y="21"/>
                    </a:lnTo>
                    <a:lnTo>
                      <a:pt x="322" y="15"/>
                    </a:lnTo>
                    <a:lnTo>
                      <a:pt x="329" y="11"/>
                    </a:lnTo>
                    <a:lnTo>
                      <a:pt x="337" y="7"/>
                    </a:lnTo>
                    <a:lnTo>
                      <a:pt x="345" y="4"/>
                    </a:lnTo>
                    <a:lnTo>
                      <a:pt x="355" y="1"/>
                    </a:lnTo>
                    <a:lnTo>
                      <a:pt x="363" y="0"/>
                    </a:lnTo>
                    <a:lnTo>
                      <a:pt x="373" y="0"/>
                    </a:lnTo>
                    <a:lnTo>
                      <a:pt x="1070" y="0"/>
                    </a:lnTo>
                    <a:lnTo>
                      <a:pt x="1070" y="0"/>
                    </a:lnTo>
                    <a:lnTo>
                      <a:pt x="1080" y="0"/>
                    </a:lnTo>
                    <a:lnTo>
                      <a:pt x="1089" y="1"/>
                    </a:lnTo>
                    <a:lnTo>
                      <a:pt x="1098" y="4"/>
                    </a:lnTo>
                    <a:lnTo>
                      <a:pt x="1106" y="7"/>
                    </a:lnTo>
                    <a:lnTo>
                      <a:pt x="1114" y="11"/>
                    </a:lnTo>
                    <a:lnTo>
                      <a:pt x="1123" y="17"/>
                    </a:lnTo>
                    <a:lnTo>
                      <a:pt x="1130" y="22"/>
                    </a:lnTo>
                    <a:lnTo>
                      <a:pt x="1137" y="28"/>
                    </a:lnTo>
                    <a:lnTo>
                      <a:pt x="1142" y="35"/>
                    </a:lnTo>
                    <a:lnTo>
                      <a:pt x="1148" y="42"/>
                    </a:lnTo>
                    <a:lnTo>
                      <a:pt x="1153" y="50"/>
                    </a:lnTo>
                    <a:lnTo>
                      <a:pt x="1157" y="58"/>
                    </a:lnTo>
                    <a:lnTo>
                      <a:pt x="1160" y="67"/>
                    </a:lnTo>
                    <a:lnTo>
                      <a:pt x="1163" y="75"/>
                    </a:lnTo>
                    <a:lnTo>
                      <a:pt x="1164" y="85"/>
                    </a:lnTo>
                    <a:lnTo>
                      <a:pt x="1164" y="94"/>
                    </a:lnTo>
                    <a:lnTo>
                      <a:pt x="1164" y="1324"/>
                    </a:lnTo>
                    <a:lnTo>
                      <a:pt x="1164" y="1324"/>
                    </a:lnTo>
                    <a:lnTo>
                      <a:pt x="1164" y="1334"/>
                    </a:lnTo>
                    <a:lnTo>
                      <a:pt x="1163" y="1344"/>
                    </a:lnTo>
                    <a:lnTo>
                      <a:pt x="1160" y="1352"/>
                    </a:lnTo>
                    <a:lnTo>
                      <a:pt x="1157" y="1361"/>
                    </a:lnTo>
                    <a:lnTo>
                      <a:pt x="1153" y="1369"/>
                    </a:lnTo>
                    <a:lnTo>
                      <a:pt x="1148" y="1377"/>
                    </a:lnTo>
                    <a:lnTo>
                      <a:pt x="1142" y="1384"/>
                    </a:lnTo>
                    <a:lnTo>
                      <a:pt x="1137" y="1391"/>
                    </a:lnTo>
                    <a:lnTo>
                      <a:pt x="1130" y="1397"/>
                    </a:lnTo>
                    <a:lnTo>
                      <a:pt x="1123" y="1402"/>
                    </a:lnTo>
                    <a:lnTo>
                      <a:pt x="1114" y="1408"/>
                    </a:lnTo>
                    <a:lnTo>
                      <a:pt x="1106" y="1412"/>
                    </a:lnTo>
                    <a:lnTo>
                      <a:pt x="1098" y="1415"/>
                    </a:lnTo>
                    <a:lnTo>
                      <a:pt x="1089" y="1417"/>
                    </a:lnTo>
                    <a:lnTo>
                      <a:pt x="1080" y="1419"/>
                    </a:lnTo>
                    <a:lnTo>
                      <a:pt x="1070" y="1419"/>
                    </a:lnTo>
                    <a:lnTo>
                      <a:pt x="95" y="1419"/>
                    </a:lnTo>
                    <a:lnTo>
                      <a:pt x="95" y="1419"/>
                    </a:lnTo>
                    <a:lnTo>
                      <a:pt x="85" y="1419"/>
                    </a:lnTo>
                    <a:lnTo>
                      <a:pt x="75" y="1417"/>
                    </a:lnTo>
                    <a:lnTo>
                      <a:pt x="67" y="1415"/>
                    </a:lnTo>
                    <a:lnTo>
                      <a:pt x="59" y="1412"/>
                    </a:lnTo>
                    <a:lnTo>
                      <a:pt x="50" y="1408"/>
                    </a:lnTo>
                    <a:lnTo>
                      <a:pt x="42" y="1402"/>
                    </a:lnTo>
                    <a:lnTo>
                      <a:pt x="35" y="1397"/>
                    </a:lnTo>
                    <a:lnTo>
                      <a:pt x="28" y="1391"/>
                    </a:lnTo>
                    <a:lnTo>
                      <a:pt x="23" y="1384"/>
                    </a:lnTo>
                    <a:lnTo>
                      <a:pt x="17" y="1377"/>
                    </a:lnTo>
                    <a:lnTo>
                      <a:pt x="11" y="1369"/>
                    </a:lnTo>
                    <a:lnTo>
                      <a:pt x="7" y="1361"/>
                    </a:lnTo>
                    <a:lnTo>
                      <a:pt x="5" y="1352"/>
                    </a:lnTo>
                    <a:lnTo>
                      <a:pt x="2" y="1344"/>
                    </a:lnTo>
                    <a:lnTo>
                      <a:pt x="0" y="1334"/>
                    </a:lnTo>
                    <a:lnTo>
                      <a:pt x="0" y="1324"/>
                    </a:lnTo>
                    <a:lnTo>
                      <a:pt x="0" y="373"/>
                    </a:lnTo>
                    <a:lnTo>
                      <a:pt x="0" y="373"/>
                    </a:lnTo>
                    <a:lnTo>
                      <a:pt x="0" y="364"/>
                    </a:lnTo>
                    <a:lnTo>
                      <a:pt x="2" y="355"/>
                    </a:lnTo>
                    <a:lnTo>
                      <a:pt x="5" y="345"/>
                    </a:lnTo>
                    <a:lnTo>
                      <a:pt x="7" y="337"/>
                    </a:lnTo>
                    <a:lnTo>
                      <a:pt x="11" y="328"/>
                    </a:lnTo>
                    <a:lnTo>
                      <a:pt x="16" y="321"/>
                    </a:lnTo>
                    <a:lnTo>
                      <a:pt x="21" y="313"/>
                    </a:lnTo>
                    <a:lnTo>
                      <a:pt x="28" y="306"/>
                    </a:lnTo>
                    <a:lnTo>
                      <a:pt x="28" y="306"/>
                    </a:lnTo>
                    <a:close/>
                    <a:moveTo>
                      <a:pt x="338" y="399"/>
                    </a:moveTo>
                    <a:lnTo>
                      <a:pt x="100" y="399"/>
                    </a:lnTo>
                    <a:lnTo>
                      <a:pt x="100" y="1319"/>
                    </a:lnTo>
                    <a:lnTo>
                      <a:pt x="1065" y="1319"/>
                    </a:lnTo>
                    <a:lnTo>
                      <a:pt x="1065" y="100"/>
                    </a:lnTo>
                    <a:lnTo>
                      <a:pt x="416" y="100"/>
                    </a:lnTo>
                    <a:lnTo>
                      <a:pt x="416" y="323"/>
                    </a:lnTo>
                    <a:lnTo>
                      <a:pt x="416" y="323"/>
                    </a:lnTo>
                    <a:lnTo>
                      <a:pt x="415" y="338"/>
                    </a:lnTo>
                    <a:lnTo>
                      <a:pt x="409" y="353"/>
                    </a:lnTo>
                    <a:lnTo>
                      <a:pt x="402" y="366"/>
                    </a:lnTo>
                    <a:lnTo>
                      <a:pt x="394" y="377"/>
                    </a:lnTo>
                    <a:lnTo>
                      <a:pt x="381" y="387"/>
                    </a:lnTo>
                    <a:lnTo>
                      <a:pt x="369" y="393"/>
                    </a:lnTo>
                    <a:lnTo>
                      <a:pt x="354" y="398"/>
                    </a:lnTo>
                    <a:lnTo>
                      <a:pt x="338" y="399"/>
                    </a:lnTo>
                    <a:lnTo>
                      <a:pt x="338" y="399"/>
                    </a:lnTo>
                    <a:close/>
                    <a:moveTo>
                      <a:pt x="144" y="333"/>
                    </a:moveTo>
                    <a:lnTo>
                      <a:pt x="338" y="333"/>
                    </a:lnTo>
                    <a:lnTo>
                      <a:pt x="338" y="333"/>
                    </a:lnTo>
                    <a:lnTo>
                      <a:pt x="343" y="333"/>
                    </a:lnTo>
                    <a:lnTo>
                      <a:pt x="347" y="330"/>
                    </a:lnTo>
                    <a:lnTo>
                      <a:pt x="348" y="327"/>
                    </a:lnTo>
                    <a:lnTo>
                      <a:pt x="350" y="323"/>
                    </a:lnTo>
                    <a:lnTo>
                      <a:pt x="350" y="126"/>
                    </a:lnTo>
                    <a:lnTo>
                      <a:pt x="144" y="333"/>
                    </a:lnTo>
                    <a:lnTo>
                      <a:pt x="144" y="333"/>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 name="Freeform 180">
                <a:extLst>
                  <a:ext uri="{FF2B5EF4-FFF2-40B4-BE49-F238E27FC236}">
                    <a16:creationId xmlns:a16="http://schemas.microsoft.com/office/drawing/2014/main" id="{14BD6158-71DE-45DF-8FA2-D7F6366A7704}"/>
                  </a:ext>
                </a:extLst>
              </p:cNvPr>
              <p:cNvSpPr>
                <a:spLocks noEditPoints="1"/>
              </p:cNvSpPr>
              <p:nvPr/>
            </p:nvSpPr>
            <p:spPr bwMode="auto">
              <a:xfrm>
                <a:off x="-9007475" y="-347662"/>
                <a:ext cx="658812" cy="695325"/>
              </a:xfrm>
              <a:custGeom>
                <a:avLst/>
                <a:gdLst/>
                <a:ahLst/>
                <a:cxnLst>
                  <a:cxn ang="0">
                    <a:pos x="282" y="794"/>
                  </a:cxn>
                  <a:cxn ang="0">
                    <a:pos x="232" y="850"/>
                  </a:cxn>
                  <a:cxn ang="0">
                    <a:pos x="149" y="876"/>
                  </a:cxn>
                  <a:cxn ang="0">
                    <a:pos x="54" y="841"/>
                  </a:cxn>
                  <a:cxn ang="0">
                    <a:pos x="7" y="769"/>
                  </a:cxn>
                  <a:cxn ang="0">
                    <a:pos x="7" y="681"/>
                  </a:cxn>
                  <a:cxn ang="0">
                    <a:pos x="52" y="610"/>
                  </a:cxn>
                  <a:cxn ang="0">
                    <a:pos x="126" y="575"/>
                  </a:cxn>
                  <a:cxn ang="0">
                    <a:pos x="88" y="455"/>
                  </a:cxn>
                  <a:cxn ang="0">
                    <a:pos x="163" y="399"/>
                  </a:cxn>
                  <a:cxn ang="0">
                    <a:pos x="250" y="250"/>
                  </a:cxn>
                  <a:cxn ang="0">
                    <a:pos x="415" y="138"/>
                  </a:cxn>
                  <a:cxn ang="0">
                    <a:pos x="454" y="10"/>
                  </a:cxn>
                  <a:cxn ang="0">
                    <a:pos x="805" y="2"/>
                  </a:cxn>
                  <a:cxn ang="0">
                    <a:pos x="831" y="34"/>
                  </a:cxn>
                  <a:cxn ang="0">
                    <a:pos x="817" y="294"/>
                  </a:cxn>
                  <a:cxn ang="0">
                    <a:pos x="763" y="388"/>
                  </a:cxn>
                  <a:cxn ang="0">
                    <a:pos x="760" y="423"/>
                  </a:cxn>
                  <a:cxn ang="0">
                    <a:pos x="727" y="581"/>
                  </a:cxn>
                  <a:cxn ang="0">
                    <a:pos x="787" y="618"/>
                  </a:cxn>
                  <a:cxn ang="0">
                    <a:pos x="830" y="710"/>
                  </a:cxn>
                  <a:cxn ang="0">
                    <a:pos x="813" y="797"/>
                  </a:cxn>
                  <a:cxn ang="0">
                    <a:pos x="753" y="858"/>
                  </a:cxn>
                  <a:cxn ang="0">
                    <a:pos x="666" y="875"/>
                  </a:cxn>
                  <a:cxn ang="0">
                    <a:pos x="576" y="832"/>
                  </a:cxn>
                  <a:cxn ang="0">
                    <a:pos x="539" y="767"/>
                  </a:cxn>
                  <a:cxn ang="0">
                    <a:pos x="429" y="815"/>
                  </a:cxn>
                  <a:cxn ang="0">
                    <a:pos x="410" y="749"/>
                  </a:cxn>
                  <a:cxn ang="0">
                    <a:pos x="336" y="228"/>
                  </a:cxn>
                  <a:cxn ang="0">
                    <a:pos x="238" y="341"/>
                  </a:cxn>
                  <a:cxn ang="0">
                    <a:pos x="235" y="480"/>
                  </a:cxn>
                  <a:cxn ang="0">
                    <a:pos x="248" y="516"/>
                  </a:cxn>
                  <a:cxn ang="0">
                    <a:pos x="219" y="592"/>
                  </a:cxn>
                  <a:cxn ang="0">
                    <a:pos x="270" y="636"/>
                  </a:cxn>
                  <a:cxn ang="0">
                    <a:pos x="410" y="704"/>
                  </a:cxn>
                  <a:cxn ang="0">
                    <a:pos x="428" y="638"/>
                  </a:cxn>
                  <a:cxn ang="0">
                    <a:pos x="537" y="685"/>
                  </a:cxn>
                  <a:cxn ang="0">
                    <a:pos x="576" y="618"/>
                  </a:cxn>
                  <a:cxn ang="0">
                    <a:pos x="647" y="578"/>
                  </a:cxn>
                  <a:cxn ang="0">
                    <a:pos x="598" y="419"/>
                  </a:cxn>
                  <a:cxn ang="0">
                    <a:pos x="666" y="302"/>
                  </a:cxn>
                  <a:cxn ang="0">
                    <a:pos x="453" y="290"/>
                  </a:cxn>
                  <a:cxn ang="0">
                    <a:pos x="764" y="67"/>
                  </a:cxn>
                  <a:cxn ang="0">
                    <a:pos x="741" y="665"/>
                  </a:cxn>
                  <a:cxn ang="0">
                    <a:pos x="681" y="641"/>
                  </a:cxn>
                  <a:cxn ang="0">
                    <a:pos x="623" y="665"/>
                  </a:cxn>
                  <a:cxn ang="0">
                    <a:pos x="598" y="733"/>
                  </a:cxn>
                  <a:cxn ang="0">
                    <a:pos x="649" y="803"/>
                  </a:cxn>
                  <a:cxn ang="0">
                    <a:pos x="698" y="808"/>
                  </a:cxn>
                  <a:cxn ang="0">
                    <a:pos x="759" y="758"/>
                  </a:cxn>
                  <a:cxn ang="0">
                    <a:pos x="759" y="692"/>
                  </a:cxn>
                  <a:cxn ang="0">
                    <a:pos x="181" y="647"/>
                  </a:cxn>
                  <a:cxn ang="0">
                    <a:pos x="133" y="642"/>
                  </a:cxn>
                  <a:cxn ang="0">
                    <a:pos x="72" y="692"/>
                  </a:cxn>
                  <a:cxn ang="0">
                    <a:pos x="72" y="758"/>
                  </a:cxn>
                  <a:cxn ang="0">
                    <a:pos x="133" y="808"/>
                  </a:cxn>
                  <a:cxn ang="0">
                    <a:pos x="181" y="803"/>
                  </a:cxn>
                  <a:cxn ang="0">
                    <a:pos x="232" y="733"/>
                  </a:cxn>
                  <a:cxn ang="0">
                    <a:pos x="207" y="665"/>
                  </a:cxn>
                </a:cxnLst>
                <a:rect l="0" t="0" r="r" b="b"/>
                <a:pathLst>
                  <a:path w="831" h="876">
                    <a:moveTo>
                      <a:pt x="410" y="749"/>
                    </a:moveTo>
                    <a:lnTo>
                      <a:pt x="296" y="749"/>
                    </a:lnTo>
                    <a:lnTo>
                      <a:pt x="296" y="749"/>
                    </a:lnTo>
                    <a:lnTo>
                      <a:pt x="295" y="761"/>
                    </a:lnTo>
                    <a:lnTo>
                      <a:pt x="291" y="772"/>
                    </a:lnTo>
                    <a:lnTo>
                      <a:pt x="286" y="783"/>
                    </a:lnTo>
                    <a:lnTo>
                      <a:pt x="282" y="794"/>
                    </a:lnTo>
                    <a:lnTo>
                      <a:pt x="277" y="804"/>
                    </a:lnTo>
                    <a:lnTo>
                      <a:pt x="270" y="814"/>
                    </a:lnTo>
                    <a:lnTo>
                      <a:pt x="263" y="823"/>
                    </a:lnTo>
                    <a:lnTo>
                      <a:pt x="255" y="832"/>
                    </a:lnTo>
                    <a:lnTo>
                      <a:pt x="255" y="832"/>
                    </a:lnTo>
                    <a:lnTo>
                      <a:pt x="243" y="841"/>
                    </a:lnTo>
                    <a:lnTo>
                      <a:pt x="232" y="850"/>
                    </a:lnTo>
                    <a:lnTo>
                      <a:pt x="220" y="858"/>
                    </a:lnTo>
                    <a:lnTo>
                      <a:pt x="207" y="864"/>
                    </a:lnTo>
                    <a:lnTo>
                      <a:pt x="194" y="869"/>
                    </a:lnTo>
                    <a:lnTo>
                      <a:pt x="180" y="873"/>
                    </a:lnTo>
                    <a:lnTo>
                      <a:pt x="165" y="875"/>
                    </a:lnTo>
                    <a:lnTo>
                      <a:pt x="149" y="876"/>
                    </a:lnTo>
                    <a:lnTo>
                      <a:pt x="149" y="876"/>
                    </a:lnTo>
                    <a:lnTo>
                      <a:pt x="134" y="875"/>
                    </a:lnTo>
                    <a:lnTo>
                      <a:pt x="119" y="873"/>
                    </a:lnTo>
                    <a:lnTo>
                      <a:pt x="105" y="869"/>
                    </a:lnTo>
                    <a:lnTo>
                      <a:pt x="91" y="864"/>
                    </a:lnTo>
                    <a:lnTo>
                      <a:pt x="77" y="858"/>
                    </a:lnTo>
                    <a:lnTo>
                      <a:pt x="66" y="850"/>
                    </a:lnTo>
                    <a:lnTo>
                      <a:pt x="54" y="841"/>
                    </a:lnTo>
                    <a:lnTo>
                      <a:pt x="44" y="832"/>
                    </a:lnTo>
                    <a:lnTo>
                      <a:pt x="44" y="832"/>
                    </a:lnTo>
                    <a:lnTo>
                      <a:pt x="34" y="821"/>
                    </a:lnTo>
                    <a:lnTo>
                      <a:pt x="25" y="810"/>
                    </a:lnTo>
                    <a:lnTo>
                      <a:pt x="18" y="797"/>
                    </a:lnTo>
                    <a:lnTo>
                      <a:pt x="11" y="783"/>
                    </a:lnTo>
                    <a:lnTo>
                      <a:pt x="7" y="769"/>
                    </a:lnTo>
                    <a:lnTo>
                      <a:pt x="2" y="755"/>
                    </a:lnTo>
                    <a:lnTo>
                      <a:pt x="1" y="740"/>
                    </a:lnTo>
                    <a:lnTo>
                      <a:pt x="0" y="725"/>
                    </a:lnTo>
                    <a:lnTo>
                      <a:pt x="0" y="725"/>
                    </a:lnTo>
                    <a:lnTo>
                      <a:pt x="1" y="710"/>
                    </a:lnTo>
                    <a:lnTo>
                      <a:pt x="2" y="695"/>
                    </a:lnTo>
                    <a:lnTo>
                      <a:pt x="7" y="681"/>
                    </a:lnTo>
                    <a:lnTo>
                      <a:pt x="11" y="667"/>
                    </a:lnTo>
                    <a:lnTo>
                      <a:pt x="18" y="653"/>
                    </a:lnTo>
                    <a:lnTo>
                      <a:pt x="25" y="641"/>
                    </a:lnTo>
                    <a:lnTo>
                      <a:pt x="34" y="629"/>
                    </a:lnTo>
                    <a:lnTo>
                      <a:pt x="44" y="618"/>
                    </a:lnTo>
                    <a:lnTo>
                      <a:pt x="44" y="618"/>
                    </a:lnTo>
                    <a:lnTo>
                      <a:pt x="52" y="610"/>
                    </a:lnTo>
                    <a:lnTo>
                      <a:pt x="61" y="603"/>
                    </a:lnTo>
                    <a:lnTo>
                      <a:pt x="70" y="596"/>
                    </a:lnTo>
                    <a:lnTo>
                      <a:pt x="81" y="591"/>
                    </a:lnTo>
                    <a:lnTo>
                      <a:pt x="91" y="586"/>
                    </a:lnTo>
                    <a:lnTo>
                      <a:pt x="102" y="582"/>
                    </a:lnTo>
                    <a:lnTo>
                      <a:pt x="115" y="578"/>
                    </a:lnTo>
                    <a:lnTo>
                      <a:pt x="126" y="575"/>
                    </a:lnTo>
                    <a:lnTo>
                      <a:pt x="84" y="483"/>
                    </a:lnTo>
                    <a:lnTo>
                      <a:pt x="84" y="483"/>
                    </a:lnTo>
                    <a:lnTo>
                      <a:pt x="81" y="477"/>
                    </a:lnTo>
                    <a:lnTo>
                      <a:pt x="80" y="471"/>
                    </a:lnTo>
                    <a:lnTo>
                      <a:pt x="81" y="465"/>
                    </a:lnTo>
                    <a:lnTo>
                      <a:pt x="84" y="459"/>
                    </a:lnTo>
                    <a:lnTo>
                      <a:pt x="88" y="455"/>
                    </a:lnTo>
                    <a:lnTo>
                      <a:pt x="94" y="451"/>
                    </a:lnTo>
                    <a:lnTo>
                      <a:pt x="101" y="449"/>
                    </a:lnTo>
                    <a:lnTo>
                      <a:pt x="109" y="451"/>
                    </a:lnTo>
                    <a:lnTo>
                      <a:pt x="147" y="459"/>
                    </a:lnTo>
                    <a:lnTo>
                      <a:pt x="147" y="459"/>
                    </a:lnTo>
                    <a:lnTo>
                      <a:pt x="153" y="429"/>
                    </a:lnTo>
                    <a:lnTo>
                      <a:pt x="163" y="399"/>
                    </a:lnTo>
                    <a:lnTo>
                      <a:pt x="174" y="372"/>
                    </a:lnTo>
                    <a:lnTo>
                      <a:pt x="187" y="344"/>
                    </a:lnTo>
                    <a:lnTo>
                      <a:pt x="201" y="319"/>
                    </a:lnTo>
                    <a:lnTo>
                      <a:pt x="216" y="294"/>
                    </a:lnTo>
                    <a:lnTo>
                      <a:pt x="232" y="271"/>
                    </a:lnTo>
                    <a:lnTo>
                      <a:pt x="250" y="250"/>
                    </a:lnTo>
                    <a:lnTo>
                      <a:pt x="250" y="250"/>
                    </a:lnTo>
                    <a:lnTo>
                      <a:pt x="270" y="228"/>
                    </a:lnTo>
                    <a:lnTo>
                      <a:pt x="292" y="208"/>
                    </a:lnTo>
                    <a:lnTo>
                      <a:pt x="316" y="190"/>
                    </a:lnTo>
                    <a:lnTo>
                      <a:pt x="339" y="174"/>
                    </a:lnTo>
                    <a:lnTo>
                      <a:pt x="364" y="160"/>
                    </a:lnTo>
                    <a:lnTo>
                      <a:pt x="389" y="147"/>
                    </a:lnTo>
                    <a:lnTo>
                      <a:pt x="415" y="138"/>
                    </a:lnTo>
                    <a:lnTo>
                      <a:pt x="443" y="131"/>
                    </a:lnTo>
                    <a:lnTo>
                      <a:pt x="443" y="34"/>
                    </a:lnTo>
                    <a:lnTo>
                      <a:pt x="443" y="34"/>
                    </a:lnTo>
                    <a:lnTo>
                      <a:pt x="444" y="27"/>
                    </a:lnTo>
                    <a:lnTo>
                      <a:pt x="446" y="21"/>
                    </a:lnTo>
                    <a:lnTo>
                      <a:pt x="450" y="16"/>
                    </a:lnTo>
                    <a:lnTo>
                      <a:pt x="454" y="10"/>
                    </a:lnTo>
                    <a:lnTo>
                      <a:pt x="460" y="6"/>
                    </a:lnTo>
                    <a:lnTo>
                      <a:pt x="465" y="3"/>
                    </a:lnTo>
                    <a:lnTo>
                      <a:pt x="472" y="2"/>
                    </a:lnTo>
                    <a:lnTo>
                      <a:pt x="479" y="0"/>
                    </a:lnTo>
                    <a:lnTo>
                      <a:pt x="798" y="0"/>
                    </a:lnTo>
                    <a:lnTo>
                      <a:pt x="798" y="0"/>
                    </a:lnTo>
                    <a:lnTo>
                      <a:pt x="805" y="2"/>
                    </a:lnTo>
                    <a:lnTo>
                      <a:pt x="810" y="3"/>
                    </a:lnTo>
                    <a:lnTo>
                      <a:pt x="817" y="6"/>
                    </a:lnTo>
                    <a:lnTo>
                      <a:pt x="821" y="10"/>
                    </a:lnTo>
                    <a:lnTo>
                      <a:pt x="825" y="16"/>
                    </a:lnTo>
                    <a:lnTo>
                      <a:pt x="828" y="21"/>
                    </a:lnTo>
                    <a:lnTo>
                      <a:pt x="831" y="27"/>
                    </a:lnTo>
                    <a:lnTo>
                      <a:pt x="831" y="34"/>
                    </a:lnTo>
                    <a:lnTo>
                      <a:pt x="831" y="266"/>
                    </a:lnTo>
                    <a:lnTo>
                      <a:pt x="831" y="266"/>
                    </a:lnTo>
                    <a:lnTo>
                      <a:pt x="831" y="273"/>
                    </a:lnTo>
                    <a:lnTo>
                      <a:pt x="828" y="279"/>
                    </a:lnTo>
                    <a:lnTo>
                      <a:pt x="825" y="284"/>
                    </a:lnTo>
                    <a:lnTo>
                      <a:pt x="821" y="290"/>
                    </a:lnTo>
                    <a:lnTo>
                      <a:pt x="817" y="294"/>
                    </a:lnTo>
                    <a:lnTo>
                      <a:pt x="810" y="297"/>
                    </a:lnTo>
                    <a:lnTo>
                      <a:pt x="805" y="300"/>
                    </a:lnTo>
                    <a:lnTo>
                      <a:pt x="798" y="300"/>
                    </a:lnTo>
                    <a:lnTo>
                      <a:pt x="692" y="300"/>
                    </a:lnTo>
                    <a:lnTo>
                      <a:pt x="692" y="300"/>
                    </a:lnTo>
                    <a:lnTo>
                      <a:pt x="697" y="302"/>
                    </a:lnTo>
                    <a:lnTo>
                      <a:pt x="763" y="388"/>
                    </a:lnTo>
                    <a:lnTo>
                      <a:pt x="763" y="388"/>
                    </a:lnTo>
                    <a:lnTo>
                      <a:pt x="767" y="393"/>
                    </a:lnTo>
                    <a:lnTo>
                      <a:pt x="769" y="399"/>
                    </a:lnTo>
                    <a:lnTo>
                      <a:pt x="770" y="405"/>
                    </a:lnTo>
                    <a:lnTo>
                      <a:pt x="769" y="412"/>
                    </a:lnTo>
                    <a:lnTo>
                      <a:pt x="766" y="417"/>
                    </a:lnTo>
                    <a:lnTo>
                      <a:pt x="760" y="423"/>
                    </a:lnTo>
                    <a:lnTo>
                      <a:pt x="753" y="426"/>
                    </a:lnTo>
                    <a:lnTo>
                      <a:pt x="745" y="427"/>
                    </a:lnTo>
                    <a:lnTo>
                      <a:pt x="704" y="427"/>
                    </a:lnTo>
                    <a:lnTo>
                      <a:pt x="704" y="575"/>
                    </a:lnTo>
                    <a:lnTo>
                      <a:pt x="704" y="575"/>
                    </a:lnTo>
                    <a:lnTo>
                      <a:pt x="716" y="578"/>
                    </a:lnTo>
                    <a:lnTo>
                      <a:pt x="727" y="581"/>
                    </a:lnTo>
                    <a:lnTo>
                      <a:pt x="738" y="585"/>
                    </a:lnTo>
                    <a:lnTo>
                      <a:pt x="749" y="591"/>
                    </a:lnTo>
                    <a:lnTo>
                      <a:pt x="759" y="596"/>
                    </a:lnTo>
                    <a:lnTo>
                      <a:pt x="770" y="603"/>
                    </a:lnTo>
                    <a:lnTo>
                      <a:pt x="778" y="610"/>
                    </a:lnTo>
                    <a:lnTo>
                      <a:pt x="787" y="618"/>
                    </a:lnTo>
                    <a:lnTo>
                      <a:pt x="787" y="618"/>
                    </a:lnTo>
                    <a:lnTo>
                      <a:pt x="796" y="629"/>
                    </a:lnTo>
                    <a:lnTo>
                      <a:pt x="806" y="641"/>
                    </a:lnTo>
                    <a:lnTo>
                      <a:pt x="813" y="653"/>
                    </a:lnTo>
                    <a:lnTo>
                      <a:pt x="820" y="667"/>
                    </a:lnTo>
                    <a:lnTo>
                      <a:pt x="824" y="681"/>
                    </a:lnTo>
                    <a:lnTo>
                      <a:pt x="828" y="695"/>
                    </a:lnTo>
                    <a:lnTo>
                      <a:pt x="830" y="710"/>
                    </a:lnTo>
                    <a:lnTo>
                      <a:pt x="831" y="725"/>
                    </a:lnTo>
                    <a:lnTo>
                      <a:pt x="831" y="725"/>
                    </a:lnTo>
                    <a:lnTo>
                      <a:pt x="830" y="740"/>
                    </a:lnTo>
                    <a:lnTo>
                      <a:pt x="828" y="755"/>
                    </a:lnTo>
                    <a:lnTo>
                      <a:pt x="824" y="769"/>
                    </a:lnTo>
                    <a:lnTo>
                      <a:pt x="820" y="783"/>
                    </a:lnTo>
                    <a:lnTo>
                      <a:pt x="813" y="797"/>
                    </a:lnTo>
                    <a:lnTo>
                      <a:pt x="806" y="810"/>
                    </a:lnTo>
                    <a:lnTo>
                      <a:pt x="796" y="821"/>
                    </a:lnTo>
                    <a:lnTo>
                      <a:pt x="787" y="832"/>
                    </a:lnTo>
                    <a:lnTo>
                      <a:pt x="787" y="832"/>
                    </a:lnTo>
                    <a:lnTo>
                      <a:pt x="777" y="841"/>
                    </a:lnTo>
                    <a:lnTo>
                      <a:pt x="764" y="850"/>
                    </a:lnTo>
                    <a:lnTo>
                      <a:pt x="753" y="858"/>
                    </a:lnTo>
                    <a:lnTo>
                      <a:pt x="740" y="864"/>
                    </a:lnTo>
                    <a:lnTo>
                      <a:pt x="726" y="869"/>
                    </a:lnTo>
                    <a:lnTo>
                      <a:pt x="712" y="873"/>
                    </a:lnTo>
                    <a:lnTo>
                      <a:pt x="697" y="875"/>
                    </a:lnTo>
                    <a:lnTo>
                      <a:pt x="681" y="876"/>
                    </a:lnTo>
                    <a:lnTo>
                      <a:pt x="681" y="876"/>
                    </a:lnTo>
                    <a:lnTo>
                      <a:pt x="666" y="875"/>
                    </a:lnTo>
                    <a:lnTo>
                      <a:pt x="651" y="873"/>
                    </a:lnTo>
                    <a:lnTo>
                      <a:pt x="637" y="869"/>
                    </a:lnTo>
                    <a:lnTo>
                      <a:pt x="623" y="864"/>
                    </a:lnTo>
                    <a:lnTo>
                      <a:pt x="611" y="858"/>
                    </a:lnTo>
                    <a:lnTo>
                      <a:pt x="598" y="850"/>
                    </a:lnTo>
                    <a:lnTo>
                      <a:pt x="587" y="841"/>
                    </a:lnTo>
                    <a:lnTo>
                      <a:pt x="576" y="832"/>
                    </a:lnTo>
                    <a:lnTo>
                      <a:pt x="576" y="832"/>
                    </a:lnTo>
                    <a:lnTo>
                      <a:pt x="568" y="822"/>
                    </a:lnTo>
                    <a:lnTo>
                      <a:pt x="559" y="812"/>
                    </a:lnTo>
                    <a:lnTo>
                      <a:pt x="552" y="803"/>
                    </a:lnTo>
                    <a:lnTo>
                      <a:pt x="547" y="790"/>
                    </a:lnTo>
                    <a:lnTo>
                      <a:pt x="541" y="779"/>
                    </a:lnTo>
                    <a:lnTo>
                      <a:pt x="539" y="767"/>
                    </a:lnTo>
                    <a:lnTo>
                      <a:pt x="534" y="754"/>
                    </a:lnTo>
                    <a:lnTo>
                      <a:pt x="533" y="742"/>
                    </a:lnTo>
                    <a:lnTo>
                      <a:pt x="446" y="808"/>
                    </a:lnTo>
                    <a:lnTo>
                      <a:pt x="446" y="808"/>
                    </a:lnTo>
                    <a:lnTo>
                      <a:pt x="442" y="812"/>
                    </a:lnTo>
                    <a:lnTo>
                      <a:pt x="436" y="815"/>
                    </a:lnTo>
                    <a:lnTo>
                      <a:pt x="429" y="815"/>
                    </a:lnTo>
                    <a:lnTo>
                      <a:pt x="424" y="814"/>
                    </a:lnTo>
                    <a:lnTo>
                      <a:pt x="418" y="811"/>
                    </a:lnTo>
                    <a:lnTo>
                      <a:pt x="414" y="807"/>
                    </a:lnTo>
                    <a:lnTo>
                      <a:pt x="411" y="800"/>
                    </a:lnTo>
                    <a:lnTo>
                      <a:pt x="410" y="790"/>
                    </a:lnTo>
                    <a:lnTo>
                      <a:pt x="410" y="749"/>
                    </a:lnTo>
                    <a:lnTo>
                      <a:pt x="410" y="749"/>
                    </a:lnTo>
                    <a:close/>
                    <a:moveTo>
                      <a:pt x="443" y="176"/>
                    </a:moveTo>
                    <a:lnTo>
                      <a:pt x="443" y="176"/>
                    </a:lnTo>
                    <a:lnTo>
                      <a:pt x="421" y="183"/>
                    </a:lnTo>
                    <a:lnTo>
                      <a:pt x="399" y="192"/>
                    </a:lnTo>
                    <a:lnTo>
                      <a:pt x="377" y="203"/>
                    </a:lnTo>
                    <a:lnTo>
                      <a:pt x="357" y="215"/>
                    </a:lnTo>
                    <a:lnTo>
                      <a:pt x="336" y="228"/>
                    </a:lnTo>
                    <a:lnTo>
                      <a:pt x="318" y="243"/>
                    </a:lnTo>
                    <a:lnTo>
                      <a:pt x="300" y="261"/>
                    </a:lnTo>
                    <a:lnTo>
                      <a:pt x="282" y="279"/>
                    </a:lnTo>
                    <a:lnTo>
                      <a:pt x="282" y="279"/>
                    </a:lnTo>
                    <a:lnTo>
                      <a:pt x="267" y="298"/>
                    </a:lnTo>
                    <a:lnTo>
                      <a:pt x="252" y="319"/>
                    </a:lnTo>
                    <a:lnTo>
                      <a:pt x="238" y="341"/>
                    </a:lnTo>
                    <a:lnTo>
                      <a:pt x="225" y="365"/>
                    </a:lnTo>
                    <a:lnTo>
                      <a:pt x="214" y="390"/>
                    </a:lnTo>
                    <a:lnTo>
                      <a:pt x="205" y="415"/>
                    </a:lnTo>
                    <a:lnTo>
                      <a:pt x="196" y="441"/>
                    </a:lnTo>
                    <a:lnTo>
                      <a:pt x="189" y="469"/>
                    </a:lnTo>
                    <a:lnTo>
                      <a:pt x="235" y="480"/>
                    </a:lnTo>
                    <a:lnTo>
                      <a:pt x="235" y="480"/>
                    </a:lnTo>
                    <a:lnTo>
                      <a:pt x="243" y="483"/>
                    </a:lnTo>
                    <a:lnTo>
                      <a:pt x="248" y="487"/>
                    </a:lnTo>
                    <a:lnTo>
                      <a:pt x="252" y="492"/>
                    </a:lnTo>
                    <a:lnTo>
                      <a:pt x="253" y="498"/>
                    </a:lnTo>
                    <a:lnTo>
                      <a:pt x="253" y="503"/>
                    </a:lnTo>
                    <a:lnTo>
                      <a:pt x="250" y="510"/>
                    </a:lnTo>
                    <a:lnTo>
                      <a:pt x="248" y="516"/>
                    </a:lnTo>
                    <a:lnTo>
                      <a:pt x="243" y="520"/>
                    </a:lnTo>
                    <a:lnTo>
                      <a:pt x="176" y="577"/>
                    </a:lnTo>
                    <a:lnTo>
                      <a:pt x="176" y="577"/>
                    </a:lnTo>
                    <a:lnTo>
                      <a:pt x="187" y="580"/>
                    </a:lnTo>
                    <a:lnTo>
                      <a:pt x="198" y="582"/>
                    </a:lnTo>
                    <a:lnTo>
                      <a:pt x="209" y="586"/>
                    </a:lnTo>
                    <a:lnTo>
                      <a:pt x="219" y="592"/>
                    </a:lnTo>
                    <a:lnTo>
                      <a:pt x="228" y="598"/>
                    </a:lnTo>
                    <a:lnTo>
                      <a:pt x="238" y="603"/>
                    </a:lnTo>
                    <a:lnTo>
                      <a:pt x="246" y="610"/>
                    </a:lnTo>
                    <a:lnTo>
                      <a:pt x="255" y="618"/>
                    </a:lnTo>
                    <a:lnTo>
                      <a:pt x="255" y="618"/>
                    </a:lnTo>
                    <a:lnTo>
                      <a:pt x="263" y="627"/>
                    </a:lnTo>
                    <a:lnTo>
                      <a:pt x="270" y="636"/>
                    </a:lnTo>
                    <a:lnTo>
                      <a:pt x="277" y="646"/>
                    </a:lnTo>
                    <a:lnTo>
                      <a:pt x="282" y="657"/>
                    </a:lnTo>
                    <a:lnTo>
                      <a:pt x="288" y="668"/>
                    </a:lnTo>
                    <a:lnTo>
                      <a:pt x="292" y="679"/>
                    </a:lnTo>
                    <a:lnTo>
                      <a:pt x="295" y="692"/>
                    </a:lnTo>
                    <a:lnTo>
                      <a:pt x="298" y="704"/>
                    </a:lnTo>
                    <a:lnTo>
                      <a:pt x="410" y="704"/>
                    </a:lnTo>
                    <a:lnTo>
                      <a:pt x="410" y="660"/>
                    </a:lnTo>
                    <a:lnTo>
                      <a:pt x="410" y="660"/>
                    </a:lnTo>
                    <a:lnTo>
                      <a:pt x="411" y="652"/>
                    </a:lnTo>
                    <a:lnTo>
                      <a:pt x="414" y="646"/>
                    </a:lnTo>
                    <a:lnTo>
                      <a:pt x="418" y="642"/>
                    </a:lnTo>
                    <a:lnTo>
                      <a:pt x="422" y="639"/>
                    </a:lnTo>
                    <a:lnTo>
                      <a:pt x="428" y="638"/>
                    </a:lnTo>
                    <a:lnTo>
                      <a:pt x="435" y="638"/>
                    </a:lnTo>
                    <a:lnTo>
                      <a:pt x="440" y="641"/>
                    </a:lnTo>
                    <a:lnTo>
                      <a:pt x="446" y="643"/>
                    </a:lnTo>
                    <a:lnTo>
                      <a:pt x="533" y="711"/>
                    </a:lnTo>
                    <a:lnTo>
                      <a:pt x="533" y="711"/>
                    </a:lnTo>
                    <a:lnTo>
                      <a:pt x="534" y="697"/>
                    </a:lnTo>
                    <a:lnTo>
                      <a:pt x="537" y="685"/>
                    </a:lnTo>
                    <a:lnTo>
                      <a:pt x="541" y="672"/>
                    </a:lnTo>
                    <a:lnTo>
                      <a:pt x="547" y="660"/>
                    </a:lnTo>
                    <a:lnTo>
                      <a:pt x="552" y="649"/>
                    </a:lnTo>
                    <a:lnTo>
                      <a:pt x="559" y="638"/>
                    </a:lnTo>
                    <a:lnTo>
                      <a:pt x="568" y="628"/>
                    </a:lnTo>
                    <a:lnTo>
                      <a:pt x="576" y="618"/>
                    </a:lnTo>
                    <a:lnTo>
                      <a:pt x="576" y="618"/>
                    </a:lnTo>
                    <a:lnTo>
                      <a:pt x="584" y="610"/>
                    </a:lnTo>
                    <a:lnTo>
                      <a:pt x="594" y="603"/>
                    </a:lnTo>
                    <a:lnTo>
                      <a:pt x="604" y="596"/>
                    </a:lnTo>
                    <a:lnTo>
                      <a:pt x="613" y="591"/>
                    </a:lnTo>
                    <a:lnTo>
                      <a:pt x="625" y="585"/>
                    </a:lnTo>
                    <a:lnTo>
                      <a:pt x="636" y="581"/>
                    </a:lnTo>
                    <a:lnTo>
                      <a:pt x="647" y="578"/>
                    </a:lnTo>
                    <a:lnTo>
                      <a:pt x="659" y="575"/>
                    </a:lnTo>
                    <a:lnTo>
                      <a:pt x="659" y="427"/>
                    </a:lnTo>
                    <a:lnTo>
                      <a:pt x="616" y="427"/>
                    </a:lnTo>
                    <a:lnTo>
                      <a:pt x="616" y="427"/>
                    </a:lnTo>
                    <a:lnTo>
                      <a:pt x="608" y="426"/>
                    </a:lnTo>
                    <a:lnTo>
                      <a:pt x="602" y="423"/>
                    </a:lnTo>
                    <a:lnTo>
                      <a:pt x="598" y="419"/>
                    </a:lnTo>
                    <a:lnTo>
                      <a:pt x="595" y="413"/>
                    </a:lnTo>
                    <a:lnTo>
                      <a:pt x="594" y="406"/>
                    </a:lnTo>
                    <a:lnTo>
                      <a:pt x="594" y="399"/>
                    </a:lnTo>
                    <a:lnTo>
                      <a:pt x="595" y="394"/>
                    </a:lnTo>
                    <a:lnTo>
                      <a:pt x="600" y="388"/>
                    </a:lnTo>
                    <a:lnTo>
                      <a:pt x="666" y="302"/>
                    </a:lnTo>
                    <a:lnTo>
                      <a:pt x="666" y="302"/>
                    </a:lnTo>
                    <a:lnTo>
                      <a:pt x="669" y="300"/>
                    </a:lnTo>
                    <a:lnTo>
                      <a:pt x="476" y="300"/>
                    </a:lnTo>
                    <a:lnTo>
                      <a:pt x="476" y="300"/>
                    </a:lnTo>
                    <a:lnTo>
                      <a:pt x="469" y="298"/>
                    </a:lnTo>
                    <a:lnTo>
                      <a:pt x="464" y="297"/>
                    </a:lnTo>
                    <a:lnTo>
                      <a:pt x="457" y="294"/>
                    </a:lnTo>
                    <a:lnTo>
                      <a:pt x="453" y="290"/>
                    </a:lnTo>
                    <a:lnTo>
                      <a:pt x="449" y="286"/>
                    </a:lnTo>
                    <a:lnTo>
                      <a:pt x="446" y="280"/>
                    </a:lnTo>
                    <a:lnTo>
                      <a:pt x="443" y="273"/>
                    </a:lnTo>
                    <a:lnTo>
                      <a:pt x="443" y="266"/>
                    </a:lnTo>
                    <a:lnTo>
                      <a:pt x="443" y="176"/>
                    </a:lnTo>
                    <a:lnTo>
                      <a:pt x="443" y="176"/>
                    </a:lnTo>
                    <a:close/>
                    <a:moveTo>
                      <a:pt x="764" y="67"/>
                    </a:moveTo>
                    <a:lnTo>
                      <a:pt x="510" y="67"/>
                    </a:lnTo>
                    <a:lnTo>
                      <a:pt x="510" y="233"/>
                    </a:lnTo>
                    <a:lnTo>
                      <a:pt x="764" y="233"/>
                    </a:lnTo>
                    <a:lnTo>
                      <a:pt x="764" y="67"/>
                    </a:lnTo>
                    <a:lnTo>
                      <a:pt x="764" y="67"/>
                    </a:lnTo>
                    <a:close/>
                    <a:moveTo>
                      <a:pt x="741" y="665"/>
                    </a:moveTo>
                    <a:lnTo>
                      <a:pt x="741" y="665"/>
                    </a:lnTo>
                    <a:lnTo>
                      <a:pt x="728" y="656"/>
                    </a:lnTo>
                    <a:lnTo>
                      <a:pt x="715" y="647"/>
                    </a:lnTo>
                    <a:lnTo>
                      <a:pt x="706" y="645"/>
                    </a:lnTo>
                    <a:lnTo>
                      <a:pt x="698" y="642"/>
                    </a:lnTo>
                    <a:lnTo>
                      <a:pt x="690" y="641"/>
                    </a:lnTo>
                    <a:lnTo>
                      <a:pt x="681" y="641"/>
                    </a:lnTo>
                    <a:lnTo>
                      <a:pt x="681" y="641"/>
                    </a:lnTo>
                    <a:lnTo>
                      <a:pt x="673" y="641"/>
                    </a:lnTo>
                    <a:lnTo>
                      <a:pt x="665" y="642"/>
                    </a:lnTo>
                    <a:lnTo>
                      <a:pt x="656" y="645"/>
                    </a:lnTo>
                    <a:lnTo>
                      <a:pt x="649" y="647"/>
                    </a:lnTo>
                    <a:lnTo>
                      <a:pt x="634" y="656"/>
                    </a:lnTo>
                    <a:lnTo>
                      <a:pt x="623" y="665"/>
                    </a:lnTo>
                    <a:lnTo>
                      <a:pt x="623" y="665"/>
                    </a:lnTo>
                    <a:lnTo>
                      <a:pt x="612" y="678"/>
                    </a:lnTo>
                    <a:lnTo>
                      <a:pt x="605" y="692"/>
                    </a:lnTo>
                    <a:lnTo>
                      <a:pt x="600" y="708"/>
                    </a:lnTo>
                    <a:lnTo>
                      <a:pt x="598" y="717"/>
                    </a:lnTo>
                    <a:lnTo>
                      <a:pt x="598" y="725"/>
                    </a:lnTo>
                    <a:lnTo>
                      <a:pt x="598" y="725"/>
                    </a:lnTo>
                    <a:lnTo>
                      <a:pt x="598" y="733"/>
                    </a:lnTo>
                    <a:lnTo>
                      <a:pt x="600" y="742"/>
                    </a:lnTo>
                    <a:lnTo>
                      <a:pt x="605" y="758"/>
                    </a:lnTo>
                    <a:lnTo>
                      <a:pt x="612" y="772"/>
                    </a:lnTo>
                    <a:lnTo>
                      <a:pt x="623" y="785"/>
                    </a:lnTo>
                    <a:lnTo>
                      <a:pt x="623" y="785"/>
                    </a:lnTo>
                    <a:lnTo>
                      <a:pt x="634" y="796"/>
                    </a:lnTo>
                    <a:lnTo>
                      <a:pt x="649" y="803"/>
                    </a:lnTo>
                    <a:lnTo>
                      <a:pt x="656" y="805"/>
                    </a:lnTo>
                    <a:lnTo>
                      <a:pt x="665" y="808"/>
                    </a:lnTo>
                    <a:lnTo>
                      <a:pt x="673" y="810"/>
                    </a:lnTo>
                    <a:lnTo>
                      <a:pt x="681" y="810"/>
                    </a:lnTo>
                    <a:lnTo>
                      <a:pt x="681" y="810"/>
                    </a:lnTo>
                    <a:lnTo>
                      <a:pt x="690" y="810"/>
                    </a:lnTo>
                    <a:lnTo>
                      <a:pt x="698" y="808"/>
                    </a:lnTo>
                    <a:lnTo>
                      <a:pt x="706" y="805"/>
                    </a:lnTo>
                    <a:lnTo>
                      <a:pt x="715" y="803"/>
                    </a:lnTo>
                    <a:lnTo>
                      <a:pt x="728" y="796"/>
                    </a:lnTo>
                    <a:lnTo>
                      <a:pt x="741" y="785"/>
                    </a:lnTo>
                    <a:lnTo>
                      <a:pt x="741" y="785"/>
                    </a:lnTo>
                    <a:lnTo>
                      <a:pt x="751" y="772"/>
                    </a:lnTo>
                    <a:lnTo>
                      <a:pt x="759" y="758"/>
                    </a:lnTo>
                    <a:lnTo>
                      <a:pt x="763" y="742"/>
                    </a:lnTo>
                    <a:lnTo>
                      <a:pt x="764" y="733"/>
                    </a:lnTo>
                    <a:lnTo>
                      <a:pt x="764" y="725"/>
                    </a:lnTo>
                    <a:lnTo>
                      <a:pt x="764" y="725"/>
                    </a:lnTo>
                    <a:lnTo>
                      <a:pt x="764" y="717"/>
                    </a:lnTo>
                    <a:lnTo>
                      <a:pt x="763" y="708"/>
                    </a:lnTo>
                    <a:lnTo>
                      <a:pt x="759" y="692"/>
                    </a:lnTo>
                    <a:lnTo>
                      <a:pt x="751" y="678"/>
                    </a:lnTo>
                    <a:lnTo>
                      <a:pt x="741" y="665"/>
                    </a:lnTo>
                    <a:lnTo>
                      <a:pt x="741" y="665"/>
                    </a:lnTo>
                    <a:close/>
                    <a:moveTo>
                      <a:pt x="207" y="665"/>
                    </a:moveTo>
                    <a:lnTo>
                      <a:pt x="207" y="665"/>
                    </a:lnTo>
                    <a:lnTo>
                      <a:pt x="196" y="656"/>
                    </a:lnTo>
                    <a:lnTo>
                      <a:pt x="181" y="647"/>
                    </a:lnTo>
                    <a:lnTo>
                      <a:pt x="174" y="645"/>
                    </a:lnTo>
                    <a:lnTo>
                      <a:pt x="166" y="642"/>
                    </a:lnTo>
                    <a:lnTo>
                      <a:pt x="158" y="641"/>
                    </a:lnTo>
                    <a:lnTo>
                      <a:pt x="149" y="641"/>
                    </a:lnTo>
                    <a:lnTo>
                      <a:pt x="149" y="641"/>
                    </a:lnTo>
                    <a:lnTo>
                      <a:pt x="141" y="641"/>
                    </a:lnTo>
                    <a:lnTo>
                      <a:pt x="133" y="642"/>
                    </a:lnTo>
                    <a:lnTo>
                      <a:pt x="124" y="645"/>
                    </a:lnTo>
                    <a:lnTo>
                      <a:pt x="116" y="647"/>
                    </a:lnTo>
                    <a:lnTo>
                      <a:pt x="102" y="656"/>
                    </a:lnTo>
                    <a:lnTo>
                      <a:pt x="90" y="665"/>
                    </a:lnTo>
                    <a:lnTo>
                      <a:pt x="90" y="665"/>
                    </a:lnTo>
                    <a:lnTo>
                      <a:pt x="80" y="678"/>
                    </a:lnTo>
                    <a:lnTo>
                      <a:pt x="72" y="692"/>
                    </a:lnTo>
                    <a:lnTo>
                      <a:pt x="68" y="708"/>
                    </a:lnTo>
                    <a:lnTo>
                      <a:pt x="66" y="717"/>
                    </a:lnTo>
                    <a:lnTo>
                      <a:pt x="66" y="725"/>
                    </a:lnTo>
                    <a:lnTo>
                      <a:pt x="66" y="725"/>
                    </a:lnTo>
                    <a:lnTo>
                      <a:pt x="66" y="733"/>
                    </a:lnTo>
                    <a:lnTo>
                      <a:pt x="68" y="742"/>
                    </a:lnTo>
                    <a:lnTo>
                      <a:pt x="72" y="758"/>
                    </a:lnTo>
                    <a:lnTo>
                      <a:pt x="80" y="772"/>
                    </a:lnTo>
                    <a:lnTo>
                      <a:pt x="90" y="785"/>
                    </a:lnTo>
                    <a:lnTo>
                      <a:pt x="90" y="785"/>
                    </a:lnTo>
                    <a:lnTo>
                      <a:pt x="102" y="796"/>
                    </a:lnTo>
                    <a:lnTo>
                      <a:pt x="116" y="803"/>
                    </a:lnTo>
                    <a:lnTo>
                      <a:pt x="124" y="805"/>
                    </a:lnTo>
                    <a:lnTo>
                      <a:pt x="133" y="808"/>
                    </a:lnTo>
                    <a:lnTo>
                      <a:pt x="141" y="810"/>
                    </a:lnTo>
                    <a:lnTo>
                      <a:pt x="149" y="810"/>
                    </a:lnTo>
                    <a:lnTo>
                      <a:pt x="149" y="810"/>
                    </a:lnTo>
                    <a:lnTo>
                      <a:pt x="158" y="810"/>
                    </a:lnTo>
                    <a:lnTo>
                      <a:pt x="166" y="808"/>
                    </a:lnTo>
                    <a:lnTo>
                      <a:pt x="174" y="805"/>
                    </a:lnTo>
                    <a:lnTo>
                      <a:pt x="181" y="803"/>
                    </a:lnTo>
                    <a:lnTo>
                      <a:pt x="196" y="796"/>
                    </a:lnTo>
                    <a:lnTo>
                      <a:pt x="207" y="785"/>
                    </a:lnTo>
                    <a:lnTo>
                      <a:pt x="207" y="785"/>
                    </a:lnTo>
                    <a:lnTo>
                      <a:pt x="219" y="772"/>
                    </a:lnTo>
                    <a:lnTo>
                      <a:pt x="225" y="758"/>
                    </a:lnTo>
                    <a:lnTo>
                      <a:pt x="231" y="742"/>
                    </a:lnTo>
                    <a:lnTo>
                      <a:pt x="232" y="733"/>
                    </a:lnTo>
                    <a:lnTo>
                      <a:pt x="232" y="725"/>
                    </a:lnTo>
                    <a:lnTo>
                      <a:pt x="232" y="725"/>
                    </a:lnTo>
                    <a:lnTo>
                      <a:pt x="232" y="717"/>
                    </a:lnTo>
                    <a:lnTo>
                      <a:pt x="231" y="708"/>
                    </a:lnTo>
                    <a:lnTo>
                      <a:pt x="225" y="692"/>
                    </a:lnTo>
                    <a:lnTo>
                      <a:pt x="219" y="678"/>
                    </a:lnTo>
                    <a:lnTo>
                      <a:pt x="207" y="665"/>
                    </a:lnTo>
                    <a:lnTo>
                      <a:pt x="207" y="665"/>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nvGrpSpPr>
          <p:cNvPr id="85" name="Group 84">
            <a:extLst>
              <a:ext uri="{FF2B5EF4-FFF2-40B4-BE49-F238E27FC236}">
                <a16:creationId xmlns:a16="http://schemas.microsoft.com/office/drawing/2014/main" id="{7223EE5B-D551-4B43-89B0-92B2BEC3B7A2}"/>
              </a:ext>
            </a:extLst>
          </p:cNvPr>
          <p:cNvGrpSpPr/>
          <p:nvPr userDrawn="1"/>
        </p:nvGrpSpPr>
        <p:grpSpPr>
          <a:xfrm>
            <a:off x="5423804" y="5455504"/>
            <a:ext cx="1005130" cy="1012511"/>
            <a:chOff x="10476095" y="6028229"/>
            <a:chExt cx="1005130" cy="1012511"/>
          </a:xfrm>
        </p:grpSpPr>
        <p:sp>
          <p:nvSpPr>
            <p:cNvPr id="73" name="Oval 11">
              <a:extLst>
                <a:ext uri="{FF2B5EF4-FFF2-40B4-BE49-F238E27FC236}">
                  <a16:creationId xmlns:a16="http://schemas.microsoft.com/office/drawing/2014/main" id="{0DEA43C1-1737-45E3-8DAC-B0F781FDEFE8}"/>
                </a:ext>
              </a:extLst>
            </p:cNvPr>
            <p:cNvSpPr>
              <a:spLocks noChangeArrowheads="1"/>
            </p:cNvSpPr>
            <p:nvPr userDrawn="1"/>
          </p:nvSpPr>
          <p:spPr bwMode="auto">
            <a:xfrm>
              <a:off x="10476095" y="6028229"/>
              <a:ext cx="1005130" cy="1012511"/>
            </a:xfrm>
            <a:prstGeom prst="ellipse">
              <a:avLst/>
            </a:prstGeom>
            <a:solidFill>
              <a:schemeClr val="accent1">
                <a:lumMod val="100000"/>
              </a:schemeClr>
            </a:solidFill>
            <a:ln w="9525" cap="flat" cmpd="sng" algn="ctr">
              <a:solidFill>
                <a:schemeClr val="accent1">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74" name="Oval 12">
              <a:extLst>
                <a:ext uri="{FF2B5EF4-FFF2-40B4-BE49-F238E27FC236}">
                  <a16:creationId xmlns:a16="http://schemas.microsoft.com/office/drawing/2014/main" id="{14F86BB2-8D34-494F-A35F-56E8529717E5}"/>
                </a:ext>
              </a:extLst>
            </p:cNvPr>
            <p:cNvSpPr>
              <a:spLocks noChangeArrowheads="1"/>
            </p:cNvSpPr>
            <p:nvPr userDrawn="1"/>
          </p:nvSpPr>
          <p:spPr bwMode="auto">
            <a:xfrm>
              <a:off x="10507828" y="6059224"/>
              <a:ext cx="941664" cy="950521"/>
            </a:xfrm>
            <a:prstGeom prst="ellipse">
              <a:avLst/>
            </a:pr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75" name="Freeform 13">
              <a:extLst>
                <a:ext uri="{FF2B5EF4-FFF2-40B4-BE49-F238E27FC236}">
                  <a16:creationId xmlns:a16="http://schemas.microsoft.com/office/drawing/2014/main" id="{6C73D66A-585F-4948-B6B2-0E97EF573A19}"/>
                </a:ext>
              </a:extLst>
            </p:cNvPr>
            <p:cNvSpPr>
              <a:spLocks noEditPoints="1"/>
            </p:cNvSpPr>
            <p:nvPr userDrawn="1"/>
          </p:nvSpPr>
          <p:spPr bwMode="auto">
            <a:xfrm>
              <a:off x="10500448" y="6053320"/>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2" y="274"/>
                    <a:pt x="0" y="213"/>
                    <a:pt x="0" y="137"/>
                  </a:cubicBezTo>
                  <a:cubicBezTo>
                    <a:pt x="0" y="61"/>
                    <a:pt x="62" y="0"/>
                    <a:pt x="137" y="0"/>
                  </a:cubicBezTo>
                  <a:cubicBezTo>
                    <a:pt x="213" y="0"/>
                    <a:pt x="274" y="61"/>
                    <a:pt x="274" y="137"/>
                  </a:cubicBezTo>
                  <a:cubicBezTo>
                    <a:pt x="274" y="213"/>
                    <a:pt x="213" y="274"/>
                    <a:pt x="137" y="274"/>
                  </a:cubicBezTo>
                  <a:close/>
                  <a:moveTo>
                    <a:pt x="137" y="4"/>
                  </a:moveTo>
                  <a:cubicBezTo>
                    <a:pt x="64" y="4"/>
                    <a:pt x="4" y="64"/>
                    <a:pt x="4" y="137"/>
                  </a:cubicBezTo>
                  <a:cubicBezTo>
                    <a:pt x="4" y="210"/>
                    <a:pt x="64"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nvGrpSpPr>
            <p:cNvPr id="76" name="Group 75">
              <a:extLst>
                <a:ext uri="{FF2B5EF4-FFF2-40B4-BE49-F238E27FC236}">
                  <a16:creationId xmlns:a16="http://schemas.microsoft.com/office/drawing/2014/main" id="{547810F3-EFE0-4791-8BC4-39947AF7C2E3}"/>
                </a:ext>
              </a:extLst>
            </p:cNvPr>
            <p:cNvGrpSpPr>
              <a:grpSpLocks/>
            </p:cNvGrpSpPr>
            <p:nvPr userDrawn="1"/>
          </p:nvGrpSpPr>
          <p:grpSpPr>
            <a:xfrm>
              <a:off x="10640785" y="6215117"/>
              <a:ext cx="675752" cy="638736"/>
              <a:chOff x="538163" y="-136525"/>
              <a:chExt cx="1130300" cy="1068388"/>
            </a:xfrm>
          </p:grpSpPr>
          <p:sp>
            <p:nvSpPr>
              <p:cNvPr id="77" name="Freeform 60">
                <a:extLst>
                  <a:ext uri="{FF2B5EF4-FFF2-40B4-BE49-F238E27FC236}">
                    <a16:creationId xmlns:a16="http://schemas.microsoft.com/office/drawing/2014/main" id="{625DC435-DCD2-41C8-BAC0-5BE17A6AE193}"/>
                  </a:ext>
                </a:extLst>
              </p:cNvPr>
              <p:cNvSpPr>
                <a:spLocks/>
              </p:cNvSpPr>
              <p:nvPr/>
            </p:nvSpPr>
            <p:spPr bwMode="auto">
              <a:xfrm>
                <a:off x="679450" y="49213"/>
                <a:ext cx="357188" cy="285750"/>
              </a:xfrm>
              <a:custGeom>
                <a:avLst/>
                <a:gdLst/>
                <a:ahLst/>
                <a:cxnLst>
                  <a:cxn ang="0">
                    <a:pos x="0" y="288"/>
                  </a:cxn>
                  <a:cxn ang="0">
                    <a:pos x="0" y="288"/>
                  </a:cxn>
                  <a:cxn ang="0">
                    <a:pos x="14" y="309"/>
                  </a:cxn>
                  <a:cxn ang="0">
                    <a:pos x="29" y="327"/>
                  </a:cxn>
                  <a:cxn ang="0">
                    <a:pos x="64" y="362"/>
                  </a:cxn>
                  <a:cxn ang="0">
                    <a:pos x="67" y="362"/>
                  </a:cxn>
                  <a:cxn ang="0">
                    <a:pos x="67" y="107"/>
                  </a:cxn>
                  <a:cxn ang="0">
                    <a:pos x="67" y="107"/>
                  </a:cxn>
                  <a:cxn ang="0">
                    <a:pos x="68" y="100"/>
                  </a:cxn>
                  <a:cxn ang="0">
                    <a:pos x="70" y="92"/>
                  </a:cxn>
                  <a:cxn ang="0">
                    <a:pos x="74" y="85"/>
                  </a:cxn>
                  <a:cxn ang="0">
                    <a:pos x="78" y="80"/>
                  </a:cxn>
                  <a:cxn ang="0">
                    <a:pos x="84" y="74"/>
                  </a:cxn>
                  <a:cxn ang="0">
                    <a:pos x="90" y="70"/>
                  </a:cxn>
                  <a:cxn ang="0">
                    <a:pos x="97" y="69"/>
                  </a:cxn>
                  <a:cxn ang="0">
                    <a:pos x="106" y="67"/>
                  </a:cxn>
                  <a:cxn ang="0">
                    <a:pos x="449" y="67"/>
                  </a:cxn>
                  <a:cxn ang="0">
                    <a:pos x="449" y="67"/>
                  </a:cxn>
                  <a:cxn ang="0">
                    <a:pos x="441" y="50"/>
                  </a:cxn>
                  <a:cxn ang="0">
                    <a:pos x="431" y="34"/>
                  </a:cxn>
                  <a:cxn ang="0">
                    <a:pos x="420" y="17"/>
                  </a:cxn>
                  <a:cxn ang="0">
                    <a:pos x="409" y="0"/>
                  </a:cxn>
                  <a:cxn ang="0">
                    <a:pos x="106" y="0"/>
                  </a:cxn>
                  <a:cxn ang="0">
                    <a:pos x="106" y="0"/>
                  </a:cxn>
                  <a:cxn ang="0">
                    <a:pos x="95" y="0"/>
                  </a:cxn>
                  <a:cxn ang="0">
                    <a:pos x="85" y="3"/>
                  </a:cxn>
                  <a:cxn ang="0">
                    <a:pos x="75" y="6"/>
                  </a:cxn>
                  <a:cxn ang="0">
                    <a:pos x="65" y="9"/>
                  </a:cxn>
                  <a:cxn ang="0">
                    <a:pos x="56" y="13"/>
                  </a:cxn>
                  <a:cxn ang="0">
                    <a:pos x="47" y="18"/>
                  </a:cxn>
                  <a:cxn ang="0">
                    <a:pos x="39" y="25"/>
                  </a:cxn>
                  <a:cxn ang="0">
                    <a:pos x="31" y="32"/>
                  </a:cxn>
                  <a:cxn ang="0">
                    <a:pos x="24" y="39"/>
                  </a:cxn>
                  <a:cxn ang="0">
                    <a:pos x="18" y="48"/>
                  </a:cxn>
                  <a:cxn ang="0">
                    <a:pos x="13" y="57"/>
                  </a:cxn>
                  <a:cxn ang="0">
                    <a:pos x="8" y="66"/>
                  </a:cxn>
                  <a:cxn ang="0">
                    <a:pos x="4" y="75"/>
                  </a:cxn>
                  <a:cxn ang="0">
                    <a:pos x="3" y="87"/>
                  </a:cxn>
                  <a:cxn ang="0">
                    <a:pos x="0" y="96"/>
                  </a:cxn>
                  <a:cxn ang="0">
                    <a:pos x="0" y="107"/>
                  </a:cxn>
                  <a:cxn ang="0">
                    <a:pos x="0" y="288"/>
                  </a:cxn>
                </a:cxnLst>
                <a:rect l="0" t="0" r="r" b="b"/>
                <a:pathLst>
                  <a:path w="449" h="362">
                    <a:moveTo>
                      <a:pt x="0" y="288"/>
                    </a:moveTo>
                    <a:lnTo>
                      <a:pt x="0" y="288"/>
                    </a:lnTo>
                    <a:lnTo>
                      <a:pt x="14" y="309"/>
                    </a:lnTo>
                    <a:lnTo>
                      <a:pt x="29" y="327"/>
                    </a:lnTo>
                    <a:lnTo>
                      <a:pt x="64" y="362"/>
                    </a:lnTo>
                    <a:lnTo>
                      <a:pt x="67" y="362"/>
                    </a:lnTo>
                    <a:lnTo>
                      <a:pt x="67" y="107"/>
                    </a:lnTo>
                    <a:lnTo>
                      <a:pt x="67" y="107"/>
                    </a:lnTo>
                    <a:lnTo>
                      <a:pt x="68" y="100"/>
                    </a:lnTo>
                    <a:lnTo>
                      <a:pt x="70" y="92"/>
                    </a:lnTo>
                    <a:lnTo>
                      <a:pt x="74" y="85"/>
                    </a:lnTo>
                    <a:lnTo>
                      <a:pt x="78" y="80"/>
                    </a:lnTo>
                    <a:lnTo>
                      <a:pt x="84" y="74"/>
                    </a:lnTo>
                    <a:lnTo>
                      <a:pt x="90" y="70"/>
                    </a:lnTo>
                    <a:lnTo>
                      <a:pt x="97" y="69"/>
                    </a:lnTo>
                    <a:lnTo>
                      <a:pt x="106" y="67"/>
                    </a:lnTo>
                    <a:lnTo>
                      <a:pt x="449" y="67"/>
                    </a:lnTo>
                    <a:lnTo>
                      <a:pt x="449" y="67"/>
                    </a:lnTo>
                    <a:lnTo>
                      <a:pt x="441" y="50"/>
                    </a:lnTo>
                    <a:lnTo>
                      <a:pt x="431" y="34"/>
                    </a:lnTo>
                    <a:lnTo>
                      <a:pt x="420" y="17"/>
                    </a:lnTo>
                    <a:lnTo>
                      <a:pt x="409" y="0"/>
                    </a:lnTo>
                    <a:lnTo>
                      <a:pt x="106" y="0"/>
                    </a:lnTo>
                    <a:lnTo>
                      <a:pt x="106" y="0"/>
                    </a:lnTo>
                    <a:lnTo>
                      <a:pt x="95" y="0"/>
                    </a:lnTo>
                    <a:lnTo>
                      <a:pt x="85" y="3"/>
                    </a:lnTo>
                    <a:lnTo>
                      <a:pt x="75" y="6"/>
                    </a:lnTo>
                    <a:lnTo>
                      <a:pt x="65" y="9"/>
                    </a:lnTo>
                    <a:lnTo>
                      <a:pt x="56" y="13"/>
                    </a:lnTo>
                    <a:lnTo>
                      <a:pt x="47" y="18"/>
                    </a:lnTo>
                    <a:lnTo>
                      <a:pt x="39" y="25"/>
                    </a:lnTo>
                    <a:lnTo>
                      <a:pt x="31" y="32"/>
                    </a:lnTo>
                    <a:lnTo>
                      <a:pt x="24" y="39"/>
                    </a:lnTo>
                    <a:lnTo>
                      <a:pt x="18" y="48"/>
                    </a:lnTo>
                    <a:lnTo>
                      <a:pt x="13" y="57"/>
                    </a:lnTo>
                    <a:lnTo>
                      <a:pt x="8" y="66"/>
                    </a:lnTo>
                    <a:lnTo>
                      <a:pt x="4" y="75"/>
                    </a:lnTo>
                    <a:lnTo>
                      <a:pt x="3" y="87"/>
                    </a:lnTo>
                    <a:lnTo>
                      <a:pt x="0" y="96"/>
                    </a:lnTo>
                    <a:lnTo>
                      <a:pt x="0" y="107"/>
                    </a:lnTo>
                    <a:lnTo>
                      <a:pt x="0" y="288"/>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8" name="Freeform 61">
                <a:extLst>
                  <a:ext uri="{FF2B5EF4-FFF2-40B4-BE49-F238E27FC236}">
                    <a16:creationId xmlns:a16="http://schemas.microsoft.com/office/drawing/2014/main" id="{6244CDA9-A365-420D-9CFB-9D4F83D33ADD}"/>
                  </a:ext>
                </a:extLst>
              </p:cNvPr>
              <p:cNvSpPr>
                <a:spLocks/>
              </p:cNvSpPr>
              <p:nvPr/>
            </p:nvSpPr>
            <p:spPr bwMode="auto">
              <a:xfrm>
                <a:off x="1185863" y="-47625"/>
                <a:ext cx="482600" cy="295275"/>
              </a:xfrm>
              <a:custGeom>
                <a:avLst/>
                <a:gdLst/>
                <a:ahLst/>
                <a:cxnLst>
                  <a:cxn ang="0">
                    <a:pos x="0" y="122"/>
                  </a:cxn>
                  <a:cxn ang="0">
                    <a:pos x="0" y="122"/>
                  </a:cxn>
                  <a:cxn ang="0">
                    <a:pos x="10" y="152"/>
                  </a:cxn>
                  <a:cxn ang="0">
                    <a:pos x="18" y="182"/>
                  </a:cxn>
                  <a:cxn ang="0">
                    <a:pos x="24" y="213"/>
                  </a:cxn>
                  <a:cxn ang="0">
                    <a:pos x="28" y="245"/>
                  </a:cxn>
                  <a:cxn ang="0">
                    <a:pos x="452" y="245"/>
                  </a:cxn>
                  <a:cxn ang="0">
                    <a:pos x="452" y="334"/>
                  </a:cxn>
                  <a:cxn ang="0">
                    <a:pos x="502" y="334"/>
                  </a:cxn>
                  <a:cxn ang="0">
                    <a:pos x="502" y="334"/>
                  </a:cxn>
                  <a:cxn ang="0">
                    <a:pos x="517" y="334"/>
                  </a:cxn>
                  <a:cxn ang="0">
                    <a:pos x="531" y="336"/>
                  </a:cxn>
                  <a:cxn ang="0">
                    <a:pos x="545" y="339"/>
                  </a:cxn>
                  <a:cxn ang="0">
                    <a:pos x="559" y="343"/>
                  </a:cxn>
                  <a:cxn ang="0">
                    <a:pos x="573" y="349"/>
                  </a:cxn>
                  <a:cxn ang="0">
                    <a:pos x="585" y="356"/>
                  </a:cxn>
                  <a:cxn ang="0">
                    <a:pos x="596" y="364"/>
                  </a:cxn>
                  <a:cxn ang="0">
                    <a:pos x="607" y="373"/>
                  </a:cxn>
                  <a:cxn ang="0">
                    <a:pos x="607" y="106"/>
                  </a:cxn>
                  <a:cxn ang="0">
                    <a:pos x="607" y="106"/>
                  </a:cxn>
                  <a:cxn ang="0">
                    <a:pos x="607" y="95"/>
                  </a:cxn>
                  <a:cxn ang="0">
                    <a:pos x="605" y="85"/>
                  </a:cxn>
                  <a:cxn ang="0">
                    <a:pos x="603" y="75"/>
                  </a:cxn>
                  <a:cxn ang="0">
                    <a:pos x="599" y="65"/>
                  </a:cxn>
                  <a:cxn ang="0">
                    <a:pos x="595" y="56"/>
                  </a:cxn>
                  <a:cxn ang="0">
                    <a:pos x="589" y="47"/>
                  </a:cxn>
                  <a:cxn ang="0">
                    <a:pos x="584" y="39"/>
                  </a:cxn>
                  <a:cxn ang="0">
                    <a:pos x="577" y="31"/>
                  </a:cxn>
                  <a:cxn ang="0">
                    <a:pos x="569" y="24"/>
                  </a:cxn>
                  <a:cxn ang="0">
                    <a:pos x="560" y="18"/>
                  </a:cxn>
                  <a:cxn ang="0">
                    <a:pos x="552" y="13"/>
                  </a:cxn>
                  <a:cxn ang="0">
                    <a:pos x="543" y="8"/>
                  </a:cxn>
                  <a:cxn ang="0">
                    <a:pos x="534" y="4"/>
                  </a:cxn>
                  <a:cxn ang="0">
                    <a:pos x="523" y="3"/>
                  </a:cxn>
                  <a:cxn ang="0">
                    <a:pos x="513" y="0"/>
                  </a:cxn>
                  <a:cxn ang="0">
                    <a:pos x="502" y="0"/>
                  </a:cxn>
                  <a:cxn ang="0">
                    <a:pos x="196" y="0"/>
                  </a:cxn>
                  <a:cxn ang="0">
                    <a:pos x="196" y="0"/>
                  </a:cxn>
                  <a:cxn ang="0">
                    <a:pos x="182" y="1"/>
                  </a:cxn>
                  <a:cxn ang="0">
                    <a:pos x="171" y="4"/>
                  </a:cxn>
                  <a:cxn ang="0">
                    <a:pos x="159" y="10"/>
                  </a:cxn>
                  <a:cxn ang="0">
                    <a:pos x="149" y="17"/>
                  </a:cxn>
                  <a:cxn ang="0">
                    <a:pos x="139" y="25"/>
                  </a:cxn>
                  <a:cxn ang="0">
                    <a:pos x="132" y="35"/>
                  </a:cxn>
                  <a:cxn ang="0">
                    <a:pos x="125" y="46"/>
                  </a:cxn>
                  <a:cxn ang="0">
                    <a:pos x="121" y="57"/>
                  </a:cxn>
                  <a:cxn ang="0">
                    <a:pos x="103" y="122"/>
                  </a:cxn>
                  <a:cxn ang="0">
                    <a:pos x="0" y="122"/>
                  </a:cxn>
                </a:cxnLst>
                <a:rect l="0" t="0" r="r" b="b"/>
                <a:pathLst>
                  <a:path w="607" h="373">
                    <a:moveTo>
                      <a:pt x="0" y="122"/>
                    </a:moveTo>
                    <a:lnTo>
                      <a:pt x="0" y="122"/>
                    </a:lnTo>
                    <a:lnTo>
                      <a:pt x="10" y="152"/>
                    </a:lnTo>
                    <a:lnTo>
                      <a:pt x="18" y="182"/>
                    </a:lnTo>
                    <a:lnTo>
                      <a:pt x="24" y="213"/>
                    </a:lnTo>
                    <a:lnTo>
                      <a:pt x="28" y="245"/>
                    </a:lnTo>
                    <a:lnTo>
                      <a:pt x="452" y="245"/>
                    </a:lnTo>
                    <a:lnTo>
                      <a:pt x="452" y="334"/>
                    </a:lnTo>
                    <a:lnTo>
                      <a:pt x="502" y="334"/>
                    </a:lnTo>
                    <a:lnTo>
                      <a:pt x="502" y="334"/>
                    </a:lnTo>
                    <a:lnTo>
                      <a:pt x="517" y="334"/>
                    </a:lnTo>
                    <a:lnTo>
                      <a:pt x="531" y="336"/>
                    </a:lnTo>
                    <a:lnTo>
                      <a:pt x="545" y="339"/>
                    </a:lnTo>
                    <a:lnTo>
                      <a:pt x="559" y="343"/>
                    </a:lnTo>
                    <a:lnTo>
                      <a:pt x="573" y="349"/>
                    </a:lnTo>
                    <a:lnTo>
                      <a:pt x="585" y="356"/>
                    </a:lnTo>
                    <a:lnTo>
                      <a:pt x="596" y="364"/>
                    </a:lnTo>
                    <a:lnTo>
                      <a:pt x="607" y="373"/>
                    </a:lnTo>
                    <a:lnTo>
                      <a:pt x="607" y="106"/>
                    </a:lnTo>
                    <a:lnTo>
                      <a:pt x="607" y="106"/>
                    </a:lnTo>
                    <a:lnTo>
                      <a:pt x="607" y="95"/>
                    </a:lnTo>
                    <a:lnTo>
                      <a:pt x="605" y="85"/>
                    </a:lnTo>
                    <a:lnTo>
                      <a:pt x="603" y="75"/>
                    </a:lnTo>
                    <a:lnTo>
                      <a:pt x="599" y="65"/>
                    </a:lnTo>
                    <a:lnTo>
                      <a:pt x="595" y="56"/>
                    </a:lnTo>
                    <a:lnTo>
                      <a:pt x="589" y="47"/>
                    </a:lnTo>
                    <a:lnTo>
                      <a:pt x="584" y="39"/>
                    </a:lnTo>
                    <a:lnTo>
                      <a:pt x="577" y="31"/>
                    </a:lnTo>
                    <a:lnTo>
                      <a:pt x="569" y="24"/>
                    </a:lnTo>
                    <a:lnTo>
                      <a:pt x="560" y="18"/>
                    </a:lnTo>
                    <a:lnTo>
                      <a:pt x="552" y="13"/>
                    </a:lnTo>
                    <a:lnTo>
                      <a:pt x="543" y="8"/>
                    </a:lnTo>
                    <a:lnTo>
                      <a:pt x="534" y="4"/>
                    </a:lnTo>
                    <a:lnTo>
                      <a:pt x="523" y="3"/>
                    </a:lnTo>
                    <a:lnTo>
                      <a:pt x="513" y="0"/>
                    </a:lnTo>
                    <a:lnTo>
                      <a:pt x="502" y="0"/>
                    </a:lnTo>
                    <a:lnTo>
                      <a:pt x="196" y="0"/>
                    </a:lnTo>
                    <a:lnTo>
                      <a:pt x="196" y="0"/>
                    </a:lnTo>
                    <a:lnTo>
                      <a:pt x="182" y="1"/>
                    </a:lnTo>
                    <a:lnTo>
                      <a:pt x="171" y="4"/>
                    </a:lnTo>
                    <a:lnTo>
                      <a:pt x="159" y="10"/>
                    </a:lnTo>
                    <a:lnTo>
                      <a:pt x="149" y="17"/>
                    </a:lnTo>
                    <a:lnTo>
                      <a:pt x="139" y="25"/>
                    </a:lnTo>
                    <a:lnTo>
                      <a:pt x="132" y="35"/>
                    </a:lnTo>
                    <a:lnTo>
                      <a:pt x="125" y="46"/>
                    </a:lnTo>
                    <a:lnTo>
                      <a:pt x="121" y="57"/>
                    </a:lnTo>
                    <a:lnTo>
                      <a:pt x="103" y="122"/>
                    </a:lnTo>
                    <a:lnTo>
                      <a:pt x="0" y="122"/>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9" name="Freeform 62">
                <a:extLst>
                  <a:ext uri="{FF2B5EF4-FFF2-40B4-BE49-F238E27FC236}">
                    <a16:creationId xmlns:a16="http://schemas.microsoft.com/office/drawing/2014/main" id="{B922787C-5670-4608-9C58-2E36D7823D54}"/>
                  </a:ext>
                </a:extLst>
              </p:cNvPr>
              <p:cNvSpPr>
                <a:spLocks/>
              </p:cNvSpPr>
              <p:nvPr/>
            </p:nvSpPr>
            <p:spPr bwMode="auto">
              <a:xfrm>
                <a:off x="679450" y="260350"/>
                <a:ext cx="989013" cy="671513"/>
              </a:xfrm>
              <a:custGeom>
                <a:avLst/>
                <a:gdLst/>
                <a:ahLst/>
                <a:cxnLst>
                  <a:cxn ang="0">
                    <a:pos x="1140" y="67"/>
                  </a:cxn>
                  <a:cxn ang="0">
                    <a:pos x="1155" y="70"/>
                  </a:cxn>
                  <a:cxn ang="0">
                    <a:pos x="1168" y="78"/>
                  </a:cxn>
                  <a:cxn ang="0">
                    <a:pos x="1176" y="91"/>
                  </a:cxn>
                  <a:cxn ang="0">
                    <a:pos x="1179" y="106"/>
                  </a:cxn>
                  <a:cxn ang="0">
                    <a:pos x="1179" y="726"/>
                  </a:cxn>
                  <a:cxn ang="0">
                    <a:pos x="1175" y="745"/>
                  </a:cxn>
                  <a:cxn ang="0">
                    <a:pos x="1163" y="763"/>
                  </a:cxn>
                  <a:cxn ang="0">
                    <a:pos x="1147" y="775"/>
                  </a:cxn>
                  <a:cxn ang="0">
                    <a:pos x="1127" y="779"/>
                  </a:cxn>
                  <a:cxn ang="0">
                    <a:pos x="118" y="779"/>
                  </a:cxn>
                  <a:cxn ang="0">
                    <a:pos x="99" y="775"/>
                  </a:cxn>
                  <a:cxn ang="0">
                    <a:pos x="82" y="765"/>
                  </a:cxn>
                  <a:cxn ang="0">
                    <a:pos x="71" y="748"/>
                  </a:cxn>
                  <a:cxn ang="0">
                    <a:pos x="67" y="729"/>
                  </a:cxn>
                  <a:cxn ang="0">
                    <a:pos x="67" y="319"/>
                  </a:cxn>
                  <a:cxn ang="0">
                    <a:pos x="0" y="289"/>
                  </a:cxn>
                  <a:cxn ang="0">
                    <a:pos x="0" y="729"/>
                  </a:cxn>
                  <a:cxn ang="0">
                    <a:pos x="3" y="752"/>
                  </a:cxn>
                  <a:cxn ang="0">
                    <a:pos x="10" y="775"/>
                  </a:cxn>
                  <a:cxn ang="0">
                    <a:pos x="21" y="794"/>
                  </a:cxn>
                  <a:cxn ang="0">
                    <a:pos x="35" y="811"/>
                  </a:cxn>
                  <a:cxn ang="0">
                    <a:pos x="53" y="826"/>
                  </a:cxn>
                  <a:cxn ang="0">
                    <a:pos x="72" y="836"/>
                  </a:cxn>
                  <a:cxn ang="0">
                    <a:pos x="95" y="843"/>
                  </a:cxn>
                  <a:cxn ang="0">
                    <a:pos x="118" y="845"/>
                  </a:cxn>
                  <a:cxn ang="0">
                    <a:pos x="1127" y="845"/>
                  </a:cxn>
                  <a:cxn ang="0">
                    <a:pos x="1151" y="843"/>
                  </a:cxn>
                  <a:cxn ang="0">
                    <a:pos x="1173" y="836"/>
                  </a:cxn>
                  <a:cxn ang="0">
                    <a:pos x="1193" y="825"/>
                  </a:cxn>
                  <a:cxn ang="0">
                    <a:pos x="1211" y="809"/>
                  </a:cxn>
                  <a:cxn ang="0">
                    <a:pos x="1225" y="793"/>
                  </a:cxn>
                  <a:cxn ang="0">
                    <a:pos x="1236" y="772"/>
                  </a:cxn>
                  <a:cxn ang="0">
                    <a:pos x="1243" y="750"/>
                  </a:cxn>
                  <a:cxn ang="0">
                    <a:pos x="1245" y="726"/>
                  </a:cxn>
                  <a:cxn ang="0">
                    <a:pos x="1245" y="106"/>
                  </a:cxn>
                  <a:cxn ang="0">
                    <a:pos x="1243" y="85"/>
                  </a:cxn>
                  <a:cxn ang="0">
                    <a:pos x="1237" y="64"/>
                  </a:cxn>
                  <a:cxn ang="0">
                    <a:pos x="1227" y="48"/>
                  </a:cxn>
                  <a:cxn ang="0">
                    <a:pos x="1215" y="31"/>
                  </a:cxn>
                  <a:cxn ang="0">
                    <a:pos x="1198" y="18"/>
                  </a:cxn>
                  <a:cxn ang="0">
                    <a:pos x="1181" y="9"/>
                  </a:cxn>
                  <a:cxn ang="0">
                    <a:pos x="1161" y="3"/>
                  </a:cxn>
                  <a:cxn ang="0">
                    <a:pos x="1140" y="0"/>
                  </a:cxn>
                  <a:cxn ang="0">
                    <a:pos x="655" y="0"/>
                  </a:cxn>
                  <a:cxn ang="0">
                    <a:pos x="633" y="67"/>
                  </a:cxn>
                </a:cxnLst>
                <a:rect l="0" t="0" r="r" b="b"/>
                <a:pathLst>
                  <a:path w="1245" h="845">
                    <a:moveTo>
                      <a:pt x="1140" y="67"/>
                    </a:moveTo>
                    <a:lnTo>
                      <a:pt x="1140" y="67"/>
                    </a:lnTo>
                    <a:lnTo>
                      <a:pt x="1148" y="68"/>
                    </a:lnTo>
                    <a:lnTo>
                      <a:pt x="1155" y="70"/>
                    </a:lnTo>
                    <a:lnTo>
                      <a:pt x="1162" y="74"/>
                    </a:lnTo>
                    <a:lnTo>
                      <a:pt x="1168" y="78"/>
                    </a:lnTo>
                    <a:lnTo>
                      <a:pt x="1172" y="84"/>
                    </a:lnTo>
                    <a:lnTo>
                      <a:pt x="1176" y="91"/>
                    </a:lnTo>
                    <a:lnTo>
                      <a:pt x="1177" y="98"/>
                    </a:lnTo>
                    <a:lnTo>
                      <a:pt x="1179" y="106"/>
                    </a:lnTo>
                    <a:lnTo>
                      <a:pt x="1179" y="726"/>
                    </a:lnTo>
                    <a:lnTo>
                      <a:pt x="1179" y="726"/>
                    </a:lnTo>
                    <a:lnTo>
                      <a:pt x="1177" y="736"/>
                    </a:lnTo>
                    <a:lnTo>
                      <a:pt x="1175" y="745"/>
                    </a:lnTo>
                    <a:lnTo>
                      <a:pt x="1170" y="755"/>
                    </a:lnTo>
                    <a:lnTo>
                      <a:pt x="1163" y="763"/>
                    </a:lnTo>
                    <a:lnTo>
                      <a:pt x="1156" y="769"/>
                    </a:lnTo>
                    <a:lnTo>
                      <a:pt x="1147" y="775"/>
                    </a:lnTo>
                    <a:lnTo>
                      <a:pt x="1137" y="777"/>
                    </a:lnTo>
                    <a:lnTo>
                      <a:pt x="1127" y="779"/>
                    </a:lnTo>
                    <a:lnTo>
                      <a:pt x="118" y="779"/>
                    </a:lnTo>
                    <a:lnTo>
                      <a:pt x="118" y="779"/>
                    </a:lnTo>
                    <a:lnTo>
                      <a:pt x="109" y="777"/>
                    </a:lnTo>
                    <a:lnTo>
                      <a:pt x="99" y="775"/>
                    </a:lnTo>
                    <a:lnTo>
                      <a:pt x="90" y="770"/>
                    </a:lnTo>
                    <a:lnTo>
                      <a:pt x="82" y="765"/>
                    </a:lnTo>
                    <a:lnTo>
                      <a:pt x="77" y="757"/>
                    </a:lnTo>
                    <a:lnTo>
                      <a:pt x="71" y="748"/>
                    </a:lnTo>
                    <a:lnTo>
                      <a:pt x="68" y="738"/>
                    </a:lnTo>
                    <a:lnTo>
                      <a:pt x="67" y="729"/>
                    </a:lnTo>
                    <a:lnTo>
                      <a:pt x="67" y="319"/>
                    </a:lnTo>
                    <a:lnTo>
                      <a:pt x="67" y="319"/>
                    </a:lnTo>
                    <a:lnTo>
                      <a:pt x="33" y="306"/>
                    </a:lnTo>
                    <a:lnTo>
                      <a:pt x="0" y="289"/>
                    </a:lnTo>
                    <a:lnTo>
                      <a:pt x="0" y="729"/>
                    </a:lnTo>
                    <a:lnTo>
                      <a:pt x="0" y="729"/>
                    </a:lnTo>
                    <a:lnTo>
                      <a:pt x="2" y="740"/>
                    </a:lnTo>
                    <a:lnTo>
                      <a:pt x="3" y="752"/>
                    </a:lnTo>
                    <a:lnTo>
                      <a:pt x="6" y="763"/>
                    </a:lnTo>
                    <a:lnTo>
                      <a:pt x="10" y="775"/>
                    </a:lnTo>
                    <a:lnTo>
                      <a:pt x="15" y="784"/>
                    </a:lnTo>
                    <a:lnTo>
                      <a:pt x="21" y="794"/>
                    </a:lnTo>
                    <a:lnTo>
                      <a:pt x="28" y="804"/>
                    </a:lnTo>
                    <a:lnTo>
                      <a:pt x="35" y="811"/>
                    </a:lnTo>
                    <a:lnTo>
                      <a:pt x="43" y="819"/>
                    </a:lnTo>
                    <a:lnTo>
                      <a:pt x="53" y="826"/>
                    </a:lnTo>
                    <a:lnTo>
                      <a:pt x="63" y="832"/>
                    </a:lnTo>
                    <a:lnTo>
                      <a:pt x="72" y="836"/>
                    </a:lnTo>
                    <a:lnTo>
                      <a:pt x="84" y="840"/>
                    </a:lnTo>
                    <a:lnTo>
                      <a:pt x="95" y="843"/>
                    </a:lnTo>
                    <a:lnTo>
                      <a:pt x="107" y="845"/>
                    </a:lnTo>
                    <a:lnTo>
                      <a:pt x="118" y="845"/>
                    </a:lnTo>
                    <a:lnTo>
                      <a:pt x="1127" y="845"/>
                    </a:lnTo>
                    <a:lnTo>
                      <a:pt x="1127" y="845"/>
                    </a:lnTo>
                    <a:lnTo>
                      <a:pt x="1138" y="845"/>
                    </a:lnTo>
                    <a:lnTo>
                      <a:pt x="1151" y="843"/>
                    </a:lnTo>
                    <a:lnTo>
                      <a:pt x="1162" y="840"/>
                    </a:lnTo>
                    <a:lnTo>
                      <a:pt x="1173" y="836"/>
                    </a:lnTo>
                    <a:lnTo>
                      <a:pt x="1183" y="830"/>
                    </a:lnTo>
                    <a:lnTo>
                      <a:pt x="1193" y="825"/>
                    </a:lnTo>
                    <a:lnTo>
                      <a:pt x="1202" y="818"/>
                    </a:lnTo>
                    <a:lnTo>
                      <a:pt x="1211" y="809"/>
                    </a:lnTo>
                    <a:lnTo>
                      <a:pt x="1219" y="801"/>
                    </a:lnTo>
                    <a:lnTo>
                      <a:pt x="1225" y="793"/>
                    </a:lnTo>
                    <a:lnTo>
                      <a:pt x="1232" y="782"/>
                    </a:lnTo>
                    <a:lnTo>
                      <a:pt x="1236" y="772"/>
                    </a:lnTo>
                    <a:lnTo>
                      <a:pt x="1240" y="761"/>
                    </a:lnTo>
                    <a:lnTo>
                      <a:pt x="1243" y="750"/>
                    </a:lnTo>
                    <a:lnTo>
                      <a:pt x="1245" y="737"/>
                    </a:lnTo>
                    <a:lnTo>
                      <a:pt x="1245" y="726"/>
                    </a:lnTo>
                    <a:lnTo>
                      <a:pt x="1245" y="106"/>
                    </a:lnTo>
                    <a:lnTo>
                      <a:pt x="1245" y="106"/>
                    </a:lnTo>
                    <a:lnTo>
                      <a:pt x="1245" y="95"/>
                    </a:lnTo>
                    <a:lnTo>
                      <a:pt x="1243" y="85"/>
                    </a:lnTo>
                    <a:lnTo>
                      <a:pt x="1241" y="74"/>
                    </a:lnTo>
                    <a:lnTo>
                      <a:pt x="1237" y="64"/>
                    </a:lnTo>
                    <a:lnTo>
                      <a:pt x="1233" y="56"/>
                    </a:lnTo>
                    <a:lnTo>
                      <a:pt x="1227" y="48"/>
                    </a:lnTo>
                    <a:lnTo>
                      <a:pt x="1222" y="39"/>
                    </a:lnTo>
                    <a:lnTo>
                      <a:pt x="1215" y="31"/>
                    </a:lnTo>
                    <a:lnTo>
                      <a:pt x="1207" y="24"/>
                    </a:lnTo>
                    <a:lnTo>
                      <a:pt x="1198" y="18"/>
                    </a:lnTo>
                    <a:lnTo>
                      <a:pt x="1190" y="13"/>
                    </a:lnTo>
                    <a:lnTo>
                      <a:pt x="1181" y="9"/>
                    </a:lnTo>
                    <a:lnTo>
                      <a:pt x="1172" y="4"/>
                    </a:lnTo>
                    <a:lnTo>
                      <a:pt x="1161" y="3"/>
                    </a:lnTo>
                    <a:lnTo>
                      <a:pt x="1151" y="0"/>
                    </a:lnTo>
                    <a:lnTo>
                      <a:pt x="1140" y="0"/>
                    </a:lnTo>
                    <a:lnTo>
                      <a:pt x="655" y="0"/>
                    </a:lnTo>
                    <a:lnTo>
                      <a:pt x="655" y="0"/>
                    </a:lnTo>
                    <a:lnTo>
                      <a:pt x="645" y="34"/>
                    </a:lnTo>
                    <a:lnTo>
                      <a:pt x="633" y="67"/>
                    </a:lnTo>
                    <a:lnTo>
                      <a:pt x="1140" y="67"/>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80" name="Freeform 63">
                <a:extLst>
                  <a:ext uri="{FF2B5EF4-FFF2-40B4-BE49-F238E27FC236}">
                    <a16:creationId xmlns:a16="http://schemas.microsoft.com/office/drawing/2014/main" id="{8CDBBD1C-786F-4566-9DCE-828360A0FD4B}"/>
                  </a:ext>
                </a:extLst>
              </p:cNvPr>
              <p:cNvSpPr>
                <a:spLocks noEditPoints="1"/>
              </p:cNvSpPr>
              <p:nvPr/>
            </p:nvSpPr>
            <p:spPr bwMode="auto">
              <a:xfrm>
                <a:off x="538163" y="-136525"/>
                <a:ext cx="627063" cy="627063"/>
              </a:xfrm>
              <a:custGeom>
                <a:avLst/>
                <a:gdLst/>
                <a:ahLst/>
                <a:cxnLst>
                  <a:cxn ang="0">
                    <a:pos x="2" y="435"/>
                  </a:cxn>
                  <a:cxn ang="0">
                    <a:pos x="18" y="511"/>
                  </a:cxn>
                  <a:cxn ang="0">
                    <a:pos x="47" y="582"/>
                  </a:cxn>
                  <a:cxn ang="0">
                    <a:pos x="91" y="646"/>
                  </a:cxn>
                  <a:cxn ang="0">
                    <a:pos x="143" y="699"/>
                  </a:cxn>
                  <a:cxn ang="0">
                    <a:pos x="207" y="742"/>
                  </a:cxn>
                  <a:cxn ang="0">
                    <a:pos x="278" y="771"/>
                  </a:cxn>
                  <a:cxn ang="0">
                    <a:pos x="355" y="787"/>
                  </a:cxn>
                  <a:cxn ang="0">
                    <a:pos x="426" y="788"/>
                  </a:cxn>
                  <a:cxn ang="0">
                    <a:pos x="548" y="759"/>
                  </a:cxn>
                  <a:cxn ang="0">
                    <a:pos x="673" y="751"/>
                  </a:cxn>
                  <a:cxn ang="0">
                    <a:pos x="729" y="605"/>
                  </a:cxn>
                  <a:cxn ang="0">
                    <a:pos x="779" y="488"/>
                  </a:cxn>
                  <a:cxn ang="0">
                    <a:pos x="790" y="395"/>
                  </a:cxn>
                  <a:cxn ang="0">
                    <a:pos x="781" y="315"/>
                  </a:cxn>
                  <a:cxn ang="0">
                    <a:pos x="759" y="240"/>
                  </a:cxn>
                  <a:cxn ang="0">
                    <a:pos x="722" y="174"/>
                  </a:cxn>
                  <a:cxn ang="0">
                    <a:pos x="674" y="115"/>
                  </a:cxn>
                  <a:cxn ang="0">
                    <a:pos x="616" y="67"/>
                  </a:cxn>
                  <a:cxn ang="0">
                    <a:pos x="549" y="30"/>
                  </a:cxn>
                  <a:cxn ang="0">
                    <a:pos x="474" y="8"/>
                  </a:cxn>
                  <a:cxn ang="0">
                    <a:pos x="395" y="0"/>
                  </a:cxn>
                  <a:cxn ang="0">
                    <a:pos x="335" y="4"/>
                  </a:cxn>
                  <a:cxn ang="0">
                    <a:pos x="259" y="24"/>
                  </a:cxn>
                  <a:cxn ang="0">
                    <a:pos x="191" y="57"/>
                  </a:cxn>
                  <a:cxn ang="0">
                    <a:pos x="129" y="103"/>
                  </a:cxn>
                  <a:cxn ang="0">
                    <a:pos x="78" y="158"/>
                  </a:cxn>
                  <a:cxn ang="0">
                    <a:pos x="39" y="224"/>
                  </a:cxn>
                  <a:cxn ang="0">
                    <a:pos x="13" y="296"/>
                  </a:cxn>
                  <a:cxn ang="0">
                    <a:pos x="0" y="374"/>
                  </a:cxn>
                  <a:cxn ang="0">
                    <a:pos x="395" y="89"/>
                  </a:cxn>
                  <a:cxn ang="0">
                    <a:pos x="514" y="112"/>
                  </a:cxn>
                  <a:cxn ang="0">
                    <a:pos x="612" y="178"/>
                  </a:cxn>
                  <a:cxn ang="0">
                    <a:pos x="677" y="275"/>
                  </a:cxn>
                  <a:cxn ang="0">
                    <a:pos x="701" y="395"/>
                  </a:cxn>
                  <a:cxn ang="0">
                    <a:pos x="687" y="485"/>
                  </a:cxn>
                  <a:cxn ang="0">
                    <a:pos x="631" y="589"/>
                  </a:cxn>
                  <a:cxn ang="0">
                    <a:pos x="541" y="663"/>
                  </a:cxn>
                  <a:cxn ang="0">
                    <a:pos x="426" y="699"/>
                  </a:cxn>
                  <a:cxn ang="0">
                    <a:pos x="334" y="694"/>
                  </a:cxn>
                  <a:cxn ang="0">
                    <a:pos x="224" y="648"/>
                  </a:cxn>
                  <a:cxn ang="0">
                    <a:pos x="142" y="566"/>
                  </a:cxn>
                  <a:cxn ang="0">
                    <a:pos x="95" y="456"/>
                  </a:cxn>
                  <a:cxn ang="0">
                    <a:pos x="91" y="363"/>
                  </a:cxn>
                  <a:cxn ang="0">
                    <a:pos x="127" y="249"/>
                  </a:cxn>
                  <a:cxn ang="0">
                    <a:pos x="200" y="158"/>
                  </a:cxn>
                  <a:cxn ang="0">
                    <a:pos x="305" y="103"/>
                  </a:cxn>
                  <a:cxn ang="0">
                    <a:pos x="395" y="89"/>
                  </a:cxn>
                </a:cxnLst>
                <a:rect l="0" t="0" r="r" b="b"/>
                <a:pathLst>
                  <a:path w="790" h="789">
                    <a:moveTo>
                      <a:pt x="0" y="395"/>
                    </a:moveTo>
                    <a:lnTo>
                      <a:pt x="0" y="395"/>
                    </a:lnTo>
                    <a:lnTo>
                      <a:pt x="0" y="416"/>
                    </a:lnTo>
                    <a:lnTo>
                      <a:pt x="2" y="435"/>
                    </a:lnTo>
                    <a:lnTo>
                      <a:pt x="4" y="454"/>
                    </a:lnTo>
                    <a:lnTo>
                      <a:pt x="9" y="474"/>
                    </a:lnTo>
                    <a:lnTo>
                      <a:pt x="13" y="493"/>
                    </a:lnTo>
                    <a:lnTo>
                      <a:pt x="18" y="511"/>
                    </a:lnTo>
                    <a:lnTo>
                      <a:pt x="24" y="531"/>
                    </a:lnTo>
                    <a:lnTo>
                      <a:pt x="31" y="548"/>
                    </a:lnTo>
                    <a:lnTo>
                      <a:pt x="39" y="566"/>
                    </a:lnTo>
                    <a:lnTo>
                      <a:pt x="47" y="582"/>
                    </a:lnTo>
                    <a:lnTo>
                      <a:pt x="57" y="599"/>
                    </a:lnTo>
                    <a:lnTo>
                      <a:pt x="68" y="616"/>
                    </a:lnTo>
                    <a:lnTo>
                      <a:pt x="78" y="631"/>
                    </a:lnTo>
                    <a:lnTo>
                      <a:pt x="91" y="646"/>
                    </a:lnTo>
                    <a:lnTo>
                      <a:pt x="103" y="660"/>
                    </a:lnTo>
                    <a:lnTo>
                      <a:pt x="116" y="674"/>
                    </a:lnTo>
                    <a:lnTo>
                      <a:pt x="129" y="687"/>
                    </a:lnTo>
                    <a:lnTo>
                      <a:pt x="143" y="699"/>
                    </a:lnTo>
                    <a:lnTo>
                      <a:pt x="159" y="712"/>
                    </a:lnTo>
                    <a:lnTo>
                      <a:pt x="174" y="721"/>
                    </a:lnTo>
                    <a:lnTo>
                      <a:pt x="191" y="732"/>
                    </a:lnTo>
                    <a:lnTo>
                      <a:pt x="207" y="742"/>
                    </a:lnTo>
                    <a:lnTo>
                      <a:pt x="224" y="751"/>
                    </a:lnTo>
                    <a:lnTo>
                      <a:pt x="241" y="759"/>
                    </a:lnTo>
                    <a:lnTo>
                      <a:pt x="259" y="766"/>
                    </a:lnTo>
                    <a:lnTo>
                      <a:pt x="278" y="771"/>
                    </a:lnTo>
                    <a:lnTo>
                      <a:pt x="296" y="777"/>
                    </a:lnTo>
                    <a:lnTo>
                      <a:pt x="316" y="781"/>
                    </a:lnTo>
                    <a:lnTo>
                      <a:pt x="335" y="785"/>
                    </a:lnTo>
                    <a:lnTo>
                      <a:pt x="355" y="787"/>
                    </a:lnTo>
                    <a:lnTo>
                      <a:pt x="374" y="789"/>
                    </a:lnTo>
                    <a:lnTo>
                      <a:pt x="395" y="789"/>
                    </a:lnTo>
                    <a:lnTo>
                      <a:pt x="395" y="789"/>
                    </a:lnTo>
                    <a:lnTo>
                      <a:pt x="426" y="788"/>
                    </a:lnTo>
                    <a:lnTo>
                      <a:pt x="457" y="784"/>
                    </a:lnTo>
                    <a:lnTo>
                      <a:pt x="488" y="778"/>
                    </a:lnTo>
                    <a:lnTo>
                      <a:pt x="519" y="770"/>
                    </a:lnTo>
                    <a:lnTo>
                      <a:pt x="548" y="759"/>
                    </a:lnTo>
                    <a:lnTo>
                      <a:pt x="577" y="745"/>
                    </a:lnTo>
                    <a:lnTo>
                      <a:pt x="605" y="728"/>
                    </a:lnTo>
                    <a:lnTo>
                      <a:pt x="631" y="710"/>
                    </a:lnTo>
                    <a:lnTo>
                      <a:pt x="673" y="751"/>
                    </a:lnTo>
                    <a:lnTo>
                      <a:pt x="751" y="673"/>
                    </a:lnTo>
                    <a:lnTo>
                      <a:pt x="710" y="632"/>
                    </a:lnTo>
                    <a:lnTo>
                      <a:pt x="710" y="632"/>
                    </a:lnTo>
                    <a:lnTo>
                      <a:pt x="729" y="605"/>
                    </a:lnTo>
                    <a:lnTo>
                      <a:pt x="745" y="577"/>
                    </a:lnTo>
                    <a:lnTo>
                      <a:pt x="759" y="548"/>
                    </a:lnTo>
                    <a:lnTo>
                      <a:pt x="770" y="518"/>
                    </a:lnTo>
                    <a:lnTo>
                      <a:pt x="779" y="488"/>
                    </a:lnTo>
                    <a:lnTo>
                      <a:pt x="784" y="457"/>
                    </a:lnTo>
                    <a:lnTo>
                      <a:pt x="788" y="425"/>
                    </a:lnTo>
                    <a:lnTo>
                      <a:pt x="790" y="395"/>
                    </a:lnTo>
                    <a:lnTo>
                      <a:pt x="790" y="395"/>
                    </a:lnTo>
                    <a:lnTo>
                      <a:pt x="790" y="374"/>
                    </a:lnTo>
                    <a:lnTo>
                      <a:pt x="788" y="354"/>
                    </a:lnTo>
                    <a:lnTo>
                      <a:pt x="785" y="335"/>
                    </a:lnTo>
                    <a:lnTo>
                      <a:pt x="781" y="315"/>
                    </a:lnTo>
                    <a:lnTo>
                      <a:pt x="777" y="296"/>
                    </a:lnTo>
                    <a:lnTo>
                      <a:pt x="772" y="278"/>
                    </a:lnTo>
                    <a:lnTo>
                      <a:pt x="766" y="258"/>
                    </a:lnTo>
                    <a:lnTo>
                      <a:pt x="759" y="240"/>
                    </a:lnTo>
                    <a:lnTo>
                      <a:pt x="751" y="224"/>
                    </a:lnTo>
                    <a:lnTo>
                      <a:pt x="742" y="207"/>
                    </a:lnTo>
                    <a:lnTo>
                      <a:pt x="733" y="190"/>
                    </a:lnTo>
                    <a:lnTo>
                      <a:pt x="722" y="174"/>
                    </a:lnTo>
                    <a:lnTo>
                      <a:pt x="712" y="158"/>
                    </a:lnTo>
                    <a:lnTo>
                      <a:pt x="699" y="143"/>
                    </a:lnTo>
                    <a:lnTo>
                      <a:pt x="687" y="129"/>
                    </a:lnTo>
                    <a:lnTo>
                      <a:pt x="674" y="115"/>
                    </a:lnTo>
                    <a:lnTo>
                      <a:pt x="660" y="103"/>
                    </a:lnTo>
                    <a:lnTo>
                      <a:pt x="647" y="90"/>
                    </a:lnTo>
                    <a:lnTo>
                      <a:pt x="631" y="78"/>
                    </a:lnTo>
                    <a:lnTo>
                      <a:pt x="616" y="67"/>
                    </a:lnTo>
                    <a:lnTo>
                      <a:pt x="599" y="57"/>
                    </a:lnTo>
                    <a:lnTo>
                      <a:pt x="583" y="47"/>
                    </a:lnTo>
                    <a:lnTo>
                      <a:pt x="566" y="39"/>
                    </a:lnTo>
                    <a:lnTo>
                      <a:pt x="549" y="30"/>
                    </a:lnTo>
                    <a:lnTo>
                      <a:pt x="531" y="24"/>
                    </a:lnTo>
                    <a:lnTo>
                      <a:pt x="512" y="18"/>
                    </a:lnTo>
                    <a:lnTo>
                      <a:pt x="494" y="12"/>
                    </a:lnTo>
                    <a:lnTo>
                      <a:pt x="474" y="8"/>
                    </a:lnTo>
                    <a:lnTo>
                      <a:pt x="455" y="4"/>
                    </a:lnTo>
                    <a:lnTo>
                      <a:pt x="435" y="1"/>
                    </a:lnTo>
                    <a:lnTo>
                      <a:pt x="416" y="0"/>
                    </a:lnTo>
                    <a:lnTo>
                      <a:pt x="395" y="0"/>
                    </a:lnTo>
                    <a:lnTo>
                      <a:pt x="395" y="0"/>
                    </a:lnTo>
                    <a:lnTo>
                      <a:pt x="374" y="0"/>
                    </a:lnTo>
                    <a:lnTo>
                      <a:pt x="355" y="1"/>
                    </a:lnTo>
                    <a:lnTo>
                      <a:pt x="335" y="4"/>
                    </a:lnTo>
                    <a:lnTo>
                      <a:pt x="316" y="8"/>
                    </a:lnTo>
                    <a:lnTo>
                      <a:pt x="296" y="12"/>
                    </a:lnTo>
                    <a:lnTo>
                      <a:pt x="278" y="18"/>
                    </a:lnTo>
                    <a:lnTo>
                      <a:pt x="259" y="24"/>
                    </a:lnTo>
                    <a:lnTo>
                      <a:pt x="241" y="30"/>
                    </a:lnTo>
                    <a:lnTo>
                      <a:pt x="224" y="39"/>
                    </a:lnTo>
                    <a:lnTo>
                      <a:pt x="207" y="47"/>
                    </a:lnTo>
                    <a:lnTo>
                      <a:pt x="191" y="57"/>
                    </a:lnTo>
                    <a:lnTo>
                      <a:pt x="174" y="67"/>
                    </a:lnTo>
                    <a:lnTo>
                      <a:pt x="159" y="78"/>
                    </a:lnTo>
                    <a:lnTo>
                      <a:pt x="143" y="90"/>
                    </a:lnTo>
                    <a:lnTo>
                      <a:pt x="129" y="103"/>
                    </a:lnTo>
                    <a:lnTo>
                      <a:pt x="116" y="115"/>
                    </a:lnTo>
                    <a:lnTo>
                      <a:pt x="103" y="129"/>
                    </a:lnTo>
                    <a:lnTo>
                      <a:pt x="91" y="143"/>
                    </a:lnTo>
                    <a:lnTo>
                      <a:pt x="78" y="158"/>
                    </a:lnTo>
                    <a:lnTo>
                      <a:pt x="68" y="174"/>
                    </a:lnTo>
                    <a:lnTo>
                      <a:pt x="57" y="190"/>
                    </a:lnTo>
                    <a:lnTo>
                      <a:pt x="47" y="207"/>
                    </a:lnTo>
                    <a:lnTo>
                      <a:pt x="39" y="224"/>
                    </a:lnTo>
                    <a:lnTo>
                      <a:pt x="31" y="240"/>
                    </a:lnTo>
                    <a:lnTo>
                      <a:pt x="24" y="258"/>
                    </a:lnTo>
                    <a:lnTo>
                      <a:pt x="18" y="278"/>
                    </a:lnTo>
                    <a:lnTo>
                      <a:pt x="13" y="296"/>
                    </a:lnTo>
                    <a:lnTo>
                      <a:pt x="9" y="315"/>
                    </a:lnTo>
                    <a:lnTo>
                      <a:pt x="4" y="335"/>
                    </a:lnTo>
                    <a:lnTo>
                      <a:pt x="2" y="354"/>
                    </a:lnTo>
                    <a:lnTo>
                      <a:pt x="0" y="374"/>
                    </a:lnTo>
                    <a:lnTo>
                      <a:pt x="0" y="395"/>
                    </a:lnTo>
                    <a:lnTo>
                      <a:pt x="0" y="395"/>
                    </a:lnTo>
                    <a:close/>
                    <a:moveTo>
                      <a:pt x="395" y="89"/>
                    </a:moveTo>
                    <a:lnTo>
                      <a:pt x="395" y="89"/>
                    </a:lnTo>
                    <a:lnTo>
                      <a:pt x="426" y="90"/>
                    </a:lnTo>
                    <a:lnTo>
                      <a:pt x="456" y="94"/>
                    </a:lnTo>
                    <a:lnTo>
                      <a:pt x="485" y="103"/>
                    </a:lnTo>
                    <a:lnTo>
                      <a:pt x="514" y="112"/>
                    </a:lnTo>
                    <a:lnTo>
                      <a:pt x="541" y="126"/>
                    </a:lnTo>
                    <a:lnTo>
                      <a:pt x="566" y="142"/>
                    </a:lnTo>
                    <a:lnTo>
                      <a:pt x="590" y="158"/>
                    </a:lnTo>
                    <a:lnTo>
                      <a:pt x="612" y="178"/>
                    </a:lnTo>
                    <a:lnTo>
                      <a:pt x="631" y="200"/>
                    </a:lnTo>
                    <a:lnTo>
                      <a:pt x="648" y="224"/>
                    </a:lnTo>
                    <a:lnTo>
                      <a:pt x="663" y="249"/>
                    </a:lnTo>
                    <a:lnTo>
                      <a:pt x="677" y="275"/>
                    </a:lnTo>
                    <a:lnTo>
                      <a:pt x="687" y="304"/>
                    </a:lnTo>
                    <a:lnTo>
                      <a:pt x="695" y="333"/>
                    </a:lnTo>
                    <a:lnTo>
                      <a:pt x="699" y="363"/>
                    </a:lnTo>
                    <a:lnTo>
                      <a:pt x="701" y="395"/>
                    </a:lnTo>
                    <a:lnTo>
                      <a:pt x="701" y="395"/>
                    </a:lnTo>
                    <a:lnTo>
                      <a:pt x="699" y="425"/>
                    </a:lnTo>
                    <a:lnTo>
                      <a:pt x="695" y="456"/>
                    </a:lnTo>
                    <a:lnTo>
                      <a:pt x="687" y="485"/>
                    </a:lnTo>
                    <a:lnTo>
                      <a:pt x="677" y="514"/>
                    </a:lnTo>
                    <a:lnTo>
                      <a:pt x="663" y="541"/>
                    </a:lnTo>
                    <a:lnTo>
                      <a:pt x="648" y="566"/>
                    </a:lnTo>
                    <a:lnTo>
                      <a:pt x="631" y="589"/>
                    </a:lnTo>
                    <a:lnTo>
                      <a:pt x="612" y="610"/>
                    </a:lnTo>
                    <a:lnTo>
                      <a:pt x="590" y="631"/>
                    </a:lnTo>
                    <a:lnTo>
                      <a:pt x="566" y="648"/>
                    </a:lnTo>
                    <a:lnTo>
                      <a:pt x="541" y="663"/>
                    </a:lnTo>
                    <a:lnTo>
                      <a:pt x="514" y="677"/>
                    </a:lnTo>
                    <a:lnTo>
                      <a:pt x="485" y="687"/>
                    </a:lnTo>
                    <a:lnTo>
                      <a:pt x="456" y="694"/>
                    </a:lnTo>
                    <a:lnTo>
                      <a:pt x="426" y="699"/>
                    </a:lnTo>
                    <a:lnTo>
                      <a:pt x="395" y="700"/>
                    </a:lnTo>
                    <a:lnTo>
                      <a:pt x="395" y="700"/>
                    </a:lnTo>
                    <a:lnTo>
                      <a:pt x="363" y="699"/>
                    </a:lnTo>
                    <a:lnTo>
                      <a:pt x="334" y="694"/>
                    </a:lnTo>
                    <a:lnTo>
                      <a:pt x="305" y="687"/>
                    </a:lnTo>
                    <a:lnTo>
                      <a:pt x="275" y="677"/>
                    </a:lnTo>
                    <a:lnTo>
                      <a:pt x="249" y="663"/>
                    </a:lnTo>
                    <a:lnTo>
                      <a:pt x="224" y="648"/>
                    </a:lnTo>
                    <a:lnTo>
                      <a:pt x="200" y="631"/>
                    </a:lnTo>
                    <a:lnTo>
                      <a:pt x="178" y="610"/>
                    </a:lnTo>
                    <a:lnTo>
                      <a:pt x="159" y="589"/>
                    </a:lnTo>
                    <a:lnTo>
                      <a:pt x="142" y="566"/>
                    </a:lnTo>
                    <a:lnTo>
                      <a:pt x="127" y="541"/>
                    </a:lnTo>
                    <a:lnTo>
                      <a:pt x="113" y="514"/>
                    </a:lnTo>
                    <a:lnTo>
                      <a:pt x="103" y="485"/>
                    </a:lnTo>
                    <a:lnTo>
                      <a:pt x="95" y="456"/>
                    </a:lnTo>
                    <a:lnTo>
                      <a:pt x="91" y="425"/>
                    </a:lnTo>
                    <a:lnTo>
                      <a:pt x="89" y="395"/>
                    </a:lnTo>
                    <a:lnTo>
                      <a:pt x="89" y="395"/>
                    </a:lnTo>
                    <a:lnTo>
                      <a:pt x="91" y="363"/>
                    </a:lnTo>
                    <a:lnTo>
                      <a:pt x="95" y="333"/>
                    </a:lnTo>
                    <a:lnTo>
                      <a:pt x="103" y="304"/>
                    </a:lnTo>
                    <a:lnTo>
                      <a:pt x="113" y="275"/>
                    </a:lnTo>
                    <a:lnTo>
                      <a:pt x="127" y="249"/>
                    </a:lnTo>
                    <a:lnTo>
                      <a:pt x="142" y="224"/>
                    </a:lnTo>
                    <a:lnTo>
                      <a:pt x="159" y="200"/>
                    </a:lnTo>
                    <a:lnTo>
                      <a:pt x="178" y="178"/>
                    </a:lnTo>
                    <a:lnTo>
                      <a:pt x="200" y="158"/>
                    </a:lnTo>
                    <a:lnTo>
                      <a:pt x="224" y="142"/>
                    </a:lnTo>
                    <a:lnTo>
                      <a:pt x="249" y="126"/>
                    </a:lnTo>
                    <a:lnTo>
                      <a:pt x="275" y="112"/>
                    </a:lnTo>
                    <a:lnTo>
                      <a:pt x="305" y="103"/>
                    </a:lnTo>
                    <a:lnTo>
                      <a:pt x="334" y="94"/>
                    </a:lnTo>
                    <a:lnTo>
                      <a:pt x="363" y="90"/>
                    </a:lnTo>
                    <a:lnTo>
                      <a:pt x="395" y="89"/>
                    </a:lnTo>
                    <a:lnTo>
                      <a:pt x="395" y="89"/>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81" name="Freeform 64">
                <a:extLst>
                  <a:ext uri="{FF2B5EF4-FFF2-40B4-BE49-F238E27FC236}">
                    <a16:creationId xmlns:a16="http://schemas.microsoft.com/office/drawing/2014/main" id="{6620D1CA-9716-4C87-8E36-52EAEB2485D5}"/>
                  </a:ext>
                </a:extLst>
              </p:cNvPr>
              <p:cNvSpPr>
                <a:spLocks/>
              </p:cNvSpPr>
              <p:nvPr/>
            </p:nvSpPr>
            <p:spPr bwMode="auto">
              <a:xfrm>
                <a:off x="1108075" y="433388"/>
                <a:ext cx="215900" cy="215900"/>
              </a:xfrm>
              <a:custGeom>
                <a:avLst/>
                <a:gdLst/>
                <a:ahLst/>
                <a:cxnLst>
                  <a:cxn ang="0">
                    <a:pos x="0" y="78"/>
                  </a:cxn>
                  <a:cxn ang="0">
                    <a:pos x="178" y="256"/>
                  </a:cxn>
                  <a:cxn ang="0">
                    <a:pos x="178" y="256"/>
                  </a:cxn>
                  <a:cxn ang="0">
                    <a:pos x="187" y="263"/>
                  </a:cxn>
                  <a:cxn ang="0">
                    <a:pos x="196" y="268"/>
                  </a:cxn>
                  <a:cxn ang="0">
                    <a:pos x="206" y="271"/>
                  </a:cxn>
                  <a:cxn ang="0">
                    <a:pos x="217" y="273"/>
                  </a:cxn>
                  <a:cxn ang="0">
                    <a:pos x="228" y="271"/>
                  </a:cxn>
                  <a:cxn ang="0">
                    <a:pos x="238" y="268"/>
                  </a:cxn>
                  <a:cxn ang="0">
                    <a:pos x="248" y="263"/>
                  </a:cxn>
                  <a:cxn ang="0">
                    <a:pos x="256" y="256"/>
                  </a:cxn>
                  <a:cxn ang="0">
                    <a:pos x="256" y="256"/>
                  </a:cxn>
                  <a:cxn ang="0">
                    <a:pos x="263" y="248"/>
                  </a:cxn>
                  <a:cxn ang="0">
                    <a:pos x="269" y="238"/>
                  </a:cxn>
                  <a:cxn ang="0">
                    <a:pos x="271" y="228"/>
                  </a:cxn>
                  <a:cxn ang="0">
                    <a:pos x="273" y="217"/>
                  </a:cxn>
                  <a:cxn ang="0">
                    <a:pos x="271" y="206"/>
                  </a:cxn>
                  <a:cxn ang="0">
                    <a:pos x="269" y="196"/>
                  </a:cxn>
                  <a:cxn ang="0">
                    <a:pos x="263" y="186"/>
                  </a:cxn>
                  <a:cxn ang="0">
                    <a:pos x="256" y="178"/>
                  </a:cxn>
                  <a:cxn ang="0">
                    <a:pos x="78" y="0"/>
                  </a:cxn>
                  <a:cxn ang="0">
                    <a:pos x="0" y="78"/>
                  </a:cxn>
                </a:cxnLst>
                <a:rect l="0" t="0" r="r" b="b"/>
                <a:pathLst>
                  <a:path w="273" h="273">
                    <a:moveTo>
                      <a:pt x="0" y="78"/>
                    </a:moveTo>
                    <a:lnTo>
                      <a:pt x="178" y="256"/>
                    </a:lnTo>
                    <a:lnTo>
                      <a:pt x="178" y="256"/>
                    </a:lnTo>
                    <a:lnTo>
                      <a:pt x="187" y="263"/>
                    </a:lnTo>
                    <a:lnTo>
                      <a:pt x="196" y="268"/>
                    </a:lnTo>
                    <a:lnTo>
                      <a:pt x="206" y="271"/>
                    </a:lnTo>
                    <a:lnTo>
                      <a:pt x="217" y="273"/>
                    </a:lnTo>
                    <a:lnTo>
                      <a:pt x="228" y="271"/>
                    </a:lnTo>
                    <a:lnTo>
                      <a:pt x="238" y="268"/>
                    </a:lnTo>
                    <a:lnTo>
                      <a:pt x="248" y="263"/>
                    </a:lnTo>
                    <a:lnTo>
                      <a:pt x="256" y="256"/>
                    </a:lnTo>
                    <a:lnTo>
                      <a:pt x="256" y="256"/>
                    </a:lnTo>
                    <a:lnTo>
                      <a:pt x="263" y="248"/>
                    </a:lnTo>
                    <a:lnTo>
                      <a:pt x="269" y="238"/>
                    </a:lnTo>
                    <a:lnTo>
                      <a:pt x="271" y="228"/>
                    </a:lnTo>
                    <a:lnTo>
                      <a:pt x="273" y="217"/>
                    </a:lnTo>
                    <a:lnTo>
                      <a:pt x="271" y="206"/>
                    </a:lnTo>
                    <a:lnTo>
                      <a:pt x="269" y="196"/>
                    </a:lnTo>
                    <a:lnTo>
                      <a:pt x="263" y="186"/>
                    </a:lnTo>
                    <a:lnTo>
                      <a:pt x="256" y="178"/>
                    </a:lnTo>
                    <a:lnTo>
                      <a:pt x="78" y="0"/>
                    </a:lnTo>
                    <a:lnTo>
                      <a:pt x="0" y="78"/>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82" name="Freeform 65">
                <a:extLst>
                  <a:ext uri="{FF2B5EF4-FFF2-40B4-BE49-F238E27FC236}">
                    <a16:creationId xmlns:a16="http://schemas.microsoft.com/office/drawing/2014/main" id="{0ADC5FE2-C3B6-480A-8BDC-3D6DF9618F71}"/>
                  </a:ext>
                </a:extLst>
              </p:cNvPr>
              <p:cNvSpPr>
                <a:spLocks/>
              </p:cNvSpPr>
              <p:nvPr/>
            </p:nvSpPr>
            <p:spPr bwMode="auto">
              <a:xfrm>
                <a:off x="776288" y="287338"/>
                <a:ext cx="241300" cy="26988"/>
              </a:xfrm>
              <a:custGeom>
                <a:avLst/>
                <a:gdLst/>
                <a:ahLst/>
                <a:cxnLst>
                  <a:cxn ang="0">
                    <a:pos x="0" y="33"/>
                  </a:cxn>
                  <a:cxn ang="0">
                    <a:pos x="276" y="33"/>
                  </a:cxn>
                  <a:cxn ang="0">
                    <a:pos x="276" y="33"/>
                  </a:cxn>
                  <a:cxn ang="0">
                    <a:pos x="291" y="16"/>
                  </a:cxn>
                  <a:cxn ang="0">
                    <a:pos x="303" y="0"/>
                  </a:cxn>
                  <a:cxn ang="0">
                    <a:pos x="0" y="0"/>
                  </a:cxn>
                  <a:cxn ang="0">
                    <a:pos x="0" y="33"/>
                  </a:cxn>
                </a:cxnLst>
                <a:rect l="0" t="0" r="r" b="b"/>
                <a:pathLst>
                  <a:path w="303" h="33">
                    <a:moveTo>
                      <a:pt x="0" y="33"/>
                    </a:moveTo>
                    <a:lnTo>
                      <a:pt x="276" y="33"/>
                    </a:lnTo>
                    <a:lnTo>
                      <a:pt x="276" y="33"/>
                    </a:lnTo>
                    <a:lnTo>
                      <a:pt x="291" y="16"/>
                    </a:lnTo>
                    <a:lnTo>
                      <a:pt x="303" y="0"/>
                    </a:lnTo>
                    <a:lnTo>
                      <a:pt x="0" y="0"/>
                    </a:lnTo>
                    <a:lnTo>
                      <a:pt x="0" y="33"/>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83" name="Freeform 66">
                <a:extLst>
                  <a:ext uri="{FF2B5EF4-FFF2-40B4-BE49-F238E27FC236}">
                    <a16:creationId xmlns:a16="http://schemas.microsoft.com/office/drawing/2014/main" id="{71A30A64-0793-4314-9549-7391F11AB309}"/>
                  </a:ext>
                </a:extLst>
              </p:cNvPr>
              <p:cNvSpPr>
                <a:spLocks/>
              </p:cNvSpPr>
              <p:nvPr/>
            </p:nvSpPr>
            <p:spPr bwMode="auto">
              <a:xfrm>
                <a:off x="776288" y="153988"/>
                <a:ext cx="274638" cy="26988"/>
              </a:xfrm>
              <a:custGeom>
                <a:avLst/>
                <a:gdLst/>
                <a:ahLst/>
                <a:cxnLst>
                  <a:cxn ang="0">
                    <a:pos x="0" y="33"/>
                  </a:cxn>
                  <a:cxn ang="0">
                    <a:pos x="345" y="33"/>
                  </a:cxn>
                  <a:cxn ang="0">
                    <a:pos x="345" y="33"/>
                  </a:cxn>
                  <a:cxn ang="0">
                    <a:pos x="345" y="28"/>
                  </a:cxn>
                  <a:cxn ang="0">
                    <a:pos x="345" y="28"/>
                  </a:cxn>
                  <a:cxn ang="0">
                    <a:pos x="344" y="0"/>
                  </a:cxn>
                  <a:cxn ang="0">
                    <a:pos x="0" y="0"/>
                  </a:cxn>
                  <a:cxn ang="0">
                    <a:pos x="0" y="33"/>
                  </a:cxn>
                </a:cxnLst>
                <a:rect l="0" t="0" r="r" b="b"/>
                <a:pathLst>
                  <a:path w="345" h="33">
                    <a:moveTo>
                      <a:pt x="0" y="33"/>
                    </a:moveTo>
                    <a:lnTo>
                      <a:pt x="345" y="33"/>
                    </a:lnTo>
                    <a:lnTo>
                      <a:pt x="345" y="33"/>
                    </a:lnTo>
                    <a:lnTo>
                      <a:pt x="345" y="28"/>
                    </a:lnTo>
                    <a:lnTo>
                      <a:pt x="345" y="28"/>
                    </a:lnTo>
                    <a:lnTo>
                      <a:pt x="344" y="0"/>
                    </a:lnTo>
                    <a:lnTo>
                      <a:pt x="0" y="0"/>
                    </a:lnTo>
                    <a:lnTo>
                      <a:pt x="0" y="33"/>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84" name="Freeform 67">
                <a:extLst>
                  <a:ext uri="{FF2B5EF4-FFF2-40B4-BE49-F238E27FC236}">
                    <a16:creationId xmlns:a16="http://schemas.microsoft.com/office/drawing/2014/main" id="{B683EB18-AF54-4555-A1EF-8B985918A5A0}"/>
                  </a:ext>
                </a:extLst>
              </p:cNvPr>
              <p:cNvSpPr>
                <a:spLocks/>
              </p:cNvSpPr>
              <p:nvPr/>
            </p:nvSpPr>
            <p:spPr bwMode="auto">
              <a:xfrm>
                <a:off x="776288" y="220663"/>
                <a:ext cx="269875" cy="26988"/>
              </a:xfrm>
              <a:custGeom>
                <a:avLst/>
                <a:gdLst/>
                <a:ahLst/>
                <a:cxnLst>
                  <a:cxn ang="0">
                    <a:pos x="0" y="34"/>
                  </a:cxn>
                  <a:cxn ang="0">
                    <a:pos x="328" y="34"/>
                  </a:cxn>
                  <a:cxn ang="0">
                    <a:pos x="328" y="34"/>
                  </a:cxn>
                  <a:cxn ang="0">
                    <a:pos x="334" y="17"/>
                  </a:cxn>
                  <a:cxn ang="0">
                    <a:pos x="340" y="0"/>
                  </a:cxn>
                  <a:cxn ang="0">
                    <a:pos x="0" y="0"/>
                  </a:cxn>
                  <a:cxn ang="0">
                    <a:pos x="0" y="34"/>
                  </a:cxn>
                </a:cxnLst>
                <a:rect l="0" t="0" r="r" b="b"/>
                <a:pathLst>
                  <a:path w="340" h="34">
                    <a:moveTo>
                      <a:pt x="0" y="34"/>
                    </a:moveTo>
                    <a:lnTo>
                      <a:pt x="328" y="34"/>
                    </a:lnTo>
                    <a:lnTo>
                      <a:pt x="328" y="34"/>
                    </a:lnTo>
                    <a:lnTo>
                      <a:pt x="334" y="17"/>
                    </a:lnTo>
                    <a:lnTo>
                      <a:pt x="340" y="0"/>
                    </a:lnTo>
                    <a:lnTo>
                      <a:pt x="0" y="0"/>
                    </a:lnTo>
                    <a:lnTo>
                      <a:pt x="0" y="3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nvGrpSpPr>
          <p:cNvPr id="90" name="Group 89">
            <a:extLst>
              <a:ext uri="{FF2B5EF4-FFF2-40B4-BE49-F238E27FC236}">
                <a16:creationId xmlns:a16="http://schemas.microsoft.com/office/drawing/2014/main" id="{ECFA7FF4-B071-49BB-85FD-45910DAAD8AF}"/>
              </a:ext>
            </a:extLst>
          </p:cNvPr>
          <p:cNvGrpSpPr/>
          <p:nvPr userDrawn="1"/>
        </p:nvGrpSpPr>
        <p:grpSpPr>
          <a:xfrm>
            <a:off x="6832224" y="5534194"/>
            <a:ext cx="1005130" cy="1012511"/>
            <a:chOff x="3715007" y="5717548"/>
            <a:chExt cx="1005130" cy="1012511"/>
          </a:xfrm>
        </p:grpSpPr>
        <p:sp>
          <p:nvSpPr>
            <p:cNvPr id="86" name="Oval 8">
              <a:extLst>
                <a:ext uri="{FF2B5EF4-FFF2-40B4-BE49-F238E27FC236}">
                  <a16:creationId xmlns:a16="http://schemas.microsoft.com/office/drawing/2014/main" id="{4B9C8975-4ECF-4734-B610-7AB84AED48C0}"/>
                </a:ext>
              </a:extLst>
            </p:cNvPr>
            <p:cNvSpPr>
              <a:spLocks noChangeArrowheads="1"/>
            </p:cNvSpPr>
            <p:nvPr userDrawn="1"/>
          </p:nvSpPr>
          <p:spPr bwMode="auto">
            <a:xfrm>
              <a:off x="3715007" y="5717548"/>
              <a:ext cx="1005130" cy="1012511"/>
            </a:xfrm>
            <a:prstGeom prst="ellipse">
              <a:avLst/>
            </a:prstGeom>
            <a:solidFill>
              <a:schemeClr val="accent2">
                <a:lumMod val="100000"/>
              </a:schemeClr>
            </a:solidFill>
            <a:ln w="9525" cap="flat" cmpd="sng" algn="ctr">
              <a:solidFill>
                <a:schemeClr val="accent2">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87" name="Oval 9">
              <a:extLst>
                <a:ext uri="{FF2B5EF4-FFF2-40B4-BE49-F238E27FC236}">
                  <a16:creationId xmlns:a16="http://schemas.microsoft.com/office/drawing/2014/main" id="{46082743-FDB4-48AC-A358-4F05ADC36C58}"/>
                </a:ext>
              </a:extLst>
            </p:cNvPr>
            <p:cNvSpPr>
              <a:spLocks noChangeArrowheads="1"/>
            </p:cNvSpPr>
            <p:nvPr userDrawn="1"/>
          </p:nvSpPr>
          <p:spPr bwMode="auto">
            <a:xfrm>
              <a:off x="3746740" y="5748543"/>
              <a:ext cx="941664" cy="950521"/>
            </a:xfrm>
            <a:prstGeom prst="ellipse">
              <a:avLst/>
            </a:prstGeom>
            <a:solidFill>
              <a:schemeClr val="accent2">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88" name="Freeform 10">
              <a:extLst>
                <a:ext uri="{FF2B5EF4-FFF2-40B4-BE49-F238E27FC236}">
                  <a16:creationId xmlns:a16="http://schemas.microsoft.com/office/drawing/2014/main" id="{BDC5733C-D5D7-44F4-9698-4FD855025811}"/>
                </a:ext>
              </a:extLst>
            </p:cNvPr>
            <p:cNvSpPr>
              <a:spLocks noEditPoints="1"/>
            </p:cNvSpPr>
            <p:nvPr userDrawn="1"/>
          </p:nvSpPr>
          <p:spPr bwMode="auto">
            <a:xfrm>
              <a:off x="3739360" y="5742639"/>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89" name="Freeform 19">
              <a:extLst>
                <a:ext uri="{FF2B5EF4-FFF2-40B4-BE49-F238E27FC236}">
                  <a16:creationId xmlns:a16="http://schemas.microsoft.com/office/drawing/2014/main" id="{3466DF5D-64C6-4AF1-8971-7385582EB028}"/>
                </a:ext>
              </a:extLst>
            </p:cNvPr>
            <p:cNvSpPr>
              <a:spLocks noEditPoints="1"/>
            </p:cNvSpPr>
            <p:nvPr userDrawn="1"/>
          </p:nvSpPr>
          <p:spPr bwMode="auto">
            <a:xfrm>
              <a:off x="3884351" y="5869008"/>
              <a:ext cx="666442" cy="595292"/>
            </a:xfrm>
            <a:custGeom>
              <a:avLst/>
              <a:gdLst/>
              <a:ahLst/>
              <a:cxnLst>
                <a:cxn ang="0">
                  <a:pos x="402" y="288"/>
                </a:cxn>
                <a:cxn ang="0">
                  <a:pos x="364" y="314"/>
                </a:cxn>
                <a:cxn ang="0">
                  <a:pos x="352" y="200"/>
                </a:cxn>
                <a:cxn ang="0">
                  <a:pos x="394" y="112"/>
                </a:cxn>
                <a:cxn ang="0">
                  <a:pos x="326" y="8"/>
                </a:cxn>
                <a:cxn ang="0">
                  <a:pos x="218" y="18"/>
                </a:cxn>
                <a:cxn ang="0">
                  <a:pos x="168" y="112"/>
                </a:cxn>
                <a:cxn ang="0">
                  <a:pos x="228" y="210"/>
                </a:cxn>
                <a:cxn ang="0">
                  <a:pos x="198" y="316"/>
                </a:cxn>
                <a:cxn ang="0">
                  <a:pos x="150" y="282"/>
                </a:cxn>
                <a:cxn ang="0">
                  <a:pos x="68" y="286"/>
                </a:cxn>
                <a:cxn ang="0">
                  <a:pos x="0" y="390"/>
                </a:cxn>
                <a:cxn ang="0">
                  <a:pos x="50" y="482"/>
                </a:cxn>
                <a:cxn ang="0">
                  <a:pos x="156" y="494"/>
                </a:cxn>
                <a:cxn ang="0">
                  <a:pos x="226" y="390"/>
                </a:cxn>
                <a:cxn ang="0">
                  <a:pos x="282" y="298"/>
                </a:cxn>
                <a:cxn ang="0">
                  <a:pos x="338" y="390"/>
                </a:cxn>
                <a:cxn ang="0">
                  <a:pos x="388" y="482"/>
                </a:cxn>
                <a:cxn ang="0">
                  <a:pos x="494" y="494"/>
                </a:cxn>
                <a:cxn ang="0">
                  <a:pos x="562" y="390"/>
                </a:cxn>
                <a:cxn ang="0">
                  <a:pos x="514" y="296"/>
                </a:cxn>
                <a:cxn ang="0">
                  <a:pos x="112" y="450"/>
                </a:cxn>
                <a:cxn ang="0">
                  <a:pos x="52" y="438"/>
                </a:cxn>
                <a:cxn ang="0">
                  <a:pos x="66" y="396"/>
                </a:cxn>
                <a:cxn ang="0">
                  <a:pos x="100" y="378"/>
                </a:cxn>
                <a:cxn ang="0">
                  <a:pos x="100" y="368"/>
                </a:cxn>
                <a:cxn ang="0">
                  <a:pos x="96" y="324"/>
                </a:cxn>
                <a:cxn ang="0">
                  <a:pos x="134" y="332"/>
                </a:cxn>
                <a:cxn ang="0">
                  <a:pos x="126" y="368"/>
                </a:cxn>
                <a:cxn ang="0">
                  <a:pos x="132" y="382"/>
                </a:cxn>
                <a:cxn ang="0">
                  <a:pos x="170" y="410"/>
                </a:cxn>
                <a:cxn ang="0">
                  <a:pos x="164" y="444"/>
                </a:cxn>
                <a:cxn ang="0">
                  <a:pos x="220" y="158"/>
                </a:cxn>
                <a:cxn ang="0">
                  <a:pos x="242" y="112"/>
                </a:cxn>
                <a:cxn ang="0">
                  <a:pos x="270" y="96"/>
                </a:cxn>
                <a:cxn ang="0">
                  <a:pos x="264" y="84"/>
                </a:cxn>
                <a:cxn ang="0">
                  <a:pos x="272" y="42"/>
                </a:cxn>
                <a:cxn ang="0">
                  <a:pos x="304" y="62"/>
                </a:cxn>
                <a:cxn ang="0">
                  <a:pos x="294" y="90"/>
                </a:cxn>
                <a:cxn ang="0">
                  <a:pos x="300" y="104"/>
                </a:cxn>
                <a:cxn ang="0">
                  <a:pos x="342" y="144"/>
                </a:cxn>
                <a:cxn ang="0">
                  <a:pos x="324" y="170"/>
                </a:cxn>
                <a:cxn ang="0">
                  <a:pos x="250" y="172"/>
                </a:cxn>
                <a:cxn ang="0">
                  <a:pos x="220" y="158"/>
                </a:cxn>
                <a:cxn ang="0">
                  <a:pos x="398" y="444"/>
                </a:cxn>
                <a:cxn ang="0">
                  <a:pos x="392" y="410"/>
                </a:cxn>
                <a:cxn ang="0">
                  <a:pos x="432" y="382"/>
                </a:cxn>
                <a:cxn ang="0">
                  <a:pos x="438" y="368"/>
                </a:cxn>
                <a:cxn ang="0">
                  <a:pos x="428" y="338"/>
                </a:cxn>
                <a:cxn ang="0">
                  <a:pos x="460" y="320"/>
                </a:cxn>
                <a:cxn ang="0">
                  <a:pos x="468" y="362"/>
                </a:cxn>
                <a:cxn ang="0">
                  <a:pos x="460" y="374"/>
                </a:cxn>
                <a:cxn ang="0">
                  <a:pos x="496" y="396"/>
                </a:cxn>
                <a:cxn ang="0">
                  <a:pos x="510" y="438"/>
                </a:cxn>
                <a:cxn ang="0">
                  <a:pos x="450" y="450"/>
                </a:cxn>
              </a:cxnLst>
              <a:rect l="0" t="0" r="r" b="b"/>
              <a:pathLst>
                <a:path w="562" h="502">
                  <a:moveTo>
                    <a:pt x="450" y="276"/>
                  </a:moveTo>
                  <a:lnTo>
                    <a:pt x="450" y="276"/>
                  </a:lnTo>
                  <a:lnTo>
                    <a:pt x="438" y="278"/>
                  </a:lnTo>
                  <a:lnTo>
                    <a:pt x="426" y="280"/>
                  </a:lnTo>
                  <a:lnTo>
                    <a:pt x="414" y="282"/>
                  </a:lnTo>
                  <a:lnTo>
                    <a:pt x="402" y="288"/>
                  </a:lnTo>
                  <a:lnTo>
                    <a:pt x="392" y="292"/>
                  </a:lnTo>
                  <a:lnTo>
                    <a:pt x="382" y="300"/>
                  </a:lnTo>
                  <a:lnTo>
                    <a:pt x="374" y="308"/>
                  </a:lnTo>
                  <a:lnTo>
                    <a:pt x="364" y="316"/>
                  </a:lnTo>
                  <a:lnTo>
                    <a:pt x="364" y="316"/>
                  </a:lnTo>
                  <a:lnTo>
                    <a:pt x="364" y="314"/>
                  </a:lnTo>
                  <a:lnTo>
                    <a:pt x="298" y="264"/>
                  </a:lnTo>
                  <a:lnTo>
                    <a:pt x="298" y="224"/>
                  </a:lnTo>
                  <a:lnTo>
                    <a:pt x="298" y="224"/>
                  </a:lnTo>
                  <a:lnTo>
                    <a:pt x="318" y="218"/>
                  </a:lnTo>
                  <a:lnTo>
                    <a:pt x="336" y="210"/>
                  </a:lnTo>
                  <a:lnTo>
                    <a:pt x="352" y="200"/>
                  </a:lnTo>
                  <a:lnTo>
                    <a:pt x="366" y="186"/>
                  </a:lnTo>
                  <a:lnTo>
                    <a:pt x="378" y="170"/>
                  </a:lnTo>
                  <a:lnTo>
                    <a:pt x="386" y="152"/>
                  </a:lnTo>
                  <a:lnTo>
                    <a:pt x="392" y="132"/>
                  </a:lnTo>
                  <a:lnTo>
                    <a:pt x="394" y="112"/>
                  </a:lnTo>
                  <a:lnTo>
                    <a:pt x="394" y="112"/>
                  </a:lnTo>
                  <a:lnTo>
                    <a:pt x="392" y="90"/>
                  </a:lnTo>
                  <a:lnTo>
                    <a:pt x="386" y="68"/>
                  </a:lnTo>
                  <a:lnTo>
                    <a:pt x="374" y="48"/>
                  </a:lnTo>
                  <a:lnTo>
                    <a:pt x="362" y="32"/>
                  </a:lnTo>
                  <a:lnTo>
                    <a:pt x="344" y="18"/>
                  </a:lnTo>
                  <a:lnTo>
                    <a:pt x="326" y="8"/>
                  </a:lnTo>
                  <a:lnTo>
                    <a:pt x="304" y="2"/>
                  </a:lnTo>
                  <a:lnTo>
                    <a:pt x="282" y="0"/>
                  </a:lnTo>
                  <a:lnTo>
                    <a:pt x="282" y="0"/>
                  </a:lnTo>
                  <a:lnTo>
                    <a:pt x="258" y="2"/>
                  </a:lnTo>
                  <a:lnTo>
                    <a:pt x="238" y="8"/>
                  </a:lnTo>
                  <a:lnTo>
                    <a:pt x="218" y="18"/>
                  </a:lnTo>
                  <a:lnTo>
                    <a:pt x="202" y="32"/>
                  </a:lnTo>
                  <a:lnTo>
                    <a:pt x="188" y="48"/>
                  </a:lnTo>
                  <a:lnTo>
                    <a:pt x="178" y="68"/>
                  </a:lnTo>
                  <a:lnTo>
                    <a:pt x="172" y="90"/>
                  </a:lnTo>
                  <a:lnTo>
                    <a:pt x="168" y="112"/>
                  </a:lnTo>
                  <a:lnTo>
                    <a:pt x="168" y="112"/>
                  </a:lnTo>
                  <a:lnTo>
                    <a:pt x="170" y="132"/>
                  </a:lnTo>
                  <a:lnTo>
                    <a:pt x="176" y="152"/>
                  </a:lnTo>
                  <a:lnTo>
                    <a:pt x="184" y="170"/>
                  </a:lnTo>
                  <a:lnTo>
                    <a:pt x="196" y="186"/>
                  </a:lnTo>
                  <a:lnTo>
                    <a:pt x="210" y="200"/>
                  </a:lnTo>
                  <a:lnTo>
                    <a:pt x="228" y="210"/>
                  </a:lnTo>
                  <a:lnTo>
                    <a:pt x="246" y="218"/>
                  </a:lnTo>
                  <a:lnTo>
                    <a:pt x="266" y="224"/>
                  </a:lnTo>
                  <a:lnTo>
                    <a:pt x="266" y="264"/>
                  </a:lnTo>
                  <a:lnTo>
                    <a:pt x="200" y="314"/>
                  </a:lnTo>
                  <a:lnTo>
                    <a:pt x="200" y="314"/>
                  </a:lnTo>
                  <a:lnTo>
                    <a:pt x="198" y="316"/>
                  </a:lnTo>
                  <a:lnTo>
                    <a:pt x="198" y="316"/>
                  </a:lnTo>
                  <a:lnTo>
                    <a:pt x="190" y="308"/>
                  </a:lnTo>
                  <a:lnTo>
                    <a:pt x="180" y="300"/>
                  </a:lnTo>
                  <a:lnTo>
                    <a:pt x="170" y="292"/>
                  </a:lnTo>
                  <a:lnTo>
                    <a:pt x="160" y="288"/>
                  </a:lnTo>
                  <a:lnTo>
                    <a:pt x="150" y="282"/>
                  </a:lnTo>
                  <a:lnTo>
                    <a:pt x="138" y="280"/>
                  </a:lnTo>
                  <a:lnTo>
                    <a:pt x="126" y="278"/>
                  </a:lnTo>
                  <a:lnTo>
                    <a:pt x="112" y="276"/>
                  </a:lnTo>
                  <a:lnTo>
                    <a:pt x="112" y="276"/>
                  </a:lnTo>
                  <a:lnTo>
                    <a:pt x="90" y="280"/>
                  </a:lnTo>
                  <a:lnTo>
                    <a:pt x="68" y="286"/>
                  </a:lnTo>
                  <a:lnTo>
                    <a:pt x="50" y="296"/>
                  </a:lnTo>
                  <a:lnTo>
                    <a:pt x="34" y="310"/>
                  </a:lnTo>
                  <a:lnTo>
                    <a:pt x="20" y="326"/>
                  </a:lnTo>
                  <a:lnTo>
                    <a:pt x="8" y="346"/>
                  </a:lnTo>
                  <a:lnTo>
                    <a:pt x="2" y="366"/>
                  </a:lnTo>
                  <a:lnTo>
                    <a:pt x="0" y="390"/>
                  </a:lnTo>
                  <a:lnTo>
                    <a:pt x="0" y="390"/>
                  </a:lnTo>
                  <a:lnTo>
                    <a:pt x="2" y="412"/>
                  </a:lnTo>
                  <a:lnTo>
                    <a:pt x="8" y="434"/>
                  </a:lnTo>
                  <a:lnTo>
                    <a:pt x="20" y="452"/>
                  </a:lnTo>
                  <a:lnTo>
                    <a:pt x="34" y="470"/>
                  </a:lnTo>
                  <a:lnTo>
                    <a:pt x="50" y="482"/>
                  </a:lnTo>
                  <a:lnTo>
                    <a:pt x="68" y="494"/>
                  </a:lnTo>
                  <a:lnTo>
                    <a:pt x="90" y="500"/>
                  </a:lnTo>
                  <a:lnTo>
                    <a:pt x="112" y="502"/>
                  </a:lnTo>
                  <a:lnTo>
                    <a:pt x="112" y="502"/>
                  </a:lnTo>
                  <a:lnTo>
                    <a:pt x="136" y="500"/>
                  </a:lnTo>
                  <a:lnTo>
                    <a:pt x="156" y="494"/>
                  </a:lnTo>
                  <a:lnTo>
                    <a:pt x="176" y="482"/>
                  </a:lnTo>
                  <a:lnTo>
                    <a:pt x="192" y="470"/>
                  </a:lnTo>
                  <a:lnTo>
                    <a:pt x="206" y="452"/>
                  </a:lnTo>
                  <a:lnTo>
                    <a:pt x="216" y="434"/>
                  </a:lnTo>
                  <a:lnTo>
                    <a:pt x="224" y="412"/>
                  </a:lnTo>
                  <a:lnTo>
                    <a:pt x="226" y="390"/>
                  </a:lnTo>
                  <a:lnTo>
                    <a:pt x="226" y="390"/>
                  </a:lnTo>
                  <a:lnTo>
                    <a:pt x="224" y="368"/>
                  </a:lnTo>
                  <a:lnTo>
                    <a:pt x="216" y="346"/>
                  </a:lnTo>
                  <a:lnTo>
                    <a:pt x="216" y="346"/>
                  </a:lnTo>
                  <a:lnTo>
                    <a:pt x="222" y="344"/>
                  </a:lnTo>
                  <a:lnTo>
                    <a:pt x="282" y="298"/>
                  </a:lnTo>
                  <a:lnTo>
                    <a:pt x="340" y="344"/>
                  </a:lnTo>
                  <a:lnTo>
                    <a:pt x="340" y="344"/>
                  </a:lnTo>
                  <a:lnTo>
                    <a:pt x="346" y="346"/>
                  </a:lnTo>
                  <a:lnTo>
                    <a:pt x="346" y="346"/>
                  </a:lnTo>
                  <a:lnTo>
                    <a:pt x="340" y="368"/>
                  </a:lnTo>
                  <a:lnTo>
                    <a:pt x="338" y="390"/>
                  </a:lnTo>
                  <a:lnTo>
                    <a:pt x="338" y="390"/>
                  </a:lnTo>
                  <a:lnTo>
                    <a:pt x="340" y="412"/>
                  </a:lnTo>
                  <a:lnTo>
                    <a:pt x="346" y="434"/>
                  </a:lnTo>
                  <a:lnTo>
                    <a:pt x="356" y="452"/>
                  </a:lnTo>
                  <a:lnTo>
                    <a:pt x="370" y="470"/>
                  </a:lnTo>
                  <a:lnTo>
                    <a:pt x="388" y="482"/>
                  </a:lnTo>
                  <a:lnTo>
                    <a:pt x="406" y="494"/>
                  </a:lnTo>
                  <a:lnTo>
                    <a:pt x="428" y="500"/>
                  </a:lnTo>
                  <a:lnTo>
                    <a:pt x="450" y="502"/>
                  </a:lnTo>
                  <a:lnTo>
                    <a:pt x="450" y="502"/>
                  </a:lnTo>
                  <a:lnTo>
                    <a:pt x="472" y="500"/>
                  </a:lnTo>
                  <a:lnTo>
                    <a:pt x="494" y="494"/>
                  </a:lnTo>
                  <a:lnTo>
                    <a:pt x="514" y="482"/>
                  </a:lnTo>
                  <a:lnTo>
                    <a:pt x="530" y="470"/>
                  </a:lnTo>
                  <a:lnTo>
                    <a:pt x="544" y="452"/>
                  </a:lnTo>
                  <a:lnTo>
                    <a:pt x="554" y="434"/>
                  </a:lnTo>
                  <a:lnTo>
                    <a:pt x="560" y="412"/>
                  </a:lnTo>
                  <a:lnTo>
                    <a:pt x="562" y="390"/>
                  </a:lnTo>
                  <a:lnTo>
                    <a:pt x="562" y="390"/>
                  </a:lnTo>
                  <a:lnTo>
                    <a:pt x="560" y="366"/>
                  </a:lnTo>
                  <a:lnTo>
                    <a:pt x="554" y="346"/>
                  </a:lnTo>
                  <a:lnTo>
                    <a:pt x="544" y="326"/>
                  </a:lnTo>
                  <a:lnTo>
                    <a:pt x="530" y="310"/>
                  </a:lnTo>
                  <a:lnTo>
                    <a:pt x="514" y="296"/>
                  </a:lnTo>
                  <a:lnTo>
                    <a:pt x="494" y="286"/>
                  </a:lnTo>
                  <a:lnTo>
                    <a:pt x="472" y="280"/>
                  </a:lnTo>
                  <a:lnTo>
                    <a:pt x="450" y="276"/>
                  </a:lnTo>
                  <a:lnTo>
                    <a:pt x="450" y="276"/>
                  </a:lnTo>
                  <a:close/>
                  <a:moveTo>
                    <a:pt x="112" y="450"/>
                  </a:moveTo>
                  <a:lnTo>
                    <a:pt x="112" y="450"/>
                  </a:lnTo>
                  <a:lnTo>
                    <a:pt x="104" y="450"/>
                  </a:lnTo>
                  <a:lnTo>
                    <a:pt x="82" y="448"/>
                  </a:lnTo>
                  <a:lnTo>
                    <a:pt x="70" y="448"/>
                  </a:lnTo>
                  <a:lnTo>
                    <a:pt x="60" y="444"/>
                  </a:lnTo>
                  <a:lnTo>
                    <a:pt x="54" y="440"/>
                  </a:lnTo>
                  <a:lnTo>
                    <a:pt x="52" y="438"/>
                  </a:lnTo>
                  <a:lnTo>
                    <a:pt x="52" y="434"/>
                  </a:lnTo>
                  <a:lnTo>
                    <a:pt x="52" y="434"/>
                  </a:lnTo>
                  <a:lnTo>
                    <a:pt x="52" y="422"/>
                  </a:lnTo>
                  <a:lnTo>
                    <a:pt x="56" y="410"/>
                  </a:lnTo>
                  <a:lnTo>
                    <a:pt x="60" y="402"/>
                  </a:lnTo>
                  <a:lnTo>
                    <a:pt x="66" y="396"/>
                  </a:lnTo>
                  <a:lnTo>
                    <a:pt x="72" y="390"/>
                  </a:lnTo>
                  <a:lnTo>
                    <a:pt x="80" y="386"/>
                  </a:lnTo>
                  <a:lnTo>
                    <a:pt x="94" y="382"/>
                  </a:lnTo>
                  <a:lnTo>
                    <a:pt x="94" y="382"/>
                  </a:lnTo>
                  <a:lnTo>
                    <a:pt x="94" y="382"/>
                  </a:lnTo>
                  <a:lnTo>
                    <a:pt x="100" y="378"/>
                  </a:lnTo>
                  <a:lnTo>
                    <a:pt x="102" y="374"/>
                  </a:lnTo>
                  <a:lnTo>
                    <a:pt x="102" y="370"/>
                  </a:lnTo>
                  <a:lnTo>
                    <a:pt x="100" y="368"/>
                  </a:lnTo>
                  <a:lnTo>
                    <a:pt x="100" y="368"/>
                  </a:lnTo>
                  <a:lnTo>
                    <a:pt x="100" y="368"/>
                  </a:lnTo>
                  <a:lnTo>
                    <a:pt x="100" y="368"/>
                  </a:lnTo>
                  <a:lnTo>
                    <a:pt x="96" y="362"/>
                  </a:lnTo>
                  <a:lnTo>
                    <a:pt x="92" y="356"/>
                  </a:lnTo>
                  <a:lnTo>
                    <a:pt x="90" y="348"/>
                  </a:lnTo>
                  <a:lnTo>
                    <a:pt x="90" y="338"/>
                  </a:lnTo>
                  <a:lnTo>
                    <a:pt x="92" y="332"/>
                  </a:lnTo>
                  <a:lnTo>
                    <a:pt x="96" y="324"/>
                  </a:lnTo>
                  <a:lnTo>
                    <a:pt x="102" y="320"/>
                  </a:lnTo>
                  <a:lnTo>
                    <a:pt x="112" y="318"/>
                  </a:lnTo>
                  <a:lnTo>
                    <a:pt x="112" y="318"/>
                  </a:lnTo>
                  <a:lnTo>
                    <a:pt x="122" y="320"/>
                  </a:lnTo>
                  <a:lnTo>
                    <a:pt x="130" y="324"/>
                  </a:lnTo>
                  <a:lnTo>
                    <a:pt x="134" y="332"/>
                  </a:lnTo>
                  <a:lnTo>
                    <a:pt x="136" y="338"/>
                  </a:lnTo>
                  <a:lnTo>
                    <a:pt x="134" y="348"/>
                  </a:lnTo>
                  <a:lnTo>
                    <a:pt x="132" y="356"/>
                  </a:lnTo>
                  <a:lnTo>
                    <a:pt x="130" y="362"/>
                  </a:lnTo>
                  <a:lnTo>
                    <a:pt x="126" y="368"/>
                  </a:lnTo>
                  <a:lnTo>
                    <a:pt x="126" y="368"/>
                  </a:lnTo>
                  <a:lnTo>
                    <a:pt x="126" y="368"/>
                  </a:lnTo>
                  <a:lnTo>
                    <a:pt x="126" y="368"/>
                  </a:lnTo>
                  <a:lnTo>
                    <a:pt x="124" y="370"/>
                  </a:lnTo>
                  <a:lnTo>
                    <a:pt x="124" y="374"/>
                  </a:lnTo>
                  <a:lnTo>
                    <a:pt x="126" y="378"/>
                  </a:lnTo>
                  <a:lnTo>
                    <a:pt x="132" y="382"/>
                  </a:lnTo>
                  <a:lnTo>
                    <a:pt x="132" y="382"/>
                  </a:lnTo>
                  <a:lnTo>
                    <a:pt x="146" y="386"/>
                  </a:lnTo>
                  <a:lnTo>
                    <a:pt x="152" y="390"/>
                  </a:lnTo>
                  <a:lnTo>
                    <a:pt x="160" y="396"/>
                  </a:lnTo>
                  <a:lnTo>
                    <a:pt x="166" y="402"/>
                  </a:lnTo>
                  <a:lnTo>
                    <a:pt x="170" y="410"/>
                  </a:lnTo>
                  <a:lnTo>
                    <a:pt x="174" y="422"/>
                  </a:lnTo>
                  <a:lnTo>
                    <a:pt x="174" y="434"/>
                  </a:lnTo>
                  <a:lnTo>
                    <a:pt x="174" y="434"/>
                  </a:lnTo>
                  <a:lnTo>
                    <a:pt x="174" y="438"/>
                  </a:lnTo>
                  <a:lnTo>
                    <a:pt x="172" y="440"/>
                  </a:lnTo>
                  <a:lnTo>
                    <a:pt x="164" y="444"/>
                  </a:lnTo>
                  <a:lnTo>
                    <a:pt x="154" y="448"/>
                  </a:lnTo>
                  <a:lnTo>
                    <a:pt x="144" y="448"/>
                  </a:lnTo>
                  <a:lnTo>
                    <a:pt x="122" y="450"/>
                  </a:lnTo>
                  <a:lnTo>
                    <a:pt x="112" y="450"/>
                  </a:lnTo>
                  <a:lnTo>
                    <a:pt x="112" y="450"/>
                  </a:lnTo>
                  <a:close/>
                  <a:moveTo>
                    <a:pt x="220" y="158"/>
                  </a:moveTo>
                  <a:lnTo>
                    <a:pt x="220" y="158"/>
                  </a:lnTo>
                  <a:lnTo>
                    <a:pt x="222" y="144"/>
                  </a:lnTo>
                  <a:lnTo>
                    <a:pt x="224" y="132"/>
                  </a:lnTo>
                  <a:lnTo>
                    <a:pt x="228" y="124"/>
                  </a:lnTo>
                  <a:lnTo>
                    <a:pt x="234" y="118"/>
                  </a:lnTo>
                  <a:lnTo>
                    <a:pt x="242" y="112"/>
                  </a:lnTo>
                  <a:lnTo>
                    <a:pt x="248" y="108"/>
                  </a:lnTo>
                  <a:lnTo>
                    <a:pt x="262" y="104"/>
                  </a:lnTo>
                  <a:lnTo>
                    <a:pt x="262" y="104"/>
                  </a:lnTo>
                  <a:lnTo>
                    <a:pt x="262" y="104"/>
                  </a:lnTo>
                  <a:lnTo>
                    <a:pt x="268" y="102"/>
                  </a:lnTo>
                  <a:lnTo>
                    <a:pt x="270" y="96"/>
                  </a:lnTo>
                  <a:lnTo>
                    <a:pt x="270" y="94"/>
                  </a:lnTo>
                  <a:lnTo>
                    <a:pt x="268" y="90"/>
                  </a:lnTo>
                  <a:lnTo>
                    <a:pt x="268" y="90"/>
                  </a:lnTo>
                  <a:lnTo>
                    <a:pt x="268" y="90"/>
                  </a:lnTo>
                  <a:lnTo>
                    <a:pt x="268" y="90"/>
                  </a:lnTo>
                  <a:lnTo>
                    <a:pt x="264" y="84"/>
                  </a:lnTo>
                  <a:lnTo>
                    <a:pt x="262" y="78"/>
                  </a:lnTo>
                  <a:lnTo>
                    <a:pt x="260" y="70"/>
                  </a:lnTo>
                  <a:lnTo>
                    <a:pt x="258" y="62"/>
                  </a:lnTo>
                  <a:lnTo>
                    <a:pt x="260" y="54"/>
                  </a:lnTo>
                  <a:lnTo>
                    <a:pt x="264" y="46"/>
                  </a:lnTo>
                  <a:lnTo>
                    <a:pt x="272" y="42"/>
                  </a:lnTo>
                  <a:lnTo>
                    <a:pt x="282" y="40"/>
                  </a:lnTo>
                  <a:lnTo>
                    <a:pt x="282" y="40"/>
                  </a:lnTo>
                  <a:lnTo>
                    <a:pt x="292" y="42"/>
                  </a:lnTo>
                  <a:lnTo>
                    <a:pt x="298" y="46"/>
                  </a:lnTo>
                  <a:lnTo>
                    <a:pt x="302" y="54"/>
                  </a:lnTo>
                  <a:lnTo>
                    <a:pt x="304" y="62"/>
                  </a:lnTo>
                  <a:lnTo>
                    <a:pt x="304" y="70"/>
                  </a:lnTo>
                  <a:lnTo>
                    <a:pt x="302" y="78"/>
                  </a:lnTo>
                  <a:lnTo>
                    <a:pt x="298" y="84"/>
                  </a:lnTo>
                  <a:lnTo>
                    <a:pt x="294" y="90"/>
                  </a:lnTo>
                  <a:lnTo>
                    <a:pt x="294" y="90"/>
                  </a:lnTo>
                  <a:lnTo>
                    <a:pt x="294" y="90"/>
                  </a:lnTo>
                  <a:lnTo>
                    <a:pt x="294" y="90"/>
                  </a:lnTo>
                  <a:lnTo>
                    <a:pt x="292" y="94"/>
                  </a:lnTo>
                  <a:lnTo>
                    <a:pt x="292" y="96"/>
                  </a:lnTo>
                  <a:lnTo>
                    <a:pt x="294" y="100"/>
                  </a:lnTo>
                  <a:lnTo>
                    <a:pt x="300" y="104"/>
                  </a:lnTo>
                  <a:lnTo>
                    <a:pt x="300" y="104"/>
                  </a:lnTo>
                  <a:lnTo>
                    <a:pt x="314" y="108"/>
                  </a:lnTo>
                  <a:lnTo>
                    <a:pt x="322" y="112"/>
                  </a:lnTo>
                  <a:lnTo>
                    <a:pt x="328" y="118"/>
                  </a:lnTo>
                  <a:lnTo>
                    <a:pt x="334" y="124"/>
                  </a:lnTo>
                  <a:lnTo>
                    <a:pt x="338" y="132"/>
                  </a:lnTo>
                  <a:lnTo>
                    <a:pt x="342" y="144"/>
                  </a:lnTo>
                  <a:lnTo>
                    <a:pt x="342" y="158"/>
                  </a:lnTo>
                  <a:lnTo>
                    <a:pt x="342" y="158"/>
                  </a:lnTo>
                  <a:lnTo>
                    <a:pt x="342" y="160"/>
                  </a:lnTo>
                  <a:lnTo>
                    <a:pt x="340" y="162"/>
                  </a:lnTo>
                  <a:lnTo>
                    <a:pt x="334" y="166"/>
                  </a:lnTo>
                  <a:lnTo>
                    <a:pt x="324" y="170"/>
                  </a:lnTo>
                  <a:lnTo>
                    <a:pt x="312" y="172"/>
                  </a:lnTo>
                  <a:lnTo>
                    <a:pt x="292" y="172"/>
                  </a:lnTo>
                  <a:lnTo>
                    <a:pt x="282" y="172"/>
                  </a:lnTo>
                  <a:lnTo>
                    <a:pt x="282" y="172"/>
                  </a:lnTo>
                  <a:lnTo>
                    <a:pt x="272" y="172"/>
                  </a:lnTo>
                  <a:lnTo>
                    <a:pt x="250" y="172"/>
                  </a:lnTo>
                  <a:lnTo>
                    <a:pt x="240" y="170"/>
                  </a:lnTo>
                  <a:lnTo>
                    <a:pt x="230" y="166"/>
                  </a:lnTo>
                  <a:lnTo>
                    <a:pt x="222" y="162"/>
                  </a:lnTo>
                  <a:lnTo>
                    <a:pt x="220" y="160"/>
                  </a:lnTo>
                  <a:lnTo>
                    <a:pt x="220" y="158"/>
                  </a:lnTo>
                  <a:lnTo>
                    <a:pt x="220" y="158"/>
                  </a:lnTo>
                  <a:close/>
                  <a:moveTo>
                    <a:pt x="450" y="450"/>
                  </a:moveTo>
                  <a:lnTo>
                    <a:pt x="450" y="450"/>
                  </a:lnTo>
                  <a:lnTo>
                    <a:pt x="440" y="450"/>
                  </a:lnTo>
                  <a:lnTo>
                    <a:pt x="420" y="448"/>
                  </a:lnTo>
                  <a:lnTo>
                    <a:pt x="408" y="448"/>
                  </a:lnTo>
                  <a:lnTo>
                    <a:pt x="398" y="444"/>
                  </a:lnTo>
                  <a:lnTo>
                    <a:pt x="392" y="440"/>
                  </a:lnTo>
                  <a:lnTo>
                    <a:pt x="390" y="438"/>
                  </a:lnTo>
                  <a:lnTo>
                    <a:pt x="388" y="434"/>
                  </a:lnTo>
                  <a:lnTo>
                    <a:pt x="388" y="434"/>
                  </a:lnTo>
                  <a:lnTo>
                    <a:pt x="390" y="422"/>
                  </a:lnTo>
                  <a:lnTo>
                    <a:pt x="392" y="410"/>
                  </a:lnTo>
                  <a:lnTo>
                    <a:pt x="398" y="402"/>
                  </a:lnTo>
                  <a:lnTo>
                    <a:pt x="404" y="396"/>
                  </a:lnTo>
                  <a:lnTo>
                    <a:pt x="410" y="390"/>
                  </a:lnTo>
                  <a:lnTo>
                    <a:pt x="418" y="386"/>
                  </a:lnTo>
                  <a:lnTo>
                    <a:pt x="432" y="382"/>
                  </a:lnTo>
                  <a:lnTo>
                    <a:pt x="432" y="382"/>
                  </a:lnTo>
                  <a:lnTo>
                    <a:pt x="432" y="382"/>
                  </a:lnTo>
                  <a:lnTo>
                    <a:pt x="438" y="378"/>
                  </a:lnTo>
                  <a:lnTo>
                    <a:pt x="440" y="374"/>
                  </a:lnTo>
                  <a:lnTo>
                    <a:pt x="438" y="370"/>
                  </a:lnTo>
                  <a:lnTo>
                    <a:pt x="438" y="368"/>
                  </a:lnTo>
                  <a:lnTo>
                    <a:pt x="438" y="368"/>
                  </a:lnTo>
                  <a:lnTo>
                    <a:pt x="436" y="368"/>
                  </a:lnTo>
                  <a:lnTo>
                    <a:pt x="436" y="368"/>
                  </a:lnTo>
                  <a:lnTo>
                    <a:pt x="432" y="362"/>
                  </a:lnTo>
                  <a:lnTo>
                    <a:pt x="430" y="356"/>
                  </a:lnTo>
                  <a:lnTo>
                    <a:pt x="428" y="348"/>
                  </a:lnTo>
                  <a:lnTo>
                    <a:pt x="428" y="338"/>
                  </a:lnTo>
                  <a:lnTo>
                    <a:pt x="430" y="332"/>
                  </a:lnTo>
                  <a:lnTo>
                    <a:pt x="434" y="324"/>
                  </a:lnTo>
                  <a:lnTo>
                    <a:pt x="440" y="320"/>
                  </a:lnTo>
                  <a:lnTo>
                    <a:pt x="450" y="318"/>
                  </a:lnTo>
                  <a:lnTo>
                    <a:pt x="450" y="318"/>
                  </a:lnTo>
                  <a:lnTo>
                    <a:pt x="460" y="320"/>
                  </a:lnTo>
                  <a:lnTo>
                    <a:pt x="466" y="324"/>
                  </a:lnTo>
                  <a:lnTo>
                    <a:pt x="470" y="332"/>
                  </a:lnTo>
                  <a:lnTo>
                    <a:pt x="472" y="338"/>
                  </a:lnTo>
                  <a:lnTo>
                    <a:pt x="472" y="348"/>
                  </a:lnTo>
                  <a:lnTo>
                    <a:pt x="470" y="356"/>
                  </a:lnTo>
                  <a:lnTo>
                    <a:pt x="468" y="362"/>
                  </a:lnTo>
                  <a:lnTo>
                    <a:pt x="464" y="368"/>
                  </a:lnTo>
                  <a:lnTo>
                    <a:pt x="464" y="368"/>
                  </a:lnTo>
                  <a:lnTo>
                    <a:pt x="462" y="368"/>
                  </a:lnTo>
                  <a:lnTo>
                    <a:pt x="462" y="368"/>
                  </a:lnTo>
                  <a:lnTo>
                    <a:pt x="462" y="370"/>
                  </a:lnTo>
                  <a:lnTo>
                    <a:pt x="460" y="374"/>
                  </a:lnTo>
                  <a:lnTo>
                    <a:pt x="462" y="378"/>
                  </a:lnTo>
                  <a:lnTo>
                    <a:pt x="468" y="382"/>
                  </a:lnTo>
                  <a:lnTo>
                    <a:pt x="468" y="382"/>
                  </a:lnTo>
                  <a:lnTo>
                    <a:pt x="482" y="386"/>
                  </a:lnTo>
                  <a:lnTo>
                    <a:pt x="490" y="390"/>
                  </a:lnTo>
                  <a:lnTo>
                    <a:pt x="496" y="396"/>
                  </a:lnTo>
                  <a:lnTo>
                    <a:pt x="502" y="402"/>
                  </a:lnTo>
                  <a:lnTo>
                    <a:pt x="508" y="410"/>
                  </a:lnTo>
                  <a:lnTo>
                    <a:pt x="510" y="422"/>
                  </a:lnTo>
                  <a:lnTo>
                    <a:pt x="512" y="434"/>
                  </a:lnTo>
                  <a:lnTo>
                    <a:pt x="512" y="434"/>
                  </a:lnTo>
                  <a:lnTo>
                    <a:pt x="510" y="438"/>
                  </a:lnTo>
                  <a:lnTo>
                    <a:pt x="508" y="440"/>
                  </a:lnTo>
                  <a:lnTo>
                    <a:pt x="502" y="444"/>
                  </a:lnTo>
                  <a:lnTo>
                    <a:pt x="492" y="448"/>
                  </a:lnTo>
                  <a:lnTo>
                    <a:pt x="480" y="448"/>
                  </a:lnTo>
                  <a:lnTo>
                    <a:pt x="460" y="450"/>
                  </a:lnTo>
                  <a:lnTo>
                    <a:pt x="450" y="450"/>
                  </a:lnTo>
                  <a:lnTo>
                    <a:pt x="450" y="45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04" name="Group 103">
            <a:extLst>
              <a:ext uri="{FF2B5EF4-FFF2-40B4-BE49-F238E27FC236}">
                <a16:creationId xmlns:a16="http://schemas.microsoft.com/office/drawing/2014/main" id="{554DEFCE-5B3A-4AC4-A2A9-0EF24FC4AD35}"/>
              </a:ext>
            </a:extLst>
          </p:cNvPr>
          <p:cNvGrpSpPr/>
          <p:nvPr userDrawn="1"/>
        </p:nvGrpSpPr>
        <p:grpSpPr>
          <a:xfrm>
            <a:off x="8253641" y="5519390"/>
            <a:ext cx="1005130" cy="1012511"/>
            <a:chOff x="6381678" y="5722496"/>
            <a:chExt cx="1005130" cy="1012511"/>
          </a:xfrm>
        </p:grpSpPr>
        <p:sp>
          <p:nvSpPr>
            <p:cNvPr id="91" name="Oval 8">
              <a:extLst>
                <a:ext uri="{FF2B5EF4-FFF2-40B4-BE49-F238E27FC236}">
                  <a16:creationId xmlns:a16="http://schemas.microsoft.com/office/drawing/2014/main" id="{D374AA58-A181-4221-9E1B-B55F3AE314EE}"/>
                </a:ext>
              </a:extLst>
            </p:cNvPr>
            <p:cNvSpPr>
              <a:spLocks noChangeArrowheads="1"/>
            </p:cNvSpPr>
            <p:nvPr userDrawn="1"/>
          </p:nvSpPr>
          <p:spPr bwMode="auto">
            <a:xfrm>
              <a:off x="6381678" y="5722496"/>
              <a:ext cx="1005130" cy="1012511"/>
            </a:xfrm>
            <a:prstGeom prst="ellipse">
              <a:avLst/>
            </a:prstGeom>
            <a:solidFill>
              <a:schemeClr val="accent1">
                <a:lumMod val="100000"/>
              </a:schemeClr>
            </a:solidFill>
            <a:ln w="9525" cap="flat" cmpd="sng" algn="ctr">
              <a:solidFill>
                <a:schemeClr val="accent1">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92" name="Oval 9">
              <a:extLst>
                <a:ext uri="{FF2B5EF4-FFF2-40B4-BE49-F238E27FC236}">
                  <a16:creationId xmlns:a16="http://schemas.microsoft.com/office/drawing/2014/main" id="{326CBF1B-163B-4D67-8A48-8938010E0064}"/>
                </a:ext>
              </a:extLst>
            </p:cNvPr>
            <p:cNvSpPr>
              <a:spLocks noChangeArrowheads="1"/>
            </p:cNvSpPr>
            <p:nvPr userDrawn="1"/>
          </p:nvSpPr>
          <p:spPr bwMode="auto">
            <a:xfrm>
              <a:off x="6413411" y="5753491"/>
              <a:ext cx="941664" cy="950521"/>
            </a:xfrm>
            <a:prstGeom prst="ellipse">
              <a:avLst/>
            </a:prstGeom>
            <a:solidFill>
              <a:srgbClr val="0089C4"/>
            </a:solidFill>
            <a:ln>
              <a:noFill/>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93" name="Freeform 10">
              <a:extLst>
                <a:ext uri="{FF2B5EF4-FFF2-40B4-BE49-F238E27FC236}">
                  <a16:creationId xmlns:a16="http://schemas.microsoft.com/office/drawing/2014/main" id="{A672B2A3-4E97-4D0E-8D2A-4BA08D0B87C1}"/>
                </a:ext>
              </a:extLst>
            </p:cNvPr>
            <p:cNvSpPr>
              <a:spLocks noEditPoints="1"/>
            </p:cNvSpPr>
            <p:nvPr userDrawn="1"/>
          </p:nvSpPr>
          <p:spPr bwMode="auto">
            <a:xfrm>
              <a:off x="6406031" y="5747587"/>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nvGrpSpPr>
            <p:cNvPr id="94" name="Group 93">
              <a:extLst>
                <a:ext uri="{FF2B5EF4-FFF2-40B4-BE49-F238E27FC236}">
                  <a16:creationId xmlns:a16="http://schemas.microsoft.com/office/drawing/2014/main" id="{D945F700-6F1E-4CCD-A108-54ABC066FEB5}"/>
                </a:ext>
              </a:extLst>
            </p:cNvPr>
            <p:cNvGrpSpPr>
              <a:grpSpLocks/>
            </p:cNvGrpSpPr>
            <p:nvPr userDrawn="1"/>
          </p:nvGrpSpPr>
          <p:grpSpPr>
            <a:xfrm>
              <a:off x="6573867" y="5933256"/>
              <a:ext cx="620752" cy="590990"/>
              <a:chOff x="1787525" y="76200"/>
              <a:chExt cx="927100" cy="882650"/>
            </a:xfrm>
            <a:solidFill>
              <a:srgbClr val="00B0F0"/>
            </a:solidFill>
          </p:grpSpPr>
          <p:sp>
            <p:nvSpPr>
              <p:cNvPr id="95" name="Freeform 50">
                <a:extLst>
                  <a:ext uri="{FF2B5EF4-FFF2-40B4-BE49-F238E27FC236}">
                    <a16:creationId xmlns:a16="http://schemas.microsoft.com/office/drawing/2014/main" id="{4EBC68C9-438C-47F3-A76F-B4D44F6F4C45}"/>
                  </a:ext>
                </a:extLst>
              </p:cNvPr>
              <p:cNvSpPr>
                <a:spLocks noEditPoints="1"/>
              </p:cNvSpPr>
              <p:nvPr/>
            </p:nvSpPr>
            <p:spPr bwMode="auto">
              <a:xfrm>
                <a:off x="1787525" y="76200"/>
                <a:ext cx="927100" cy="882650"/>
              </a:xfrm>
              <a:custGeom>
                <a:avLst/>
                <a:gdLst/>
                <a:ahLst/>
                <a:cxnLst>
                  <a:cxn ang="0">
                    <a:pos x="134" y="20"/>
                  </a:cxn>
                  <a:cxn ang="0">
                    <a:pos x="138" y="62"/>
                  </a:cxn>
                  <a:cxn ang="0">
                    <a:pos x="148" y="168"/>
                  </a:cxn>
                  <a:cxn ang="0">
                    <a:pos x="148" y="268"/>
                  </a:cxn>
                  <a:cxn ang="0">
                    <a:pos x="142" y="334"/>
                  </a:cxn>
                  <a:cxn ang="0">
                    <a:pos x="132" y="396"/>
                  </a:cxn>
                  <a:cxn ang="0">
                    <a:pos x="2" y="424"/>
                  </a:cxn>
                  <a:cxn ang="0">
                    <a:pos x="0" y="446"/>
                  </a:cxn>
                  <a:cxn ang="0">
                    <a:pos x="2" y="484"/>
                  </a:cxn>
                  <a:cxn ang="0">
                    <a:pos x="10" y="510"/>
                  </a:cxn>
                  <a:cxn ang="0">
                    <a:pos x="22" y="528"/>
                  </a:cxn>
                  <a:cxn ang="0">
                    <a:pos x="38" y="538"/>
                  </a:cxn>
                  <a:cxn ang="0">
                    <a:pos x="58" y="546"/>
                  </a:cxn>
                  <a:cxn ang="0">
                    <a:pos x="72" y="546"/>
                  </a:cxn>
                  <a:cxn ang="0">
                    <a:pos x="432" y="556"/>
                  </a:cxn>
                  <a:cxn ang="0">
                    <a:pos x="436" y="556"/>
                  </a:cxn>
                  <a:cxn ang="0">
                    <a:pos x="448" y="554"/>
                  </a:cxn>
                  <a:cxn ang="0">
                    <a:pos x="472" y="550"/>
                  </a:cxn>
                  <a:cxn ang="0">
                    <a:pos x="492" y="540"/>
                  </a:cxn>
                  <a:cxn ang="0">
                    <a:pos x="518" y="514"/>
                  </a:cxn>
                  <a:cxn ang="0">
                    <a:pos x="546" y="466"/>
                  </a:cxn>
                  <a:cxn ang="0">
                    <a:pos x="566" y="400"/>
                  </a:cxn>
                  <a:cxn ang="0">
                    <a:pos x="578" y="320"/>
                  </a:cxn>
                  <a:cxn ang="0">
                    <a:pos x="584" y="226"/>
                  </a:cxn>
                  <a:cxn ang="0">
                    <a:pos x="584" y="118"/>
                  </a:cxn>
                  <a:cxn ang="0">
                    <a:pos x="576" y="0"/>
                  </a:cxn>
                  <a:cxn ang="0">
                    <a:pos x="440" y="522"/>
                  </a:cxn>
                  <a:cxn ang="0">
                    <a:pos x="434" y="522"/>
                  </a:cxn>
                  <a:cxn ang="0">
                    <a:pos x="418" y="516"/>
                  </a:cxn>
                  <a:cxn ang="0">
                    <a:pos x="404" y="506"/>
                  </a:cxn>
                  <a:cxn ang="0">
                    <a:pos x="388" y="472"/>
                  </a:cxn>
                  <a:cxn ang="0">
                    <a:pos x="382" y="438"/>
                  </a:cxn>
                  <a:cxn ang="0">
                    <a:pos x="166" y="424"/>
                  </a:cxn>
                  <a:cxn ang="0">
                    <a:pos x="170" y="398"/>
                  </a:cxn>
                  <a:cxn ang="0">
                    <a:pos x="180" y="314"/>
                  </a:cxn>
                  <a:cxn ang="0">
                    <a:pos x="182" y="200"/>
                  </a:cxn>
                  <a:cxn ang="0">
                    <a:pos x="178" y="72"/>
                  </a:cxn>
                  <a:cxn ang="0">
                    <a:pos x="536" y="54"/>
                  </a:cxn>
                  <a:cxn ang="0">
                    <a:pos x="546" y="146"/>
                  </a:cxn>
                  <a:cxn ang="0">
                    <a:pos x="546" y="232"/>
                  </a:cxn>
                  <a:cxn ang="0">
                    <a:pos x="542" y="312"/>
                  </a:cxn>
                  <a:cxn ang="0">
                    <a:pos x="530" y="382"/>
                  </a:cxn>
                  <a:cxn ang="0">
                    <a:pos x="512" y="440"/>
                  </a:cxn>
                  <a:cxn ang="0">
                    <a:pos x="492" y="484"/>
                  </a:cxn>
                  <a:cxn ang="0">
                    <a:pos x="468" y="512"/>
                  </a:cxn>
                  <a:cxn ang="0">
                    <a:pos x="448" y="522"/>
                  </a:cxn>
                  <a:cxn ang="0">
                    <a:pos x="440" y="522"/>
                  </a:cxn>
                </a:cxnLst>
                <a:rect l="0" t="0" r="r" b="b"/>
                <a:pathLst>
                  <a:path w="584" h="556">
                    <a:moveTo>
                      <a:pt x="576" y="0"/>
                    </a:moveTo>
                    <a:lnTo>
                      <a:pt x="134" y="20"/>
                    </a:lnTo>
                    <a:lnTo>
                      <a:pt x="134" y="20"/>
                    </a:lnTo>
                    <a:lnTo>
                      <a:pt x="138" y="62"/>
                    </a:lnTo>
                    <a:lnTo>
                      <a:pt x="144" y="110"/>
                    </a:lnTo>
                    <a:lnTo>
                      <a:pt x="148" y="168"/>
                    </a:lnTo>
                    <a:lnTo>
                      <a:pt x="148" y="234"/>
                    </a:lnTo>
                    <a:lnTo>
                      <a:pt x="148" y="268"/>
                    </a:lnTo>
                    <a:lnTo>
                      <a:pt x="146" y="300"/>
                    </a:lnTo>
                    <a:lnTo>
                      <a:pt x="142" y="334"/>
                    </a:lnTo>
                    <a:lnTo>
                      <a:pt x="138" y="366"/>
                    </a:lnTo>
                    <a:lnTo>
                      <a:pt x="132" y="396"/>
                    </a:lnTo>
                    <a:lnTo>
                      <a:pt x="124" y="424"/>
                    </a:lnTo>
                    <a:lnTo>
                      <a:pt x="2" y="424"/>
                    </a:lnTo>
                    <a:lnTo>
                      <a:pt x="2" y="424"/>
                    </a:lnTo>
                    <a:lnTo>
                      <a:pt x="0" y="446"/>
                    </a:lnTo>
                    <a:lnTo>
                      <a:pt x="0" y="466"/>
                    </a:lnTo>
                    <a:lnTo>
                      <a:pt x="2" y="484"/>
                    </a:lnTo>
                    <a:lnTo>
                      <a:pt x="4" y="498"/>
                    </a:lnTo>
                    <a:lnTo>
                      <a:pt x="10" y="510"/>
                    </a:lnTo>
                    <a:lnTo>
                      <a:pt x="16" y="520"/>
                    </a:lnTo>
                    <a:lnTo>
                      <a:pt x="22" y="528"/>
                    </a:lnTo>
                    <a:lnTo>
                      <a:pt x="30" y="534"/>
                    </a:lnTo>
                    <a:lnTo>
                      <a:pt x="38" y="538"/>
                    </a:lnTo>
                    <a:lnTo>
                      <a:pt x="44" y="542"/>
                    </a:lnTo>
                    <a:lnTo>
                      <a:pt x="58" y="546"/>
                    </a:lnTo>
                    <a:lnTo>
                      <a:pt x="68" y="546"/>
                    </a:lnTo>
                    <a:lnTo>
                      <a:pt x="72" y="546"/>
                    </a:lnTo>
                    <a:lnTo>
                      <a:pt x="432" y="556"/>
                    </a:lnTo>
                    <a:lnTo>
                      <a:pt x="432" y="556"/>
                    </a:lnTo>
                    <a:lnTo>
                      <a:pt x="426" y="554"/>
                    </a:lnTo>
                    <a:lnTo>
                      <a:pt x="436" y="556"/>
                    </a:lnTo>
                    <a:lnTo>
                      <a:pt x="436" y="556"/>
                    </a:lnTo>
                    <a:lnTo>
                      <a:pt x="448" y="554"/>
                    </a:lnTo>
                    <a:lnTo>
                      <a:pt x="460" y="552"/>
                    </a:lnTo>
                    <a:lnTo>
                      <a:pt x="472" y="550"/>
                    </a:lnTo>
                    <a:lnTo>
                      <a:pt x="482" y="544"/>
                    </a:lnTo>
                    <a:lnTo>
                      <a:pt x="492" y="540"/>
                    </a:lnTo>
                    <a:lnTo>
                      <a:pt x="502" y="532"/>
                    </a:lnTo>
                    <a:lnTo>
                      <a:pt x="518" y="514"/>
                    </a:lnTo>
                    <a:lnTo>
                      <a:pt x="534" y="492"/>
                    </a:lnTo>
                    <a:lnTo>
                      <a:pt x="546" y="466"/>
                    </a:lnTo>
                    <a:lnTo>
                      <a:pt x="558" y="436"/>
                    </a:lnTo>
                    <a:lnTo>
                      <a:pt x="566" y="400"/>
                    </a:lnTo>
                    <a:lnTo>
                      <a:pt x="574" y="362"/>
                    </a:lnTo>
                    <a:lnTo>
                      <a:pt x="578" y="320"/>
                    </a:lnTo>
                    <a:lnTo>
                      <a:pt x="582" y="274"/>
                    </a:lnTo>
                    <a:lnTo>
                      <a:pt x="584" y="226"/>
                    </a:lnTo>
                    <a:lnTo>
                      <a:pt x="584" y="174"/>
                    </a:lnTo>
                    <a:lnTo>
                      <a:pt x="584" y="118"/>
                    </a:lnTo>
                    <a:lnTo>
                      <a:pt x="580" y="60"/>
                    </a:lnTo>
                    <a:lnTo>
                      <a:pt x="576" y="0"/>
                    </a:lnTo>
                    <a:lnTo>
                      <a:pt x="576" y="0"/>
                    </a:lnTo>
                    <a:close/>
                    <a:moveTo>
                      <a:pt x="440" y="522"/>
                    </a:moveTo>
                    <a:lnTo>
                      <a:pt x="434" y="522"/>
                    </a:lnTo>
                    <a:lnTo>
                      <a:pt x="434" y="522"/>
                    </a:lnTo>
                    <a:lnTo>
                      <a:pt x="426" y="520"/>
                    </a:lnTo>
                    <a:lnTo>
                      <a:pt x="418" y="516"/>
                    </a:lnTo>
                    <a:lnTo>
                      <a:pt x="410" y="512"/>
                    </a:lnTo>
                    <a:lnTo>
                      <a:pt x="404" y="506"/>
                    </a:lnTo>
                    <a:lnTo>
                      <a:pt x="396" y="490"/>
                    </a:lnTo>
                    <a:lnTo>
                      <a:pt x="388" y="472"/>
                    </a:lnTo>
                    <a:lnTo>
                      <a:pt x="384" y="454"/>
                    </a:lnTo>
                    <a:lnTo>
                      <a:pt x="382" y="438"/>
                    </a:lnTo>
                    <a:lnTo>
                      <a:pt x="380" y="424"/>
                    </a:lnTo>
                    <a:lnTo>
                      <a:pt x="166" y="424"/>
                    </a:lnTo>
                    <a:lnTo>
                      <a:pt x="166" y="424"/>
                    </a:lnTo>
                    <a:lnTo>
                      <a:pt x="170" y="398"/>
                    </a:lnTo>
                    <a:lnTo>
                      <a:pt x="174" y="372"/>
                    </a:lnTo>
                    <a:lnTo>
                      <a:pt x="180" y="314"/>
                    </a:lnTo>
                    <a:lnTo>
                      <a:pt x="182" y="256"/>
                    </a:lnTo>
                    <a:lnTo>
                      <a:pt x="182" y="200"/>
                    </a:lnTo>
                    <a:lnTo>
                      <a:pt x="180" y="110"/>
                    </a:lnTo>
                    <a:lnTo>
                      <a:pt x="178" y="72"/>
                    </a:lnTo>
                    <a:lnTo>
                      <a:pt x="536" y="54"/>
                    </a:lnTo>
                    <a:lnTo>
                      <a:pt x="536" y="54"/>
                    </a:lnTo>
                    <a:lnTo>
                      <a:pt x="542" y="100"/>
                    </a:lnTo>
                    <a:lnTo>
                      <a:pt x="546" y="146"/>
                    </a:lnTo>
                    <a:lnTo>
                      <a:pt x="546" y="190"/>
                    </a:lnTo>
                    <a:lnTo>
                      <a:pt x="546" y="232"/>
                    </a:lnTo>
                    <a:lnTo>
                      <a:pt x="546" y="274"/>
                    </a:lnTo>
                    <a:lnTo>
                      <a:pt x="542" y="312"/>
                    </a:lnTo>
                    <a:lnTo>
                      <a:pt x="536" y="348"/>
                    </a:lnTo>
                    <a:lnTo>
                      <a:pt x="530" y="382"/>
                    </a:lnTo>
                    <a:lnTo>
                      <a:pt x="522" y="412"/>
                    </a:lnTo>
                    <a:lnTo>
                      <a:pt x="512" y="440"/>
                    </a:lnTo>
                    <a:lnTo>
                      <a:pt x="502" y="464"/>
                    </a:lnTo>
                    <a:lnTo>
                      <a:pt x="492" y="484"/>
                    </a:lnTo>
                    <a:lnTo>
                      <a:pt x="480" y="500"/>
                    </a:lnTo>
                    <a:lnTo>
                      <a:pt x="468" y="512"/>
                    </a:lnTo>
                    <a:lnTo>
                      <a:pt x="454" y="520"/>
                    </a:lnTo>
                    <a:lnTo>
                      <a:pt x="448" y="522"/>
                    </a:lnTo>
                    <a:lnTo>
                      <a:pt x="440" y="522"/>
                    </a:lnTo>
                    <a:lnTo>
                      <a:pt x="440" y="522"/>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96" name="Freeform 51">
                <a:extLst>
                  <a:ext uri="{FF2B5EF4-FFF2-40B4-BE49-F238E27FC236}">
                    <a16:creationId xmlns:a16="http://schemas.microsoft.com/office/drawing/2014/main" id="{FDB1C15E-8375-422B-9ABC-B5B0A6AE7512}"/>
                  </a:ext>
                </a:extLst>
              </p:cNvPr>
              <p:cNvSpPr>
                <a:spLocks/>
              </p:cNvSpPr>
              <p:nvPr/>
            </p:nvSpPr>
            <p:spPr bwMode="auto">
              <a:xfrm>
                <a:off x="2460625" y="381000"/>
                <a:ext cx="98425" cy="44450"/>
              </a:xfrm>
              <a:custGeom>
                <a:avLst/>
                <a:gdLst/>
                <a:ahLst/>
                <a:cxnLst>
                  <a:cxn ang="0">
                    <a:pos x="60" y="0"/>
                  </a:cxn>
                  <a:cxn ang="0">
                    <a:pos x="0" y="2"/>
                  </a:cxn>
                  <a:cxn ang="0">
                    <a:pos x="2" y="28"/>
                  </a:cxn>
                  <a:cxn ang="0">
                    <a:pos x="62" y="26"/>
                  </a:cxn>
                  <a:cxn ang="0">
                    <a:pos x="60" y="0"/>
                  </a:cxn>
                </a:cxnLst>
                <a:rect l="0" t="0" r="r" b="b"/>
                <a:pathLst>
                  <a:path w="62" h="28">
                    <a:moveTo>
                      <a:pt x="60" y="0"/>
                    </a:moveTo>
                    <a:lnTo>
                      <a:pt x="0" y="2"/>
                    </a:lnTo>
                    <a:lnTo>
                      <a:pt x="2" y="28"/>
                    </a:lnTo>
                    <a:lnTo>
                      <a:pt x="62" y="26"/>
                    </a:lnTo>
                    <a:lnTo>
                      <a:pt x="60" y="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97" name="Freeform 52">
                <a:extLst>
                  <a:ext uri="{FF2B5EF4-FFF2-40B4-BE49-F238E27FC236}">
                    <a16:creationId xmlns:a16="http://schemas.microsoft.com/office/drawing/2014/main" id="{279B88E3-9C91-4644-8E5C-B2644438660B}"/>
                  </a:ext>
                </a:extLst>
              </p:cNvPr>
              <p:cNvSpPr>
                <a:spLocks/>
              </p:cNvSpPr>
              <p:nvPr/>
            </p:nvSpPr>
            <p:spPr bwMode="auto">
              <a:xfrm>
                <a:off x="2457450" y="317500"/>
                <a:ext cx="146050" cy="50800"/>
              </a:xfrm>
              <a:custGeom>
                <a:avLst/>
                <a:gdLst/>
                <a:ahLst/>
                <a:cxnLst>
                  <a:cxn ang="0">
                    <a:pos x="0" y="6"/>
                  </a:cxn>
                  <a:cxn ang="0">
                    <a:pos x="0" y="32"/>
                  </a:cxn>
                  <a:cxn ang="0">
                    <a:pos x="92" y="26"/>
                  </a:cxn>
                  <a:cxn ang="0">
                    <a:pos x="92" y="0"/>
                  </a:cxn>
                  <a:cxn ang="0">
                    <a:pos x="0" y="6"/>
                  </a:cxn>
                </a:cxnLst>
                <a:rect l="0" t="0" r="r" b="b"/>
                <a:pathLst>
                  <a:path w="92" h="32">
                    <a:moveTo>
                      <a:pt x="0" y="6"/>
                    </a:moveTo>
                    <a:lnTo>
                      <a:pt x="0" y="32"/>
                    </a:lnTo>
                    <a:lnTo>
                      <a:pt x="92" y="26"/>
                    </a:lnTo>
                    <a:lnTo>
                      <a:pt x="92" y="0"/>
                    </a:lnTo>
                    <a:lnTo>
                      <a:pt x="0" y="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98" name="Freeform 53">
                <a:extLst>
                  <a:ext uri="{FF2B5EF4-FFF2-40B4-BE49-F238E27FC236}">
                    <a16:creationId xmlns:a16="http://schemas.microsoft.com/office/drawing/2014/main" id="{324E822F-8DC6-44B4-A931-BD3061A1F405}"/>
                  </a:ext>
                </a:extLst>
              </p:cNvPr>
              <p:cNvSpPr>
                <a:spLocks/>
              </p:cNvSpPr>
              <p:nvPr/>
            </p:nvSpPr>
            <p:spPr bwMode="auto">
              <a:xfrm>
                <a:off x="2463800" y="590550"/>
                <a:ext cx="76200" cy="44450"/>
              </a:xfrm>
              <a:custGeom>
                <a:avLst/>
                <a:gdLst/>
                <a:ahLst/>
                <a:cxnLst>
                  <a:cxn ang="0">
                    <a:pos x="0" y="2"/>
                  </a:cxn>
                  <a:cxn ang="0">
                    <a:pos x="2" y="28"/>
                  </a:cxn>
                  <a:cxn ang="0">
                    <a:pos x="48" y="26"/>
                  </a:cxn>
                  <a:cxn ang="0">
                    <a:pos x="48" y="0"/>
                  </a:cxn>
                  <a:cxn ang="0">
                    <a:pos x="0" y="2"/>
                  </a:cxn>
                </a:cxnLst>
                <a:rect l="0" t="0" r="r" b="b"/>
                <a:pathLst>
                  <a:path w="48" h="28">
                    <a:moveTo>
                      <a:pt x="0" y="2"/>
                    </a:moveTo>
                    <a:lnTo>
                      <a:pt x="2" y="28"/>
                    </a:lnTo>
                    <a:lnTo>
                      <a:pt x="48" y="26"/>
                    </a:lnTo>
                    <a:lnTo>
                      <a:pt x="48" y="0"/>
                    </a:lnTo>
                    <a:lnTo>
                      <a:pt x="0" y="2"/>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99" name="Freeform 54">
                <a:extLst>
                  <a:ext uri="{FF2B5EF4-FFF2-40B4-BE49-F238E27FC236}">
                    <a16:creationId xmlns:a16="http://schemas.microsoft.com/office/drawing/2014/main" id="{314CD3B4-9E02-4B22-A978-D7B144C633C6}"/>
                  </a:ext>
                </a:extLst>
              </p:cNvPr>
              <p:cNvSpPr>
                <a:spLocks/>
              </p:cNvSpPr>
              <p:nvPr/>
            </p:nvSpPr>
            <p:spPr bwMode="auto">
              <a:xfrm>
                <a:off x="2460625" y="527050"/>
                <a:ext cx="117475" cy="50800"/>
              </a:xfrm>
              <a:custGeom>
                <a:avLst/>
                <a:gdLst/>
                <a:ahLst/>
                <a:cxnLst>
                  <a:cxn ang="0">
                    <a:pos x="0" y="6"/>
                  </a:cxn>
                  <a:cxn ang="0">
                    <a:pos x="2" y="32"/>
                  </a:cxn>
                  <a:cxn ang="0">
                    <a:pos x="74" y="28"/>
                  </a:cxn>
                  <a:cxn ang="0">
                    <a:pos x="72" y="0"/>
                  </a:cxn>
                  <a:cxn ang="0">
                    <a:pos x="0" y="6"/>
                  </a:cxn>
                </a:cxnLst>
                <a:rect l="0" t="0" r="r" b="b"/>
                <a:pathLst>
                  <a:path w="74" h="32">
                    <a:moveTo>
                      <a:pt x="0" y="6"/>
                    </a:moveTo>
                    <a:lnTo>
                      <a:pt x="2" y="32"/>
                    </a:lnTo>
                    <a:lnTo>
                      <a:pt x="74" y="28"/>
                    </a:lnTo>
                    <a:lnTo>
                      <a:pt x="72" y="0"/>
                    </a:lnTo>
                    <a:lnTo>
                      <a:pt x="0" y="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0" name="Freeform 55">
                <a:extLst>
                  <a:ext uri="{FF2B5EF4-FFF2-40B4-BE49-F238E27FC236}">
                    <a16:creationId xmlns:a16="http://schemas.microsoft.com/office/drawing/2014/main" id="{24A1E591-A6BC-41DA-ABAA-D6073C04B0C2}"/>
                  </a:ext>
                </a:extLst>
              </p:cNvPr>
              <p:cNvSpPr>
                <a:spLocks/>
              </p:cNvSpPr>
              <p:nvPr/>
            </p:nvSpPr>
            <p:spPr bwMode="auto">
              <a:xfrm>
                <a:off x="2120900" y="266700"/>
                <a:ext cx="203200" cy="196850"/>
              </a:xfrm>
              <a:custGeom>
                <a:avLst/>
                <a:gdLst/>
                <a:ahLst/>
                <a:cxnLst>
                  <a:cxn ang="0">
                    <a:pos x="22" y="124"/>
                  </a:cxn>
                  <a:cxn ang="0">
                    <a:pos x="86" y="122"/>
                  </a:cxn>
                  <a:cxn ang="0">
                    <a:pos x="54" y="96"/>
                  </a:cxn>
                  <a:cxn ang="0">
                    <a:pos x="30" y="98"/>
                  </a:cxn>
                  <a:cxn ang="0">
                    <a:pos x="26" y="30"/>
                  </a:cxn>
                  <a:cxn ang="0">
                    <a:pos x="102" y="26"/>
                  </a:cxn>
                  <a:cxn ang="0">
                    <a:pos x="102" y="46"/>
                  </a:cxn>
                  <a:cxn ang="0">
                    <a:pos x="104" y="46"/>
                  </a:cxn>
                  <a:cxn ang="0">
                    <a:pos x="126" y="20"/>
                  </a:cxn>
                  <a:cxn ang="0">
                    <a:pos x="126" y="20"/>
                  </a:cxn>
                  <a:cxn ang="0">
                    <a:pos x="128" y="16"/>
                  </a:cxn>
                  <a:cxn ang="0">
                    <a:pos x="128" y="16"/>
                  </a:cxn>
                  <a:cxn ang="0">
                    <a:pos x="126" y="10"/>
                  </a:cxn>
                  <a:cxn ang="0">
                    <a:pos x="122" y="4"/>
                  </a:cxn>
                  <a:cxn ang="0">
                    <a:pos x="116" y="0"/>
                  </a:cxn>
                  <a:cxn ang="0">
                    <a:pos x="108" y="0"/>
                  </a:cxn>
                  <a:cxn ang="0">
                    <a:pos x="108" y="0"/>
                  </a:cxn>
                  <a:cxn ang="0">
                    <a:pos x="108" y="0"/>
                  </a:cxn>
                  <a:cxn ang="0">
                    <a:pos x="18" y="4"/>
                  </a:cxn>
                  <a:cxn ang="0">
                    <a:pos x="18" y="4"/>
                  </a:cxn>
                  <a:cxn ang="0">
                    <a:pos x="10" y="4"/>
                  </a:cxn>
                  <a:cxn ang="0">
                    <a:pos x="4" y="8"/>
                  </a:cxn>
                  <a:cxn ang="0">
                    <a:pos x="4" y="8"/>
                  </a:cxn>
                  <a:cxn ang="0">
                    <a:pos x="0" y="14"/>
                  </a:cxn>
                  <a:cxn ang="0">
                    <a:pos x="0" y="22"/>
                  </a:cxn>
                  <a:cxn ang="0">
                    <a:pos x="4" y="108"/>
                  </a:cxn>
                  <a:cxn ang="0">
                    <a:pos x="4" y="108"/>
                  </a:cxn>
                  <a:cxn ang="0">
                    <a:pos x="4" y="114"/>
                  </a:cxn>
                  <a:cxn ang="0">
                    <a:pos x="8" y="120"/>
                  </a:cxn>
                  <a:cxn ang="0">
                    <a:pos x="14" y="124"/>
                  </a:cxn>
                  <a:cxn ang="0">
                    <a:pos x="22" y="124"/>
                  </a:cxn>
                  <a:cxn ang="0">
                    <a:pos x="22" y="124"/>
                  </a:cxn>
                </a:cxnLst>
                <a:rect l="0" t="0" r="r" b="b"/>
                <a:pathLst>
                  <a:path w="128" h="124">
                    <a:moveTo>
                      <a:pt x="22" y="124"/>
                    </a:moveTo>
                    <a:lnTo>
                      <a:pt x="86" y="122"/>
                    </a:lnTo>
                    <a:lnTo>
                      <a:pt x="54" y="96"/>
                    </a:lnTo>
                    <a:lnTo>
                      <a:pt x="30" y="98"/>
                    </a:lnTo>
                    <a:lnTo>
                      <a:pt x="26" y="30"/>
                    </a:lnTo>
                    <a:lnTo>
                      <a:pt x="102" y="26"/>
                    </a:lnTo>
                    <a:lnTo>
                      <a:pt x="102" y="46"/>
                    </a:lnTo>
                    <a:lnTo>
                      <a:pt x="104" y="46"/>
                    </a:lnTo>
                    <a:lnTo>
                      <a:pt x="126" y="20"/>
                    </a:lnTo>
                    <a:lnTo>
                      <a:pt x="126" y="20"/>
                    </a:lnTo>
                    <a:lnTo>
                      <a:pt x="128" y="16"/>
                    </a:lnTo>
                    <a:lnTo>
                      <a:pt x="128" y="16"/>
                    </a:lnTo>
                    <a:lnTo>
                      <a:pt x="126" y="10"/>
                    </a:lnTo>
                    <a:lnTo>
                      <a:pt x="122" y="4"/>
                    </a:lnTo>
                    <a:lnTo>
                      <a:pt x="116" y="0"/>
                    </a:lnTo>
                    <a:lnTo>
                      <a:pt x="108" y="0"/>
                    </a:lnTo>
                    <a:lnTo>
                      <a:pt x="108" y="0"/>
                    </a:lnTo>
                    <a:lnTo>
                      <a:pt x="108" y="0"/>
                    </a:lnTo>
                    <a:lnTo>
                      <a:pt x="18" y="4"/>
                    </a:lnTo>
                    <a:lnTo>
                      <a:pt x="18" y="4"/>
                    </a:lnTo>
                    <a:lnTo>
                      <a:pt x="10" y="4"/>
                    </a:lnTo>
                    <a:lnTo>
                      <a:pt x="4" y="8"/>
                    </a:lnTo>
                    <a:lnTo>
                      <a:pt x="4" y="8"/>
                    </a:lnTo>
                    <a:lnTo>
                      <a:pt x="0" y="14"/>
                    </a:lnTo>
                    <a:lnTo>
                      <a:pt x="0" y="22"/>
                    </a:lnTo>
                    <a:lnTo>
                      <a:pt x="4" y="108"/>
                    </a:lnTo>
                    <a:lnTo>
                      <a:pt x="4" y="108"/>
                    </a:lnTo>
                    <a:lnTo>
                      <a:pt x="4" y="114"/>
                    </a:lnTo>
                    <a:lnTo>
                      <a:pt x="8" y="120"/>
                    </a:lnTo>
                    <a:lnTo>
                      <a:pt x="14" y="124"/>
                    </a:lnTo>
                    <a:lnTo>
                      <a:pt x="22" y="124"/>
                    </a:lnTo>
                    <a:lnTo>
                      <a:pt x="22" y="12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1" name="Freeform 56">
                <a:extLst>
                  <a:ext uri="{FF2B5EF4-FFF2-40B4-BE49-F238E27FC236}">
                    <a16:creationId xmlns:a16="http://schemas.microsoft.com/office/drawing/2014/main" id="{6E33AA87-3A32-4CEB-80B4-BFC9210EFFE9}"/>
                  </a:ext>
                </a:extLst>
              </p:cNvPr>
              <p:cNvSpPr>
                <a:spLocks/>
              </p:cNvSpPr>
              <p:nvPr/>
            </p:nvSpPr>
            <p:spPr bwMode="auto">
              <a:xfrm>
                <a:off x="2206625" y="279400"/>
                <a:ext cx="203200" cy="180975"/>
              </a:xfrm>
              <a:custGeom>
                <a:avLst/>
                <a:gdLst/>
                <a:ahLst/>
                <a:cxnLst>
                  <a:cxn ang="0">
                    <a:pos x="28" y="44"/>
                  </a:cxn>
                  <a:cxn ang="0">
                    <a:pos x="28" y="44"/>
                  </a:cxn>
                  <a:cxn ang="0">
                    <a:pos x="22" y="42"/>
                  </a:cxn>
                  <a:cxn ang="0">
                    <a:pos x="16" y="40"/>
                  </a:cxn>
                  <a:cxn ang="0">
                    <a:pos x="8" y="42"/>
                  </a:cxn>
                  <a:cxn ang="0">
                    <a:pos x="4" y="48"/>
                  </a:cxn>
                  <a:cxn ang="0">
                    <a:pos x="4" y="48"/>
                  </a:cxn>
                  <a:cxn ang="0">
                    <a:pos x="0" y="54"/>
                  </a:cxn>
                  <a:cxn ang="0">
                    <a:pos x="0" y="60"/>
                  </a:cxn>
                  <a:cxn ang="0">
                    <a:pos x="2" y="66"/>
                  </a:cxn>
                  <a:cxn ang="0">
                    <a:pos x="6" y="72"/>
                  </a:cxn>
                  <a:cxn ang="0">
                    <a:pos x="58" y="114"/>
                  </a:cxn>
                  <a:cxn ang="0">
                    <a:pos x="124" y="28"/>
                  </a:cxn>
                  <a:cxn ang="0">
                    <a:pos x="124" y="28"/>
                  </a:cxn>
                  <a:cxn ang="0">
                    <a:pos x="128" y="22"/>
                  </a:cxn>
                  <a:cxn ang="0">
                    <a:pos x="128" y="16"/>
                  </a:cxn>
                  <a:cxn ang="0">
                    <a:pos x="126" y="8"/>
                  </a:cxn>
                  <a:cxn ang="0">
                    <a:pos x="122" y="4"/>
                  </a:cxn>
                  <a:cxn ang="0">
                    <a:pos x="122" y="4"/>
                  </a:cxn>
                  <a:cxn ang="0">
                    <a:pos x="116" y="0"/>
                  </a:cxn>
                  <a:cxn ang="0">
                    <a:pos x="108" y="0"/>
                  </a:cxn>
                  <a:cxn ang="0">
                    <a:pos x="102" y="2"/>
                  </a:cxn>
                  <a:cxn ang="0">
                    <a:pos x="96" y="6"/>
                  </a:cxn>
                  <a:cxn ang="0">
                    <a:pos x="52" y="64"/>
                  </a:cxn>
                  <a:cxn ang="0">
                    <a:pos x="28" y="44"/>
                  </a:cxn>
                </a:cxnLst>
                <a:rect l="0" t="0" r="r" b="b"/>
                <a:pathLst>
                  <a:path w="128" h="114">
                    <a:moveTo>
                      <a:pt x="28" y="44"/>
                    </a:moveTo>
                    <a:lnTo>
                      <a:pt x="28" y="44"/>
                    </a:lnTo>
                    <a:lnTo>
                      <a:pt x="22" y="42"/>
                    </a:lnTo>
                    <a:lnTo>
                      <a:pt x="16" y="40"/>
                    </a:lnTo>
                    <a:lnTo>
                      <a:pt x="8" y="42"/>
                    </a:lnTo>
                    <a:lnTo>
                      <a:pt x="4" y="48"/>
                    </a:lnTo>
                    <a:lnTo>
                      <a:pt x="4" y="48"/>
                    </a:lnTo>
                    <a:lnTo>
                      <a:pt x="0" y="54"/>
                    </a:lnTo>
                    <a:lnTo>
                      <a:pt x="0" y="60"/>
                    </a:lnTo>
                    <a:lnTo>
                      <a:pt x="2" y="66"/>
                    </a:lnTo>
                    <a:lnTo>
                      <a:pt x="6" y="72"/>
                    </a:lnTo>
                    <a:lnTo>
                      <a:pt x="58" y="114"/>
                    </a:lnTo>
                    <a:lnTo>
                      <a:pt x="124" y="28"/>
                    </a:lnTo>
                    <a:lnTo>
                      <a:pt x="124" y="28"/>
                    </a:lnTo>
                    <a:lnTo>
                      <a:pt x="128" y="22"/>
                    </a:lnTo>
                    <a:lnTo>
                      <a:pt x="128" y="16"/>
                    </a:lnTo>
                    <a:lnTo>
                      <a:pt x="126" y="8"/>
                    </a:lnTo>
                    <a:lnTo>
                      <a:pt x="122" y="4"/>
                    </a:lnTo>
                    <a:lnTo>
                      <a:pt x="122" y="4"/>
                    </a:lnTo>
                    <a:lnTo>
                      <a:pt x="116" y="0"/>
                    </a:lnTo>
                    <a:lnTo>
                      <a:pt x="108" y="0"/>
                    </a:lnTo>
                    <a:lnTo>
                      <a:pt x="102" y="2"/>
                    </a:lnTo>
                    <a:lnTo>
                      <a:pt x="96" y="6"/>
                    </a:lnTo>
                    <a:lnTo>
                      <a:pt x="52" y="64"/>
                    </a:lnTo>
                    <a:lnTo>
                      <a:pt x="28" y="4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2" name="Freeform 57">
                <a:extLst>
                  <a:ext uri="{FF2B5EF4-FFF2-40B4-BE49-F238E27FC236}">
                    <a16:creationId xmlns:a16="http://schemas.microsoft.com/office/drawing/2014/main" id="{02F40863-972D-40B9-9A5D-3F3F91E0DCD1}"/>
                  </a:ext>
                </a:extLst>
              </p:cNvPr>
              <p:cNvSpPr>
                <a:spLocks/>
              </p:cNvSpPr>
              <p:nvPr/>
            </p:nvSpPr>
            <p:spPr bwMode="auto">
              <a:xfrm>
                <a:off x="2114550" y="508000"/>
                <a:ext cx="209550" cy="196850"/>
              </a:xfrm>
              <a:custGeom>
                <a:avLst/>
                <a:gdLst/>
                <a:ahLst/>
                <a:cxnLst>
                  <a:cxn ang="0">
                    <a:pos x="26" y="98"/>
                  </a:cxn>
                  <a:cxn ang="0">
                    <a:pos x="30" y="28"/>
                  </a:cxn>
                  <a:cxn ang="0">
                    <a:pos x="104" y="26"/>
                  </a:cxn>
                  <a:cxn ang="0">
                    <a:pos x="104" y="42"/>
                  </a:cxn>
                  <a:cxn ang="0">
                    <a:pos x="108" y="46"/>
                  </a:cxn>
                  <a:cxn ang="0">
                    <a:pos x="130" y="18"/>
                  </a:cxn>
                  <a:cxn ang="0">
                    <a:pos x="130" y="18"/>
                  </a:cxn>
                  <a:cxn ang="0">
                    <a:pos x="132" y="16"/>
                  </a:cxn>
                  <a:cxn ang="0">
                    <a:pos x="132" y="16"/>
                  </a:cxn>
                  <a:cxn ang="0">
                    <a:pos x="130" y="10"/>
                  </a:cxn>
                  <a:cxn ang="0">
                    <a:pos x="126" y="4"/>
                  </a:cxn>
                  <a:cxn ang="0">
                    <a:pos x="126" y="4"/>
                  </a:cxn>
                  <a:cxn ang="0">
                    <a:pos x="120" y="0"/>
                  </a:cxn>
                  <a:cxn ang="0">
                    <a:pos x="114" y="0"/>
                  </a:cxn>
                  <a:cxn ang="0">
                    <a:pos x="22" y="2"/>
                  </a:cxn>
                  <a:cxn ang="0">
                    <a:pos x="22" y="2"/>
                  </a:cxn>
                  <a:cxn ang="0">
                    <a:pos x="16" y="4"/>
                  </a:cxn>
                  <a:cxn ang="0">
                    <a:pos x="10" y="8"/>
                  </a:cxn>
                  <a:cxn ang="0">
                    <a:pos x="6" y="14"/>
                  </a:cxn>
                  <a:cxn ang="0">
                    <a:pos x="4" y="20"/>
                  </a:cxn>
                  <a:cxn ang="0">
                    <a:pos x="0" y="106"/>
                  </a:cxn>
                  <a:cxn ang="0">
                    <a:pos x="0" y="106"/>
                  </a:cxn>
                  <a:cxn ang="0">
                    <a:pos x="0" y="112"/>
                  </a:cxn>
                  <a:cxn ang="0">
                    <a:pos x="4" y="118"/>
                  </a:cxn>
                  <a:cxn ang="0">
                    <a:pos x="4" y="118"/>
                  </a:cxn>
                  <a:cxn ang="0">
                    <a:pos x="10" y="122"/>
                  </a:cxn>
                  <a:cxn ang="0">
                    <a:pos x="18" y="124"/>
                  </a:cxn>
                  <a:cxn ang="0">
                    <a:pos x="90" y="122"/>
                  </a:cxn>
                  <a:cxn ang="0">
                    <a:pos x="58" y="96"/>
                  </a:cxn>
                  <a:cxn ang="0">
                    <a:pos x="26" y="98"/>
                  </a:cxn>
                </a:cxnLst>
                <a:rect l="0" t="0" r="r" b="b"/>
                <a:pathLst>
                  <a:path w="132" h="124">
                    <a:moveTo>
                      <a:pt x="26" y="98"/>
                    </a:moveTo>
                    <a:lnTo>
                      <a:pt x="30" y="28"/>
                    </a:lnTo>
                    <a:lnTo>
                      <a:pt x="104" y="26"/>
                    </a:lnTo>
                    <a:lnTo>
                      <a:pt x="104" y="42"/>
                    </a:lnTo>
                    <a:lnTo>
                      <a:pt x="108" y="46"/>
                    </a:lnTo>
                    <a:lnTo>
                      <a:pt x="130" y="18"/>
                    </a:lnTo>
                    <a:lnTo>
                      <a:pt x="130" y="18"/>
                    </a:lnTo>
                    <a:lnTo>
                      <a:pt x="132" y="16"/>
                    </a:lnTo>
                    <a:lnTo>
                      <a:pt x="132" y="16"/>
                    </a:lnTo>
                    <a:lnTo>
                      <a:pt x="130" y="10"/>
                    </a:lnTo>
                    <a:lnTo>
                      <a:pt x="126" y="4"/>
                    </a:lnTo>
                    <a:lnTo>
                      <a:pt x="126" y="4"/>
                    </a:lnTo>
                    <a:lnTo>
                      <a:pt x="120" y="0"/>
                    </a:lnTo>
                    <a:lnTo>
                      <a:pt x="114" y="0"/>
                    </a:lnTo>
                    <a:lnTo>
                      <a:pt x="22" y="2"/>
                    </a:lnTo>
                    <a:lnTo>
                      <a:pt x="22" y="2"/>
                    </a:lnTo>
                    <a:lnTo>
                      <a:pt x="16" y="4"/>
                    </a:lnTo>
                    <a:lnTo>
                      <a:pt x="10" y="8"/>
                    </a:lnTo>
                    <a:lnTo>
                      <a:pt x="6" y="14"/>
                    </a:lnTo>
                    <a:lnTo>
                      <a:pt x="4" y="20"/>
                    </a:lnTo>
                    <a:lnTo>
                      <a:pt x="0" y="106"/>
                    </a:lnTo>
                    <a:lnTo>
                      <a:pt x="0" y="106"/>
                    </a:lnTo>
                    <a:lnTo>
                      <a:pt x="0" y="112"/>
                    </a:lnTo>
                    <a:lnTo>
                      <a:pt x="4" y="118"/>
                    </a:lnTo>
                    <a:lnTo>
                      <a:pt x="4" y="118"/>
                    </a:lnTo>
                    <a:lnTo>
                      <a:pt x="10" y="122"/>
                    </a:lnTo>
                    <a:lnTo>
                      <a:pt x="18" y="124"/>
                    </a:lnTo>
                    <a:lnTo>
                      <a:pt x="90" y="122"/>
                    </a:lnTo>
                    <a:lnTo>
                      <a:pt x="58" y="96"/>
                    </a:lnTo>
                    <a:lnTo>
                      <a:pt x="26" y="98"/>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03" name="Freeform 58">
                <a:extLst>
                  <a:ext uri="{FF2B5EF4-FFF2-40B4-BE49-F238E27FC236}">
                    <a16:creationId xmlns:a16="http://schemas.microsoft.com/office/drawing/2014/main" id="{426523AF-2533-4088-BDA2-D8392CB7059F}"/>
                  </a:ext>
                </a:extLst>
              </p:cNvPr>
              <p:cNvSpPr>
                <a:spLocks/>
              </p:cNvSpPr>
              <p:nvPr/>
            </p:nvSpPr>
            <p:spPr bwMode="auto">
              <a:xfrm>
                <a:off x="2206625" y="520700"/>
                <a:ext cx="203200" cy="177800"/>
              </a:xfrm>
              <a:custGeom>
                <a:avLst/>
                <a:gdLst/>
                <a:ahLst/>
                <a:cxnLst>
                  <a:cxn ang="0">
                    <a:pos x="122" y="2"/>
                  </a:cxn>
                  <a:cxn ang="0">
                    <a:pos x="122" y="2"/>
                  </a:cxn>
                  <a:cxn ang="0">
                    <a:pos x="116" y="0"/>
                  </a:cxn>
                  <a:cxn ang="0">
                    <a:pos x="110" y="0"/>
                  </a:cxn>
                  <a:cxn ang="0">
                    <a:pos x="102" y="2"/>
                  </a:cxn>
                  <a:cxn ang="0">
                    <a:pos x="98" y="6"/>
                  </a:cxn>
                  <a:cxn ang="0">
                    <a:pos x="54" y="64"/>
                  </a:cxn>
                  <a:cxn ang="0">
                    <a:pos x="28" y="44"/>
                  </a:cxn>
                  <a:cxn ang="0">
                    <a:pos x="28" y="44"/>
                  </a:cxn>
                  <a:cxn ang="0">
                    <a:pos x="22" y="40"/>
                  </a:cxn>
                  <a:cxn ang="0">
                    <a:pos x="16" y="40"/>
                  </a:cxn>
                  <a:cxn ang="0">
                    <a:pos x="10" y="42"/>
                  </a:cxn>
                  <a:cxn ang="0">
                    <a:pos x="4" y="46"/>
                  </a:cxn>
                  <a:cxn ang="0">
                    <a:pos x="4" y="46"/>
                  </a:cxn>
                  <a:cxn ang="0">
                    <a:pos x="2" y="52"/>
                  </a:cxn>
                  <a:cxn ang="0">
                    <a:pos x="0" y="60"/>
                  </a:cxn>
                  <a:cxn ang="0">
                    <a:pos x="2" y="66"/>
                  </a:cxn>
                  <a:cxn ang="0">
                    <a:pos x="8" y="72"/>
                  </a:cxn>
                  <a:cxn ang="0">
                    <a:pos x="60" y="112"/>
                  </a:cxn>
                  <a:cxn ang="0">
                    <a:pos x="126" y="28"/>
                  </a:cxn>
                  <a:cxn ang="0">
                    <a:pos x="126" y="28"/>
                  </a:cxn>
                  <a:cxn ang="0">
                    <a:pos x="128" y="22"/>
                  </a:cxn>
                  <a:cxn ang="0">
                    <a:pos x="128" y="14"/>
                  </a:cxn>
                  <a:cxn ang="0">
                    <a:pos x="126" y="8"/>
                  </a:cxn>
                  <a:cxn ang="0">
                    <a:pos x="122" y="2"/>
                  </a:cxn>
                  <a:cxn ang="0">
                    <a:pos x="122" y="2"/>
                  </a:cxn>
                </a:cxnLst>
                <a:rect l="0" t="0" r="r" b="b"/>
                <a:pathLst>
                  <a:path w="128" h="112">
                    <a:moveTo>
                      <a:pt x="122" y="2"/>
                    </a:moveTo>
                    <a:lnTo>
                      <a:pt x="122" y="2"/>
                    </a:lnTo>
                    <a:lnTo>
                      <a:pt x="116" y="0"/>
                    </a:lnTo>
                    <a:lnTo>
                      <a:pt x="110" y="0"/>
                    </a:lnTo>
                    <a:lnTo>
                      <a:pt x="102" y="2"/>
                    </a:lnTo>
                    <a:lnTo>
                      <a:pt x="98" y="6"/>
                    </a:lnTo>
                    <a:lnTo>
                      <a:pt x="54" y="64"/>
                    </a:lnTo>
                    <a:lnTo>
                      <a:pt x="28" y="44"/>
                    </a:lnTo>
                    <a:lnTo>
                      <a:pt x="28" y="44"/>
                    </a:lnTo>
                    <a:lnTo>
                      <a:pt x="22" y="40"/>
                    </a:lnTo>
                    <a:lnTo>
                      <a:pt x="16" y="40"/>
                    </a:lnTo>
                    <a:lnTo>
                      <a:pt x="10" y="42"/>
                    </a:lnTo>
                    <a:lnTo>
                      <a:pt x="4" y="46"/>
                    </a:lnTo>
                    <a:lnTo>
                      <a:pt x="4" y="46"/>
                    </a:lnTo>
                    <a:lnTo>
                      <a:pt x="2" y="52"/>
                    </a:lnTo>
                    <a:lnTo>
                      <a:pt x="0" y="60"/>
                    </a:lnTo>
                    <a:lnTo>
                      <a:pt x="2" y="66"/>
                    </a:lnTo>
                    <a:lnTo>
                      <a:pt x="8" y="72"/>
                    </a:lnTo>
                    <a:lnTo>
                      <a:pt x="60" y="112"/>
                    </a:lnTo>
                    <a:lnTo>
                      <a:pt x="126" y="28"/>
                    </a:lnTo>
                    <a:lnTo>
                      <a:pt x="126" y="28"/>
                    </a:lnTo>
                    <a:lnTo>
                      <a:pt x="128" y="22"/>
                    </a:lnTo>
                    <a:lnTo>
                      <a:pt x="128" y="14"/>
                    </a:lnTo>
                    <a:lnTo>
                      <a:pt x="126" y="8"/>
                    </a:lnTo>
                    <a:lnTo>
                      <a:pt x="122" y="2"/>
                    </a:lnTo>
                    <a:lnTo>
                      <a:pt x="122" y="2"/>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nvGrpSpPr>
          <p:cNvPr id="115" name="Group 114">
            <a:extLst>
              <a:ext uri="{FF2B5EF4-FFF2-40B4-BE49-F238E27FC236}">
                <a16:creationId xmlns:a16="http://schemas.microsoft.com/office/drawing/2014/main" id="{61FAC426-1894-43FD-8EBB-298C68772DB1}"/>
              </a:ext>
            </a:extLst>
          </p:cNvPr>
          <p:cNvGrpSpPr/>
          <p:nvPr userDrawn="1"/>
        </p:nvGrpSpPr>
        <p:grpSpPr>
          <a:xfrm>
            <a:off x="9556442" y="5510098"/>
            <a:ext cx="1005130" cy="1012511"/>
            <a:chOff x="9007612" y="5722496"/>
            <a:chExt cx="1005130" cy="1012511"/>
          </a:xfrm>
        </p:grpSpPr>
        <p:sp>
          <p:nvSpPr>
            <p:cNvPr id="105" name="Oval 8">
              <a:extLst>
                <a:ext uri="{FF2B5EF4-FFF2-40B4-BE49-F238E27FC236}">
                  <a16:creationId xmlns:a16="http://schemas.microsoft.com/office/drawing/2014/main" id="{B947537A-9053-4336-9BF0-B9B18A2A7D67}"/>
                </a:ext>
              </a:extLst>
            </p:cNvPr>
            <p:cNvSpPr>
              <a:spLocks noChangeArrowheads="1"/>
            </p:cNvSpPr>
            <p:nvPr userDrawn="1"/>
          </p:nvSpPr>
          <p:spPr bwMode="auto">
            <a:xfrm>
              <a:off x="9007612" y="5722496"/>
              <a:ext cx="1005130" cy="1012511"/>
            </a:xfrm>
            <a:prstGeom prst="ellipse">
              <a:avLst/>
            </a:prstGeom>
            <a:solidFill>
              <a:schemeClr val="accent2">
                <a:lumMod val="100000"/>
              </a:schemeClr>
            </a:solidFill>
            <a:ln w="9525" cap="flat" cmpd="sng" algn="ctr">
              <a:solidFill>
                <a:schemeClr val="accent2">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106" name="Oval 9">
              <a:extLst>
                <a:ext uri="{FF2B5EF4-FFF2-40B4-BE49-F238E27FC236}">
                  <a16:creationId xmlns:a16="http://schemas.microsoft.com/office/drawing/2014/main" id="{4AAA7933-DFC5-4610-9549-E72C42B80602}"/>
                </a:ext>
              </a:extLst>
            </p:cNvPr>
            <p:cNvSpPr>
              <a:spLocks noChangeArrowheads="1"/>
            </p:cNvSpPr>
            <p:nvPr userDrawn="1"/>
          </p:nvSpPr>
          <p:spPr bwMode="auto">
            <a:xfrm>
              <a:off x="9039345" y="5753491"/>
              <a:ext cx="941664" cy="950521"/>
            </a:xfrm>
            <a:prstGeom prst="ellipse">
              <a:avLst/>
            </a:prstGeom>
            <a:solidFill>
              <a:schemeClr val="accent2">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107" name="Freeform 10">
              <a:extLst>
                <a:ext uri="{FF2B5EF4-FFF2-40B4-BE49-F238E27FC236}">
                  <a16:creationId xmlns:a16="http://schemas.microsoft.com/office/drawing/2014/main" id="{F1318A7C-CB95-4869-9EF8-4585C1B7268C}"/>
                </a:ext>
              </a:extLst>
            </p:cNvPr>
            <p:cNvSpPr>
              <a:spLocks noEditPoints="1"/>
            </p:cNvSpPr>
            <p:nvPr userDrawn="1"/>
          </p:nvSpPr>
          <p:spPr bwMode="auto">
            <a:xfrm>
              <a:off x="9031965" y="5747587"/>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nvGrpSpPr>
            <p:cNvPr id="108" name="Group 107">
              <a:extLst>
                <a:ext uri="{FF2B5EF4-FFF2-40B4-BE49-F238E27FC236}">
                  <a16:creationId xmlns:a16="http://schemas.microsoft.com/office/drawing/2014/main" id="{8595B209-D864-4D38-90C4-AB23283402FF}"/>
                </a:ext>
              </a:extLst>
            </p:cNvPr>
            <p:cNvGrpSpPr>
              <a:grpSpLocks/>
            </p:cNvGrpSpPr>
            <p:nvPr userDrawn="1"/>
          </p:nvGrpSpPr>
          <p:grpSpPr>
            <a:xfrm>
              <a:off x="9227752" y="5849663"/>
              <a:ext cx="502572" cy="674583"/>
              <a:chOff x="530977" y="2019996"/>
              <a:chExt cx="564851" cy="758177"/>
            </a:xfrm>
          </p:grpSpPr>
          <p:sp>
            <p:nvSpPr>
              <p:cNvPr id="109" name="Freeform 9">
                <a:extLst>
                  <a:ext uri="{FF2B5EF4-FFF2-40B4-BE49-F238E27FC236}">
                    <a16:creationId xmlns:a16="http://schemas.microsoft.com/office/drawing/2014/main" id="{5E04FA75-9141-4DC5-A889-396B102BEB42}"/>
                  </a:ext>
                </a:extLst>
              </p:cNvPr>
              <p:cNvSpPr>
                <a:spLocks/>
              </p:cNvSpPr>
              <p:nvPr/>
            </p:nvSpPr>
            <p:spPr bwMode="auto">
              <a:xfrm>
                <a:off x="981512" y="2341086"/>
                <a:ext cx="67244" cy="85736"/>
              </a:xfrm>
              <a:custGeom>
                <a:avLst/>
                <a:gdLst>
                  <a:gd name="T0" fmla="*/ 21 w 40"/>
                  <a:gd name="T1" fmla="*/ 0 h 51"/>
                  <a:gd name="T2" fmla="*/ 21 w 40"/>
                  <a:gd name="T3" fmla="*/ 0 h 51"/>
                  <a:gd name="T4" fmla="*/ 16 w 40"/>
                  <a:gd name="T5" fmla="*/ 0 h 51"/>
                  <a:gd name="T6" fmla="*/ 13 w 40"/>
                  <a:gd name="T7" fmla="*/ 2 h 51"/>
                  <a:gd name="T8" fmla="*/ 5 w 40"/>
                  <a:gd name="T9" fmla="*/ 8 h 51"/>
                  <a:gd name="T10" fmla="*/ 2 w 40"/>
                  <a:gd name="T11" fmla="*/ 16 h 51"/>
                  <a:gd name="T12" fmla="*/ 0 w 40"/>
                  <a:gd name="T13" fmla="*/ 25 h 51"/>
                  <a:gd name="T14" fmla="*/ 0 w 40"/>
                  <a:gd name="T15" fmla="*/ 25 h 51"/>
                  <a:gd name="T16" fmla="*/ 2 w 40"/>
                  <a:gd name="T17" fmla="*/ 35 h 51"/>
                  <a:gd name="T18" fmla="*/ 5 w 40"/>
                  <a:gd name="T19" fmla="*/ 43 h 51"/>
                  <a:gd name="T20" fmla="*/ 13 w 40"/>
                  <a:gd name="T21" fmla="*/ 49 h 51"/>
                  <a:gd name="T22" fmla="*/ 16 w 40"/>
                  <a:gd name="T23" fmla="*/ 49 h 51"/>
                  <a:gd name="T24" fmla="*/ 21 w 40"/>
                  <a:gd name="T25" fmla="*/ 51 h 51"/>
                  <a:gd name="T26" fmla="*/ 21 w 40"/>
                  <a:gd name="T27" fmla="*/ 51 h 51"/>
                  <a:gd name="T28" fmla="*/ 24 w 40"/>
                  <a:gd name="T29" fmla="*/ 49 h 51"/>
                  <a:gd name="T30" fmla="*/ 29 w 40"/>
                  <a:gd name="T31" fmla="*/ 49 h 51"/>
                  <a:gd name="T32" fmla="*/ 35 w 40"/>
                  <a:gd name="T33" fmla="*/ 43 h 51"/>
                  <a:gd name="T34" fmla="*/ 38 w 40"/>
                  <a:gd name="T35" fmla="*/ 35 h 51"/>
                  <a:gd name="T36" fmla="*/ 40 w 40"/>
                  <a:gd name="T37" fmla="*/ 25 h 51"/>
                  <a:gd name="T38" fmla="*/ 40 w 40"/>
                  <a:gd name="T39" fmla="*/ 25 h 51"/>
                  <a:gd name="T40" fmla="*/ 38 w 40"/>
                  <a:gd name="T41" fmla="*/ 16 h 51"/>
                  <a:gd name="T42" fmla="*/ 35 w 40"/>
                  <a:gd name="T43" fmla="*/ 8 h 51"/>
                  <a:gd name="T44" fmla="*/ 29 w 40"/>
                  <a:gd name="T45" fmla="*/ 2 h 51"/>
                  <a:gd name="T46" fmla="*/ 24 w 40"/>
                  <a:gd name="T47" fmla="*/ 0 h 51"/>
                  <a:gd name="T48" fmla="*/ 21 w 40"/>
                  <a:gd name="T49" fmla="*/ 0 h 51"/>
                  <a:gd name="T50" fmla="*/ 21 w 40"/>
                  <a:gd name="T51"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51">
                    <a:moveTo>
                      <a:pt x="21" y="0"/>
                    </a:moveTo>
                    <a:lnTo>
                      <a:pt x="21" y="0"/>
                    </a:lnTo>
                    <a:lnTo>
                      <a:pt x="16" y="0"/>
                    </a:lnTo>
                    <a:lnTo>
                      <a:pt x="13" y="2"/>
                    </a:lnTo>
                    <a:lnTo>
                      <a:pt x="5" y="8"/>
                    </a:lnTo>
                    <a:lnTo>
                      <a:pt x="2" y="16"/>
                    </a:lnTo>
                    <a:lnTo>
                      <a:pt x="0" y="25"/>
                    </a:lnTo>
                    <a:lnTo>
                      <a:pt x="0" y="25"/>
                    </a:lnTo>
                    <a:lnTo>
                      <a:pt x="2" y="35"/>
                    </a:lnTo>
                    <a:lnTo>
                      <a:pt x="5" y="43"/>
                    </a:lnTo>
                    <a:lnTo>
                      <a:pt x="13" y="49"/>
                    </a:lnTo>
                    <a:lnTo>
                      <a:pt x="16" y="49"/>
                    </a:lnTo>
                    <a:lnTo>
                      <a:pt x="21" y="51"/>
                    </a:lnTo>
                    <a:lnTo>
                      <a:pt x="21" y="51"/>
                    </a:lnTo>
                    <a:lnTo>
                      <a:pt x="24" y="49"/>
                    </a:lnTo>
                    <a:lnTo>
                      <a:pt x="29" y="49"/>
                    </a:lnTo>
                    <a:lnTo>
                      <a:pt x="35" y="43"/>
                    </a:lnTo>
                    <a:lnTo>
                      <a:pt x="38" y="35"/>
                    </a:lnTo>
                    <a:lnTo>
                      <a:pt x="40" y="25"/>
                    </a:lnTo>
                    <a:lnTo>
                      <a:pt x="40" y="25"/>
                    </a:lnTo>
                    <a:lnTo>
                      <a:pt x="38" y="16"/>
                    </a:lnTo>
                    <a:lnTo>
                      <a:pt x="35" y="8"/>
                    </a:lnTo>
                    <a:lnTo>
                      <a:pt x="29" y="2"/>
                    </a:lnTo>
                    <a:lnTo>
                      <a:pt x="24" y="0"/>
                    </a:lnTo>
                    <a:lnTo>
                      <a:pt x="21" y="0"/>
                    </a:lnTo>
                    <a:lnTo>
                      <a:pt x="21" y="0"/>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0" name="Freeform 10">
                <a:extLst>
                  <a:ext uri="{FF2B5EF4-FFF2-40B4-BE49-F238E27FC236}">
                    <a16:creationId xmlns:a16="http://schemas.microsoft.com/office/drawing/2014/main" id="{06EA720F-76BF-4DFA-B69D-975F7D02A4E4}"/>
                  </a:ext>
                </a:extLst>
              </p:cNvPr>
              <p:cNvSpPr>
                <a:spLocks/>
              </p:cNvSpPr>
              <p:nvPr/>
            </p:nvSpPr>
            <p:spPr bwMode="auto">
              <a:xfrm>
                <a:off x="889052" y="2431866"/>
                <a:ext cx="206776" cy="346307"/>
              </a:xfrm>
              <a:custGeom>
                <a:avLst/>
                <a:gdLst>
                  <a:gd name="T0" fmla="*/ 114 w 123"/>
                  <a:gd name="T1" fmla="*/ 14 h 206"/>
                  <a:gd name="T2" fmla="*/ 111 w 123"/>
                  <a:gd name="T3" fmla="*/ 6 h 206"/>
                  <a:gd name="T4" fmla="*/ 103 w 123"/>
                  <a:gd name="T5" fmla="*/ 3 h 206"/>
                  <a:gd name="T6" fmla="*/ 103 w 123"/>
                  <a:gd name="T7" fmla="*/ 3 h 206"/>
                  <a:gd name="T8" fmla="*/ 92 w 123"/>
                  <a:gd name="T9" fmla="*/ 1 h 206"/>
                  <a:gd name="T10" fmla="*/ 101 w 123"/>
                  <a:gd name="T11" fmla="*/ 9 h 206"/>
                  <a:gd name="T12" fmla="*/ 95 w 123"/>
                  <a:gd name="T13" fmla="*/ 22 h 206"/>
                  <a:gd name="T14" fmla="*/ 81 w 123"/>
                  <a:gd name="T15" fmla="*/ 11 h 206"/>
                  <a:gd name="T16" fmla="*/ 79 w 123"/>
                  <a:gd name="T17" fmla="*/ 0 h 206"/>
                  <a:gd name="T18" fmla="*/ 68 w 123"/>
                  <a:gd name="T19" fmla="*/ 9 h 206"/>
                  <a:gd name="T20" fmla="*/ 68 w 123"/>
                  <a:gd name="T21" fmla="*/ 52 h 206"/>
                  <a:gd name="T22" fmla="*/ 60 w 123"/>
                  <a:gd name="T23" fmla="*/ 14 h 206"/>
                  <a:gd name="T24" fmla="*/ 59 w 123"/>
                  <a:gd name="T25" fmla="*/ 1 h 206"/>
                  <a:gd name="T26" fmla="*/ 59 w 123"/>
                  <a:gd name="T27" fmla="*/ 1 h 206"/>
                  <a:gd name="T28" fmla="*/ 47 w 123"/>
                  <a:gd name="T29" fmla="*/ 3 h 206"/>
                  <a:gd name="T30" fmla="*/ 47 w 123"/>
                  <a:gd name="T31" fmla="*/ 3 h 206"/>
                  <a:gd name="T32" fmla="*/ 41 w 123"/>
                  <a:gd name="T33" fmla="*/ 4 h 206"/>
                  <a:gd name="T34" fmla="*/ 36 w 123"/>
                  <a:gd name="T35" fmla="*/ 11 h 206"/>
                  <a:gd name="T36" fmla="*/ 30 w 123"/>
                  <a:gd name="T37" fmla="*/ 33 h 206"/>
                  <a:gd name="T38" fmla="*/ 11 w 123"/>
                  <a:gd name="T39" fmla="*/ 74 h 206"/>
                  <a:gd name="T40" fmla="*/ 0 w 123"/>
                  <a:gd name="T41" fmla="*/ 96 h 206"/>
                  <a:gd name="T42" fmla="*/ 27 w 123"/>
                  <a:gd name="T43" fmla="*/ 109 h 206"/>
                  <a:gd name="T44" fmla="*/ 41 w 123"/>
                  <a:gd name="T45" fmla="*/ 75 h 206"/>
                  <a:gd name="T46" fmla="*/ 40 w 123"/>
                  <a:gd name="T47" fmla="*/ 109 h 206"/>
                  <a:gd name="T48" fmla="*/ 40 w 123"/>
                  <a:gd name="T49" fmla="*/ 110 h 206"/>
                  <a:gd name="T50" fmla="*/ 46 w 123"/>
                  <a:gd name="T51" fmla="*/ 206 h 206"/>
                  <a:gd name="T52" fmla="*/ 74 w 123"/>
                  <a:gd name="T53" fmla="*/ 206 h 206"/>
                  <a:gd name="T54" fmla="*/ 74 w 123"/>
                  <a:gd name="T55" fmla="*/ 110 h 206"/>
                  <a:gd name="T56" fmla="*/ 76 w 123"/>
                  <a:gd name="T57" fmla="*/ 110 h 206"/>
                  <a:gd name="T58" fmla="*/ 107 w 123"/>
                  <a:gd name="T59" fmla="*/ 206 h 206"/>
                  <a:gd name="T60" fmla="*/ 107 w 123"/>
                  <a:gd name="T61" fmla="*/ 154 h 206"/>
                  <a:gd name="T62" fmla="*/ 107 w 123"/>
                  <a:gd name="T63" fmla="*/ 110 h 206"/>
                  <a:gd name="T64" fmla="*/ 109 w 123"/>
                  <a:gd name="T65" fmla="*/ 110 h 206"/>
                  <a:gd name="T66" fmla="*/ 111 w 123"/>
                  <a:gd name="T67" fmla="*/ 110 h 206"/>
                  <a:gd name="T68" fmla="*/ 111 w 123"/>
                  <a:gd name="T69" fmla="*/ 110 h 206"/>
                  <a:gd name="T70" fmla="*/ 114 w 123"/>
                  <a:gd name="T71" fmla="*/ 14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3" h="206">
                    <a:moveTo>
                      <a:pt x="114" y="14"/>
                    </a:moveTo>
                    <a:lnTo>
                      <a:pt x="114" y="14"/>
                    </a:lnTo>
                    <a:lnTo>
                      <a:pt x="112" y="9"/>
                    </a:lnTo>
                    <a:lnTo>
                      <a:pt x="111" y="6"/>
                    </a:lnTo>
                    <a:lnTo>
                      <a:pt x="107" y="3"/>
                    </a:lnTo>
                    <a:lnTo>
                      <a:pt x="103" y="3"/>
                    </a:lnTo>
                    <a:lnTo>
                      <a:pt x="103" y="3"/>
                    </a:lnTo>
                    <a:lnTo>
                      <a:pt x="103" y="3"/>
                    </a:lnTo>
                    <a:lnTo>
                      <a:pt x="103" y="3"/>
                    </a:lnTo>
                    <a:lnTo>
                      <a:pt x="92" y="1"/>
                    </a:lnTo>
                    <a:lnTo>
                      <a:pt x="92" y="1"/>
                    </a:lnTo>
                    <a:lnTo>
                      <a:pt x="101" y="9"/>
                    </a:lnTo>
                    <a:lnTo>
                      <a:pt x="90" y="14"/>
                    </a:lnTo>
                    <a:lnTo>
                      <a:pt x="95" y="22"/>
                    </a:lnTo>
                    <a:lnTo>
                      <a:pt x="82" y="52"/>
                    </a:lnTo>
                    <a:lnTo>
                      <a:pt x="81" y="11"/>
                    </a:lnTo>
                    <a:lnTo>
                      <a:pt x="82" y="9"/>
                    </a:lnTo>
                    <a:lnTo>
                      <a:pt x="79" y="0"/>
                    </a:lnTo>
                    <a:lnTo>
                      <a:pt x="71" y="0"/>
                    </a:lnTo>
                    <a:lnTo>
                      <a:pt x="68" y="9"/>
                    </a:lnTo>
                    <a:lnTo>
                      <a:pt x="71" y="11"/>
                    </a:lnTo>
                    <a:lnTo>
                      <a:pt x="68" y="52"/>
                    </a:lnTo>
                    <a:lnTo>
                      <a:pt x="55" y="22"/>
                    </a:lnTo>
                    <a:lnTo>
                      <a:pt x="60" y="14"/>
                    </a:lnTo>
                    <a:lnTo>
                      <a:pt x="49" y="9"/>
                    </a:lnTo>
                    <a:lnTo>
                      <a:pt x="59" y="1"/>
                    </a:lnTo>
                    <a:lnTo>
                      <a:pt x="59" y="1"/>
                    </a:lnTo>
                    <a:lnTo>
                      <a:pt x="59" y="1"/>
                    </a:lnTo>
                    <a:lnTo>
                      <a:pt x="47" y="3"/>
                    </a:lnTo>
                    <a:lnTo>
                      <a:pt x="47" y="3"/>
                    </a:lnTo>
                    <a:lnTo>
                      <a:pt x="47" y="3"/>
                    </a:lnTo>
                    <a:lnTo>
                      <a:pt x="47" y="3"/>
                    </a:lnTo>
                    <a:lnTo>
                      <a:pt x="44" y="3"/>
                    </a:lnTo>
                    <a:lnTo>
                      <a:pt x="41" y="4"/>
                    </a:lnTo>
                    <a:lnTo>
                      <a:pt x="38" y="8"/>
                    </a:lnTo>
                    <a:lnTo>
                      <a:pt x="36" y="11"/>
                    </a:lnTo>
                    <a:lnTo>
                      <a:pt x="36" y="11"/>
                    </a:lnTo>
                    <a:lnTo>
                      <a:pt x="30" y="33"/>
                    </a:lnTo>
                    <a:lnTo>
                      <a:pt x="22" y="53"/>
                    </a:lnTo>
                    <a:lnTo>
                      <a:pt x="11" y="74"/>
                    </a:lnTo>
                    <a:lnTo>
                      <a:pt x="0" y="96"/>
                    </a:lnTo>
                    <a:lnTo>
                      <a:pt x="0" y="96"/>
                    </a:lnTo>
                    <a:lnTo>
                      <a:pt x="27" y="109"/>
                    </a:lnTo>
                    <a:lnTo>
                      <a:pt x="27" y="109"/>
                    </a:lnTo>
                    <a:lnTo>
                      <a:pt x="41" y="75"/>
                    </a:lnTo>
                    <a:lnTo>
                      <a:pt x="41" y="75"/>
                    </a:lnTo>
                    <a:lnTo>
                      <a:pt x="40" y="109"/>
                    </a:lnTo>
                    <a:lnTo>
                      <a:pt x="40" y="109"/>
                    </a:lnTo>
                    <a:lnTo>
                      <a:pt x="40" y="110"/>
                    </a:lnTo>
                    <a:lnTo>
                      <a:pt x="40" y="110"/>
                    </a:lnTo>
                    <a:lnTo>
                      <a:pt x="43" y="110"/>
                    </a:lnTo>
                    <a:lnTo>
                      <a:pt x="46" y="206"/>
                    </a:lnTo>
                    <a:lnTo>
                      <a:pt x="74" y="206"/>
                    </a:lnTo>
                    <a:lnTo>
                      <a:pt x="74" y="206"/>
                    </a:lnTo>
                    <a:lnTo>
                      <a:pt x="74" y="154"/>
                    </a:lnTo>
                    <a:lnTo>
                      <a:pt x="74" y="110"/>
                    </a:lnTo>
                    <a:lnTo>
                      <a:pt x="74" y="110"/>
                    </a:lnTo>
                    <a:lnTo>
                      <a:pt x="76" y="110"/>
                    </a:lnTo>
                    <a:lnTo>
                      <a:pt x="79" y="206"/>
                    </a:lnTo>
                    <a:lnTo>
                      <a:pt x="107" y="206"/>
                    </a:lnTo>
                    <a:lnTo>
                      <a:pt x="107" y="206"/>
                    </a:lnTo>
                    <a:lnTo>
                      <a:pt x="107" y="154"/>
                    </a:lnTo>
                    <a:lnTo>
                      <a:pt x="107" y="110"/>
                    </a:lnTo>
                    <a:lnTo>
                      <a:pt x="107" y="110"/>
                    </a:lnTo>
                    <a:lnTo>
                      <a:pt x="109" y="110"/>
                    </a:lnTo>
                    <a:lnTo>
                      <a:pt x="109" y="110"/>
                    </a:lnTo>
                    <a:lnTo>
                      <a:pt x="111" y="110"/>
                    </a:lnTo>
                    <a:lnTo>
                      <a:pt x="111" y="110"/>
                    </a:lnTo>
                    <a:lnTo>
                      <a:pt x="111" y="110"/>
                    </a:lnTo>
                    <a:lnTo>
                      <a:pt x="111" y="110"/>
                    </a:lnTo>
                    <a:lnTo>
                      <a:pt x="123" y="109"/>
                    </a:lnTo>
                    <a:lnTo>
                      <a:pt x="114" y="14"/>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1" name="Freeform 11">
                <a:extLst>
                  <a:ext uri="{FF2B5EF4-FFF2-40B4-BE49-F238E27FC236}">
                    <a16:creationId xmlns:a16="http://schemas.microsoft.com/office/drawing/2014/main" id="{04DB5EDE-FFBA-49C9-8649-957E16A7B533}"/>
                  </a:ext>
                </a:extLst>
              </p:cNvPr>
              <p:cNvSpPr>
                <a:spLocks/>
              </p:cNvSpPr>
              <p:nvPr/>
            </p:nvSpPr>
            <p:spPr bwMode="auto">
              <a:xfrm>
                <a:off x="618394" y="2341086"/>
                <a:ext cx="68925" cy="85736"/>
              </a:xfrm>
              <a:custGeom>
                <a:avLst/>
                <a:gdLst>
                  <a:gd name="T0" fmla="*/ 21 w 41"/>
                  <a:gd name="T1" fmla="*/ 51 h 51"/>
                  <a:gd name="T2" fmla="*/ 21 w 41"/>
                  <a:gd name="T3" fmla="*/ 51 h 51"/>
                  <a:gd name="T4" fmla="*/ 24 w 41"/>
                  <a:gd name="T5" fmla="*/ 49 h 51"/>
                  <a:gd name="T6" fmla="*/ 29 w 41"/>
                  <a:gd name="T7" fmla="*/ 49 h 51"/>
                  <a:gd name="T8" fmla="*/ 35 w 41"/>
                  <a:gd name="T9" fmla="*/ 43 h 51"/>
                  <a:gd name="T10" fmla="*/ 40 w 41"/>
                  <a:gd name="T11" fmla="*/ 35 h 51"/>
                  <a:gd name="T12" fmla="*/ 41 w 41"/>
                  <a:gd name="T13" fmla="*/ 25 h 51"/>
                  <a:gd name="T14" fmla="*/ 41 w 41"/>
                  <a:gd name="T15" fmla="*/ 25 h 51"/>
                  <a:gd name="T16" fmla="*/ 40 w 41"/>
                  <a:gd name="T17" fmla="*/ 16 h 51"/>
                  <a:gd name="T18" fmla="*/ 35 w 41"/>
                  <a:gd name="T19" fmla="*/ 8 h 51"/>
                  <a:gd name="T20" fmla="*/ 29 w 41"/>
                  <a:gd name="T21" fmla="*/ 2 h 51"/>
                  <a:gd name="T22" fmla="*/ 24 w 41"/>
                  <a:gd name="T23" fmla="*/ 0 h 51"/>
                  <a:gd name="T24" fmla="*/ 21 w 41"/>
                  <a:gd name="T25" fmla="*/ 0 h 51"/>
                  <a:gd name="T26" fmla="*/ 21 w 41"/>
                  <a:gd name="T27" fmla="*/ 0 h 51"/>
                  <a:gd name="T28" fmla="*/ 16 w 41"/>
                  <a:gd name="T29" fmla="*/ 0 h 51"/>
                  <a:gd name="T30" fmla="*/ 13 w 41"/>
                  <a:gd name="T31" fmla="*/ 2 h 51"/>
                  <a:gd name="T32" fmla="*/ 7 w 41"/>
                  <a:gd name="T33" fmla="*/ 8 h 51"/>
                  <a:gd name="T34" fmla="*/ 2 w 41"/>
                  <a:gd name="T35" fmla="*/ 16 h 51"/>
                  <a:gd name="T36" fmla="*/ 0 w 41"/>
                  <a:gd name="T37" fmla="*/ 25 h 51"/>
                  <a:gd name="T38" fmla="*/ 0 w 41"/>
                  <a:gd name="T39" fmla="*/ 25 h 51"/>
                  <a:gd name="T40" fmla="*/ 2 w 41"/>
                  <a:gd name="T41" fmla="*/ 35 h 51"/>
                  <a:gd name="T42" fmla="*/ 7 w 41"/>
                  <a:gd name="T43" fmla="*/ 43 h 51"/>
                  <a:gd name="T44" fmla="*/ 13 w 41"/>
                  <a:gd name="T45" fmla="*/ 49 h 51"/>
                  <a:gd name="T46" fmla="*/ 16 w 41"/>
                  <a:gd name="T47" fmla="*/ 49 h 51"/>
                  <a:gd name="T48" fmla="*/ 21 w 41"/>
                  <a:gd name="T49" fmla="*/ 51 h 51"/>
                  <a:gd name="T50" fmla="*/ 21 w 41"/>
                  <a:gd name="T51"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51">
                    <a:moveTo>
                      <a:pt x="21" y="51"/>
                    </a:moveTo>
                    <a:lnTo>
                      <a:pt x="21" y="51"/>
                    </a:lnTo>
                    <a:lnTo>
                      <a:pt x="24" y="49"/>
                    </a:lnTo>
                    <a:lnTo>
                      <a:pt x="29" y="49"/>
                    </a:lnTo>
                    <a:lnTo>
                      <a:pt x="35" y="43"/>
                    </a:lnTo>
                    <a:lnTo>
                      <a:pt x="40" y="35"/>
                    </a:lnTo>
                    <a:lnTo>
                      <a:pt x="41" y="25"/>
                    </a:lnTo>
                    <a:lnTo>
                      <a:pt x="41" y="25"/>
                    </a:lnTo>
                    <a:lnTo>
                      <a:pt x="40" y="16"/>
                    </a:lnTo>
                    <a:lnTo>
                      <a:pt x="35" y="8"/>
                    </a:lnTo>
                    <a:lnTo>
                      <a:pt x="29" y="2"/>
                    </a:lnTo>
                    <a:lnTo>
                      <a:pt x="24" y="0"/>
                    </a:lnTo>
                    <a:lnTo>
                      <a:pt x="21" y="0"/>
                    </a:lnTo>
                    <a:lnTo>
                      <a:pt x="21" y="0"/>
                    </a:lnTo>
                    <a:lnTo>
                      <a:pt x="16" y="0"/>
                    </a:lnTo>
                    <a:lnTo>
                      <a:pt x="13" y="2"/>
                    </a:lnTo>
                    <a:lnTo>
                      <a:pt x="7" y="8"/>
                    </a:lnTo>
                    <a:lnTo>
                      <a:pt x="2" y="16"/>
                    </a:lnTo>
                    <a:lnTo>
                      <a:pt x="0" y="25"/>
                    </a:lnTo>
                    <a:lnTo>
                      <a:pt x="0" y="25"/>
                    </a:lnTo>
                    <a:lnTo>
                      <a:pt x="2" y="35"/>
                    </a:lnTo>
                    <a:lnTo>
                      <a:pt x="7" y="43"/>
                    </a:lnTo>
                    <a:lnTo>
                      <a:pt x="13" y="49"/>
                    </a:lnTo>
                    <a:lnTo>
                      <a:pt x="16" y="49"/>
                    </a:lnTo>
                    <a:lnTo>
                      <a:pt x="21" y="51"/>
                    </a:lnTo>
                    <a:lnTo>
                      <a:pt x="21" y="51"/>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2" name="Freeform 12">
                <a:extLst>
                  <a:ext uri="{FF2B5EF4-FFF2-40B4-BE49-F238E27FC236}">
                    <a16:creationId xmlns:a16="http://schemas.microsoft.com/office/drawing/2014/main" id="{985FF3FD-BCF2-4215-B8BF-E82AB7C71632}"/>
                  </a:ext>
                </a:extLst>
              </p:cNvPr>
              <p:cNvSpPr>
                <a:spLocks noEditPoints="1"/>
              </p:cNvSpPr>
              <p:nvPr/>
            </p:nvSpPr>
            <p:spPr bwMode="auto">
              <a:xfrm>
                <a:off x="530977" y="2332681"/>
                <a:ext cx="248803" cy="445492"/>
              </a:xfrm>
              <a:custGeom>
                <a:avLst/>
                <a:gdLst>
                  <a:gd name="T0" fmla="*/ 148 w 148"/>
                  <a:gd name="T1" fmla="*/ 51 h 265"/>
                  <a:gd name="T2" fmla="*/ 148 w 148"/>
                  <a:gd name="T3" fmla="*/ 49 h 265"/>
                  <a:gd name="T4" fmla="*/ 148 w 148"/>
                  <a:gd name="T5" fmla="*/ 48 h 265"/>
                  <a:gd name="T6" fmla="*/ 147 w 148"/>
                  <a:gd name="T7" fmla="*/ 38 h 265"/>
                  <a:gd name="T8" fmla="*/ 147 w 148"/>
                  <a:gd name="T9" fmla="*/ 0 h 265"/>
                  <a:gd name="T10" fmla="*/ 119 w 148"/>
                  <a:gd name="T11" fmla="*/ 2 h 265"/>
                  <a:gd name="T12" fmla="*/ 122 w 148"/>
                  <a:gd name="T13" fmla="*/ 40 h 265"/>
                  <a:gd name="T14" fmla="*/ 87 w 148"/>
                  <a:gd name="T15" fmla="*/ 59 h 265"/>
                  <a:gd name="T16" fmla="*/ 89 w 148"/>
                  <a:gd name="T17" fmla="*/ 73 h 265"/>
                  <a:gd name="T18" fmla="*/ 79 w 148"/>
                  <a:gd name="T19" fmla="*/ 111 h 265"/>
                  <a:gd name="T20" fmla="*/ 79 w 148"/>
                  <a:gd name="T21" fmla="*/ 68 h 265"/>
                  <a:gd name="T22" fmla="*/ 68 w 148"/>
                  <a:gd name="T23" fmla="*/ 59 h 265"/>
                  <a:gd name="T24" fmla="*/ 68 w 148"/>
                  <a:gd name="T25" fmla="*/ 70 h 265"/>
                  <a:gd name="T26" fmla="*/ 52 w 148"/>
                  <a:gd name="T27" fmla="*/ 81 h 265"/>
                  <a:gd name="T28" fmla="*/ 46 w 148"/>
                  <a:gd name="T29" fmla="*/ 68 h 265"/>
                  <a:gd name="T30" fmla="*/ 55 w 148"/>
                  <a:gd name="T31" fmla="*/ 60 h 265"/>
                  <a:gd name="T32" fmla="*/ 46 w 148"/>
                  <a:gd name="T33" fmla="*/ 62 h 265"/>
                  <a:gd name="T34" fmla="*/ 44 w 148"/>
                  <a:gd name="T35" fmla="*/ 62 h 265"/>
                  <a:gd name="T36" fmla="*/ 40 w 148"/>
                  <a:gd name="T37" fmla="*/ 63 h 265"/>
                  <a:gd name="T38" fmla="*/ 2 w 148"/>
                  <a:gd name="T39" fmla="*/ 103 h 265"/>
                  <a:gd name="T40" fmla="*/ 2 w 148"/>
                  <a:gd name="T41" fmla="*/ 103 h 265"/>
                  <a:gd name="T42" fmla="*/ 0 w 148"/>
                  <a:gd name="T43" fmla="*/ 117 h 265"/>
                  <a:gd name="T44" fmla="*/ 0 w 148"/>
                  <a:gd name="T45" fmla="*/ 117 h 265"/>
                  <a:gd name="T46" fmla="*/ 0 w 148"/>
                  <a:gd name="T47" fmla="*/ 119 h 265"/>
                  <a:gd name="T48" fmla="*/ 2 w 148"/>
                  <a:gd name="T49" fmla="*/ 123 h 265"/>
                  <a:gd name="T50" fmla="*/ 11 w 148"/>
                  <a:gd name="T51" fmla="*/ 139 h 265"/>
                  <a:gd name="T52" fmla="*/ 22 w 148"/>
                  <a:gd name="T53" fmla="*/ 161 h 265"/>
                  <a:gd name="T54" fmla="*/ 38 w 148"/>
                  <a:gd name="T55" fmla="*/ 153 h 265"/>
                  <a:gd name="T56" fmla="*/ 38 w 148"/>
                  <a:gd name="T57" fmla="*/ 168 h 265"/>
                  <a:gd name="T58" fmla="*/ 38 w 148"/>
                  <a:gd name="T59" fmla="*/ 169 h 265"/>
                  <a:gd name="T60" fmla="*/ 43 w 148"/>
                  <a:gd name="T61" fmla="*/ 265 h 265"/>
                  <a:gd name="T62" fmla="*/ 71 w 148"/>
                  <a:gd name="T63" fmla="*/ 265 h 265"/>
                  <a:gd name="T64" fmla="*/ 71 w 148"/>
                  <a:gd name="T65" fmla="*/ 169 h 265"/>
                  <a:gd name="T66" fmla="*/ 74 w 148"/>
                  <a:gd name="T67" fmla="*/ 169 h 265"/>
                  <a:gd name="T68" fmla="*/ 104 w 148"/>
                  <a:gd name="T69" fmla="*/ 265 h 265"/>
                  <a:gd name="T70" fmla="*/ 104 w 148"/>
                  <a:gd name="T71" fmla="*/ 213 h 265"/>
                  <a:gd name="T72" fmla="*/ 104 w 148"/>
                  <a:gd name="T73" fmla="*/ 169 h 265"/>
                  <a:gd name="T74" fmla="*/ 107 w 148"/>
                  <a:gd name="T75" fmla="*/ 169 h 265"/>
                  <a:gd name="T76" fmla="*/ 107 w 148"/>
                  <a:gd name="T77" fmla="*/ 168 h 265"/>
                  <a:gd name="T78" fmla="*/ 141 w 148"/>
                  <a:gd name="T79" fmla="*/ 63 h 265"/>
                  <a:gd name="T80" fmla="*/ 141 w 148"/>
                  <a:gd name="T81" fmla="*/ 63 h 265"/>
                  <a:gd name="T82" fmla="*/ 148 w 148"/>
                  <a:gd name="T83" fmla="*/ 51 h 265"/>
                  <a:gd name="T84" fmla="*/ 38 w 148"/>
                  <a:gd name="T85" fmla="*/ 133 h 265"/>
                  <a:gd name="T86" fmla="*/ 29 w 148"/>
                  <a:gd name="T87" fmla="*/ 115 h 265"/>
                  <a:gd name="T88" fmla="*/ 40 w 148"/>
                  <a:gd name="T89" fmla="*/ 98 h 265"/>
                  <a:gd name="T90" fmla="*/ 38 w 148"/>
                  <a:gd name="T91" fmla="*/ 13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8" h="265">
                    <a:moveTo>
                      <a:pt x="148" y="51"/>
                    </a:moveTo>
                    <a:lnTo>
                      <a:pt x="148" y="51"/>
                    </a:lnTo>
                    <a:lnTo>
                      <a:pt x="148" y="51"/>
                    </a:lnTo>
                    <a:lnTo>
                      <a:pt x="148" y="49"/>
                    </a:lnTo>
                    <a:lnTo>
                      <a:pt x="148" y="49"/>
                    </a:lnTo>
                    <a:lnTo>
                      <a:pt x="148" y="48"/>
                    </a:lnTo>
                    <a:lnTo>
                      <a:pt x="148" y="45"/>
                    </a:lnTo>
                    <a:lnTo>
                      <a:pt x="147" y="38"/>
                    </a:lnTo>
                    <a:lnTo>
                      <a:pt x="147" y="26"/>
                    </a:lnTo>
                    <a:lnTo>
                      <a:pt x="147" y="0"/>
                    </a:lnTo>
                    <a:lnTo>
                      <a:pt x="147" y="0"/>
                    </a:lnTo>
                    <a:lnTo>
                      <a:pt x="119" y="2"/>
                    </a:lnTo>
                    <a:lnTo>
                      <a:pt x="120" y="27"/>
                    </a:lnTo>
                    <a:lnTo>
                      <a:pt x="122" y="40"/>
                    </a:lnTo>
                    <a:lnTo>
                      <a:pt x="122" y="43"/>
                    </a:lnTo>
                    <a:lnTo>
                      <a:pt x="87" y="59"/>
                    </a:lnTo>
                    <a:lnTo>
                      <a:pt x="98" y="68"/>
                    </a:lnTo>
                    <a:lnTo>
                      <a:pt x="89" y="73"/>
                    </a:lnTo>
                    <a:lnTo>
                      <a:pt x="93" y="81"/>
                    </a:lnTo>
                    <a:lnTo>
                      <a:pt x="79" y="111"/>
                    </a:lnTo>
                    <a:lnTo>
                      <a:pt x="78" y="70"/>
                    </a:lnTo>
                    <a:lnTo>
                      <a:pt x="79" y="68"/>
                    </a:lnTo>
                    <a:lnTo>
                      <a:pt x="76" y="59"/>
                    </a:lnTo>
                    <a:lnTo>
                      <a:pt x="68" y="59"/>
                    </a:lnTo>
                    <a:lnTo>
                      <a:pt x="66" y="68"/>
                    </a:lnTo>
                    <a:lnTo>
                      <a:pt x="68" y="70"/>
                    </a:lnTo>
                    <a:lnTo>
                      <a:pt x="65" y="111"/>
                    </a:lnTo>
                    <a:lnTo>
                      <a:pt x="52" y="81"/>
                    </a:lnTo>
                    <a:lnTo>
                      <a:pt x="57" y="73"/>
                    </a:lnTo>
                    <a:lnTo>
                      <a:pt x="46" y="68"/>
                    </a:lnTo>
                    <a:lnTo>
                      <a:pt x="55" y="60"/>
                    </a:lnTo>
                    <a:lnTo>
                      <a:pt x="55" y="60"/>
                    </a:lnTo>
                    <a:lnTo>
                      <a:pt x="55" y="60"/>
                    </a:lnTo>
                    <a:lnTo>
                      <a:pt x="46" y="62"/>
                    </a:lnTo>
                    <a:lnTo>
                      <a:pt x="46" y="62"/>
                    </a:lnTo>
                    <a:lnTo>
                      <a:pt x="44" y="62"/>
                    </a:lnTo>
                    <a:lnTo>
                      <a:pt x="44" y="62"/>
                    </a:lnTo>
                    <a:lnTo>
                      <a:pt x="40" y="63"/>
                    </a:lnTo>
                    <a:lnTo>
                      <a:pt x="35" y="67"/>
                    </a:lnTo>
                    <a:lnTo>
                      <a:pt x="2" y="103"/>
                    </a:lnTo>
                    <a:lnTo>
                      <a:pt x="2" y="103"/>
                    </a:lnTo>
                    <a:lnTo>
                      <a:pt x="2" y="103"/>
                    </a:lnTo>
                    <a:lnTo>
                      <a:pt x="2" y="103"/>
                    </a:lnTo>
                    <a:lnTo>
                      <a:pt x="0" y="117"/>
                    </a:lnTo>
                    <a:lnTo>
                      <a:pt x="0" y="117"/>
                    </a:lnTo>
                    <a:lnTo>
                      <a:pt x="0" y="117"/>
                    </a:lnTo>
                    <a:lnTo>
                      <a:pt x="0" y="119"/>
                    </a:lnTo>
                    <a:lnTo>
                      <a:pt x="0" y="119"/>
                    </a:lnTo>
                    <a:lnTo>
                      <a:pt x="2" y="120"/>
                    </a:lnTo>
                    <a:lnTo>
                      <a:pt x="2" y="123"/>
                    </a:lnTo>
                    <a:lnTo>
                      <a:pt x="5" y="128"/>
                    </a:lnTo>
                    <a:lnTo>
                      <a:pt x="11" y="139"/>
                    </a:lnTo>
                    <a:lnTo>
                      <a:pt x="22" y="161"/>
                    </a:lnTo>
                    <a:lnTo>
                      <a:pt x="22" y="161"/>
                    </a:lnTo>
                    <a:lnTo>
                      <a:pt x="38" y="153"/>
                    </a:lnTo>
                    <a:lnTo>
                      <a:pt x="38" y="153"/>
                    </a:lnTo>
                    <a:lnTo>
                      <a:pt x="38" y="168"/>
                    </a:lnTo>
                    <a:lnTo>
                      <a:pt x="38" y="168"/>
                    </a:lnTo>
                    <a:lnTo>
                      <a:pt x="38" y="169"/>
                    </a:lnTo>
                    <a:lnTo>
                      <a:pt x="38" y="169"/>
                    </a:lnTo>
                    <a:lnTo>
                      <a:pt x="40" y="169"/>
                    </a:lnTo>
                    <a:lnTo>
                      <a:pt x="43" y="265"/>
                    </a:lnTo>
                    <a:lnTo>
                      <a:pt x="71" y="265"/>
                    </a:lnTo>
                    <a:lnTo>
                      <a:pt x="71" y="265"/>
                    </a:lnTo>
                    <a:lnTo>
                      <a:pt x="71" y="213"/>
                    </a:lnTo>
                    <a:lnTo>
                      <a:pt x="71" y="169"/>
                    </a:lnTo>
                    <a:lnTo>
                      <a:pt x="71" y="169"/>
                    </a:lnTo>
                    <a:lnTo>
                      <a:pt x="74" y="169"/>
                    </a:lnTo>
                    <a:lnTo>
                      <a:pt x="78" y="265"/>
                    </a:lnTo>
                    <a:lnTo>
                      <a:pt x="104" y="265"/>
                    </a:lnTo>
                    <a:lnTo>
                      <a:pt x="104" y="265"/>
                    </a:lnTo>
                    <a:lnTo>
                      <a:pt x="104" y="213"/>
                    </a:lnTo>
                    <a:lnTo>
                      <a:pt x="104" y="169"/>
                    </a:lnTo>
                    <a:lnTo>
                      <a:pt x="104" y="169"/>
                    </a:lnTo>
                    <a:lnTo>
                      <a:pt x="107" y="169"/>
                    </a:lnTo>
                    <a:lnTo>
                      <a:pt x="107" y="169"/>
                    </a:lnTo>
                    <a:lnTo>
                      <a:pt x="107" y="168"/>
                    </a:lnTo>
                    <a:lnTo>
                      <a:pt x="107" y="168"/>
                    </a:lnTo>
                    <a:lnTo>
                      <a:pt x="104" y="78"/>
                    </a:lnTo>
                    <a:lnTo>
                      <a:pt x="141" y="63"/>
                    </a:lnTo>
                    <a:lnTo>
                      <a:pt x="141" y="63"/>
                    </a:lnTo>
                    <a:lnTo>
                      <a:pt x="141" y="63"/>
                    </a:lnTo>
                    <a:lnTo>
                      <a:pt x="141" y="63"/>
                    </a:lnTo>
                    <a:lnTo>
                      <a:pt x="148" y="51"/>
                    </a:lnTo>
                    <a:lnTo>
                      <a:pt x="148" y="51"/>
                    </a:lnTo>
                    <a:close/>
                    <a:moveTo>
                      <a:pt x="38" y="133"/>
                    </a:moveTo>
                    <a:lnTo>
                      <a:pt x="35" y="127"/>
                    </a:lnTo>
                    <a:lnTo>
                      <a:pt x="29" y="115"/>
                    </a:lnTo>
                    <a:lnTo>
                      <a:pt x="27" y="112"/>
                    </a:lnTo>
                    <a:lnTo>
                      <a:pt x="40" y="98"/>
                    </a:lnTo>
                    <a:lnTo>
                      <a:pt x="40" y="98"/>
                    </a:lnTo>
                    <a:lnTo>
                      <a:pt x="38" y="133"/>
                    </a:lnTo>
                    <a:lnTo>
                      <a:pt x="38" y="133"/>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3" name="Freeform 13">
                <a:extLst>
                  <a:ext uri="{FF2B5EF4-FFF2-40B4-BE49-F238E27FC236}">
                    <a16:creationId xmlns:a16="http://schemas.microsoft.com/office/drawing/2014/main" id="{7AB4BBD8-2E54-4168-A36F-42CA8559AB6A}"/>
                  </a:ext>
                </a:extLst>
              </p:cNvPr>
              <p:cNvSpPr>
                <a:spLocks/>
              </p:cNvSpPr>
              <p:nvPr/>
            </p:nvSpPr>
            <p:spPr bwMode="auto">
              <a:xfrm>
                <a:off x="667146" y="2019996"/>
                <a:ext cx="285788" cy="275701"/>
              </a:xfrm>
              <a:custGeom>
                <a:avLst/>
                <a:gdLst>
                  <a:gd name="T0" fmla="*/ 61 w 170"/>
                  <a:gd name="T1" fmla="*/ 122 h 164"/>
                  <a:gd name="T2" fmla="*/ 60 w 170"/>
                  <a:gd name="T3" fmla="*/ 122 h 164"/>
                  <a:gd name="T4" fmla="*/ 39 w 170"/>
                  <a:gd name="T5" fmla="*/ 130 h 164"/>
                  <a:gd name="T6" fmla="*/ 39 w 170"/>
                  <a:gd name="T7" fmla="*/ 111 h 164"/>
                  <a:gd name="T8" fmla="*/ 28 w 170"/>
                  <a:gd name="T9" fmla="*/ 101 h 164"/>
                  <a:gd name="T10" fmla="*/ 17 w 170"/>
                  <a:gd name="T11" fmla="*/ 82 h 164"/>
                  <a:gd name="T12" fmla="*/ 15 w 170"/>
                  <a:gd name="T13" fmla="*/ 71 h 164"/>
                  <a:gd name="T14" fmla="*/ 22 w 170"/>
                  <a:gd name="T15" fmla="*/ 49 h 164"/>
                  <a:gd name="T16" fmla="*/ 38 w 170"/>
                  <a:gd name="T17" fmla="*/ 32 h 164"/>
                  <a:gd name="T18" fmla="*/ 61 w 170"/>
                  <a:gd name="T19" fmla="*/ 21 h 164"/>
                  <a:gd name="T20" fmla="*/ 91 w 170"/>
                  <a:gd name="T21" fmla="*/ 16 h 164"/>
                  <a:gd name="T22" fmla="*/ 108 w 170"/>
                  <a:gd name="T23" fmla="*/ 18 h 164"/>
                  <a:gd name="T24" fmla="*/ 137 w 170"/>
                  <a:gd name="T25" fmla="*/ 27 h 164"/>
                  <a:gd name="T26" fmla="*/ 150 w 170"/>
                  <a:gd name="T27" fmla="*/ 35 h 164"/>
                  <a:gd name="T28" fmla="*/ 159 w 170"/>
                  <a:gd name="T29" fmla="*/ 35 h 164"/>
                  <a:gd name="T30" fmla="*/ 170 w 170"/>
                  <a:gd name="T31" fmla="*/ 35 h 164"/>
                  <a:gd name="T32" fmla="*/ 156 w 170"/>
                  <a:gd name="T33" fmla="*/ 21 h 164"/>
                  <a:gd name="T34" fmla="*/ 137 w 170"/>
                  <a:gd name="T35" fmla="*/ 10 h 164"/>
                  <a:gd name="T36" fmla="*/ 116 w 170"/>
                  <a:gd name="T37" fmla="*/ 3 h 164"/>
                  <a:gd name="T38" fmla="*/ 91 w 170"/>
                  <a:gd name="T39" fmla="*/ 0 h 164"/>
                  <a:gd name="T40" fmla="*/ 74 w 170"/>
                  <a:gd name="T41" fmla="*/ 2 h 164"/>
                  <a:gd name="T42" fmla="*/ 41 w 170"/>
                  <a:gd name="T43" fmla="*/ 13 h 164"/>
                  <a:gd name="T44" fmla="*/ 15 w 170"/>
                  <a:gd name="T45" fmla="*/ 32 h 164"/>
                  <a:gd name="T46" fmla="*/ 1 w 170"/>
                  <a:gd name="T47" fmla="*/ 57 h 164"/>
                  <a:gd name="T48" fmla="*/ 0 w 170"/>
                  <a:gd name="T49" fmla="*/ 71 h 164"/>
                  <a:gd name="T50" fmla="*/ 1 w 170"/>
                  <a:gd name="T51" fmla="*/ 84 h 164"/>
                  <a:gd name="T52" fmla="*/ 14 w 170"/>
                  <a:gd name="T53" fmla="*/ 109 h 164"/>
                  <a:gd name="T54" fmla="*/ 9 w 170"/>
                  <a:gd name="T55" fmla="*/ 164 h 164"/>
                  <a:gd name="T56" fmla="*/ 28 w 170"/>
                  <a:gd name="T57" fmla="*/ 153 h 164"/>
                  <a:gd name="T58" fmla="*/ 60 w 170"/>
                  <a:gd name="T59" fmla="*/ 137 h 164"/>
                  <a:gd name="T60" fmla="*/ 71 w 170"/>
                  <a:gd name="T61" fmla="*/ 139 h 164"/>
                  <a:gd name="T62" fmla="*/ 80 w 170"/>
                  <a:gd name="T63" fmla="*/ 141 h 164"/>
                  <a:gd name="T64" fmla="*/ 71 w 170"/>
                  <a:gd name="T65" fmla="*/ 123 h 164"/>
                  <a:gd name="T66" fmla="*/ 63 w 170"/>
                  <a:gd name="T67" fmla="*/ 122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0" h="164">
                    <a:moveTo>
                      <a:pt x="63" y="122"/>
                    </a:moveTo>
                    <a:lnTo>
                      <a:pt x="61" y="122"/>
                    </a:lnTo>
                    <a:lnTo>
                      <a:pt x="60" y="122"/>
                    </a:lnTo>
                    <a:lnTo>
                      <a:pt x="60" y="122"/>
                    </a:lnTo>
                    <a:lnTo>
                      <a:pt x="55" y="122"/>
                    </a:lnTo>
                    <a:lnTo>
                      <a:pt x="39" y="130"/>
                    </a:lnTo>
                    <a:lnTo>
                      <a:pt x="44" y="114"/>
                    </a:lnTo>
                    <a:lnTo>
                      <a:pt x="39" y="111"/>
                    </a:lnTo>
                    <a:lnTo>
                      <a:pt x="39" y="111"/>
                    </a:lnTo>
                    <a:lnTo>
                      <a:pt x="28" y="101"/>
                    </a:lnTo>
                    <a:lnTo>
                      <a:pt x="22" y="92"/>
                    </a:lnTo>
                    <a:lnTo>
                      <a:pt x="17" y="82"/>
                    </a:lnTo>
                    <a:lnTo>
                      <a:pt x="15" y="71"/>
                    </a:lnTo>
                    <a:lnTo>
                      <a:pt x="15" y="71"/>
                    </a:lnTo>
                    <a:lnTo>
                      <a:pt x="17" y="60"/>
                    </a:lnTo>
                    <a:lnTo>
                      <a:pt x="22" y="49"/>
                    </a:lnTo>
                    <a:lnTo>
                      <a:pt x="28" y="40"/>
                    </a:lnTo>
                    <a:lnTo>
                      <a:pt x="38" y="32"/>
                    </a:lnTo>
                    <a:lnTo>
                      <a:pt x="49" y="25"/>
                    </a:lnTo>
                    <a:lnTo>
                      <a:pt x="61" y="21"/>
                    </a:lnTo>
                    <a:lnTo>
                      <a:pt x="77" y="18"/>
                    </a:lnTo>
                    <a:lnTo>
                      <a:pt x="91" y="16"/>
                    </a:lnTo>
                    <a:lnTo>
                      <a:pt x="91" y="16"/>
                    </a:lnTo>
                    <a:lnTo>
                      <a:pt x="108" y="18"/>
                    </a:lnTo>
                    <a:lnTo>
                      <a:pt x="124" y="21"/>
                    </a:lnTo>
                    <a:lnTo>
                      <a:pt x="137" y="27"/>
                    </a:lnTo>
                    <a:lnTo>
                      <a:pt x="150" y="35"/>
                    </a:lnTo>
                    <a:lnTo>
                      <a:pt x="150" y="35"/>
                    </a:lnTo>
                    <a:lnTo>
                      <a:pt x="159" y="35"/>
                    </a:lnTo>
                    <a:lnTo>
                      <a:pt x="159" y="35"/>
                    </a:lnTo>
                    <a:lnTo>
                      <a:pt x="170" y="35"/>
                    </a:lnTo>
                    <a:lnTo>
                      <a:pt x="170" y="35"/>
                    </a:lnTo>
                    <a:lnTo>
                      <a:pt x="164" y="27"/>
                    </a:lnTo>
                    <a:lnTo>
                      <a:pt x="156" y="21"/>
                    </a:lnTo>
                    <a:lnTo>
                      <a:pt x="148" y="14"/>
                    </a:lnTo>
                    <a:lnTo>
                      <a:pt x="137" y="10"/>
                    </a:lnTo>
                    <a:lnTo>
                      <a:pt x="127" y="7"/>
                    </a:lnTo>
                    <a:lnTo>
                      <a:pt x="116" y="3"/>
                    </a:lnTo>
                    <a:lnTo>
                      <a:pt x="104" y="2"/>
                    </a:lnTo>
                    <a:lnTo>
                      <a:pt x="91" y="0"/>
                    </a:lnTo>
                    <a:lnTo>
                      <a:pt x="91" y="0"/>
                    </a:lnTo>
                    <a:lnTo>
                      <a:pt x="74" y="2"/>
                    </a:lnTo>
                    <a:lnTo>
                      <a:pt x="56" y="7"/>
                    </a:lnTo>
                    <a:lnTo>
                      <a:pt x="41" y="13"/>
                    </a:lnTo>
                    <a:lnTo>
                      <a:pt x="26" y="21"/>
                    </a:lnTo>
                    <a:lnTo>
                      <a:pt x="15" y="32"/>
                    </a:lnTo>
                    <a:lnTo>
                      <a:pt x="8" y="43"/>
                    </a:lnTo>
                    <a:lnTo>
                      <a:pt x="1" y="57"/>
                    </a:lnTo>
                    <a:lnTo>
                      <a:pt x="0" y="63"/>
                    </a:lnTo>
                    <a:lnTo>
                      <a:pt x="0" y="71"/>
                    </a:lnTo>
                    <a:lnTo>
                      <a:pt x="0" y="71"/>
                    </a:lnTo>
                    <a:lnTo>
                      <a:pt x="1" y="84"/>
                    </a:lnTo>
                    <a:lnTo>
                      <a:pt x="6" y="96"/>
                    </a:lnTo>
                    <a:lnTo>
                      <a:pt x="14" y="109"/>
                    </a:lnTo>
                    <a:lnTo>
                      <a:pt x="25" y="120"/>
                    </a:lnTo>
                    <a:lnTo>
                      <a:pt x="9" y="164"/>
                    </a:lnTo>
                    <a:lnTo>
                      <a:pt x="28" y="153"/>
                    </a:lnTo>
                    <a:lnTo>
                      <a:pt x="28" y="153"/>
                    </a:lnTo>
                    <a:lnTo>
                      <a:pt x="47" y="144"/>
                    </a:lnTo>
                    <a:lnTo>
                      <a:pt x="60" y="137"/>
                    </a:lnTo>
                    <a:lnTo>
                      <a:pt x="60" y="137"/>
                    </a:lnTo>
                    <a:lnTo>
                      <a:pt x="71" y="139"/>
                    </a:lnTo>
                    <a:lnTo>
                      <a:pt x="80" y="141"/>
                    </a:lnTo>
                    <a:lnTo>
                      <a:pt x="80" y="141"/>
                    </a:lnTo>
                    <a:lnTo>
                      <a:pt x="75" y="133"/>
                    </a:lnTo>
                    <a:lnTo>
                      <a:pt x="71" y="123"/>
                    </a:lnTo>
                    <a:lnTo>
                      <a:pt x="71" y="123"/>
                    </a:lnTo>
                    <a:lnTo>
                      <a:pt x="63" y="122"/>
                    </a:lnTo>
                    <a:lnTo>
                      <a:pt x="63" y="122"/>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4" name="Freeform 14">
                <a:extLst>
                  <a:ext uri="{FF2B5EF4-FFF2-40B4-BE49-F238E27FC236}">
                    <a16:creationId xmlns:a16="http://schemas.microsoft.com/office/drawing/2014/main" id="{1E85E532-FF47-4F34-B0DC-F92F94047914}"/>
                  </a:ext>
                </a:extLst>
              </p:cNvPr>
              <p:cNvSpPr>
                <a:spLocks noEditPoints="1"/>
              </p:cNvSpPr>
              <p:nvPr/>
            </p:nvSpPr>
            <p:spPr bwMode="auto">
              <a:xfrm>
                <a:off x="793229" y="2092283"/>
                <a:ext cx="284106" cy="230311"/>
              </a:xfrm>
              <a:custGeom>
                <a:avLst/>
                <a:gdLst>
                  <a:gd name="T0" fmla="*/ 116 w 169"/>
                  <a:gd name="T1" fmla="*/ 120 h 137"/>
                  <a:gd name="T2" fmla="*/ 116 w 169"/>
                  <a:gd name="T3" fmla="*/ 120 h 137"/>
                  <a:gd name="T4" fmla="*/ 123 w 169"/>
                  <a:gd name="T5" fmla="*/ 121 h 137"/>
                  <a:gd name="T6" fmla="*/ 136 w 169"/>
                  <a:gd name="T7" fmla="*/ 128 h 137"/>
                  <a:gd name="T8" fmla="*/ 152 w 169"/>
                  <a:gd name="T9" fmla="*/ 137 h 137"/>
                  <a:gd name="T10" fmla="*/ 141 w 169"/>
                  <a:gd name="T11" fmla="*/ 107 h 137"/>
                  <a:gd name="T12" fmla="*/ 141 w 169"/>
                  <a:gd name="T13" fmla="*/ 107 h 137"/>
                  <a:gd name="T14" fmla="*/ 153 w 169"/>
                  <a:gd name="T15" fmla="*/ 98 h 137"/>
                  <a:gd name="T16" fmla="*/ 161 w 169"/>
                  <a:gd name="T17" fmla="*/ 87 h 137"/>
                  <a:gd name="T18" fmla="*/ 168 w 169"/>
                  <a:gd name="T19" fmla="*/ 76 h 137"/>
                  <a:gd name="T20" fmla="*/ 169 w 169"/>
                  <a:gd name="T21" fmla="*/ 68 h 137"/>
                  <a:gd name="T22" fmla="*/ 169 w 169"/>
                  <a:gd name="T23" fmla="*/ 61 h 137"/>
                  <a:gd name="T24" fmla="*/ 169 w 169"/>
                  <a:gd name="T25" fmla="*/ 61 h 137"/>
                  <a:gd name="T26" fmla="*/ 168 w 169"/>
                  <a:gd name="T27" fmla="*/ 49 h 137"/>
                  <a:gd name="T28" fmla="*/ 163 w 169"/>
                  <a:gd name="T29" fmla="*/ 38 h 137"/>
                  <a:gd name="T30" fmla="*/ 155 w 169"/>
                  <a:gd name="T31" fmla="*/ 27 h 137"/>
                  <a:gd name="T32" fmla="*/ 144 w 169"/>
                  <a:gd name="T33" fmla="*/ 17 h 137"/>
                  <a:gd name="T34" fmla="*/ 131 w 169"/>
                  <a:gd name="T35" fmla="*/ 9 h 137"/>
                  <a:gd name="T36" fmla="*/ 117 w 169"/>
                  <a:gd name="T37" fmla="*/ 5 h 137"/>
                  <a:gd name="T38" fmla="*/ 101 w 169"/>
                  <a:gd name="T39" fmla="*/ 0 h 137"/>
                  <a:gd name="T40" fmla="*/ 84 w 169"/>
                  <a:gd name="T41" fmla="*/ 0 h 137"/>
                  <a:gd name="T42" fmla="*/ 84 w 169"/>
                  <a:gd name="T43" fmla="*/ 0 h 137"/>
                  <a:gd name="T44" fmla="*/ 68 w 169"/>
                  <a:gd name="T45" fmla="*/ 0 h 137"/>
                  <a:gd name="T46" fmla="*/ 52 w 169"/>
                  <a:gd name="T47" fmla="*/ 5 h 137"/>
                  <a:gd name="T48" fmla="*/ 38 w 169"/>
                  <a:gd name="T49" fmla="*/ 9 h 137"/>
                  <a:gd name="T50" fmla="*/ 26 w 169"/>
                  <a:gd name="T51" fmla="*/ 17 h 137"/>
                  <a:gd name="T52" fmla="*/ 15 w 169"/>
                  <a:gd name="T53" fmla="*/ 27 h 137"/>
                  <a:gd name="T54" fmla="*/ 7 w 169"/>
                  <a:gd name="T55" fmla="*/ 38 h 137"/>
                  <a:gd name="T56" fmla="*/ 2 w 169"/>
                  <a:gd name="T57" fmla="*/ 49 h 137"/>
                  <a:gd name="T58" fmla="*/ 0 w 169"/>
                  <a:gd name="T59" fmla="*/ 61 h 137"/>
                  <a:gd name="T60" fmla="*/ 0 w 169"/>
                  <a:gd name="T61" fmla="*/ 61 h 137"/>
                  <a:gd name="T62" fmla="*/ 2 w 169"/>
                  <a:gd name="T63" fmla="*/ 74 h 137"/>
                  <a:gd name="T64" fmla="*/ 7 w 169"/>
                  <a:gd name="T65" fmla="*/ 87 h 137"/>
                  <a:gd name="T66" fmla="*/ 15 w 169"/>
                  <a:gd name="T67" fmla="*/ 96 h 137"/>
                  <a:gd name="T68" fmla="*/ 26 w 169"/>
                  <a:gd name="T69" fmla="*/ 106 h 137"/>
                  <a:gd name="T70" fmla="*/ 38 w 169"/>
                  <a:gd name="T71" fmla="*/ 113 h 137"/>
                  <a:gd name="T72" fmla="*/ 52 w 169"/>
                  <a:gd name="T73" fmla="*/ 120 h 137"/>
                  <a:gd name="T74" fmla="*/ 68 w 169"/>
                  <a:gd name="T75" fmla="*/ 123 h 137"/>
                  <a:gd name="T76" fmla="*/ 84 w 169"/>
                  <a:gd name="T77" fmla="*/ 124 h 137"/>
                  <a:gd name="T78" fmla="*/ 84 w 169"/>
                  <a:gd name="T79" fmla="*/ 124 h 137"/>
                  <a:gd name="T80" fmla="*/ 101 w 169"/>
                  <a:gd name="T81" fmla="*/ 123 h 137"/>
                  <a:gd name="T82" fmla="*/ 116 w 169"/>
                  <a:gd name="T83" fmla="*/ 120 h 137"/>
                  <a:gd name="T84" fmla="*/ 116 w 169"/>
                  <a:gd name="T85" fmla="*/ 120 h 137"/>
                  <a:gd name="T86" fmla="*/ 43 w 169"/>
                  <a:gd name="T87" fmla="*/ 41 h 137"/>
                  <a:gd name="T88" fmla="*/ 130 w 169"/>
                  <a:gd name="T89" fmla="*/ 41 h 137"/>
                  <a:gd name="T90" fmla="*/ 130 w 169"/>
                  <a:gd name="T91" fmla="*/ 49 h 137"/>
                  <a:gd name="T92" fmla="*/ 43 w 169"/>
                  <a:gd name="T93" fmla="*/ 49 h 137"/>
                  <a:gd name="T94" fmla="*/ 43 w 169"/>
                  <a:gd name="T95" fmla="*/ 41 h 137"/>
                  <a:gd name="T96" fmla="*/ 43 w 169"/>
                  <a:gd name="T97" fmla="*/ 57 h 137"/>
                  <a:gd name="T98" fmla="*/ 130 w 169"/>
                  <a:gd name="T99" fmla="*/ 57 h 137"/>
                  <a:gd name="T100" fmla="*/ 130 w 169"/>
                  <a:gd name="T101" fmla="*/ 66 h 137"/>
                  <a:gd name="T102" fmla="*/ 43 w 169"/>
                  <a:gd name="T103" fmla="*/ 66 h 137"/>
                  <a:gd name="T104" fmla="*/ 43 w 169"/>
                  <a:gd name="T105" fmla="*/ 57 h 137"/>
                  <a:gd name="T106" fmla="*/ 43 w 169"/>
                  <a:gd name="T107" fmla="*/ 74 h 137"/>
                  <a:gd name="T108" fmla="*/ 130 w 169"/>
                  <a:gd name="T109" fmla="*/ 74 h 137"/>
                  <a:gd name="T110" fmla="*/ 130 w 169"/>
                  <a:gd name="T111" fmla="*/ 82 h 137"/>
                  <a:gd name="T112" fmla="*/ 43 w 169"/>
                  <a:gd name="T113" fmla="*/ 82 h 137"/>
                  <a:gd name="T114" fmla="*/ 43 w 169"/>
                  <a:gd name="T115" fmla="*/ 74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9" h="137">
                    <a:moveTo>
                      <a:pt x="116" y="120"/>
                    </a:moveTo>
                    <a:lnTo>
                      <a:pt x="116" y="120"/>
                    </a:lnTo>
                    <a:lnTo>
                      <a:pt x="123" y="121"/>
                    </a:lnTo>
                    <a:lnTo>
                      <a:pt x="136" y="128"/>
                    </a:lnTo>
                    <a:lnTo>
                      <a:pt x="152" y="137"/>
                    </a:lnTo>
                    <a:lnTo>
                      <a:pt x="141" y="107"/>
                    </a:lnTo>
                    <a:lnTo>
                      <a:pt x="141" y="107"/>
                    </a:lnTo>
                    <a:lnTo>
                      <a:pt x="153" y="98"/>
                    </a:lnTo>
                    <a:lnTo>
                      <a:pt x="161" y="87"/>
                    </a:lnTo>
                    <a:lnTo>
                      <a:pt x="168" y="76"/>
                    </a:lnTo>
                    <a:lnTo>
                      <a:pt x="169" y="68"/>
                    </a:lnTo>
                    <a:lnTo>
                      <a:pt x="169" y="61"/>
                    </a:lnTo>
                    <a:lnTo>
                      <a:pt x="169" y="61"/>
                    </a:lnTo>
                    <a:lnTo>
                      <a:pt x="168" y="49"/>
                    </a:lnTo>
                    <a:lnTo>
                      <a:pt x="163" y="38"/>
                    </a:lnTo>
                    <a:lnTo>
                      <a:pt x="155" y="27"/>
                    </a:lnTo>
                    <a:lnTo>
                      <a:pt x="144" y="17"/>
                    </a:lnTo>
                    <a:lnTo>
                      <a:pt x="131" y="9"/>
                    </a:lnTo>
                    <a:lnTo>
                      <a:pt x="117" y="5"/>
                    </a:lnTo>
                    <a:lnTo>
                      <a:pt x="101" y="0"/>
                    </a:lnTo>
                    <a:lnTo>
                      <a:pt x="84" y="0"/>
                    </a:lnTo>
                    <a:lnTo>
                      <a:pt x="84" y="0"/>
                    </a:lnTo>
                    <a:lnTo>
                      <a:pt x="68" y="0"/>
                    </a:lnTo>
                    <a:lnTo>
                      <a:pt x="52" y="5"/>
                    </a:lnTo>
                    <a:lnTo>
                      <a:pt x="38" y="9"/>
                    </a:lnTo>
                    <a:lnTo>
                      <a:pt x="26" y="17"/>
                    </a:lnTo>
                    <a:lnTo>
                      <a:pt x="15" y="27"/>
                    </a:lnTo>
                    <a:lnTo>
                      <a:pt x="7" y="38"/>
                    </a:lnTo>
                    <a:lnTo>
                      <a:pt x="2" y="49"/>
                    </a:lnTo>
                    <a:lnTo>
                      <a:pt x="0" y="61"/>
                    </a:lnTo>
                    <a:lnTo>
                      <a:pt x="0" y="61"/>
                    </a:lnTo>
                    <a:lnTo>
                      <a:pt x="2" y="74"/>
                    </a:lnTo>
                    <a:lnTo>
                      <a:pt x="7" y="87"/>
                    </a:lnTo>
                    <a:lnTo>
                      <a:pt x="15" y="96"/>
                    </a:lnTo>
                    <a:lnTo>
                      <a:pt x="26" y="106"/>
                    </a:lnTo>
                    <a:lnTo>
                      <a:pt x="38" y="113"/>
                    </a:lnTo>
                    <a:lnTo>
                      <a:pt x="52" y="120"/>
                    </a:lnTo>
                    <a:lnTo>
                      <a:pt x="68" y="123"/>
                    </a:lnTo>
                    <a:lnTo>
                      <a:pt x="84" y="124"/>
                    </a:lnTo>
                    <a:lnTo>
                      <a:pt x="84" y="124"/>
                    </a:lnTo>
                    <a:lnTo>
                      <a:pt x="101" y="123"/>
                    </a:lnTo>
                    <a:lnTo>
                      <a:pt x="116" y="120"/>
                    </a:lnTo>
                    <a:lnTo>
                      <a:pt x="116" y="120"/>
                    </a:lnTo>
                    <a:close/>
                    <a:moveTo>
                      <a:pt x="43" y="41"/>
                    </a:moveTo>
                    <a:lnTo>
                      <a:pt x="130" y="41"/>
                    </a:lnTo>
                    <a:lnTo>
                      <a:pt x="130" y="49"/>
                    </a:lnTo>
                    <a:lnTo>
                      <a:pt x="43" y="49"/>
                    </a:lnTo>
                    <a:lnTo>
                      <a:pt x="43" y="41"/>
                    </a:lnTo>
                    <a:close/>
                    <a:moveTo>
                      <a:pt x="43" y="57"/>
                    </a:moveTo>
                    <a:lnTo>
                      <a:pt x="130" y="57"/>
                    </a:lnTo>
                    <a:lnTo>
                      <a:pt x="130" y="66"/>
                    </a:lnTo>
                    <a:lnTo>
                      <a:pt x="43" y="66"/>
                    </a:lnTo>
                    <a:lnTo>
                      <a:pt x="43" y="57"/>
                    </a:lnTo>
                    <a:close/>
                    <a:moveTo>
                      <a:pt x="43" y="74"/>
                    </a:moveTo>
                    <a:lnTo>
                      <a:pt x="130" y="74"/>
                    </a:lnTo>
                    <a:lnTo>
                      <a:pt x="130" y="82"/>
                    </a:lnTo>
                    <a:lnTo>
                      <a:pt x="43" y="82"/>
                    </a:lnTo>
                    <a:lnTo>
                      <a:pt x="43" y="74"/>
                    </a:lnTo>
                    <a:close/>
                  </a:path>
                </a:pathLst>
              </a:custGeom>
              <a:solidFill>
                <a:schemeClr val="bg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grpSp>
    </p:spTree>
    <p:extLst>
      <p:ext uri="{BB962C8B-B14F-4D97-AF65-F5344CB8AC3E}">
        <p14:creationId xmlns:p14="http://schemas.microsoft.com/office/powerpoint/2010/main" val="546854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6" name="Oval 12">
            <a:extLst>
              <a:ext uri="{FF2B5EF4-FFF2-40B4-BE49-F238E27FC236}">
                <a16:creationId xmlns:a16="http://schemas.microsoft.com/office/drawing/2014/main" id="{DA22410A-1EA1-4C2B-9B5D-C1AF5F11EC46}"/>
              </a:ext>
            </a:extLst>
          </p:cNvPr>
          <p:cNvSpPr>
            <a:spLocks noChangeArrowheads="1"/>
          </p:cNvSpPr>
          <p:nvPr userDrawn="1"/>
        </p:nvSpPr>
        <p:spPr bwMode="auto">
          <a:xfrm>
            <a:off x="578737" y="1339372"/>
            <a:ext cx="941664" cy="950521"/>
          </a:xfrm>
          <a:prstGeom prst="ellipse">
            <a:avLst/>
          </a:pr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2" name="Title 1">
            <a:extLst>
              <a:ext uri="{FF2B5EF4-FFF2-40B4-BE49-F238E27FC236}">
                <a16:creationId xmlns:a16="http://schemas.microsoft.com/office/drawing/2014/main" id="{AD71A35D-3716-4AC4-A940-8631907D6CDE}"/>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0C7E12DB-22A9-4DD4-9CBF-3A2F9F2D3E22}"/>
              </a:ext>
            </a:extLst>
          </p:cNvPr>
          <p:cNvSpPr>
            <a:spLocks noGrp="1"/>
          </p:cNvSpPr>
          <p:nvPr>
            <p:ph type="sldNum" sz="quarter" idx="10"/>
          </p:nvPr>
        </p:nvSpPr>
        <p:spPr/>
        <p:txBody>
          <a:bodyPr/>
          <a:lstStyle/>
          <a:p>
            <a:fld id="{2F12EBB6-D8A3-430D-BC41-FBCBB6B36320}" type="slidenum">
              <a:rPr lang="en-US" smtClean="0"/>
              <a:pPr/>
              <a:t>‹#›</a:t>
            </a:fld>
            <a:endParaRPr lang="en-US"/>
          </a:p>
        </p:txBody>
      </p:sp>
      <p:sp>
        <p:nvSpPr>
          <p:cNvPr id="5" name="Oval 11">
            <a:extLst>
              <a:ext uri="{FF2B5EF4-FFF2-40B4-BE49-F238E27FC236}">
                <a16:creationId xmlns:a16="http://schemas.microsoft.com/office/drawing/2014/main" id="{028F2969-5505-451A-A862-5FFF12A5EC43}"/>
              </a:ext>
            </a:extLst>
          </p:cNvPr>
          <p:cNvSpPr>
            <a:spLocks noChangeArrowheads="1"/>
          </p:cNvSpPr>
          <p:nvPr userDrawn="1"/>
        </p:nvSpPr>
        <p:spPr bwMode="auto">
          <a:xfrm>
            <a:off x="547004" y="1308377"/>
            <a:ext cx="1005130" cy="1012511"/>
          </a:xfrm>
          <a:prstGeom prst="ellipse">
            <a:avLst/>
          </a:prstGeom>
          <a:solidFill>
            <a:schemeClr val="accent1">
              <a:lumMod val="100000"/>
            </a:schemeClr>
          </a:solidFill>
          <a:ln w="9525" cap="flat" cmpd="sng" algn="ctr">
            <a:solidFill>
              <a:schemeClr val="accent1">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7" name="Freeform 13">
            <a:extLst>
              <a:ext uri="{FF2B5EF4-FFF2-40B4-BE49-F238E27FC236}">
                <a16:creationId xmlns:a16="http://schemas.microsoft.com/office/drawing/2014/main" id="{F02C852F-CAC2-4750-BC7D-344E35474250}"/>
              </a:ext>
            </a:extLst>
          </p:cNvPr>
          <p:cNvSpPr>
            <a:spLocks noEditPoints="1"/>
          </p:cNvSpPr>
          <p:nvPr userDrawn="1"/>
        </p:nvSpPr>
        <p:spPr bwMode="auto">
          <a:xfrm>
            <a:off x="571357" y="1333468"/>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2" y="274"/>
                  <a:pt x="0" y="213"/>
                  <a:pt x="0" y="137"/>
                </a:cubicBezTo>
                <a:cubicBezTo>
                  <a:pt x="0" y="61"/>
                  <a:pt x="62" y="0"/>
                  <a:pt x="137" y="0"/>
                </a:cubicBezTo>
                <a:cubicBezTo>
                  <a:pt x="213" y="0"/>
                  <a:pt x="274" y="61"/>
                  <a:pt x="274" y="137"/>
                </a:cubicBezTo>
                <a:cubicBezTo>
                  <a:pt x="274" y="213"/>
                  <a:pt x="213" y="274"/>
                  <a:pt x="137" y="274"/>
                </a:cubicBezTo>
                <a:close/>
                <a:moveTo>
                  <a:pt x="137" y="4"/>
                </a:moveTo>
                <a:cubicBezTo>
                  <a:pt x="64" y="4"/>
                  <a:pt x="4" y="64"/>
                  <a:pt x="4" y="137"/>
                </a:cubicBezTo>
                <a:cubicBezTo>
                  <a:pt x="4" y="210"/>
                  <a:pt x="64"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pic>
        <p:nvPicPr>
          <p:cNvPr id="17" name="Graphic 16">
            <a:extLst>
              <a:ext uri="{FF2B5EF4-FFF2-40B4-BE49-F238E27FC236}">
                <a16:creationId xmlns:a16="http://schemas.microsoft.com/office/drawing/2014/main" id="{C4B64165-0618-4397-928B-3CD699ACD74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11048" y="1519928"/>
            <a:ext cx="475362" cy="589408"/>
          </a:xfrm>
          <a:prstGeom prst="rect">
            <a:avLst/>
          </a:prstGeom>
        </p:spPr>
      </p:pic>
      <p:grpSp>
        <p:nvGrpSpPr>
          <p:cNvPr id="22" name="Group 21">
            <a:extLst>
              <a:ext uri="{FF2B5EF4-FFF2-40B4-BE49-F238E27FC236}">
                <a16:creationId xmlns:a16="http://schemas.microsoft.com/office/drawing/2014/main" id="{8842E8DF-46BA-4D39-A966-6F5491E2196C}"/>
              </a:ext>
            </a:extLst>
          </p:cNvPr>
          <p:cNvGrpSpPr/>
          <p:nvPr userDrawn="1"/>
        </p:nvGrpSpPr>
        <p:grpSpPr>
          <a:xfrm>
            <a:off x="522651" y="2416489"/>
            <a:ext cx="1005130" cy="1012511"/>
            <a:chOff x="2186459" y="1283214"/>
            <a:chExt cx="1005130" cy="1012511"/>
          </a:xfrm>
        </p:grpSpPr>
        <p:sp>
          <p:nvSpPr>
            <p:cNvPr id="18" name="Oval 12">
              <a:extLst>
                <a:ext uri="{FF2B5EF4-FFF2-40B4-BE49-F238E27FC236}">
                  <a16:creationId xmlns:a16="http://schemas.microsoft.com/office/drawing/2014/main" id="{521C08E6-966A-4196-91D2-21DD2D204266}"/>
                </a:ext>
              </a:extLst>
            </p:cNvPr>
            <p:cNvSpPr>
              <a:spLocks noChangeArrowheads="1"/>
            </p:cNvSpPr>
            <p:nvPr userDrawn="1"/>
          </p:nvSpPr>
          <p:spPr bwMode="auto">
            <a:xfrm>
              <a:off x="2218192" y="1314209"/>
              <a:ext cx="941664" cy="950521"/>
            </a:xfrm>
            <a:prstGeom prst="ellipse">
              <a:avLst/>
            </a:pr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19" name="Oval 11">
              <a:extLst>
                <a:ext uri="{FF2B5EF4-FFF2-40B4-BE49-F238E27FC236}">
                  <a16:creationId xmlns:a16="http://schemas.microsoft.com/office/drawing/2014/main" id="{9C8F3BFA-06F7-4588-B329-DDF73DB57591}"/>
                </a:ext>
              </a:extLst>
            </p:cNvPr>
            <p:cNvSpPr>
              <a:spLocks noChangeArrowheads="1"/>
            </p:cNvSpPr>
            <p:nvPr userDrawn="1"/>
          </p:nvSpPr>
          <p:spPr bwMode="auto">
            <a:xfrm>
              <a:off x="2186459" y="1283214"/>
              <a:ext cx="1005130" cy="1012511"/>
            </a:xfrm>
            <a:prstGeom prst="ellipse">
              <a:avLst/>
            </a:prstGeom>
            <a:solidFill>
              <a:schemeClr val="accent1">
                <a:lumMod val="100000"/>
              </a:schemeClr>
            </a:solidFill>
            <a:ln w="9525" cap="flat" cmpd="sng" algn="ctr">
              <a:solidFill>
                <a:schemeClr val="accent1">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20" name="Freeform 13">
              <a:extLst>
                <a:ext uri="{FF2B5EF4-FFF2-40B4-BE49-F238E27FC236}">
                  <a16:creationId xmlns:a16="http://schemas.microsoft.com/office/drawing/2014/main" id="{7979CA32-FA66-4586-8479-47744FDDF689}"/>
                </a:ext>
              </a:extLst>
            </p:cNvPr>
            <p:cNvSpPr>
              <a:spLocks noEditPoints="1"/>
            </p:cNvSpPr>
            <p:nvPr userDrawn="1"/>
          </p:nvSpPr>
          <p:spPr bwMode="auto">
            <a:xfrm>
              <a:off x="2210812" y="1308305"/>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2" y="274"/>
                    <a:pt x="0" y="213"/>
                    <a:pt x="0" y="137"/>
                  </a:cubicBezTo>
                  <a:cubicBezTo>
                    <a:pt x="0" y="61"/>
                    <a:pt x="62" y="0"/>
                    <a:pt x="137" y="0"/>
                  </a:cubicBezTo>
                  <a:cubicBezTo>
                    <a:pt x="213" y="0"/>
                    <a:pt x="274" y="61"/>
                    <a:pt x="274" y="137"/>
                  </a:cubicBezTo>
                  <a:cubicBezTo>
                    <a:pt x="274" y="213"/>
                    <a:pt x="213" y="274"/>
                    <a:pt x="137" y="274"/>
                  </a:cubicBezTo>
                  <a:close/>
                  <a:moveTo>
                    <a:pt x="137" y="4"/>
                  </a:moveTo>
                  <a:cubicBezTo>
                    <a:pt x="64" y="4"/>
                    <a:pt x="4" y="64"/>
                    <a:pt x="4" y="137"/>
                  </a:cubicBezTo>
                  <a:cubicBezTo>
                    <a:pt x="4" y="210"/>
                    <a:pt x="64"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grpSp>
        <p:nvGrpSpPr>
          <p:cNvPr id="28" name="Group 27">
            <a:extLst>
              <a:ext uri="{FF2B5EF4-FFF2-40B4-BE49-F238E27FC236}">
                <a16:creationId xmlns:a16="http://schemas.microsoft.com/office/drawing/2014/main" id="{0B68F3DB-8649-43A1-919C-527AA11C8AF5}"/>
              </a:ext>
            </a:extLst>
          </p:cNvPr>
          <p:cNvGrpSpPr/>
          <p:nvPr userDrawn="1"/>
        </p:nvGrpSpPr>
        <p:grpSpPr>
          <a:xfrm>
            <a:off x="522651" y="3700972"/>
            <a:ext cx="1005130" cy="1012511"/>
            <a:chOff x="522651" y="3700972"/>
            <a:chExt cx="1005130" cy="1012511"/>
          </a:xfrm>
        </p:grpSpPr>
        <p:sp>
          <p:nvSpPr>
            <p:cNvPr id="24" name="Oval 8">
              <a:extLst>
                <a:ext uri="{FF2B5EF4-FFF2-40B4-BE49-F238E27FC236}">
                  <a16:creationId xmlns:a16="http://schemas.microsoft.com/office/drawing/2014/main" id="{EF414CB3-DABA-437E-905C-5C6190D069C7}"/>
                </a:ext>
              </a:extLst>
            </p:cNvPr>
            <p:cNvSpPr>
              <a:spLocks noChangeArrowheads="1"/>
            </p:cNvSpPr>
            <p:nvPr userDrawn="1"/>
          </p:nvSpPr>
          <p:spPr bwMode="auto">
            <a:xfrm>
              <a:off x="522651" y="3700972"/>
              <a:ext cx="1005130" cy="1012511"/>
            </a:xfrm>
            <a:prstGeom prst="ellipse">
              <a:avLst/>
            </a:prstGeom>
            <a:solidFill>
              <a:schemeClr val="accent2">
                <a:lumMod val="100000"/>
              </a:schemeClr>
            </a:solidFill>
            <a:ln w="9525" cap="flat" cmpd="sng" algn="ctr">
              <a:solidFill>
                <a:schemeClr val="accent2">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25" name="Oval 9">
              <a:extLst>
                <a:ext uri="{FF2B5EF4-FFF2-40B4-BE49-F238E27FC236}">
                  <a16:creationId xmlns:a16="http://schemas.microsoft.com/office/drawing/2014/main" id="{68EEF387-5F61-4152-8852-D0ACF5510F7E}"/>
                </a:ext>
              </a:extLst>
            </p:cNvPr>
            <p:cNvSpPr>
              <a:spLocks noChangeArrowheads="1"/>
            </p:cNvSpPr>
            <p:nvPr userDrawn="1"/>
          </p:nvSpPr>
          <p:spPr bwMode="auto">
            <a:xfrm>
              <a:off x="554384" y="3731967"/>
              <a:ext cx="941664" cy="950521"/>
            </a:xfrm>
            <a:prstGeom prst="ellipse">
              <a:avLst/>
            </a:prstGeom>
            <a:solidFill>
              <a:schemeClr val="accent2">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26" name="Freeform 10">
              <a:extLst>
                <a:ext uri="{FF2B5EF4-FFF2-40B4-BE49-F238E27FC236}">
                  <a16:creationId xmlns:a16="http://schemas.microsoft.com/office/drawing/2014/main" id="{51603231-2A75-412C-882B-024DD95E76EF}"/>
                </a:ext>
              </a:extLst>
            </p:cNvPr>
            <p:cNvSpPr>
              <a:spLocks noEditPoints="1"/>
            </p:cNvSpPr>
            <p:nvPr userDrawn="1"/>
          </p:nvSpPr>
          <p:spPr bwMode="auto">
            <a:xfrm>
              <a:off x="547004" y="3726063"/>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grpSp>
        <p:nvGrpSpPr>
          <p:cNvPr id="36" name="Group 35">
            <a:extLst>
              <a:ext uri="{FF2B5EF4-FFF2-40B4-BE49-F238E27FC236}">
                <a16:creationId xmlns:a16="http://schemas.microsoft.com/office/drawing/2014/main" id="{E2F95406-E90C-4D12-9B25-E028528DA337}"/>
              </a:ext>
            </a:extLst>
          </p:cNvPr>
          <p:cNvGrpSpPr/>
          <p:nvPr userDrawn="1"/>
        </p:nvGrpSpPr>
        <p:grpSpPr>
          <a:xfrm>
            <a:off x="546164" y="4985455"/>
            <a:ext cx="1005130" cy="1012511"/>
            <a:chOff x="2420723" y="3613922"/>
            <a:chExt cx="1005130" cy="1012511"/>
          </a:xfrm>
        </p:grpSpPr>
        <p:sp>
          <p:nvSpPr>
            <p:cNvPr id="33" name="Oval 8">
              <a:extLst>
                <a:ext uri="{FF2B5EF4-FFF2-40B4-BE49-F238E27FC236}">
                  <a16:creationId xmlns:a16="http://schemas.microsoft.com/office/drawing/2014/main" id="{A6A4584A-225D-4F48-AAB7-848BE4284BD2}"/>
                </a:ext>
              </a:extLst>
            </p:cNvPr>
            <p:cNvSpPr>
              <a:spLocks noChangeArrowheads="1"/>
            </p:cNvSpPr>
            <p:nvPr userDrawn="1"/>
          </p:nvSpPr>
          <p:spPr bwMode="auto">
            <a:xfrm>
              <a:off x="2420723" y="3613922"/>
              <a:ext cx="1005130" cy="1012511"/>
            </a:xfrm>
            <a:prstGeom prst="ellipse">
              <a:avLst/>
            </a:prstGeom>
            <a:solidFill>
              <a:srgbClr val="FFA100"/>
            </a:solidFill>
            <a:ln w="9525" cap="flat" cmpd="sng" algn="ctr">
              <a:no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34" name="Oval 9">
              <a:extLst>
                <a:ext uri="{FF2B5EF4-FFF2-40B4-BE49-F238E27FC236}">
                  <a16:creationId xmlns:a16="http://schemas.microsoft.com/office/drawing/2014/main" id="{F03FE1FD-155E-4710-AF90-70435FB5D7FD}"/>
                </a:ext>
              </a:extLst>
            </p:cNvPr>
            <p:cNvSpPr>
              <a:spLocks noChangeArrowheads="1"/>
            </p:cNvSpPr>
            <p:nvPr userDrawn="1"/>
          </p:nvSpPr>
          <p:spPr bwMode="auto">
            <a:xfrm>
              <a:off x="2452456" y="3644917"/>
              <a:ext cx="941664" cy="950521"/>
            </a:xfrm>
            <a:prstGeom prst="ellipse">
              <a:avLst/>
            </a:prstGeom>
            <a:solidFill>
              <a:srgbClr val="FFA100"/>
            </a:solidFill>
            <a:ln>
              <a:noFill/>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35" name="Freeform 10">
              <a:extLst>
                <a:ext uri="{FF2B5EF4-FFF2-40B4-BE49-F238E27FC236}">
                  <a16:creationId xmlns:a16="http://schemas.microsoft.com/office/drawing/2014/main" id="{2115FC27-41AF-4330-A6B7-3737F4627DDC}"/>
                </a:ext>
              </a:extLst>
            </p:cNvPr>
            <p:cNvSpPr>
              <a:spLocks noEditPoints="1"/>
            </p:cNvSpPr>
            <p:nvPr userDrawn="1"/>
          </p:nvSpPr>
          <p:spPr bwMode="auto">
            <a:xfrm>
              <a:off x="2445076" y="3639013"/>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grpSp>
        <p:nvGrpSpPr>
          <p:cNvPr id="4" name="Group 3">
            <a:extLst>
              <a:ext uri="{FF2B5EF4-FFF2-40B4-BE49-F238E27FC236}">
                <a16:creationId xmlns:a16="http://schemas.microsoft.com/office/drawing/2014/main" id="{0C4B6E4E-E597-4A68-8388-B127819B9BC3}"/>
              </a:ext>
            </a:extLst>
          </p:cNvPr>
          <p:cNvGrpSpPr/>
          <p:nvPr userDrawn="1"/>
        </p:nvGrpSpPr>
        <p:grpSpPr>
          <a:xfrm>
            <a:off x="2042033" y="1333468"/>
            <a:ext cx="1005130" cy="1012511"/>
            <a:chOff x="2042033" y="1333468"/>
            <a:chExt cx="1005130" cy="1012511"/>
          </a:xfrm>
        </p:grpSpPr>
        <p:grpSp>
          <p:nvGrpSpPr>
            <p:cNvPr id="21" name="Group 20">
              <a:extLst>
                <a:ext uri="{FF2B5EF4-FFF2-40B4-BE49-F238E27FC236}">
                  <a16:creationId xmlns:a16="http://schemas.microsoft.com/office/drawing/2014/main" id="{675EBF75-51D6-4A8A-B5C5-56B0F5C8D6E3}"/>
                </a:ext>
              </a:extLst>
            </p:cNvPr>
            <p:cNvGrpSpPr/>
            <p:nvPr userDrawn="1"/>
          </p:nvGrpSpPr>
          <p:grpSpPr>
            <a:xfrm>
              <a:off x="2042033" y="1333468"/>
              <a:ext cx="1005130" cy="1012511"/>
              <a:chOff x="2186459" y="1283214"/>
              <a:chExt cx="1005130" cy="1012511"/>
            </a:xfrm>
          </p:grpSpPr>
          <p:sp>
            <p:nvSpPr>
              <p:cNvPr id="23" name="Oval 12">
                <a:extLst>
                  <a:ext uri="{FF2B5EF4-FFF2-40B4-BE49-F238E27FC236}">
                    <a16:creationId xmlns:a16="http://schemas.microsoft.com/office/drawing/2014/main" id="{2C074D4F-DEB9-4A40-A36D-13672DA333CC}"/>
                  </a:ext>
                </a:extLst>
              </p:cNvPr>
              <p:cNvSpPr>
                <a:spLocks noChangeArrowheads="1"/>
              </p:cNvSpPr>
              <p:nvPr userDrawn="1"/>
            </p:nvSpPr>
            <p:spPr bwMode="auto">
              <a:xfrm>
                <a:off x="2218192" y="1314209"/>
                <a:ext cx="941664" cy="950521"/>
              </a:xfrm>
              <a:prstGeom prst="ellipse">
                <a:avLst/>
              </a:pr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27" name="Oval 11">
                <a:extLst>
                  <a:ext uri="{FF2B5EF4-FFF2-40B4-BE49-F238E27FC236}">
                    <a16:creationId xmlns:a16="http://schemas.microsoft.com/office/drawing/2014/main" id="{0B4E86E0-B8D6-4860-97AB-DF025B6ECB70}"/>
                  </a:ext>
                </a:extLst>
              </p:cNvPr>
              <p:cNvSpPr>
                <a:spLocks noChangeArrowheads="1"/>
              </p:cNvSpPr>
              <p:nvPr userDrawn="1"/>
            </p:nvSpPr>
            <p:spPr bwMode="auto">
              <a:xfrm>
                <a:off x="2186459" y="1283214"/>
                <a:ext cx="1005130" cy="1012511"/>
              </a:xfrm>
              <a:prstGeom prst="ellipse">
                <a:avLst/>
              </a:prstGeom>
              <a:solidFill>
                <a:schemeClr val="accent1">
                  <a:lumMod val="100000"/>
                </a:schemeClr>
              </a:solidFill>
              <a:ln w="9525" cap="flat" cmpd="sng" algn="ctr">
                <a:solidFill>
                  <a:schemeClr val="accent1">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29" name="Freeform 13">
                <a:extLst>
                  <a:ext uri="{FF2B5EF4-FFF2-40B4-BE49-F238E27FC236}">
                    <a16:creationId xmlns:a16="http://schemas.microsoft.com/office/drawing/2014/main" id="{4E045D96-E840-4650-8E51-F3199FBC885F}"/>
                  </a:ext>
                </a:extLst>
              </p:cNvPr>
              <p:cNvSpPr>
                <a:spLocks noEditPoints="1"/>
              </p:cNvSpPr>
              <p:nvPr userDrawn="1"/>
            </p:nvSpPr>
            <p:spPr bwMode="auto">
              <a:xfrm>
                <a:off x="2210812" y="1308305"/>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2" y="274"/>
                      <a:pt x="0" y="213"/>
                      <a:pt x="0" y="137"/>
                    </a:cubicBezTo>
                    <a:cubicBezTo>
                      <a:pt x="0" y="61"/>
                      <a:pt x="62" y="0"/>
                      <a:pt x="137" y="0"/>
                    </a:cubicBezTo>
                    <a:cubicBezTo>
                      <a:pt x="213" y="0"/>
                      <a:pt x="274" y="61"/>
                      <a:pt x="274" y="137"/>
                    </a:cubicBezTo>
                    <a:cubicBezTo>
                      <a:pt x="274" y="213"/>
                      <a:pt x="213" y="274"/>
                      <a:pt x="137" y="274"/>
                    </a:cubicBezTo>
                    <a:close/>
                    <a:moveTo>
                      <a:pt x="137" y="4"/>
                    </a:moveTo>
                    <a:cubicBezTo>
                      <a:pt x="64" y="4"/>
                      <a:pt x="4" y="64"/>
                      <a:pt x="4" y="137"/>
                    </a:cubicBezTo>
                    <a:cubicBezTo>
                      <a:pt x="4" y="210"/>
                      <a:pt x="64"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sp>
          <p:nvSpPr>
            <p:cNvPr id="30" name="Freeform 12">
              <a:extLst>
                <a:ext uri="{FF2B5EF4-FFF2-40B4-BE49-F238E27FC236}">
                  <a16:creationId xmlns:a16="http://schemas.microsoft.com/office/drawing/2014/main" id="{2516FC31-4C4B-4BD1-905E-D2E98871B222}"/>
                </a:ext>
              </a:extLst>
            </p:cNvPr>
            <p:cNvSpPr>
              <a:spLocks noEditPoints="1"/>
            </p:cNvSpPr>
            <p:nvPr userDrawn="1"/>
          </p:nvSpPr>
          <p:spPr bwMode="auto">
            <a:xfrm>
              <a:off x="2253631" y="1519928"/>
              <a:ext cx="581934" cy="589408"/>
            </a:xfrm>
            <a:custGeom>
              <a:avLst/>
              <a:gdLst/>
              <a:ahLst/>
              <a:cxnLst>
                <a:cxn ang="0">
                  <a:pos x="274" y="496"/>
                </a:cxn>
                <a:cxn ang="0">
                  <a:pos x="274" y="520"/>
                </a:cxn>
                <a:cxn ang="0">
                  <a:pos x="366" y="524"/>
                </a:cxn>
                <a:cxn ang="0">
                  <a:pos x="376" y="500"/>
                </a:cxn>
                <a:cxn ang="0">
                  <a:pos x="594" y="260"/>
                </a:cxn>
                <a:cxn ang="0">
                  <a:pos x="532" y="134"/>
                </a:cxn>
                <a:cxn ang="0">
                  <a:pos x="416" y="44"/>
                </a:cxn>
                <a:cxn ang="0">
                  <a:pos x="346" y="2"/>
                </a:cxn>
                <a:cxn ang="0">
                  <a:pos x="256" y="20"/>
                </a:cxn>
                <a:cxn ang="0">
                  <a:pos x="196" y="70"/>
                </a:cxn>
                <a:cxn ang="0">
                  <a:pos x="74" y="192"/>
                </a:cxn>
                <a:cxn ang="0">
                  <a:pos x="30" y="266"/>
                </a:cxn>
                <a:cxn ang="0">
                  <a:pos x="0" y="306"/>
                </a:cxn>
                <a:cxn ang="0">
                  <a:pos x="10" y="350"/>
                </a:cxn>
                <a:cxn ang="0">
                  <a:pos x="58" y="376"/>
                </a:cxn>
                <a:cxn ang="0">
                  <a:pos x="88" y="424"/>
                </a:cxn>
                <a:cxn ang="0">
                  <a:pos x="138" y="526"/>
                </a:cxn>
                <a:cxn ang="0">
                  <a:pos x="230" y="594"/>
                </a:cxn>
                <a:cxn ang="0">
                  <a:pos x="322" y="612"/>
                </a:cxn>
                <a:cxn ang="0">
                  <a:pos x="436" y="584"/>
                </a:cxn>
                <a:cxn ang="0">
                  <a:pos x="520" y="508"/>
                </a:cxn>
                <a:cxn ang="0">
                  <a:pos x="562" y="400"/>
                </a:cxn>
                <a:cxn ang="0">
                  <a:pos x="610" y="372"/>
                </a:cxn>
                <a:cxn ang="0">
                  <a:pos x="646" y="330"/>
                </a:cxn>
                <a:cxn ang="0">
                  <a:pos x="638" y="286"/>
                </a:cxn>
                <a:cxn ang="0">
                  <a:pos x="594" y="260"/>
                </a:cxn>
                <a:cxn ang="0">
                  <a:pos x="290" y="562"/>
                </a:cxn>
                <a:cxn ang="0">
                  <a:pos x="214" y="530"/>
                </a:cxn>
                <a:cxn ang="0">
                  <a:pos x="160" y="474"/>
                </a:cxn>
                <a:cxn ang="0">
                  <a:pos x="136" y="414"/>
                </a:cxn>
                <a:cxn ang="0">
                  <a:pos x="202" y="404"/>
                </a:cxn>
                <a:cxn ang="0">
                  <a:pos x="214" y="430"/>
                </a:cxn>
                <a:cxn ang="0">
                  <a:pos x="238" y="440"/>
                </a:cxn>
                <a:cxn ang="0">
                  <a:pos x="268" y="424"/>
                </a:cxn>
                <a:cxn ang="0">
                  <a:pos x="274" y="396"/>
                </a:cxn>
                <a:cxn ang="0">
                  <a:pos x="290" y="378"/>
                </a:cxn>
                <a:cxn ang="0">
                  <a:pos x="380" y="380"/>
                </a:cxn>
                <a:cxn ang="0">
                  <a:pos x="370" y="404"/>
                </a:cxn>
                <a:cxn ang="0">
                  <a:pos x="382" y="430"/>
                </a:cxn>
                <a:cxn ang="0">
                  <a:pos x="406" y="440"/>
                </a:cxn>
                <a:cxn ang="0">
                  <a:pos x="436" y="424"/>
                </a:cxn>
                <a:cxn ang="0">
                  <a:pos x="442" y="396"/>
                </a:cxn>
                <a:cxn ang="0">
                  <a:pos x="510" y="414"/>
                </a:cxn>
                <a:cxn ang="0">
                  <a:pos x="476" y="486"/>
                </a:cxn>
                <a:cxn ang="0">
                  <a:pos x="418" y="540"/>
                </a:cxn>
                <a:cxn ang="0">
                  <a:pos x="340" y="564"/>
                </a:cxn>
                <a:cxn ang="0">
                  <a:pos x="58" y="328"/>
                </a:cxn>
                <a:cxn ang="0">
                  <a:pos x="48" y="318"/>
                </a:cxn>
                <a:cxn ang="0">
                  <a:pos x="92" y="306"/>
                </a:cxn>
                <a:cxn ang="0">
                  <a:pos x="124" y="204"/>
                </a:cxn>
                <a:cxn ang="0">
                  <a:pos x="230" y="108"/>
                </a:cxn>
                <a:cxn ang="0">
                  <a:pos x="244" y="170"/>
                </a:cxn>
                <a:cxn ang="0">
                  <a:pos x="276" y="158"/>
                </a:cxn>
                <a:cxn ang="0">
                  <a:pos x="288" y="56"/>
                </a:cxn>
                <a:cxn ang="0">
                  <a:pos x="334" y="50"/>
                </a:cxn>
                <a:cxn ang="0">
                  <a:pos x="368" y="148"/>
                </a:cxn>
                <a:cxn ang="0">
                  <a:pos x="392" y="172"/>
                </a:cxn>
                <a:cxn ang="0">
                  <a:pos x="416" y="108"/>
                </a:cxn>
                <a:cxn ang="0">
                  <a:pos x="506" y="178"/>
                </a:cxn>
                <a:cxn ang="0">
                  <a:pos x="552" y="306"/>
                </a:cxn>
                <a:cxn ang="0">
                  <a:pos x="598" y="314"/>
                </a:cxn>
                <a:cxn ang="0">
                  <a:pos x="592" y="328"/>
                </a:cxn>
              </a:cxnLst>
              <a:rect l="0" t="0" r="r" b="b"/>
              <a:pathLst>
                <a:path w="646" h="612">
                  <a:moveTo>
                    <a:pt x="358" y="490"/>
                  </a:moveTo>
                  <a:lnTo>
                    <a:pt x="286" y="490"/>
                  </a:lnTo>
                  <a:lnTo>
                    <a:pt x="286" y="490"/>
                  </a:lnTo>
                  <a:lnTo>
                    <a:pt x="280" y="492"/>
                  </a:lnTo>
                  <a:lnTo>
                    <a:pt x="274" y="496"/>
                  </a:lnTo>
                  <a:lnTo>
                    <a:pt x="270" y="500"/>
                  </a:lnTo>
                  <a:lnTo>
                    <a:pt x="268" y="508"/>
                  </a:lnTo>
                  <a:lnTo>
                    <a:pt x="268" y="508"/>
                  </a:lnTo>
                  <a:lnTo>
                    <a:pt x="270" y="516"/>
                  </a:lnTo>
                  <a:lnTo>
                    <a:pt x="274" y="520"/>
                  </a:lnTo>
                  <a:lnTo>
                    <a:pt x="280" y="524"/>
                  </a:lnTo>
                  <a:lnTo>
                    <a:pt x="286" y="526"/>
                  </a:lnTo>
                  <a:lnTo>
                    <a:pt x="358" y="526"/>
                  </a:lnTo>
                  <a:lnTo>
                    <a:pt x="358" y="526"/>
                  </a:lnTo>
                  <a:lnTo>
                    <a:pt x="366" y="524"/>
                  </a:lnTo>
                  <a:lnTo>
                    <a:pt x="372" y="520"/>
                  </a:lnTo>
                  <a:lnTo>
                    <a:pt x="376" y="516"/>
                  </a:lnTo>
                  <a:lnTo>
                    <a:pt x="376" y="508"/>
                  </a:lnTo>
                  <a:lnTo>
                    <a:pt x="376" y="508"/>
                  </a:lnTo>
                  <a:lnTo>
                    <a:pt x="376" y="500"/>
                  </a:lnTo>
                  <a:lnTo>
                    <a:pt x="372" y="496"/>
                  </a:lnTo>
                  <a:lnTo>
                    <a:pt x="366" y="492"/>
                  </a:lnTo>
                  <a:lnTo>
                    <a:pt x="358" y="490"/>
                  </a:lnTo>
                  <a:lnTo>
                    <a:pt x="358" y="490"/>
                  </a:lnTo>
                  <a:close/>
                  <a:moveTo>
                    <a:pt x="594" y="260"/>
                  </a:moveTo>
                  <a:lnTo>
                    <a:pt x="594" y="260"/>
                  </a:lnTo>
                  <a:lnTo>
                    <a:pt x="584" y="224"/>
                  </a:lnTo>
                  <a:lnTo>
                    <a:pt x="570" y="192"/>
                  </a:lnTo>
                  <a:lnTo>
                    <a:pt x="552" y="162"/>
                  </a:lnTo>
                  <a:lnTo>
                    <a:pt x="532" y="134"/>
                  </a:lnTo>
                  <a:lnTo>
                    <a:pt x="506" y="110"/>
                  </a:lnTo>
                  <a:lnTo>
                    <a:pt x="480" y="88"/>
                  </a:lnTo>
                  <a:lnTo>
                    <a:pt x="448" y="70"/>
                  </a:lnTo>
                  <a:lnTo>
                    <a:pt x="416" y="56"/>
                  </a:lnTo>
                  <a:lnTo>
                    <a:pt x="416" y="44"/>
                  </a:lnTo>
                  <a:lnTo>
                    <a:pt x="408" y="36"/>
                  </a:lnTo>
                  <a:lnTo>
                    <a:pt x="408" y="36"/>
                  </a:lnTo>
                  <a:lnTo>
                    <a:pt x="390" y="20"/>
                  </a:lnTo>
                  <a:lnTo>
                    <a:pt x="370" y="10"/>
                  </a:lnTo>
                  <a:lnTo>
                    <a:pt x="346" y="2"/>
                  </a:lnTo>
                  <a:lnTo>
                    <a:pt x="322" y="0"/>
                  </a:lnTo>
                  <a:lnTo>
                    <a:pt x="322" y="0"/>
                  </a:lnTo>
                  <a:lnTo>
                    <a:pt x="298" y="2"/>
                  </a:lnTo>
                  <a:lnTo>
                    <a:pt x="276" y="10"/>
                  </a:lnTo>
                  <a:lnTo>
                    <a:pt x="256" y="20"/>
                  </a:lnTo>
                  <a:lnTo>
                    <a:pt x="236" y="36"/>
                  </a:lnTo>
                  <a:lnTo>
                    <a:pt x="230" y="44"/>
                  </a:lnTo>
                  <a:lnTo>
                    <a:pt x="230" y="56"/>
                  </a:lnTo>
                  <a:lnTo>
                    <a:pt x="230" y="56"/>
                  </a:lnTo>
                  <a:lnTo>
                    <a:pt x="196" y="70"/>
                  </a:lnTo>
                  <a:lnTo>
                    <a:pt x="166" y="88"/>
                  </a:lnTo>
                  <a:lnTo>
                    <a:pt x="138" y="110"/>
                  </a:lnTo>
                  <a:lnTo>
                    <a:pt x="114" y="134"/>
                  </a:lnTo>
                  <a:lnTo>
                    <a:pt x="92" y="162"/>
                  </a:lnTo>
                  <a:lnTo>
                    <a:pt x="74" y="192"/>
                  </a:lnTo>
                  <a:lnTo>
                    <a:pt x="62" y="224"/>
                  </a:lnTo>
                  <a:lnTo>
                    <a:pt x="52" y="260"/>
                  </a:lnTo>
                  <a:lnTo>
                    <a:pt x="52" y="260"/>
                  </a:lnTo>
                  <a:lnTo>
                    <a:pt x="40" y="262"/>
                  </a:lnTo>
                  <a:lnTo>
                    <a:pt x="30" y="266"/>
                  </a:lnTo>
                  <a:lnTo>
                    <a:pt x="22" y="272"/>
                  </a:lnTo>
                  <a:lnTo>
                    <a:pt x="14" y="278"/>
                  </a:lnTo>
                  <a:lnTo>
                    <a:pt x="8" y="286"/>
                  </a:lnTo>
                  <a:lnTo>
                    <a:pt x="4" y="296"/>
                  </a:lnTo>
                  <a:lnTo>
                    <a:pt x="0" y="306"/>
                  </a:lnTo>
                  <a:lnTo>
                    <a:pt x="0" y="318"/>
                  </a:lnTo>
                  <a:lnTo>
                    <a:pt x="0" y="318"/>
                  </a:lnTo>
                  <a:lnTo>
                    <a:pt x="0" y="330"/>
                  </a:lnTo>
                  <a:lnTo>
                    <a:pt x="4" y="340"/>
                  </a:lnTo>
                  <a:lnTo>
                    <a:pt x="10" y="350"/>
                  </a:lnTo>
                  <a:lnTo>
                    <a:pt x="16" y="358"/>
                  </a:lnTo>
                  <a:lnTo>
                    <a:pt x="24" y="366"/>
                  </a:lnTo>
                  <a:lnTo>
                    <a:pt x="34" y="372"/>
                  </a:lnTo>
                  <a:lnTo>
                    <a:pt x="46" y="374"/>
                  </a:lnTo>
                  <a:lnTo>
                    <a:pt x="58" y="376"/>
                  </a:lnTo>
                  <a:lnTo>
                    <a:pt x="82" y="376"/>
                  </a:lnTo>
                  <a:lnTo>
                    <a:pt x="82" y="376"/>
                  </a:lnTo>
                  <a:lnTo>
                    <a:pt x="82" y="376"/>
                  </a:lnTo>
                  <a:lnTo>
                    <a:pt x="84" y="400"/>
                  </a:lnTo>
                  <a:lnTo>
                    <a:pt x="88" y="424"/>
                  </a:lnTo>
                  <a:lnTo>
                    <a:pt x="94" y="446"/>
                  </a:lnTo>
                  <a:lnTo>
                    <a:pt x="102" y="468"/>
                  </a:lnTo>
                  <a:lnTo>
                    <a:pt x="114" y="488"/>
                  </a:lnTo>
                  <a:lnTo>
                    <a:pt x="126" y="508"/>
                  </a:lnTo>
                  <a:lnTo>
                    <a:pt x="138" y="526"/>
                  </a:lnTo>
                  <a:lnTo>
                    <a:pt x="154" y="544"/>
                  </a:lnTo>
                  <a:lnTo>
                    <a:pt x="172" y="558"/>
                  </a:lnTo>
                  <a:lnTo>
                    <a:pt x="190" y="572"/>
                  </a:lnTo>
                  <a:lnTo>
                    <a:pt x="210" y="584"/>
                  </a:lnTo>
                  <a:lnTo>
                    <a:pt x="230" y="594"/>
                  </a:lnTo>
                  <a:lnTo>
                    <a:pt x="252" y="602"/>
                  </a:lnTo>
                  <a:lnTo>
                    <a:pt x="274" y="608"/>
                  </a:lnTo>
                  <a:lnTo>
                    <a:pt x="298" y="610"/>
                  </a:lnTo>
                  <a:lnTo>
                    <a:pt x="322" y="612"/>
                  </a:lnTo>
                  <a:lnTo>
                    <a:pt x="322" y="612"/>
                  </a:lnTo>
                  <a:lnTo>
                    <a:pt x="348" y="610"/>
                  </a:lnTo>
                  <a:lnTo>
                    <a:pt x="370" y="608"/>
                  </a:lnTo>
                  <a:lnTo>
                    <a:pt x="394" y="602"/>
                  </a:lnTo>
                  <a:lnTo>
                    <a:pt x="416" y="594"/>
                  </a:lnTo>
                  <a:lnTo>
                    <a:pt x="436" y="584"/>
                  </a:lnTo>
                  <a:lnTo>
                    <a:pt x="456" y="572"/>
                  </a:lnTo>
                  <a:lnTo>
                    <a:pt x="474" y="558"/>
                  </a:lnTo>
                  <a:lnTo>
                    <a:pt x="492" y="544"/>
                  </a:lnTo>
                  <a:lnTo>
                    <a:pt x="506" y="526"/>
                  </a:lnTo>
                  <a:lnTo>
                    <a:pt x="520" y="508"/>
                  </a:lnTo>
                  <a:lnTo>
                    <a:pt x="532" y="488"/>
                  </a:lnTo>
                  <a:lnTo>
                    <a:pt x="542" y="468"/>
                  </a:lnTo>
                  <a:lnTo>
                    <a:pt x="550" y="446"/>
                  </a:lnTo>
                  <a:lnTo>
                    <a:pt x="558" y="424"/>
                  </a:lnTo>
                  <a:lnTo>
                    <a:pt x="562" y="400"/>
                  </a:lnTo>
                  <a:lnTo>
                    <a:pt x="562" y="376"/>
                  </a:lnTo>
                  <a:lnTo>
                    <a:pt x="588" y="376"/>
                  </a:lnTo>
                  <a:lnTo>
                    <a:pt x="588" y="376"/>
                  </a:lnTo>
                  <a:lnTo>
                    <a:pt x="600" y="374"/>
                  </a:lnTo>
                  <a:lnTo>
                    <a:pt x="610" y="372"/>
                  </a:lnTo>
                  <a:lnTo>
                    <a:pt x="620" y="366"/>
                  </a:lnTo>
                  <a:lnTo>
                    <a:pt x="630" y="358"/>
                  </a:lnTo>
                  <a:lnTo>
                    <a:pt x="636" y="350"/>
                  </a:lnTo>
                  <a:lnTo>
                    <a:pt x="642" y="340"/>
                  </a:lnTo>
                  <a:lnTo>
                    <a:pt x="646" y="330"/>
                  </a:lnTo>
                  <a:lnTo>
                    <a:pt x="646" y="318"/>
                  </a:lnTo>
                  <a:lnTo>
                    <a:pt x="646" y="318"/>
                  </a:lnTo>
                  <a:lnTo>
                    <a:pt x="646" y="306"/>
                  </a:lnTo>
                  <a:lnTo>
                    <a:pt x="642" y="296"/>
                  </a:lnTo>
                  <a:lnTo>
                    <a:pt x="638" y="286"/>
                  </a:lnTo>
                  <a:lnTo>
                    <a:pt x="632" y="278"/>
                  </a:lnTo>
                  <a:lnTo>
                    <a:pt x="624" y="272"/>
                  </a:lnTo>
                  <a:lnTo>
                    <a:pt x="614" y="266"/>
                  </a:lnTo>
                  <a:lnTo>
                    <a:pt x="604" y="262"/>
                  </a:lnTo>
                  <a:lnTo>
                    <a:pt x="594" y="260"/>
                  </a:lnTo>
                  <a:lnTo>
                    <a:pt x="594" y="260"/>
                  </a:lnTo>
                  <a:close/>
                  <a:moveTo>
                    <a:pt x="322" y="564"/>
                  </a:moveTo>
                  <a:lnTo>
                    <a:pt x="322" y="564"/>
                  </a:lnTo>
                  <a:lnTo>
                    <a:pt x="306" y="564"/>
                  </a:lnTo>
                  <a:lnTo>
                    <a:pt x="290" y="562"/>
                  </a:lnTo>
                  <a:lnTo>
                    <a:pt x="274" y="558"/>
                  </a:lnTo>
                  <a:lnTo>
                    <a:pt x="258" y="552"/>
                  </a:lnTo>
                  <a:lnTo>
                    <a:pt x="242" y="546"/>
                  </a:lnTo>
                  <a:lnTo>
                    <a:pt x="228" y="540"/>
                  </a:lnTo>
                  <a:lnTo>
                    <a:pt x="214" y="530"/>
                  </a:lnTo>
                  <a:lnTo>
                    <a:pt x="202" y="522"/>
                  </a:lnTo>
                  <a:lnTo>
                    <a:pt x="190" y="510"/>
                  </a:lnTo>
                  <a:lnTo>
                    <a:pt x="180" y="500"/>
                  </a:lnTo>
                  <a:lnTo>
                    <a:pt x="170" y="486"/>
                  </a:lnTo>
                  <a:lnTo>
                    <a:pt x="160" y="474"/>
                  </a:lnTo>
                  <a:lnTo>
                    <a:pt x="152" y="460"/>
                  </a:lnTo>
                  <a:lnTo>
                    <a:pt x="146" y="446"/>
                  </a:lnTo>
                  <a:lnTo>
                    <a:pt x="140" y="430"/>
                  </a:lnTo>
                  <a:lnTo>
                    <a:pt x="136" y="414"/>
                  </a:lnTo>
                  <a:lnTo>
                    <a:pt x="136" y="414"/>
                  </a:lnTo>
                  <a:lnTo>
                    <a:pt x="170" y="400"/>
                  </a:lnTo>
                  <a:lnTo>
                    <a:pt x="206" y="390"/>
                  </a:lnTo>
                  <a:lnTo>
                    <a:pt x="206" y="390"/>
                  </a:lnTo>
                  <a:lnTo>
                    <a:pt x="204" y="396"/>
                  </a:lnTo>
                  <a:lnTo>
                    <a:pt x="202" y="404"/>
                  </a:lnTo>
                  <a:lnTo>
                    <a:pt x="202" y="404"/>
                  </a:lnTo>
                  <a:lnTo>
                    <a:pt x="204" y="412"/>
                  </a:lnTo>
                  <a:lnTo>
                    <a:pt x="206" y="418"/>
                  </a:lnTo>
                  <a:lnTo>
                    <a:pt x="208" y="424"/>
                  </a:lnTo>
                  <a:lnTo>
                    <a:pt x="214" y="430"/>
                  </a:lnTo>
                  <a:lnTo>
                    <a:pt x="218" y="434"/>
                  </a:lnTo>
                  <a:lnTo>
                    <a:pt x="224" y="438"/>
                  </a:lnTo>
                  <a:lnTo>
                    <a:pt x="232" y="440"/>
                  </a:lnTo>
                  <a:lnTo>
                    <a:pt x="238" y="440"/>
                  </a:lnTo>
                  <a:lnTo>
                    <a:pt x="238" y="440"/>
                  </a:lnTo>
                  <a:lnTo>
                    <a:pt x="246" y="440"/>
                  </a:lnTo>
                  <a:lnTo>
                    <a:pt x="252" y="438"/>
                  </a:lnTo>
                  <a:lnTo>
                    <a:pt x="258" y="434"/>
                  </a:lnTo>
                  <a:lnTo>
                    <a:pt x="264" y="430"/>
                  </a:lnTo>
                  <a:lnTo>
                    <a:pt x="268" y="424"/>
                  </a:lnTo>
                  <a:lnTo>
                    <a:pt x="272" y="418"/>
                  </a:lnTo>
                  <a:lnTo>
                    <a:pt x="274" y="412"/>
                  </a:lnTo>
                  <a:lnTo>
                    <a:pt x="274" y="404"/>
                  </a:lnTo>
                  <a:lnTo>
                    <a:pt x="274" y="404"/>
                  </a:lnTo>
                  <a:lnTo>
                    <a:pt x="274" y="396"/>
                  </a:lnTo>
                  <a:lnTo>
                    <a:pt x="272" y="390"/>
                  </a:lnTo>
                  <a:lnTo>
                    <a:pt x="270" y="384"/>
                  </a:lnTo>
                  <a:lnTo>
                    <a:pt x="264" y="380"/>
                  </a:lnTo>
                  <a:lnTo>
                    <a:pt x="264" y="380"/>
                  </a:lnTo>
                  <a:lnTo>
                    <a:pt x="290" y="378"/>
                  </a:lnTo>
                  <a:lnTo>
                    <a:pt x="314" y="376"/>
                  </a:lnTo>
                  <a:lnTo>
                    <a:pt x="332" y="376"/>
                  </a:lnTo>
                  <a:lnTo>
                    <a:pt x="332" y="376"/>
                  </a:lnTo>
                  <a:lnTo>
                    <a:pt x="356" y="376"/>
                  </a:lnTo>
                  <a:lnTo>
                    <a:pt x="380" y="380"/>
                  </a:lnTo>
                  <a:lnTo>
                    <a:pt x="380" y="380"/>
                  </a:lnTo>
                  <a:lnTo>
                    <a:pt x="376" y="384"/>
                  </a:lnTo>
                  <a:lnTo>
                    <a:pt x="374" y="390"/>
                  </a:lnTo>
                  <a:lnTo>
                    <a:pt x="372" y="396"/>
                  </a:lnTo>
                  <a:lnTo>
                    <a:pt x="370" y="404"/>
                  </a:lnTo>
                  <a:lnTo>
                    <a:pt x="370" y="404"/>
                  </a:lnTo>
                  <a:lnTo>
                    <a:pt x="372" y="412"/>
                  </a:lnTo>
                  <a:lnTo>
                    <a:pt x="374" y="418"/>
                  </a:lnTo>
                  <a:lnTo>
                    <a:pt x="376" y="424"/>
                  </a:lnTo>
                  <a:lnTo>
                    <a:pt x="382" y="430"/>
                  </a:lnTo>
                  <a:lnTo>
                    <a:pt x="386" y="434"/>
                  </a:lnTo>
                  <a:lnTo>
                    <a:pt x="392" y="438"/>
                  </a:lnTo>
                  <a:lnTo>
                    <a:pt x="400" y="440"/>
                  </a:lnTo>
                  <a:lnTo>
                    <a:pt x="406" y="440"/>
                  </a:lnTo>
                  <a:lnTo>
                    <a:pt x="406" y="440"/>
                  </a:lnTo>
                  <a:lnTo>
                    <a:pt x="414" y="440"/>
                  </a:lnTo>
                  <a:lnTo>
                    <a:pt x="420" y="438"/>
                  </a:lnTo>
                  <a:lnTo>
                    <a:pt x="426" y="434"/>
                  </a:lnTo>
                  <a:lnTo>
                    <a:pt x="432" y="430"/>
                  </a:lnTo>
                  <a:lnTo>
                    <a:pt x="436" y="424"/>
                  </a:lnTo>
                  <a:lnTo>
                    <a:pt x="440" y="418"/>
                  </a:lnTo>
                  <a:lnTo>
                    <a:pt x="442" y="412"/>
                  </a:lnTo>
                  <a:lnTo>
                    <a:pt x="442" y="404"/>
                  </a:lnTo>
                  <a:lnTo>
                    <a:pt x="442" y="404"/>
                  </a:lnTo>
                  <a:lnTo>
                    <a:pt x="442" y="396"/>
                  </a:lnTo>
                  <a:lnTo>
                    <a:pt x="440" y="390"/>
                  </a:lnTo>
                  <a:lnTo>
                    <a:pt x="440" y="390"/>
                  </a:lnTo>
                  <a:lnTo>
                    <a:pt x="476" y="400"/>
                  </a:lnTo>
                  <a:lnTo>
                    <a:pt x="510" y="414"/>
                  </a:lnTo>
                  <a:lnTo>
                    <a:pt x="510" y="414"/>
                  </a:lnTo>
                  <a:lnTo>
                    <a:pt x="506" y="430"/>
                  </a:lnTo>
                  <a:lnTo>
                    <a:pt x="500" y="444"/>
                  </a:lnTo>
                  <a:lnTo>
                    <a:pt x="494" y="460"/>
                  </a:lnTo>
                  <a:lnTo>
                    <a:pt x="486" y="474"/>
                  </a:lnTo>
                  <a:lnTo>
                    <a:pt x="476" y="486"/>
                  </a:lnTo>
                  <a:lnTo>
                    <a:pt x="466" y="500"/>
                  </a:lnTo>
                  <a:lnTo>
                    <a:pt x="456" y="510"/>
                  </a:lnTo>
                  <a:lnTo>
                    <a:pt x="444" y="522"/>
                  </a:lnTo>
                  <a:lnTo>
                    <a:pt x="430" y="530"/>
                  </a:lnTo>
                  <a:lnTo>
                    <a:pt x="418" y="540"/>
                  </a:lnTo>
                  <a:lnTo>
                    <a:pt x="402" y="546"/>
                  </a:lnTo>
                  <a:lnTo>
                    <a:pt x="388" y="552"/>
                  </a:lnTo>
                  <a:lnTo>
                    <a:pt x="372" y="558"/>
                  </a:lnTo>
                  <a:lnTo>
                    <a:pt x="356" y="562"/>
                  </a:lnTo>
                  <a:lnTo>
                    <a:pt x="340" y="564"/>
                  </a:lnTo>
                  <a:lnTo>
                    <a:pt x="322" y="564"/>
                  </a:lnTo>
                  <a:lnTo>
                    <a:pt x="322" y="564"/>
                  </a:lnTo>
                  <a:close/>
                  <a:moveTo>
                    <a:pt x="588" y="328"/>
                  </a:moveTo>
                  <a:lnTo>
                    <a:pt x="58" y="328"/>
                  </a:lnTo>
                  <a:lnTo>
                    <a:pt x="58" y="328"/>
                  </a:lnTo>
                  <a:lnTo>
                    <a:pt x="54" y="328"/>
                  </a:lnTo>
                  <a:lnTo>
                    <a:pt x="50" y="324"/>
                  </a:lnTo>
                  <a:lnTo>
                    <a:pt x="48" y="322"/>
                  </a:lnTo>
                  <a:lnTo>
                    <a:pt x="48" y="318"/>
                  </a:lnTo>
                  <a:lnTo>
                    <a:pt x="48" y="318"/>
                  </a:lnTo>
                  <a:lnTo>
                    <a:pt x="48" y="314"/>
                  </a:lnTo>
                  <a:lnTo>
                    <a:pt x="50" y="310"/>
                  </a:lnTo>
                  <a:lnTo>
                    <a:pt x="54" y="308"/>
                  </a:lnTo>
                  <a:lnTo>
                    <a:pt x="58" y="306"/>
                  </a:lnTo>
                  <a:lnTo>
                    <a:pt x="92" y="306"/>
                  </a:lnTo>
                  <a:lnTo>
                    <a:pt x="96" y="286"/>
                  </a:lnTo>
                  <a:lnTo>
                    <a:pt x="96" y="286"/>
                  </a:lnTo>
                  <a:lnTo>
                    <a:pt x="102" y="256"/>
                  </a:lnTo>
                  <a:lnTo>
                    <a:pt x="110" y="230"/>
                  </a:lnTo>
                  <a:lnTo>
                    <a:pt x="124" y="204"/>
                  </a:lnTo>
                  <a:lnTo>
                    <a:pt x="140" y="180"/>
                  </a:lnTo>
                  <a:lnTo>
                    <a:pt x="158" y="158"/>
                  </a:lnTo>
                  <a:lnTo>
                    <a:pt x="180" y="138"/>
                  </a:lnTo>
                  <a:lnTo>
                    <a:pt x="204" y="122"/>
                  </a:lnTo>
                  <a:lnTo>
                    <a:pt x="230" y="108"/>
                  </a:lnTo>
                  <a:lnTo>
                    <a:pt x="230" y="148"/>
                  </a:lnTo>
                  <a:lnTo>
                    <a:pt x="230" y="148"/>
                  </a:lnTo>
                  <a:lnTo>
                    <a:pt x="232" y="158"/>
                  </a:lnTo>
                  <a:lnTo>
                    <a:pt x="236" y="166"/>
                  </a:lnTo>
                  <a:lnTo>
                    <a:pt x="244" y="170"/>
                  </a:lnTo>
                  <a:lnTo>
                    <a:pt x="254" y="172"/>
                  </a:lnTo>
                  <a:lnTo>
                    <a:pt x="254" y="172"/>
                  </a:lnTo>
                  <a:lnTo>
                    <a:pt x="262" y="170"/>
                  </a:lnTo>
                  <a:lnTo>
                    <a:pt x="270" y="166"/>
                  </a:lnTo>
                  <a:lnTo>
                    <a:pt x="276" y="158"/>
                  </a:lnTo>
                  <a:lnTo>
                    <a:pt x="278" y="148"/>
                  </a:lnTo>
                  <a:lnTo>
                    <a:pt x="278" y="92"/>
                  </a:lnTo>
                  <a:lnTo>
                    <a:pt x="278" y="64"/>
                  </a:lnTo>
                  <a:lnTo>
                    <a:pt x="278" y="64"/>
                  </a:lnTo>
                  <a:lnTo>
                    <a:pt x="288" y="56"/>
                  </a:lnTo>
                  <a:lnTo>
                    <a:pt x="298" y="52"/>
                  </a:lnTo>
                  <a:lnTo>
                    <a:pt x="310" y="50"/>
                  </a:lnTo>
                  <a:lnTo>
                    <a:pt x="322" y="48"/>
                  </a:lnTo>
                  <a:lnTo>
                    <a:pt x="322" y="48"/>
                  </a:lnTo>
                  <a:lnTo>
                    <a:pt x="334" y="50"/>
                  </a:lnTo>
                  <a:lnTo>
                    <a:pt x="346" y="52"/>
                  </a:lnTo>
                  <a:lnTo>
                    <a:pt x="358" y="56"/>
                  </a:lnTo>
                  <a:lnTo>
                    <a:pt x="368" y="64"/>
                  </a:lnTo>
                  <a:lnTo>
                    <a:pt x="368" y="148"/>
                  </a:lnTo>
                  <a:lnTo>
                    <a:pt x="368" y="148"/>
                  </a:lnTo>
                  <a:lnTo>
                    <a:pt x="370" y="158"/>
                  </a:lnTo>
                  <a:lnTo>
                    <a:pt x="374" y="164"/>
                  </a:lnTo>
                  <a:lnTo>
                    <a:pt x="382" y="170"/>
                  </a:lnTo>
                  <a:lnTo>
                    <a:pt x="392" y="172"/>
                  </a:lnTo>
                  <a:lnTo>
                    <a:pt x="392" y="172"/>
                  </a:lnTo>
                  <a:lnTo>
                    <a:pt x="402" y="170"/>
                  </a:lnTo>
                  <a:lnTo>
                    <a:pt x="408" y="164"/>
                  </a:lnTo>
                  <a:lnTo>
                    <a:pt x="414" y="158"/>
                  </a:lnTo>
                  <a:lnTo>
                    <a:pt x="416" y="148"/>
                  </a:lnTo>
                  <a:lnTo>
                    <a:pt x="416" y="108"/>
                  </a:lnTo>
                  <a:lnTo>
                    <a:pt x="416" y="108"/>
                  </a:lnTo>
                  <a:lnTo>
                    <a:pt x="442" y="122"/>
                  </a:lnTo>
                  <a:lnTo>
                    <a:pt x="466" y="138"/>
                  </a:lnTo>
                  <a:lnTo>
                    <a:pt x="488" y="158"/>
                  </a:lnTo>
                  <a:lnTo>
                    <a:pt x="506" y="178"/>
                  </a:lnTo>
                  <a:lnTo>
                    <a:pt x="522" y="204"/>
                  </a:lnTo>
                  <a:lnTo>
                    <a:pt x="534" y="230"/>
                  </a:lnTo>
                  <a:lnTo>
                    <a:pt x="544" y="256"/>
                  </a:lnTo>
                  <a:lnTo>
                    <a:pt x="550" y="286"/>
                  </a:lnTo>
                  <a:lnTo>
                    <a:pt x="552" y="306"/>
                  </a:lnTo>
                  <a:lnTo>
                    <a:pt x="588" y="306"/>
                  </a:lnTo>
                  <a:lnTo>
                    <a:pt x="588" y="306"/>
                  </a:lnTo>
                  <a:lnTo>
                    <a:pt x="592" y="308"/>
                  </a:lnTo>
                  <a:lnTo>
                    <a:pt x="596" y="310"/>
                  </a:lnTo>
                  <a:lnTo>
                    <a:pt x="598" y="314"/>
                  </a:lnTo>
                  <a:lnTo>
                    <a:pt x="598" y="318"/>
                  </a:lnTo>
                  <a:lnTo>
                    <a:pt x="598" y="318"/>
                  </a:lnTo>
                  <a:lnTo>
                    <a:pt x="598" y="322"/>
                  </a:lnTo>
                  <a:lnTo>
                    <a:pt x="596" y="324"/>
                  </a:lnTo>
                  <a:lnTo>
                    <a:pt x="592" y="328"/>
                  </a:lnTo>
                  <a:lnTo>
                    <a:pt x="588" y="328"/>
                  </a:lnTo>
                  <a:lnTo>
                    <a:pt x="588" y="328"/>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31" name="Group 30">
            <a:extLst>
              <a:ext uri="{FF2B5EF4-FFF2-40B4-BE49-F238E27FC236}">
                <a16:creationId xmlns:a16="http://schemas.microsoft.com/office/drawing/2014/main" id="{0B9E04A3-49E8-4742-87CA-B52F0F72BB39}"/>
              </a:ext>
            </a:extLst>
          </p:cNvPr>
          <p:cNvGrpSpPr/>
          <p:nvPr userDrawn="1"/>
        </p:nvGrpSpPr>
        <p:grpSpPr>
          <a:xfrm>
            <a:off x="3537062" y="1302473"/>
            <a:ext cx="1005130" cy="1012511"/>
            <a:chOff x="522651" y="3700972"/>
            <a:chExt cx="1005130" cy="1012511"/>
          </a:xfrm>
        </p:grpSpPr>
        <p:sp>
          <p:nvSpPr>
            <p:cNvPr id="32" name="Oval 8">
              <a:extLst>
                <a:ext uri="{FF2B5EF4-FFF2-40B4-BE49-F238E27FC236}">
                  <a16:creationId xmlns:a16="http://schemas.microsoft.com/office/drawing/2014/main" id="{45E48D48-BE93-4802-A988-B8C869325E79}"/>
                </a:ext>
              </a:extLst>
            </p:cNvPr>
            <p:cNvSpPr>
              <a:spLocks noChangeArrowheads="1"/>
            </p:cNvSpPr>
            <p:nvPr userDrawn="1"/>
          </p:nvSpPr>
          <p:spPr bwMode="auto">
            <a:xfrm>
              <a:off x="522651" y="3700972"/>
              <a:ext cx="1005130" cy="1012511"/>
            </a:xfrm>
            <a:prstGeom prst="ellipse">
              <a:avLst/>
            </a:prstGeom>
            <a:solidFill>
              <a:schemeClr val="accent2">
                <a:lumMod val="100000"/>
              </a:schemeClr>
            </a:solidFill>
            <a:ln w="9525" cap="flat" cmpd="sng" algn="ctr">
              <a:solidFill>
                <a:schemeClr val="accent2">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37" name="Oval 9">
              <a:extLst>
                <a:ext uri="{FF2B5EF4-FFF2-40B4-BE49-F238E27FC236}">
                  <a16:creationId xmlns:a16="http://schemas.microsoft.com/office/drawing/2014/main" id="{FC780E28-D286-4A6C-A973-F2B72EDF6024}"/>
                </a:ext>
              </a:extLst>
            </p:cNvPr>
            <p:cNvSpPr>
              <a:spLocks noChangeArrowheads="1"/>
            </p:cNvSpPr>
            <p:nvPr userDrawn="1"/>
          </p:nvSpPr>
          <p:spPr bwMode="auto">
            <a:xfrm>
              <a:off x="554384" y="3731967"/>
              <a:ext cx="941664" cy="950521"/>
            </a:xfrm>
            <a:prstGeom prst="ellipse">
              <a:avLst/>
            </a:prstGeom>
            <a:solidFill>
              <a:schemeClr val="accent2">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38" name="Freeform 10">
              <a:extLst>
                <a:ext uri="{FF2B5EF4-FFF2-40B4-BE49-F238E27FC236}">
                  <a16:creationId xmlns:a16="http://schemas.microsoft.com/office/drawing/2014/main" id="{BFBB7CE1-95E5-4157-A6A9-DEA6D570D429}"/>
                </a:ext>
              </a:extLst>
            </p:cNvPr>
            <p:cNvSpPr>
              <a:spLocks noEditPoints="1"/>
            </p:cNvSpPr>
            <p:nvPr userDrawn="1"/>
          </p:nvSpPr>
          <p:spPr bwMode="auto">
            <a:xfrm>
              <a:off x="547004" y="3726063"/>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sp>
        <p:nvSpPr>
          <p:cNvPr id="39" name="Freeform 15">
            <a:extLst>
              <a:ext uri="{FF2B5EF4-FFF2-40B4-BE49-F238E27FC236}">
                <a16:creationId xmlns:a16="http://schemas.microsoft.com/office/drawing/2014/main" id="{6ACD2E88-567E-44A6-A0BC-B23AD49D6BFF}"/>
              </a:ext>
            </a:extLst>
          </p:cNvPr>
          <p:cNvSpPr>
            <a:spLocks noEditPoints="1"/>
          </p:cNvSpPr>
          <p:nvPr userDrawn="1"/>
        </p:nvSpPr>
        <p:spPr bwMode="auto">
          <a:xfrm>
            <a:off x="3806078" y="1605591"/>
            <a:ext cx="482625" cy="430990"/>
          </a:xfrm>
          <a:custGeom>
            <a:avLst/>
            <a:gdLst/>
            <a:ahLst/>
            <a:cxnLst>
              <a:cxn ang="0">
                <a:pos x="124" y="250"/>
              </a:cxn>
              <a:cxn ang="0">
                <a:pos x="126" y="216"/>
              </a:cxn>
              <a:cxn ang="0">
                <a:pos x="240" y="140"/>
              </a:cxn>
              <a:cxn ang="0">
                <a:pos x="230" y="124"/>
              </a:cxn>
              <a:cxn ang="0">
                <a:pos x="228" y="96"/>
              </a:cxn>
              <a:cxn ang="0">
                <a:pos x="242" y="72"/>
              </a:cxn>
              <a:cxn ang="0">
                <a:pos x="258" y="62"/>
              </a:cxn>
              <a:cxn ang="0">
                <a:pos x="284" y="60"/>
              </a:cxn>
              <a:cxn ang="0">
                <a:pos x="310" y="74"/>
              </a:cxn>
              <a:cxn ang="0">
                <a:pos x="324" y="42"/>
              </a:cxn>
              <a:cxn ang="0">
                <a:pos x="292" y="18"/>
              </a:cxn>
              <a:cxn ang="0">
                <a:pos x="256" y="4"/>
              </a:cxn>
              <a:cxn ang="0">
                <a:pos x="230" y="0"/>
              </a:cxn>
              <a:cxn ang="0">
                <a:pos x="192" y="6"/>
              </a:cxn>
              <a:cxn ang="0">
                <a:pos x="156" y="22"/>
              </a:cxn>
              <a:cxn ang="0">
                <a:pos x="82" y="126"/>
              </a:cxn>
              <a:cxn ang="0">
                <a:pos x="38" y="142"/>
              </a:cxn>
              <a:cxn ang="0">
                <a:pos x="2" y="168"/>
              </a:cxn>
              <a:cxn ang="0">
                <a:pos x="0" y="174"/>
              </a:cxn>
              <a:cxn ang="0">
                <a:pos x="90" y="272"/>
              </a:cxn>
              <a:cxn ang="0">
                <a:pos x="96" y="274"/>
              </a:cxn>
              <a:cxn ang="0">
                <a:pos x="102" y="272"/>
              </a:cxn>
              <a:cxn ang="0">
                <a:pos x="440" y="70"/>
              </a:cxn>
              <a:cxn ang="0">
                <a:pos x="504" y="2"/>
              </a:cxn>
              <a:cxn ang="0">
                <a:pos x="466" y="0"/>
              </a:cxn>
              <a:cxn ang="0">
                <a:pos x="428" y="14"/>
              </a:cxn>
              <a:cxn ang="0">
                <a:pos x="404" y="34"/>
              </a:cxn>
              <a:cxn ang="0">
                <a:pos x="378" y="76"/>
              </a:cxn>
              <a:cxn ang="0">
                <a:pos x="376" y="126"/>
              </a:cxn>
              <a:cxn ang="0">
                <a:pos x="408" y="250"/>
              </a:cxn>
              <a:cxn ang="0">
                <a:pos x="460" y="214"/>
              </a:cxn>
              <a:cxn ang="0">
                <a:pos x="500" y="214"/>
              </a:cxn>
              <a:cxn ang="0">
                <a:pos x="536" y="202"/>
              </a:cxn>
              <a:cxn ang="0">
                <a:pos x="558" y="184"/>
              </a:cxn>
              <a:cxn ang="0">
                <a:pos x="580" y="152"/>
              </a:cxn>
              <a:cxn ang="0">
                <a:pos x="590" y="114"/>
              </a:cxn>
              <a:cxn ang="0">
                <a:pos x="196" y="214"/>
              </a:cxn>
              <a:cxn ang="0">
                <a:pos x="200" y="322"/>
              </a:cxn>
              <a:cxn ang="0">
                <a:pos x="162" y="316"/>
              </a:cxn>
              <a:cxn ang="0">
                <a:pos x="124" y="324"/>
              </a:cxn>
              <a:cxn ang="0">
                <a:pos x="100" y="338"/>
              </a:cxn>
              <a:cxn ang="0">
                <a:pos x="74" y="368"/>
              </a:cxn>
              <a:cxn ang="0">
                <a:pos x="60" y="404"/>
              </a:cxn>
              <a:cxn ang="0">
                <a:pos x="140" y="374"/>
              </a:cxn>
              <a:cxn ang="0">
                <a:pos x="130" y="526"/>
              </a:cxn>
              <a:cxn ang="0">
                <a:pos x="156" y="532"/>
              </a:cxn>
              <a:cxn ang="0">
                <a:pos x="196" y="528"/>
              </a:cxn>
              <a:cxn ang="0">
                <a:pos x="232" y="510"/>
              </a:cxn>
              <a:cxn ang="0">
                <a:pos x="254" y="486"/>
              </a:cxn>
              <a:cxn ang="0">
                <a:pos x="272" y="440"/>
              </a:cxn>
              <a:cxn ang="0">
                <a:pos x="268" y="390"/>
              </a:cxn>
              <a:cxn ang="0">
                <a:pos x="462" y="528"/>
              </a:cxn>
              <a:cxn ang="0">
                <a:pos x="508" y="512"/>
              </a:cxn>
              <a:cxn ang="0">
                <a:pos x="540" y="476"/>
              </a:cxn>
              <a:cxn ang="0">
                <a:pos x="248" y="166"/>
              </a:cxn>
            </a:cxnLst>
            <a:rect l="0" t="0" r="r" b="b"/>
            <a:pathLst>
              <a:path w="590" h="532">
                <a:moveTo>
                  <a:pt x="102" y="272"/>
                </a:moveTo>
                <a:lnTo>
                  <a:pt x="124" y="250"/>
                </a:lnTo>
                <a:lnTo>
                  <a:pt x="124" y="250"/>
                </a:lnTo>
                <a:lnTo>
                  <a:pt x="128" y="244"/>
                </a:lnTo>
                <a:lnTo>
                  <a:pt x="128" y="238"/>
                </a:lnTo>
                <a:lnTo>
                  <a:pt x="126" y="216"/>
                </a:lnTo>
                <a:lnTo>
                  <a:pt x="144" y="198"/>
                </a:lnTo>
                <a:lnTo>
                  <a:pt x="170" y="206"/>
                </a:lnTo>
                <a:lnTo>
                  <a:pt x="240" y="140"/>
                </a:lnTo>
                <a:lnTo>
                  <a:pt x="240" y="140"/>
                </a:lnTo>
                <a:lnTo>
                  <a:pt x="234" y="132"/>
                </a:lnTo>
                <a:lnTo>
                  <a:pt x="230" y="124"/>
                </a:lnTo>
                <a:lnTo>
                  <a:pt x="228" y="114"/>
                </a:lnTo>
                <a:lnTo>
                  <a:pt x="226" y="106"/>
                </a:lnTo>
                <a:lnTo>
                  <a:pt x="228" y="96"/>
                </a:lnTo>
                <a:lnTo>
                  <a:pt x="230" y="88"/>
                </a:lnTo>
                <a:lnTo>
                  <a:pt x="234" y="80"/>
                </a:lnTo>
                <a:lnTo>
                  <a:pt x="242" y="72"/>
                </a:lnTo>
                <a:lnTo>
                  <a:pt x="242" y="72"/>
                </a:lnTo>
                <a:lnTo>
                  <a:pt x="248" y="66"/>
                </a:lnTo>
                <a:lnTo>
                  <a:pt x="258" y="62"/>
                </a:lnTo>
                <a:lnTo>
                  <a:pt x="266" y="60"/>
                </a:lnTo>
                <a:lnTo>
                  <a:pt x="276" y="58"/>
                </a:lnTo>
                <a:lnTo>
                  <a:pt x="284" y="60"/>
                </a:lnTo>
                <a:lnTo>
                  <a:pt x="294" y="62"/>
                </a:lnTo>
                <a:lnTo>
                  <a:pt x="302" y="68"/>
                </a:lnTo>
                <a:lnTo>
                  <a:pt x="310" y="74"/>
                </a:lnTo>
                <a:lnTo>
                  <a:pt x="332" y="52"/>
                </a:lnTo>
                <a:lnTo>
                  <a:pt x="332" y="52"/>
                </a:lnTo>
                <a:lnTo>
                  <a:pt x="324" y="42"/>
                </a:lnTo>
                <a:lnTo>
                  <a:pt x="314" y="32"/>
                </a:lnTo>
                <a:lnTo>
                  <a:pt x="304" y="24"/>
                </a:lnTo>
                <a:lnTo>
                  <a:pt x="292" y="18"/>
                </a:lnTo>
                <a:lnTo>
                  <a:pt x="282" y="12"/>
                </a:lnTo>
                <a:lnTo>
                  <a:pt x="270" y="6"/>
                </a:lnTo>
                <a:lnTo>
                  <a:pt x="256" y="4"/>
                </a:lnTo>
                <a:lnTo>
                  <a:pt x="244" y="2"/>
                </a:lnTo>
                <a:lnTo>
                  <a:pt x="244" y="2"/>
                </a:lnTo>
                <a:lnTo>
                  <a:pt x="230" y="0"/>
                </a:lnTo>
                <a:lnTo>
                  <a:pt x="218" y="2"/>
                </a:lnTo>
                <a:lnTo>
                  <a:pt x="204" y="2"/>
                </a:lnTo>
                <a:lnTo>
                  <a:pt x="192" y="6"/>
                </a:lnTo>
                <a:lnTo>
                  <a:pt x="180" y="10"/>
                </a:lnTo>
                <a:lnTo>
                  <a:pt x="168" y="16"/>
                </a:lnTo>
                <a:lnTo>
                  <a:pt x="156" y="22"/>
                </a:lnTo>
                <a:lnTo>
                  <a:pt x="146" y="30"/>
                </a:lnTo>
                <a:lnTo>
                  <a:pt x="76" y="96"/>
                </a:lnTo>
                <a:lnTo>
                  <a:pt x="82" y="126"/>
                </a:lnTo>
                <a:lnTo>
                  <a:pt x="58" y="148"/>
                </a:lnTo>
                <a:lnTo>
                  <a:pt x="38" y="142"/>
                </a:lnTo>
                <a:lnTo>
                  <a:pt x="38" y="142"/>
                </a:lnTo>
                <a:lnTo>
                  <a:pt x="32" y="144"/>
                </a:lnTo>
                <a:lnTo>
                  <a:pt x="24" y="146"/>
                </a:lnTo>
                <a:lnTo>
                  <a:pt x="2" y="168"/>
                </a:lnTo>
                <a:lnTo>
                  <a:pt x="2" y="168"/>
                </a:lnTo>
                <a:lnTo>
                  <a:pt x="0" y="172"/>
                </a:lnTo>
                <a:lnTo>
                  <a:pt x="0" y="174"/>
                </a:lnTo>
                <a:lnTo>
                  <a:pt x="0" y="178"/>
                </a:lnTo>
                <a:lnTo>
                  <a:pt x="2" y="180"/>
                </a:lnTo>
                <a:lnTo>
                  <a:pt x="90" y="272"/>
                </a:lnTo>
                <a:lnTo>
                  <a:pt x="90" y="272"/>
                </a:lnTo>
                <a:lnTo>
                  <a:pt x="92" y="274"/>
                </a:lnTo>
                <a:lnTo>
                  <a:pt x="96" y="274"/>
                </a:lnTo>
                <a:lnTo>
                  <a:pt x="98" y="274"/>
                </a:lnTo>
                <a:lnTo>
                  <a:pt x="102" y="272"/>
                </a:lnTo>
                <a:lnTo>
                  <a:pt x="102" y="272"/>
                </a:lnTo>
                <a:close/>
                <a:moveTo>
                  <a:pt x="508" y="158"/>
                </a:moveTo>
                <a:lnTo>
                  <a:pt x="460" y="124"/>
                </a:lnTo>
                <a:lnTo>
                  <a:pt x="440" y="70"/>
                </a:lnTo>
                <a:lnTo>
                  <a:pt x="518" y="6"/>
                </a:lnTo>
                <a:lnTo>
                  <a:pt x="518" y="6"/>
                </a:lnTo>
                <a:lnTo>
                  <a:pt x="504" y="2"/>
                </a:lnTo>
                <a:lnTo>
                  <a:pt x="492" y="0"/>
                </a:lnTo>
                <a:lnTo>
                  <a:pt x="478" y="0"/>
                </a:lnTo>
                <a:lnTo>
                  <a:pt x="466" y="0"/>
                </a:lnTo>
                <a:lnTo>
                  <a:pt x="452" y="4"/>
                </a:lnTo>
                <a:lnTo>
                  <a:pt x="440" y="8"/>
                </a:lnTo>
                <a:lnTo>
                  <a:pt x="428" y="14"/>
                </a:lnTo>
                <a:lnTo>
                  <a:pt x="416" y="22"/>
                </a:lnTo>
                <a:lnTo>
                  <a:pt x="416" y="22"/>
                </a:lnTo>
                <a:lnTo>
                  <a:pt x="404" y="34"/>
                </a:lnTo>
                <a:lnTo>
                  <a:pt x="394" y="46"/>
                </a:lnTo>
                <a:lnTo>
                  <a:pt x="384" y="62"/>
                </a:lnTo>
                <a:lnTo>
                  <a:pt x="378" y="76"/>
                </a:lnTo>
                <a:lnTo>
                  <a:pt x="376" y="92"/>
                </a:lnTo>
                <a:lnTo>
                  <a:pt x="374" y="110"/>
                </a:lnTo>
                <a:lnTo>
                  <a:pt x="376" y="126"/>
                </a:lnTo>
                <a:lnTo>
                  <a:pt x="380" y="142"/>
                </a:lnTo>
                <a:lnTo>
                  <a:pt x="338" y="184"/>
                </a:lnTo>
                <a:lnTo>
                  <a:pt x="408" y="250"/>
                </a:lnTo>
                <a:lnTo>
                  <a:pt x="448" y="210"/>
                </a:lnTo>
                <a:lnTo>
                  <a:pt x="448" y="210"/>
                </a:lnTo>
                <a:lnTo>
                  <a:pt x="460" y="214"/>
                </a:lnTo>
                <a:lnTo>
                  <a:pt x="474" y="216"/>
                </a:lnTo>
                <a:lnTo>
                  <a:pt x="486" y="216"/>
                </a:lnTo>
                <a:lnTo>
                  <a:pt x="500" y="214"/>
                </a:lnTo>
                <a:lnTo>
                  <a:pt x="512" y="212"/>
                </a:lnTo>
                <a:lnTo>
                  <a:pt x="524" y="208"/>
                </a:lnTo>
                <a:lnTo>
                  <a:pt x="536" y="202"/>
                </a:lnTo>
                <a:lnTo>
                  <a:pt x="548" y="194"/>
                </a:lnTo>
                <a:lnTo>
                  <a:pt x="548" y="194"/>
                </a:lnTo>
                <a:lnTo>
                  <a:pt x="558" y="184"/>
                </a:lnTo>
                <a:lnTo>
                  <a:pt x="568" y="174"/>
                </a:lnTo>
                <a:lnTo>
                  <a:pt x="574" y="164"/>
                </a:lnTo>
                <a:lnTo>
                  <a:pt x="580" y="152"/>
                </a:lnTo>
                <a:lnTo>
                  <a:pt x="586" y="140"/>
                </a:lnTo>
                <a:lnTo>
                  <a:pt x="588" y="128"/>
                </a:lnTo>
                <a:lnTo>
                  <a:pt x="590" y="114"/>
                </a:lnTo>
                <a:lnTo>
                  <a:pt x="590" y="102"/>
                </a:lnTo>
                <a:lnTo>
                  <a:pt x="508" y="158"/>
                </a:lnTo>
                <a:close/>
                <a:moveTo>
                  <a:pt x="196" y="214"/>
                </a:moveTo>
                <a:lnTo>
                  <a:pt x="248" y="274"/>
                </a:lnTo>
                <a:lnTo>
                  <a:pt x="200" y="322"/>
                </a:lnTo>
                <a:lnTo>
                  <a:pt x="200" y="322"/>
                </a:lnTo>
                <a:lnTo>
                  <a:pt x="188" y="318"/>
                </a:lnTo>
                <a:lnTo>
                  <a:pt x="174" y="316"/>
                </a:lnTo>
                <a:lnTo>
                  <a:pt x="162" y="316"/>
                </a:lnTo>
                <a:lnTo>
                  <a:pt x="148" y="318"/>
                </a:lnTo>
                <a:lnTo>
                  <a:pt x="136" y="320"/>
                </a:lnTo>
                <a:lnTo>
                  <a:pt x="124" y="324"/>
                </a:lnTo>
                <a:lnTo>
                  <a:pt x="112" y="330"/>
                </a:lnTo>
                <a:lnTo>
                  <a:pt x="100" y="338"/>
                </a:lnTo>
                <a:lnTo>
                  <a:pt x="100" y="338"/>
                </a:lnTo>
                <a:lnTo>
                  <a:pt x="90" y="348"/>
                </a:lnTo>
                <a:lnTo>
                  <a:pt x="80" y="358"/>
                </a:lnTo>
                <a:lnTo>
                  <a:pt x="74" y="368"/>
                </a:lnTo>
                <a:lnTo>
                  <a:pt x="68" y="380"/>
                </a:lnTo>
                <a:lnTo>
                  <a:pt x="62" y="392"/>
                </a:lnTo>
                <a:lnTo>
                  <a:pt x="60" y="404"/>
                </a:lnTo>
                <a:lnTo>
                  <a:pt x="58" y="418"/>
                </a:lnTo>
                <a:lnTo>
                  <a:pt x="58" y="430"/>
                </a:lnTo>
                <a:lnTo>
                  <a:pt x="140" y="374"/>
                </a:lnTo>
                <a:lnTo>
                  <a:pt x="188" y="408"/>
                </a:lnTo>
                <a:lnTo>
                  <a:pt x="208" y="462"/>
                </a:lnTo>
                <a:lnTo>
                  <a:pt x="130" y="526"/>
                </a:lnTo>
                <a:lnTo>
                  <a:pt x="130" y="526"/>
                </a:lnTo>
                <a:lnTo>
                  <a:pt x="144" y="530"/>
                </a:lnTo>
                <a:lnTo>
                  <a:pt x="156" y="532"/>
                </a:lnTo>
                <a:lnTo>
                  <a:pt x="170" y="532"/>
                </a:lnTo>
                <a:lnTo>
                  <a:pt x="182" y="532"/>
                </a:lnTo>
                <a:lnTo>
                  <a:pt x="196" y="528"/>
                </a:lnTo>
                <a:lnTo>
                  <a:pt x="208" y="524"/>
                </a:lnTo>
                <a:lnTo>
                  <a:pt x="220" y="518"/>
                </a:lnTo>
                <a:lnTo>
                  <a:pt x="232" y="510"/>
                </a:lnTo>
                <a:lnTo>
                  <a:pt x="232" y="510"/>
                </a:lnTo>
                <a:lnTo>
                  <a:pt x="244" y="498"/>
                </a:lnTo>
                <a:lnTo>
                  <a:pt x="254" y="486"/>
                </a:lnTo>
                <a:lnTo>
                  <a:pt x="264" y="470"/>
                </a:lnTo>
                <a:lnTo>
                  <a:pt x="270" y="456"/>
                </a:lnTo>
                <a:lnTo>
                  <a:pt x="272" y="440"/>
                </a:lnTo>
                <a:lnTo>
                  <a:pt x="274" y="422"/>
                </a:lnTo>
                <a:lnTo>
                  <a:pt x="272" y="406"/>
                </a:lnTo>
                <a:lnTo>
                  <a:pt x="268" y="390"/>
                </a:lnTo>
                <a:lnTo>
                  <a:pt x="310" y="348"/>
                </a:lnTo>
                <a:lnTo>
                  <a:pt x="462" y="528"/>
                </a:lnTo>
                <a:lnTo>
                  <a:pt x="462" y="528"/>
                </a:lnTo>
                <a:lnTo>
                  <a:pt x="480" y="524"/>
                </a:lnTo>
                <a:lnTo>
                  <a:pt x="494" y="520"/>
                </a:lnTo>
                <a:lnTo>
                  <a:pt x="508" y="512"/>
                </a:lnTo>
                <a:lnTo>
                  <a:pt x="522" y="502"/>
                </a:lnTo>
                <a:lnTo>
                  <a:pt x="532" y="490"/>
                </a:lnTo>
                <a:lnTo>
                  <a:pt x="540" y="476"/>
                </a:lnTo>
                <a:lnTo>
                  <a:pt x="546" y="460"/>
                </a:lnTo>
                <a:lnTo>
                  <a:pt x="550" y="444"/>
                </a:lnTo>
                <a:lnTo>
                  <a:pt x="248" y="166"/>
                </a:lnTo>
                <a:lnTo>
                  <a:pt x="196" y="21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8" name="Oval 47">
            <a:extLst>
              <a:ext uri="{FF2B5EF4-FFF2-40B4-BE49-F238E27FC236}">
                <a16:creationId xmlns:a16="http://schemas.microsoft.com/office/drawing/2014/main" id="{FDBB38E5-C934-4BE6-B15D-D02128AEB8A3}"/>
              </a:ext>
            </a:extLst>
          </p:cNvPr>
          <p:cNvSpPr/>
          <p:nvPr userDrawn="1"/>
        </p:nvSpPr>
        <p:spPr>
          <a:xfrm>
            <a:off x="5210016" y="2667272"/>
            <a:ext cx="1008299" cy="1008299"/>
          </a:xfrm>
          <a:prstGeom prst="ellipse">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l="-5000" r="-5000"/>
            </a:stretch>
          </a:blipFill>
          <a:ln>
            <a:noFill/>
          </a:ln>
        </p:spPr>
        <p:style>
          <a:lnRef idx="2">
            <a:scrgbClr r="0" g="0" b="0"/>
          </a:lnRef>
          <a:fillRef idx="1">
            <a:scrgbClr r="0" g="0" b="0"/>
          </a:fillRef>
          <a:effectRef idx="0">
            <a:schemeClr val="accent2">
              <a:tint val="40000"/>
              <a:hueOff val="0"/>
              <a:satOff val="0"/>
              <a:lumOff val="0"/>
              <a:alphaOff val="0"/>
            </a:schemeClr>
          </a:effectRef>
          <a:fontRef idx="minor">
            <a:schemeClr val="lt1">
              <a:hueOff val="0"/>
              <a:satOff val="0"/>
              <a:lumOff val="0"/>
              <a:alphaOff val="0"/>
            </a:schemeClr>
          </a:fontRef>
        </p:style>
      </p:sp>
      <p:sp>
        <p:nvSpPr>
          <p:cNvPr id="49" name="Oval 48" descr="Fork In Road with solid fill">
            <a:extLst>
              <a:ext uri="{FF2B5EF4-FFF2-40B4-BE49-F238E27FC236}">
                <a16:creationId xmlns:a16="http://schemas.microsoft.com/office/drawing/2014/main" id="{66A79DED-622E-47C9-B796-2130BDA21CA5}"/>
              </a:ext>
            </a:extLst>
          </p:cNvPr>
          <p:cNvSpPr/>
          <p:nvPr userDrawn="1"/>
        </p:nvSpPr>
        <p:spPr>
          <a:xfrm>
            <a:off x="6765370" y="2632010"/>
            <a:ext cx="1008299" cy="1008299"/>
          </a:xfrm>
          <a:prstGeom prst="ellipse">
            <a:avLst/>
          </a:prstGeom>
          <a:blipFill dpi="0" rotWithShape="1">
            <a:blip>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l="2000" t="2000" r="2000" b="2000"/>
            </a:stretch>
          </a:blipFill>
          <a:ln>
            <a:noFill/>
          </a:ln>
        </p:spPr>
        <p:style>
          <a:lnRef idx="2">
            <a:scrgbClr r="0" g="0" b="0"/>
          </a:lnRef>
          <a:fillRef idx="1">
            <a:scrgbClr r="0" g="0" b="0"/>
          </a:fillRef>
          <a:effectRef idx="0">
            <a:schemeClr val="accent2">
              <a:tint val="40000"/>
              <a:hueOff val="0"/>
              <a:satOff val="0"/>
              <a:lumOff val="0"/>
              <a:alphaOff val="0"/>
            </a:schemeClr>
          </a:effectRef>
          <a:fontRef idx="minor">
            <a:schemeClr val="lt1">
              <a:hueOff val="0"/>
              <a:satOff val="0"/>
              <a:lumOff val="0"/>
              <a:alphaOff val="0"/>
            </a:schemeClr>
          </a:fontRef>
        </p:style>
      </p:sp>
      <p:sp>
        <p:nvSpPr>
          <p:cNvPr id="50" name="Oval 49" descr="Badge Follow with solid fill">
            <a:extLst>
              <a:ext uri="{FF2B5EF4-FFF2-40B4-BE49-F238E27FC236}">
                <a16:creationId xmlns:a16="http://schemas.microsoft.com/office/drawing/2014/main" id="{B8EB5578-A6ED-4861-86AD-A1C73E254C87}"/>
              </a:ext>
            </a:extLst>
          </p:cNvPr>
          <p:cNvSpPr/>
          <p:nvPr userDrawn="1"/>
        </p:nvSpPr>
        <p:spPr>
          <a:xfrm>
            <a:off x="8073104" y="2624876"/>
            <a:ext cx="1008299" cy="1008299"/>
          </a:xfrm>
          <a:prstGeom prst="ellipse">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a:blipFill>
          <a:ln>
            <a:noFill/>
          </a:ln>
        </p:spPr>
        <p:style>
          <a:lnRef idx="2">
            <a:scrgbClr r="0" g="0" b="0"/>
          </a:lnRef>
          <a:fillRef idx="1">
            <a:scrgbClr r="0" g="0" b="0"/>
          </a:fillRef>
          <a:effectRef idx="0">
            <a:schemeClr val="accent2">
              <a:tint val="40000"/>
              <a:hueOff val="0"/>
              <a:satOff val="0"/>
              <a:lumOff val="0"/>
              <a:alphaOff val="0"/>
            </a:schemeClr>
          </a:effectRef>
          <a:fontRef idx="minor">
            <a:schemeClr val="lt1">
              <a:hueOff val="0"/>
              <a:satOff val="0"/>
              <a:lumOff val="0"/>
              <a:alphaOff val="0"/>
            </a:schemeClr>
          </a:fontRef>
        </p:style>
      </p:sp>
      <p:sp>
        <p:nvSpPr>
          <p:cNvPr id="51" name="Oval 50" descr="Inbox Check with solid fill">
            <a:extLst>
              <a:ext uri="{FF2B5EF4-FFF2-40B4-BE49-F238E27FC236}">
                <a16:creationId xmlns:a16="http://schemas.microsoft.com/office/drawing/2014/main" id="{26395799-3985-40E0-B556-357ED49A2359}"/>
              </a:ext>
            </a:extLst>
          </p:cNvPr>
          <p:cNvSpPr/>
          <p:nvPr userDrawn="1"/>
        </p:nvSpPr>
        <p:spPr>
          <a:xfrm>
            <a:off x="9380838" y="2624877"/>
            <a:ext cx="1008299" cy="1008299"/>
          </a:xfrm>
          <a:prstGeom prst="ellipse">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p:spPr>
        <p:style>
          <a:lnRef idx="2">
            <a:scrgbClr r="0" g="0" b="0"/>
          </a:lnRef>
          <a:fillRef idx="1">
            <a:scrgbClr r="0" g="0" b="0"/>
          </a:fillRef>
          <a:effectRef idx="0">
            <a:schemeClr val="accent2">
              <a:tint val="40000"/>
              <a:hueOff val="0"/>
              <a:satOff val="0"/>
              <a:lumOff val="0"/>
              <a:alphaOff val="0"/>
            </a:schemeClr>
          </a:effectRef>
          <a:fontRef idx="minor">
            <a:schemeClr val="lt1">
              <a:hueOff val="0"/>
              <a:satOff val="0"/>
              <a:lumOff val="0"/>
              <a:alphaOff val="0"/>
            </a:schemeClr>
          </a:fontRef>
        </p:style>
      </p:sp>
      <p:sp>
        <p:nvSpPr>
          <p:cNvPr id="52" name="Oval 51" descr="Bank with solid fill">
            <a:extLst>
              <a:ext uri="{FF2B5EF4-FFF2-40B4-BE49-F238E27FC236}">
                <a16:creationId xmlns:a16="http://schemas.microsoft.com/office/drawing/2014/main" id="{0A39E6C1-FAC2-44A9-8AC9-E934D29EF44F}"/>
              </a:ext>
            </a:extLst>
          </p:cNvPr>
          <p:cNvSpPr/>
          <p:nvPr userDrawn="1"/>
        </p:nvSpPr>
        <p:spPr>
          <a:xfrm>
            <a:off x="10564041" y="2477141"/>
            <a:ext cx="1303773" cy="1303773"/>
          </a:xfrm>
          <a:prstGeom prst="ellipse">
            <a:avLst/>
          </a:prstGeom>
          <a:blipFill dpi="0" rotWithShape="1">
            <a:blip>
              <a:extLst>
                <a:ext uri="{96DAC541-7B7A-43D3-8B79-37D633B846F1}">
                  <asvg:svgBlip xmlns:asvg="http://schemas.microsoft.com/office/drawing/2016/SVG/main" r:embed="rId7"/>
                </a:ext>
              </a:extLst>
            </a:blip>
            <a:srcRect/>
            <a:stretch>
              <a:fillRect l="5000" t="4000" r="5000" b="10000"/>
            </a:stretch>
          </a:blipFill>
          <a:ln>
            <a:noFill/>
          </a:ln>
        </p:spPr>
        <p:style>
          <a:lnRef idx="2">
            <a:scrgbClr r="0" g="0" b="0"/>
          </a:lnRef>
          <a:fillRef idx="1">
            <a:scrgbClr r="0" g="0" b="0"/>
          </a:fillRef>
          <a:effectRef idx="0">
            <a:schemeClr val="accent2">
              <a:tint val="40000"/>
              <a:hueOff val="0"/>
              <a:satOff val="0"/>
              <a:lumOff val="0"/>
              <a:alphaOff val="0"/>
            </a:schemeClr>
          </a:effectRef>
          <a:fontRef idx="minor">
            <a:schemeClr val="lt1">
              <a:hueOff val="0"/>
              <a:satOff val="0"/>
              <a:lumOff val="0"/>
              <a:alphaOff val="0"/>
            </a:schemeClr>
          </a:fontRef>
        </p:style>
      </p:sp>
      <p:sp>
        <p:nvSpPr>
          <p:cNvPr id="53" name="Oval 52" descr="Boardroom">
            <a:extLst>
              <a:ext uri="{FF2B5EF4-FFF2-40B4-BE49-F238E27FC236}">
                <a16:creationId xmlns:a16="http://schemas.microsoft.com/office/drawing/2014/main" id="{74DB6907-7867-4874-BBB4-8096CC78540D}"/>
              </a:ext>
            </a:extLst>
          </p:cNvPr>
          <p:cNvSpPr/>
          <p:nvPr userDrawn="1"/>
        </p:nvSpPr>
        <p:spPr>
          <a:xfrm>
            <a:off x="10636697" y="1345774"/>
            <a:ext cx="1008299" cy="1008299"/>
          </a:xfrm>
          <a:prstGeom prst="ellipse">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a:noFill/>
          </a:ln>
        </p:spPr>
        <p:style>
          <a:lnRef idx="2">
            <a:scrgbClr r="0" g="0" b="0"/>
          </a:lnRef>
          <a:fillRef idx="1">
            <a:scrgbClr r="0" g="0" b="0"/>
          </a:fillRef>
          <a:effectRef idx="0">
            <a:schemeClr val="accent2">
              <a:tint val="40000"/>
              <a:hueOff val="0"/>
              <a:satOff val="0"/>
              <a:lumOff val="0"/>
              <a:alphaOff val="0"/>
            </a:schemeClr>
          </a:effectRef>
          <a:fontRef idx="minor">
            <a:schemeClr val="lt1">
              <a:hueOff val="0"/>
              <a:satOff val="0"/>
              <a:lumOff val="0"/>
              <a:alphaOff val="0"/>
            </a:schemeClr>
          </a:fontRef>
        </p:style>
      </p:sp>
      <p:sp>
        <p:nvSpPr>
          <p:cNvPr id="54" name="Oval 53" descr="Stopwatch with solid fill">
            <a:extLst>
              <a:ext uri="{FF2B5EF4-FFF2-40B4-BE49-F238E27FC236}">
                <a16:creationId xmlns:a16="http://schemas.microsoft.com/office/drawing/2014/main" id="{B9FDBB6D-DC07-4D8A-A9CD-D6DA5FAF4AD9}"/>
              </a:ext>
            </a:extLst>
          </p:cNvPr>
          <p:cNvSpPr/>
          <p:nvPr userDrawn="1"/>
        </p:nvSpPr>
        <p:spPr>
          <a:xfrm>
            <a:off x="9446708" y="1370702"/>
            <a:ext cx="1008299" cy="1008299"/>
          </a:xfrm>
          <a:prstGeom prst="ellipse">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a:blipFill>
          <a:ln>
            <a:noFill/>
          </a:ln>
        </p:spPr>
        <p:style>
          <a:lnRef idx="2">
            <a:scrgbClr r="0" g="0" b="0"/>
          </a:lnRef>
          <a:fillRef idx="1">
            <a:scrgbClr r="0" g="0" b="0"/>
          </a:fillRef>
          <a:effectRef idx="0">
            <a:schemeClr val="accent2">
              <a:tint val="40000"/>
              <a:hueOff val="0"/>
              <a:satOff val="0"/>
              <a:lumOff val="0"/>
              <a:alphaOff val="0"/>
            </a:schemeClr>
          </a:effectRef>
          <a:fontRef idx="minor">
            <a:schemeClr val="lt1">
              <a:hueOff val="0"/>
              <a:satOff val="0"/>
              <a:lumOff val="0"/>
              <a:alphaOff val="0"/>
            </a:schemeClr>
          </a:fontRef>
        </p:style>
      </p:sp>
      <p:sp>
        <p:nvSpPr>
          <p:cNvPr id="55" name="Oval 54" descr="Deciduous tree outline">
            <a:extLst>
              <a:ext uri="{FF2B5EF4-FFF2-40B4-BE49-F238E27FC236}">
                <a16:creationId xmlns:a16="http://schemas.microsoft.com/office/drawing/2014/main" id="{B29CF6BA-B523-4712-A559-5A3B33FA2179}"/>
              </a:ext>
            </a:extLst>
          </p:cNvPr>
          <p:cNvSpPr/>
          <p:nvPr userDrawn="1"/>
        </p:nvSpPr>
        <p:spPr>
          <a:xfrm>
            <a:off x="8205168" y="1358558"/>
            <a:ext cx="1008299" cy="1008299"/>
          </a:xfrm>
          <a:prstGeom prst="ellipse">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a:blipFill>
          <a:ln>
            <a:noFill/>
          </a:ln>
        </p:spPr>
        <p:style>
          <a:lnRef idx="2">
            <a:scrgbClr r="0" g="0" b="0"/>
          </a:lnRef>
          <a:fillRef idx="1">
            <a:scrgbClr r="0" g="0" b="0"/>
          </a:fillRef>
          <a:effectRef idx="0">
            <a:schemeClr val="accent2">
              <a:tint val="40000"/>
              <a:hueOff val="0"/>
              <a:satOff val="0"/>
              <a:lumOff val="0"/>
              <a:alphaOff val="0"/>
            </a:schemeClr>
          </a:effectRef>
          <a:fontRef idx="minor">
            <a:schemeClr val="lt1">
              <a:hueOff val="0"/>
              <a:satOff val="0"/>
              <a:lumOff val="0"/>
              <a:alphaOff val="0"/>
            </a:schemeClr>
          </a:fontRef>
        </p:style>
      </p:sp>
      <p:grpSp>
        <p:nvGrpSpPr>
          <p:cNvPr id="109" name="Group 108">
            <a:extLst>
              <a:ext uri="{FF2B5EF4-FFF2-40B4-BE49-F238E27FC236}">
                <a16:creationId xmlns:a16="http://schemas.microsoft.com/office/drawing/2014/main" id="{D87C373F-DDCE-4330-A34A-F6C452F21F81}"/>
              </a:ext>
            </a:extLst>
          </p:cNvPr>
          <p:cNvGrpSpPr/>
          <p:nvPr userDrawn="1"/>
        </p:nvGrpSpPr>
        <p:grpSpPr>
          <a:xfrm>
            <a:off x="2083552" y="2477141"/>
            <a:ext cx="1005130" cy="1012511"/>
            <a:chOff x="2083552" y="2477141"/>
            <a:chExt cx="1005130" cy="1012511"/>
          </a:xfrm>
        </p:grpSpPr>
        <p:sp>
          <p:nvSpPr>
            <p:cNvPr id="56" name="Oval 5">
              <a:extLst>
                <a:ext uri="{FF2B5EF4-FFF2-40B4-BE49-F238E27FC236}">
                  <a16:creationId xmlns:a16="http://schemas.microsoft.com/office/drawing/2014/main" id="{FC787BAE-CB19-480D-8A29-A20B2E97FF5C}"/>
                </a:ext>
              </a:extLst>
            </p:cNvPr>
            <p:cNvSpPr>
              <a:spLocks noChangeArrowheads="1"/>
            </p:cNvSpPr>
            <p:nvPr userDrawn="1"/>
          </p:nvSpPr>
          <p:spPr bwMode="auto">
            <a:xfrm>
              <a:off x="2083552" y="2477141"/>
              <a:ext cx="1005130" cy="1012511"/>
            </a:xfrm>
            <a:prstGeom prst="ellipse">
              <a:avLst/>
            </a:prstGeom>
            <a:solidFill>
              <a:schemeClr val="accent1">
                <a:lumMod val="100000"/>
              </a:schemeClr>
            </a:solidFill>
            <a:ln w="9525" cap="flat" cmpd="sng" algn="ctr">
              <a:solidFill>
                <a:schemeClr val="accent1">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57" name="Oval 6">
              <a:extLst>
                <a:ext uri="{FF2B5EF4-FFF2-40B4-BE49-F238E27FC236}">
                  <a16:creationId xmlns:a16="http://schemas.microsoft.com/office/drawing/2014/main" id="{3A77A16D-E47B-4D24-9E53-C6B751497A62}"/>
                </a:ext>
              </a:extLst>
            </p:cNvPr>
            <p:cNvSpPr>
              <a:spLocks noChangeArrowheads="1"/>
            </p:cNvSpPr>
            <p:nvPr userDrawn="1"/>
          </p:nvSpPr>
          <p:spPr bwMode="auto">
            <a:xfrm>
              <a:off x="2114548" y="2508136"/>
              <a:ext cx="943141" cy="950521"/>
            </a:xfrm>
            <a:prstGeom prst="ellipse">
              <a:avLst/>
            </a:pr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58" name="Freeform 7">
              <a:extLst>
                <a:ext uri="{FF2B5EF4-FFF2-40B4-BE49-F238E27FC236}">
                  <a16:creationId xmlns:a16="http://schemas.microsoft.com/office/drawing/2014/main" id="{58BD0CF9-5118-4C1D-BBE0-DFC68DE83D27}"/>
                </a:ext>
              </a:extLst>
            </p:cNvPr>
            <p:cNvSpPr>
              <a:spLocks noEditPoints="1"/>
            </p:cNvSpPr>
            <p:nvPr userDrawn="1"/>
          </p:nvSpPr>
          <p:spPr bwMode="auto">
            <a:xfrm>
              <a:off x="2108644" y="2502232"/>
              <a:ext cx="954948"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2" y="274"/>
                    <a:pt x="0" y="213"/>
                    <a:pt x="0" y="137"/>
                  </a:cubicBezTo>
                  <a:cubicBezTo>
                    <a:pt x="0" y="61"/>
                    <a:pt x="62" y="0"/>
                    <a:pt x="137" y="0"/>
                  </a:cubicBezTo>
                  <a:cubicBezTo>
                    <a:pt x="213" y="0"/>
                    <a:pt x="274" y="61"/>
                    <a:pt x="274" y="137"/>
                  </a:cubicBezTo>
                  <a:cubicBezTo>
                    <a:pt x="274" y="213"/>
                    <a:pt x="213" y="274"/>
                    <a:pt x="137" y="274"/>
                  </a:cubicBezTo>
                  <a:close/>
                  <a:moveTo>
                    <a:pt x="137" y="4"/>
                  </a:moveTo>
                  <a:cubicBezTo>
                    <a:pt x="64" y="4"/>
                    <a:pt x="4" y="64"/>
                    <a:pt x="4" y="137"/>
                  </a:cubicBezTo>
                  <a:cubicBezTo>
                    <a:pt x="4" y="210"/>
                    <a:pt x="64" y="270"/>
                    <a:pt x="137" y="270"/>
                  </a:cubicBezTo>
                  <a:cubicBezTo>
                    <a:pt x="211" y="270"/>
                    <a:pt x="270" y="210"/>
                    <a:pt x="270" y="137"/>
                  </a:cubicBezTo>
                  <a:cubicBezTo>
                    <a:pt x="270" y="64"/>
                    <a:pt x="211"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nvGrpSpPr>
            <p:cNvPr id="62" name="Group 61">
              <a:extLst>
                <a:ext uri="{FF2B5EF4-FFF2-40B4-BE49-F238E27FC236}">
                  <a16:creationId xmlns:a16="http://schemas.microsoft.com/office/drawing/2014/main" id="{E8688FBE-E4B4-4A47-BAA0-7B42BBCF8C58}"/>
                </a:ext>
              </a:extLst>
            </p:cNvPr>
            <p:cNvGrpSpPr>
              <a:grpSpLocks/>
            </p:cNvGrpSpPr>
            <p:nvPr userDrawn="1"/>
          </p:nvGrpSpPr>
          <p:grpSpPr>
            <a:xfrm>
              <a:off x="2236104" y="2581815"/>
              <a:ext cx="700030" cy="673860"/>
              <a:chOff x="1990725" y="4203700"/>
              <a:chExt cx="509588" cy="490538"/>
            </a:xfrm>
          </p:grpSpPr>
          <p:sp>
            <p:nvSpPr>
              <p:cNvPr id="63" name="Freeform 181">
                <a:extLst>
                  <a:ext uri="{FF2B5EF4-FFF2-40B4-BE49-F238E27FC236}">
                    <a16:creationId xmlns:a16="http://schemas.microsoft.com/office/drawing/2014/main" id="{328A957C-E986-478E-9EA1-FA67FF758ED3}"/>
                  </a:ext>
                </a:extLst>
              </p:cNvPr>
              <p:cNvSpPr>
                <a:spLocks/>
              </p:cNvSpPr>
              <p:nvPr/>
            </p:nvSpPr>
            <p:spPr bwMode="auto">
              <a:xfrm>
                <a:off x="2170113" y="4203700"/>
                <a:ext cx="155575" cy="174625"/>
              </a:xfrm>
              <a:custGeom>
                <a:avLst/>
                <a:gdLst/>
                <a:ahLst/>
                <a:cxnLst>
                  <a:cxn ang="0">
                    <a:pos x="588" y="545"/>
                  </a:cxn>
                  <a:cxn ang="0">
                    <a:pos x="583" y="489"/>
                  </a:cxn>
                  <a:cxn ang="0">
                    <a:pos x="574" y="458"/>
                  </a:cxn>
                  <a:cxn ang="0">
                    <a:pos x="565" y="433"/>
                  </a:cxn>
                  <a:cxn ang="0">
                    <a:pos x="540" y="409"/>
                  </a:cxn>
                  <a:cxn ang="0">
                    <a:pos x="513" y="395"/>
                  </a:cxn>
                  <a:cxn ang="0">
                    <a:pos x="480" y="386"/>
                  </a:cxn>
                  <a:cxn ang="0">
                    <a:pos x="406" y="370"/>
                  </a:cxn>
                  <a:cxn ang="0">
                    <a:pos x="373" y="353"/>
                  </a:cxn>
                  <a:cxn ang="0">
                    <a:pos x="369" y="336"/>
                  </a:cxn>
                  <a:cxn ang="0">
                    <a:pos x="367" y="306"/>
                  </a:cxn>
                  <a:cxn ang="0">
                    <a:pos x="388" y="260"/>
                  </a:cxn>
                  <a:cxn ang="0">
                    <a:pos x="401" y="220"/>
                  </a:cxn>
                  <a:cxn ang="0">
                    <a:pos x="409" y="222"/>
                  </a:cxn>
                  <a:cxn ang="0">
                    <a:pos x="418" y="216"/>
                  </a:cxn>
                  <a:cxn ang="0">
                    <a:pos x="422" y="160"/>
                  </a:cxn>
                  <a:cxn ang="0">
                    <a:pos x="419" y="152"/>
                  </a:cxn>
                  <a:cxn ang="0">
                    <a:pos x="414" y="151"/>
                  </a:cxn>
                  <a:cxn ang="0">
                    <a:pos x="414" y="101"/>
                  </a:cxn>
                  <a:cxn ang="0">
                    <a:pos x="408" y="70"/>
                  </a:cxn>
                  <a:cxn ang="0">
                    <a:pos x="398" y="51"/>
                  </a:cxn>
                  <a:cxn ang="0">
                    <a:pos x="371" y="24"/>
                  </a:cxn>
                  <a:cxn ang="0">
                    <a:pos x="345" y="9"/>
                  </a:cxn>
                  <a:cxn ang="0">
                    <a:pos x="322" y="2"/>
                  </a:cxn>
                  <a:cxn ang="0">
                    <a:pos x="295" y="0"/>
                  </a:cxn>
                  <a:cxn ang="0">
                    <a:pos x="294" y="0"/>
                  </a:cxn>
                  <a:cxn ang="0">
                    <a:pos x="294" y="0"/>
                  </a:cxn>
                  <a:cxn ang="0">
                    <a:pos x="266" y="2"/>
                  </a:cxn>
                  <a:cxn ang="0">
                    <a:pos x="234" y="13"/>
                  </a:cxn>
                  <a:cxn ang="0">
                    <a:pos x="211" y="30"/>
                  </a:cxn>
                  <a:cxn ang="0">
                    <a:pos x="186" y="61"/>
                  </a:cxn>
                  <a:cxn ang="0">
                    <a:pos x="180" y="75"/>
                  </a:cxn>
                  <a:cxn ang="0">
                    <a:pos x="174" y="115"/>
                  </a:cxn>
                  <a:cxn ang="0">
                    <a:pos x="174" y="151"/>
                  </a:cxn>
                  <a:cxn ang="0">
                    <a:pos x="168" y="154"/>
                  </a:cxn>
                  <a:cxn ang="0">
                    <a:pos x="171" y="213"/>
                  </a:cxn>
                  <a:cxn ang="0">
                    <a:pos x="174" y="220"/>
                  </a:cxn>
                  <a:cxn ang="0">
                    <a:pos x="183" y="221"/>
                  </a:cxn>
                  <a:cxn ang="0">
                    <a:pos x="188" y="220"/>
                  </a:cxn>
                  <a:cxn ang="0">
                    <a:pos x="202" y="260"/>
                  </a:cxn>
                  <a:cxn ang="0">
                    <a:pos x="223" y="306"/>
                  </a:cxn>
                  <a:cxn ang="0">
                    <a:pos x="219" y="345"/>
                  </a:cxn>
                  <a:cxn ang="0">
                    <a:pos x="209" y="358"/>
                  </a:cxn>
                  <a:cxn ang="0">
                    <a:pos x="165" y="375"/>
                  </a:cxn>
                  <a:cxn ang="0">
                    <a:pos x="92" y="390"/>
                  </a:cxn>
                  <a:cxn ang="0">
                    <a:pos x="66" y="400"/>
                  </a:cxn>
                  <a:cxn ang="0">
                    <a:pos x="41" y="414"/>
                  </a:cxn>
                  <a:cxn ang="0">
                    <a:pos x="19" y="441"/>
                  </a:cxn>
                  <a:cxn ang="0">
                    <a:pos x="15" y="458"/>
                  </a:cxn>
                  <a:cxn ang="0">
                    <a:pos x="4" y="504"/>
                  </a:cxn>
                  <a:cxn ang="0">
                    <a:pos x="0" y="573"/>
                  </a:cxn>
                  <a:cxn ang="0">
                    <a:pos x="1" y="588"/>
                  </a:cxn>
                  <a:cxn ang="0">
                    <a:pos x="14" y="604"/>
                  </a:cxn>
                  <a:cxn ang="0">
                    <a:pos x="33" y="616"/>
                  </a:cxn>
                  <a:cxn ang="0">
                    <a:pos x="122" y="640"/>
                  </a:cxn>
                  <a:cxn ang="0">
                    <a:pos x="221" y="654"/>
                  </a:cxn>
                  <a:cxn ang="0">
                    <a:pos x="294" y="659"/>
                  </a:cxn>
                  <a:cxn ang="0">
                    <a:pos x="299" y="659"/>
                  </a:cxn>
                  <a:cxn ang="0">
                    <a:pos x="435" y="646"/>
                  </a:cxn>
                  <a:cxn ang="0">
                    <a:pos x="528" y="626"/>
                  </a:cxn>
                  <a:cxn ang="0">
                    <a:pos x="566" y="610"/>
                  </a:cxn>
                  <a:cxn ang="0">
                    <a:pos x="585" y="594"/>
                  </a:cxn>
                  <a:cxn ang="0">
                    <a:pos x="589" y="573"/>
                  </a:cxn>
                </a:cxnLst>
                <a:rect l="0" t="0" r="r" b="b"/>
                <a:pathLst>
                  <a:path w="589" h="659">
                    <a:moveTo>
                      <a:pt x="589" y="573"/>
                    </a:moveTo>
                    <a:lnTo>
                      <a:pt x="589" y="573"/>
                    </a:lnTo>
                    <a:lnTo>
                      <a:pt x="588" y="545"/>
                    </a:lnTo>
                    <a:lnTo>
                      <a:pt x="587" y="522"/>
                    </a:lnTo>
                    <a:lnTo>
                      <a:pt x="585" y="504"/>
                    </a:lnTo>
                    <a:lnTo>
                      <a:pt x="583" y="489"/>
                    </a:lnTo>
                    <a:lnTo>
                      <a:pt x="578" y="469"/>
                    </a:lnTo>
                    <a:lnTo>
                      <a:pt x="574" y="458"/>
                    </a:lnTo>
                    <a:lnTo>
                      <a:pt x="574" y="458"/>
                    </a:lnTo>
                    <a:lnTo>
                      <a:pt x="572" y="450"/>
                    </a:lnTo>
                    <a:lnTo>
                      <a:pt x="570" y="441"/>
                    </a:lnTo>
                    <a:lnTo>
                      <a:pt x="565" y="433"/>
                    </a:lnTo>
                    <a:lnTo>
                      <a:pt x="557" y="424"/>
                    </a:lnTo>
                    <a:lnTo>
                      <a:pt x="547" y="414"/>
                    </a:lnTo>
                    <a:lnTo>
                      <a:pt x="540" y="409"/>
                    </a:lnTo>
                    <a:lnTo>
                      <a:pt x="533" y="405"/>
                    </a:lnTo>
                    <a:lnTo>
                      <a:pt x="524" y="400"/>
                    </a:lnTo>
                    <a:lnTo>
                      <a:pt x="513" y="395"/>
                    </a:lnTo>
                    <a:lnTo>
                      <a:pt x="513" y="395"/>
                    </a:lnTo>
                    <a:lnTo>
                      <a:pt x="497" y="390"/>
                    </a:lnTo>
                    <a:lnTo>
                      <a:pt x="480" y="386"/>
                    </a:lnTo>
                    <a:lnTo>
                      <a:pt x="443" y="379"/>
                    </a:lnTo>
                    <a:lnTo>
                      <a:pt x="424" y="375"/>
                    </a:lnTo>
                    <a:lnTo>
                      <a:pt x="406" y="370"/>
                    </a:lnTo>
                    <a:lnTo>
                      <a:pt x="389" y="362"/>
                    </a:lnTo>
                    <a:lnTo>
                      <a:pt x="381" y="358"/>
                    </a:lnTo>
                    <a:lnTo>
                      <a:pt x="373" y="353"/>
                    </a:lnTo>
                    <a:lnTo>
                      <a:pt x="373" y="353"/>
                    </a:lnTo>
                    <a:lnTo>
                      <a:pt x="370" y="345"/>
                    </a:lnTo>
                    <a:lnTo>
                      <a:pt x="369" y="336"/>
                    </a:lnTo>
                    <a:lnTo>
                      <a:pt x="369" y="336"/>
                    </a:lnTo>
                    <a:lnTo>
                      <a:pt x="367" y="306"/>
                    </a:lnTo>
                    <a:lnTo>
                      <a:pt x="367" y="306"/>
                    </a:lnTo>
                    <a:lnTo>
                      <a:pt x="377" y="286"/>
                    </a:lnTo>
                    <a:lnTo>
                      <a:pt x="388" y="260"/>
                    </a:lnTo>
                    <a:lnTo>
                      <a:pt x="388" y="260"/>
                    </a:lnTo>
                    <a:lnTo>
                      <a:pt x="396" y="240"/>
                    </a:lnTo>
                    <a:lnTo>
                      <a:pt x="401" y="220"/>
                    </a:lnTo>
                    <a:lnTo>
                      <a:pt x="401" y="220"/>
                    </a:lnTo>
                    <a:lnTo>
                      <a:pt x="406" y="221"/>
                    </a:lnTo>
                    <a:lnTo>
                      <a:pt x="409" y="222"/>
                    </a:lnTo>
                    <a:lnTo>
                      <a:pt x="409" y="222"/>
                    </a:lnTo>
                    <a:lnTo>
                      <a:pt x="413" y="221"/>
                    </a:lnTo>
                    <a:lnTo>
                      <a:pt x="415" y="220"/>
                    </a:lnTo>
                    <a:lnTo>
                      <a:pt x="418" y="216"/>
                    </a:lnTo>
                    <a:lnTo>
                      <a:pt x="419" y="213"/>
                    </a:lnTo>
                    <a:lnTo>
                      <a:pt x="422" y="160"/>
                    </a:lnTo>
                    <a:lnTo>
                      <a:pt x="422" y="160"/>
                    </a:lnTo>
                    <a:lnTo>
                      <a:pt x="422" y="156"/>
                    </a:lnTo>
                    <a:lnTo>
                      <a:pt x="421" y="154"/>
                    </a:lnTo>
                    <a:lnTo>
                      <a:pt x="419" y="152"/>
                    </a:lnTo>
                    <a:lnTo>
                      <a:pt x="415" y="151"/>
                    </a:lnTo>
                    <a:lnTo>
                      <a:pt x="414" y="151"/>
                    </a:lnTo>
                    <a:lnTo>
                      <a:pt x="414" y="151"/>
                    </a:lnTo>
                    <a:lnTo>
                      <a:pt x="415" y="131"/>
                    </a:lnTo>
                    <a:lnTo>
                      <a:pt x="415" y="115"/>
                    </a:lnTo>
                    <a:lnTo>
                      <a:pt x="414" y="101"/>
                    </a:lnTo>
                    <a:lnTo>
                      <a:pt x="413" y="90"/>
                    </a:lnTo>
                    <a:lnTo>
                      <a:pt x="409" y="75"/>
                    </a:lnTo>
                    <a:lnTo>
                      <a:pt x="408" y="70"/>
                    </a:lnTo>
                    <a:lnTo>
                      <a:pt x="408" y="70"/>
                    </a:lnTo>
                    <a:lnTo>
                      <a:pt x="404" y="61"/>
                    </a:lnTo>
                    <a:lnTo>
                      <a:pt x="398" y="51"/>
                    </a:lnTo>
                    <a:lnTo>
                      <a:pt x="390" y="41"/>
                    </a:lnTo>
                    <a:lnTo>
                      <a:pt x="378" y="30"/>
                    </a:lnTo>
                    <a:lnTo>
                      <a:pt x="371" y="24"/>
                    </a:lnTo>
                    <a:lnTo>
                      <a:pt x="363" y="18"/>
                    </a:lnTo>
                    <a:lnTo>
                      <a:pt x="354" y="13"/>
                    </a:lnTo>
                    <a:lnTo>
                      <a:pt x="345" y="9"/>
                    </a:lnTo>
                    <a:lnTo>
                      <a:pt x="334" y="5"/>
                    </a:lnTo>
                    <a:lnTo>
                      <a:pt x="322" y="2"/>
                    </a:lnTo>
                    <a:lnTo>
                      <a:pt x="322" y="2"/>
                    </a:lnTo>
                    <a:lnTo>
                      <a:pt x="308" y="0"/>
                    </a:lnTo>
                    <a:lnTo>
                      <a:pt x="295" y="0"/>
                    </a:lnTo>
                    <a:lnTo>
                      <a:pt x="295" y="0"/>
                    </a:lnTo>
                    <a:lnTo>
                      <a:pt x="295" y="0"/>
                    </a:lnTo>
                    <a:lnTo>
                      <a:pt x="294" y="0"/>
                    </a:lnTo>
                    <a:lnTo>
                      <a:pt x="294" y="0"/>
                    </a:lnTo>
                    <a:lnTo>
                      <a:pt x="294" y="0"/>
                    </a:lnTo>
                    <a:lnTo>
                      <a:pt x="294" y="0"/>
                    </a:lnTo>
                    <a:lnTo>
                      <a:pt x="294" y="0"/>
                    </a:lnTo>
                    <a:lnTo>
                      <a:pt x="281" y="0"/>
                    </a:lnTo>
                    <a:lnTo>
                      <a:pt x="266" y="2"/>
                    </a:lnTo>
                    <a:lnTo>
                      <a:pt x="266" y="2"/>
                    </a:lnTo>
                    <a:lnTo>
                      <a:pt x="255" y="5"/>
                    </a:lnTo>
                    <a:lnTo>
                      <a:pt x="244" y="9"/>
                    </a:lnTo>
                    <a:lnTo>
                      <a:pt x="234" y="13"/>
                    </a:lnTo>
                    <a:lnTo>
                      <a:pt x="226" y="18"/>
                    </a:lnTo>
                    <a:lnTo>
                      <a:pt x="218" y="24"/>
                    </a:lnTo>
                    <a:lnTo>
                      <a:pt x="211" y="30"/>
                    </a:lnTo>
                    <a:lnTo>
                      <a:pt x="199" y="41"/>
                    </a:lnTo>
                    <a:lnTo>
                      <a:pt x="190" y="51"/>
                    </a:lnTo>
                    <a:lnTo>
                      <a:pt x="186" y="61"/>
                    </a:lnTo>
                    <a:lnTo>
                      <a:pt x="181" y="70"/>
                    </a:lnTo>
                    <a:lnTo>
                      <a:pt x="181" y="70"/>
                    </a:lnTo>
                    <a:lnTo>
                      <a:pt x="180" y="75"/>
                    </a:lnTo>
                    <a:lnTo>
                      <a:pt x="176" y="90"/>
                    </a:lnTo>
                    <a:lnTo>
                      <a:pt x="175" y="101"/>
                    </a:lnTo>
                    <a:lnTo>
                      <a:pt x="174" y="115"/>
                    </a:lnTo>
                    <a:lnTo>
                      <a:pt x="174" y="131"/>
                    </a:lnTo>
                    <a:lnTo>
                      <a:pt x="174" y="151"/>
                    </a:lnTo>
                    <a:lnTo>
                      <a:pt x="174" y="151"/>
                    </a:lnTo>
                    <a:lnTo>
                      <a:pt x="174" y="151"/>
                    </a:lnTo>
                    <a:lnTo>
                      <a:pt x="171" y="152"/>
                    </a:lnTo>
                    <a:lnTo>
                      <a:pt x="168" y="154"/>
                    </a:lnTo>
                    <a:lnTo>
                      <a:pt x="167" y="156"/>
                    </a:lnTo>
                    <a:lnTo>
                      <a:pt x="166" y="160"/>
                    </a:lnTo>
                    <a:lnTo>
                      <a:pt x="171" y="213"/>
                    </a:lnTo>
                    <a:lnTo>
                      <a:pt x="171" y="213"/>
                    </a:lnTo>
                    <a:lnTo>
                      <a:pt x="172" y="216"/>
                    </a:lnTo>
                    <a:lnTo>
                      <a:pt x="174" y="220"/>
                    </a:lnTo>
                    <a:lnTo>
                      <a:pt x="176" y="221"/>
                    </a:lnTo>
                    <a:lnTo>
                      <a:pt x="180" y="222"/>
                    </a:lnTo>
                    <a:lnTo>
                      <a:pt x="183" y="221"/>
                    </a:lnTo>
                    <a:lnTo>
                      <a:pt x="183" y="221"/>
                    </a:lnTo>
                    <a:lnTo>
                      <a:pt x="188" y="220"/>
                    </a:lnTo>
                    <a:lnTo>
                      <a:pt x="188" y="220"/>
                    </a:lnTo>
                    <a:lnTo>
                      <a:pt x="194" y="240"/>
                    </a:lnTo>
                    <a:lnTo>
                      <a:pt x="202" y="260"/>
                    </a:lnTo>
                    <a:lnTo>
                      <a:pt x="202" y="260"/>
                    </a:lnTo>
                    <a:lnTo>
                      <a:pt x="212" y="286"/>
                    </a:lnTo>
                    <a:lnTo>
                      <a:pt x="223" y="306"/>
                    </a:lnTo>
                    <a:lnTo>
                      <a:pt x="223" y="306"/>
                    </a:lnTo>
                    <a:lnTo>
                      <a:pt x="220" y="336"/>
                    </a:lnTo>
                    <a:lnTo>
                      <a:pt x="220" y="336"/>
                    </a:lnTo>
                    <a:lnTo>
                      <a:pt x="219" y="345"/>
                    </a:lnTo>
                    <a:lnTo>
                      <a:pt x="217" y="353"/>
                    </a:lnTo>
                    <a:lnTo>
                      <a:pt x="217" y="353"/>
                    </a:lnTo>
                    <a:lnTo>
                      <a:pt x="209" y="358"/>
                    </a:lnTo>
                    <a:lnTo>
                      <a:pt x="201" y="362"/>
                    </a:lnTo>
                    <a:lnTo>
                      <a:pt x="183" y="370"/>
                    </a:lnTo>
                    <a:lnTo>
                      <a:pt x="165" y="375"/>
                    </a:lnTo>
                    <a:lnTo>
                      <a:pt x="146" y="379"/>
                    </a:lnTo>
                    <a:lnTo>
                      <a:pt x="109" y="386"/>
                    </a:lnTo>
                    <a:lnTo>
                      <a:pt x="92" y="390"/>
                    </a:lnTo>
                    <a:lnTo>
                      <a:pt x="76" y="395"/>
                    </a:lnTo>
                    <a:lnTo>
                      <a:pt x="76" y="395"/>
                    </a:lnTo>
                    <a:lnTo>
                      <a:pt x="66" y="400"/>
                    </a:lnTo>
                    <a:lnTo>
                      <a:pt x="56" y="405"/>
                    </a:lnTo>
                    <a:lnTo>
                      <a:pt x="48" y="409"/>
                    </a:lnTo>
                    <a:lnTo>
                      <a:pt x="41" y="414"/>
                    </a:lnTo>
                    <a:lnTo>
                      <a:pt x="31" y="424"/>
                    </a:lnTo>
                    <a:lnTo>
                      <a:pt x="24" y="433"/>
                    </a:lnTo>
                    <a:lnTo>
                      <a:pt x="19" y="441"/>
                    </a:lnTo>
                    <a:lnTo>
                      <a:pt x="17" y="450"/>
                    </a:lnTo>
                    <a:lnTo>
                      <a:pt x="15" y="458"/>
                    </a:lnTo>
                    <a:lnTo>
                      <a:pt x="15" y="458"/>
                    </a:lnTo>
                    <a:lnTo>
                      <a:pt x="10" y="469"/>
                    </a:lnTo>
                    <a:lnTo>
                      <a:pt x="7" y="489"/>
                    </a:lnTo>
                    <a:lnTo>
                      <a:pt x="4" y="504"/>
                    </a:lnTo>
                    <a:lnTo>
                      <a:pt x="2" y="522"/>
                    </a:lnTo>
                    <a:lnTo>
                      <a:pt x="1" y="545"/>
                    </a:lnTo>
                    <a:lnTo>
                      <a:pt x="0" y="573"/>
                    </a:lnTo>
                    <a:lnTo>
                      <a:pt x="0" y="573"/>
                    </a:lnTo>
                    <a:lnTo>
                      <a:pt x="0" y="582"/>
                    </a:lnTo>
                    <a:lnTo>
                      <a:pt x="1" y="588"/>
                    </a:lnTo>
                    <a:lnTo>
                      <a:pt x="4" y="594"/>
                    </a:lnTo>
                    <a:lnTo>
                      <a:pt x="8" y="598"/>
                    </a:lnTo>
                    <a:lnTo>
                      <a:pt x="14" y="604"/>
                    </a:lnTo>
                    <a:lnTo>
                      <a:pt x="22" y="610"/>
                    </a:lnTo>
                    <a:lnTo>
                      <a:pt x="33" y="616"/>
                    </a:lnTo>
                    <a:lnTo>
                      <a:pt x="33" y="616"/>
                    </a:lnTo>
                    <a:lnTo>
                      <a:pt x="61" y="626"/>
                    </a:lnTo>
                    <a:lnTo>
                      <a:pt x="91" y="634"/>
                    </a:lnTo>
                    <a:lnTo>
                      <a:pt x="122" y="640"/>
                    </a:lnTo>
                    <a:lnTo>
                      <a:pt x="154" y="646"/>
                    </a:lnTo>
                    <a:lnTo>
                      <a:pt x="188" y="650"/>
                    </a:lnTo>
                    <a:lnTo>
                      <a:pt x="221" y="654"/>
                    </a:lnTo>
                    <a:lnTo>
                      <a:pt x="291" y="659"/>
                    </a:lnTo>
                    <a:lnTo>
                      <a:pt x="291" y="659"/>
                    </a:lnTo>
                    <a:lnTo>
                      <a:pt x="294" y="659"/>
                    </a:lnTo>
                    <a:lnTo>
                      <a:pt x="294" y="659"/>
                    </a:lnTo>
                    <a:lnTo>
                      <a:pt x="299" y="659"/>
                    </a:lnTo>
                    <a:lnTo>
                      <a:pt x="299" y="659"/>
                    </a:lnTo>
                    <a:lnTo>
                      <a:pt x="368" y="654"/>
                    </a:lnTo>
                    <a:lnTo>
                      <a:pt x="401" y="650"/>
                    </a:lnTo>
                    <a:lnTo>
                      <a:pt x="435" y="646"/>
                    </a:lnTo>
                    <a:lnTo>
                      <a:pt x="467" y="640"/>
                    </a:lnTo>
                    <a:lnTo>
                      <a:pt x="498" y="634"/>
                    </a:lnTo>
                    <a:lnTo>
                      <a:pt x="528" y="626"/>
                    </a:lnTo>
                    <a:lnTo>
                      <a:pt x="556" y="616"/>
                    </a:lnTo>
                    <a:lnTo>
                      <a:pt x="556" y="616"/>
                    </a:lnTo>
                    <a:lnTo>
                      <a:pt x="566" y="610"/>
                    </a:lnTo>
                    <a:lnTo>
                      <a:pt x="576" y="604"/>
                    </a:lnTo>
                    <a:lnTo>
                      <a:pt x="581" y="598"/>
                    </a:lnTo>
                    <a:lnTo>
                      <a:pt x="585" y="594"/>
                    </a:lnTo>
                    <a:lnTo>
                      <a:pt x="587" y="588"/>
                    </a:lnTo>
                    <a:lnTo>
                      <a:pt x="588" y="582"/>
                    </a:lnTo>
                    <a:lnTo>
                      <a:pt x="589" y="573"/>
                    </a:lnTo>
                    <a:lnTo>
                      <a:pt x="589" y="573"/>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4" name="Freeform 182">
                <a:extLst>
                  <a:ext uri="{FF2B5EF4-FFF2-40B4-BE49-F238E27FC236}">
                    <a16:creationId xmlns:a16="http://schemas.microsoft.com/office/drawing/2014/main" id="{4A92FACC-8990-4F31-9D5F-893954264252}"/>
                  </a:ext>
                </a:extLst>
              </p:cNvPr>
              <p:cNvSpPr>
                <a:spLocks/>
              </p:cNvSpPr>
              <p:nvPr/>
            </p:nvSpPr>
            <p:spPr bwMode="auto">
              <a:xfrm>
                <a:off x="2344738" y="4489450"/>
                <a:ext cx="155575" cy="174625"/>
              </a:xfrm>
              <a:custGeom>
                <a:avLst/>
                <a:gdLst/>
                <a:ahLst/>
                <a:cxnLst>
                  <a:cxn ang="0">
                    <a:pos x="588" y="546"/>
                  </a:cxn>
                  <a:cxn ang="0">
                    <a:pos x="584" y="489"/>
                  </a:cxn>
                  <a:cxn ang="0">
                    <a:pos x="574" y="458"/>
                  </a:cxn>
                  <a:cxn ang="0">
                    <a:pos x="565" y="434"/>
                  </a:cxn>
                  <a:cxn ang="0">
                    <a:pos x="541" y="410"/>
                  </a:cxn>
                  <a:cxn ang="0">
                    <a:pos x="514" y="396"/>
                  </a:cxn>
                  <a:cxn ang="0">
                    <a:pos x="480" y="387"/>
                  </a:cxn>
                  <a:cxn ang="0">
                    <a:pos x="406" y="370"/>
                  </a:cxn>
                  <a:cxn ang="0">
                    <a:pos x="372" y="353"/>
                  </a:cxn>
                  <a:cxn ang="0">
                    <a:pos x="369" y="337"/>
                  </a:cxn>
                  <a:cxn ang="0">
                    <a:pos x="367" y="307"/>
                  </a:cxn>
                  <a:cxn ang="0">
                    <a:pos x="389" y="261"/>
                  </a:cxn>
                  <a:cxn ang="0">
                    <a:pos x="402" y="220"/>
                  </a:cxn>
                  <a:cxn ang="0">
                    <a:pos x="409" y="223"/>
                  </a:cxn>
                  <a:cxn ang="0">
                    <a:pos x="417" y="217"/>
                  </a:cxn>
                  <a:cxn ang="0">
                    <a:pos x="423" y="160"/>
                  </a:cxn>
                  <a:cxn ang="0">
                    <a:pos x="419" y="152"/>
                  </a:cxn>
                  <a:cxn ang="0">
                    <a:pos x="415" y="151"/>
                  </a:cxn>
                  <a:cxn ang="0">
                    <a:pos x="415" y="102"/>
                  </a:cxn>
                  <a:cxn ang="0">
                    <a:pos x="408" y="70"/>
                  </a:cxn>
                  <a:cxn ang="0">
                    <a:pos x="399" y="52"/>
                  </a:cxn>
                  <a:cxn ang="0">
                    <a:pos x="371" y="24"/>
                  </a:cxn>
                  <a:cxn ang="0">
                    <a:pos x="345" y="9"/>
                  </a:cxn>
                  <a:cxn ang="0">
                    <a:pos x="323" y="2"/>
                  </a:cxn>
                  <a:cxn ang="0">
                    <a:pos x="295" y="0"/>
                  </a:cxn>
                  <a:cxn ang="0">
                    <a:pos x="295" y="0"/>
                  </a:cxn>
                  <a:cxn ang="0">
                    <a:pos x="295" y="0"/>
                  </a:cxn>
                  <a:cxn ang="0">
                    <a:pos x="267" y="2"/>
                  </a:cxn>
                  <a:cxn ang="0">
                    <a:pos x="235" y="14"/>
                  </a:cxn>
                  <a:cxn ang="0">
                    <a:pos x="211" y="30"/>
                  </a:cxn>
                  <a:cxn ang="0">
                    <a:pos x="186" y="61"/>
                  </a:cxn>
                  <a:cxn ang="0">
                    <a:pos x="180" y="75"/>
                  </a:cxn>
                  <a:cxn ang="0">
                    <a:pos x="174" y="115"/>
                  </a:cxn>
                  <a:cxn ang="0">
                    <a:pos x="174" y="151"/>
                  </a:cxn>
                  <a:cxn ang="0">
                    <a:pos x="168" y="155"/>
                  </a:cxn>
                  <a:cxn ang="0">
                    <a:pos x="171" y="214"/>
                  </a:cxn>
                  <a:cxn ang="0">
                    <a:pos x="174" y="220"/>
                  </a:cxn>
                  <a:cxn ang="0">
                    <a:pos x="184" y="223"/>
                  </a:cxn>
                  <a:cxn ang="0">
                    <a:pos x="188" y="220"/>
                  </a:cxn>
                  <a:cxn ang="0">
                    <a:pos x="202" y="261"/>
                  </a:cxn>
                  <a:cxn ang="0">
                    <a:pos x="223" y="307"/>
                  </a:cxn>
                  <a:cxn ang="0">
                    <a:pos x="219" y="345"/>
                  </a:cxn>
                  <a:cxn ang="0">
                    <a:pos x="210" y="359"/>
                  </a:cxn>
                  <a:cxn ang="0">
                    <a:pos x="165" y="375"/>
                  </a:cxn>
                  <a:cxn ang="0">
                    <a:pos x="92" y="391"/>
                  </a:cxn>
                  <a:cxn ang="0">
                    <a:pos x="66" y="400"/>
                  </a:cxn>
                  <a:cxn ang="0">
                    <a:pos x="43" y="414"/>
                  </a:cxn>
                  <a:cxn ang="0">
                    <a:pos x="19" y="442"/>
                  </a:cxn>
                  <a:cxn ang="0">
                    <a:pos x="15" y="458"/>
                  </a:cxn>
                  <a:cxn ang="0">
                    <a:pos x="4" y="504"/>
                  </a:cxn>
                  <a:cxn ang="0">
                    <a:pos x="0" y="574"/>
                  </a:cxn>
                  <a:cxn ang="0">
                    <a:pos x="2" y="589"/>
                  </a:cxn>
                  <a:cxn ang="0">
                    <a:pos x="15" y="606"/>
                  </a:cxn>
                  <a:cxn ang="0">
                    <a:pos x="33" y="616"/>
                  </a:cxn>
                  <a:cxn ang="0">
                    <a:pos x="122" y="642"/>
                  </a:cxn>
                  <a:cxn ang="0">
                    <a:pos x="221" y="654"/>
                  </a:cxn>
                  <a:cxn ang="0">
                    <a:pos x="295" y="660"/>
                  </a:cxn>
                  <a:cxn ang="0">
                    <a:pos x="300" y="660"/>
                  </a:cxn>
                  <a:cxn ang="0">
                    <a:pos x="435" y="646"/>
                  </a:cxn>
                  <a:cxn ang="0">
                    <a:pos x="528" y="627"/>
                  </a:cxn>
                  <a:cxn ang="0">
                    <a:pos x="567" y="610"/>
                  </a:cxn>
                  <a:cxn ang="0">
                    <a:pos x="586" y="594"/>
                  </a:cxn>
                  <a:cxn ang="0">
                    <a:pos x="589" y="574"/>
                  </a:cxn>
                </a:cxnLst>
                <a:rect l="0" t="0" r="r" b="b"/>
                <a:pathLst>
                  <a:path w="589" h="660">
                    <a:moveTo>
                      <a:pt x="589" y="574"/>
                    </a:moveTo>
                    <a:lnTo>
                      <a:pt x="589" y="574"/>
                    </a:lnTo>
                    <a:lnTo>
                      <a:pt x="588" y="546"/>
                    </a:lnTo>
                    <a:lnTo>
                      <a:pt x="587" y="523"/>
                    </a:lnTo>
                    <a:lnTo>
                      <a:pt x="585" y="504"/>
                    </a:lnTo>
                    <a:lnTo>
                      <a:pt x="584" y="489"/>
                    </a:lnTo>
                    <a:lnTo>
                      <a:pt x="579" y="471"/>
                    </a:lnTo>
                    <a:lnTo>
                      <a:pt x="574" y="458"/>
                    </a:lnTo>
                    <a:lnTo>
                      <a:pt x="574" y="458"/>
                    </a:lnTo>
                    <a:lnTo>
                      <a:pt x="572" y="450"/>
                    </a:lnTo>
                    <a:lnTo>
                      <a:pt x="570" y="442"/>
                    </a:lnTo>
                    <a:lnTo>
                      <a:pt x="565" y="434"/>
                    </a:lnTo>
                    <a:lnTo>
                      <a:pt x="558" y="425"/>
                    </a:lnTo>
                    <a:lnTo>
                      <a:pt x="548" y="414"/>
                    </a:lnTo>
                    <a:lnTo>
                      <a:pt x="541" y="410"/>
                    </a:lnTo>
                    <a:lnTo>
                      <a:pt x="533" y="405"/>
                    </a:lnTo>
                    <a:lnTo>
                      <a:pt x="524" y="400"/>
                    </a:lnTo>
                    <a:lnTo>
                      <a:pt x="514" y="396"/>
                    </a:lnTo>
                    <a:lnTo>
                      <a:pt x="514" y="396"/>
                    </a:lnTo>
                    <a:lnTo>
                      <a:pt x="497" y="391"/>
                    </a:lnTo>
                    <a:lnTo>
                      <a:pt x="480" y="387"/>
                    </a:lnTo>
                    <a:lnTo>
                      <a:pt x="443" y="380"/>
                    </a:lnTo>
                    <a:lnTo>
                      <a:pt x="424" y="375"/>
                    </a:lnTo>
                    <a:lnTo>
                      <a:pt x="406" y="370"/>
                    </a:lnTo>
                    <a:lnTo>
                      <a:pt x="389" y="364"/>
                    </a:lnTo>
                    <a:lnTo>
                      <a:pt x="381" y="359"/>
                    </a:lnTo>
                    <a:lnTo>
                      <a:pt x="372" y="353"/>
                    </a:lnTo>
                    <a:lnTo>
                      <a:pt x="372" y="353"/>
                    </a:lnTo>
                    <a:lnTo>
                      <a:pt x="370" y="345"/>
                    </a:lnTo>
                    <a:lnTo>
                      <a:pt x="369" y="337"/>
                    </a:lnTo>
                    <a:lnTo>
                      <a:pt x="369" y="337"/>
                    </a:lnTo>
                    <a:lnTo>
                      <a:pt x="367" y="307"/>
                    </a:lnTo>
                    <a:lnTo>
                      <a:pt x="367" y="307"/>
                    </a:lnTo>
                    <a:lnTo>
                      <a:pt x="377" y="286"/>
                    </a:lnTo>
                    <a:lnTo>
                      <a:pt x="389" y="261"/>
                    </a:lnTo>
                    <a:lnTo>
                      <a:pt x="389" y="261"/>
                    </a:lnTo>
                    <a:lnTo>
                      <a:pt x="396" y="240"/>
                    </a:lnTo>
                    <a:lnTo>
                      <a:pt x="402" y="220"/>
                    </a:lnTo>
                    <a:lnTo>
                      <a:pt x="402" y="220"/>
                    </a:lnTo>
                    <a:lnTo>
                      <a:pt x="406" y="223"/>
                    </a:lnTo>
                    <a:lnTo>
                      <a:pt x="409" y="223"/>
                    </a:lnTo>
                    <a:lnTo>
                      <a:pt x="409" y="223"/>
                    </a:lnTo>
                    <a:lnTo>
                      <a:pt x="413" y="223"/>
                    </a:lnTo>
                    <a:lnTo>
                      <a:pt x="416" y="220"/>
                    </a:lnTo>
                    <a:lnTo>
                      <a:pt x="417" y="217"/>
                    </a:lnTo>
                    <a:lnTo>
                      <a:pt x="419" y="214"/>
                    </a:lnTo>
                    <a:lnTo>
                      <a:pt x="423" y="160"/>
                    </a:lnTo>
                    <a:lnTo>
                      <a:pt x="423" y="160"/>
                    </a:lnTo>
                    <a:lnTo>
                      <a:pt x="422" y="157"/>
                    </a:lnTo>
                    <a:lnTo>
                      <a:pt x="421" y="155"/>
                    </a:lnTo>
                    <a:lnTo>
                      <a:pt x="419" y="152"/>
                    </a:lnTo>
                    <a:lnTo>
                      <a:pt x="415" y="151"/>
                    </a:lnTo>
                    <a:lnTo>
                      <a:pt x="415" y="151"/>
                    </a:lnTo>
                    <a:lnTo>
                      <a:pt x="415" y="151"/>
                    </a:lnTo>
                    <a:lnTo>
                      <a:pt x="416" y="132"/>
                    </a:lnTo>
                    <a:lnTo>
                      <a:pt x="415" y="115"/>
                    </a:lnTo>
                    <a:lnTo>
                      <a:pt x="415" y="102"/>
                    </a:lnTo>
                    <a:lnTo>
                      <a:pt x="413" y="90"/>
                    </a:lnTo>
                    <a:lnTo>
                      <a:pt x="411" y="75"/>
                    </a:lnTo>
                    <a:lnTo>
                      <a:pt x="408" y="70"/>
                    </a:lnTo>
                    <a:lnTo>
                      <a:pt x="408" y="70"/>
                    </a:lnTo>
                    <a:lnTo>
                      <a:pt x="405" y="61"/>
                    </a:lnTo>
                    <a:lnTo>
                      <a:pt x="399" y="52"/>
                    </a:lnTo>
                    <a:lnTo>
                      <a:pt x="390" y="42"/>
                    </a:lnTo>
                    <a:lnTo>
                      <a:pt x="378" y="30"/>
                    </a:lnTo>
                    <a:lnTo>
                      <a:pt x="371" y="24"/>
                    </a:lnTo>
                    <a:lnTo>
                      <a:pt x="363" y="19"/>
                    </a:lnTo>
                    <a:lnTo>
                      <a:pt x="355" y="14"/>
                    </a:lnTo>
                    <a:lnTo>
                      <a:pt x="345" y="9"/>
                    </a:lnTo>
                    <a:lnTo>
                      <a:pt x="334" y="6"/>
                    </a:lnTo>
                    <a:lnTo>
                      <a:pt x="323" y="2"/>
                    </a:lnTo>
                    <a:lnTo>
                      <a:pt x="323" y="2"/>
                    </a:lnTo>
                    <a:lnTo>
                      <a:pt x="308" y="0"/>
                    </a:lnTo>
                    <a:lnTo>
                      <a:pt x="295" y="0"/>
                    </a:lnTo>
                    <a:lnTo>
                      <a:pt x="295" y="0"/>
                    </a:lnTo>
                    <a:lnTo>
                      <a:pt x="295" y="0"/>
                    </a:lnTo>
                    <a:lnTo>
                      <a:pt x="295" y="0"/>
                    </a:lnTo>
                    <a:lnTo>
                      <a:pt x="295" y="0"/>
                    </a:lnTo>
                    <a:lnTo>
                      <a:pt x="295" y="0"/>
                    </a:lnTo>
                    <a:lnTo>
                      <a:pt x="295" y="0"/>
                    </a:lnTo>
                    <a:lnTo>
                      <a:pt x="295" y="0"/>
                    </a:lnTo>
                    <a:lnTo>
                      <a:pt x="281" y="0"/>
                    </a:lnTo>
                    <a:lnTo>
                      <a:pt x="267" y="2"/>
                    </a:lnTo>
                    <a:lnTo>
                      <a:pt x="267" y="2"/>
                    </a:lnTo>
                    <a:lnTo>
                      <a:pt x="256" y="6"/>
                    </a:lnTo>
                    <a:lnTo>
                      <a:pt x="244" y="9"/>
                    </a:lnTo>
                    <a:lnTo>
                      <a:pt x="235" y="14"/>
                    </a:lnTo>
                    <a:lnTo>
                      <a:pt x="226" y="19"/>
                    </a:lnTo>
                    <a:lnTo>
                      <a:pt x="218" y="24"/>
                    </a:lnTo>
                    <a:lnTo>
                      <a:pt x="211" y="30"/>
                    </a:lnTo>
                    <a:lnTo>
                      <a:pt x="199" y="42"/>
                    </a:lnTo>
                    <a:lnTo>
                      <a:pt x="191" y="52"/>
                    </a:lnTo>
                    <a:lnTo>
                      <a:pt x="186" y="61"/>
                    </a:lnTo>
                    <a:lnTo>
                      <a:pt x="181" y="70"/>
                    </a:lnTo>
                    <a:lnTo>
                      <a:pt x="181" y="70"/>
                    </a:lnTo>
                    <a:lnTo>
                      <a:pt x="180" y="75"/>
                    </a:lnTo>
                    <a:lnTo>
                      <a:pt x="176" y="90"/>
                    </a:lnTo>
                    <a:lnTo>
                      <a:pt x="175" y="102"/>
                    </a:lnTo>
                    <a:lnTo>
                      <a:pt x="174" y="115"/>
                    </a:lnTo>
                    <a:lnTo>
                      <a:pt x="174" y="132"/>
                    </a:lnTo>
                    <a:lnTo>
                      <a:pt x="175" y="151"/>
                    </a:lnTo>
                    <a:lnTo>
                      <a:pt x="174" y="151"/>
                    </a:lnTo>
                    <a:lnTo>
                      <a:pt x="174" y="151"/>
                    </a:lnTo>
                    <a:lnTo>
                      <a:pt x="172" y="152"/>
                    </a:lnTo>
                    <a:lnTo>
                      <a:pt x="168" y="155"/>
                    </a:lnTo>
                    <a:lnTo>
                      <a:pt x="167" y="157"/>
                    </a:lnTo>
                    <a:lnTo>
                      <a:pt x="167" y="160"/>
                    </a:lnTo>
                    <a:lnTo>
                      <a:pt x="171" y="214"/>
                    </a:lnTo>
                    <a:lnTo>
                      <a:pt x="171" y="214"/>
                    </a:lnTo>
                    <a:lnTo>
                      <a:pt x="172" y="217"/>
                    </a:lnTo>
                    <a:lnTo>
                      <a:pt x="174" y="220"/>
                    </a:lnTo>
                    <a:lnTo>
                      <a:pt x="176" y="223"/>
                    </a:lnTo>
                    <a:lnTo>
                      <a:pt x="180" y="223"/>
                    </a:lnTo>
                    <a:lnTo>
                      <a:pt x="184" y="223"/>
                    </a:lnTo>
                    <a:lnTo>
                      <a:pt x="184" y="223"/>
                    </a:lnTo>
                    <a:lnTo>
                      <a:pt x="188" y="220"/>
                    </a:lnTo>
                    <a:lnTo>
                      <a:pt x="188" y="220"/>
                    </a:lnTo>
                    <a:lnTo>
                      <a:pt x="194" y="240"/>
                    </a:lnTo>
                    <a:lnTo>
                      <a:pt x="202" y="261"/>
                    </a:lnTo>
                    <a:lnTo>
                      <a:pt x="202" y="261"/>
                    </a:lnTo>
                    <a:lnTo>
                      <a:pt x="212" y="286"/>
                    </a:lnTo>
                    <a:lnTo>
                      <a:pt x="223" y="307"/>
                    </a:lnTo>
                    <a:lnTo>
                      <a:pt x="223" y="307"/>
                    </a:lnTo>
                    <a:lnTo>
                      <a:pt x="220" y="337"/>
                    </a:lnTo>
                    <a:lnTo>
                      <a:pt x="220" y="337"/>
                    </a:lnTo>
                    <a:lnTo>
                      <a:pt x="219" y="345"/>
                    </a:lnTo>
                    <a:lnTo>
                      <a:pt x="217" y="353"/>
                    </a:lnTo>
                    <a:lnTo>
                      <a:pt x="217" y="353"/>
                    </a:lnTo>
                    <a:lnTo>
                      <a:pt x="210" y="359"/>
                    </a:lnTo>
                    <a:lnTo>
                      <a:pt x="201" y="364"/>
                    </a:lnTo>
                    <a:lnTo>
                      <a:pt x="183" y="370"/>
                    </a:lnTo>
                    <a:lnTo>
                      <a:pt x="165" y="375"/>
                    </a:lnTo>
                    <a:lnTo>
                      <a:pt x="146" y="380"/>
                    </a:lnTo>
                    <a:lnTo>
                      <a:pt x="109" y="387"/>
                    </a:lnTo>
                    <a:lnTo>
                      <a:pt x="92" y="391"/>
                    </a:lnTo>
                    <a:lnTo>
                      <a:pt x="76" y="396"/>
                    </a:lnTo>
                    <a:lnTo>
                      <a:pt x="76" y="396"/>
                    </a:lnTo>
                    <a:lnTo>
                      <a:pt x="66" y="400"/>
                    </a:lnTo>
                    <a:lnTo>
                      <a:pt x="56" y="405"/>
                    </a:lnTo>
                    <a:lnTo>
                      <a:pt x="49" y="410"/>
                    </a:lnTo>
                    <a:lnTo>
                      <a:pt x="43" y="414"/>
                    </a:lnTo>
                    <a:lnTo>
                      <a:pt x="32" y="425"/>
                    </a:lnTo>
                    <a:lnTo>
                      <a:pt x="24" y="434"/>
                    </a:lnTo>
                    <a:lnTo>
                      <a:pt x="19" y="442"/>
                    </a:lnTo>
                    <a:lnTo>
                      <a:pt x="17" y="450"/>
                    </a:lnTo>
                    <a:lnTo>
                      <a:pt x="15" y="458"/>
                    </a:lnTo>
                    <a:lnTo>
                      <a:pt x="15" y="458"/>
                    </a:lnTo>
                    <a:lnTo>
                      <a:pt x="11" y="471"/>
                    </a:lnTo>
                    <a:lnTo>
                      <a:pt x="7" y="489"/>
                    </a:lnTo>
                    <a:lnTo>
                      <a:pt x="4" y="504"/>
                    </a:lnTo>
                    <a:lnTo>
                      <a:pt x="3" y="523"/>
                    </a:lnTo>
                    <a:lnTo>
                      <a:pt x="1" y="546"/>
                    </a:lnTo>
                    <a:lnTo>
                      <a:pt x="0" y="574"/>
                    </a:lnTo>
                    <a:lnTo>
                      <a:pt x="0" y="574"/>
                    </a:lnTo>
                    <a:lnTo>
                      <a:pt x="1" y="583"/>
                    </a:lnTo>
                    <a:lnTo>
                      <a:pt x="2" y="589"/>
                    </a:lnTo>
                    <a:lnTo>
                      <a:pt x="4" y="594"/>
                    </a:lnTo>
                    <a:lnTo>
                      <a:pt x="8" y="600"/>
                    </a:lnTo>
                    <a:lnTo>
                      <a:pt x="15" y="606"/>
                    </a:lnTo>
                    <a:lnTo>
                      <a:pt x="23" y="610"/>
                    </a:lnTo>
                    <a:lnTo>
                      <a:pt x="33" y="616"/>
                    </a:lnTo>
                    <a:lnTo>
                      <a:pt x="33" y="616"/>
                    </a:lnTo>
                    <a:lnTo>
                      <a:pt x="62" y="627"/>
                    </a:lnTo>
                    <a:lnTo>
                      <a:pt x="91" y="635"/>
                    </a:lnTo>
                    <a:lnTo>
                      <a:pt x="122" y="642"/>
                    </a:lnTo>
                    <a:lnTo>
                      <a:pt x="154" y="646"/>
                    </a:lnTo>
                    <a:lnTo>
                      <a:pt x="188" y="651"/>
                    </a:lnTo>
                    <a:lnTo>
                      <a:pt x="221" y="654"/>
                    </a:lnTo>
                    <a:lnTo>
                      <a:pt x="291" y="660"/>
                    </a:lnTo>
                    <a:lnTo>
                      <a:pt x="291" y="660"/>
                    </a:lnTo>
                    <a:lnTo>
                      <a:pt x="295" y="660"/>
                    </a:lnTo>
                    <a:lnTo>
                      <a:pt x="295" y="660"/>
                    </a:lnTo>
                    <a:lnTo>
                      <a:pt x="300" y="660"/>
                    </a:lnTo>
                    <a:lnTo>
                      <a:pt x="300" y="660"/>
                    </a:lnTo>
                    <a:lnTo>
                      <a:pt x="368" y="654"/>
                    </a:lnTo>
                    <a:lnTo>
                      <a:pt x="402" y="651"/>
                    </a:lnTo>
                    <a:lnTo>
                      <a:pt x="435" y="646"/>
                    </a:lnTo>
                    <a:lnTo>
                      <a:pt x="467" y="642"/>
                    </a:lnTo>
                    <a:lnTo>
                      <a:pt x="498" y="635"/>
                    </a:lnTo>
                    <a:lnTo>
                      <a:pt x="528" y="627"/>
                    </a:lnTo>
                    <a:lnTo>
                      <a:pt x="556" y="616"/>
                    </a:lnTo>
                    <a:lnTo>
                      <a:pt x="556" y="616"/>
                    </a:lnTo>
                    <a:lnTo>
                      <a:pt x="567" y="610"/>
                    </a:lnTo>
                    <a:lnTo>
                      <a:pt x="576" y="606"/>
                    </a:lnTo>
                    <a:lnTo>
                      <a:pt x="581" y="600"/>
                    </a:lnTo>
                    <a:lnTo>
                      <a:pt x="586" y="594"/>
                    </a:lnTo>
                    <a:lnTo>
                      <a:pt x="588" y="589"/>
                    </a:lnTo>
                    <a:lnTo>
                      <a:pt x="589" y="583"/>
                    </a:lnTo>
                    <a:lnTo>
                      <a:pt x="589" y="574"/>
                    </a:lnTo>
                    <a:lnTo>
                      <a:pt x="589" y="57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5" name="Freeform 183">
                <a:extLst>
                  <a:ext uri="{FF2B5EF4-FFF2-40B4-BE49-F238E27FC236}">
                    <a16:creationId xmlns:a16="http://schemas.microsoft.com/office/drawing/2014/main" id="{9A29C585-7FC8-4585-A7A1-5582709C0813}"/>
                  </a:ext>
                </a:extLst>
              </p:cNvPr>
              <p:cNvSpPr>
                <a:spLocks/>
              </p:cNvSpPr>
              <p:nvPr/>
            </p:nvSpPr>
            <p:spPr bwMode="auto">
              <a:xfrm>
                <a:off x="1990725" y="4489450"/>
                <a:ext cx="155575" cy="174625"/>
              </a:xfrm>
              <a:custGeom>
                <a:avLst/>
                <a:gdLst/>
                <a:ahLst/>
                <a:cxnLst>
                  <a:cxn ang="0">
                    <a:pos x="588" y="546"/>
                  </a:cxn>
                  <a:cxn ang="0">
                    <a:pos x="583" y="489"/>
                  </a:cxn>
                  <a:cxn ang="0">
                    <a:pos x="574" y="458"/>
                  </a:cxn>
                  <a:cxn ang="0">
                    <a:pos x="564" y="434"/>
                  </a:cxn>
                  <a:cxn ang="0">
                    <a:pos x="540" y="410"/>
                  </a:cxn>
                  <a:cxn ang="0">
                    <a:pos x="513" y="396"/>
                  </a:cxn>
                  <a:cxn ang="0">
                    <a:pos x="480" y="387"/>
                  </a:cxn>
                  <a:cxn ang="0">
                    <a:pos x="406" y="370"/>
                  </a:cxn>
                  <a:cxn ang="0">
                    <a:pos x="371" y="353"/>
                  </a:cxn>
                  <a:cxn ang="0">
                    <a:pos x="369" y="337"/>
                  </a:cxn>
                  <a:cxn ang="0">
                    <a:pos x="366" y="307"/>
                  </a:cxn>
                  <a:cxn ang="0">
                    <a:pos x="388" y="261"/>
                  </a:cxn>
                  <a:cxn ang="0">
                    <a:pos x="401" y="220"/>
                  </a:cxn>
                  <a:cxn ang="0">
                    <a:pos x="409" y="223"/>
                  </a:cxn>
                  <a:cxn ang="0">
                    <a:pos x="418" y="217"/>
                  </a:cxn>
                  <a:cxn ang="0">
                    <a:pos x="422" y="160"/>
                  </a:cxn>
                  <a:cxn ang="0">
                    <a:pos x="418" y="152"/>
                  </a:cxn>
                  <a:cxn ang="0">
                    <a:pos x="414" y="151"/>
                  </a:cxn>
                  <a:cxn ang="0">
                    <a:pos x="414" y="102"/>
                  </a:cxn>
                  <a:cxn ang="0">
                    <a:pos x="408" y="70"/>
                  </a:cxn>
                  <a:cxn ang="0">
                    <a:pos x="398" y="52"/>
                  </a:cxn>
                  <a:cxn ang="0">
                    <a:pos x="371" y="24"/>
                  </a:cxn>
                  <a:cxn ang="0">
                    <a:pos x="345" y="9"/>
                  </a:cxn>
                  <a:cxn ang="0">
                    <a:pos x="322" y="2"/>
                  </a:cxn>
                  <a:cxn ang="0">
                    <a:pos x="294" y="0"/>
                  </a:cxn>
                  <a:cxn ang="0">
                    <a:pos x="294" y="0"/>
                  </a:cxn>
                  <a:cxn ang="0">
                    <a:pos x="294" y="0"/>
                  </a:cxn>
                  <a:cxn ang="0">
                    <a:pos x="266" y="2"/>
                  </a:cxn>
                  <a:cxn ang="0">
                    <a:pos x="234" y="14"/>
                  </a:cxn>
                  <a:cxn ang="0">
                    <a:pos x="211" y="30"/>
                  </a:cxn>
                  <a:cxn ang="0">
                    <a:pos x="184" y="61"/>
                  </a:cxn>
                  <a:cxn ang="0">
                    <a:pos x="179" y="75"/>
                  </a:cxn>
                  <a:cxn ang="0">
                    <a:pos x="173" y="115"/>
                  </a:cxn>
                  <a:cxn ang="0">
                    <a:pos x="174" y="151"/>
                  </a:cxn>
                  <a:cxn ang="0">
                    <a:pos x="168" y="155"/>
                  </a:cxn>
                  <a:cxn ang="0">
                    <a:pos x="171" y="214"/>
                  </a:cxn>
                  <a:cxn ang="0">
                    <a:pos x="173" y="220"/>
                  </a:cxn>
                  <a:cxn ang="0">
                    <a:pos x="183" y="223"/>
                  </a:cxn>
                  <a:cxn ang="0">
                    <a:pos x="187" y="220"/>
                  </a:cxn>
                  <a:cxn ang="0">
                    <a:pos x="201" y="261"/>
                  </a:cxn>
                  <a:cxn ang="0">
                    <a:pos x="223" y="307"/>
                  </a:cxn>
                  <a:cxn ang="0">
                    <a:pos x="219" y="345"/>
                  </a:cxn>
                  <a:cxn ang="0">
                    <a:pos x="209" y="359"/>
                  </a:cxn>
                  <a:cxn ang="0">
                    <a:pos x="165" y="375"/>
                  </a:cxn>
                  <a:cxn ang="0">
                    <a:pos x="92" y="391"/>
                  </a:cxn>
                  <a:cxn ang="0">
                    <a:pos x="64" y="400"/>
                  </a:cxn>
                  <a:cxn ang="0">
                    <a:pos x="41" y="414"/>
                  </a:cxn>
                  <a:cxn ang="0">
                    <a:pos x="19" y="442"/>
                  </a:cxn>
                  <a:cxn ang="0">
                    <a:pos x="15" y="458"/>
                  </a:cxn>
                  <a:cxn ang="0">
                    <a:pos x="4" y="504"/>
                  </a:cxn>
                  <a:cxn ang="0">
                    <a:pos x="0" y="574"/>
                  </a:cxn>
                  <a:cxn ang="0">
                    <a:pos x="1" y="589"/>
                  </a:cxn>
                  <a:cxn ang="0">
                    <a:pos x="14" y="606"/>
                  </a:cxn>
                  <a:cxn ang="0">
                    <a:pos x="33" y="616"/>
                  </a:cxn>
                  <a:cxn ang="0">
                    <a:pos x="122" y="642"/>
                  </a:cxn>
                  <a:cxn ang="0">
                    <a:pos x="221" y="654"/>
                  </a:cxn>
                  <a:cxn ang="0">
                    <a:pos x="294" y="660"/>
                  </a:cxn>
                  <a:cxn ang="0">
                    <a:pos x="299" y="660"/>
                  </a:cxn>
                  <a:cxn ang="0">
                    <a:pos x="435" y="646"/>
                  </a:cxn>
                  <a:cxn ang="0">
                    <a:pos x="527" y="627"/>
                  </a:cxn>
                  <a:cxn ang="0">
                    <a:pos x="566" y="610"/>
                  </a:cxn>
                  <a:cxn ang="0">
                    <a:pos x="585" y="594"/>
                  </a:cxn>
                  <a:cxn ang="0">
                    <a:pos x="588" y="574"/>
                  </a:cxn>
                </a:cxnLst>
                <a:rect l="0" t="0" r="r" b="b"/>
                <a:pathLst>
                  <a:path w="588" h="660">
                    <a:moveTo>
                      <a:pt x="588" y="574"/>
                    </a:moveTo>
                    <a:lnTo>
                      <a:pt x="588" y="574"/>
                    </a:lnTo>
                    <a:lnTo>
                      <a:pt x="588" y="546"/>
                    </a:lnTo>
                    <a:lnTo>
                      <a:pt x="586" y="523"/>
                    </a:lnTo>
                    <a:lnTo>
                      <a:pt x="585" y="504"/>
                    </a:lnTo>
                    <a:lnTo>
                      <a:pt x="583" y="489"/>
                    </a:lnTo>
                    <a:lnTo>
                      <a:pt x="578" y="471"/>
                    </a:lnTo>
                    <a:lnTo>
                      <a:pt x="574" y="458"/>
                    </a:lnTo>
                    <a:lnTo>
                      <a:pt x="574" y="458"/>
                    </a:lnTo>
                    <a:lnTo>
                      <a:pt x="572" y="450"/>
                    </a:lnTo>
                    <a:lnTo>
                      <a:pt x="569" y="442"/>
                    </a:lnTo>
                    <a:lnTo>
                      <a:pt x="564" y="434"/>
                    </a:lnTo>
                    <a:lnTo>
                      <a:pt x="557" y="425"/>
                    </a:lnTo>
                    <a:lnTo>
                      <a:pt x="547" y="414"/>
                    </a:lnTo>
                    <a:lnTo>
                      <a:pt x="540" y="410"/>
                    </a:lnTo>
                    <a:lnTo>
                      <a:pt x="533" y="405"/>
                    </a:lnTo>
                    <a:lnTo>
                      <a:pt x="524" y="400"/>
                    </a:lnTo>
                    <a:lnTo>
                      <a:pt x="513" y="396"/>
                    </a:lnTo>
                    <a:lnTo>
                      <a:pt x="513" y="396"/>
                    </a:lnTo>
                    <a:lnTo>
                      <a:pt x="497" y="391"/>
                    </a:lnTo>
                    <a:lnTo>
                      <a:pt x="480" y="387"/>
                    </a:lnTo>
                    <a:lnTo>
                      <a:pt x="443" y="380"/>
                    </a:lnTo>
                    <a:lnTo>
                      <a:pt x="424" y="375"/>
                    </a:lnTo>
                    <a:lnTo>
                      <a:pt x="406" y="370"/>
                    </a:lnTo>
                    <a:lnTo>
                      <a:pt x="389" y="364"/>
                    </a:lnTo>
                    <a:lnTo>
                      <a:pt x="379" y="359"/>
                    </a:lnTo>
                    <a:lnTo>
                      <a:pt x="371" y="353"/>
                    </a:lnTo>
                    <a:lnTo>
                      <a:pt x="371" y="353"/>
                    </a:lnTo>
                    <a:lnTo>
                      <a:pt x="370" y="345"/>
                    </a:lnTo>
                    <a:lnTo>
                      <a:pt x="369" y="337"/>
                    </a:lnTo>
                    <a:lnTo>
                      <a:pt x="369" y="337"/>
                    </a:lnTo>
                    <a:lnTo>
                      <a:pt x="366" y="307"/>
                    </a:lnTo>
                    <a:lnTo>
                      <a:pt x="366" y="307"/>
                    </a:lnTo>
                    <a:lnTo>
                      <a:pt x="376" y="286"/>
                    </a:lnTo>
                    <a:lnTo>
                      <a:pt x="388" y="261"/>
                    </a:lnTo>
                    <a:lnTo>
                      <a:pt x="388" y="261"/>
                    </a:lnTo>
                    <a:lnTo>
                      <a:pt x="396" y="240"/>
                    </a:lnTo>
                    <a:lnTo>
                      <a:pt x="401" y="220"/>
                    </a:lnTo>
                    <a:lnTo>
                      <a:pt x="401" y="220"/>
                    </a:lnTo>
                    <a:lnTo>
                      <a:pt x="405" y="223"/>
                    </a:lnTo>
                    <a:lnTo>
                      <a:pt x="409" y="223"/>
                    </a:lnTo>
                    <a:lnTo>
                      <a:pt x="409" y="223"/>
                    </a:lnTo>
                    <a:lnTo>
                      <a:pt x="413" y="223"/>
                    </a:lnTo>
                    <a:lnTo>
                      <a:pt x="415" y="220"/>
                    </a:lnTo>
                    <a:lnTo>
                      <a:pt x="418" y="217"/>
                    </a:lnTo>
                    <a:lnTo>
                      <a:pt x="419" y="214"/>
                    </a:lnTo>
                    <a:lnTo>
                      <a:pt x="422" y="160"/>
                    </a:lnTo>
                    <a:lnTo>
                      <a:pt x="422" y="160"/>
                    </a:lnTo>
                    <a:lnTo>
                      <a:pt x="422" y="157"/>
                    </a:lnTo>
                    <a:lnTo>
                      <a:pt x="420" y="155"/>
                    </a:lnTo>
                    <a:lnTo>
                      <a:pt x="418" y="152"/>
                    </a:lnTo>
                    <a:lnTo>
                      <a:pt x="414" y="151"/>
                    </a:lnTo>
                    <a:lnTo>
                      <a:pt x="414" y="151"/>
                    </a:lnTo>
                    <a:lnTo>
                      <a:pt x="414" y="151"/>
                    </a:lnTo>
                    <a:lnTo>
                      <a:pt x="415" y="132"/>
                    </a:lnTo>
                    <a:lnTo>
                      <a:pt x="415" y="115"/>
                    </a:lnTo>
                    <a:lnTo>
                      <a:pt x="414" y="102"/>
                    </a:lnTo>
                    <a:lnTo>
                      <a:pt x="413" y="90"/>
                    </a:lnTo>
                    <a:lnTo>
                      <a:pt x="409" y="75"/>
                    </a:lnTo>
                    <a:lnTo>
                      <a:pt x="408" y="70"/>
                    </a:lnTo>
                    <a:lnTo>
                      <a:pt x="408" y="70"/>
                    </a:lnTo>
                    <a:lnTo>
                      <a:pt x="404" y="61"/>
                    </a:lnTo>
                    <a:lnTo>
                      <a:pt x="398" y="52"/>
                    </a:lnTo>
                    <a:lnTo>
                      <a:pt x="390" y="42"/>
                    </a:lnTo>
                    <a:lnTo>
                      <a:pt x="378" y="30"/>
                    </a:lnTo>
                    <a:lnTo>
                      <a:pt x="371" y="24"/>
                    </a:lnTo>
                    <a:lnTo>
                      <a:pt x="363" y="19"/>
                    </a:lnTo>
                    <a:lnTo>
                      <a:pt x="354" y="14"/>
                    </a:lnTo>
                    <a:lnTo>
                      <a:pt x="345" y="9"/>
                    </a:lnTo>
                    <a:lnTo>
                      <a:pt x="333" y="6"/>
                    </a:lnTo>
                    <a:lnTo>
                      <a:pt x="322" y="2"/>
                    </a:lnTo>
                    <a:lnTo>
                      <a:pt x="322" y="2"/>
                    </a:lnTo>
                    <a:lnTo>
                      <a:pt x="308" y="0"/>
                    </a:lnTo>
                    <a:lnTo>
                      <a:pt x="294" y="0"/>
                    </a:lnTo>
                    <a:lnTo>
                      <a:pt x="294" y="0"/>
                    </a:lnTo>
                    <a:lnTo>
                      <a:pt x="294" y="0"/>
                    </a:lnTo>
                    <a:lnTo>
                      <a:pt x="294" y="0"/>
                    </a:lnTo>
                    <a:lnTo>
                      <a:pt x="294" y="0"/>
                    </a:lnTo>
                    <a:lnTo>
                      <a:pt x="294" y="0"/>
                    </a:lnTo>
                    <a:lnTo>
                      <a:pt x="294" y="0"/>
                    </a:lnTo>
                    <a:lnTo>
                      <a:pt x="294" y="0"/>
                    </a:lnTo>
                    <a:lnTo>
                      <a:pt x="281" y="0"/>
                    </a:lnTo>
                    <a:lnTo>
                      <a:pt x="266" y="2"/>
                    </a:lnTo>
                    <a:lnTo>
                      <a:pt x="266" y="2"/>
                    </a:lnTo>
                    <a:lnTo>
                      <a:pt x="255" y="6"/>
                    </a:lnTo>
                    <a:lnTo>
                      <a:pt x="244" y="9"/>
                    </a:lnTo>
                    <a:lnTo>
                      <a:pt x="234" y="14"/>
                    </a:lnTo>
                    <a:lnTo>
                      <a:pt x="225" y="19"/>
                    </a:lnTo>
                    <a:lnTo>
                      <a:pt x="218" y="24"/>
                    </a:lnTo>
                    <a:lnTo>
                      <a:pt x="211" y="30"/>
                    </a:lnTo>
                    <a:lnTo>
                      <a:pt x="199" y="42"/>
                    </a:lnTo>
                    <a:lnTo>
                      <a:pt x="190" y="52"/>
                    </a:lnTo>
                    <a:lnTo>
                      <a:pt x="184" y="61"/>
                    </a:lnTo>
                    <a:lnTo>
                      <a:pt x="181" y="70"/>
                    </a:lnTo>
                    <a:lnTo>
                      <a:pt x="181" y="70"/>
                    </a:lnTo>
                    <a:lnTo>
                      <a:pt x="179" y="75"/>
                    </a:lnTo>
                    <a:lnTo>
                      <a:pt x="176" y="90"/>
                    </a:lnTo>
                    <a:lnTo>
                      <a:pt x="174" y="102"/>
                    </a:lnTo>
                    <a:lnTo>
                      <a:pt x="173" y="115"/>
                    </a:lnTo>
                    <a:lnTo>
                      <a:pt x="173" y="132"/>
                    </a:lnTo>
                    <a:lnTo>
                      <a:pt x="174" y="151"/>
                    </a:lnTo>
                    <a:lnTo>
                      <a:pt x="174" y="151"/>
                    </a:lnTo>
                    <a:lnTo>
                      <a:pt x="174" y="151"/>
                    </a:lnTo>
                    <a:lnTo>
                      <a:pt x="171" y="152"/>
                    </a:lnTo>
                    <a:lnTo>
                      <a:pt x="168" y="155"/>
                    </a:lnTo>
                    <a:lnTo>
                      <a:pt x="166" y="157"/>
                    </a:lnTo>
                    <a:lnTo>
                      <a:pt x="166" y="160"/>
                    </a:lnTo>
                    <a:lnTo>
                      <a:pt x="171" y="214"/>
                    </a:lnTo>
                    <a:lnTo>
                      <a:pt x="171" y="214"/>
                    </a:lnTo>
                    <a:lnTo>
                      <a:pt x="172" y="217"/>
                    </a:lnTo>
                    <a:lnTo>
                      <a:pt x="173" y="220"/>
                    </a:lnTo>
                    <a:lnTo>
                      <a:pt x="176" y="223"/>
                    </a:lnTo>
                    <a:lnTo>
                      <a:pt x="180" y="223"/>
                    </a:lnTo>
                    <a:lnTo>
                      <a:pt x="183" y="223"/>
                    </a:lnTo>
                    <a:lnTo>
                      <a:pt x="183" y="223"/>
                    </a:lnTo>
                    <a:lnTo>
                      <a:pt x="187" y="220"/>
                    </a:lnTo>
                    <a:lnTo>
                      <a:pt x="187" y="220"/>
                    </a:lnTo>
                    <a:lnTo>
                      <a:pt x="194" y="240"/>
                    </a:lnTo>
                    <a:lnTo>
                      <a:pt x="201" y="261"/>
                    </a:lnTo>
                    <a:lnTo>
                      <a:pt x="201" y="261"/>
                    </a:lnTo>
                    <a:lnTo>
                      <a:pt x="212" y="286"/>
                    </a:lnTo>
                    <a:lnTo>
                      <a:pt x="223" y="307"/>
                    </a:lnTo>
                    <a:lnTo>
                      <a:pt x="223" y="307"/>
                    </a:lnTo>
                    <a:lnTo>
                      <a:pt x="220" y="337"/>
                    </a:lnTo>
                    <a:lnTo>
                      <a:pt x="220" y="337"/>
                    </a:lnTo>
                    <a:lnTo>
                      <a:pt x="219" y="345"/>
                    </a:lnTo>
                    <a:lnTo>
                      <a:pt x="217" y="353"/>
                    </a:lnTo>
                    <a:lnTo>
                      <a:pt x="217" y="353"/>
                    </a:lnTo>
                    <a:lnTo>
                      <a:pt x="209" y="359"/>
                    </a:lnTo>
                    <a:lnTo>
                      <a:pt x="201" y="364"/>
                    </a:lnTo>
                    <a:lnTo>
                      <a:pt x="182" y="370"/>
                    </a:lnTo>
                    <a:lnTo>
                      <a:pt x="165" y="375"/>
                    </a:lnTo>
                    <a:lnTo>
                      <a:pt x="146" y="380"/>
                    </a:lnTo>
                    <a:lnTo>
                      <a:pt x="109" y="387"/>
                    </a:lnTo>
                    <a:lnTo>
                      <a:pt x="92" y="391"/>
                    </a:lnTo>
                    <a:lnTo>
                      <a:pt x="75" y="396"/>
                    </a:lnTo>
                    <a:lnTo>
                      <a:pt x="75" y="396"/>
                    </a:lnTo>
                    <a:lnTo>
                      <a:pt x="64" y="400"/>
                    </a:lnTo>
                    <a:lnTo>
                      <a:pt x="56" y="405"/>
                    </a:lnTo>
                    <a:lnTo>
                      <a:pt x="48" y="410"/>
                    </a:lnTo>
                    <a:lnTo>
                      <a:pt x="41" y="414"/>
                    </a:lnTo>
                    <a:lnTo>
                      <a:pt x="31" y="425"/>
                    </a:lnTo>
                    <a:lnTo>
                      <a:pt x="24" y="434"/>
                    </a:lnTo>
                    <a:lnTo>
                      <a:pt x="19" y="442"/>
                    </a:lnTo>
                    <a:lnTo>
                      <a:pt x="16" y="450"/>
                    </a:lnTo>
                    <a:lnTo>
                      <a:pt x="15" y="458"/>
                    </a:lnTo>
                    <a:lnTo>
                      <a:pt x="15" y="458"/>
                    </a:lnTo>
                    <a:lnTo>
                      <a:pt x="10" y="471"/>
                    </a:lnTo>
                    <a:lnTo>
                      <a:pt x="6" y="489"/>
                    </a:lnTo>
                    <a:lnTo>
                      <a:pt x="4" y="504"/>
                    </a:lnTo>
                    <a:lnTo>
                      <a:pt x="2" y="523"/>
                    </a:lnTo>
                    <a:lnTo>
                      <a:pt x="1" y="546"/>
                    </a:lnTo>
                    <a:lnTo>
                      <a:pt x="0" y="574"/>
                    </a:lnTo>
                    <a:lnTo>
                      <a:pt x="0" y="574"/>
                    </a:lnTo>
                    <a:lnTo>
                      <a:pt x="0" y="583"/>
                    </a:lnTo>
                    <a:lnTo>
                      <a:pt x="1" y="589"/>
                    </a:lnTo>
                    <a:lnTo>
                      <a:pt x="3" y="594"/>
                    </a:lnTo>
                    <a:lnTo>
                      <a:pt x="8" y="600"/>
                    </a:lnTo>
                    <a:lnTo>
                      <a:pt x="14" y="606"/>
                    </a:lnTo>
                    <a:lnTo>
                      <a:pt x="22" y="610"/>
                    </a:lnTo>
                    <a:lnTo>
                      <a:pt x="33" y="616"/>
                    </a:lnTo>
                    <a:lnTo>
                      <a:pt x="33" y="616"/>
                    </a:lnTo>
                    <a:lnTo>
                      <a:pt x="61" y="627"/>
                    </a:lnTo>
                    <a:lnTo>
                      <a:pt x="91" y="635"/>
                    </a:lnTo>
                    <a:lnTo>
                      <a:pt x="122" y="642"/>
                    </a:lnTo>
                    <a:lnTo>
                      <a:pt x="154" y="646"/>
                    </a:lnTo>
                    <a:lnTo>
                      <a:pt x="187" y="651"/>
                    </a:lnTo>
                    <a:lnTo>
                      <a:pt x="221" y="654"/>
                    </a:lnTo>
                    <a:lnTo>
                      <a:pt x="289" y="660"/>
                    </a:lnTo>
                    <a:lnTo>
                      <a:pt x="289" y="660"/>
                    </a:lnTo>
                    <a:lnTo>
                      <a:pt x="294" y="660"/>
                    </a:lnTo>
                    <a:lnTo>
                      <a:pt x="294" y="660"/>
                    </a:lnTo>
                    <a:lnTo>
                      <a:pt x="299" y="660"/>
                    </a:lnTo>
                    <a:lnTo>
                      <a:pt x="299" y="660"/>
                    </a:lnTo>
                    <a:lnTo>
                      <a:pt x="367" y="654"/>
                    </a:lnTo>
                    <a:lnTo>
                      <a:pt x="401" y="651"/>
                    </a:lnTo>
                    <a:lnTo>
                      <a:pt x="435" y="646"/>
                    </a:lnTo>
                    <a:lnTo>
                      <a:pt x="467" y="642"/>
                    </a:lnTo>
                    <a:lnTo>
                      <a:pt x="498" y="635"/>
                    </a:lnTo>
                    <a:lnTo>
                      <a:pt x="527" y="627"/>
                    </a:lnTo>
                    <a:lnTo>
                      <a:pt x="556" y="616"/>
                    </a:lnTo>
                    <a:lnTo>
                      <a:pt x="556" y="616"/>
                    </a:lnTo>
                    <a:lnTo>
                      <a:pt x="566" y="610"/>
                    </a:lnTo>
                    <a:lnTo>
                      <a:pt x="574" y="606"/>
                    </a:lnTo>
                    <a:lnTo>
                      <a:pt x="580" y="600"/>
                    </a:lnTo>
                    <a:lnTo>
                      <a:pt x="585" y="594"/>
                    </a:lnTo>
                    <a:lnTo>
                      <a:pt x="587" y="589"/>
                    </a:lnTo>
                    <a:lnTo>
                      <a:pt x="588" y="583"/>
                    </a:lnTo>
                    <a:lnTo>
                      <a:pt x="588" y="574"/>
                    </a:lnTo>
                    <a:lnTo>
                      <a:pt x="588" y="574"/>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6" name="Freeform 184">
                <a:extLst>
                  <a:ext uri="{FF2B5EF4-FFF2-40B4-BE49-F238E27FC236}">
                    <a16:creationId xmlns:a16="http://schemas.microsoft.com/office/drawing/2014/main" id="{D5722218-C5B2-43E4-BF4A-8568422C5182}"/>
                  </a:ext>
                </a:extLst>
              </p:cNvPr>
              <p:cNvSpPr>
                <a:spLocks/>
              </p:cNvSpPr>
              <p:nvPr/>
            </p:nvSpPr>
            <p:spPr bwMode="auto">
              <a:xfrm>
                <a:off x="2233613" y="4667250"/>
                <a:ext cx="25400" cy="26988"/>
              </a:xfrm>
              <a:custGeom>
                <a:avLst/>
                <a:gdLst/>
                <a:ahLst/>
                <a:cxnLst>
                  <a:cxn ang="0">
                    <a:pos x="99" y="49"/>
                  </a:cxn>
                  <a:cxn ang="0">
                    <a:pos x="99" y="49"/>
                  </a:cxn>
                  <a:cxn ang="0">
                    <a:pos x="98" y="60"/>
                  </a:cxn>
                  <a:cxn ang="0">
                    <a:pos x="95" y="69"/>
                  </a:cxn>
                  <a:cxn ang="0">
                    <a:pos x="91" y="77"/>
                  </a:cxn>
                  <a:cxn ang="0">
                    <a:pos x="84" y="85"/>
                  </a:cxn>
                  <a:cxn ang="0">
                    <a:pos x="77" y="91"/>
                  </a:cxn>
                  <a:cxn ang="0">
                    <a:pos x="69" y="96"/>
                  </a:cxn>
                  <a:cxn ang="0">
                    <a:pos x="60" y="98"/>
                  </a:cxn>
                  <a:cxn ang="0">
                    <a:pos x="49" y="99"/>
                  </a:cxn>
                  <a:cxn ang="0">
                    <a:pos x="49" y="99"/>
                  </a:cxn>
                  <a:cxn ang="0">
                    <a:pos x="39" y="98"/>
                  </a:cxn>
                  <a:cxn ang="0">
                    <a:pos x="30" y="96"/>
                  </a:cxn>
                  <a:cxn ang="0">
                    <a:pos x="22" y="91"/>
                  </a:cxn>
                  <a:cxn ang="0">
                    <a:pos x="14" y="85"/>
                  </a:cxn>
                  <a:cxn ang="0">
                    <a:pos x="8" y="77"/>
                  </a:cxn>
                  <a:cxn ang="0">
                    <a:pos x="3" y="69"/>
                  </a:cxn>
                  <a:cxn ang="0">
                    <a:pos x="1" y="60"/>
                  </a:cxn>
                  <a:cxn ang="0">
                    <a:pos x="0" y="49"/>
                  </a:cxn>
                  <a:cxn ang="0">
                    <a:pos x="0" y="49"/>
                  </a:cxn>
                  <a:cxn ang="0">
                    <a:pos x="1" y="39"/>
                  </a:cxn>
                  <a:cxn ang="0">
                    <a:pos x="3" y="30"/>
                  </a:cxn>
                  <a:cxn ang="0">
                    <a:pos x="8" y="22"/>
                  </a:cxn>
                  <a:cxn ang="0">
                    <a:pos x="14" y="14"/>
                  </a:cxn>
                  <a:cxn ang="0">
                    <a:pos x="22" y="8"/>
                  </a:cxn>
                  <a:cxn ang="0">
                    <a:pos x="30" y="3"/>
                  </a:cxn>
                  <a:cxn ang="0">
                    <a:pos x="39" y="1"/>
                  </a:cxn>
                  <a:cxn ang="0">
                    <a:pos x="49" y="0"/>
                  </a:cxn>
                  <a:cxn ang="0">
                    <a:pos x="49" y="0"/>
                  </a:cxn>
                  <a:cxn ang="0">
                    <a:pos x="60" y="1"/>
                  </a:cxn>
                  <a:cxn ang="0">
                    <a:pos x="69" y="3"/>
                  </a:cxn>
                  <a:cxn ang="0">
                    <a:pos x="77" y="8"/>
                  </a:cxn>
                  <a:cxn ang="0">
                    <a:pos x="84" y="14"/>
                  </a:cxn>
                  <a:cxn ang="0">
                    <a:pos x="91" y="22"/>
                  </a:cxn>
                  <a:cxn ang="0">
                    <a:pos x="95" y="30"/>
                  </a:cxn>
                  <a:cxn ang="0">
                    <a:pos x="98" y="39"/>
                  </a:cxn>
                  <a:cxn ang="0">
                    <a:pos x="99" y="49"/>
                  </a:cxn>
                  <a:cxn ang="0">
                    <a:pos x="99" y="49"/>
                  </a:cxn>
                </a:cxnLst>
                <a:rect l="0" t="0" r="r" b="b"/>
                <a:pathLst>
                  <a:path w="99" h="99">
                    <a:moveTo>
                      <a:pt x="99" y="49"/>
                    </a:moveTo>
                    <a:lnTo>
                      <a:pt x="99" y="49"/>
                    </a:lnTo>
                    <a:lnTo>
                      <a:pt x="98" y="60"/>
                    </a:lnTo>
                    <a:lnTo>
                      <a:pt x="95" y="69"/>
                    </a:lnTo>
                    <a:lnTo>
                      <a:pt x="91" y="77"/>
                    </a:lnTo>
                    <a:lnTo>
                      <a:pt x="84" y="85"/>
                    </a:lnTo>
                    <a:lnTo>
                      <a:pt x="77" y="91"/>
                    </a:lnTo>
                    <a:lnTo>
                      <a:pt x="69" y="96"/>
                    </a:lnTo>
                    <a:lnTo>
                      <a:pt x="60" y="98"/>
                    </a:lnTo>
                    <a:lnTo>
                      <a:pt x="49" y="99"/>
                    </a:lnTo>
                    <a:lnTo>
                      <a:pt x="49" y="99"/>
                    </a:lnTo>
                    <a:lnTo>
                      <a:pt x="39" y="98"/>
                    </a:lnTo>
                    <a:lnTo>
                      <a:pt x="30" y="96"/>
                    </a:lnTo>
                    <a:lnTo>
                      <a:pt x="22" y="91"/>
                    </a:lnTo>
                    <a:lnTo>
                      <a:pt x="14" y="85"/>
                    </a:lnTo>
                    <a:lnTo>
                      <a:pt x="8" y="77"/>
                    </a:lnTo>
                    <a:lnTo>
                      <a:pt x="3" y="69"/>
                    </a:lnTo>
                    <a:lnTo>
                      <a:pt x="1" y="60"/>
                    </a:lnTo>
                    <a:lnTo>
                      <a:pt x="0" y="49"/>
                    </a:lnTo>
                    <a:lnTo>
                      <a:pt x="0" y="49"/>
                    </a:lnTo>
                    <a:lnTo>
                      <a:pt x="1" y="39"/>
                    </a:lnTo>
                    <a:lnTo>
                      <a:pt x="3" y="30"/>
                    </a:lnTo>
                    <a:lnTo>
                      <a:pt x="8" y="22"/>
                    </a:lnTo>
                    <a:lnTo>
                      <a:pt x="14" y="14"/>
                    </a:lnTo>
                    <a:lnTo>
                      <a:pt x="22" y="8"/>
                    </a:lnTo>
                    <a:lnTo>
                      <a:pt x="30" y="3"/>
                    </a:lnTo>
                    <a:lnTo>
                      <a:pt x="39" y="1"/>
                    </a:lnTo>
                    <a:lnTo>
                      <a:pt x="49" y="0"/>
                    </a:lnTo>
                    <a:lnTo>
                      <a:pt x="49" y="0"/>
                    </a:lnTo>
                    <a:lnTo>
                      <a:pt x="60" y="1"/>
                    </a:lnTo>
                    <a:lnTo>
                      <a:pt x="69" y="3"/>
                    </a:lnTo>
                    <a:lnTo>
                      <a:pt x="77" y="8"/>
                    </a:lnTo>
                    <a:lnTo>
                      <a:pt x="84" y="14"/>
                    </a:lnTo>
                    <a:lnTo>
                      <a:pt x="91" y="22"/>
                    </a:lnTo>
                    <a:lnTo>
                      <a:pt x="95" y="30"/>
                    </a:lnTo>
                    <a:lnTo>
                      <a:pt x="98" y="39"/>
                    </a:lnTo>
                    <a:lnTo>
                      <a:pt x="99" y="49"/>
                    </a:lnTo>
                    <a:lnTo>
                      <a:pt x="99" y="49"/>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7" name="Freeform 185">
                <a:extLst>
                  <a:ext uri="{FF2B5EF4-FFF2-40B4-BE49-F238E27FC236}">
                    <a16:creationId xmlns:a16="http://schemas.microsoft.com/office/drawing/2014/main" id="{016D8706-3E37-49E5-B4FC-25963A006099}"/>
                  </a:ext>
                </a:extLst>
              </p:cNvPr>
              <p:cNvSpPr>
                <a:spLocks/>
              </p:cNvSpPr>
              <p:nvPr/>
            </p:nvSpPr>
            <p:spPr bwMode="auto">
              <a:xfrm>
                <a:off x="2287588" y="4659313"/>
                <a:ext cx="26988" cy="25400"/>
              </a:xfrm>
              <a:custGeom>
                <a:avLst/>
                <a:gdLst/>
                <a:ahLst/>
                <a:cxnLst>
                  <a:cxn ang="0">
                    <a:pos x="97" y="35"/>
                  </a:cxn>
                  <a:cxn ang="0">
                    <a:pos x="97" y="35"/>
                  </a:cxn>
                  <a:cxn ang="0">
                    <a:pos x="100" y="45"/>
                  </a:cxn>
                  <a:cxn ang="0">
                    <a:pos x="100" y="55"/>
                  </a:cxn>
                  <a:cxn ang="0">
                    <a:pos x="98" y="64"/>
                  </a:cxn>
                  <a:cxn ang="0">
                    <a:pos x="94" y="73"/>
                  </a:cxn>
                  <a:cxn ang="0">
                    <a:pos x="89" y="81"/>
                  </a:cxn>
                  <a:cxn ang="0">
                    <a:pos x="82" y="88"/>
                  </a:cxn>
                  <a:cxn ang="0">
                    <a:pos x="74" y="94"/>
                  </a:cxn>
                  <a:cxn ang="0">
                    <a:pos x="65" y="98"/>
                  </a:cxn>
                  <a:cxn ang="0">
                    <a:pos x="65" y="98"/>
                  </a:cxn>
                  <a:cxn ang="0">
                    <a:pos x="56" y="100"/>
                  </a:cxn>
                  <a:cxn ang="0">
                    <a:pos x="45" y="100"/>
                  </a:cxn>
                  <a:cxn ang="0">
                    <a:pos x="36" y="98"/>
                  </a:cxn>
                  <a:cxn ang="0">
                    <a:pos x="27" y="95"/>
                  </a:cxn>
                  <a:cxn ang="0">
                    <a:pos x="19" y="89"/>
                  </a:cxn>
                  <a:cxn ang="0">
                    <a:pos x="12" y="83"/>
                  </a:cxn>
                  <a:cxn ang="0">
                    <a:pos x="6" y="75"/>
                  </a:cxn>
                  <a:cxn ang="0">
                    <a:pos x="3" y="66"/>
                  </a:cxn>
                  <a:cxn ang="0">
                    <a:pos x="3" y="66"/>
                  </a:cxn>
                  <a:cxn ang="0">
                    <a:pos x="0" y="56"/>
                  </a:cxn>
                  <a:cxn ang="0">
                    <a:pos x="0" y="46"/>
                  </a:cxn>
                  <a:cxn ang="0">
                    <a:pos x="2" y="37"/>
                  </a:cxn>
                  <a:cxn ang="0">
                    <a:pos x="6" y="28"/>
                  </a:cxn>
                  <a:cxn ang="0">
                    <a:pos x="11" y="20"/>
                  </a:cxn>
                  <a:cxn ang="0">
                    <a:pos x="18" y="13"/>
                  </a:cxn>
                  <a:cxn ang="0">
                    <a:pos x="26" y="7"/>
                  </a:cxn>
                  <a:cxn ang="0">
                    <a:pos x="35" y="3"/>
                  </a:cxn>
                  <a:cxn ang="0">
                    <a:pos x="35" y="3"/>
                  </a:cxn>
                  <a:cxn ang="0">
                    <a:pos x="44" y="1"/>
                  </a:cxn>
                  <a:cxn ang="0">
                    <a:pos x="55" y="0"/>
                  </a:cxn>
                  <a:cxn ang="0">
                    <a:pos x="64" y="3"/>
                  </a:cxn>
                  <a:cxn ang="0">
                    <a:pos x="73" y="6"/>
                  </a:cxn>
                  <a:cxn ang="0">
                    <a:pos x="81" y="11"/>
                  </a:cxn>
                  <a:cxn ang="0">
                    <a:pos x="88" y="18"/>
                  </a:cxn>
                  <a:cxn ang="0">
                    <a:pos x="94" y="26"/>
                  </a:cxn>
                  <a:cxn ang="0">
                    <a:pos x="97" y="35"/>
                  </a:cxn>
                  <a:cxn ang="0">
                    <a:pos x="97" y="35"/>
                  </a:cxn>
                </a:cxnLst>
                <a:rect l="0" t="0" r="r" b="b"/>
                <a:pathLst>
                  <a:path w="100" h="100">
                    <a:moveTo>
                      <a:pt x="97" y="35"/>
                    </a:moveTo>
                    <a:lnTo>
                      <a:pt x="97" y="35"/>
                    </a:lnTo>
                    <a:lnTo>
                      <a:pt x="100" y="45"/>
                    </a:lnTo>
                    <a:lnTo>
                      <a:pt x="100" y="55"/>
                    </a:lnTo>
                    <a:lnTo>
                      <a:pt x="98" y="64"/>
                    </a:lnTo>
                    <a:lnTo>
                      <a:pt x="94" y="73"/>
                    </a:lnTo>
                    <a:lnTo>
                      <a:pt x="89" y="81"/>
                    </a:lnTo>
                    <a:lnTo>
                      <a:pt x="82" y="88"/>
                    </a:lnTo>
                    <a:lnTo>
                      <a:pt x="74" y="94"/>
                    </a:lnTo>
                    <a:lnTo>
                      <a:pt x="65" y="98"/>
                    </a:lnTo>
                    <a:lnTo>
                      <a:pt x="65" y="98"/>
                    </a:lnTo>
                    <a:lnTo>
                      <a:pt x="56" y="100"/>
                    </a:lnTo>
                    <a:lnTo>
                      <a:pt x="45" y="100"/>
                    </a:lnTo>
                    <a:lnTo>
                      <a:pt x="36" y="98"/>
                    </a:lnTo>
                    <a:lnTo>
                      <a:pt x="27" y="95"/>
                    </a:lnTo>
                    <a:lnTo>
                      <a:pt x="19" y="89"/>
                    </a:lnTo>
                    <a:lnTo>
                      <a:pt x="12" y="83"/>
                    </a:lnTo>
                    <a:lnTo>
                      <a:pt x="6" y="75"/>
                    </a:lnTo>
                    <a:lnTo>
                      <a:pt x="3" y="66"/>
                    </a:lnTo>
                    <a:lnTo>
                      <a:pt x="3" y="66"/>
                    </a:lnTo>
                    <a:lnTo>
                      <a:pt x="0" y="56"/>
                    </a:lnTo>
                    <a:lnTo>
                      <a:pt x="0" y="46"/>
                    </a:lnTo>
                    <a:lnTo>
                      <a:pt x="2" y="37"/>
                    </a:lnTo>
                    <a:lnTo>
                      <a:pt x="6" y="28"/>
                    </a:lnTo>
                    <a:lnTo>
                      <a:pt x="11" y="20"/>
                    </a:lnTo>
                    <a:lnTo>
                      <a:pt x="18" y="13"/>
                    </a:lnTo>
                    <a:lnTo>
                      <a:pt x="26" y="7"/>
                    </a:lnTo>
                    <a:lnTo>
                      <a:pt x="35" y="3"/>
                    </a:lnTo>
                    <a:lnTo>
                      <a:pt x="35" y="3"/>
                    </a:lnTo>
                    <a:lnTo>
                      <a:pt x="44" y="1"/>
                    </a:lnTo>
                    <a:lnTo>
                      <a:pt x="55" y="0"/>
                    </a:lnTo>
                    <a:lnTo>
                      <a:pt x="64" y="3"/>
                    </a:lnTo>
                    <a:lnTo>
                      <a:pt x="73" y="6"/>
                    </a:lnTo>
                    <a:lnTo>
                      <a:pt x="81" y="11"/>
                    </a:lnTo>
                    <a:lnTo>
                      <a:pt x="88" y="18"/>
                    </a:lnTo>
                    <a:lnTo>
                      <a:pt x="94" y="26"/>
                    </a:lnTo>
                    <a:lnTo>
                      <a:pt x="97" y="35"/>
                    </a:lnTo>
                    <a:lnTo>
                      <a:pt x="97" y="35"/>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8" name="Freeform 186">
                <a:extLst>
                  <a:ext uri="{FF2B5EF4-FFF2-40B4-BE49-F238E27FC236}">
                    <a16:creationId xmlns:a16="http://schemas.microsoft.com/office/drawing/2014/main" id="{93869AA4-AD61-4CC7-84E3-71A1FBB4E465}"/>
                  </a:ext>
                </a:extLst>
              </p:cNvPr>
              <p:cNvSpPr>
                <a:spLocks/>
              </p:cNvSpPr>
              <p:nvPr/>
            </p:nvSpPr>
            <p:spPr bwMode="auto">
              <a:xfrm>
                <a:off x="2128838" y="4346575"/>
                <a:ext cx="25400" cy="25400"/>
              </a:xfrm>
              <a:custGeom>
                <a:avLst/>
                <a:gdLst/>
                <a:ahLst/>
                <a:cxnLst>
                  <a:cxn ang="0">
                    <a:pos x="90" y="21"/>
                  </a:cxn>
                  <a:cxn ang="0">
                    <a:pos x="90" y="21"/>
                  </a:cxn>
                  <a:cxn ang="0">
                    <a:pos x="95" y="29"/>
                  </a:cxn>
                  <a:cxn ang="0">
                    <a:pos x="98" y="39"/>
                  </a:cxn>
                  <a:cxn ang="0">
                    <a:pos x="99" y="49"/>
                  </a:cxn>
                  <a:cxn ang="0">
                    <a:pos x="99" y="58"/>
                  </a:cxn>
                  <a:cxn ang="0">
                    <a:pos x="97" y="67"/>
                  </a:cxn>
                  <a:cxn ang="0">
                    <a:pos x="92" y="77"/>
                  </a:cxn>
                  <a:cxn ang="0">
                    <a:pos x="86" y="84"/>
                  </a:cxn>
                  <a:cxn ang="0">
                    <a:pos x="80" y="90"/>
                  </a:cxn>
                  <a:cxn ang="0">
                    <a:pos x="80" y="90"/>
                  </a:cxn>
                  <a:cxn ang="0">
                    <a:pos x="70" y="96"/>
                  </a:cxn>
                  <a:cxn ang="0">
                    <a:pos x="61" y="99"/>
                  </a:cxn>
                  <a:cxn ang="0">
                    <a:pos x="52" y="100"/>
                  </a:cxn>
                  <a:cxn ang="0">
                    <a:pos x="41" y="100"/>
                  </a:cxn>
                  <a:cxn ang="0">
                    <a:pos x="32" y="97"/>
                  </a:cxn>
                  <a:cxn ang="0">
                    <a:pos x="24" y="93"/>
                  </a:cxn>
                  <a:cxn ang="0">
                    <a:pos x="16" y="87"/>
                  </a:cxn>
                  <a:cxn ang="0">
                    <a:pos x="9" y="80"/>
                  </a:cxn>
                  <a:cxn ang="0">
                    <a:pos x="9" y="80"/>
                  </a:cxn>
                  <a:cxn ang="0">
                    <a:pos x="5" y="71"/>
                  </a:cxn>
                  <a:cxn ang="0">
                    <a:pos x="1" y="62"/>
                  </a:cxn>
                  <a:cxn ang="0">
                    <a:pos x="0" y="52"/>
                  </a:cxn>
                  <a:cxn ang="0">
                    <a:pos x="0" y="43"/>
                  </a:cxn>
                  <a:cxn ang="0">
                    <a:pos x="3" y="33"/>
                  </a:cxn>
                  <a:cxn ang="0">
                    <a:pos x="7" y="25"/>
                  </a:cxn>
                  <a:cxn ang="0">
                    <a:pos x="13" y="17"/>
                  </a:cxn>
                  <a:cxn ang="0">
                    <a:pos x="21" y="10"/>
                  </a:cxn>
                  <a:cxn ang="0">
                    <a:pos x="21" y="10"/>
                  </a:cxn>
                  <a:cxn ang="0">
                    <a:pos x="29" y="5"/>
                  </a:cxn>
                  <a:cxn ang="0">
                    <a:pos x="38" y="2"/>
                  </a:cxn>
                  <a:cxn ang="0">
                    <a:pos x="48" y="0"/>
                  </a:cxn>
                  <a:cxn ang="0">
                    <a:pos x="58" y="2"/>
                  </a:cxn>
                  <a:cxn ang="0">
                    <a:pos x="67" y="4"/>
                  </a:cxn>
                  <a:cxn ang="0">
                    <a:pos x="75" y="7"/>
                  </a:cxn>
                  <a:cxn ang="0">
                    <a:pos x="83" y="13"/>
                  </a:cxn>
                  <a:cxn ang="0">
                    <a:pos x="90" y="21"/>
                  </a:cxn>
                  <a:cxn ang="0">
                    <a:pos x="90" y="21"/>
                  </a:cxn>
                </a:cxnLst>
                <a:rect l="0" t="0" r="r" b="b"/>
                <a:pathLst>
                  <a:path w="99" h="100">
                    <a:moveTo>
                      <a:pt x="90" y="21"/>
                    </a:moveTo>
                    <a:lnTo>
                      <a:pt x="90" y="21"/>
                    </a:lnTo>
                    <a:lnTo>
                      <a:pt x="95" y="29"/>
                    </a:lnTo>
                    <a:lnTo>
                      <a:pt x="98" y="39"/>
                    </a:lnTo>
                    <a:lnTo>
                      <a:pt x="99" y="49"/>
                    </a:lnTo>
                    <a:lnTo>
                      <a:pt x="99" y="58"/>
                    </a:lnTo>
                    <a:lnTo>
                      <a:pt x="97" y="67"/>
                    </a:lnTo>
                    <a:lnTo>
                      <a:pt x="92" y="77"/>
                    </a:lnTo>
                    <a:lnTo>
                      <a:pt x="86" y="84"/>
                    </a:lnTo>
                    <a:lnTo>
                      <a:pt x="80" y="90"/>
                    </a:lnTo>
                    <a:lnTo>
                      <a:pt x="80" y="90"/>
                    </a:lnTo>
                    <a:lnTo>
                      <a:pt x="70" y="96"/>
                    </a:lnTo>
                    <a:lnTo>
                      <a:pt x="61" y="99"/>
                    </a:lnTo>
                    <a:lnTo>
                      <a:pt x="52" y="100"/>
                    </a:lnTo>
                    <a:lnTo>
                      <a:pt x="41" y="100"/>
                    </a:lnTo>
                    <a:lnTo>
                      <a:pt x="32" y="97"/>
                    </a:lnTo>
                    <a:lnTo>
                      <a:pt x="24" y="93"/>
                    </a:lnTo>
                    <a:lnTo>
                      <a:pt x="16" y="87"/>
                    </a:lnTo>
                    <a:lnTo>
                      <a:pt x="9" y="80"/>
                    </a:lnTo>
                    <a:lnTo>
                      <a:pt x="9" y="80"/>
                    </a:lnTo>
                    <a:lnTo>
                      <a:pt x="5" y="71"/>
                    </a:lnTo>
                    <a:lnTo>
                      <a:pt x="1" y="62"/>
                    </a:lnTo>
                    <a:lnTo>
                      <a:pt x="0" y="52"/>
                    </a:lnTo>
                    <a:lnTo>
                      <a:pt x="0" y="43"/>
                    </a:lnTo>
                    <a:lnTo>
                      <a:pt x="3" y="33"/>
                    </a:lnTo>
                    <a:lnTo>
                      <a:pt x="7" y="25"/>
                    </a:lnTo>
                    <a:lnTo>
                      <a:pt x="13" y="17"/>
                    </a:lnTo>
                    <a:lnTo>
                      <a:pt x="21" y="10"/>
                    </a:lnTo>
                    <a:lnTo>
                      <a:pt x="21" y="10"/>
                    </a:lnTo>
                    <a:lnTo>
                      <a:pt x="29" y="5"/>
                    </a:lnTo>
                    <a:lnTo>
                      <a:pt x="38" y="2"/>
                    </a:lnTo>
                    <a:lnTo>
                      <a:pt x="48" y="0"/>
                    </a:lnTo>
                    <a:lnTo>
                      <a:pt x="58" y="2"/>
                    </a:lnTo>
                    <a:lnTo>
                      <a:pt x="67" y="4"/>
                    </a:lnTo>
                    <a:lnTo>
                      <a:pt x="75" y="7"/>
                    </a:lnTo>
                    <a:lnTo>
                      <a:pt x="83" y="13"/>
                    </a:lnTo>
                    <a:lnTo>
                      <a:pt x="90" y="21"/>
                    </a:lnTo>
                    <a:lnTo>
                      <a:pt x="90" y="21"/>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9" name="Freeform 187">
                <a:extLst>
                  <a:ext uri="{FF2B5EF4-FFF2-40B4-BE49-F238E27FC236}">
                    <a16:creationId xmlns:a16="http://schemas.microsoft.com/office/drawing/2014/main" id="{BB2D6ED3-55D9-49E7-A1CA-4A9DC401B860}"/>
                  </a:ext>
                </a:extLst>
              </p:cNvPr>
              <p:cNvSpPr>
                <a:spLocks/>
              </p:cNvSpPr>
              <p:nvPr/>
            </p:nvSpPr>
            <p:spPr bwMode="auto">
              <a:xfrm>
                <a:off x="2089150" y="4384675"/>
                <a:ext cx="25400" cy="26988"/>
              </a:xfrm>
              <a:custGeom>
                <a:avLst/>
                <a:gdLst/>
                <a:ahLst/>
                <a:cxnLst>
                  <a:cxn ang="0">
                    <a:pos x="80" y="10"/>
                  </a:cxn>
                  <a:cxn ang="0">
                    <a:pos x="80" y="10"/>
                  </a:cxn>
                  <a:cxn ang="0">
                    <a:pos x="87" y="16"/>
                  </a:cxn>
                  <a:cxn ang="0">
                    <a:pos x="92" y="25"/>
                  </a:cxn>
                  <a:cxn ang="0">
                    <a:pos x="97" y="33"/>
                  </a:cxn>
                  <a:cxn ang="0">
                    <a:pos x="99" y="42"/>
                  </a:cxn>
                  <a:cxn ang="0">
                    <a:pos x="99" y="52"/>
                  </a:cxn>
                  <a:cxn ang="0">
                    <a:pos x="98" y="61"/>
                  </a:cxn>
                  <a:cxn ang="0">
                    <a:pos x="95" y="71"/>
                  </a:cxn>
                  <a:cxn ang="0">
                    <a:pos x="90" y="80"/>
                  </a:cxn>
                  <a:cxn ang="0">
                    <a:pos x="90" y="80"/>
                  </a:cxn>
                  <a:cxn ang="0">
                    <a:pos x="83" y="87"/>
                  </a:cxn>
                  <a:cxn ang="0">
                    <a:pos x="75" y="93"/>
                  </a:cxn>
                  <a:cxn ang="0">
                    <a:pos x="67" y="97"/>
                  </a:cxn>
                  <a:cxn ang="0">
                    <a:pos x="58" y="100"/>
                  </a:cxn>
                  <a:cxn ang="0">
                    <a:pos x="49" y="100"/>
                  </a:cxn>
                  <a:cxn ang="0">
                    <a:pos x="38" y="98"/>
                  </a:cxn>
                  <a:cxn ang="0">
                    <a:pos x="29" y="96"/>
                  </a:cxn>
                  <a:cxn ang="0">
                    <a:pos x="21" y="90"/>
                  </a:cxn>
                  <a:cxn ang="0">
                    <a:pos x="21" y="90"/>
                  </a:cxn>
                  <a:cxn ang="0">
                    <a:pos x="13" y="83"/>
                  </a:cxn>
                  <a:cxn ang="0">
                    <a:pos x="7" y="76"/>
                  </a:cxn>
                  <a:cxn ang="0">
                    <a:pos x="4" y="67"/>
                  </a:cxn>
                  <a:cxn ang="0">
                    <a:pos x="0" y="58"/>
                  </a:cxn>
                  <a:cxn ang="0">
                    <a:pos x="0" y="49"/>
                  </a:cxn>
                  <a:cxn ang="0">
                    <a:pos x="1" y="38"/>
                  </a:cxn>
                  <a:cxn ang="0">
                    <a:pos x="5" y="29"/>
                  </a:cxn>
                  <a:cxn ang="0">
                    <a:pos x="9" y="21"/>
                  </a:cxn>
                  <a:cxn ang="0">
                    <a:pos x="9" y="21"/>
                  </a:cxn>
                  <a:cxn ang="0">
                    <a:pos x="16" y="13"/>
                  </a:cxn>
                  <a:cxn ang="0">
                    <a:pos x="24" y="7"/>
                  </a:cxn>
                  <a:cxn ang="0">
                    <a:pos x="32" y="4"/>
                  </a:cxn>
                  <a:cxn ang="0">
                    <a:pos x="42" y="1"/>
                  </a:cxn>
                  <a:cxn ang="0">
                    <a:pos x="52" y="0"/>
                  </a:cxn>
                  <a:cxn ang="0">
                    <a:pos x="61" y="1"/>
                  </a:cxn>
                  <a:cxn ang="0">
                    <a:pos x="70" y="5"/>
                  </a:cxn>
                  <a:cxn ang="0">
                    <a:pos x="80" y="10"/>
                  </a:cxn>
                  <a:cxn ang="0">
                    <a:pos x="80" y="10"/>
                  </a:cxn>
                </a:cxnLst>
                <a:rect l="0" t="0" r="r" b="b"/>
                <a:pathLst>
                  <a:path w="99" h="100">
                    <a:moveTo>
                      <a:pt x="80" y="10"/>
                    </a:moveTo>
                    <a:lnTo>
                      <a:pt x="80" y="10"/>
                    </a:lnTo>
                    <a:lnTo>
                      <a:pt x="87" y="16"/>
                    </a:lnTo>
                    <a:lnTo>
                      <a:pt x="92" y="25"/>
                    </a:lnTo>
                    <a:lnTo>
                      <a:pt x="97" y="33"/>
                    </a:lnTo>
                    <a:lnTo>
                      <a:pt x="99" y="42"/>
                    </a:lnTo>
                    <a:lnTo>
                      <a:pt x="99" y="52"/>
                    </a:lnTo>
                    <a:lnTo>
                      <a:pt x="98" y="61"/>
                    </a:lnTo>
                    <a:lnTo>
                      <a:pt x="95" y="71"/>
                    </a:lnTo>
                    <a:lnTo>
                      <a:pt x="90" y="80"/>
                    </a:lnTo>
                    <a:lnTo>
                      <a:pt x="90" y="80"/>
                    </a:lnTo>
                    <a:lnTo>
                      <a:pt x="83" y="87"/>
                    </a:lnTo>
                    <a:lnTo>
                      <a:pt x="75" y="93"/>
                    </a:lnTo>
                    <a:lnTo>
                      <a:pt x="67" y="97"/>
                    </a:lnTo>
                    <a:lnTo>
                      <a:pt x="58" y="100"/>
                    </a:lnTo>
                    <a:lnTo>
                      <a:pt x="49" y="100"/>
                    </a:lnTo>
                    <a:lnTo>
                      <a:pt x="38" y="98"/>
                    </a:lnTo>
                    <a:lnTo>
                      <a:pt x="29" y="96"/>
                    </a:lnTo>
                    <a:lnTo>
                      <a:pt x="21" y="90"/>
                    </a:lnTo>
                    <a:lnTo>
                      <a:pt x="21" y="90"/>
                    </a:lnTo>
                    <a:lnTo>
                      <a:pt x="13" y="83"/>
                    </a:lnTo>
                    <a:lnTo>
                      <a:pt x="7" y="76"/>
                    </a:lnTo>
                    <a:lnTo>
                      <a:pt x="4" y="67"/>
                    </a:lnTo>
                    <a:lnTo>
                      <a:pt x="0" y="58"/>
                    </a:lnTo>
                    <a:lnTo>
                      <a:pt x="0" y="49"/>
                    </a:lnTo>
                    <a:lnTo>
                      <a:pt x="1" y="38"/>
                    </a:lnTo>
                    <a:lnTo>
                      <a:pt x="5" y="29"/>
                    </a:lnTo>
                    <a:lnTo>
                      <a:pt x="9" y="21"/>
                    </a:lnTo>
                    <a:lnTo>
                      <a:pt x="9" y="21"/>
                    </a:lnTo>
                    <a:lnTo>
                      <a:pt x="16" y="13"/>
                    </a:lnTo>
                    <a:lnTo>
                      <a:pt x="24" y="7"/>
                    </a:lnTo>
                    <a:lnTo>
                      <a:pt x="32" y="4"/>
                    </a:lnTo>
                    <a:lnTo>
                      <a:pt x="42" y="1"/>
                    </a:lnTo>
                    <a:lnTo>
                      <a:pt x="52" y="0"/>
                    </a:lnTo>
                    <a:lnTo>
                      <a:pt x="61" y="1"/>
                    </a:lnTo>
                    <a:lnTo>
                      <a:pt x="70" y="5"/>
                    </a:lnTo>
                    <a:lnTo>
                      <a:pt x="80" y="10"/>
                    </a:lnTo>
                    <a:lnTo>
                      <a:pt x="80" y="1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 name="Freeform 188">
                <a:extLst>
                  <a:ext uri="{FF2B5EF4-FFF2-40B4-BE49-F238E27FC236}">
                    <a16:creationId xmlns:a16="http://schemas.microsoft.com/office/drawing/2014/main" id="{CC091841-2990-45EE-AAF9-23F5004CC023}"/>
                  </a:ext>
                </a:extLst>
              </p:cNvPr>
              <p:cNvSpPr>
                <a:spLocks/>
              </p:cNvSpPr>
              <p:nvPr/>
            </p:nvSpPr>
            <p:spPr bwMode="auto">
              <a:xfrm>
                <a:off x="2063750" y="4435475"/>
                <a:ext cx="25400" cy="25400"/>
              </a:xfrm>
              <a:custGeom>
                <a:avLst/>
                <a:gdLst/>
                <a:ahLst/>
                <a:cxnLst>
                  <a:cxn ang="0">
                    <a:pos x="66" y="3"/>
                  </a:cxn>
                  <a:cxn ang="0">
                    <a:pos x="66" y="3"/>
                  </a:cxn>
                  <a:cxn ang="0">
                    <a:pos x="75" y="6"/>
                  </a:cxn>
                  <a:cxn ang="0">
                    <a:pos x="83" y="12"/>
                  </a:cxn>
                  <a:cxn ang="0">
                    <a:pos x="89" y="19"/>
                  </a:cxn>
                  <a:cxn ang="0">
                    <a:pos x="95" y="27"/>
                  </a:cxn>
                  <a:cxn ang="0">
                    <a:pos x="98" y="36"/>
                  </a:cxn>
                  <a:cxn ang="0">
                    <a:pos x="100" y="45"/>
                  </a:cxn>
                  <a:cxn ang="0">
                    <a:pos x="100" y="56"/>
                  </a:cxn>
                  <a:cxn ang="0">
                    <a:pos x="97" y="65"/>
                  </a:cxn>
                  <a:cxn ang="0">
                    <a:pos x="97" y="65"/>
                  </a:cxn>
                  <a:cxn ang="0">
                    <a:pos x="94" y="74"/>
                  </a:cxn>
                  <a:cxn ang="0">
                    <a:pos x="88" y="82"/>
                  </a:cxn>
                  <a:cxn ang="0">
                    <a:pos x="81" y="89"/>
                  </a:cxn>
                  <a:cxn ang="0">
                    <a:pos x="73" y="94"/>
                  </a:cxn>
                  <a:cxn ang="0">
                    <a:pos x="64" y="97"/>
                  </a:cxn>
                  <a:cxn ang="0">
                    <a:pos x="55" y="100"/>
                  </a:cxn>
                  <a:cxn ang="0">
                    <a:pos x="45" y="100"/>
                  </a:cxn>
                  <a:cxn ang="0">
                    <a:pos x="35" y="97"/>
                  </a:cxn>
                  <a:cxn ang="0">
                    <a:pos x="35" y="97"/>
                  </a:cxn>
                  <a:cxn ang="0">
                    <a:pos x="26" y="93"/>
                  </a:cxn>
                  <a:cxn ang="0">
                    <a:pos x="18" y="87"/>
                  </a:cxn>
                  <a:cxn ang="0">
                    <a:pos x="11" y="80"/>
                  </a:cxn>
                  <a:cxn ang="0">
                    <a:pos x="6" y="72"/>
                  </a:cxn>
                  <a:cxn ang="0">
                    <a:pos x="3" y="64"/>
                  </a:cxn>
                  <a:cxn ang="0">
                    <a:pos x="0" y="53"/>
                  </a:cxn>
                  <a:cxn ang="0">
                    <a:pos x="0" y="44"/>
                  </a:cxn>
                  <a:cxn ang="0">
                    <a:pos x="3" y="34"/>
                  </a:cxn>
                  <a:cxn ang="0">
                    <a:pos x="3" y="34"/>
                  </a:cxn>
                  <a:cxn ang="0">
                    <a:pos x="7" y="25"/>
                  </a:cxn>
                  <a:cxn ang="0">
                    <a:pos x="13" y="18"/>
                  </a:cxn>
                  <a:cxn ang="0">
                    <a:pos x="20" y="11"/>
                  </a:cxn>
                  <a:cxn ang="0">
                    <a:pos x="28" y="5"/>
                  </a:cxn>
                  <a:cxn ang="0">
                    <a:pos x="36" y="2"/>
                  </a:cxn>
                  <a:cxn ang="0">
                    <a:pos x="46" y="0"/>
                  </a:cxn>
                  <a:cxn ang="0">
                    <a:pos x="56" y="0"/>
                  </a:cxn>
                  <a:cxn ang="0">
                    <a:pos x="66" y="3"/>
                  </a:cxn>
                  <a:cxn ang="0">
                    <a:pos x="66" y="3"/>
                  </a:cxn>
                </a:cxnLst>
                <a:rect l="0" t="0" r="r" b="b"/>
                <a:pathLst>
                  <a:path w="100" h="100">
                    <a:moveTo>
                      <a:pt x="66" y="3"/>
                    </a:moveTo>
                    <a:lnTo>
                      <a:pt x="66" y="3"/>
                    </a:lnTo>
                    <a:lnTo>
                      <a:pt x="75" y="6"/>
                    </a:lnTo>
                    <a:lnTo>
                      <a:pt x="83" y="12"/>
                    </a:lnTo>
                    <a:lnTo>
                      <a:pt x="89" y="19"/>
                    </a:lnTo>
                    <a:lnTo>
                      <a:pt x="95" y="27"/>
                    </a:lnTo>
                    <a:lnTo>
                      <a:pt x="98" y="36"/>
                    </a:lnTo>
                    <a:lnTo>
                      <a:pt x="100" y="45"/>
                    </a:lnTo>
                    <a:lnTo>
                      <a:pt x="100" y="56"/>
                    </a:lnTo>
                    <a:lnTo>
                      <a:pt x="97" y="65"/>
                    </a:lnTo>
                    <a:lnTo>
                      <a:pt x="97" y="65"/>
                    </a:lnTo>
                    <a:lnTo>
                      <a:pt x="94" y="74"/>
                    </a:lnTo>
                    <a:lnTo>
                      <a:pt x="88" y="82"/>
                    </a:lnTo>
                    <a:lnTo>
                      <a:pt x="81" y="89"/>
                    </a:lnTo>
                    <a:lnTo>
                      <a:pt x="73" y="94"/>
                    </a:lnTo>
                    <a:lnTo>
                      <a:pt x="64" y="97"/>
                    </a:lnTo>
                    <a:lnTo>
                      <a:pt x="55" y="100"/>
                    </a:lnTo>
                    <a:lnTo>
                      <a:pt x="45" y="100"/>
                    </a:lnTo>
                    <a:lnTo>
                      <a:pt x="35" y="97"/>
                    </a:lnTo>
                    <a:lnTo>
                      <a:pt x="35" y="97"/>
                    </a:lnTo>
                    <a:lnTo>
                      <a:pt x="26" y="93"/>
                    </a:lnTo>
                    <a:lnTo>
                      <a:pt x="18" y="87"/>
                    </a:lnTo>
                    <a:lnTo>
                      <a:pt x="11" y="80"/>
                    </a:lnTo>
                    <a:lnTo>
                      <a:pt x="6" y="72"/>
                    </a:lnTo>
                    <a:lnTo>
                      <a:pt x="3" y="64"/>
                    </a:lnTo>
                    <a:lnTo>
                      <a:pt x="0" y="53"/>
                    </a:lnTo>
                    <a:lnTo>
                      <a:pt x="0" y="44"/>
                    </a:lnTo>
                    <a:lnTo>
                      <a:pt x="3" y="34"/>
                    </a:lnTo>
                    <a:lnTo>
                      <a:pt x="3" y="34"/>
                    </a:lnTo>
                    <a:lnTo>
                      <a:pt x="7" y="25"/>
                    </a:lnTo>
                    <a:lnTo>
                      <a:pt x="13" y="18"/>
                    </a:lnTo>
                    <a:lnTo>
                      <a:pt x="20" y="11"/>
                    </a:lnTo>
                    <a:lnTo>
                      <a:pt x="28" y="5"/>
                    </a:lnTo>
                    <a:lnTo>
                      <a:pt x="36" y="2"/>
                    </a:lnTo>
                    <a:lnTo>
                      <a:pt x="46" y="0"/>
                    </a:lnTo>
                    <a:lnTo>
                      <a:pt x="56" y="0"/>
                    </a:lnTo>
                    <a:lnTo>
                      <a:pt x="66" y="3"/>
                    </a:lnTo>
                    <a:lnTo>
                      <a:pt x="66" y="3"/>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 name="Freeform 189">
                <a:extLst>
                  <a:ext uri="{FF2B5EF4-FFF2-40B4-BE49-F238E27FC236}">
                    <a16:creationId xmlns:a16="http://schemas.microsoft.com/office/drawing/2014/main" id="{730E0F9F-BCB0-4F8C-93B2-B6AF85A496F5}"/>
                  </a:ext>
                </a:extLst>
              </p:cNvPr>
              <p:cNvSpPr>
                <a:spLocks/>
              </p:cNvSpPr>
              <p:nvPr/>
            </p:nvSpPr>
            <p:spPr bwMode="auto">
              <a:xfrm>
                <a:off x="2401888" y="4435475"/>
                <a:ext cx="26988" cy="25400"/>
              </a:xfrm>
              <a:custGeom>
                <a:avLst/>
                <a:gdLst/>
                <a:ahLst/>
                <a:cxnLst>
                  <a:cxn ang="0">
                    <a:pos x="35" y="3"/>
                  </a:cxn>
                  <a:cxn ang="0">
                    <a:pos x="35" y="3"/>
                  </a:cxn>
                  <a:cxn ang="0">
                    <a:pos x="45" y="0"/>
                  </a:cxn>
                  <a:cxn ang="0">
                    <a:pos x="54" y="0"/>
                  </a:cxn>
                  <a:cxn ang="0">
                    <a:pos x="63" y="2"/>
                  </a:cxn>
                  <a:cxn ang="0">
                    <a:pos x="73" y="5"/>
                  </a:cxn>
                  <a:cxn ang="0">
                    <a:pos x="81" y="11"/>
                  </a:cxn>
                  <a:cxn ang="0">
                    <a:pos x="88" y="17"/>
                  </a:cxn>
                  <a:cxn ang="0">
                    <a:pos x="93" y="25"/>
                  </a:cxn>
                  <a:cxn ang="0">
                    <a:pos x="97" y="34"/>
                  </a:cxn>
                  <a:cxn ang="0">
                    <a:pos x="97" y="34"/>
                  </a:cxn>
                  <a:cxn ang="0">
                    <a:pos x="99" y="44"/>
                  </a:cxn>
                  <a:cxn ang="0">
                    <a:pos x="99" y="53"/>
                  </a:cxn>
                  <a:cxn ang="0">
                    <a:pos x="98" y="64"/>
                  </a:cxn>
                  <a:cxn ang="0">
                    <a:pos x="94" y="72"/>
                  </a:cxn>
                  <a:cxn ang="0">
                    <a:pos x="89" y="80"/>
                  </a:cxn>
                  <a:cxn ang="0">
                    <a:pos x="83" y="87"/>
                  </a:cxn>
                  <a:cxn ang="0">
                    <a:pos x="75" y="93"/>
                  </a:cxn>
                  <a:cxn ang="0">
                    <a:pos x="66" y="97"/>
                  </a:cxn>
                  <a:cxn ang="0">
                    <a:pos x="66" y="97"/>
                  </a:cxn>
                  <a:cxn ang="0">
                    <a:pos x="55" y="100"/>
                  </a:cxn>
                  <a:cxn ang="0">
                    <a:pos x="46" y="100"/>
                  </a:cxn>
                  <a:cxn ang="0">
                    <a:pos x="36" y="97"/>
                  </a:cxn>
                  <a:cxn ang="0">
                    <a:pos x="28" y="94"/>
                  </a:cxn>
                  <a:cxn ang="0">
                    <a:pos x="20" y="89"/>
                  </a:cxn>
                  <a:cxn ang="0">
                    <a:pos x="13" y="82"/>
                  </a:cxn>
                  <a:cxn ang="0">
                    <a:pos x="7" y="74"/>
                  </a:cxn>
                  <a:cxn ang="0">
                    <a:pos x="2" y="65"/>
                  </a:cxn>
                  <a:cxn ang="0">
                    <a:pos x="2" y="65"/>
                  </a:cxn>
                  <a:cxn ang="0">
                    <a:pos x="0" y="56"/>
                  </a:cxn>
                  <a:cxn ang="0">
                    <a:pos x="0" y="45"/>
                  </a:cxn>
                  <a:cxn ang="0">
                    <a:pos x="2" y="36"/>
                  </a:cxn>
                  <a:cxn ang="0">
                    <a:pos x="6" y="27"/>
                  </a:cxn>
                  <a:cxn ang="0">
                    <a:pos x="10" y="19"/>
                  </a:cxn>
                  <a:cxn ang="0">
                    <a:pos x="17" y="12"/>
                  </a:cxn>
                  <a:cxn ang="0">
                    <a:pos x="25" y="6"/>
                  </a:cxn>
                  <a:cxn ang="0">
                    <a:pos x="35" y="3"/>
                  </a:cxn>
                  <a:cxn ang="0">
                    <a:pos x="35" y="3"/>
                  </a:cxn>
                </a:cxnLst>
                <a:rect l="0" t="0" r="r" b="b"/>
                <a:pathLst>
                  <a:path w="99" h="100">
                    <a:moveTo>
                      <a:pt x="35" y="3"/>
                    </a:moveTo>
                    <a:lnTo>
                      <a:pt x="35" y="3"/>
                    </a:lnTo>
                    <a:lnTo>
                      <a:pt x="45" y="0"/>
                    </a:lnTo>
                    <a:lnTo>
                      <a:pt x="54" y="0"/>
                    </a:lnTo>
                    <a:lnTo>
                      <a:pt x="63" y="2"/>
                    </a:lnTo>
                    <a:lnTo>
                      <a:pt x="73" y="5"/>
                    </a:lnTo>
                    <a:lnTo>
                      <a:pt x="81" y="11"/>
                    </a:lnTo>
                    <a:lnTo>
                      <a:pt x="88" y="17"/>
                    </a:lnTo>
                    <a:lnTo>
                      <a:pt x="93" y="25"/>
                    </a:lnTo>
                    <a:lnTo>
                      <a:pt x="97" y="34"/>
                    </a:lnTo>
                    <a:lnTo>
                      <a:pt x="97" y="34"/>
                    </a:lnTo>
                    <a:lnTo>
                      <a:pt x="99" y="44"/>
                    </a:lnTo>
                    <a:lnTo>
                      <a:pt x="99" y="53"/>
                    </a:lnTo>
                    <a:lnTo>
                      <a:pt x="98" y="64"/>
                    </a:lnTo>
                    <a:lnTo>
                      <a:pt x="94" y="72"/>
                    </a:lnTo>
                    <a:lnTo>
                      <a:pt x="89" y="80"/>
                    </a:lnTo>
                    <a:lnTo>
                      <a:pt x="83" y="87"/>
                    </a:lnTo>
                    <a:lnTo>
                      <a:pt x="75" y="93"/>
                    </a:lnTo>
                    <a:lnTo>
                      <a:pt x="66" y="97"/>
                    </a:lnTo>
                    <a:lnTo>
                      <a:pt x="66" y="97"/>
                    </a:lnTo>
                    <a:lnTo>
                      <a:pt x="55" y="100"/>
                    </a:lnTo>
                    <a:lnTo>
                      <a:pt x="46" y="100"/>
                    </a:lnTo>
                    <a:lnTo>
                      <a:pt x="36" y="97"/>
                    </a:lnTo>
                    <a:lnTo>
                      <a:pt x="28" y="94"/>
                    </a:lnTo>
                    <a:lnTo>
                      <a:pt x="20" y="89"/>
                    </a:lnTo>
                    <a:lnTo>
                      <a:pt x="13" y="82"/>
                    </a:lnTo>
                    <a:lnTo>
                      <a:pt x="7" y="74"/>
                    </a:lnTo>
                    <a:lnTo>
                      <a:pt x="2" y="65"/>
                    </a:lnTo>
                    <a:lnTo>
                      <a:pt x="2" y="65"/>
                    </a:lnTo>
                    <a:lnTo>
                      <a:pt x="0" y="56"/>
                    </a:lnTo>
                    <a:lnTo>
                      <a:pt x="0" y="45"/>
                    </a:lnTo>
                    <a:lnTo>
                      <a:pt x="2" y="36"/>
                    </a:lnTo>
                    <a:lnTo>
                      <a:pt x="6" y="27"/>
                    </a:lnTo>
                    <a:lnTo>
                      <a:pt x="10" y="19"/>
                    </a:lnTo>
                    <a:lnTo>
                      <a:pt x="17" y="12"/>
                    </a:lnTo>
                    <a:lnTo>
                      <a:pt x="25" y="6"/>
                    </a:lnTo>
                    <a:lnTo>
                      <a:pt x="35" y="3"/>
                    </a:lnTo>
                    <a:lnTo>
                      <a:pt x="35" y="3"/>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 name="Freeform 190">
                <a:extLst>
                  <a:ext uri="{FF2B5EF4-FFF2-40B4-BE49-F238E27FC236}">
                    <a16:creationId xmlns:a16="http://schemas.microsoft.com/office/drawing/2014/main" id="{69699185-173F-4A3C-B5A7-A2DE45BE4069}"/>
                  </a:ext>
                </a:extLst>
              </p:cNvPr>
              <p:cNvSpPr>
                <a:spLocks/>
              </p:cNvSpPr>
              <p:nvPr/>
            </p:nvSpPr>
            <p:spPr bwMode="auto">
              <a:xfrm>
                <a:off x="2376488" y="4384675"/>
                <a:ext cx="26988" cy="26988"/>
              </a:xfrm>
              <a:custGeom>
                <a:avLst/>
                <a:gdLst/>
                <a:ahLst/>
                <a:cxnLst>
                  <a:cxn ang="0">
                    <a:pos x="21" y="10"/>
                  </a:cxn>
                  <a:cxn ang="0">
                    <a:pos x="21" y="10"/>
                  </a:cxn>
                  <a:cxn ang="0">
                    <a:pos x="30" y="5"/>
                  </a:cxn>
                  <a:cxn ang="0">
                    <a:pos x="39" y="1"/>
                  </a:cxn>
                  <a:cxn ang="0">
                    <a:pos x="49" y="0"/>
                  </a:cxn>
                  <a:cxn ang="0">
                    <a:pos x="58" y="1"/>
                  </a:cxn>
                  <a:cxn ang="0">
                    <a:pos x="67" y="4"/>
                  </a:cxn>
                  <a:cxn ang="0">
                    <a:pos x="76" y="7"/>
                  </a:cxn>
                  <a:cxn ang="0">
                    <a:pos x="84" y="13"/>
                  </a:cxn>
                  <a:cxn ang="0">
                    <a:pos x="90" y="21"/>
                  </a:cxn>
                  <a:cxn ang="0">
                    <a:pos x="90" y="21"/>
                  </a:cxn>
                  <a:cxn ang="0">
                    <a:pos x="96" y="29"/>
                  </a:cxn>
                  <a:cxn ang="0">
                    <a:pos x="99" y="38"/>
                  </a:cxn>
                  <a:cxn ang="0">
                    <a:pos x="101" y="49"/>
                  </a:cxn>
                  <a:cxn ang="0">
                    <a:pos x="99" y="58"/>
                  </a:cxn>
                  <a:cxn ang="0">
                    <a:pos x="97" y="67"/>
                  </a:cxn>
                  <a:cxn ang="0">
                    <a:pos x="92" y="76"/>
                  </a:cxn>
                  <a:cxn ang="0">
                    <a:pos x="87" y="83"/>
                  </a:cxn>
                  <a:cxn ang="0">
                    <a:pos x="80" y="90"/>
                  </a:cxn>
                  <a:cxn ang="0">
                    <a:pos x="80" y="90"/>
                  </a:cxn>
                  <a:cxn ang="0">
                    <a:pos x="71" y="96"/>
                  </a:cxn>
                  <a:cxn ang="0">
                    <a:pos x="61" y="98"/>
                  </a:cxn>
                  <a:cxn ang="0">
                    <a:pos x="52" y="100"/>
                  </a:cxn>
                  <a:cxn ang="0">
                    <a:pos x="43" y="100"/>
                  </a:cxn>
                  <a:cxn ang="0">
                    <a:pos x="34" y="97"/>
                  </a:cxn>
                  <a:cxn ang="0">
                    <a:pos x="24" y="93"/>
                  </a:cxn>
                  <a:cxn ang="0">
                    <a:pos x="16" y="87"/>
                  </a:cxn>
                  <a:cxn ang="0">
                    <a:pos x="11" y="80"/>
                  </a:cxn>
                  <a:cxn ang="0">
                    <a:pos x="11" y="80"/>
                  </a:cxn>
                  <a:cxn ang="0">
                    <a:pos x="5" y="71"/>
                  </a:cxn>
                  <a:cxn ang="0">
                    <a:pos x="1" y="61"/>
                  </a:cxn>
                  <a:cxn ang="0">
                    <a:pos x="0" y="52"/>
                  </a:cxn>
                  <a:cxn ang="0">
                    <a:pos x="1" y="42"/>
                  </a:cxn>
                  <a:cxn ang="0">
                    <a:pos x="4" y="33"/>
                  </a:cxn>
                  <a:cxn ang="0">
                    <a:pos x="8" y="25"/>
                  </a:cxn>
                  <a:cxn ang="0">
                    <a:pos x="14" y="16"/>
                  </a:cxn>
                  <a:cxn ang="0">
                    <a:pos x="21" y="10"/>
                  </a:cxn>
                  <a:cxn ang="0">
                    <a:pos x="21" y="10"/>
                  </a:cxn>
                </a:cxnLst>
                <a:rect l="0" t="0" r="r" b="b"/>
                <a:pathLst>
                  <a:path w="101" h="100">
                    <a:moveTo>
                      <a:pt x="21" y="10"/>
                    </a:moveTo>
                    <a:lnTo>
                      <a:pt x="21" y="10"/>
                    </a:lnTo>
                    <a:lnTo>
                      <a:pt x="30" y="5"/>
                    </a:lnTo>
                    <a:lnTo>
                      <a:pt x="39" y="1"/>
                    </a:lnTo>
                    <a:lnTo>
                      <a:pt x="49" y="0"/>
                    </a:lnTo>
                    <a:lnTo>
                      <a:pt x="58" y="1"/>
                    </a:lnTo>
                    <a:lnTo>
                      <a:pt x="67" y="4"/>
                    </a:lnTo>
                    <a:lnTo>
                      <a:pt x="76" y="7"/>
                    </a:lnTo>
                    <a:lnTo>
                      <a:pt x="84" y="13"/>
                    </a:lnTo>
                    <a:lnTo>
                      <a:pt x="90" y="21"/>
                    </a:lnTo>
                    <a:lnTo>
                      <a:pt x="90" y="21"/>
                    </a:lnTo>
                    <a:lnTo>
                      <a:pt x="96" y="29"/>
                    </a:lnTo>
                    <a:lnTo>
                      <a:pt x="99" y="38"/>
                    </a:lnTo>
                    <a:lnTo>
                      <a:pt x="101" y="49"/>
                    </a:lnTo>
                    <a:lnTo>
                      <a:pt x="99" y="58"/>
                    </a:lnTo>
                    <a:lnTo>
                      <a:pt x="97" y="67"/>
                    </a:lnTo>
                    <a:lnTo>
                      <a:pt x="92" y="76"/>
                    </a:lnTo>
                    <a:lnTo>
                      <a:pt x="87" y="83"/>
                    </a:lnTo>
                    <a:lnTo>
                      <a:pt x="80" y="90"/>
                    </a:lnTo>
                    <a:lnTo>
                      <a:pt x="80" y="90"/>
                    </a:lnTo>
                    <a:lnTo>
                      <a:pt x="71" y="96"/>
                    </a:lnTo>
                    <a:lnTo>
                      <a:pt x="61" y="98"/>
                    </a:lnTo>
                    <a:lnTo>
                      <a:pt x="52" y="100"/>
                    </a:lnTo>
                    <a:lnTo>
                      <a:pt x="43" y="100"/>
                    </a:lnTo>
                    <a:lnTo>
                      <a:pt x="34" y="97"/>
                    </a:lnTo>
                    <a:lnTo>
                      <a:pt x="24" y="93"/>
                    </a:lnTo>
                    <a:lnTo>
                      <a:pt x="16" y="87"/>
                    </a:lnTo>
                    <a:lnTo>
                      <a:pt x="11" y="80"/>
                    </a:lnTo>
                    <a:lnTo>
                      <a:pt x="11" y="80"/>
                    </a:lnTo>
                    <a:lnTo>
                      <a:pt x="5" y="71"/>
                    </a:lnTo>
                    <a:lnTo>
                      <a:pt x="1" y="61"/>
                    </a:lnTo>
                    <a:lnTo>
                      <a:pt x="0" y="52"/>
                    </a:lnTo>
                    <a:lnTo>
                      <a:pt x="1" y="42"/>
                    </a:lnTo>
                    <a:lnTo>
                      <a:pt x="4" y="33"/>
                    </a:lnTo>
                    <a:lnTo>
                      <a:pt x="8" y="25"/>
                    </a:lnTo>
                    <a:lnTo>
                      <a:pt x="14" y="16"/>
                    </a:lnTo>
                    <a:lnTo>
                      <a:pt x="21" y="10"/>
                    </a:lnTo>
                    <a:lnTo>
                      <a:pt x="21" y="10"/>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3" name="Freeform 191">
                <a:extLst>
                  <a:ext uri="{FF2B5EF4-FFF2-40B4-BE49-F238E27FC236}">
                    <a16:creationId xmlns:a16="http://schemas.microsoft.com/office/drawing/2014/main" id="{AE91DA23-6CFA-4CC7-B71E-8B79BD45EF37}"/>
                  </a:ext>
                </a:extLst>
              </p:cNvPr>
              <p:cNvSpPr>
                <a:spLocks/>
              </p:cNvSpPr>
              <p:nvPr/>
            </p:nvSpPr>
            <p:spPr bwMode="auto">
              <a:xfrm>
                <a:off x="2336800" y="4346575"/>
                <a:ext cx="26988" cy="25400"/>
              </a:xfrm>
              <a:custGeom>
                <a:avLst/>
                <a:gdLst/>
                <a:ahLst/>
                <a:cxnLst>
                  <a:cxn ang="0">
                    <a:pos x="11" y="21"/>
                  </a:cxn>
                  <a:cxn ang="0">
                    <a:pos x="11" y="21"/>
                  </a:cxn>
                  <a:cxn ang="0">
                    <a:pos x="16" y="13"/>
                  </a:cxn>
                  <a:cxn ang="0">
                    <a:pos x="25" y="7"/>
                  </a:cxn>
                  <a:cxn ang="0">
                    <a:pos x="34" y="4"/>
                  </a:cxn>
                  <a:cxn ang="0">
                    <a:pos x="43" y="2"/>
                  </a:cxn>
                  <a:cxn ang="0">
                    <a:pos x="52" y="0"/>
                  </a:cxn>
                  <a:cxn ang="0">
                    <a:pos x="61" y="2"/>
                  </a:cxn>
                  <a:cxn ang="0">
                    <a:pos x="71" y="5"/>
                  </a:cxn>
                  <a:cxn ang="0">
                    <a:pos x="80" y="10"/>
                  </a:cxn>
                  <a:cxn ang="0">
                    <a:pos x="80" y="10"/>
                  </a:cxn>
                  <a:cxn ang="0">
                    <a:pos x="87" y="17"/>
                  </a:cxn>
                  <a:cxn ang="0">
                    <a:pos x="94" y="25"/>
                  </a:cxn>
                  <a:cxn ang="0">
                    <a:pos x="97" y="33"/>
                  </a:cxn>
                  <a:cxn ang="0">
                    <a:pos x="100" y="43"/>
                  </a:cxn>
                  <a:cxn ang="0">
                    <a:pos x="101" y="52"/>
                  </a:cxn>
                  <a:cxn ang="0">
                    <a:pos x="100" y="62"/>
                  </a:cxn>
                  <a:cxn ang="0">
                    <a:pos x="96" y="71"/>
                  </a:cxn>
                  <a:cxn ang="0">
                    <a:pos x="90" y="80"/>
                  </a:cxn>
                  <a:cxn ang="0">
                    <a:pos x="90" y="80"/>
                  </a:cxn>
                  <a:cxn ang="0">
                    <a:pos x="85" y="87"/>
                  </a:cxn>
                  <a:cxn ang="0">
                    <a:pos x="76" y="93"/>
                  </a:cxn>
                  <a:cxn ang="0">
                    <a:pos x="67" y="97"/>
                  </a:cxn>
                  <a:cxn ang="0">
                    <a:pos x="58" y="100"/>
                  </a:cxn>
                  <a:cxn ang="0">
                    <a:pos x="49" y="100"/>
                  </a:cxn>
                  <a:cxn ang="0">
                    <a:pos x="40" y="99"/>
                  </a:cxn>
                  <a:cxn ang="0">
                    <a:pos x="30" y="96"/>
                  </a:cxn>
                  <a:cxn ang="0">
                    <a:pos x="21" y="90"/>
                  </a:cxn>
                  <a:cxn ang="0">
                    <a:pos x="21" y="90"/>
                  </a:cxn>
                  <a:cxn ang="0">
                    <a:pos x="14" y="84"/>
                  </a:cxn>
                  <a:cxn ang="0">
                    <a:pos x="8" y="77"/>
                  </a:cxn>
                  <a:cxn ang="0">
                    <a:pos x="4" y="67"/>
                  </a:cxn>
                  <a:cxn ang="0">
                    <a:pos x="1" y="58"/>
                  </a:cxn>
                  <a:cxn ang="0">
                    <a:pos x="0" y="49"/>
                  </a:cxn>
                  <a:cxn ang="0">
                    <a:pos x="1" y="39"/>
                  </a:cxn>
                  <a:cxn ang="0">
                    <a:pos x="5" y="29"/>
                  </a:cxn>
                  <a:cxn ang="0">
                    <a:pos x="11" y="21"/>
                  </a:cxn>
                  <a:cxn ang="0">
                    <a:pos x="11" y="21"/>
                  </a:cxn>
                </a:cxnLst>
                <a:rect l="0" t="0" r="r" b="b"/>
                <a:pathLst>
                  <a:path w="101" h="100">
                    <a:moveTo>
                      <a:pt x="11" y="21"/>
                    </a:moveTo>
                    <a:lnTo>
                      <a:pt x="11" y="21"/>
                    </a:lnTo>
                    <a:lnTo>
                      <a:pt x="16" y="13"/>
                    </a:lnTo>
                    <a:lnTo>
                      <a:pt x="25" y="7"/>
                    </a:lnTo>
                    <a:lnTo>
                      <a:pt x="34" y="4"/>
                    </a:lnTo>
                    <a:lnTo>
                      <a:pt x="43" y="2"/>
                    </a:lnTo>
                    <a:lnTo>
                      <a:pt x="52" y="0"/>
                    </a:lnTo>
                    <a:lnTo>
                      <a:pt x="61" y="2"/>
                    </a:lnTo>
                    <a:lnTo>
                      <a:pt x="71" y="5"/>
                    </a:lnTo>
                    <a:lnTo>
                      <a:pt x="80" y="10"/>
                    </a:lnTo>
                    <a:lnTo>
                      <a:pt x="80" y="10"/>
                    </a:lnTo>
                    <a:lnTo>
                      <a:pt x="87" y="17"/>
                    </a:lnTo>
                    <a:lnTo>
                      <a:pt x="94" y="25"/>
                    </a:lnTo>
                    <a:lnTo>
                      <a:pt x="97" y="33"/>
                    </a:lnTo>
                    <a:lnTo>
                      <a:pt x="100" y="43"/>
                    </a:lnTo>
                    <a:lnTo>
                      <a:pt x="101" y="52"/>
                    </a:lnTo>
                    <a:lnTo>
                      <a:pt x="100" y="62"/>
                    </a:lnTo>
                    <a:lnTo>
                      <a:pt x="96" y="71"/>
                    </a:lnTo>
                    <a:lnTo>
                      <a:pt x="90" y="80"/>
                    </a:lnTo>
                    <a:lnTo>
                      <a:pt x="90" y="80"/>
                    </a:lnTo>
                    <a:lnTo>
                      <a:pt x="85" y="87"/>
                    </a:lnTo>
                    <a:lnTo>
                      <a:pt x="76" y="93"/>
                    </a:lnTo>
                    <a:lnTo>
                      <a:pt x="67" y="97"/>
                    </a:lnTo>
                    <a:lnTo>
                      <a:pt x="58" y="100"/>
                    </a:lnTo>
                    <a:lnTo>
                      <a:pt x="49" y="100"/>
                    </a:lnTo>
                    <a:lnTo>
                      <a:pt x="40" y="99"/>
                    </a:lnTo>
                    <a:lnTo>
                      <a:pt x="30" y="96"/>
                    </a:lnTo>
                    <a:lnTo>
                      <a:pt x="21" y="90"/>
                    </a:lnTo>
                    <a:lnTo>
                      <a:pt x="21" y="90"/>
                    </a:lnTo>
                    <a:lnTo>
                      <a:pt x="14" y="84"/>
                    </a:lnTo>
                    <a:lnTo>
                      <a:pt x="8" y="77"/>
                    </a:lnTo>
                    <a:lnTo>
                      <a:pt x="4" y="67"/>
                    </a:lnTo>
                    <a:lnTo>
                      <a:pt x="1" y="58"/>
                    </a:lnTo>
                    <a:lnTo>
                      <a:pt x="0" y="49"/>
                    </a:lnTo>
                    <a:lnTo>
                      <a:pt x="1" y="39"/>
                    </a:lnTo>
                    <a:lnTo>
                      <a:pt x="5" y="29"/>
                    </a:lnTo>
                    <a:lnTo>
                      <a:pt x="11" y="21"/>
                    </a:lnTo>
                    <a:lnTo>
                      <a:pt x="11" y="21"/>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4" name="Freeform 192">
                <a:extLst>
                  <a:ext uri="{FF2B5EF4-FFF2-40B4-BE49-F238E27FC236}">
                    <a16:creationId xmlns:a16="http://schemas.microsoft.com/office/drawing/2014/main" id="{9A2A9334-E0D8-4E53-9A90-2A0986FE81B1}"/>
                  </a:ext>
                </a:extLst>
              </p:cNvPr>
              <p:cNvSpPr>
                <a:spLocks/>
              </p:cNvSpPr>
              <p:nvPr/>
            </p:nvSpPr>
            <p:spPr bwMode="auto">
              <a:xfrm>
                <a:off x="2178050" y="4659313"/>
                <a:ext cx="26988" cy="25400"/>
              </a:xfrm>
              <a:custGeom>
                <a:avLst/>
                <a:gdLst/>
                <a:ahLst/>
                <a:cxnLst>
                  <a:cxn ang="0">
                    <a:pos x="2" y="35"/>
                  </a:cxn>
                  <a:cxn ang="0">
                    <a:pos x="2" y="35"/>
                  </a:cxn>
                  <a:cxn ang="0">
                    <a:pos x="6" y="26"/>
                  </a:cxn>
                  <a:cxn ang="0">
                    <a:pos x="12" y="18"/>
                  </a:cxn>
                  <a:cxn ang="0">
                    <a:pos x="18" y="11"/>
                  </a:cxn>
                  <a:cxn ang="0">
                    <a:pos x="27" y="6"/>
                  </a:cxn>
                  <a:cxn ang="0">
                    <a:pos x="36" y="3"/>
                  </a:cxn>
                  <a:cxn ang="0">
                    <a:pos x="45" y="0"/>
                  </a:cxn>
                  <a:cxn ang="0">
                    <a:pos x="54" y="1"/>
                  </a:cxn>
                  <a:cxn ang="0">
                    <a:pos x="65" y="3"/>
                  </a:cxn>
                  <a:cxn ang="0">
                    <a:pos x="65" y="3"/>
                  </a:cxn>
                  <a:cxn ang="0">
                    <a:pos x="74" y="7"/>
                  </a:cxn>
                  <a:cxn ang="0">
                    <a:pos x="82" y="13"/>
                  </a:cxn>
                  <a:cxn ang="0">
                    <a:pos x="89" y="20"/>
                  </a:cxn>
                  <a:cxn ang="0">
                    <a:pos x="93" y="28"/>
                  </a:cxn>
                  <a:cxn ang="0">
                    <a:pos x="97" y="37"/>
                  </a:cxn>
                  <a:cxn ang="0">
                    <a:pos x="99" y="46"/>
                  </a:cxn>
                  <a:cxn ang="0">
                    <a:pos x="99" y="56"/>
                  </a:cxn>
                  <a:cxn ang="0">
                    <a:pos x="97" y="66"/>
                  </a:cxn>
                  <a:cxn ang="0">
                    <a:pos x="97" y="66"/>
                  </a:cxn>
                  <a:cxn ang="0">
                    <a:pos x="92" y="75"/>
                  </a:cxn>
                  <a:cxn ang="0">
                    <a:pos x="87" y="83"/>
                  </a:cxn>
                  <a:cxn ang="0">
                    <a:pos x="80" y="89"/>
                  </a:cxn>
                  <a:cxn ang="0">
                    <a:pos x="72" y="95"/>
                  </a:cxn>
                  <a:cxn ang="0">
                    <a:pos x="63" y="98"/>
                  </a:cxn>
                  <a:cxn ang="0">
                    <a:pos x="53" y="100"/>
                  </a:cxn>
                  <a:cxn ang="0">
                    <a:pos x="44" y="100"/>
                  </a:cxn>
                  <a:cxn ang="0">
                    <a:pos x="33" y="98"/>
                  </a:cxn>
                  <a:cxn ang="0">
                    <a:pos x="33" y="98"/>
                  </a:cxn>
                  <a:cxn ang="0">
                    <a:pos x="24" y="94"/>
                  </a:cxn>
                  <a:cxn ang="0">
                    <a:pos x="16" y="88"/>
                  </a:cxn>
                  <a:cxn ang="0">
                    <a:pos x="10" y="81"/>
                  </a:cxn>
                  <a:cxn ang="0">
                    <a:pos x="5" y="73"/>
                  </a:cxn>
                  <a:cxn ang="0">
                    <a:pos x="1" y="64"/>
                  </a:cxn>
                  <a:cxn ang="0">
                    <a:pos x="0" y="55"/>
                  </a:cxn>
                  <a:cxn ang="0">
                    <a:pos x="0" y="45"/>
                  </a:cxn>
                  <a:cxn ang="0">
                    <a:pos x="2" y="35"/>
                  </a:cxn>
                  <a:cxn ang="0">
                    <a:pos x="2" y="35"/>
                  </a:cxn>
                </a:cxnLst>
                <a:rect l="0" t="0" r="r" b="b"/>
                <a:pathLst>
                  <a:path w="99" h="100">
                    <a:moveTo>
                      <a:pt x="2" y="35"/>
                    </a:moveTo>
                    <a:lnTo>
                      <a:pt x="2" y="35"/>
                    </a:lnTo>
                    <a:lnTo>
                      <a:pt x="6" y="26"/>
                    </a:lnTo>
                    <a:lnTo>
                      <a:pt x="12" y="18"/>
                    </a:lnTo>
                    <a:lnTo>
                      <a:pt x="18" y="11"/>
                    </a:lnTo>
                    <a:lnTo>
                      <a:pt x="27" y="6"/>
                    </a:lnTo>
                    <a:lnTo>
                      <a:pt x="36" y="3"/>
                    </a:lnTo>
                    <a:lnTo>
                      <a:pt x="45" y="0"/>
                    </a:lnTo>
                    <a:lnTo>
                      <a:pt x="54" y="1"/>
                    </a:lnTo>
                    <a:lnTo>
                      <a:pt x="65" y="3"/>
                    </a:lnTo>
                    <a:lnTo>
                      <a:pt x="65" y="3"/>
                    </a:lnTo>
                    <a:lnTo>
                      <a:pt x="74" y="7"/>
                    </a:lnTo>
                    <a:lnTo>
                      <a:pt x="82" y="13"/>
                    </a:lnTo>
                    <a:lnTo>
                      <a:pt x="89" y="20"/>
                    </a:lnTo>
                    <a:lnTo>
                      <a:pt x="93" y="28"/>
                    </a:lnTo>
                    <a:lnTo>
                      <a:pt x="97" y="37"/>
                    </a:lnTo>
                    <a:lnTo>
                      <a:pt x="99" y="46"/>
                    </a:lnTo>
                    <a:lnTo>
                      <a:pt x="99" y="56"/>
                    </a:lnTo>
                    <a:lnTo>
                      <a:pt x="97" y="66"/>
                    </a:lnTo>
                    <a:lnTo>
                      <a:pt x="97" y="66"/>
                    </a:lnTo>
                    <a:lnTo>
                      <a:pt x="92" y="75"/>
                    </a:lnTo>
                    <a:lnTo>
                      <a:pt x="87" y="83"/>
                    </a:lnTo>
                    <a:lnTo>
                      <a:pt x="80" y="89"/>
                    </a:lnTo>
                    <a:lnTo>
                      <a:pt x="72" y="95"/>
                    </a:lnTo>
                    <a:lnTo>
                      <a:pt x="63" y="98"/>
                    </a:lnTo>
                    <a:lnTo>
                      <a:pt x="53" y="100"/>
                    </a:lnTo>
                    <a:lnTo>
                      <a:pt x="44" y="100"/>
                    </a:lnTo>
                    <a:lnTo>
                      <a:pt x="33" y="98"/>
                    </a:lnTo>
                    <a:lnTo>
                      <a:pt x="33" y="98"/>
                    </a:lnTo>
                    <a:lnTo>
                      <a:pt x="24" y="94"/>
                    </a:lnTo>
                    <a:lnTo>
                      <a:pt x="16" y="88"/>
                    </a:lnTo>
                    <a:lnTo>
                      <a:pt x="10" y="81"/>
                    </a:lnTo>
                    <a:lnTo>
                      <a:pt x="5" y="73"/>
                    </a:lnTo>
                    <a:lnTo>
                      <a:pt x="1" y="64"/>
                    </a:lnTo>
                    <a:lnTo>
                      <a:pt x="0" y="55"/>
                    </a:lnTo>
                    <a:lnTo>
                      <a:pt x="0" y="45"/>
                    </a:lnTo>
                    <a:lnTo>
                      <a:pt x="2" y="35"/>
                    </a:lnTo>
                    <a:lnTo>
                      <a:pt x="2" y="35"/>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nvGrpSpPr>
          <p:cNvPr id="9" name="Group 8">
            <a:extLst>
              <a:ext uri="{FF2B5EF4-FFF2-40B4-BE49-F238E27FC236}">
                <a16:creationId xmlns:a16="http://schemas.microsoft.com/office/drawing/2014/main" id="{1CFB93BA-D8F6-4286-BF3B-5E73B3B09A55}"/>
              </a:ext>
            </a:extLst>
          </p:cNvPr>
          <p:cNvGrpSpPr/>
          <p:nvPr userDrawn="1"/>
        </p:nvGrpSpPr>
        <p:grpSpPr>
          <a:xfrm>
            <a:off x="3588869" y="2493496"/>
            <a:ext cx="1005130" cy="1012511"/>
            <a:chOff x="4575438" y="5334493"/>
            <a:chExt cx="1005130" cy="1012511"/>
          </a:xfrm>
        </p:grpSpPr>
        <p:sp>
          <p:nvSpPr>
            <p:cNvPr id="59" name="Oval 8">
              <a:extLst>
                <a:ext uri="{FF2B5EF4-FFF2-40B4-BE49-F238E27FC236}">
                  <a16:creationId xmlns:a16="http://schemas.microsoft.com/office/drawing/2014/main" id="{0A0ADDE7-1927-4D04-AB30-BC3253E573D6}"/>
                </a:ext>
              </a:extLst>
            </p:cNvPr>
            <p:cNvSpPr>
              <a:spLocks noChangeArrowheads="1"/>
            </p:cNvSpPr>
            <p:nvPr userDrawn="1"/>
          </p:nvSpPr>
          <p:spPr bwMode="auto">
            <a:xfrm>
              <a:off x="4575438" y="5334493"/>
              <a:ext cx="1005130" cy="1012511"/>
            </a:xfrm>
            <a:prstGeom prst="ellipse">
              <a:avLst/>
            </a:prstGeom>
            <a:solidFill>
              <a:schemeClr val="accent2">
                <a:lumMod val="100000"/>
              </a:schemeClr>
            </a:solidFill>
            <a:ln w="9525" cap="flat" cmpd="sng" algn="ctr">
              <a:solidFill>
                <a:schemeClr val="accent2">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60" name="Oval 9">
              <a:extLst>
                <a:ext uri="{FF2B5EF4-FFF2-40B4-BE49-F238E27FC236}">
                  <a16:creationId xmlns:a16="http://schemas.microsoft.com/office/drawing/2014/main" id="{471AE481-99FB-4AFF-B3B5-174D6AB513FE}"/>
                </a:ext>
              </a:extLst>
            </p:cNvPr>
            <p:cNvSpPr>
              <a:spLocks noChangeArrowheads="1"/>
            </p:cNvSpPr>
            <p:nvPr userDrawn="1"/>
          </p:nvSpPr>
          <p:spPr bwMode="auto">
            <a:xfrm>
              <a:off x="4607171" y="5365488"/>
              <a:ext cx="941664" cy="950521"/>
            </a:xfrm>
            <a:prstGeom prst="ellipse">
              <a:avLst/>
            </a:prstGeom>
            <a:solidFill>
              <a:schemeClr val="accent2">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61" name="Freeform 10">
              <a:extLst>
                <a:ext uri="{FF2B5EF4-FFF2-40B4-BE49-F238E27FC236}">
                  <a16:creationId xmlns:a16="http://schemas.microsoft.com/office/drawing/2014/main" id="{CA917E35-6EFD-4289-A657-EFF5A3C115B0}"/>
                </a:ext>
              </a:extLst>
            </p:cNvPr>
            <p:cNvSpPr>
              <a:spLocks noEditPoints="1"/>
            </p:cNvSpPr>
            <p:nvPr userDrawn="1"/>
          </p:nvSpPr>
          <p:spPr bwMode="auto">
            <a:xfrm>
              <a:off x="4599791" y="5359584"/>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nvGrpSpPr>
            <p:cNvPr id="75" name="Group 74">
              <a:extLst>
                <a:ext uri="{FF2B5EF4-FFF2-40B4-BE49-F238E27FC236}">
                  <a16:creationId xmlns:a16="http://schemas.microsoft.com/office/drawing/2014/main" id="{EB2E9752-ED08-4AF5-AF72-C69F34AB4E48}"/>
                </a:ext>
              </a:extLst>
            </p:cNvPr>
            <p:cNvGrpSpPr>
              <a:grpSpLocks/>
            </p:cNvGrpSpPr>
            <p:nvPr userDrawn="1"/>
          </p:nvGrpSpPr>
          <p:grpSpPr>
            <a:xfrm>
              <a:off x="4746493" y="5514197"/>
              <a:ext cx="663020" cy="653104"/>
              <a:chOff x="8026400" y="2486025"/>
              <a:chExt cx="1485900" cy="1463676"/>
            </a:xfrm>
          </p:grpSpPr>
          <p:sp>
            <p:nvSpPr>
              <p:cNvPr id="76" name="Freeform 38">
                <a:extLst>
                  <a:ext uri="{FF2B5EF4-FFF2-40B4-BE49-F238E27FC236}">
                    <a16:creationId xmlns:a16="http://schemas.microsoft.com/office/drawing/2014/main" id="{F2A04DD2-AAD3-4461-A286-6BAB5D55463F}"/>
                  </a:ext>
                </a:extLst>
              </p:cNvPr>
              <p:cNvSpPr>
                <a:spLocks/>
              </p:cNvSpPr>
              <p:nvPr/>
            </p:nvSpPr>
            <p:spPr bwMode="auto">
              <a:xfrm>
                <a:off x="8026400" y="3697288"/>
                <a:ext cx="420688" cy="252413"/>
              </a:xfrm>
              <a:custGeom>
                <a:avLst/>
                <a:gdLst/>
                <a:ahLst/>
                <a:cxnLst>
                  <a:cxn ang="0">
                    <a:pos x="0" y="88"/>
                  </a:cxn>
                  <a:cxn ang="0">
                    <a:pos x="245" y="159"/>
                  </a:cxn>
                  <a:cxn ang="0">
                    <a:pos x="265" y="120"/>
                  </a:cxn>
                  <a:cxn ang="0">
                    <a:pos x="19" y="0"/>
                  </a:cxn>
                  <a:cxn ang="0">
                    <a:pos x="0" y="88"/>
                  </a:cxn>
                </a:cxnLst>
                <a:rect l="0" t="0" r="r" b="b"/>
                <a:pathLst>
                  <a:path w="265" h="159">
                    <a:moveTo>
                      <a:pt x="0" y="88"/>
                    </a:moveTo>
                    <a:lnTo>
                      <a:pt x="245" y="159"/>
                    </a:lnTo>
                    <a:lnTo>
                      <a:pt x="265" y="120"/>
                    </a:lnTo>
                    <a:lnTo>
                      <a:pt x="19" y="0"/>
                    </a:lnTo>
                    <a:lnTo>
                      <a:pt x="0" y="88"/>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7" name="Rectangle 39">
                <a:extLst>
                  <a:ext uri="{FF2B5EF4-FFF2-40B4-BE49-F238E27FC236}">
                    <a16:creationId xmlns:a16="http://schemas.microsoft.com/office/drawing/2014/main" id="{48E698D4-41AA-4771-90E2-00DB25BFF973}"/>
                  </a:ext>
                </a:extLst>
              </p:cNvPr>
              <p:cNvSpPr>
                <a:spLocks noChangeArrowheads="1"/>
              </p:cNvSpPr>
              <p:nvPr/>
            </p:nvSpPr>
            <p:spPr bwMode="auto">
              <a:xfrm>
                <a:off x="8743950" y="2959100"/>
                <a:ext cx="619125" cy="80963"/>
              </a:xfrm>
              <a:prstGeom prst="rect">
                <a:avLst/>
              </a:prstGeom>
              <a:solidFill>
                <a:schemeClr val="bg1">
                  <a:lumMod val="100000"/>
                </a:schemeClr>
              </a:solidFill>
              <a:ln w="9525">
                <a:no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8" name="Rectangle 40">
                <a:extLst>
                  <a:ext uri="{FF2B5EF4-FFF2-40B4-BE49-F238E27FC236}">
                    <a16:creationId xmlns:a16="http://schemas.microsoft.com/office/drawing/2014/main" id="{9B1A7DEA-7447-4BD4-B095-1C2F48589677}"/>
                  </a:ext>
                </a:extLst>
              </p:cNvPr>
              <p:cNvSpPr>
                <a:spLocks noChangeArrowheads="1"/>
              </p:cNvSpPr>
              <p:nvPr/>
            </p:nvSpPr>
            <p:spPr bwMode="auto">
              <a:xfrm>
                <a:off x="8743950" y="2770188"/>
                <a:ext cx="271463" cy="82550"/>
              </a:xfrm>
              <a:prstGeom prst="rect">
                <a:avLst/>
              </a:prstGeom>
              <a:solidFill>
                <a:schemeClr val="bg1">
                  <a:lumMod val="100000"/>
                </a:schemeClr>
              </a:solidFill>
              <a:ln w="9525">
                <a:no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79" name="Freeform 41">
                <a:extLst>
                  <a:ext uri="{FF2B5EF4-FFF2-40B4-BE49-F238E27FC236}">
                    <a16:creationId xmlns:a16="http://schemas.microsoft.com/office/drawing/2014/main" id="{D69219E1-3EFA-4AD4-B619-8FC0AB90DBAB}"/>
                  </a:ext>
                </a:extLst>
              </p:cNvPr>
              <p:cNvSpPr>
                <a:spLocks noEditPoints="1"/>
              </p:cNvSpPr>
              <p:nvPr/>
            </p:nvSpPr>
            <p:spPr bwMode="auto">
              <a:xfrm>
                <a:off x="8108950" y="2486025"/>
                <a:ext cx="1403350" cy="1339850"/>
              </a:xfrm>
              <a:custGeom>
                <a:avLst/>
                <a:gdLst/>
                <a:ahLst/>
                <a:cxnLst>
                  <a:cxn ang="0">
                    <a:pos x="735" y="61"/>
                  </a:cxn>
                  <a:cxn ang="0">
                    <a:pos x="691" y="24"/>
                  </a:cxn>
                  <a:cxn ang="0">
                    <a:pos x="638" y="4"/>
                  </a:cxn>
                  <a:cxn ang="0">
                    <a:pos x="300" y="0"/>
                  </a:cxn>
                  <a:cxn ang="0">
                    <a:pos x="284" y="4"/>
                  </a:cxn>
                  <a:cxn ang="0">
                    <a:pos x="265" y="21"/>
                  </a:cxn>
                  <a:cxn ang="0">
                    <a:pos x="258" y="47"/>
                  </a:cxn>
                  <a:cxn ang="0">
                    <a:pos x="207" y="418"/>
                  </a:cxn>
                  <a:cxn ang="0">
                    <a:pos x="102" y="475"/>
                  </a:cxn>
                  <a:cxn ang="0">
                    <a:pos x="89" y="484"/>
                  </a:cxn>
                  <a:cxn ang="0">
                    <a:pos x="80" y="497"/>
                  </a:cxn>
                  <a:cxn ang="0">
                    <a:pos x="55" y="555"/>
                  </a:cxn>
                  <a:cxn ang="0">
                    <a:pos x="21" y="658"/>
                  </a:cxn>
                  <a:cxn ang="0">
                    <a:pos x="0" y="749"/>
                  </a:cxn>
                  <a:cxn ang="0">
                    <a:pos x="199" y="843"/>
                  </a:cxn>
                  <a:cxn ang="0">
                    <a:pos x="237" y="819"/>
                  </a:cxn>
                  <a:cxn ang="0">
                    <a:pos x="263" y="793"/>
                  </a:cxn>
                  <a:cxn ang="0">
                    <a:pos x="275" y="809"/>
                  </a:cxn>
                  <a:cxn ang="0">
                    <a:pos x="288" y="817"/>
                  </a:cxn>
                  <a:cxn ang="0">
                    <a:pos x="300" y="819"/>
                  </a:cxn>
                  <a:cxn ang="0">
                    <a:pos x="849" y="818"/>
                  </a:cxn>
                  <a:cxn ang="0">
                    <a:pos x="871" y="805"/>
                  </a:cxn>
                  <a:cxn ang="0">
                    <a:pos x="883" y="780"/>
                  </a:cxn>
                  <a:cxn ang="0">
                    <a:pos x="884" y="249"/>
                  </a:cxn>
                  <a:cxn ang="0">
                    <a:pos x="876" y="221"/>
                  </a:cxn>
                  <a:cxn ang="0">
                    <a:pos x="845" y="771"/>
                  </a:cxn>
                  <a:cxn ang="0">
                    <a:pos x="843" y="778"/>
                  </a:cxn>
                  <a:cxn ang="0">
                    <a:pos x="321" y="780"/>
                  </a:cxn>
                  <a:cxn ang="0">
                    <a:pos x="300" y="780"/>
                  </a:cxn>
                  <a:cxn ang="0">
                    <a:pos x="297" y="776"/>
                  </a:cxn>
                  <a:cxn ang="0">
                    <a:pos x="296" y="751"/>
                  </a:cxn>
                  <a:cxn ang="0">
                    <a:pos x="355" y="660"/>
                  </a:cxn>
                  <a:cxn ang="0">
                    <a:pos x="375" y="632"/>
                  </a:cxn>
                  <a:cxn ang="0">
                    <a:pos x="397" y="608"/>
                  </a:cxn>
                  <a:cxn ang="0">
                    <a:pos x="427" y="575"/>
                  </a:cxn>
                  <a:cxn ang="0">
                    <a:pos x="433" y="557"/>
                  </a:cxn>
                  <a:cxn ang="0">
                    <a:pos x="429" y="545"/>
                  </a:cxn>
                  <a:cxn ang="0">
                    <a:pos x="412" y="528"/>
                  </a:cxn>
                  <a:cxn ang="0">
                    <a:pos x="383" y="520"/>
                  </a:cxn>
                  <a:cxn ang="0">
                    <a:pos x="365" y="522"/>
                  </a:cxn>
                  <a:cxn ang="0">
                    <a:pos x="341" y="529"/>
                  </a:cxn>
                  <a:cxn ang="0">
                    <a:pos x="307" y="552"/>
                  </a:cxn>
                  <a:cxn ang="0">
                    <a:pos x="261" y="595"/>
                  </a:cxn>
                  <a:cxn ang="0">
                    <a:pos x="224" y="626"/>
                  </a:cxn>
                  <a:cxn ang="0">
                    <a:pos x="214" y="620"/>
                  </a:cxn>
                  <a:cxn ang="0">
                    <a:pos x="209" y="610"/>
                  </a:cxn>
                  <a:cxn ang="0">
                    <a:pos x="211" y="592"/>
                  </a:cxn>
                  <a:cxn ang="0">
                    <a:pos x="230" y="557"/>
                  </a:cxn>
                  <a:cxn ang="0">
                    <a:pos x="258" y="551"/>
                  </a:cxn>
                  <a:cxn ang="0">
                    <a:pos x="296" y="47"/>
                  </a:cxn>
                  <a:cxn ang="0">
                    <a:pos x="299" y="38"/>
                  </a:cxn>
                  <a:cxn ang="0">
                    <a:pos x="610" y="37"/>
                  </a:cxn>
                  <a:cxn ang="0">
                    <a:pos x="640" y="46"/>
                  </a:cxn>
                  <a:cxn ang="0">
                    <a:pos x="661" y="71"/>
                  </a:cxn>
                  <a:cxn ang="0">
                    <a:pos x="670" y="214"/>
                  </a:cxn>
                  <a:cxn ang="0">
                    <a:pos x="831" y="242"/>
                  </a:cxn>
                  <a:cxn ang="0">
                    <a:pos x="844" y="254"/>
                  </a:cxn>
                  <a:cxn ang="0">
                    <a:pos x="845" y="771"/>
                  </a:cxn>
                </a:cxnLst>
                <a:rect l="0" t="0" r="r" b="b"/>
                <a:pathLst>
                  <a:path w="884" h="844">
                    <a:moveTo>
                      <a:pt x="870" y="213"/>
                    </a:moveTo>
                    <a:lnTo>
                      <a:pt x="735" y="61"/>
                    </a:lnTo>
                    <a:lnTo>
                      <a:pt x="735" y="61"/>
                    </a:lnTo>
                    <a:lnTo>
                      <a:pt x="722" y="46"/>
                    </a:lnTo>
                    <a:lnTo>
                      <a:pt x="706" y="35"/>
                    </a:lnTo>
                    <a:lnTo>
                      <a:pt x="691" y="24"/>
                    </a:lnTo>
                    <a:lnTo>
                      <a:pt x="674" y="16"/>
                    </a:lnTo>
                    <a:lnTo>
                      <a:pt x="657" y="9"/>
                    </a:lnTo>
                    <a:lnTo>
                      <a:pt x="638" y="4"/>
                    </a:lnTo>
                    <a:lnTo>
                      <a:pt x="619" y="1"/>
                    </a:lnTo>
                    <a:lnTo>
                      <a:pt x="600" y="0"/>
                    </a:lnTo>
                    <a:lnTo>
                      <a:pt x="300" y="0"/>
                    </a:lnTo>
                    <a:lnTo>
                      <a:pt x="300" y="0"/>
                    </a:lnTo>
                    <a:lnTo>
                      <a:pt x="292" y="1"/>
                    </a:lnTo>
                    <a:lnTo>
                      <a:pt x="284" y="4"/>
                    </a:lnTo>
                    <a:lnTo>
                      <a:pt x="277" y="8"/>
                    </a:lnTo>
                    <a:lnTo>
                      <a:pt x="271" y="14"/>
                    </a:lnTo>
                    <a:lnTo>
                      <a:pt x="265" y="21"/>
                    </a:lnTo>
                    <a:lnTo>
                      <a:pt x="261" y="29"/>
                    </a:lnTo>
                    <a:lnTo>
                      <a:pt x="258" y="38"/>
                    </a:lnTo>
                    <a:lnTo>
                      <a:pt x="258" y="47"/>
                    </a:lnTo>
                    <a:lnTo>
                      <a:pt x="258" y="392"/>
                    </a:lnTo>
                    <a:lnTo>
                      <a:pt x="258" y="392"/>
                    </a:lnTo>
                    <a:lnTo>
                      <a:pt x="207" y="418"/>
                    </a:lnTo>
                    <a:lnTo>
                      <a:pt x="158" y="445"/>
                    </a:lnTo>
                    <a:lnTo>
                      <a:pt x="158" y="445"/>
                    </a:lnTo>
                    <a:lnTo>
                      <a:pt x="102" y="475"/>
                    </a:lnTo>
                    <a:lnTo>
                      <a:pt x="102" y="475"/>
                    </a:lnTo>
                    <a:lnTo>
                      <a:pt x="95" y="479"/>
                    </a:lnTo>
                    <a:lnTo>
                      <a:pt x="89" y="484"/>
                    </a:lnTo>
                    <a:lnTo>
                      <a:pt x="84" y="490"/>
                    </a:lnTo>
                    <a:lnTo>
                      <a:pt x="80" y="497"/>
                    </a:lnTo>
                    <a:lnTo>
                      <a:pt x="80" y="497"/>
                    </a:lnTo>
                    <a:lnTo>
                      <a:pt x="71" y="516"/>
                    </a:lnTo>
                    <a:lnTo>
                      <a:pt x="63" y="535"/>
                    </a:lnTo>
                    <a:lnTo>
                      <a:pt x="55" y="555"/>
                    </a:lnTo>
                    <a:lnTo>
                      <a:pt x="47" y="576"/>
                    </a:lnTo>
                    <a:lnTo>
                      <a:pt x="33" y="618"/>
                    </a:lnTo>
                    <a:lnTo>
                      <a:pt x="21" y="658"/>
                    </a:lnTo>
                    <a:lnTo>
                      <a:pt x="12" y="694"/>
                    </a:lnTo>
                    <a:lnTo>
                      <a:pt x="5" y="722"/>
                    </a:lnTo>
                    <a:lnTo>
                      <a:pt x="0" y="749"/>
                    </a:lnTo>
                    <a:lnTo>
                      <a:pt x="196" y="844"/>
                    </a:lnTo>
                    <a:lnTo>
                      <a:pt x="199" y="843"/>
                    </a:lnTo>
                    <a:lnTo>
                      <a:pt x="199" y="843"/>
                    </a:lnTo>
                    <a:lnTo>
                      <a:pt x="215" y="834"/>
                    </a:lnTo>
                    <a:lnTo>
                      <a:pt x="229" y="825"/>
                    </a:lnTo>
                    <a:lnTo>
                      <a:pt x="237" y="819"/>
                    </a:lnTo>
                    <a:lnTo>
                      <a:pt x="245" y="812"/>
                    </a:lnTo>
                    <a:lnTo>
                      <a:pt x="253" y="804"/>
                    </a:lnTo>
                    <a:lnTo>
                      <a:pt x="263" y="793"/>
                    </a:lnTo>
                    <a:lnTo>
                      <a:pt x="263" y="793"/>
                    </a:lnTo>
                    <a:lnTo>
                      <a:pt x="268" y="802"/>
                    </a:lnTo>
                    <a:lnTo>
                      <a:pt x="275" y="809"/>
                    </a:lnTo>
                    <a:lnTo>
                      <a:pt x="275" y="809"/>
                    </a:lnTo>
                    <a:lnTo>
                      <a:pt x="283" y="815"/>
                    </a:lnTo>
                    <a:lnTo>
                      <a:pt x="288" y="817"/>
                    </a:lnTo>
                    <a:lnTo>
                      <a:pt x="292" y="818"/>
                    </a:lnTo>
                    <a:lnTo>
                      <a:pt x="292" y="818"/>
                    </a:lnTo>
                    <a:lnTo>
                      <a:pt x="300" y="819"/>
                    </a:lnTo>
                    <a:lnTo>
                      <a:pt x="841" y="819"/>
                    </a:lnTo>
                    <a:lnTo>
                      <a:pt x="841" y="819"/>
                    </a:lnTo>
                    <a:lnTo>
                      <a:pt x="849" y="818"/>
                    </a:lnTo>
                    <a:lnTo>
                      <a:pt x="857" y="815"/>
                    </a:lnTo>
                    <a:lnTo>
                      <a:pt x="864" y="811"/>
                    </a:lnTo>
                    <a:lnTo>
                      <a:pt x="871" y="805"/>
                    </a:lnTo>
                    <a:lnTo>
                      <a:pt x="877" y="797"/>
                    </a:lnTo>
                    <a:lnTo>
                      <a:pt x="880" y="789"/>
                    </a:lnTo>
                    <a:lnTo>
                      <a:pt x="883" y="780"/>
                    </a:lnTo>
                    <a:lnTo>
                      <a:pt x="884" y="771"/>
                    </a:lnTo>
                    <a:lnTo>
                      <a:pt x="884" y="249"/>
                    </a:lnTo>
                    <a:lnTo>
                      <a:pt x="884" y="249"/>
                    </a:lnTo>
                    <a:lnTo>
                      <a:pt x="883" y="239"/>
                    </a:lnTo>
                    <a:lnTo>
                      <a:pt x="880" y="230"/>
                    </a:lnTo>
                    <a:lnTo>
                      <a:pt x="876" y="221"/>
                    </a:lnTo>
                    <a:lnTo>
                      <a:pt x="870" y="213"/>
                    </a:lnTo>
                    <a:lnTo>
                      <a:pt x="870" y="213"/>
                    </a:lnTo>
                    <a:close/>
                    <a:moveTo>
                      <a:pt x="845" y="771"/>
                    </a:moveTo>
                    <a:lnTo>
                      <a:pt x="845" y="771"/>
                    </a:lnTo>
                    <a:lnTo>
                      <a:pt x="845" y="775"/>
                    </a:lnTo>
                    <a:lnTo>
                      <a:pt x="843" y="778"/>
                    </a:lnTo>
                    <a:lnTo>
                      <a:pt x="842" y="780"/>
                    </a:lnTo>
                    <a:lnTo>
                      <a:pt x="841" y="780"/>
                    </a:lnTo>
                    <a:lnTo>
                      <a:pt x="321" y="780"/>
                    </a:lnTo>
                    <a:lnTo>
                      <a:pt x="321" y="780"/>
                    </a:lnTo>
                    <a:lnTo>
                      <a:pt x="302" y="781"/>
                    </a:lnTo>
                    <a:lnTo>
                      <a:pt x="300" y="780"/>
                    </a:lnTo>
                    <a:lnTo>
                      <a:pt x="299" y="779"/>
                    </a:lnTo>
                    <a:lnTo>
                      <a:pt x="299" y="779"/>
                    </a:lnTo>
                    <a:lnTo>
                      <a:pt x="297" y="776"/>
                    </a:lnTo>
                    <a:lnTo>
                      <a:pt x="296" y="771"/>
                    </a:lnTo>
                    <a:lnTo>
                      <a:pt x="296" y="751"/>
                    </a:lnTo>
                    <a:lnTo>
                      <a:pt x="296" y="751"/>
                    </a:lnTo>
                    <a:lnTo>
                      <a:pt x="311" y="729"/>
                    </a:lnTo>
                    <a:lnTo>
                      <a:pt x="326" y="705"/>
                    </a:lnTo>
                    <a:lnTo>
                      <a:pt x="355" y="660"/>
                    </a:lnTo>
                    <a:lnTo>
                      <a:pt x="355" y="660"/>
                    </a:lnTo>
                    <a:lnTo>
                      <a:pt x="365" y="645"/>
                    </a:lnTo>
                    <a:lnTo>
                      <a:pt x="375" y="632"/>
                    </a:lnTo>
                    <a:lnTo>
                      <a:pt x="387" y="619"/>
                    </a:lnTo>
                    <a:lnTo>
                      <a:pt x="397" y="608"/>
                    </a:lnTo>
                    <a:lnTo>
                      <a:pt x="397" y="608"/>
                    </a:lnTo>
                    <a:lnTo>
                      <a:pt x="411" y="594"/>
                    </a:lnTo>
                    <a:lnTo>
                      <a:pt x="423" y="581"/>
                    </a:lnTo>
                    <a:lnTo>
                      <a:pt x="427" y="575"/>
                    </a:lnTo>
                    <a:lnTo>
                      <a:pt x="430" y="568"/>
                    </a:lnTo>
                    <a:lnTo>
                      <a:pt x="432" y="562"/>
                    </a:lnTo>
                    <a:lnTo>
                      <a:pt x="433" y="557"/>
                    </a:lnTo>
                    <a:lnTo>
                      <a:pt x="433" y="557"/>
                    </a:lnTo>
                    <a:lnTo>
                      <a:pt x="432" y="551"/>
                    </a:lnTo>
                    <a:lnTo>
                      <a:pt x="429" y="545"/>
                    </a:lnTo>
                    <a:lnTo>
                      <a:pt x="425" y="539"/>
                    </a:lnTo>
                    <a:lnTo>
                      <a:pt x="420" y="533"/>
                    </a:lnTo>
                    <a:lnTo>
                      <a:pt x="412" y="528"/>
                    </a:lnTo>
                    <a:lnTo>
                      <a:pt x="404" y="524"/>
                    </a:lnTo>
                    <a:lnTo>
                      <a:pt x="394" y="521"/>
                    </a:lnTo>
                    <a:lnTo>
                      <a:pt x="383" y="520"/>
                    </a:lnTo>
                    <a:lnTo>
                      <a:pt x="383" y="520"/>
                    </a:lnTo>
                    <a:lnTo>
                      <a:pt x="374" y="521"/>
                    </a:lnTo>
                    <a:lnTo>
                      <a:pt x="365" y="522"/>
                    </a:lnTo>
                    <a:lnTo>
                      <a:pt x="357" y="524"/>
                    </a:lnTo>
                    <a:lnTo>
                      <a:pt x="349" y="526"/>
                    </a:lnTo>
                    <a:lnTo>
                      <a:pt x="341" y="529"/>
                    </a:lnTo>
                    <a:lnTo>
                      <a:pt x="334" y="532"/>
                    </a:lnTo>
                    <a:lnTo>
                      <a:pt x="320" y="541"/>
                    </a:lnTo>
                    <a:lnTo>
                      <a:pt x="307" y="552"/>
                    </a:lnTo>
                    <a:lnTo>
                      <a:pt x="293" y="565"/>
                    </a:lnTo>
                    <a:lnTo>
                      <a:pt x="261" y="595"/>
                    </a:lnTo>
                    <a:lnTo>
                      <a:pt x="261" y="595"/>
                    </a:lnTo>
                    <a:lnTo>
                      <a:pt x="249" y="606"/>
                    </a:lnTo>
                    <a:lnTo>
                      <a:pt x="238" y="615"/>
                    </a:lnTo>
                    <a:lnTo>
                      <a:pt x="224" y="626"/>
                    </a:lnTo>
                    <a:lnTo>
                      <a:pt x="224" y="626"/>
                    </a:lnTo>
                    <a:lnTo>
                      <a:pt x="219" y="624"/>
                    </a:lnTo>
                    <a:lnTo>
                      <a:pt x="214" y="620"/>
                    </a:lnTo>
                    <a:lnTo>
                      <a:pt x="211" y="616"/>
                    </a:lnTo>
                    <a:lnTo>
                      <a:pt x="209" y="610"/>
                    </a:lnTo>
                    <a:lnTo>
                      <a:pt x="209" y="610"/>
                    </a:lnTo>
                    <a:lnTo>
                      <a:pt x="208" y="606"/>
                    </a:lnTo>
                    <a:lnTo>
                      <a:pt x="208" y="601"/>
                    </a:lnTo>
                    <a:lnTo>
                      <a:pt x="211" y="592"/>
                    </a:lnTo>
                    <a:lnTo>
                      <a:pt x="215" y="581"/>
                    </a:lnTo>
                    <a:lnTo>
                      <a:pt x="222" y="569"/>
                    </a:lnTo>
                    <a:lnTo>
                      <a:pt x="230" y="557"/>
                    </a:lnTo>
                    <a:lnTo>
                      <a:pt x="239" y="545"/>
                    </a:lnTo>
                    <a:lnTo>
                      <a:pt x="258" y="520"/>
                    </a:lnTo>
                    <a:lnTo>
                      <a:pt x="258" y="551"/>
                    </a:lnTo>
                    <a:lnTo>
                      <a:pt x="296" y="505"/>
                    </a:lnTo>
                    <a:lnTo>
                      <a:pt x="296" y="47"/>
                    </a:lnTo>
                    <a:lnTo>
                      <a:pt x="296" y="47"/>
                    </a:lnTo>
                    <a:lnTo>
                      <a:pt x="296" y="43"/>
                    </a:lnTo>
                    <a:lnTo>
                      <a:pt x="298" y="40"/>
                    </a:lnTo>
                    <a:lnTo>
                      <a:pt x="299" y="38"/>
                    </a:lnTo>
                    <a:lnTo>
                      <a:pt x="300" y="37"/>
                    </a:lnTo>
                    <a:lnTo>
                      <a:pt x="610" y="37"/>
                    </a:lnTo>
                    <a:lnTo>
                      <a:pt x="610" y="37"/>
                    </a:lnTo>
                    <a:lnTo>
                      <a:pt x="621" y="39"/>
                    </a:lnTo>
                    <a:lnTo>
                      <a:pt x="631" y="42"/>
                    </a:lnTo>
                    <a:lnTo>
                      <a:pt x="640" y="46"/>
                    </a:lnTo>
                    <a:lnTo>
                      <a:pt x="649" y="54"/>
                    </a:lnTo>
                    <a:lnTo>
                      <a:pt x="656" y="62"/>
                    </a:lnTo>
                    <a:lnTo>
                      <a:pt x="661" y="71"/>
                    </a:lnTo>
                    <a:lnTo>
                      <a:pt x="665" y="81"/>
                    </a:lnTo>
                    <a:lnTo>
                      <a:pt x="666" y="91"/>
                    </a:lnTo>
                    <a:lnTo>
                      <a:pt x="670" y="214"/>
                    </a:lnTo>
                    <a:lnTo>
                      <a:pt x="827" y="241"/>
                    </a:lnTo>
                    <a:lnTo>
                      <a:pt x="827" y="241"/>
                    </a:lnTo>
                    <a:lnTo>
                      <a:pt x="831" y="242"/>
                    </a:lnTo>
                    <a:lnTo>
                      <a:pt x="834" y="243"/>
                    </a:lnTo>
                    <a:lnTo>
                      <a:pt x="839" y="248"/>
                    </a:lnTo>
                    <a:lnTo>
                      <a:pt x="844" y="254"/>
                    </a:lnTo>
                    <a:lnTo>
                      <a:pt x="845" y="258"/>
                    </a:lnTo>
                    <a:lnTo>
                      <a:pt x="845" y="261"/>
                    </a:lnTo>
                    <a:lnTo>
                      <a:pt x="845" y="771"/>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80" name="Freeform 42">
                <a:extLst>
                  <a:ext uri="{FF2B5EF4-FFF2-40B4-BE49-F238E27FC236}">
                    <a16:creationId xmlns:a16="http://schemas.microsoft.com/office/drawing/2014/main" id="{F0AF39DF-AF93-4058-9EA8-6586D5A14B97}"/>
                  </a:ext>
                </a:extLst>
              </p:cNvPr>
              <p:cNvSpPr>
                <a:spLocks/>
              </p:cNvSpPr>
              <p:nvPr/>
            </p:nvSpPr>
            <p:spPr bwMode="auto">
              <a:xfrm>
                <a:off x="8843963" y="3336925"/>
                <a:ext cx="519113" cy="82550"/>
              </a:xfrm>
              <a:custGeom>
                <a:avLst/>
                <a:gdLst/>
                <a:ahLst/>
                <a:cxnLst>
                  <a:cxn ang="0">
                    <a:pos x="0" y="52"/>
                  </a:cxn>
                  <a:cxn ang="0">
                    <a:pos x="327" y="52"/>
                  </a:cxn>
                  <a:cxn ang="0">
                    <a:pos x="327" y="0"/>
                  </a:cxn>
                  <a:cxn ang="0">
                    <a:pos x="3" y="0"/>
                  </a:cxn>
                  <a:cxn ang="0">
                    <a:pos x="3" y="0"/>
                  </a:cxn>
                  <a:cxn ang="0">
                    <a:pos x="5" y="6"/>
                  </a:cxn>
                  <a:cxn ang="0">
                    <a:pos x="6" y="12"/>
                  </a:cxn>
                  <a:cxn ang="0">
                    <a:pos x="7" y="18"/>
                  </a:cxn>
                  <a:cxn ang="0">
                    <a:pos x="7" y="24"/>
                  </a:cxn>
                  <a:cxn ang="0">
                    <a:pos x="6" y="31"/>
                  </a:cxn>
                  <a:cxn ang="0">
                    <a:pos x="5" y="37"/>
                  </a:cxn>
                  <a:cxn ang="0">
                    <a:pos x="3" y="45"/>
                  </a:cxn>
                  <a:cxn ang="0">
                    <a:pos x="0" y="52"/>
                  </a:cxn>
                  <a:cxn ang="0">
                    <a:pos x="0" y="52"/>
                  </a:cxn>
                </a:cxnLst>
                <a:rect l="0" t="0" r="r" b="b"/>
                <a:pathLst>
                  <a:path w="327" h="52">
                    <a:moveTo>
                      <a:pt x="0" y="52"/>
                    </a:moveTo>
                    <a:lnTo>
                      <a:pt x="327" y="52"/>
                    </a:lnTo>
                    <a:lnTo>
                      <a:pt x="327" y="0"/>
                    </a:lnTo>
                    <a:lnTo>
                      <a:pt x="3" y="0"/>
                    </a:lnTo>
                    <a:lnTo>
                      <a:pt x="3" y="0"/>
                    </a:lnTo>
                    <a:lnTo>
                      <a:pt x="5" y="6"/>
                    </a:lnTo>
                    <a:lnTo>
                      <a:pt x="6" y="12"/>
                    </a:lnTo>
                    <a:lnTo>
                      <a:pt x="7" y="18"/>
                    </a:lnTo>
                    <a:lnTo>
                      <a:pt x="7" y="24"/>
                    </a:lnTo>
                    <a:lnTo>
                      <a:pt x="6" y="31"/>
                    </a:lnTo>
                    <a:lnTo>
                      <a:pt x="5" y="37"/>
                    </a:lnTo>
                    <a:lnTo>
                      <a:pt x="3" y="45"/>
                    </a:lnTo>
                    <a:lnTo>
                      <a:pt x="0" y="52"/>
                    </a:lnTo>
                    <a:lnTo>
                      <a:pt x="0" y="52"/>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81" name="Rectangle 43">
                <a:extLst>
                  <a:ext uri="{FF2B5EF4-FFF2-40B4-BE49-F238E27FC236}">
                    <a16:creationId xmlns:a16="http://schemas.microsoft.com/office/drawing/2014/main" id="{398883DE-3A85-412D-9EF8-A91813D72926}"/>
                  </a:ext>
                </a:extLst>
              </p:cNvPr>
              <p:cNvSpPr>
                <a:spLocks noChangeArrowheads="1"/>
              </p:cNvSpPr>
              <p:nvPr/>
            </p:nvSpPr>
            <p:spPr bwMode="auto">
              <a:xfrm>
                <a:off x="8666163" y="3149600"/>
                <a:ext cx="696913" cy="80963"/>
              </a:xfrm>
              <a:prstGeom prst="rect">
                <a:avLst/>
              </a:prstGeom>
              <a:solidFill>
                <a:schemeClr val="bg1">
                  <a:lumMod val="100000"/>
                </a:schemeClr>
              </a:solidFill>
              <a:ln w="9525">
                <a:no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82" name="Freeform 44">
                <a:extLst>
                  <a:ext uri="{FF2B5EF4-FFF2-40B4-BE49-F238E27FC236}">
                    <a16:creationId xmlns:a16="http://schemas.microsoft.com/office/drawing/2014/main" id="{2D8C6C55-5D08-4862-ABDC-72A70D2FFDCD}"/>
                  </a:ext>
                </a:extLst>
              </p:cNvPr>
              <p:cNvSpPr>
                <a:spLocks/>
              </p:cNvSpPr>
              <p:nvPr/>
            </p:nvSpPr>
            <p:spPr bwMode="auto">
              <a:xfrm>
                <a:off x="8694738" y="3529013"/>
                <a:ext cx="320675" cy="80963"/>
              </a:xfrm>
              <a:custGeom>
                <a:avLst/>
                <a:gdLst/>
                <a:ahLst/>
                <a:cxnLst>
                  <a:cxn ang="0">
                    <a:pos x="18" y="22"/>
                  </a:cxn>
                  <a:cxn ang="0">
                    <a:pos x="18" y="22"/>
                  </a:cxn>
                  <a:cxn ang="0">
                    <a:pos x="0" y="51"/>
                  </a:cxn>
                  <a:cxn ang="0">
                    <a:pos x="202" y="51"/>
                  </a:cxn>
                  <a:cxn ang="0">
                    <a:pos x="202" y="0"/>
                  </a:cxn>
                  <a:cxn ang="0">
                    <a:pos x="35" y="0"/>
                  </a:cxn>
                  <a:cxn ang="0">
                    <a:pos x="35" y="0"/>
                  </a:cxn>
                  <a:cxn ang="0">
                    <a:pos x="26" y="11"/>
                  </a:cxn>
                  <a:cxn ang="0">
                    <a:pos x="18" y="22"/>
                  </a:cxn>
                  <a:cxn ang="0">
                    <a:pos x="18" y="22"/>
                  </a:cxn>
                </a:cxnLst>
                <a:rect l="0" t="0" r="r" b="b"/>
                <a:pathLst>
                  <a:path w="202" h="51">
                    <a:moveTo>
                      <a:pt x="18" y="22"/>
                    </a:moveTo>
                    <a:lnTo>
                      <a:pt x="18" y="22"/>
                    </a:lnTo>
                    <a:lnTo>
                      <a:pt x="0" y="51"/>
                    </a:lnTo>
                    <a:lnTo>
                      <a:pt x="202" y="51"/>
                    </a:lnTo>
                    <a:lnTo>
                      <a:pt x="202" y="0"/>
                    </a:lnTo>
                    <a:lnTo>
                      <a:pt x="35" y="0"/>
                    </a:lnTo>
                    <a:lnTo>
                      <a:pt x="35" y="0"/>
                    </a:lnTo>
                    <a:lnTo>
                      <a:pt x="26" y="11"/>
                    </a:lnTo>
                    <a:lnTo>
                      <a:pt x="18" y="22"/>
                    </a:lnTo>
                    <a:lnTo>
                      <a:pt x="18" y="22"/>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nvGrpSpPr>
          <p:cNvPr id="10" name="Group 9">
            <a:extLst>
              <a:ext uri="{FF2B5EF4-FFF2-40B4-BE49-F238E27FC236}">
                <a16:creationId xmlns:a16="http://schemas.microsoft.com/office/drawing/2014/main" id="{A733145A-7A99-4CC4-8FD9-075777AA5EC9}"/>
              </a:ext>
            </a:extLst>
          </p:cNvPr>
          <p:cNvGrpSpPr/>
          <p:nvPr userDrawn="1"/>
        </p:nvGrpSpPr>
        <p:grpSpPr>
          <a:xfrm>
            <a:off x="2141345" y="3693240"/>
            <a:ext cx="1005130" cy="1012511"/>
            <a:chOff x="4575438" y="5334493"/>
            <a:chExt cx="1005130" cy="1012511"/>
          </a:xfrm>
        </p:grpSpPr>
        <p:sp>
          <p:nvSpPr>
            <p:cNvPr id="83" name="Oval 8">
              <a:extLst>
                <a:ext uri="{FF2B5EF4-FFF2-40B4-BE49-F238E27FC236}">
                  <a16:creationId xmlns:a16="http://schemas.microsoft.com/office/drawing/2014/main" id="{C544BF71-E2AE-46AA-8539-8D2343104D9B}"/>
                </a:ext>
              </a:extLst>
            </p:cNvPr>
            <p:cNvSpPr>
              <a:spLocks noChangeArrowheads="1"/>
            </p:cNvSpPr>
            <p:nvPr userDrawn="1"/>
          </p:nvSpPr>
          <p:spPr bwMode="auto">
            <a:xfrm>
              <a:off x="4575438" y="5334493"/>
              <a:ext cx="1005130" cy="1012511"/>
            </a:xfrm>
            <a:prstGeom prst="ellipse">
              <a:avLst/>
            </a:prstGeom>
            <a:solidFill>
              <a:schemeClr val="accent2">
                <a:lumMod val="100000"/>
              </a:schemeClr>
            </a:solidFill>
            <a:ln w="9525" cap="flat" cmpd="sng" algn="ctr">
              <a:solidFill>
                <a:schemeClr val="accent2">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84" name="Oval 9">
              <a:extLst>
                <a:ext uri="{FF2B5EF4-FFF2-40B4-BE49-F238E27FC236}">
                  <a16:creationId xmlns:a16="http://schemas.microsoft.com/office/drawing/2014/main" id="{FCC7853A-4515-435E-A8A8-1D2538DEE00C}"/>
                </a:ext>
              </a:extLst>
            </p:cNvPr>
            <p:cNvSpPr>
              <a:spLocks noChangeArrowheads="1"/>
            </p:cNvSpPr>
            <p:nvPr userDrawn="1"/>
          </p:nvSpPr>
          <p:spPr bwMode="auto">
            <a:xfrm>
              <a:off x="4607171" y="5365488"/>
              <a:ext cx="941664" cy="950521"/>
            </a:xfrm>
            <a:prstGeom prst="ellipse">
              <a:avLst/>
            </a:prstGeom>
            <a:solidFill>
              <a:schemeClr val="accent2">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85" name="Freeform 10">
              <a:extLst>
                <a:ext uri="{FF2B5EF4-FFF2-40B4-BE49-F238E27FC236}">
                  <a16:creationId xmlns:a16="http://schemas.microsoft.com/office/drawing/2014/main" id="{D5124A74-12CD-4D2A-88C3-2E2F15E7F189}"/>
                </a:ext>
              </a:extLst>
            </p:cNvPr>
            <p:cNvSpPr>
              <a:spLocks noEditPoints="1"/>
            </p:cNvSpPr>
            <p:nvPr userDrawn="1"/>
          </p:nvSpPr>
          <p:spPr bwMode="auto">
            <a:xfrm>
              <a:off x="4599791" y="5359584"/>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86" name="Freeform 852">
              <a:extLst>
                <a:ext uri="{FF2B5EF4-FFF2-40B4-BE49-F238E27FC236}">
                  <a16:creationId xmlns:a16="http://schemas.microsoft.com/office/drawing/2014/main" id="{8FC4DC67-14AE-4D85-AA76-A989ACC500AA}"/>
                </a:ext>
              </a:extLst>
            </p:cNvPr>
            <p:cNvSpPr>
              <a:spLocks noEditPoints="1"/>
            </p:cNvSpPr>
            <p:nvPr userDrawn="1"/>
          </p:nvSpPr>
          <p:spPr bwMode="auto">
            <a:xfrm>
              <a:off x="4738968" y="5574055"/>
              <a:ext cx="678071" cy="533387"/>
            </a:xfrm>
            <a:custGeom>
              <a:avLst/>
              <a:gdLst/>
              <a:ahLst/>
              <a:cxnLst>
                <a:cxn ang="0">
                  <a:pos x="474" y="476"/>
                </a:cxn>
                <a:cxn ang="0">
                  <a:pos x="468" y="452"/>
                </a:cxn>
                <a:cxn ang="0">
                  <a:pos x="450" y="438"/>
                </a:cxn>
                <a:cxn ang="0">
                  <a:pos x="344" y="434"/>
                </a:cxn>
                <a:cxn ang="0">
                  <a:pos x="350" y="100"/>
                </a:cxn>
                <a:cxn ang="0">
                  <a:pos x="500" y="72"/>
                </a:cxn>
                <a:cxn ang="0">
                  <a:pos x="410" y="276"/>
                </a:cxn>
                <a:cxn ang="0">
                  <a:pos x="428" y="326"/>
                </a:cxn>
                <a:cxn ang="0">
                  <a:pos x="476" y="356"/>
                </a:cxn>
                <a:cxn ang="0">
                  <a:pos x="518" y="360"/>
                </a:cxn>
                <a:cxn ang="0">
                  <a:pos x="580" y="348"/>
                </a:cxn>
                <a:cxn ang="0">
                  <a:pos x="620" y="312"/>
                </a:cxn>
                <a:cxn ang="0">
                  <a:pos x="628" y="276"/>
                </a:cxn>
                <a:cxn ang="0">
                  <a:pos x="544" y="62"/>
                </a:cxn>
                <a:cxn ang="0">
                  <a:pos x="564" y="46"/>
                </a:cxn>
                <a:cxn ang="0">
                  <a:pos x="566" y="24"/>
                </a:cxn>
                <a:cxn ang="0">
                  <a:pos x="560" y="12"/>
                </a:cxn>
                <a:cxn ang="0">
                  <a:pos x="534" y="0"/>
                </a:cxn>
                <a:cxn ang="0">
                  <a:pos x="356" y="32"/>
                </a:cxn>
                <a:cxn ang="0">
                  <a:pos x="338" y="16"/>
                </a:cxn>
                <a:cxn ang="0">
                  <a:pos x="314" y="10"/>
                </a:cxn>
                <a:cxn ang="0">
                  <a:pos x="280" y="22"/>
                </a:cxn>
                <a:cxn ang="0">
                  <a:pos x="100" y="2"/>
                </a:cxn>
                <a:cxn ang="0">
                  <a:pos x="88" y="0"/>
                </a:cxn>
                <a:cxn ang="0">
                  <a:pos x="64" y="18"/>
                </a:cxn>
                <a:cxn ang="0">
                  <a:pos x="62" y="30"/>
                </a:cxn>
                <a:cxn ang="0">
                  <a:pos x="74" y="56"/>
                </a:cxn>
                <a:cxn ang="0">
                  <a:pos x="94" y="64"/>
                </a:cxn>
                <a:cxn ang="0">
                  <a:pos x="0" y="276"/>
                </a:cxn>
                <a:cxn ang="0">
                  <a:pos x="20" y="326"/>
                </a:cxn>
                <a:cxn ang="0">
                  <a:pos x="68" y="356"/>
                </a:cxn>
                <a:cxn ang="0">
                  <a:pos x="110" y="360"/>
                </a:cxn>
                <a:cxn ang="0">
                  <a:pos x="170" y="348"/>
                </a:cxn>
                <a:cxn ang="0">
                  <a:pos x="210" y="312"/>
                </a:cxn>
                <a:cxn ang="0">
                  <a:pos x="218" y="276"/>
                </a:cxn>
                <a:cxn ang="0">
                  <a:pos x="270" y="94"/>
                </a:cxn>
                <a:cxn ang="0">
                  <a:pos x="282" y="106"/>
                </a:cxn>
                <a:cxn ang="0">
                  <a:pos x="192" y="434"/>
                </a:cxn>
                <a:cxn ang="0">
                  <a:pos x="170" y="442"/>
                </a:cxn>
                <a:cxn ang="0">
                  <a:pos x="156" y="460"/>
                </a:cxn>
                <a:cxn ang="0">
                  <a:pos x="154" y="494"/>
                </a:cxn>
                <a:cxn ang="0">
                  <a:pos x="110" y="96"/>
                </a:cxn>
                <a:cxn ang="0">
                  <a:pos x="314" y="86"/>
                </a:cxn>
                <a:cxn ang="0">
                  <a:pos x="298" y="78"/>
                </a:cxn>
                <a:cxn ang="0">
                  <a:pos x="292" y="62"/>
                </a:cxn>
                <a:cxn ang="0">
                  <a:pos x="304" y="42"/>
                </a:cxn>
                <a:cxn ang="0">
                  <a:pos x="322" y="42"/>
                </a:cxn>
                <a:cxn ang="0">
                  <a:pos x="336" y="62"/>
                </a:cxn>
                <a:cxn ang="0">
                  <a:pos x="330" y="78"/>
                </a:cxn>
                <a:cxn ang="0">
                  <a:pos x="314" y="86"/>
                </a:cxn>
                <a:cxn ang="0">
                  <a:pos x="598" y="276"/>
                </a:cxn>
              </a:cxnLst>
              <a:rect l="0" t="0" r="r" b="b"/>
              <a:pathLst>
                <a:path w="628" h="494">
                  <a:moveTo>
                    <a:pt x="474" y="494"/>
                  </a:moveTo>
                  <a:lnTo>
                    <a:pt x="474" y="476"/>
                  </a:lnTo>
                  <a:lnTo>
                    <a:pt x="474" y="476"/>
                  </a:lnTo>
                  <a:lnTo>
                    <a:pt x="472" y="468"/>
                  </a:lnTo>
                  <a:lnTo>
                    <a:pt x="470" y="460"/>
                  </a:lnTo>
                  <a:lnTo>
                    <a:pt x="468" y="452"/>
                  </a:lnTo>
                  <a:lnTo>
                    <a:pt x="462" y="446"/>
                  </a:lnTo>
                  <a:lnTo>
                    <a:pt x="456" y="442"/>
                  </a:lnTo>
                  <a:lnTo>
                    <a:pt x="450" y="438"/>
                  </a:lnTo>
                  <a:lnTo>
                    <a:pt x="442" y="436"/>
                  </a:lnTo>
                  <a:lnTo>
                    <a:pt x="436" y="434"/>
                  </a:lnTo>
                  <a:lnTo>
                    <a:pt x="344" y="434"/>
                  </a:lnTo>
                  <a:lnTo>
                    <a:pt x="344" y="106"/>
                  </a:lnTo>
                  <a:lnTo>
                    <a:pt x="344" y="106"/>
                  </a:lnTo>
                  <a:lnTo>
                    <a:pt x="350" y="100"/>
                  </a:lnTo>
                  <a:lnTo>
                    <a:pt x="356" y="94"/>
                  </a:lnTo>
                  <a:lnTo>
                    <a:pt x="422" y="94"/>
                  </a:lnTo>
                  <a:lnTo>
                    <a:pt x="500" y="72"/>
                  </a:lnTo>
                  <a:lnTo>
                    <a:pt x="410" y="276"/>
                  </a:lnTo>
                  <a:lnTo>
                    <a:pt x="410" y="276"/>
                  </a:lnTo>
                  <a:lnTo>
                    <a:pt x="410" y="276"/>
                  </a:lnTo>
                  <a:lnTo>
                    <a:pt x="412" y="294"/>
                  </a:lnTo>
                  <a:lnTo>
                    <a:pt x="418" y="312"/>
                  </a:lnTo>
                  <a:lnTo>
                    <a:pt x="428" y="326"/>
                  </a:lnTo>
                  <a:lnTo>
                    <a:pt x="442" y="338"/>
                  </a:lnTo>
                  <a:lnTo>
                    <a:pt x="458" y="348"/>
                  </a:lnTo>
                  <a:lnTo>
                    <a:pt x="476" y="356"/>
                  </a:lnTo>
                  <a:lnTo>
                    <a:pt x="496" y="360"/>
                  </a:lnTo>
                  <a:lnTo>
                    <a:pt x="518" y="360"/>
                  </a:lnTo>
                  <a:lnTo>
                    <a:pt x="518" y="360"/>
                  </a:lnTo>
                  <a:lnTo>
                    <a:pt x="540" y="360"/>
                  </a:lnTo>
                  <a:lnTo>
                    <a:pt x="562" y="356"/>
                  </a:lnTo>
                  <a:lnTo>
                    <a:pt x="580" y="348"/>
                  </a:lnTo>
                  <a:lnTo>
                    <a:pt x="596" y="338"/>
                  </a:lnTo>
                  <a:lnTo>
                    <a:pt x="610" y="326"/>
                  </a:lnTo>
                  <a:lnTo>
                    <a:pt x="620" y="312"/>
                  </a:lnTo>
                  <a:lnTo>
                    <a:pt x="626" y="294"/>
                  </a:lnTo>
                  <a:lnTo>
                    <a:pt x="628" y="276"/>
                  </a:lnTo>
                  <a:lnTo>
                    <a:pt x="628" y="276"/>
                  </a:lnTo>
                  <a:lnTo>
                    <a:pt x="534" y="64"/>
                  </a:lnTo>
                  <a:lnTo>
                    <a:pt x="544" y="62"/>
                  </a:lnTo>
                  <a:lnTo>
                    <a:pt x="544" y="62"/>
                  </a:lnTo>
                  <a:lnTo>
                    <a:pt x="550" y="58"/>
                  </a:lnTo>
                  <a:lnTo>
                    <a:pt x="556" y="56"/>
                  </a:lnTo>
                  <a:lnTo>
                    <a:pt x="564" y="46"/>
                  </a:lnTo>
                  <a:lnTo>
                    <a:pt x="568" y="36"/>
                  </a:lnTo>
                  <a:lnTo>
                    <a:pt x="568" y="30"/>
                  </a:lnTo>
                  <a:lnTo>
                    <a:pt x="566" y="24"/>
                  </a:lnTo>
                  <a:lnTo>
                    <a:pt x="566" y="24"/>
                  </a:lnTo>
                  <a:lnTo>
                    <a:pt x="564" y="18"/>
                  </a:lnTo>
                  <a:lnTo>
                    <a:pt x="560" y="12"/>
                  </a:lnTo>
                  <a:lnTo>
                    <a:pt x="552" y="4"/>
                  </a:lnTo>
                  <a:lnTo>
                    <a:pt x="540" y="0"/>
                  </a:lnTo>
                  <a:lnTo>
                    <a:pt x="534" y="0"/>
                  </a:lnTo>
                  <a:lnTo>
                    <a:pt x="528" y="2"/>
                  </a:lnTo>
                  <a:lnTo>
                    <a:pt x="414" y="32"/>
                  </a:lnTo>
                  <a:lnTo>
                    <a:pt x="356" y="32"/>
                  </a:lnTo>
                  <a:lnTo>
                    <a:pt x="356" y="32"/>
                  </a:lnTo>
                  <a:lnTo>
                    <a:pt x="348" y="22"/>
                  </a:lnTo>
                  <a:lnTo>
                    <a:pt x="338" y="16"/>
                  </a:lnTo>
                  <a:lnTo>
                    <a:pt x="326" y="12"/>
                  </a:lnTo>
                  <a:lnTo>
                    <a:pt x="314" y="10"/>
                  </a:lnTo>
                  <a:lnTo>
                    <a:pt x="314" y="10"/>
                  </a:lnTo>
                  <a:lnTo>
                    <a:pt x="300" y="12"/>
                  </a:lnTo>
                  <a:lnTo>
                    <a:pt x="290" y="16"/>
                  </a:lnTo>
                  <a:lnTo>
                    <a:pt x="280" y="22"/>
                  </a:lnTo>
                  <a:lnTo>
                    <a:pt x="270" y="32"/>
                  </a:lnTo>
                  <a:lnTo>
                    <a:pt x="218" y="32"/>
                  </a:lnTo>
                  <a:lnTo>
                    <a:pt x="100" y="2"/>
                  </a:lnTo>
                  <a:lnTo>
                    <a:pt x="100" y="2"/>
                  </a:lnTo>
                  <a:lnTo>
                    <a:pt x="94" y="0"/>
                  </a:lnTo>
                  <a:lnTo>
                    <a:pt x="88" y="0"/>
                  </a:lnTo>
                  <a:lnTo>
                    <a:pt x="76" y="4"/>
                  </a:lnTo>
                  <a:lnTo>
                    <a:pt x="68" y="12"/>
                  </a:lnTo>
                  <a:lnTo>
                    <a:pt x="64" y="18"/>
                  </a:lnTo>
                  <a:lnTo>
                    <a:pt x="62" y="24"/>
                  </a:lnTo>
                  <a:lnTo>
                    <a:pt x="62" y="24"/>
                  </a:lnTo>
                  <a:lnTo>
                    <a:pt x="62" y="30"/>
                  </a:lnTo>
                  <a:lnTo>
                    <a:pt x="62" y="36"/>
                  </a:lnTo>
                  <a:lnTo>
                    <a:pt x="66" y="46"/>
                  </a:lnTo>
                  <a:lnTo>
                    <a:pt x="74" y="56"/>
                  </a:lnTo>
                  <a:lnTo>
                    <a:pt x="78" y="58"/>
                  </a:lnTo>
                  <a:lnTo>
                    <a:pt x="84" y="62"/>
                  </a:lnTo>
                  <a:lnTo>
                    <a:pt x="94" y="64"/>
                  </a:lnTo>
                  <a:lnTo>
                    <a:pt x="0" y="276"/>
                  </a:lnTo>
                  <a:lnTo>
                    <a:pt x="0" y="276"/>
                  </a:lnTo>
                  <a:lnTo>
                    <a:pt x="0" y="276"/>
                  </a:lnTo>
                  <a:lnTo>
                    <a:pt x="2" y="294"/>
                  </a:lnTo>
                  <a:lnTo>
                    <a:pt x="10" y="312"/>
                  </a:lnTo>
                  <a:lnTo>
                    <a:pt x="20" y="326"/>
                  </a:lnTo>
                  <a:lnTo>
                    <a:pt x="32" y="338"/>
                  </a:lnTo>
                  <a:lnTo>
                    <a:pt x="48" y="348"/>
                  </a:lnTo>
                  <a:lnTo>
                    <a:pt x="68" y="356"/>
                  </a:lnTo>
                  <a:lnTo>
                    <a:pt x="88" y="360"/>
                  </a:lnTo>
                  <a:lnTo>
                    <a:pt x="110" y="360"/>
                  </a:lnTo>
                  <a:lnTo>
                    <a:pt x="110" y="360"/>
                  </a:lnTo>
                  <a:lnTo>
                    <a:pt x="132" y="360"/>
                  </a:lnTo>
                  <a:lnTo>
                    <a:pt x="152" y="356"/>
                  </a:lnTo>
                  <a:lnTo>
                    <a:pt x="170" y="348"/>
                  </a:lnTo>
                  <a:lnTo>
                    <a:pt x="186" y="338"/>
                  </a:lnTo>
                  <a:lnTo>
                    <a:pt x="200" y="326"/>
                  </a:lnTo>
                  <a:lnTo>
                    <a:pt x="210" y="312"/>
                  </a:lnTo>
                  <a:lnTo>
                    <a:pt x="216" y="294"/>
                  </a:lnTo>
                  <a:lnTo>
                    <a:pt x="218" y="276"/>
                  </a:lnTo>
                  <a:lnTo>
                    <a:pt x="218" y="276"/>
                  </a:lnTo>
                  <a:lnTo>
                    <a:pt x="130" y="72"/>
                  </a:lnTo>
                  <a:lnTo>
                    <a:pt x="210" y="94"/>
                  </a:lnTo>
                  <a:lnTo>
                    <a:pt x="270" y="94"/>
                  </a:lnTo>
                  <a:lnTo>
                    <a:pt x="270" y="94"/>
                  </a:lnTo>
                  <a:lnTo>
                    <a:pt x="276" y="100"/>
                  </a:lnTo>
                  <a:lnTo>
                    <a:pt x="282" y="106"/>
                  </a:lnTo>
                  <a:lnTo>
                    <a:pt x="282" y="434"/>
                  </a:lnTo>
                  <a:lnTo>
                    <a:pt x="192" y="434"/>
                  </a:lnTo>
                  <a:lnTo>
                    <a:pt x="192" y="434"/>
                  </a:lnTo>
                  <a:lnTo>
                    <a:pt x="184" y="436"/>
                  </a:lnTo>
                  <a:lnTo>
                    <a:pt x="178" y="438"/>
                  </a:lnTo>
                  <a:lnTo>
                    <a:pt x="170" y="442"/>
                  </a:lnTo>
                  <a:lnTo>
                    <a:pt x="164" y="446"/>
                  </a:lnTo>
                  <a:lnTo>
                    <a:pt x="160" y="452"/>
                  </a:lnTo>
                  <a:lnTo>
                    <a:pt x="156" y="460"/>
                  </a:lnTo>
                  <a:lnTo>
                    <a:pt x="154" y="468"/>
                  </a:lnTo>
                  <a:lnTo>
                    <a:pt x="154" y="476"/>
                  </a:lnTo>
                  <a:lnTo>
                    <a:pt x="154" y="494"/>
                  </a:lnTo>
                  <a:lnTo>
                    <a:pt x="474" y="494"/>
                  </a:lnTo>
                  <a:close/>
                  <a:moveTo>
                    <a:pt x="30" y="276"/>
                  </a:moveTo>
                  <a:lnTo>
                    <a:pt x="110" y="96"/>
                  </a:lnTo>
                  <a:lnTo>
                    <a:pt x="188" y="276"/>
                  </a:lnTo>
                  <a:lnTo>
                    <a:pt x="30" y="276"/>
                  </a:lnTo>
                  <a:close/>
                  <a:moveTo>
                    <a:pt x="314" y="86"/>
                  </a:moveTo>
                  <a:lnTo>
                    <a:pt x="314" y="86"/>
                  </a:lnTo>
                  <a:lnTo>
                    <a:pt x="304" y="84"/>
                  </a:lnTo>
                  <a:lnTo>
                    <a:pt x="298" y="78"/>
                  </a:lnTo>
                  <a:lnTo>
                    <a:pt x="292" y="72"/>
                  </a:lnTo>
                  <a:lnTo>
                    <a:pt x="292" y="62"/>
                  </a:lnTo>
                  <a:lnTo>
                    <a:pt x="292" y="62"/>
                  </a:lnTo>
                  <a:lnTo>
                    <a:pt x="292" y="54"/>
                  </a:lnTo>
                  <a:lnTo>
                    <a:pt x="298" y="46"/>
                  </a:lnTo>
                  <a:lnTo>
                    <a:pt x="304" y="42"/>
                  </a:lnTo>
                  <a:lnTo>
                    <a:pt x="314" y="40"/>
                  </a:lnTo>
                  <a:lnTo>
                    <a:pt x="314" y="40"/>
                  </a:lnTo>
                  <a:lnTo>
                    <a:pt x="322" y="42"/>
                  </a:lnTo>
                  <a:lnTo>
                    <a:pt x="330" y="46"/>
                  </a:lnTo>
                  <a:lnTo>
                    <a:pt x="334" y="54"/>
                  </a:lnTo>
                  <a:lnTo>
                    <a:pt x="336" y="62"/>
                  </a:lnTo>
                  <a:lnTo>
                    <a:pt x="336" y="62"/>
                  </a:lnTo>
                  <a:lnTo>
                    <a:pt x="334" y="72"/>
                  </a:lnTo>
                  <a:lnTo>
                    <a:pt x="330" y="78"/>
                  </a:lnTo>
                  <a:lnTo>
                    <a:pt x="322" y="84"/>
                  </a:lnTo>
                  <a:lnTo>
                    <a:pt x="314" y="86"/>
                  </a:lnTo>
                  <a:lnTo>
                    <a:pt x="314" y="86"/>
                  </a:lnTo>
                  <a:close/>
                  <a:moveTo>
                    <a:pt x="440" y="276"/>
                  </a:moveTo>
                  <a:lnTo>
                    <a:pt x="518" y="96"/>
                  </a:lnTo>
                  <a:lnTo>
                    <a:pt x="598" y="276"/>
                  </a:lnTo>
                  <a:lnTo>
                    <a:pt x="440" y="276"/>
                  </a:lnTo>
                  <a:close/>
                </a:path>
              </a:pathLst>
            </a:custGeom>
            <a:solidFill>
              <a:schemeClr val="bg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1" name="Group 10">
            <a:extLst>
              <a:ext uri="{FF2B5EF4-FFF2-40B4-BE49-F238E27FC236}">
                <a16:creationId xmlns:a16="http://schemas.microsoft.com/office/drawing/2014/main" id="{D3EE86C2-29BD-4189-8E4E-7A2B2E30171F}"/>
              </a:ext>
            </a:extLst>
          </p:cNvPr>
          <p:cNvGrpSpPr/>
          <p:nvPr userDrawn="1"/>
        </p:nvGrpSpPr>
        <p:grpSpPr>
          <a:xfrm>
            <a:off x="5170101" y="1333467"/>
            <a:ext cx="1005130" cy="1012511"/>
            <a:chOff x="5170101" y="1333467"/>
            <a:chExt cx="1005130" cy="1012511"/>
          </a:xfrm>
        </p:grpSpPr>
        <p:grpSp>
          <p:nvGrpSpPr>
            <p:cNvPr id="40" name="Group 39">
              <a:extLst>
                <a:ext uri="{FF2B5EF4-FFF2-40B4-BE49-F238E27FC236}">
                  <a16:creationId xmlns:a16="http://schemas.microsoft.com/office/drawing/2014/main" id="{3DBCB2F7-ECE1-4E07-B87D-3177A87C594E}"/>
                </a:ext>
              </a:extLst>
            </p:cNvPr>
            <p:cNvGrpSpPr/>
            <p:nvPr userDrawn="1"/>
          </p:nvGrpSpPr>
          <p:grpSpPr>
            <a:xfrm>
              <a:off x="5170101" y="1333467"/>
              <a:ext cx="1005130" cy="1012511"/>
              <a:chOff x="522651" y="3700972"/>
              <a:chExt cx="1005130" cy="1012511"/>
            </a:xfrm>
          </p:grpSpPr>
          <p:sp>
            <p:nvSpPr>
              <p:cNvPr id="41" name="Oval 8">
                <a:extLst>
                  <a:ext uri="{FF2B5EF4-FFF2-40B4-BE49-F238E27FC236}">
                    <a16:creationId xmlns:a16="http://schemas.microsoft.com/office/drawing/2014/main" id="{19554C10-29C9-469C-B8BC-C9E3CE5522AE}"/>
                  </a:ext>
                </a:extLst>
              </p:cNvPr>
              <p:cNvSpPr>
                <a:spLocks noChangeArrowheads="1"/>
              </p:cNvSpPr>
              <p:nvPr userDrawn="1"/>
            </p:nvSpPr>
            <p:spPr bwMode="auto">
              <a:xfrm>
                <a:off x="522651" y="3700972"/>
                <a:ext cx="1005130" cy="1012511"/>
              </a:xfrm>
              <a:prstGeom prst="ellipse">
                <a:avLst/>
              </a:prstGeom>
              <a:solidFill>
                <a:schemeClr val="accent2">
                  <a:lumMod val="100000"/>
                </a:schemeClr>
              </a:solidFill>
              <a:ln w="9525" cap="flat" cmpd="sng" algn="ctr">
                <a:solidFill>
                  <a:schemeClr val="accent2">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42" name="Oval 9">
                <a:extLst>
                  <a:ext uri="{FF2B5EF4-FFF2-40B4-BE49-F238E27FC236}">
                    <a16:creationId xmlns:a16="http://schemas.microsoft.com/office/drawing/2014/main" id="{CB354560-C9FC-4EA1-A256-DA96E03142F9}"/>
                  </a:ext>
                </a:extLst>
              </p:cNvPr>
              <p:cNvSpPr>
                <a:spLocks noChangeArrowheads="1"/>
              </p:cNvSpPr>
              <p:nvPr userDrawn="1"/>
            </p:nvSpPr>
            <p:spPr bwMode="auto">
              <a:xfrm>
                <a:off x="554384" y="3731967"/>
                <a:ext cx="941664" cy="950521"/>
              </a:xfrm>
              <a:prstGeom prst="ellipse">
                <a:avLst/>
              </a:prstGeom>
              <a:solidFill>
                <a:schemeClr val="accent2">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43" name="Freeform 10">
                <a:extLst>
                  <a:ext uri="{FF2B5EF4-FFF2-40B4-BE49-F238E27FC236}">
                    <a16:creationId xmlns:a16="http://schemas.microsoft.com/office/drawing/2014/main" id="{063BBC36-B43B-4C0B-89E5-B4DC90257EC9}"/>
                  </a:ext>
                </a:extLst>
              </p:cNvPr>
              <p:cNvSpPr>
                <a:spLocks noEditPoints="1"/>
              </p:cNvSpPr>
              <p:nvPr userDrawn="1"/>
            </p:nvSpPr>
            <p:spPr bwMode="auto">
              <a:xfrm>
                <a:off x="547004" y="3726063"/>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pic>
          <p:nvPicPr>
            <p:cNvPr id="87" name="Picture 86">
              <a:extLst>
                <a:ext uri="{FF2B5EF4-FFF2-40B4-BE49-F238E27FC236}">
                  <a16:creationId xmlns:a16="http://schemas.microsoft.com/office/drawing/2014/main" id="{9254359F-3CAD-488E-856D-467F69A32A57}"/>
                </a:ext>
              </a:extLst>
            </p:cNvPr>
            <p:cNvPicPr>
              <a:picLocks noChangeAspect="1"/>
            </p:cNvPicPr>
            <p:nvPr userDrawn="1"/>
          </p:nvPicPr>
          <p:blipFill>
            <a:blip r:embed="rId11"/>
            <a:stretch>
              <a:fillRect/>
            </a:stretch>
          </p:blipFill>
          <p:spPr>
            <a:xfrm>
              <a:off x="5336616" y="1571750"/>
              <a:ext cx="708717" cy="556346"/>
            </a:xfrm>
            <a:prstGeom prst="rect">
              <a:avLst/>
            </a:prstGeom>
          </p:spPr>
        </p:pic>
      </p:grpSp>
      <p:grpSp>
        <p:nvGrpSpPr>
          <p:cNvPr id="12" name="Group 11">
            <a:extLst>
              <a:ext uri="{FF2B5EF4-FFF2-40B4-BE49-F238E27FC236}">
                <a16:creationId xmlns:a16="http://schemas.microsoft.com/office/drawing/2014/main" id="{93671B4E-EB3C-4487-B8E3-54DE51894CB0}"/>
              </a:ext>
            </a:extLst>
          </p:cNvPr>
          <p:cNvGrpSpPr/>
          <p:nvPr userDrawn="1"/>
        </p:nvGrpSpPr>
        <p:grpSpPr>
          <a:xfrm>
            <a:off x="6633397" y="1314830"/>
            <a:ext cx="1005130" cy="1012511"/>
            <a:chOff x="6633397" y="1314830"/>
            <a:chExt cx="1005130" cy="1012511"/>
          </a:xfrm>
        </p:grpSpPr>
        <p:grpSp>
          <p:nvGrpSpPr>
            <p:cNvPr id="44" name="Group 43">
              <a:extLst>
                <a:ext uri="{FF2B5EF4-FFF2-40B4-BE49-F238E27FC236}">
                  <a16:creationId xmlns:a16="http://schemas.microsoft.com/office/drawing/2014/main" id="{41A20110-DE23-4EB8-9A04-45D5B38615A5}"/>
                </a:ext>
              </a:extLst>
            </p:cNvPr>
            <p:cNvGrpSpPr/>
            <p:nvPr userDrawn="1"/>
          </p:nvGrpSpPr>
          <p:grpSpPr>
            <a:xfrm>
              <a:off x="6633397" y="1314830"/>
              <a:ext cx="1005130" cy="1012511"/>
              <a:chOff x="522651" y="3700972"/>
              <a:chExt cx="1005130" cy="1012511"/>
            </a:xfrm>
          </p:grpSpPr>
          <p:sp>
            <p:nvSpPr>
              <p:cNvPr id="45" name="Oval 8">
                <a:extLst>
                  <a:ext uri="{FF2B5EF4-FFF2-40B4-BE49-F238E27FC236}">
                    <a16:creationId xmlns:a16="http://schemas.microsoft.com/office/drawing/2014/main" id="{C28B190C-44AA-453B-B047-CF21F78F2F9D}"/>
                  </a:ext>
                </a:extLst>
              </p:cNvPr>
              <p:cNvSpPr>
                <a:spLocks noChangeArrowheads="1"/>
              </p:cNvSpPr>
              <p:nvPr userDrawn="1"/>
            </p:nvSpPr>
            <p:spPr bwMode="auto">
              <a:xfrm>
                <a:off x="522651" y="3700972"/>
                <a:ext cx="1005130" cy="1012511"/>
              </a:xfrm>
              <a:prstGeom prst="ellipse">
                <a:avLst/>
              </a:prstGeom>
              <a:solidFill>
                <a:schemeClr val="accent2">
                  <a:lumMod val="100000"/>
                </a:schemeClr>
              </a:solidFill>
              <a:ln w="9525" cap="flat" cmpd="sng" algn="ctr">
                <a:solidFill>
                  <a:schemeClr val="accent2">
                    <a:lumMod val="100000"/>
                  </a:schemeClr>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46" name="Oval 9">
                <a:extLst>
                  <a:ext uri="{FF2B5EF4-FFF2-40B4-BE49-F238E27FC236}">
                    <a16:creationId xmlns:a16="http://schemas.microsoft.com/office/drawing/2014/main" id="{C094964F-402C-4860-A1D3-052029898556}"/>
                  </a:ext>
                </a:extLst>
              </p:cNvPr>
              <p:cNvSpPr>
                <a:spLocks noChangeArrowheads="1"/>
              </p:cNvSpPr>
              <p:nvPr userDrawn="1"/>
            </p:nvSpPr>
            <p:spPr bwMode="auto">
              <a:xfrm>
                <a:off x="554384" y="3731967"/>
                <a:ext cx="941664" cy="950521"/>
              </a:xfrm>
              <a:prstGeom prst="ellipse">
                <a:avLst/>
              </a:prstGeom>
              <a:solidFill>
                <a:schemeClr val="accent2">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47" name="Freeform 10">
                <a:extLst>
                  <a:ext uri="{FF2B5EF4-FFF2-40B4-BE49-F238E27FC236}">
                    <a16:creationId xmlns:a16="http://schemas.microsoft.com/office/drawing/2014/main" id="{233FD059-73C8-4BC2-9157-E0BF75043583}"/>
                  </a:ext>
                </a:extLst>
              </p:cNvPr>
              <p:cNvSpPr>
                <a:spLocks noEditPoints="1"/>
              </p:cNvSpPr>
              <p:nvPr userDrawn="1"/>
            </p:nvSpPr>
            <p:spPr bwMode="auto">
              <a:xfrm>
                <a:off x="547004" y="3726063"/>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pic>
          <p:nvPicPr>
            <p:cNvPr id="88" name="Picture 87">
              <a:extLst>
                <a:ext uri="{FF2B5EF4-FFF2-40B4-BE49-F238E27FC236}">
                  <a16:creationId xmlns:a16="http://schemas.microsoft.com/office/drawing/2014/main" id="{B4824D17-9C6E-47B1-B0E3-FCE60C01CF6E}"/>
                </a:ext>
              </a:extLst>
            </p:cNvPr>
            <p:cNvPicPr>
              <a:picLocks noChangeAspect="1"/>
            </p:cNvPicPr>
            <p:nvPr userDrawn="1"/>
          </p:nvPicPr>
          <p:blipFill>
            <a:blip r:embed="rId12"/>
            <a:stretch>
              <a:fillRect/>
            </a:stretch>
          </p:blipFill>
          <p:spPr>
            <a:xfrm>
              <a:off x="6882926" y="1504921"/>
              <a:ext cx="556644" cy="556644"/>
            </a:xfrm>
            <a:prstGeom prst="rect">
              <a:avLst/>
            </a:prstGeom>
          </p:spPr>
        </p:pic>
      </p:grpSp>
      <p:grpSp>
        <p:nvGrpSpPr>
          <p:cNvPr id="13" name="Group 12">
            <a:extLst>
              <a:ext uri="{FF2B5EF4-FFF2-40B4-BE49-F238E27FC236}">
                <a16:creationId xmlns:a16="http://schemas.microsoft.com/office/drawing/2014/main" id="{53D5BA35-EEB6-495E-9359-F4F6F6D428FE}"/>
              </a:ext>
            </a:extLst>
          </p:cNvPr>
          <p:cNvGrpSpPr/>
          <p:nvPr userDrawn="1"/>
        </p:nvGrpSpPr>
        <p:grpSpPr>
          <a:xfrm>
            <a:off x="2208948" y="4993185"/>
            <a:ext cx="1005130" cy="1012511"/>
            <a:chOff x="2208948" y="4993185"/>
            <a:chExt cx="1005130" cy="1012511"/>
          </a:xfrm>
        </p:grpSpPr>
        <p:grpSp>
          <p:nvGrpSpPr>
            <p:cNvPr id="89" name="Group 88">
              <a:extLst>
                <a:ext uri="{FF2B5EF4-FFF2-40B4-BE49-F238E27FC236}">
                  <a16:creationId xmlns:a16="http://schemas.microsoft.com/office/drawing/2014/main" id="{3FA4EDF5-9411-4E25-B2C7-2A3BB30F80E0}"/>
                </a:ext>
              </a:extLst>
            </p:cNvPr>
            <p:cNvGrpSpPr/>
            <p:nvPr userDrawn="1"/>
          </p:nvGrpSpPr>
          <p:grpSpPr>
            <a:xfrm>
              <a:off x="2208948" y="4993185"/>
              <a:ext cx="1005130" cy="1012511"/>
              <a:chOff x="2420723" y="3613922"/>
              <a:chExt cx="1005130" cy="1012511"/>
            </a:xfrm>
          </p:grpSpPr>
          <p:sp>
            <p:nvSpPr>
              <p:cNvPr id="90" name="Oval 8">
                <a:extLst>
                  <a:ext uri="{FF2B5EF4-FFF2-40B4-BE49-F238E27FC236}">
                    <a16:creationId xmlns:a16="http://schemas.microsoft.com/office/drawing/2014/main" id="{797BF4F1-99E7-45BF-B73E-21C20E54AFB2}"/>
                  </a:ext>
                </a:extLst>
              </p:cNvPr>
              <p:cNvSpPr>
                <a:spLocks noChangeArrowheads="1"/>
              </p:cNvSpPr>
              <p:nvPr userDrawn="1"/>
            </p:nvSpPr>
            <p:spPr bwMode="auto">
              <a:xfrm>
                <a:off x="2420723" y="3613922"/>
                <a:ext cx="1005130" cy="1012511"/>
              </a:xfrm>
              <a:prstGeom prst="ellipse">
                <a:avLst/>
              </a:prstGeom>
              <a:solidFill>
                <a:srgbClr val="FFA100"/>
              </a:solidFill>
              <a:ln w="9525" cap="flat" cmpd="sng" algn="ctr">
                <a:no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91" name="Oval 9">
                <a:extLst>
                  <a:ext uri="{FF2B5EF4-FFF2-40B4-BE49-F238E27FC236}">
                    <a16:creationId xmlns:a16="http://schemas.microsoft.com/office/drawing/2014/main" id="{94325D8A-67D3-4A92-AB85-D8B4175FBF4E}"/>
                  </a:ext>
                </a:extLst>
              </p:cNvPr>
              <p:cNvSpPr>
                <a:spLocks noChangeArrowheads="1"/>
              </p:cNvSpPr>
              <p:nvPr userDrawn="1"/>
            </p:nvSpPr>
            <p:spPr bwMode="auto">
              <a:xfrm>
                <a:off x="2452456" y="3644917"/>
                <a:ext cx="941664" cy="950521"/>
              </a:xfrm>
              <a:prstGeom prst="ellipse">
                <a:avLst/>
              </a:prstGeom>
              <a:solidFill>
                <a:srgbClr val="FFA100"/>
              </a:solidFill>
              <a:ln>
                <a:noFill/>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92" name="Freeform 10">
                <a:extLst>
                  <a:ext uri="{FF2B5EF4-FFF2-40B4-BE49-F238E27FC236}">
                    <a16:creationId xmlns:a16="http://schemas.microsoft.com/office/drawing/2014/main" id="{AC98E07A-87CA-4471-B83C-2BEB6AB2DDC2}"/>
                  </a:ext>
                </a:extLst>
              </p:cNvPr>
              <p:cNvSpPr>
                <a:spLocks noEditPoints="1"/>
              </p:cNvSpPr>
              <p:nvPr userDrawn="1"/>
            </p:nvSpPr>
            <p:spPr bwMode="auto">
              <a:xfrm>
                <a:off x="2445076" y="3639013"/>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pic>
          <p:nvPicPr>
            <p:cNvPr id="93" name="Picture 92">
              <a:extLst>
                <a:ext uri="{FF2B5EF4-FFF2-40B4-BE49-F238E27FC236}">
                  <a16:creationId xmlns:a16="http://schemas.microsoft.com/office/drawing/2014/main" id="{7CE02B5C-15AC-4BB5-B7AC-733D86A7F860}"/>
                </a:ext>
              </a:extLst>
            </p:cNvPr>
            <p:cNvPicPr>
              <a:picLocks noChangeAspect="1"/>
            </p:cNvPicPr>
            <p:nvPr userDrawn="1"/>
          </p:nvPicPr>
          <p:blipFill>
            <a:blip r:embed="rId13"/>
            <a:stretch>
              <a:fillRect/>
            </a:stretch>
          </p:blipFill>
          <p:spPr>
            <a:xfrm>
              <a:off x="2506913" y="5224565"/>
              <a:ext cx="639562" cy="502059"/>
            </a:xfrm>
            <a:prstGeom prst="rect">
              <a:avLst/>
            </a:prstGeom>
          </p:spPr>
        </p:pic>
      </p:grpSp>
      <p:grpSp>
        <p:nvGrpSpPr>
          <p:cNvPr id="14" name="Group 13">
            <a:extLst>
              <a:ext uri="{FF2B5EF4-FFF2-40B4-BE49-F238E27FC236}">
                <a16:creationId xmlns:a16="http://schemas.microsoft.com/office/drawing/2014/main" id="{86DB0E1A-4EAA-4164-AC16-8C2440C4EAF8}"/>
              </a:ext>
            </a:extLst>
          </p:cNvPr>
          <p:cNvGrpSpPr/>
          <p:nvPr userDrawn="1"/>
        </p:nvGrpSpPr>
        <p:grpSpPr>
          <a:xfrm>
            <a:off x="3649649" y="4971501"/>
            <a:ext cx="1005130" cy="1012511"/>
            <a:chOff x="3649649" y="4971501"/>
            <a:chExt cx="1005130" cy="1012511"/>
          </a:xfrm>
        </p:grpSpPr>
        <p:grpSp>
          <p:nvGrpSpPr>
            <p:cNvPr id="94" name="Group 93">
              <a:extLst>
                <a:ext uri="{FF2B5EF4-FFF2-40B4-BE49-F238E27FC236}">
                  <a16:creationId xmlns:a16="http://schemas.microsoft.com/office/drawing/2014/main" id="{C66AD94E-D073-4D55-A809-FAAEC893C539}"/>
                </a:ext>
              </a:extLst>
            </p:cNvPr>
            <p:cNvGrpSpPr/>
            <p:nvPr userDrawn="1"/>
          </p:nvGrpSpPr>
          <p:grpSpPr>
            <a:xfrm>
              <a:off x="3649649" y="4971501"/>
              <a:ext cx="1005130" cy="1012511"/>
              <a:chOff x="2420723" y="3613922"/>
              <a:chExt cx="1005130" cy="1012511"/>
            </a:xfrm>
          </p:grpSpPr>
          <p:sp>
            <p:nvSpPr>
              <p:cNvPr id="95" name="Oval 8">
                <a:extLst>
                  <a:ext uri="{FF2B5EF4-FFF2-40B4-BE49-F238E27FC236}">
                    <a16:creationId xmlns:a16="http://schemas.microsoft.com/office/drawing/2014/main" id="{7A64B70C-374D-4AD8-9C09-4B1E33A1D98A}"/>
                  </a:ext>
                </a:extLst>
              </p:cNvPr>
              <p:cNvSpPr>
                <a:spLocks noChangeArrowheads="1"/>
              </p:cNvSpPr>
              <p:nvPr userDrawn="1"/>
            </p:nvSpPr>
            <p:spPr bwMode="auto">
              <a:xfrm>
                <a:off x="2420723" y="3613922"/>
                <a:ext cx="1005130" cy="1012511"/>
              </a:xfrm>
              <a:prstGeom prst="ellipse">
                <a:avLst/>
              </a:prstGeom>
              <a:solidFill>
                <a:srgbClr val="FFA100"/>
              </a:solidFill>
              <a:ln w="9525" cap="flat" cmpd="sng" algn="ctr">
                <a:no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96" name="Oval 9">
                <a:extLst>
                  <a:ext uri="{FF2B5EF4-FFF2-40B4-BE49-F238E27FC236}">
                    <a16:creationId xmlns:a16="http://schemas.microsoft.com/office/drawing/2014/main" id="{DB1E78E1-AA2E-4244-A905-385FA10849F1}"/>
                  </a:ext>
                </a:extLst>
              </p:cNvPr>
              <p:cNvSpPr>
                <a:spLocks noChangeArrowheads="1"/>
              </p:cNvSpPr>
              <p:nvPr userDrawn="1"/>
            </p:nvSpPr>
            <p:spPr bwMode="auto">
              <a:xfrm>
                <a:off x="2452456" y="3644917"/>
                <a:ext cx="941664" cy="950521"/>
              </a:xfrm>
              <a:prstGeom prst="ellipse">
                <a:avLst/>
              </a:prstGeom>
              <a:solidFill>
                <a:srgbClr val="FFA100"/>
              </a:solidFill>
              <a:ln>
                <a:noFill/>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97" name="Freeform 10">
                <a:extLst>
                  <a:ext uri="{FF2B5EF4-FFF2-40B4-BE49-F238E27FC236}">
                    <a16:creationId xmlns:a16="http://schemas.microsoft.com/office/drawing/2014/main" id="{F5ADC917-CC1F-4663-BF5F-0331EE12ECEB}"/>
                  </a:ext>
                </a:extLst>
              </p:cNvPr>
              <p:cNvSpPr>
                <a:spLocks noEditPoints="1"/>
              </p:cNvSpPr>
              <p:nvPr userDrawn="1"/>
            </p:nvSpPr>
            <p:spPr bwMode="auto">
              <a:xfrm>
                <a:off x="2445076" y="3639013"/>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pic>
          <p:nvPicPr>
            <p:cNvPr id="98" name="Picture 97">
              <a:extLst>
                <a:ext uri="{FF2B5EF4-FFF2-40B4-BE49-F238E27FC236}">
                  <a16:creationId xmlns:a16="http://schemas.microsoft.com/office/drawing/2014/main" id="{02F2F9EB-8942-4BEE-AD12-AF254042DA17}"/>
                </a:ext>
              </a:extLst>
            </p:cNvPr>
            <p:cNvPicPr>
              <a:picLocks noChangeAspect="1"/>
            </p:cNvPicPr>
            <p:nvPr userDrawn="1"/>
          </p:nvPicPr>
          <p:blipFill>
            <a:blip r:embed="rId14"/>
            <a:stretch>
              <a:fillRect/>
            </a:stretch>
          </p:blipFill>
          <p:spPr>
            <a:xfrm>
              <a:off x="3873055" y="5184403"/>
              <a:ext cx="569777" cy="569777"/>
            </a:xfrm>
            <a:prstGeom prst="rect">
              <a:avLst/>
            </a:prstGeom>
          </p:spPr>
        </p:pic>
      </p:grpSp>
      <p:grpSp>
        <p:nvGrpSpPr>
          <p:cNvPr id="130" name="Group 129">
            <a:extLst>
              <a:ext uri="{FF2B5EF4-FFF2-40B4-BE49-F238E27FC236}">
                <a16:creationId xmlns:a16="http://schemas.microsoft.com/office/drawing/2014/main" id="{4E258406-355A-42C8-BEF5-C65F9355E98C}"/>
              </a:ext>
            </a:extLst>
          </p:cNvPr>
          <p:cNvGrpSpPr/>
          <p:nvPr userDrawn="1"/>
        </p:nvGrpSpPr>
        <p:grpSpPr>
          <a:xfrm>
            <a:off x="5024286" y="4985454"/>
            <a:ext cx="1005130" cy="1012511"/>
            <a:chOff x="5024286" y="4985454"/>
            <a:chExt cx="1005130" cy="1012511"/>
          </a:xfrm>
        </p:grpSpPr>
        <p:grpSp>
          <p:nvGrpSpPr>
            <p:cNvPr id="99" name="Group 98">
              <a:extLst>
                <a:ext uri="{FF2B5EF4-FFF2-40B4-BE49-F238E27FC236}">
                  <a16:creationId xmlns:a16="http://schemas.microsoft.com/office/drawing/2014/main" id="{289E185D-0733-4086-B002-A13AF3729901}"/>
                </a:ext>
              </a:extLst>
            </p:cNvPr>
            <p:cNvGrpSpPr/>
            <p:nvPr userDrawn="1"/>
          </p:nvGrpSpPr>
          <p:grpSpPr>
            <a:xfrm>
              <a:off x="5024286" y="4985454"/>
              <a:ext cx="1005130" cy="1012511"/>
              <a:chOff x="2420723" y="3613922"/>
              <a:chExt cx="1005130" cy="1012511"/>
            </a:xfrm>
          </p:grpSpPr>
          <p:sp>
            <p:nvSpPr>
              <p:cNvPr id="100" name="Oval 8">
                <a:extLst>
                  <a:ext uri="{FF2B5EF4-FFF2-40B4-BE49-F238E27FC236}">
                    <a16:creationId xmlns:a16="http://schemas.microsoft.com/office/drawing/2014/main" id="{68EADF91-D9CD-47F5-844A-7CB33016C9D4}"/>
                  </a:ext>
                </a:extLst>
              </p:cNvPr>
              <p:cNvSpPr>
                <a:spLocks noChangeArrowheads="1"/>
              </p:cNvSpPr>
              <p:nvPr userDrawn="1"/>
            </p:nvSpPr>
            <p:spPr bwMode="auto">
              <a:xfrm>
                <a:off x="2420723" y="3613922"/>
                <a:ext cx="1005130" cy="1012511"/>
              </a:xfrm>
              <a:prstGeom prst="ellipse">
                <a:avLst/>
              </a:prstGeom>
              <a:solidFill>
                <a:srgbClr val="FFA100"/>
              </a:solidFill>
              <a:ln w="9525" cap="flat" cmpd="sng" algn="ctr">
                <a:no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101" name="Oval 9">
                <a:extLst>
                  <a:ext uri="{FF2B5EF4-FFF2-40B4-BE49-F238E27FC236}">
                    <a16:creationId xmlns:a16="http://schemas.microsoft.com/office/drawing/2014/main" id="{E3712C85-0CED-4DB0-9306-3869FFFFCDA4}"/>
                  </a:ext>
                </a:extLst>
              </p:cNvPr>
              <p:cNvSpPr>
                <a:spLocks noChangeArrowheads="1"/>
              </p:cNvSpPr>
              <p:nvPr userDrawn="1"/>
            </p:nvSpPr>
            <p:spPr bwMode="auto">
              <a:xfrm>
                <a:off x="2452456" y="3644917"/>
                <a:ext cx="941664" cy="950521"/>
              </a:xfrm>
              <a:prstGeom prst="ellipse">
                <a:avLst/>
              </a:prstGeom>
              <a:solidFill>
                <a:srgbClr val="FFA100"/>
              </a:solidFill>
              <a:ln>
                <a:noFill/>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102" name="Freeform 10">
                <a:extLst>
                  <a:ext uri="{FF2B5EF4-FFF2-40B4-BE49-F238E27FC236}">
                    <a16:creationId xmlns:a16="http://schemas.microsoft.com/office/drawing/2014/main" id="{B38FACF9-CD4A-4EDF-AE42-0E6515A9E536}"/>
                  </a:ext>
                </a:extLst>
              </p:cNvPr>
              <p:cNvSpPr>
                <a:spLocks noEditPoints="1"/>
              </p:cNvSpPr>
              <p:nvPr userDrawn="1"/>
            </p:nvSpPr>
            <p:spPr bwMode="auto">
              <a:xfrm>
                <a:off x="2445076" y="3639013"/>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pic>
          <p:nvPicPr>
            <p:cNvPr id="103" name="Graphic 102">
              <a:extLst>
                <a:ext uri="{FF2B5EF4-FFF2-40B4-BE49-F238E27FC236}">
                  <a16:creationId xmlns:a16="http://schemas.microsoft.com/office/drawing/2014/main" id="{1A939BF6-EC26-478A-88B7-C840D2855A5E}"/>
                </a:ext>
              </a:extLst>
            </p:cNvPr>
            <p:cNvPicPr>
              <a:picLocks noChangeAspect="1"/>
            </p:cNvPicPr>
            <p:nvPr userDrawn="1"/>
          </p:nvPicPr>
          <p:blipFill rotWithShape="1">
            <a:blip>
              <a:extLst>
                <a:ext uri="{96DAC541-7B7A-43D3-8B79-37D633B846F1}">
                  <asvg:svgBlip xmlns:asvg="http://schemas.microsoft.com/office/drawing/2016/SVG/main" r:embed="rId15"/>
                </a:ext>
              </a:extLst>
            </a:blip>
            <a:srcRect r="9520" b="-4436"/>
            <a:stretch/>
          </p:blipFill>
          <p:spPr>
            <a:xfrm>
              <a:off x="5427692" y="5184177"/>
              <a:ext cx="256409" cy="680712"/>
            </a:xfrm>
            <a:prstGeom prst="rect">
              <a:avLst/>
            </a:prstGeom>
          </p:spPr>
        </p:pic>
      </p:grpSp>
      <p:pic>
        <p:nvPicPr>
          <p:cNvPr id="104" name="Graphic 103" descr="Bullseye">
            <a:extLst>
              <a:ext uri="{FF2B5EF4-FFF2-40B4-BE49-F238E27FC236}">
                <a16:creationId xmlns:a16="http://schemas.microsoft.com/office/drawing/2014/main" id="{8E76B7BB-1AFC-4C11-B9AF-BEB0994E5D3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807341" y="3839083"/>
            <a:ext cx="736288" cy="736288"/>
          </a:xfrm>
          <a:prstGeom prst="rect">
            <a:avLst/>
          </a:prstGeom>
        </p:spPr>
      </p:pic>
      <p:grpSp>
        <p:nvGrpSpPr>
          <p:cNvPr id="129" name="Group 128">
            <a:extLst>
              <a:ext uri="{FF2B5EF4-FFF2-40B4-BE49-F238E27FC236}">
                <a16:creationId xmlns:a16="http://schemas.microsoft.com/office/drawing/2014/main" id="{1F10FA02-0377-4329-97B1-AA8F35EA8DBA}"/>
              </a:ext>
            </a:extLst>
          </p:cNvPr>
          <p:cNvGrpSpPr/>
          <p:nvPr userDrawn="1"/>
        </p:nvGrpSpPr>
        <p:grpSpPr>
          <a:xfrm>
            <a:off x="6440634" y="4933049"/>
            <a:ext cx="1005130" cy="1012511"/>
            <a:chOff x="6440634" y="4933049"/>
            <a:chExt cx="1005130" cy="1012511"/>
          </a:xfrm>
        </p:grpSpPr>
        <p:grpSp>
          <p:nvGrpSpPr>
            <p:cNvPr id="105" name="Group 104">
              <a:extLst>
                <a:ext uri="{FF2B5EF4-FFF2-40B4-BE49-F238E27FC236}">
                  <a16:creationId xmlns:a16="http://schemas.microsoft.com/office/drawing/2014/main" id="{E74DC5FB-9E66-4FF5-8DD5-5EE03A350874}"/>
                </a:ext>
              </a:extLst>
            </p:cNvPr>
            <p:cNvGrpSpPr/>
            <p:nvPr userDrawn="1"/>
          </p:nvGrpSpPr>
          <p:grpSpPr>
            <a:xfrm>
              <a:off x="6440634" y="4933049"/>
              <a:ext cx="1005130" cy="1012511"/>
              <a:chOff x="2420723" y="3613922"/>
              <a:chExt cx="1005130" cy="1012511"/>
            </a:xfrm>
          </p:grpSpPr>
          <p:sp>
            <p:nvSpPr>
              <p:cNvPr id="106" name="Oval 8">
                <a:extLst>
                  <a:ext uri="{FF2B5EF4-FFF2-40B4-BE49-F238E27FC236}">
                    <a16:creationId xmlns:a16="http://schemas.microsoft.com/office/drawing/2014/main" id="{B31C2103-2636-4642-A257-EA8A5A97DB45}"/>
                  </a:ext>
                </a:extLst>
              </p:cNvPr>
              <p:cNvSpPr>
                <a:spLocks noChangeArrowheads="1"/>
              </p:cNvSpPr>
              <p:nvPr userDrawn="1"/>
            </p:nvSpPr>
            <p:spPr bwMode="auto">
              <a:xfrm>
                <a:off x="2420723" y="3613922"/>
                <a:ext cx="1005130" cy="1012511"/>
              </a:xfrm>
              <a:prstGeom prst="ellipse">
                <a:avLst/>
              </a:prstGeom>
              <a:solidFill>
                <a:srgbClr val="FFA100"/>
              </a:solidFill>
              <a:ln w="9525" cap="flat" cmpd="sng" algn="ctr">
                <a:no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107" name="Oval 9">
                <a:extLst>
                  <a:ext uri="{FF2B5EF4-FFF2-40B4-BE49-F238E27FC236}">
                    <a16:creationId xmlns:a16="http://schemas.microsoft.com/office/drawing/2014/main" id="{ADD26476-1E78-44D5-93F9-C09800823C05}"/>
                  </a:ext>
                </a:extLst>
              </p:cNvPr>
              <p:cNvSpPr>
                <a:spLocks noChangeArrowheads="1"/>
              </p:cNvSpPr>
              <p:nvPr userDrawn="1"/>
            </p:nvSpPr>
            <p:spPr bwMode="auto">
              <a:xfrm>
                <a:off x="2452456" y="3644917"/>
                <a:ext cx="941664" cy="950521"/>
              </a:xfrm>
              <a:prstGeom prst="ellipse">
                <a:avLst/>
              </a:prstGeom>
              <a:solidFill>
                <a:srgbClr val="FFA100"/>
              </a:solidFill>
              <a:ln>
                <a:noFill/>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108" name="Freeform 10">
                <a:extLst>
                  <a:ext uri="{FF2B5EF4-FFF2-40B4-BE49-F238E27FC236}">
                    <a16:creationId xmlns:a16="http://schemas.microsoft.com/office/drawing/2014/main" id="{33140189-D84A-4BC9-8D1D-8067C904A7BB}"/>
                  </a:ext>
                </a:extLst>
              </p:cNvPr>
              <p:cNvSpPr>
                <a:spLocks noEditPoints="1"/>
              </p:cNvSpPr>
              <p:nvPr userDrawn="1"/>
            </p:nvSpPr>
            <p:spPr bwMode="auto">
              <a:xfrm>
                <a:off x="2445076" y="3639013"/>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pic>
          <p:nvPicPr>
            <p:cNvPr id="124" name="Graphic 123" descr="Bell">
              <a:extLst>
                <a:ext uri="{FF2B5EF4-FFF2-40B4-BE49-F238E27FC236}">
                  <a16:creationId xmlns:a16="http://schemas.microsoft.com/office/drawing/2014/main" id="{47FD5CAB-03F5-431D-BC63-95AE34977AF0}"/>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17"/>
                </a:ext>
              </a:extLst>
            </a:blip>
            <a:srcRect/>
            <a:stretch/>
          </p:blipFill>
          <p:spPr>
            <a:xfrm>
              <a:off x="6597403" y="5069770"/>
              <a:ext cx="659932" cy="659932"/>
            </a:xfrm>
            <a:prstGeom prst="rect">
              <a:avLst/>
            </a:prstGeom>
          </p:spPr>
        </p:pic>
      </p:grpSp>
      <p:grpSp>
        <p:nvGrpSpPr>
          <p:cNvPr id="128" name="Group 127">
            <a:extLst>
              <a:ext uri="{FF2B5EF4-FFF2-40B4-BE49-F238E27FC236}">
                <a16:creationId xmlns:a16="http://schemas.microsoft.com/office/drawing/2014/main" id="{55652705-A90A-4980-B36C-17DE2DAD45CD}"/>
              </a:ext>
            </a:extLst>
          </p:cNvPr>
          <p:cNvGrpSpPr/>
          <p:nvPr userDrawn="1"/>
        </p:nvGrpSpPr>
        <p:grpSpPr>
          <a:xfrm>
            <a:off x="7773669" y="4888100"/>
            <a:ext cx="1005130" cy="1012511"/>
            <a:chOff x="7773669" y="4888100"/>
            <a:chExt cx="1005130" cy="1012511"/>
          </a:xfrm>
        </p:grpSpPr>
        <p:grpSp>
          <p:nvGrpSpPr>
            <p:cNvPr id="112" name="Group 111">
              <a:extLst>
                <a:ext uri="{FF2B5EF4-FFF2-40B4-BE49-F238E27FC236}">
                  <a16:creationId xmlns:a16="http://schemas.microsoft.com/office/drawing/2014/main" id="{EA9C20C9-C0F7-405F-A1A4-FD5C000C32A9}"/>
                </a:ext>
              </a:extLst>
            </p:cNvPr>
            <p:cNvGrpSpPr/>
            <p:nvPr userDrawn="1"/>
          </p:nvGrpSpPr>
          <p:grpSpPr>
            <a:xfrm>
              <a:off x="7773669" y="4888100"/>
              <a:ext cx="1005130" cy="1012511"/>
              <a:chOff x="2420723" y="3613922"/>
              <a:chExt cx="1005130" cy="1012511"/>
            </a:xfrm>
          </p:grpSpPr>
          <p:sp>
            <p:nvSpPr>
              <p:cNvPr id="113" name="Oval 8">
                <a:extLst>
                  <a:ext uri="{FF2B5EF4-FFF2-40B4-BE49-F238E27FC236}">
                    <a16:creationId xmlns:a16="http://schemas.microsoft.com/office/drawing/2014/main" id="{F2CB62F4-BE34-4989-B734-DA1EF9AE9E4C}"/>
                  </a:ext>
                </a:extLst>
              </p:cNvPr>
              <p:cNvSpPr>
                <a:spLocks noChangeArrowheads="1"/>
              </p:cNvSpPr>
              <p:nvPr userDrawn="1"/>
            </p:nvSpPr>
            <p:spPr bwMode="auto">
              <a:xfrm>
                <a:off x="2420723" y="3613922"/>
                <a:ext cx="1005130" cy="1012511"/>
              </a:xfrm>
              <a:prstGeom prst="ellipse">
                <a:avLst/>
              </a:prstGeom>
              <a:solidFill>
                <a:srgbClr val="FFA100"/>
              </a:solidFill>
              <a:ln w="9525" cap="flat" cmpd="sng" algn="ctr">
                <a:no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114" name="Oval 9">
                <a:extLst>
                  <a:ext uri="{FF2B5EF4-FFF2-40B4-BE49-F238E27FC236}">
                    <a16:creationId xmlns:a16="http://schemas.microsoft.com/office/drawing/2014/main" id="{DF4FE9BC-B690-4010-B3D7-1EFC7FA50B07}"/>
                  </a:ext>
                </a:extLst>
              </p:cNvPr>
              <p:cNvSpPr>
                <a:spLocks noChangeArrowheads="1"/>
              </p:cNvSpPr>
              <p:nvPr userDrawn="1"/>
            </p:nvSpPr>
            <p:spPr bwMode="auto">
              <a:xfrm>
                <a:off x="2452456" y="3644917"/>
                <a:ext cx="941664" cy="950521"/>
              </a:xfrm>
              <a:prstGeom prst="ellipse">
                <a:avLst/>
              </a:prstGeom>
              <a:solidFill>
                <a:srgbClr val="FFA100"/>
              </a:solidFill>
              <a:ln>
                <a:noFill/>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115" name="Freeform 10">
                <a:extLst>
                  <a:ext uri="{FF2B5EF4-FFF2-40B4-BE49-F238E27FC236}">
                    <a16:creationId xmlns:a16="http://schemas.microsoft.com/office/drawing/2014/main" id="{3355C10F-414F-4C9E-BB66-8CFD49F8787E}"/>
                  </a:ext>
                </a:extLst>
              </p:cNvPr>
              <p:cNvSpPr>
                <a:spLocks noEditPoints="1"/>
              </p:cNvSpPr>
              <p:nvPr userDrawn="1"/>
            </p:nvSpPr>
            <p:spPr bwMode="auto">
              <a:xfrm>
                <a:off x="2445076" y="3639013"/>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pic>
          <p:nvPicPr>
            <p:cNvPr id="125" name="Graphic 124" descr="Tools">
              <a:extLst>
                <a:ext uri="{FF2B5EF4-FFF2-40B4-BE49-F238E27FC236}">
                  <a16:creationId xmlns:a16="http://schemas.microsoft.com/office/drawing/2014/main" id="{761DB4C5-6ED4-4A38-B5AE-EDC3681BD04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18"/>
                </a:ext>
              </a:extLst>
            </a:blip>
            <a:srcRect/>
            <a:stretch/>
          </p:blipFill>
          <p:spPr>
            <a:xfrm>
              <a:off x="7956034" y="5069770"/>
              <a:ext cx="640399" cy="640399"/>
            </a:xfrm>
            <a:prstGeom prst="rect">
              <a:avLst/>
            </a:prstGeom>
          </p:spPr>
        </p:pic>
      </p:grpSp>
      <p:grpSp>
        <p:nvGrpSpPr>
          <p:cNvPr id="16" name="Group 15">
            <a:extLst>
              <a:ext uri="{FF2B5EF4-FFF2-40B4-BE49-F238E27FC236}">
                <a16:creationId xmlns:a16="http://schemas.microsoft.com/office/drawing/2014/main" id="{F1BF3C10-C89A-445B-BC8E-3B573ADACF35}"/>
              </a:ext>
            </a:extLst>
          </p:cNvPr>
          <p:cNvGrpSpPr/>
          <p:nvPr userDrawn="1"/>
        </p:nvGrpSpPr>
        <p:grpSpPr>
          <a:xfrm>
            <a:off x="9081403" y="4855989"/>
            <a:ext cx="1005130" cy="1012511"/>
            <a:chOff x="9081403" y="4855989"/>
            <a:chExt cx="1005130" cy="1012511"/>
          </a:xfrm>
        </p:grpSpPr>
        <p:grpSp>
          <p:nvGrpSpPr>
            <p:cNvPr id="116" name="Group 115">
              <a:extLst>
                <a:ext uri="{FF2B5EF4-FFF2-40B4-BE49-F238E27FC236}">
                  <a16:creationId xmlns:a16="http://schemas.microsoft.com/office/drawing/2014/main" id="{7643D7A4-523A-4DE0-BF88-AC8959BBA27C}"/>
                </a:ext>
              </a:extLst>
            </p:cNvPr>
            <p:cNvGrpSpPr/>
            <p:nvPr userDrawn="1"/>
          </p:nvGrpSpPr>
          <p:grpSpPr>
            <a:xfrm>
              <a:off x="9081403" y="4855989"/>
              <a:ext cx="1005130" cy="1012511"/>
              <a:chOff x="2420723" y="3613922"/>
              <a:chExt cx="1005130" cy="1012511"/>
            </a:xfrm>
          </p:grpSpPr>
          <p:sp>
            <p:nvSpPr>
              <p:cNvPr id="117" name="Oval 8">
                <a:extLst>
                  <a:ext uri="{FF2B5EF4-FFF2-40B4-BE49-F238E27FC236}">
                    <a16:creationId xmlns:a16="http://schemas.microsoft.com/office/drawing/2014/main" id="{DFB96377-ECCC-4DD1-88E7-358BF57B5C7A}"/>
                  </a:ext>
                </a:extLst>
              </p:cNvPr>
              <p:cNvSpPr>
                <a:spLocks noChangeArrowheads="1"/>
              </p:cNvSpPr>
              <p:nvPr userDrawn="1"/>
            </p:nvSpPr>
            <p:spPr bwMode="auto">
              <a:xfrm>
                <a:off x="2420723" y="3613922"/>
                <a:ext cx="1005130" cy="1012511"/>
              </a:xfrm>
              <a:prstGeom prst="ellipse">
                <a:avLst/>
              </a:prstGeom>
              <a:solidFill>
                <a:srgbClr val="FFA100"/>
              </a:solidFill>
              <a:ln w="9525" cap="flat" cmpd="sng" algn="ctr">
                <a:no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118" name="Oval 9">
                <a:extLst>
                  <a:ext uri="{FF2B5EF4-FFF2-40B4-BE49-F238E27FC236}">
                    <a16:creationId xmlns:a16="http://schemas.microsoft.com/office/drawing/2014/main" id="{E666F44D-3AE4-4B1F-9FEB-B14B46C4CEC5}"/>
                  </a:ext>
                </a:extLst>
              </p:cNvPr>
              <p:cNvSpPr>
                <a:spLocks noChangeArrowheads="1"/>
              </p:cNvSpPr>
              <p:nvPr userDrawn="1"/>
            </p:nvSpPr>
            <p:spPr bwMode="auto">
              <a:xfrm>
                <a:off x="2452456" y="3644917"/>
                <a:ext cx="941664" cy="950521"/>
              </a:xfrm>
              <a:prstGeom prst="ellipse">
                <a:avLst/>
              </a:prstGeom>
              <a:solidFill>
                <a:srgbClr val="FFA100"/>
              </a:solidFill>
              <a:ln>
                <a:noFill/>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119" name="Freeform 10">
                <a:extLst>
                  <a:ext uri="{FF2B5EF4-FFF2-40B4-BE49-F238E27FC236}">
                    <a16:creationId xmlns:a16="http://schemas.microsoft.com/office/drawing/2014/main" id="{826A558B-571B-4976-84D6-B80F6A8B91EB}"/>
                  </a:ext>
                </a:extLst>
              </p:cNvPr>
              <p:cNvSpPr>
                <a:spLocks noEditPoints="1"/>
              </p:cNvSpPr>
              <p:nvPr userDrawn="1"/>
            </p:nvSpPr>
            <p:spPr bwMode="auto">
              <a:xfrm>
                <a:off x="2445076" y="3639013"/>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pic>
          <p:nvPicPr>
            <p:cNvPr id="126" name="Graphic 125" descr="Electrician">
              <a:extLst>
                <a:ext uri="{FF2B5EF4-FFF2-40B4-BE49-F238E27FC236}">
                  <a16:creationId xmlns:a16="http://schemas.microsoft.com/office/drawing/2014/main" id="{08D3760F-CF3C-4D26-99AB-8D305B0F000F}"/>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19"/>
                </a:ext>
              </a:extLst>
            </a:blip>
            <a:srcRect/>
            <a:stretch/>
          </p:blipFill>
          <p:spPr>
            <a:xfrm>
              <a:off x="9239466" y="4987802"/>
              <a:ext cx="711391" cy="711391"/>
            </a:xfrm>
            <a:prstGeom prst="rect">
              <a:avLst/>
            </a:prstGeom>
          </p:spPr>
        </p:pic>
      </p:grpSp>
      <p:grpSp>
        <p:nvGrpSpPr>
          <p:cNvPr id="15" name="Group 14">
            <a:extLst>
              <a:ext uri="{FF2B5EF4-FFF2-40B4-BE49-F238E27FC236}">
                <a16:creationId xmlns:a16="http://schemas.microsoft.com/office/drawing/2014/main" id="{FC24D46C-FA42-422E-AC45-F31DA7D4B365}"/>
              </a:ext>
            </a:extLst>
          </p:cNvPr>
          <p:cNvGrpSpPr/>
          <p:nvPr userDrawn="1"/>
        </p:nvGrpSpPr>
        <p:grpSpPr>
          <a:xfrm>
            <a:off x="10455007" y="4855988"/>
            <a:ext cx="1005130" cy="1012511"/>
            <a:chOff x="10455007" y="4855988"/>
            <a:chExt cx="1005130" cy="1012511"/>
          </a:xfrm>
        </p:grpSpPr>
        <p:grpSp>
          <p:nvGrpSpPr>
            <p:cNvPr id="120" name="Group 119">
              <a:extLst>
                <a:ext uri="{FF2B5EF4-FFF2-40B4-BE49-F238E27FC236}">
                  <a16:creationId xmlns:a16="http://schemas.microsoft.com/office/drawing/2014/main" id="{47A5B730-3149-4F65-BBB1-F6AD15BF0BED}"/>
                </a:ext>
              </a:extLst>
            </p:cNvPr>
            <p:cNvGrpSpPr/>
            <p:nvPr userDrawn="1"/>
          </p:nvGrpSpPr>
          <p:grpSpPr>
            <a:xfrm>
              <a:off x="10455007" y="4855988"/>
              <a:ext cx="1005130" cy="1012511"/>
              <a:chOff x="2420723" y="3613922"/>
              <a:chExt cx="1005130" cy="1012511"/>
            </a:xfrm>
          </p:grpSpPr>
          <p:sp>
            <p:nvSpPr>
              <p:cNvPr id="121" name="Oval 8">
                <a:extLst>
                  <a:ext uri="{FF2B5EF4-FFF2-40B4-BE49-F238E27FC236}">
                    <a16:creationId xmlns:a16="http://schemas.microsoft.com/office/drawing/2014/main" id="{1B9ED7AD-6D67-453B-A9BA-2F51BF2DB52E}"/>
                  </a:ext>
                </a:extLst>
              </p:cNvPr>
              <p:cNvSpPr>
                <a:spLocks noChangeArrowheads="1"/>
              </p:cNvSpPr>
              <p:nvPr userDrawn="1"/>
            </p:nvSpPr>
            <p:spPr bwMode="auto">
              <a:xfrm>
                <a:off x="2420723" y="3613922"/>
                <a:ext cx="1005130" cy="1012511"/>
              </a:xfrm>
              <a:prstGeom prst="ellipse">
                <a:avLst/>
              </a:prstGeom>
              <a:solidFill>
                <a:srgbClr val="FFA100"/>
              </a:solidFill>
              <a:ln w="9525" cap="flat" cmpd="sng" algn="ctr">
                <a:no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122" name="Oval 9">
                <a:extLst>
                  <a:ext uri="{FF2B5EF4-FFF2-40B4-BE49-F238E27FC236}">
                    <a16:creationId xmlns:a16="http://schemas.microsoft.com/office/drawing/2014/main" id="{398C3D4A-8B19-4E11-B98D-72F2A8E7C541}"/>
                  </a:ext>
                </a:extLst>
              </p:cNvPr>
              <p:cNvSpPr>
                <a:spLocks noChangeArrowheads="1"/>
              </p:cNvSpPr>
              <p:nvPr userDrawn="1"/>
            </p:nvSpPr>
            <p:spPr bwMode="auto">
              <a:xfrm>
                <a:off x="2452456" y="3644917"/>
                <a:ext cx="941664" cy="950521"/>
              </a:xfrm>
              <a:prstGeom prst="ellipse">
                <a:avLst/>
              </a:prstGeom>
              <a:solidFill>
                <a:srgbClr val="FFA100"/>
              </a:solidFill>
              <a:ln>
                <a:noFill/>
              </a:ln>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sp>
            <p:nvSpPr>
              <p:cNvPr id="123" name="Freeform 10">
                <a:extLst>
                  <a:ext uri="{FF2B5EF4-FFF2-40B4-BE49-F238E27FC236}">
                    <a16:creationId xmlns:a16="http://schemas.microsoft.com/office/drawing/2014/main" id="{28649A60-CDA0-4E04-8027-EBDFE6D77002}"/>
                  </a:ext>
                </a:extLst>
              </p:cNvPr>
              <p:cNvSpPr>
                <a:spLocks noEditPoints="1"/>
              </p:cNvSpPr>
              <p:nvPr userDrawn="1"/>
            </p:nvSpPr>
            <p:spPr bwMode="auto">
              <a:xfrm>
                <a:off x="2445076" y="3639013"/>
                <a:ext cx="956424" cy="962329"/>
              </a:xfrm>
              <a:custGeom>
                <a:avLst/>
                <a:gdLst>
                  <a:gd name="T0" fmla="*/ 137 w 274"/>
                  <a:gd name="T1" fmla="*/ 274 h 274"/>
                  <a:gd name="T2" fmla="*/ 0 w 274"/>
                  <a:gd name="T3" fmla="*/ 137 h 274"/>
                  <a:gd name="T4" fmla="*/ 137 w 274"/>
                  <a:gd name="T5" fmla="*/ 0 h 274"/>
                  <a:gd name="T6" fmla="*/ 274 w 274"/>
                  <a:gd name="T7" fmla="*/ 137 h 274"/>
                  <a:gd name="T8" fmla="*/ 137 w 274"/>
                  <a:gd name="T9" fmla="*/ 274 h 274"/>
                  <a:gd name="T10" fmla="*/ 137 w 274"/>
                  <a:gd name="T11" fmla="*/ 4 h 274"/>
                  <a:gd name="T12" fmla="*/ 4 w 274"/>
                  <a:gd name="T13" fmla="*/ 137 h 274"/>
                  <a:gd name="T14" fmla="*/ 137 w 274"/>
                  <a:gd name="T15" fmla="*/ 270 h 274"/>
                  <a:gd name="T16" fmla="*/ 270 w 274"/>
                  <a:gd name="T17" fmla="*/ 137 h 274"/>
                  <a:gd name="T18" fmla="*/ 137 w 274"/>
                  <a:gd name="T19" fmla="*/ 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274"/>
                    </a:moveTo>
                    <a:cubicBezTo>
                      <a:pt x="61" y="274"/>
                      <a:pt x="0" y="213"/>
                      <a:pt x="0" y="137"/>
                    </a:cubicBezTo>
                    <a:cubicBezTo>
                      <a:pt x="0" y="61"/>
                      <a:pt x="61" y="0"/>
                      <a:pt x="137" y="0"/>
                    </a:cubicBezTo>
                    <a:cubicBezTo>
                      <a:pt x="212" y="0"/>
                      <a:pt x="274" y="61"/>
                      <a:pt x="274" y="137"/>
                    </a:cubicBezTo>
                    <a:cubicBezTo>
                      <a:pt x="274" y="213"/>
                      <a:pt x="212" y="274"/>
                      <a:pt x="137" y="274"/>
                    </a:cubicBezTo>
                    <a:close/>
                    <a:moveTo>
                      <a:pt x="137" y="4"/>
                    </a:moveTo>
                    <a:cubicBezTo>
                      <a:pt x="63" y="4"/>
                      <a:pt x="4" y="64"/>
                      <a:pt x="4" y="137"/>
                    </a:cubicBezTo>
                    <a:cubicBezTo>
                      <a:pt x="4" y="210"/>
                      <a:pt x="63" y="270"/>
                      <a:pt x="137" y="270"/>
                    </a:cubicBezTo>
                    <a:cubicBezTo>
                      <a:pt x="210" y="270"/>
                      <a:pt x="270" y="210"/>
                      <a:pt x="270" y="137"/>
                    </a:cubicBezTo>
                    <a:cubicBezTo>
                      <a:pt x="270" y="64"/>
                      <a:pt x="210" y="4"/>
                      <a:pt x="137"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457200"/>
                <a:endParaRPr lang="en-IN" sz="1400">
                  <a:solidFill>
                    <a:srgbClr val="000000"/>
                  </a:solidFill>
                </a:endParaRPr>
              </a:p>
            </p:txBody>
          </p:sp>
        </p:grpSp>
        <p:pic>
          <p:nvPicPr>
            <p:cNvPr id="127" name="Graphic 126" descr="Lightbulb">
              <a:extLst>
                <a:ext uri="{FF2B5EF4-FFF2-40B4-BE49-F238E27FC236}">
                  <a16:creationId xmlns:a16="http://schemas.microsoft.com/office/drawing/2014/main" id="{332290D6-F257-4E89-8B89-03C8D1F90BFB}"/>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0"/>
                </a:ext>
              </a:extLst>
            </a:blip>
            <a:srcRect/>
            <a:stretch/>
          </p:blipFill>
          <p:spPr>
            <a:xfrm>
              <a:off x="10637372" y="5020883"/>
              <a:ext cx="640399" cy="640399"/>
            </a:xfrm>
            <a:prstGeom prst="rect">
              <a:avLst/>
            </a:prstGeom>
          </p:spPr>
        </p:pic>
      </p:grpSp>
      <p:pic>
        <p:nvPicPr>
          <p:cNvPr id="131" name="Graphic 130">
            <a:extLst>
              <a:ext uri="{FF2B5EF4-FFF2-40B4-BE49-F238E27FC236}">
                <a16:creationId xmlns:a16="http://schemas.microsoft.com/office/drawing/2014/main" id="{AE20914A-794E-4E52-B853-DE5FADF311A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3458731" y="3827019"/>
            <a:ext cx="828647" cy="828647"/>
          </a:xfrm>
          <a:prstGeom prst="rect">
            <a:avLst/>
          </a:prstGeom>
          <a:effectLst/>
        </p:spPr>
      </p:pic>
      <p:pic>
        <p:nvPicPr>
          <p:cNvPr id="132" name="Graphic 131">
            <a:extLst>
              <a:ext uri="{FF2B5EF4-FFF2-40B4-BE49-F238E27FC236}">
                <a16:creationId xmlns:a16="http://schemas.microsoft.com/office/drawing/2014/main" id="{28490171-9E98-411B-87B5-C5927C17B1F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4507542" y="3827019"/>
            <a:ext cx="828647" cy="828647"/>
          </a:xfrm>
          <a:prstGeom prst="rect">
            <a:avLst/>
          </a:prstGeom>
          <a:effectLst/>
        </p:spPr>
      </p:pic>
      <p:pic>
        <p:nvPicPr>
          <p:cNvPr id="133" name="Graphic 132">
            <a:extLst>
              <a:ext uri="{FF2B5EF4-FFF2-40B4-BE49-F238E27FC236}">
                <a16:creationId xmlns:a16="http://schemas.microsoft.com/office/drawing/2014/main" id="{70F1A641-E097-459D-8F3E-93F12CACFAF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5556353" y="3827019"/>
            <a:ext cx="828647" cy="828647"/>
          </a:xfrm>
          <a:prstGeom prst="rect">
            <a:avLst/>
          </a:prstGeom>
          <a:effectLst/>
        </p:spPr>
      </p:pic>
      <p:pic>
        <p:nvPicPr>
          <p:cNvPr id="134" name="Graphic 133">
            <a:extLst>
              <a:ext uri="{FF2B5EF4-FFF2-40B4-BE49-F238E27FC236}">
                <a16:creationId xmlns:a16="http://schemas.microsoft.com/office/drawing/2014/main" id="{23687C49-0CBC-419B-916F-E9F861F08F05}"/>
              </a:ext>
            </a:extLst>
          </p:cNvPr>
          <p:cNvPicPr>
            <a:picLocks noChangeAspect="1"/>
          </p:cNvPicPr>
          <p:nvPr userDrawn="1"/>
        </p:nvPicPr>
        <p:blipFill>
          <a:blip>
            <a:extLst>
              <a:ext uri="{96DAC541-7B7A-43D3-8B79-37D633B846F1}">
                <asvg:svgBlip xmlns:asvg="http://schemas.microsoft.com/office/drawing/2016/SVG/main" r:embed="rId24"/>
              </a:ext>
            </a:extLst>
          </a:blip>
          <a:stretch>
            <a:fillRect/>
          </a:stretch>
        </p:blipFill>
        <p:spPr>
          <a:xfrm>
            <a:off x="6605165" y="3827019"/>
            <a:ext cx="828647" cy="828647"/>
          </a:xfrm>
          <a:prstGeom prst="rect">
            <a:avLst/>
          </a:prstGeom>
          <a:effectLst/>
        </p:spPr>
      </p:pic>
      <p:pic>
        <p:nvPicPr>
          <p:cNvPr id="135" name="Graphic 134" descr="Call center">
            <a:extLst>
              <a:ext uri="{FF2B5EF4-FFF2-40B4-BE49-F238E27FC236}">
                <a16:creationId xmlns:a16="http://schemas.microsoft.com/office/drawing/2014/main" id="{FC3E7E17-B6ED-429F-B154-3D0650B0D5D3}"/>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5"/>
              </a:ext>
            </a:extLst>
          </a:blip>
          <a:srcRect/>
          <a:stretch/>
        </p:blipFill>
        <p:spPr>
          <a:xfrm>
            <a:off x="8083308" y="3839083"/>
            <a:ext cx="640080" cy="640080"/>
          </a:xfrm>
          <a:prstGeom prst="rect">
            <a:avLst/>
          </a:prstGeom>
        </p:spPr>
      </p:pic>
      <p:pic>
        <p:nvPicPr>
          <p:cNvPr id="136" name="Graphic 135" descr="Magnifying glass">
            <a:extLst>
              <a:ext uri="{FF2B5EF4-FFF2-40B4-BE49-F238E27FC236}">
                <a16:creationId xmlns:a16="http://schemas.microsoft.com/office/drawing/2014/main" id="{638449A9-03C8-4D44-B2D0-691DFDC7CD5F}"/>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6"/>
              </a:ext>
            </a:extLst>
          </a:blip>
          <a:srcRect/>
          <a:stretch/>
        </p:blipFill>
        <p:spPr>
          <a:xfrm>
            <a:off x="756216" y="5171669"/>
            <a:ext cx="640080" cy="640080"/>
          </a:xfrm>
          <a:prstGeom prst="rect">
            <a:avLst/>
          </a:prstGeom>
        </p:spPr>
      </p:pic>
    </p:spTree>
    <p:extLst>
      <p:ext uri="{BB962C8B-B14F-4D97-AF65-F5344CB8AC3E}">
        <p14:creationId xmlns:p14="http://schemas.microsoft.com/office/powerpoint/2010/main" val="2049619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userDrawn="1">
  <p:cSld name="Content Only">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E62E72C9-7351-47EF-9C83-7394314F0272}"/>
              </a:ext>
            </a:extLst>
          </p:cNvPr>
          <p:cNvGraphicFramePr>
            <a:graphicFrameLocks noChangeAspect="1"/>
          </p:cNvGraphicFramePr>
          <p:nvPr userDrawn="1">
            <p:custDataLst>
              <p:tags r:id="rId1"/>
            </p:custDataLst>
          </p:nvPr>
        </p:nvGraphicFramePr>
        <p:xfrm>
          <a:off x="1401" y="1401"/>
          <a:ext cx="1401" cy="1401"/>
        </p:xfrm>
        <a:graphic>
          <a:graphicData uri="http://schemas.openxmlformats.org/presentationml/2006/ole">
            <mc:AlternateContent xmlns:mc="http://schemas.openxmlformats.org/markup-compatibility/2006">
              <mc:Choice xmlns:v="urn:schemas-microsoft-com:vml" Requires="v">
                <p:oleObj name="think-cell Slide" r:id="rId3" imgW="592" imgH="591" progId="TCLayout.ActiveDocument.1">
                  <p:embed/>
                </p:oleObj>
              </mc:Choice>
              <mc:Fallback>
                <p:oleObj name="think-cell Slide" r:id="rId3" imgW="592" imgH="591" progId="TCLayout.ActiveDocument.1">
                  <p:embed/>
                  <p:pic>
                    <p:nvPicPr>
                      <p:cNvPr id="4" name="Object 3" hidden="1">
                        <a:extLst>
                          <a:ext uri="{FF2B5EF4-FFF2-40B4-BE49-F238E27FC236}">
                            <a16:creationId xmlns:a16="http://schemas.microsoft.com/office/drawing/2014/main" id="{E62E72C9-7351-47EF-9C83-7394314F0272}"/>
                          </a:ext>
                        </a:extLst>
                      </p:cNvPr>
                      <p:cNvPicPr/>
                      <p:nvPr/>
                    </p:nvPicPr>
                    <p:blipFill>
                      <a:blip r:embed="rId4"/>
                      <a:stretch>
                        <a:fillRect/>
                      </a:stretch>
                    </p:blipFill>
                    <p:spPr>
                      <a:xfrm>
                        <a:off x="1401" y="1401"/>
                        <a:ext cx="1401" cy="1401"/>
                      </a:xfrm>
                      <a:prstGeom prst="rect">
                        <a:avLst/>
                      </a:prstGeom>
                    </p:spPr>
                  </p:pic>
                </p:oleObj>
              </mc:Fallback>
            </mc:AlternateContent>
          </a:graphicData>
        </a:graphic>
      </p:graphicFrame>
      <p:sp>
        <p:nvSpPr>
          <p:cNvPr id="2" name="Title 1"/>
          <p:cNvSpPr>
            <a:spLocks noGrp="1"/>
          </p:cNvSpPr>
          <p:nvPr>
            <p:ph type="title"/>
          </p:nvPr>
        </p:nvSpPr>
        <p:spPr>
          <a:xfrm>
            <a:off x="458724" y="100880"/>
            <a:ext cx="11274552" cy="723966"/>
          </a:xfrm>
        </p:spPr>
        <p:txBody>
          <a:bodyPr vert="horz" lIns="91440"/>
          <a:lstStyle>
            <a:lvl1pPr algn="l">
              <a:defRPr sz="3200"/>
            </a:lvl1pPr>
          </a:lstStyle>
          <a:p>
            <a:r>
              <a:rPr lang="en-US"/>
              <a:t>Click to edit Master title style</a:t>
            </a:r>
          </a:p>
        </p:txBody>
      </p:sp>
      <p:sp>
        <p:nvSpPr>
          <p:cNvPr id="7" name="Content Placeholder 2">
            <a:extLst>
              <a:ext uri="{FF2B5EF4-FFF2-40B4-BE49-F238E27FC236}">
                <a16:creationId xmlns:a16="http://schemas.microsoft.com/office/drawing/2014/main" id="{A7119D61-6E3A-45A4-A533-BC13020DEFE9}"/>
              </a:ext>
            </a:extLst>
          </p:cNvPr>
          <p:cNvSpPr>
            <a:spLocks noGrp="1"/>
          </p:cNvSpPr>
          <p:nvPr>
            <p:ph idx="1"/>
          </p:nvPr>
        </p:nvSpPr>
        <p:spPr>
          <a:xfrm>
            <a:off x="458724" y="1347565"/>
            <a:ext cx="11274552" cy="4677989"/>
          </a:xfrm>
        </p:spPr>
        <p:txBody>
          <a:bodyPr lIns="91440"/>
          <a:lstStyle>
            <a:lvl1pPr>
              <a:lnSpc>
                <a:spcPct val="100000"/>
              </a:lnSpc>
              <a:spcBef>
                <a:spcPts val="400"/>
              </a:spcBef>
              <a:defRPr sz="1800"/>
            </a:lvl1pPr>
            <a:lvl2pPr>
              <a:lnSpc>
                <a:spcPct val="100000"/>
              </a:lnSpc>
              <a:spcBef>
                <a:spcPts val="400"/>
              </a:spcBef>
              <a:defRPr sz="1800"/>
            </a:lvl2pPr>
            <a:lvl3pPr>
              <a:lnSpc>
                <a:spcPct val="100000"/>
              </a:lnSpc>
              <a:spcBef>
                <a:spcPts val="400"/>
              </a:spcBef>
              <a:defRPr sz="1800"/>
            </a:lvl3pPr>
            <a:lvl4pPr>
              <a:lnSpc>
                <a:spcPct val="100000"/>
              </a:lnSpc>
              <a:spcBef>
                <a:spcPts val="400"/>
              </a:spcBef>
              <a:defRPr sz="1800"/>
            </a:lvl4pPr>
            <a:lvl5pPr>
              <a:lnSpc>
                <a:spcPct val="100000"/>
              </a:lnSpc>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Slide Number Placeholder 3">
            <a:extLst>
              <a:ext uri="{FF2B5EF4-FFF2-40B4-BE49-F238E27FC236}">
                <a16:creationId xmlns:a16="http://schemas.microsoft.com/office/drawing/2014/main" id="{09A63C04-0B7D-4356-8868-3D3CDE1D5CBF}"/>
              </a:ext>
            </a:extLst>
          </p:cNvPr>
          <p:cNvSpPr>
            <a:spLocks noGrp="1"/>
          </p:cNvSpPr>
          <p:nvPr>
            <p:ph type="sldNum" sz="quarter" idx="4"/>
          </p:nvPr>
        </p:nvSpPr>
        <p:spPr>
          <a:xfrm>
            <a:off x="9362703" y="6410887"/>
            <a:ext cx="2829297" cy="365125"/>
          </a:xfrm>
          <a:prstGeom prst="rect">
            <a:avLst/>
          </a:prstGeom>
        </p:spPr>
        <p:txBody>
          <a:bodyPr vert="horz" lIns="91440" tIns="45720" rIns="182880" bIns="45720" rtlCol="0" anchor="ctr"/>
          <a:lstStyle>
            <a:lvl1pPr algn="r">
              <a:defRPr sz="1165">
                <a:solidFill>
                  <a:schemeClr val="tx1">
                    <a:tint val="75000"/>
                  </a:schemeClr>
                </a:solidFill>
              </a:defRPr>
            </a:lvl1pPr>
          </a:lstStyle>
          <a:p>
            <a:fld id="{02D9BEA4-EAAB-4AA7-80ED-CD4F445898E3}" type="slidenum">
              <a:rPr lang="en-US" smtClean="0"/>
              <a:t>‹#›</a:t>
            </a:fld>
            <a:endParaRPr lang="en-US"/>
          </a:p>
        </p:txBody>
      </p:sp>
    </p:spTree>
    <p:extLst>
      <p:ext uri="{BB962C8B-B14F-4D97-AF65-F5344CB8AC3E}">
        <p14:creationId xmlns:p14="http://schemas.microsoft.com/office/powerpoint/2010/main" val="174635311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600" b="0" i="0">
                <a:solidFill>
                  <a:schemeClr val="bg1"/>
                </a:solidFill>
                <a:latin typeface="Calibri" panose="020F0502020204030204" pitchFamily="34" charset="0"/>
                <a:cs typeface="Calibri" panose="020F0502020204030204" pitchFamily="34" charset="0"/>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60B1B068-D124-4FCA-8332-4C91F3027533}" type="datetime1">
              <a:rPr lang="en-US" smtClean="0"/>
              <a:t>6/5/2026</a:t>
            </a:fld>
            <a:endParaRPr lang="en-US"/>
          </a:p>
        </p:txBody>
      </p:sp>
      <p:sp>
        <p:nvSpPr>
          <p:cNvPr id="5" name="Holder 5"/>
          <p:cNvSpPr>
            <a:spLocks noGrp="1"/>
          </p:cNvSpPr>
          <p:nvPr>
            <p:ph type="sldNum" sz="quarter" idx="7"/>
          </p:nvPr>
        </p:nvSpPr>
        <p:spPr>
          <a:xfrm>
            <a:off x="9110745" y="6377940"/>
            <a:ext cx="2804160" cy="153888"/>
          </a:xfrm>
        </p:spPr>
        <p:txBody>
          <a:bodyPr lIns="0" tIns="0" rIns="0" bIns="0"/>
          <a:lstStyle>
            <a:lvl1pPr algn="r">
              <a:defRPr sz="10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364933604"/>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userDrawn="1">
  <p:cSld name="1_Title, Subhead,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400">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826716" y="1619511"/>
            <a:ext cx="10538568" cy="3770333"/>
          </a:xfrm>
        </p:spPr>
        <p:txBody>
          <a:bodyPr>
            <a:normAutofit/>
          </a:bodyPr>
          <a:lstStyle>
            <a:lvl1pPr>
              <a:defRPr sz="2400">
                <a:latin typeface="Arial" panose="020B0604020202020204" pitchFamily="34" charset="0"/>
                <a:cs typeface="Arial" panose="020B0604020202020204" pitchFamily="34" charset="0"/>
              </a:defRPr>
            </a:lvl1pPr>
            <a:lvl2pPr marL="685800" indent="-228600">
              <a:buFont typeface="Calibri" panose="020F0502020204030204" pitchFamily="34" charset="0"/>
              <a:buChar char="̶"/>
              <a:defRPr sz="24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4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A5B56432-4C90-4F05-B8D0-B4F6788E1284}" type="slidenum">
              <a:rPr lang="en-US" smtClean="0"/>
              <a:pPr/>
              <a:t>‹#›</a:t>
            </a:fld>
            <a:endParaRPr lang="en-US"/>
          </a:p>
        </p:txBody>
      </p:sp>
    </p:spTree>
    <p:extLst>
      <p:ext uri="{BB962C8B-B14F-4D97-AF65-F5344CB8AC3E}">
        <p14:creationId xmlns:p14="http://schemas.microsoft.com/office/powerpoint/2010/main" val="280374343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cSld name="3_Title, Subhead,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1453016" y="2267211"/>
            <a:ext cx="10538568" cy="3770333"/>
          </a:xfrm>
        </p:spPr>
        <p:txBody>
          <a:bodyPr/>
          <a:lstStyle>
            <a:lvl1pPr>
              <a:defRPr sz="2800">
                <a:latin typeface="Arial" panose="020B0604020202020204" pitchFamily="34" charset="0"/>
                <a:cs typeface="Arial" panose="020B0604020202020204" pitchFamily="34" charset="0"/>
              </a:defRPr>
            </a:lvl1pPr>
            <a:lvl2pPr marL="685800" indent="-228600">
              <a:buFont typeface="Calibri" panose="020F0502020204030204" pitchFamily="34" charset="0"/>
              <a:buChar cha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297F73F1-B8F7-4BB3-88D4-170B4A6BC643}" type="datetimeFigureOut">
              <a:rPr lang="en-US" smtClean="0"/>
              <a:pPr/>
              <a:t>6/5/2026</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Text Placeholder 2">
            <a:extLst>
              <a:ext uri="{FF2B5EF4-FFF2-40B4-BE49-F238E27FC236}">
                <a16:creationId xmlns:a16="http://schemas.microsoft.com/office/drawing/2014/main" id="{9B686062-30CF-4E3B-9C9A-884EA8FAA2CD}"/>
              </a:ext>
            </a:extLst>
          </p:cNvPr>
          <p:cNvSpPr>
            <a:spLocks noGrp="1"/>
          </p:cNvSpPr>
          <p:nvPr>
            <p:ph type="body" idx="13"/>
          </p:nvPr>
        </p:nvSpPr>
        <p:spPr>
          <a:xfrm>
            <a:off x="1453017" y="1022881"/>
            <a:ext cx="10538567" cy="1068967"/>
          </a:xfrm>
        </p:spPr>
        <p:txBody>
          <a:bodyPr anchor="ctr">
            <a:normAutofit/>
          </a:bodyPr>
          <a:lstStyle>
            <a:lvl1pPr marL="0" indent="0" algn="l" defTabSz="457200" rtl="0" eaLnBrk="1" fontAlgn="base" hangingPunct="1">
              <a:lnSpc>
                <a:spcPct val="100000"/>
              </a:lnSpc>
              <a:spcBef>
                <a:spcPct val="0"/>
              </a:spcBef>
              <a:spcAft>
                <a:spcPct val="0"/>
              </a:spcAft>
              <a:buNone/>
              <a:defRPr lang="en-US" sz="3000" b="1" kern="1200" dirty="0" smtClean="0">
                <a:solidFill>
                  <a:srgbClr val="EEA420"/>
                </a:solidFill>
                <a:latin typeface="Arial" panose="020B0604020202020204" pitchFamily="34" charset="0"/>
                <a:ea typeface="MS PGothic" panose="020B0600070205080204" pitchFamily="34" charset="-128"/>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Tree>
    <p:extLst>
      <p:ext uri="{BB962C8B-B14F-4D97-AF65-F5344CB8AC3E}">
        <p14:creationId xmlns:p14="http://schemas.microsoft.com/office/powerpoint/2010/main" val="2188635567"/>
      </p:ext>
    </p:extLst>
  </p:cSld>
  <p:clrMapOvr>
    <a:masterClrMapping/>
  </p:clrMapOvr>
  <p:hf hdr="0" ftr="0" dt="0"/>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CPUC SAFETY_USE">
    <p:spTree>
      <p:nvGrpSpPr>
        <p:cNvPr id="1" name=""/>
        <p:cNvGrpSpPr/>
        <p:nvPr/>
      </p:nvGrpSpPr>
      <p:grpSpPr>
        <a:xfrm>
          <a:off x="0" y="0"/>
          <a:ext cx="0" cy="0"/>
          <a:chOff x="0" y="0"/>
          <a:chExt cx="0" cy="0"/>
        </a:xfrm>
      </p:grpSpPr>
      <p:pic>
        <p:nvPicPr>
          <p:cNvPr id="9" name="Picture 8" descr="ColorBlue_bar_top-12.jpg">
            <a:extLst>
              <a:ext uri="{FF2B5EF4-FFF2-40B4-BE49-F238E27FC236}">
                <a16:creationId xmlns:a16="http://schemas.microsoft.com/office/drawing/2014/main" id="{16653E63-5C59-4A5C-ADC6-7C432D2D463C}"/>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bwMode="auto">
          <a:xfrm>
            <a:off x="932813" y="-1"/>
            <a:ext cx="11264164"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3"/>
          <p:cNvSpPr>
            <a:spLocks noGrp="1"/>
          </p:cNvSpPr>
          <p:nvPr>
            <p:ph type="title"/>
          </p:nvPr>
        </p:nvSpPr>
        <p:spPr>
          <a:xfrm>
            <a:off x="1320799" y="321899"/>
            <a:ext cx="10885231" cy="623887"/>
          </a:xfrm>
          <a:prstGeom prst="rect">
            <a:avLst/>
          </a:prstGeom>
        </p:spPr>
        <p:txBody>
          <a:bodyPr anchor="ctr"/>
          <a:lstStyle>
            <a:lvl1pPr algn="l">
              <a:defRPr sz="2800" b="1">
                <a:solidFill>
                  <a:schemeClr val="bg1"/>
                </a:solidFill>
                <a:latin typeface="Calibri" panose="020F0502020204030204" pitchFamily="34" charset="0"/>
                <a:ea typeface="Calibri" panose="020F0502020204030204" pitchFamily="34" charset="0"/>
                <a:cs typeface="Calibri" panose="020F0502020204030204" pitchFamily="34" charset="0"/>
              </a:defRPr>
            </a:lvl1pPr>
          </a:lstStyle>
          <a:p>
            <a:r>
              <a:rPr lang="en-US"/>
              <a:t>Click to edit Master title style</a:t>
            </a:r>
          </a:p>
        </p:txBody>
      </p:sp>
      <p:sp>
        <p:nvSpPr>
          <p:cNvPr id="7" name="Rectangle 6">
            <a:extLst>
              <a:ext uri="{FF2B5EF4-FFF2-40B4-BE49-F238E27FC236}">
                <a16:creationId xmlns:a16="http://schemas.microsoft.com/office/drawing/2014/main" id="{3ECC17FF-B1DB-411C-B5CD-AAD8FB393741}"/>
              </a:ext>
            </a:extLst>
          </p:cNvPr>
          <p:cNvSpPr/>
          <p:nvPr userDrawn="1"/>
        </p:nvSpPr>
        <p:spPr>
          <a:xfrm>
            <a:off x="203200" y="189284"/>
            <a:ext cx="720559" cy="7372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atin typeface="Calibri" panose="020F0502020204030204" pitchFamily="34" charset="0"/>
              </a:rPr>
              <a:t>   </a:t>
            </a:r>
          </a:p>
        </p:txBody>
      </p:sp>
      <p:pic>
        <p:nvPicPr>
          <p:cNvPr id="5" name="Picture 4" descr="A picture containing light&#10;&#10;Description automatically generated">
            <a:extLst>
              <a:ext uri="{FF2B5EF4-FFF2-40B4-BE49-F238E27FC236}">
                <a16:creationId xmlns:a16="http://schemas.microsoft.com/office/drawing/2014/main" id="{A62ABAE9-D154-4F1A-8F3C-D87DC7945C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96506" y="197847"/>
            <a:ext cx="627253" cy="654024"/>
          </a:xfrm>
          <a:prstGeom prst="rect">
            <a:avLst/>
          </a:prstGeom>
        </p:spPr>
      </p:pic>
      <p:sp>
        <p:nvSpPr>
          <p:cNvPr id="2" name="Slide Number Placeholder 5">
            <a:extLst>
              <a:ext uri="{FF2B5EF4-FFF2-40B4-BE49-F238E27FC236}">
                <a16:creationId xmlns:a16="http://schemas.microsoft.com/office/drawing/2014/main" id="{47E9FD54-F235-1CCF-3899-3F847B1AC8B5}"/>
              </a:ext>
            </a:extLst>
          </p:cNvPr>
          <p:cNvSpPr txBox="1">
            <a:spLocks/>
          </p:cNvSpPr>
          <p:nvPr userDrawn="1"/>
        </p:nvSpPr>
        <p:spPr bwMode="auto">
          <a:xfrm>
            <a:off x="11226308" y="6578810"/>
            <a:ext cx="1500716"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fld id="{FD7B720C-F98A-44EF-809C-B225C8B671C0}" type="slidenum">
              <a:rPr lang="en-US" altLang="en-US" sz="900" smtClean="0">
                <a:solidFill>
                  <a:srgbClr val="7F7F7F"/>
                </a:solidFill>
                <a:latin typeface="Calibri" panose="020F0502020204030204" pitchFamily="34" charset="0"/>
                <a:cs typeface="Calibri" panose="020F0502020204030204" pitchFamily="34" charset="0"/>
              </a:rPr>
              <a:pPr algn="ctr" eaLnBrk="1" hangingPunct="1"/>
              <a:t>‹#›</a:t>
            </a:fld>
            <a:endParaRPr lang="en-US" altLang="en-US" sz="900">
              <a:solidFill>
                <a:srgbClr val="7F7F7F"/>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4077370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Generic - USE ME!">
    <p:spTree>
      <p:nvGrpSpPr>
        <p:cNvPr id="1" name=""/>
        <p:cNvGrpSpPr/>
        <p:nvPr/>
      </p:nvGrpSpPr>
      <p:grpSpPr>
        <a:xfrm>
          <a:off x="0" y="0"/>
          <a:ext cx="0" cy="0"/>
          <a:chOff x="0" y="0"/>
          <a:chExt cx="0" cy="0"/>
        </a:xfrm>
      </p:grpSpPr>
      <p:pic>
        <p:nvPicPr>
          <p:cNvPr id="9" name="Picture 8" descr="ColorBlue_bar_top-12.jpg">
            <a:extLst>
              <a:ext uri="{FF2B5EF4-FFF2-40B4-BE49-F238E27FC236}">
                <a16:creationId xmlns:a16="http://schemas.microsoft.com/office/drawing/2014/main" id="{16653E63-5C59-4A5C-ADC6-7C432D2D463C}"/>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bwMode="auto">
          <a:xfrm>
            <a:off x="932813" y="-1"/>
            <a:ext cx="11264164"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3"/>
          <p:cNvSpPr>
            <a:spLocks noGrp="1"/>
          </p:cNvSpPr>
          <p:nvPr>
            <p:ph type="title"/>
          </p:nvPr>
        </p:nvSpPr>
        <p:spPr>
          <a:xfrm>
            <a:off x="1320800" y="321899"/>
            <a:ext cx="9753600" cy="623887"/>
          </a:xfrm>
          <a:prstGeom prst="rect">
            <a:avLst/>
          </a:prstGeom>
        </p:spPr>
        <p:txBody>
          <a:bodyPr anchor="ctr"/>
          <a:lstStyle>
            <a:lvl1pPr algn="l">
              <a:defRPr sz="2800" b="1">
                <a:solidFill>
                  <a:schemeClr val="bg1"/>
                </a:solidFill>
              </a:defRPr>
            </a:lvl1pPr>
          </a:lstStyle>
          <a:p>
            <a:r>
              <a:rPr lang="en-US"/>
              <a:t>Click to edit Master title style</a:t>
            </a:r>
          </a:p>
        </p:txBody>
      </p:sp>
      <p:sp>
        <p:nvSpPr>
          <p:cNvPr id="8" name="Slide Number Placeholder 5">
            <a:extLst>
              <a:ext uri="{FF2B5EF4-FFF2-40B4-BE49-F238E27FC236}">
                <a16:creationId xmlns:a16="http://schemas.microsoft.com/office/drawing/2014/main" id="{A51156D6-9209-4E47-8D19-DF768BD7BF22}"/>
              </a:ext>
            </a:extLst>
          </p:cNvPr>
          <p:cNvSpPr txBox="1">
            <a:spLocks/>
          </p:cNvSpPr>
          <p:nvPr userDrawn="1"/>
        </p:nvSpPr>
        <p:spPr bwMode="auto">
          <a:xfrm>
            <a:off x="10871201" y="6543300"/>
            <a:ext cx="1500716"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fld id="{FD7B720C-F98A-44EF-809C-B225C8B671C0}" type="slidenum">
              <a:rPr lang="en-US" altLang="en-US" sz="900" smtClean="0">
                <a:solidFill>
                  <a:srgbClr val="7F7F7F"/>
                </a:solidFill>
                <a:latin typeface="Calibri" panose="020F0502020204030204" pitchFamily="34" charset="0"/>
                <a:cs typeface="Calibri" panose="020F0502020204030204" pitchFamily="34" charset="0"/>
              </a:rPr>
              <a:pPr algn="ctr" eaLnBrk="1" hangingPunct="1"/>
              <a:t>‹#›</a:t>
            </a:fld>
            <a:endParaRPr lang="en-US" altLang="en-US" sz="900">
              <a:solidFill>
                <a:srgbClr val="7F7F7F"/>
              </a:solidFill>
              <a:latin typeface="Calibri" panose="020F0502020204030204" pitchFamily="34" charset="0"/>
              <a:cs typeface="Calibri" panose="020F0502020204030204" pitchFamily="34" charset="0"/>
            </a:endParaRPr>
          </a:p>
        </p:txBody>
      </p:sp>
      <p:sp>
        <p:nvSpPr>
          <p:cNvPr id="7" name="Rectangle 6">
            <a:extLst>
              <a:ext uri="{FF2B5EF4-FFF2-40B4-BE49-F238E27FC236}">
                <a16:creationId xmlns:a16="http://schemas.microsoft.com/office/drawing/2014/main" id="{3ECC17FF-B1DB-411C-B5CD-AAD8FB393741}"/>
              </a:ext>
            </a:extLst>
          </p:cNvPr>
          <p:cNvSpPr/>
          <p:nvPr userDrawn="1"/>
        </p:nvSpPr>
        <p:spPr>
          <a:xfrm>
            <a:off x="203200" y="189284"/>
            <a:ext cx="720559" cy="7372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   </a:t>
            </a:r>
          </a:p>
        </p:txBody>
      </p:sp>
      <p:pic>
        <p:nvPicPr>
          <p:cNvPr id="5" name="Picture 4" descr="A picture containing light&#10;&#10;Description automatically generated">
            <a:extLst>
              <a:ext uri="{FF2B5EF4-FFF2-40B4-BE49-F238E27FC236}">
                <a16:creationId xmlns:a16="http://schemas.microsoft.com/office/drawing/2014/main" id="{A62ABAE9-D154-4F1A-8F3C-D87DC7945C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96506" y="197847"/>
            <a:ext cx="627253" cy="654024"/>
          </a:xfrm>
          <a:prstGeom prst="rect">
            <a:avLst/>
          </a:prstGeom>
        </p:spPr>
      </p:pic>
    </p:spTree>
    <p:extLst>
      <p:ext uri="{BB962C8B-B14F-4D97-AF65-F5344CB8AC3E}">
        <p14:creationId xmlns:p14="http://schemas.microsoft.com/office/powerpoint/2010/main" val="1219681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theme" Target="../theme/theme2.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64.xml"/><Relationship Id="rId18" Type="http://schemas.openxmlformats.org/officeDocument/2006/relationships/slideLayout" Target="../slideLayouts/slideLayout69.xml"/><Relationship Id="rId26" Type="http://schemas.openxmlformats.org/officeDocument/2006/relationships/slideLayout" Target="../slideLayouts/slideLayout77.xml"/><Relationship Id="rId39" Type="http://schemas.openxmlformats.org/officeDocument/2006/relationships/slideLayout" Target="../slideLayouts/slideLayout90.xml"/><Relationship Id="rId3" Type="http://schemas.openxmlformats.org/officeDocument/2006/relationships/slideLayout" Target="../slideLayouts/slideLayout54.xml"/><Relationship Id="rId21" Type="http://schemas.openxmlformats.org/officeDocument/2006/relationships/slideLayout" Target="../slideLayouts/slideLayout72.xml"/><Relationship Id="rId34" Type="http://schemas.openxmlformats.org/officeDocument/2006/relationships/slideLayout" Target="../slideLayouts/slideLayout85.xml"/><Relationship Id="rId42" Type="http://schemas.openxmlformats.org/officeDocument/2006/relationships/slideLayout" Target="../slideLayouts/slideLayout93.xml"/><Relationship Id="rId47" Type="http://schemas.openxmlformats.org/officeDocument/2006/relationships/slideLayout" Target="../slideLayouts/slideLayout98.xml"/><Relationship Id="rId50" Type="http://schemas.openxmlformats.org/officeDocument/2006/relationships/tags" Target="../tags/tag6.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17" Type="http://schemas.openxmlformats.org/officeDocument/2006/relationships/slideLayout" Target="../slideLayouts/slideLayout68.xml"/><Relationship Id="rId25" Type="http://schemas.openxmlformats.org/officeDocument/2006/relationships/slideLayout" Target="../slideLayouts/slideLayout76.xml"/><Relationship Id="rId33" Type="http://schemas.openxmlformats.org/officeDocument/2006/relationships/slideLayout" Target="../slideLayouts/slideLayout84.xml"/><Relationship Id="rId38" Type="http://schemas.openxmlformats.org/officeDocument/2006/relationships/slideLayout" Target="../slideLayouts/slideLayout89.xml"/><Relationship Id="rId46" Type="http://schemas.openxmlformats.org/officeDocument/2006/relationships/slideLayout" Target="../slideLayouts/slideLayout97.xml"/><Relationship Id="rId2" Type="http://schemas.openxmlformats.org/officeDocument/2006/relationships/slideLayout" Target="../slideLayouts/slideLayout53.xml"/><Relationship Id="rId16" Type="http://schemas.openxmlformats.org/officeDocument/2006/relationships/slideLayout" Target="../slideLayouts/slideLayout67.xml"/><Relationship Id="rId20" Type="http://schemas.openxmlformats.org/officeDocument/2006/relationships/slideLayout" Target="../slideLayouts/slideLayout71.xml"/><Relationship Id="rId29" Type="http://schemas.openxmlformats.org/officeDocument/2006/relationships/slideLayout" Target="../slideLayouts/slideLayout80.xml"/><Relationship Id="rId41" Type="http://schemas.openxmlformats.org/officeDocument/2006/relationships/slideLayout" Target="../slideLayouts/slideLayout92.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24" Type="http://schemas.openxmlformats.org/officeDocument/2006/relationships/slideLayout" Target="../slideLayouts/slideLayout75.xml"/><Relationship Id="rId32" Type="http://schemas.openxmlformats.org/officeDocument/2006/relationships/slideLayout" Target="../slideLayouts/slideLayout83.xml"/><Relationship Id="rId37" Type="http://schemas.openxmlformats.org/officeDocument/2006/relationships/slideLayout" Target="../slideLayouts/slideLayout88.xml"/><Relationship Id="rId40" Type="http://schemas.openxmlformats.org/officeDocument/2006/relationships/slideLayout" Target="../slideLayouts/slideLayout91.xml"/><Relationship Id="rId45" Type="http://schemas.openxmlformats.org/officeDocument/2006/relationships/slideLayout" Target="../slideLayouts/slideLayout96.xml"/><Relationship Id="rId53" Type="http://schemas.openxmlformats.org/officeDocument/2006/relationships/image" Target="../media/image7.emf"/><Relationship Id="rId5" Type="http://schemas.openxmlformats.org/officeDocument/2006/relationships/slideLayout" Target="../slideLayouts/slideLayout56.xml"/><Relationship Id="rId15" Type="http://schemas.openxmlformats.org/officeDocument/2006/relationships/slideLayout" Target="../slideLayouts/slideLayout66.xml"/><Relationship Id="rId23" Type="http://schemas.openxmlformats.org/officeDocument/2006/relationships/slideLayout" Target="../slideLayouts/slideLayout74.xml"/><Relationship Id="rId28" Type="http://schemas.openxmlformats.org/officeDocument/2006/relationships/slideLayout" Target="../slideLayouts/slideLayout79.xml"/><Relationship Id="rId36" Type="http://schemas.openxmlformats.org/officeDocument/2006/relationships/slideLayout" Target="../slideLayouts/slideLayout87.xml"/><Relationship Id="rId49" Type="http://schemas.openxmlformats.org/officeDocument/2006/relationships/theme" Target="../theme/theme3.xml"/><Relationship Id="rId10" Type="http://schemas.openxmlformats.org/officeDocument/2006/relationships/slideLayout" Target="../slideLayouts/slideLayout61.xml"/><Relationship Id="rId19" Type="http://schemas.openxmlformats.org/officeDocument/2006/relationships/slideLayout" Target="../slideLayouts/slideLayout70.xml"/><Relationship Id="rId31" Type="http://schemas.openxmlformats.org/officeDocument/2006/relationships/slideLayout" Target="../slideLayouts/slideLayout82.xml"/><Relationship Id="rId44" Type="http://schemas.openxmlformats.org/officeDocument/2006/relationships/slideLayout" Target="../slideLayouts/slideLayout95.xml"/><Relationship Id="rId52" Type="http://schemas.openxmlformats.org/officeDocument/2006/relationships/oleObject" Target="../embeddings/oleObject3.bin"/><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slideLayout" Target="../slideLayouts/slideLayout65.xml"/><Relationship Id="rId22" Type="http://schemas.openxmlformats.org/officeDocument/2006/relationships/slideLayout" Target="../slideLayouts/slideLayout73.xml"/><Relationship Id="rId27" Type="http://schemas.openxmlformats.org/officeDocument/2006/relationships/slideLayout" Target="../slideLayouts/slideLayout78.xml"/><Relationship Id="rId30" Type="http://schemas.openxmlformats.org/officeDocument/2006/relationships/slideLayout" Target="../slideLayouts/slideLayout81.xml"/><Relationship Id="rId35" Type="http://schemas.openxmlformats.org/officeDocument/2006/relationships/slideLayout" Target="../slideLayouts/slideLayout86.xml"/><Relationship Id="rId43" Type="http://schemas.openxmlformats.org/officeDocument/2006/relationships/slideLayout" Target="../slideLayouts/slideLayout94.xml"/><Relationship Id="rId48" Type="http://schemas.openxmlformats.org/officeDocument/2006/relationships/slideLayout" Target="../slideLayouts/slideLayout99.xml"/><Relationship Id="rId8" Type="http://schemas.openxmlformats.org/officeDocument/2006/relationships/slideLayout" Target="../slideLayouts/slideLayout59.xml"/><Relationship Id="rId51" Type="http://schemas.openxmlformats.org/officeDocument/2006/relationships/tags" Target="../tags/tag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9" name="Picture 8" descr="ColorBlue_bar_top-12.jpg">
            <a:extLst>
              <a:ext uri="{FF2B5EF4-FFF2-40B4-BE49-F238E27FC236}">
                <a16:creationId xmlns:a16="http://schemas.microsoft.com/office/drawing/2014/main" id="{2B7AFE69-1D19-4CF8-B271-F5250847ECD9}"/>
              </a:ext>
            </a:extLst>
          </p:cNvPr>
          <p:cNvPicPr>
            <a:picLocks noChangeAspect="1"/>
          </p:cNvPicPr>
          <p:nvPr userDrawn="1"/>
        </p:nvPicPr>
        <p:blipFill>
          <a:blip r:embed="rId41" cstate="print">
            <a:extLst>
              <a:ext uri="{28A0092B-C50C-407E-A947-70E740481C1C}">
                <a14:useLocalDpi xmlns:a14="http://schemas.microsoft.com/office/drawing/2010/main"/>
              </a:ext>
            </a:extLst>
          </a:blip>
          <a:srcRect/>
          <a:stretch>
            <a:fillRect/>
          </a:stretch>
        </p:blipFill>
        <p:spPr bwMode="auto">
          <a:xfrm>
            <a:off x="-1" y="0"/>
            <a:ext cx="12192001" cy="1198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p:cNvSpPr>
            <a:spLocks noGrp="1"/>
          </p:cNvSpPr>
          <p:nvPr>
            <p:ph type="title"/>
          </p:nvPr>
        </p:nvSpPr>
        <p:spPr>
          <a:xfrm>
            <a:off x="1453019" y="1"/>
            <a:ext cx="10538565" cy="118997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453019" y="1317811"/>
            <a:ext cx="10538565" cy="471973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67013" y="6356352"/>
            <a:ext cx="1152395" cy="365125"/>
          </a:xfrm>
          <a:prstGeom prst="rect">
            <a:avLst/>
          </a:prstGeom>
        </p:spPr>
        <p:txBody>
          <a:bodyPr vert="horz" lIns="91440" tIns="45720" rIns="91440" bIns="45720" rtlCol="0" anchor="ctr"/>
          <a:lstStyle>
            <a:lvl1pPr algn="l">
              <a:defRPr lang="en-US" sz="900" kern="1200" smtClean="0">
                <a:solidFill>
                  <a:srgbClr val="7F7F7F"/>
                </a:solidFill>
                <a:latin typeface="Arial" panose="020B0604020202020204" pitchFamily="34" charset="0"/>
                <a:ea typeface="MS PGothic" panose="020B0600070205080204" pitchFamily="34" charset="-128"/>
                <a:cs typeface="Arial" panose="020B0604020202020204" pitchFamily="34" charset="0"/>
              </a:defRPr>
            </a:lvl1pPr>
          </a:lstStyle>
          <a:p>
            <a:fld id="{297F73F1-B8F7-4BB3-88D4-170B4A6BC643}" type="datetimeFigureOut">
              <a:rPr lang="en-US" smtClean="0"/>
              <a:pPr/>
              <a:t>6/5/2026</a:t>
            </a:fld>
            <a:endParaRPr lang="en-US"/>
          </a:p>
        </p:txBody>
      </p:sp>
      <p:sp>
        <p:nvSpPr>
          <p:cNvPr id="5" name="Footer Placeholder 4"/>
          <p:cNvSpPr>
            <a:spLocks noGrp="1"/>
          </p:cNvSpPr>
          <p:nvPr>
            <p:ph type="ftr" sz="quarter" idx="3"/>
          </p:nvPr>
        </p:nvSpPr>
        <p:spPr>
          <a:xfrm>
            <a:off x="1453018" y="6356352"/>
            <a:ext cx="7632527" cy="365125"/>
          </a:xfrm>
          <a:prstGeom prst="rect">
            <a:avLst/>
          </a:prstGeom>
        </p:spPr>
        <p:txBody>
          <a:bodyPr vert="horz" lIns="91440" tIns="45720" rIns="91440" bIns="45720" rtlCol="0" anchor="ctr"/>
          <a:lstStyle>
            <a:lvl1pPr algn="ctr">
              <a:defRPr lang="en-US" sz="900" kern="1200" dirty="0" smtClean="0">
                <a:solidFill>
                  <a:srgbClr val="7F7F7F"/>
                </a:solidFill>
                <a:latin typeface="Arial" panose="020B0604020202020204" pitchFamily="34" charset="0"/>
                <a:ea typeface="MS PGothic" panose="020B0600070205080204" pitchFamily="34" charset="-128"/>
                <a:cs typeface="Arial" panose="020B0604020202020204" pitchFamily="34" charset="0"/>
              </a:defRPr>
            </a:lvl1pPr>
          </a:lstStyle>
          <a:p>
            <a:endParaRPr lang="en-US"/>
          </a:p>
        </p:txBody>
      </p:sp>
      <p:sp>
        <p:nvSpPr>
          <p:cNvPr id="6" name="Slide Number Placeholder 5"/>
          <p:cNvSpPr>
            <a:spLocks noGrp="1"/>
          </p:cNvSpPr>
          <p:nvPr>
            <p:ph type="sldNum" sz="quarter" idx="4"/>
          </p:nvPr>
        </p:nvSpPr>
        <p:spPr>
          <a:xfrm>
            <a:off x="9248384" y="6356352"/>
            <a:ext cx="2743200" cy="365125"/>
          </a:xfrm>
          <a:prstGeom prst="rect">
            <a:avLst/>
          </a:prstGeom>
        </p:spPr>
        <p:txBody>
          <a:bodyPr vert="horz" lIns="91440" tIns="45720" rIns="91440" bIns="45720" rtlCol="0" anchor="ctr"/>
          <a:lstStyle>
            <a:lvl1pPr algn="r">
              <a:defRPr lang="en-US" sz="900" kern="1200" smtClean="0">
                <a:solidFill>
                  <a:srgbClr val="7F7F7F"/>
                </a:solidFill>
                <a:latin typeface="Arial" panose="020B0604020202020204" pitchFamily="34" charset="0"/>
                <a:ea typeface="MS PGothic" panose="020B0600070205080204" pitchFamily="34" charset="-128"/>
                <a:cs typeface="Arial" panose="020B0604020202020204" pitchFamily="34" charset="0"/>
              </a:defRPr>
            </a:lvl1pPr>
          </a:lstStyle>
          <a:p>
            <a:fld id="{A5B56432-4C90-4F05-B8D0-B4F6788E1284}" type="slidenum">
              <a:rPr lang="en-US" smtClean="0"/>
              <a:pPr/>
              <a:t>‹#›</a:t>
            </a:fld>
            <a:r>
              <a:rPr lang="en-US"/>
              <a:t> - INTERNAL</a:t>
            </a:r>
          </a:p>
        </p:txBody>
      </p:sp>
      <p:sp>
        <p:nvSpPr>
          <p:cNvPr id="8" name="TextBox 7">
            <a:extLst>
              <a:ext uri="{FF2B5EF4-FFF2-40B4-BE49-F238E27FC236}">
                <a16:creationId xmlns:a16="http://schemas.microsoft.com/office/drawing/2014/main" id="{4E9C3387-4AB3-5522-7A3A-408ADC5A86A7}"/>
              </a:ext>
            </a:extLst>
          </p:cNvPr>
          <p:cNvSpPr txBox="1"/>
          <p:nvPr>
            <p:extLst>
              <p:ext uri="{1162E1C5-73C7-4A58-AE30-91384D911F3F}">
                <p184:classification xmlns:p184="http://schemas.microsoft.com/office/powerpoint/2018/4/main" val="ftr"/>
              </p:ext>
            </p:extLst>
          </p:nvPr>
        </p:nvSpPr>
        <p:spPr>
          <a:xfrm>
            <a:off x="5883275" y="6642100"/>
            <a:ext cx="476250" cy="152400"/>
          </a:xfrm>
          <a:prstGeom prst="rect">
            <a:avLst/>
          </a:prstGeom>
        </p:spPr>
        <p:txBody>
          <a:bodyPr horzOverflow="overflow" lIns="0" tIns="0" rIns="0" bIns="0">
            <a:spAutoFit/>
          </a:bodyPr>
          <a:lstStyle/>
          <a:p>
            <a:pPr algn="l"/>
            <a:r>
              <a:rPr lang="en-US" sz="1000">
                <a:solidFill>
                  <a:srgbClr val="000000">
                    <a:alpha val="50000"/>
                  </a:srgbClr>
                </a:solidFill>
                <a:latin typeface="Aptos" panose="020B0004020202020204" pitchFamily="34" charset="0"/>
              </a:rPr>
              <a:t>Internal </a:t>
            </a:r>
          </a:p>
        </p:txBody>
      </p:sp>
    </p:spTree>
    <p:extLst>
      <p:ext uri="{BB962C8B-B14F-4D97-AF65-F5344CB8AC3E}">
        <p14:creationId xmlns:p14="http://schemas.microsoft.com/office/powerpoint/2010/main" val="2224180914"/>
      </p:ext>
    </p:extLst>
  </p:cSld>
  <p:clrMap bg1="lt1" tx1="dk1" bg2="lt2" tx2="dk2" accent1="accent1" accent2="accent2" accent3="accent3" accent4="accent4" accent5="accent5" accent6="accent6" hlink="hlink" folHlink="folHlink"/>
  <p:sldLayoutIdLst>
    <p:sldLayoutId id="2147483661" r:id="rId1"/>
    <p:sldLayoutId id="2147483672" r:id="rId2"/>
    <p:sldLayoutId id="2147483662" r:id="rId3"/>
    <p:sldLayoutId id="2147483674" r:id="rId4"/>
    <p:sldLayoutId id="2147483833" r:id="rId5"/>
    <p:sldLayoutId id="2147483675" r:id="rId6"/>
    <p:sldLayoutId id="2147483676" r:id="rId7"/>
    <p:sldLayoutId id="2147483692" r:id="rId8"/>
    <p:sldLayoutId id="2147483678" r:id="rId9"/>
    <p:sldLayoutId id="2147483694" r:id="rId10"/>
    <p:sldLayoutId id="2147483682" r:id="rId11"/>
    <p:sldLayoutId id="2147483683" r:id="rId12"/>
    <p:sldLayoutId id="2147483684" r:id="rId13"/>
    <p:sldLayoutId id="2147483679" r:id="rId14"/>
    <p:sldLayoutId id="2147483688" r:id="rId15"/>
    <p:sldLayoutId id="2147483689" r:id="rId16"/>
    <p:sldLayoutId id="2147483690" r:id="rId17"/>
    <p:sldLayoutId id="2147483663" r:id="rId18"/>
    <p:sldLayoutId id="2147483680" r:id="rId19"/>
    <p:sldLayoutId id="2147483664" r:id="rId20"/>
    <p:sldLayoutId id="2147483665" r:id="rId21"/>
    <p:sldLayoutId id="2147483666" r:id="rId22"/>
    <p:sldLayoutId id="2147483691" r:id="rId23"/>
    <p:sldLayoutId id="2147483667" r:id="rId24"/>
    <p:sldLayoutId id="2147483668" r:id="rId25"/>
    <p:sldLayoutId id="2147484508" r:id="rId26"/>
    <p:sldLayoutId id="2147483695" r:id="rId27"/>
    <p:sldLayoutId id="2147483696" r:id="rId28"/>
    <p:sldLayoutId id="2147483697" r:id="rId29"/>
    <p:sldLayoutId id="2147483698" r:id="rId30"/>
    <p:sldLayoutId id="2147483699" r:id="rId31"/>
    <p:sldLayoutId id="2147483700" r:id="rId32"/>
    <p:sldLayoutId id="2147484515" r:id="rId33"/>
    <p:sldLayoutId id="2147484516" r:id="rId34"/>
    <p:sldLayoutId id="2147484517" r:id="rId35"/>
    <p:sldLayoutId id="2147484518" r:id="rId36"/>
    <p:sldLayoutId id="2147484519" r:id="rId37"/>
    <p:sldLayoutId id="2147483706" r:id="rId38"/>
    <p:sldLayoutId id="2147484520" r:id="rId39"/>
  </p:sldLayoutIdLst>
  <p:txStyles>
    <p:titleStyle>
      <a:lvl1pPr algn="l" defTabSz="914400" rtl="0" eaLnBrk="1" latinLnBrk="0" hangingPunct="1">
        <a:lnSpc>
          <a:spcPct val="90000"/>
        </a:lnSpc>
        <a:spcBef>
          <a:spcPct val="0"/>
        </a:spcBef>
        <a:buNone/>
        <a:defRPr lang="en-US" sz="3600" b="1" kern="1200" dirty="0">
          <a:solidFill>
            <a:schemeClr val="bg1"/>
          </a:solidFill>
          <a:latin typeface="Arial" panose="020B0604020202020204" pitchFamily="34" charset="0"/>
          <a:ea typeface="MS PGothic" panose="020B0600070205080204" pitchFamily="34" charset="-128"/>
          <a:cs typeface="Arial" panose="020B0604020202020204" pitchFamily="34" charset="0"/>
        </a:defRPr>
      </a:lvl1pPr>
    </p:titleStyle>
    <p:bodyStyle>
      <a:lvl1pPr marL="228600" indent="-228600" algn="l" defTabSz="914400" rtl="0" eaLnBrk="1" latinLnBrk="0" hangingPunct="1">
        <a:lnSpc>
          <a:spcPct val="100000"/>
        </a:lnSpc>
        <a:spcBef>
          <a:spcPts val="600"/>
        </a:spcBef>
        <a:buFont typeface="Arial" panose="020B0604020202020204" pitchFamily="34" charset="0"/>
        <a:buChar char="•"/>
        <a:defRPr sz="3200" kern="1200">
          <a:solidFill>
            <a:schemeClr val="tx2">
              <a:lumMod val="50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00000"/>
        </a:lnSpc>
        <a:spcBef>
          <a:spcPts val="600"/>
        </a:spcBef>
        <a:buFont typeface="Arial" panose="020B0604020202020204" pitchFamily="34" charset="0"/>
        <a:buChar char="•"/>
        <a:defRPr sz="2800" kern="1200">
          <a:solidFill>
            <a:schemeClr val="tx2">
              <a:lumMod val="50000"/>
            </a:schemeClr>
          </a:solidFill>
          <a:latin typeface="+mn-lt"/>
          <a:ea typeface="+mn-ea"/>
          <a:cs typeface="+mn-cs"/>
        </a:defRPr>
      </a:lvl2pPr>
      <a:lvl3pPr marL="1143000" indent="-228600" algn="l" defTabSz="914400" rtl="0" eaLnBrk="1" latinLnBrk="0" hangingPunct="1">
        <a:lnSpc>
          <a:spcPct val="100000"/>
        </a:lnSpc>
        <a:spcBef>
          <a:spcPts val="600"/>
        </a:spcBef>
        <a:buFont typeface="Arial" panose="020B0604020202020204" pitchFamily="34" charset="0"/>
        <a:buChar char="•"/>
        <a:defRPr sz="2000" kern="1200">
          <a:solidFill>
            <a:schemeClr val="tx2">
              <a:lumMod val="50000"/>
            </a:schemeClr>
          </a:solidFill>
          <a:latin typeface="+mn-lt"/>
          <a:ea typeface="+mn-ea"/>
          <a:cs typeface="+mn-cs"/>
        </a:defRPr>
      </a:lvl3pPr>
      <a:lvl4pPr marL="1600200" indent="-228600" algn="l" defTabSz="914400" rtl="0" eaLnBrk="1" latinLnBrk="0" hangingPunct="1">
        <a:lnSpc>
          <a:spcPct val="100000"/>
        </a:lnSpc>
        <a:spcBef>
          <a:spcPts val="600"/>
        </a:spcBef>
        <a:buFont typeface="Arial" panose="020B0604020202020204" pitchFamily="34" charset="0"/>
        <a:buChar char="•"/>
        <a:defRPr sz="1800" kern="1200">
          <a:solidFill>
            <a:schemeClr val="tx2">
              <a:lumMod val="50000"/>
            </a:schemeClr>
          </a:solidFill>
          <a:latin typeface="+mn-lt"/>
          <a:ea typeface="+mn-ea"/>
          <a:cs typeface="+mn-cs"/>
        </a:defRPr>
      </a:lvl4pPr>
      <a:lvl5pPr marL="2057400" indent="-228600" algn="l" defTabSz="914400" rtl="0" eaLnBrk="1" latinLnBrk="0" hangingPunct="1">
        <a:lnSpc>
          <a:spcPct val="100000"/>
        </a:lnSpc>
        <a:spcBef>
          <a:spcPts val="600"/>
        </a:spcBef>
        <a:buFont typeface="Arial" panose="020B0604020202020204" pitchFamily="34" charset="0"/>
        <a:buChar char="•"/>
        <a:defRPr sz="1600" kern="1200">
          <a:solidFill>
            <a:schemeClr val="tx2">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2FB9D65-6BAA-CA45-EBDB-DA6E79B7F5E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8269DEB-6B79-31A6-E234-2BAC33A263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5312D7-ADAB-1606-D59F-9CA97BEAAF2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latin typeface="Calibri" panose="020F0502020204030204" pitchFamily="34" charset="0"/>
              </a:defRPr>
            </a:lvl1pPr>
          </a:lstStyle>
          <a:p>
            <a:fld id="{5D92349C-8DE5-44E6-8640-227BAA24F616}" type="datetimeFigureOut">
              <a:rPr lang="en-US" smtClean="0"/>
              <a:pPr/>
              <a:t>6/5/2026</a:t>
            </a:fld>
            <a:endParaRPr lang="en-US"/>
          </a:p>
        </p:txBody>
      </p:sp>
      <p:sp>
        <p:nvSpPr>
          <p:cNvPr id="5" name="Footer Placeholder 4">
            <a:extLst>
              <a:ext uri="{FF2B5EF4-FFF2-40B4-BE49-F238E27FC236}">
                <a16:creationId xmlns:a16="http://schemas.microsoft.com/office/drawing/2014/main" id="{BA14A3B0-D9AA-A3D8-DCF7-2C52757853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latin typeface="Calibri" panose="020F0502020204030204" pitchFamily="34" charset="0"/>
              </a:defRPr>
            </a:lvl1pPr>
          </a:lstStyle>
          <a:p>
            <a:endParaRPr lang="en-US"/>
          </a:p>
        </p:txBody>
      </p:sp>
      <p:sp>
        <p:nvSpPr>
          <p:cNvPr id="6" name="Slide Number Placeholder 5">
            <a:extLst>
              <a:ext uri="{FF2B5EF4-FFF2-40B4-BE49-F238E27FC236}">
                <a16:creationId xmlns:a16="http://schemas.microsoft.com/office/drawing/2014/main" id="{440FE346-3D23-B433-6E64-A01351F441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latin typeface="Calibri" panose="020F0502020204030204" pitchFamily="34" charset="0"/>
              </a:defRPr>
            </a:lvl1pPr>
          </a:lstStyle>
          <a:p>
            <a:fld id="{A4C51E86-0A9F-4082-B620-641EF4EE99AF}" type="slidenum">
              <a:rPr lang="en-US" smtClean="0"/>
              <a:pPr/>
              <a:t>‹#›</a:t>
            </a:fld>
            <a:endParaRPr lang="en-US"/>
          </a:p>
        </p:txBody>
      </p:sp>
      <p:sp>
        <p:nvSpPr>
          <p:cNvPr id="9" name="TextBox 8">
            <a:extLst>
              <a:ext uri="{FF2B5EF4-FFF2-40B4-BE49-F238E27FC236}">
                <a16:creationId xmlns:a16="http://schemas.microsoft.com/office/drawing/2014/main" id="{FCBD5CD4-6CB2-9054-40D3-1A8783FFEEC0}"/>
              </a:ext>
            </a:extLst>
          </p:cNvPr>
          <p:cNvSpPr txBox="1"/>
          <p:nvPr>
            <p:extLst>
              <p:ext uri="{1162E1C5-73C7-4A58-AE30-91384D911F3F}">
                <p184:classification xmlns:p184="http://schemas.microsoft.com/office/powerpoint/2018/4/main" val="ftr"/>
              </p:ext>
            </p:extLst>
          </p:nvPr>
        </p:nvSpPr>
        <p:spPr>
          <a:xfrm>
            <a:off x="5883275" y="6642100"/>
            <a:ext cx="476250" cy="152400"/>
          </a:xfrm>
          <a:prstGeom prst="rect">
            <a:avLst/>
          </a:prstGeom>
        </p:spPr>
        <p:txBody>
          <a:bodyPr horzOverflow="overflow" lIns="0" tIns="0" rIns="0" bIns="0">
            <a:spAutoFit/>
          </a:bodyPr>
          <a:lstStyle/>
          <a:p>
            <a:pPr algn="l"/>
            <a:r>
              <a:rPr lang="en-US" sz="1000">
                <a:solidFill>
                  <a:srgbClr val="000000">
                    <a:alpha val="50000"/>
                  </a:srgbClr>
                </a:solidFill>
                <a:latin typeface="Aptos" panose="020B0004020202020204" pitchFamily="34" charset="0"/>
              </a:rPr>
              <a:t>Internal </a:t>
            </a:r>
          </a:p>
        </p:txBody>
      </p:sp>
    </p:spTree>
    <p:extLst>
      <p:ext uri="{BB962C8B-B14F-4D97-AF65-F5344CB8AC3E}">
        <p14:creationId xmlns:p14="http://schemas.microsoft.com/office/powerpoint/2010/main" val="1336713030"/>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panose="020F05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02475E07-D44F-4B56-80CF-5F572D5543D8}"/>
              </a:ext>
            </a:extLst>
          </p:cNvPr>
          <p:cNvGraphicFramePr>
            <a:graphicFrameLocks noChangeAspect="1"/>
          </p:cNvGraphicFramePr>
          <p:nvPr userDrawn="1">
            <p:custDataLst>
              <p:tags r:id="rId50"/>
            </p:custDataLst>
          </p:nvPr>
        </p:nvGraphicFramePr>
        <p:xfrm>
          <a:off x="1401" y="1401"/>
          <a:ext cx="1401" cy="1401"/>
        </p:xfrm>
        <a:graphic>
          <a:graphicData uri="http://schemas.openxmlformats.org/presentationml/2006/ole">
            <mc:AlternateContent xmlns:mc="http://schemas.openxmlformats.org/markup-compatibility/2006">
              <mc:Choice xmlns:v="urn:schemas-microsoft-com:vml" Requires="v">
                <p:oleObj name="think-cell Slide" r:id="rId52" imgW="473" imgH="473" progId="TCLayout.ActiveDocument.1">
                  <p:embed/>
                </p:oleObj>
              </mc:Choice>
              <mc:Fallback>
                <p:oleObj name="think-cell Slide" r:id="rId52" imgW="473" imgH="473" progId="TCLayout.ActiveDocument.1">
                  <p:embed/>
                  <p:pic>
                    <p:nvPicPr>
                      <p:cNvPr id="6" name="Object 5" hidden="1">
                        <a:extLst>
                          <a:ext uri="{FF2B5EF4-FFF2-40B4-BE49-F238E27FC236}">
                            <a16:creationId xmlns:a16="http://schemas.microsoft.com/office/drawing/2014/main" id="{02475E07-D44F-4B56-80CF-5F572D5543D8}"/>
                          </a:ext>
                        </a:extLst>
                      </p:cNvPr>
                      <p:cNvPicPr/>
                      <p:nvPr/>
                    </p:nvPicPr>
                    <p:blipFill>
                      <a:blip r:embed="rId53"/>
                      <a:stretch>
                        <a:fillRect/>
                      </a:stretch>
                    </p:blipFill>
                    <p:spPr>
                      <a:xfrm>
                        <a:off x="1401" y="1401"/>
                        <a:ext cx="1401" cy="1401"/>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DBBD6079-44F1-4853-B72C-DE407CB05A79}"/>
              </a:ext>
            </a:extLst>
          </p:cNvPr>
          <p:cNvSpPr/>
          <p:nvPr userDrawn="1">
            <p:custDataLst>
              <p:tags r:id="rId51"/>
            </p:custDataLst>
          </p:nvPr>
        </p:nvSpPr>
        <p:spPr>
          <a:xfrm>
            <a:off x="0" y="0"/>
            <a:ext cx="140074" cy="1400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US" sz="1440" b="0" i="0" baseline="0">
              <a:latin typeface="Calibri" panose="020F0502020204030204" pitchFamily="34" charset="0"/>
              <a:ea typeface="+mj-ea"/>
              <a:cs typeface="+mj-cs"/>
              <a:sym typeface="Arial" panose="020B0604020202020204" pitchFamily="34" charset="0"/>
            </a:endParaRPr>
          </a:p>
        </p:txBody>
      </p:sp>
      <p:sp>
        <p:nvSpPr>
          <p:cNvPr id="7" name="Rectangle 6"/>
          <p:cNvSpPr/>
          <p:nvPr/>
        </p:nvSpPr>
        <p:spPr>
          <a:xfrm>
            <a:off x="0" y="0"/>
            <a:ext cx="12192000" cy="909425"/>
          </a:xfrm>
          <a:prstGeom prst="rect">
            <a:avLst/>
          </a:prstGeom>
          <a:solidFill>
            <a:srgbClr val="0089C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028">
              <a:latin typeface="Calibri" panose="020F0502020204030204" pitchFamily="34" charset="0"/>
            </a:endParaRPr>
          </a:p>
        </p:txBody>
      </p:sp>
      <p:sp>
        <p:nvSpPr>
          <p:cNvPr id="2" name="Title Placeholder 1"/>
          <p:cNvSpPr>
            <a:spLocks noGrp="1"/>
          </p:cNvSpPr>
          <p:nvPr>
            <p:ph type="title"/>
          </p:nvPr>
        </p:nvSpPr>
        <p:spPr>
          <a:xfrm>
            <a:off x="338666" y="100887"/>
            <a:ext cx="10668000" cy="723966"/>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526344" y="1674217"/>
            <a:ext cx="10515600" cy="4351338"/>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p:cNvSpPr/>
          <p:nvPr/>
        </p:nvSpPr>
        <p:spPr>
          <a:xfrm>
            <a:off x="0" y="6727759"/>
            <a:ext cx="12192000" cy="130241"/>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lvl="0" algn="ctr"/>
            <a:endParaRPr lang="en-US" sz="1028">
              <a:latin typeface="Calibri" panose="020F0502020204030204" pitchFamily="34" charset="0"/>
            </a:endParaRPr>
          </a:p>
        </p:txBody>
      </p:sp>
      <p:sp>
        <p:nvSpPr>
          <p:cNvPr id="10" name="Rectangle 9"/>
          <p:cNvSpPr/>
          <p:nvPr/>
        </p:nvSpPr>
        <p:spPr>
          <a:xfrm>
            <a:off x="0" y="906000"/>
            <a:ext cx="12192000" cy="73185"/>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lvl="0" algn="ctr"/>
            <a:endParaRPr lang="en-US" sz="1028">
              <a:latin typeface="Calibri" panose="020F0502020204030204" pitchFamily="34" charset="0"/>
            </a:endParaRPr>
          </a:p>
        </p:txBody>
      </p:sp>
      <p:sp>
        <p:nvSpPr>
          <p:cNvPr id="13" name="Slide Number Placeholder 3">
            <a:extLst>
              <a:ext uri="{FF2B5EF4-FFF2-40B4-BE49-F238E27FC236}">
                <a16:creationId xmlns:a16="http://schemas.microsoft.com/office/drawing/2014/main" id="{B67F9262-568F-4937-8B94-F7A461C1229C}"/>
              </a:ext>
            </a:extLst>
          </p:cNvPr>
          <p:cNvSpPr>
            <a:spLocks noGrp="1"/>
          </p:cNvSpPr>
          <p:nvPr>
            <p:ph type="sldNum" sz="quarter" idx="4"/>
          </p:nvPr>
        </p:nvSpPr>
        <p:spPr>
          <a:xfrm>
            <a:off x="11543629" y="6476537"/>
            <a:ext cx="648371" cy="247320"/>
          </a:xfrm>
          <a:prstGeom prst="rect">
            <a:avLst/>
          </a:prstGeom>
        </p:spPr>
        <p:txBody>
          <a:bodyPr anchor="ctr"/>
          <a:lstStyle>
            <a:lvl1pPr algn="r">
              <a:defRPr sz="1000">
                <a:solidFill>
                  <a:schemeClr val="bg1">
                    <a:lumMod val="50000"/>
                  </a:schemeClr>
                </a:solidFill>
                <a:latin typeface="Calibri" panose="020F0502020204030204" pitchFamily="34" charset="0"/>
              </a:defRPr>
            </a:lvl1pPr>
          </a:lstStyle>
          <a:p>
            <a:fld id="{2F12EBB6-D8A3-430D-BC41-FBCBB6B36320}" type="slidenum">
              <a:rPr lang="en-US" smtClean="0"/>
              <a:pPr/>
              <a:t>‹#›</a:t>
            </a:fld>
            <a:endParaRPr lang="en-US"/>
          </a:p>
        </p:txBody>
      </p:sp>
      <p:sp>
        <p:nvSpPr>
          <p:cNvPr id="4" name="Workspace [Presentation]" hidden="1">
            <a:extLst>
              <a:ext uri="{FF2B5EF4-FFF2-40B4-BE49-F238E27FC236}">
                <a16:creationId xmlns:a16="http://schemas.microsoft.com/office/drawing/2014/main" id="{51B27145-3388-49CE-A5E4-7AB83F7BEC91}"/>
              </a:ext>
            </a:extLst>
          </p:cNvPr>
          <p:cNvSpPr/>
          <p:nvPr userDrawn="1"/>
        </p:nvSpPr>
        <p:spPr>
          <a:xfrm>
            <a:off x="526344" y="1674217"/>
            <a:ext cx="10515600" cy="4351338"/>
          </a:xfrm>
          <a:prstGeom prst="rect">
            <a:avLst/>
          </a:prstGeom>
          <a:noFill/>
          <a:ln w="12700" cap="flat" cmpd="sng" algn="ctr">
            <a:solidFill>
              <a:srgbClr val="D24726"/>
            </a:solidFill>
            <a:prstDash val="lgDash"/>
            <a:miter lim="800000"/>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ndParaRPr>
          </a:p>
        </p:txBody>
      </p:sp>
      <p:sp>
        <p:nvSpPr>
          <p:cNvPr id="12" name="TextBox 11">
            <a:extLst>
              <a:ext uri="{FF2B5EF4-FFF2-40B4-BE49-F238E27FC236}">
                <a16:creationId xmlns:a16="http://schemas.microsoft.com/office/drawing/2014/main" id="{93931237-31DA-3EE3-C298-4A52CBC1EC0B}"/>
              </a:ext>
            </a:extLst>
          </p:cNvPr>
          <p:cNvSpPr txBox="1"/>
          <p:nvPr>
            <p:extLst>
              <p:ext uri="{1162E1C5-73C7-4A58-AE30-91384D911F3F}">
                <p184:classification xmlns:p184="http://schemas.microsoft.com/office/powerpoint/2018/4/main" val="ftr"/>
              </p:ext>
            </p:extLst>
          </p:nvPr>
        </p:nvSpPr>
        <p:spPr>
          <a:xfrm>
            <a:off x="5883275" y="6642100"/>
            <a:ext cx="476250" cy="152400"/>
          </a:xfrm>
          <a:prstGeom prst="rect">
            <a:avLst/>
          </a:prstGeom>
        </p:spPr>
        <p:txBody>
          <a:bodyPr horzOverflow="overflow" lIns="0" tIns="0" rIns="0" bIns="0">
            <a:spAutoFit/>
          </a:bodyPr>
          <a:lstStyle/>
          <a:p>
            <a:pPr algn="l"/>
            <a:r>
              <a:rPr lang="en-US" sz="1000">
                <a:solidFill>
                  <a:srgbClr val="000000">
                    <a:alpha val="50000"/>
                  </a:srgbClr>
                </a:solidFill>
                <a:latin typeface="Aptos" panose="020B0004020202020204" pitchFamily="34" charset="0"/>
              </a:rPr>
              <a:t>Internal </a:t>
            </a:r>
          </a:p>
        </p:txBody>
      </p:sp>
    </p:spTree>
    <p:extLst>
      <p:ext uri="{BB962C8B-B14F-4D97-AF65-F5344CB8AC3E}">
        <p14:creationId xmlns:p14="http://schemas.microsoft.com/office/powerpoint/2010/main" val="2366382592"/>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811" r:id="rId4"/>
    <p:sldLayoutId id="2147483793" r:id="rId5"/>
    <p:sldLayoutId id="2147483817" r:id="rId6"/>
    <p:sldLayoutId id="2147483772" r:id="rId7"/>
    <p:sldLayoutId id="2147483809" r:id="rId8"/>
    <p:sldLayoutId id="2147483810" r:id="rId9"/>
    <p:sldLayoutId id="2147483836" r:id="rId10"/>
    <p:sldLayoutId id="2147483758" r:id="rId11"/>
    <p:sldLayoutId id="2147483771" r:id="rId12"/>
    <p:sldLayoutId id="2147483813" r:id="rId13"/>
    <p:sldLayoutId id="2147483803" r:id="rId14"/>
    <p:sldLayoutId id="2147483802" r:id="rId15"/>
    <p:sldLayoutId id="2147483812" r:id="rId16"/>
    <p:sldLayoutId id="2147483806" r:id="rId17"/>
    <p:sldLayoutId id="2147483808" r:id="rId18"/>
    <p:sldLayoutId id="2147483821" r:id="rId19"/>
    <p:sldLayoutId id="2147483816" r:id="rId20"/>
    <p:sldLayoutId id="2147483787" r:id="rId21"/>
    <p:sldLayoutId id="2147483818" r:id="rId22"/>
    <p:sldLayoutId id="2147483791" r:id="rId23"/>
    <p:sldLayoutId id="2147483819" r:id="rId24"/>
    <p:sldLayoutId id="2147483777" r:id="rId25"/>
    <p:sldLayoutId id="2147483779" r:id="rId26"/>
    <p:sldLayoutId id="2147483780" r:id="rId27"/>
    <p:sldLayoutId id="2147483764" r:id="rId28"/>
    <p:sldLayoutId id="2147483774" r:id="rId29"/>
    <p:sldLayoutId id="2147483784" r:id="rId30"/>
    <p:sldLayoutId id="2147483782" r:id="rId31"/>
    <p:sldLayoutId id="2147483781" r:id="rId32"/>
    <p:sldLayoutId id="2147483820" r:id="rId33"/>
    <p:sldLayoutId id="2147483796" r:id="rId34"/>
    <p:sldLayoutId id="2147483799" r:id="rId35"/>
    <p:sldLayoutId id="2147483783" r:id="rId36"/>
    <p:sldLayoutId id="2147483794" r:id="rId37"/>
    <p:sldLayoutId id="2147483815" r:id="rId38"/>
    <p:sldLayoutId id="2147483789" r:id="rId39"/>
    <p:sldLayoutId id="2147483790" r:id="rId40"/>
    <p:sldLayoutId id="2147483795" r:id="rId41"/>
    <p:sldLayoutId id="2147483804" r:id="rId42"/>
    <p:sldLayoutId id="2147483822" r:id="rId43"/>
    <p:sldLayoutId id="2147483823" r:id="rId44"/>
    <p:sldLayoutId id="2147483824" r:id="rId45"/>
    <p:sldLayoutId id="2147483832" r:id="rId46"/>
    <p:sldLayoutId id="2147483834" r:id="rId47"/>
    <p:sldLayoutId id="2147483835" r:id="rId48"/>
  </p:sldLayoutIdLst>
  <mc:AlternateContent xmlns:mc="http://schemas.openxmlformats.org/markup-compatibility/2006" xmlns:p14="http://schemas.microsoft.com/office/powerpoint/2010/main">
    <mc:Choice Requires="p14">
      <p:transition p14:dur="10"/>
    </mc:Choice>
    <mc:Fallback xmlns="">
      <p:transition/>
    </mc:Fallback>
  </mc:AlternateContent>
  <p:hf hdr="0" ftr="0" dt="0"/>
  <p:txStyles>
    <p:titleStyle>
      <a:lvl1pPr algn="l" defTabSz="470225" rtl="0" eaLnBrk="1" latinLnBrk="0" hangingPunct="1">
        <a:lnSpc>
          <a:spcPct val="90000"/>
        </a:lnSpc>
        <a:spcBef>
          <a:spcPct val="0"/>
        </a:spcBef>
        <a:buNone/>
        <a:defRPr sz="2400" b="1" kern="1200">
          <a:solidFill>
            <a:schemeClr val="bg1"/>
          </a:solidFill>
          <a:latin typeface="Calibri" panose="020F0502020204030204" pitchFamily="34" charset="0"/>
          <a:ea typeface="+mj-ea"/>
          <a:cs typeface="+mj-cs"/>
        </a:defRPr>
      </a:lvl1pPr>
    </p:titleStyle>
    <p:bodyStyle>
      <a:lvl1pPr marL="230188" indent="-230188" algn="l" defTabSz="470225" rtl="0" eaLnBrk="1" latinLnBrk="0" hangingPunct="1">
        <a:lnSpc>
          <a:spcPct val="90000"/>
        </a:lnSpc>
        <a:spcBef>
          <a:spcPts val="926"/>
        </a:spcBef>
        <a:buClrTx/>
        <a:buFont typeface="Wingdings" panose="05000000000000000000" pitchFamily="2" charset="2"/>
        <a:buChar char="§"/>
        <a:defRPr sz="1600" kern="1200">
          <a:solidFill>
            <a:schemeClr val="tx1"/>
          </a:solidFill>
          <a:latin typeface="Calibri" panose="020F0502020204030204" pitchFamily="34" charset="0"/>
          <a:ea typeface="+mn-ea"/>
          <a:cs typeface="+mn-cs"/>
        </a:defRPr>
      </a:lvl1pPr>
      <a:lvl2pPr marL="352669" indent="-117556" algn="l" defTabSz="470225" rtl="0" eaLnBrk="1" latinLnBrk="0" hangingPunct="1">
        <a:lnSpc>
          <a:spcPct val="90000"/>
        </a:lnSpc>
        <a:spcBef>
          <a:spcPts val="51"/>
        </a:spcBef>
        <a:buFont typeface="Arial" panose="020B0604020202020204" pitchFamily="34" charset="0"/>
        <a:buChar char="−"/>
        <a:defRPr sz="1600" kern="1200">
          <a:solidFill>
            <a:schemeClr val="tx1"/>
          </a:solidFill>
          <a:latin typeface="Calibri" panose="020F0502020204030204" pitchFamily="34" charset="0"/>
          <a:ea typeface="+mn-ea"/>
          <a:cs typeface="+mn-cs"/>
        </a:defRPr>
      </a:lvl2pPr>
      <a:lvl3pPr marL="587781" indent="-117556" algn="l" defTabSz="470225" rtl="0" eaLnBrk="1" latinLnBrk="0" hangingPunct="1">
        <a:lnSpc>
          <a:spcPct val="90000"/>
        </a:lnSpc>
        <a:spcBef>
          <a:spcPts val="257"/>
        </a:spcBef>
        <a:buFont typeface="Arial" panose="020B0604020202020204" pitchFamily="34" charset="0"/>
        <a:buChar char="•"/>
        <a:defRPr sz="1600" kern="1200">
          <a:solidFill>
            <a:schemeClr val="tx1"/>
          </a:solidFill>
          <a:latin typeface="Calibri" panose="020F0502020204030204" pitchFamily="34" charset="0"/>
          <a:ea typeface="+mn-ea"/>
          <a:cs typeface="+mn-cs"/>
        </a:defRPr>
      </a:lvl3pPr>
      <a:lvl4pPr marL="822893" indent="-117556" algn="l" defTabSz="470225" rtl="0" eaLnBrk="1" latinLnBrk="0" hangingPunct="1">
        <a:lnSpc>
          <a:spcPct val="90000"/>
        </a:lnSpc>
        <a:spcBef>
          <a:spcPts val="257"/>
        </a:spcBef>
        <a:buFont typeface="Arial" panose="020B0604020202020204" pitchFamily="34" charset="0"/>
        <a:buChar char="•"/>
        <a:defRPr sz="1600" kern="1200">
          <a:solidFill>
            <a:schemeClr val="tx1"/>
          </a:solidFill>
          <a:latin typeface="Calibri" panose="020F0502020204030204" pitchFamily="34" charset="0"/>
          <a:ea typeface="+mn-ea"/>
          <a:cs typeface="+mn-cs"/>
        </a:defRPr>
      </a:lvl4pPr>
      <a:lvl5pPr marL="1058006" indent="-117556" algn="l" defTabSz="470225" rtl="0" eaLnBrk="1" latinLnBrk="0" hangingPunct="1">
        <a:lnSpc>
          <a:spcPct val="90000"/>
        </a:lnSpc>
        <a:spcBef>
          <a:spcPts val="257"/>
        </a:spcBef>
        <a:buFont typeface="Arial" panose="020B0604020202020204" pitchFamily="34" charset="0"/>
        <a:buChar char="•"/>
        <a:defRPr sz="1600" kern="1200">
          <a:solidFill>
            <a:schemeClr val="tx1"/>
          </a:solidFill>
          <a:latin typeface="Calibri" panose="020F0502020204030204" pitchFamily="34" charset="0"/>
          <a:ea typeface="+mn-ea"/>
          <a:cs typeface="+mn-cs"/>
        </a:defRPr>
      </a:lvl5pPr>
      <a:lvl6pPr marL="1293118" indent="-117556" algn="l" defTabSz="470225" rtl="0" eaLnBrk="1" latinLnBrk="0" hangingPunct="1">
        <a:lnSpc>
          <a:spcPct val="90000"/>
        </a:lnSpc>
        <a:spcBef>
          <a:spcPts val="257"/>
        </a:spcBef>
        <a:buFont typeface="Arial" panose="020B0604020202020204" pitchFamily="34" charset="0"/>
        <a:buChar char="•"/>
        <a:defRPr sz="926" kern="1200">
          <a:solidFill>
            <a:schemeClr val="tx1"/>
          </a:solidFill>
          <a:latin typeface="+mn-lt"/>
          <a:ea typeface="+mn-ea"/>
          <a:cs typeface="+mn-cs"/>
        </a:defRPr>
      </a:lvl6pPr>
      <a:lvl7pPr marL="1528230" indent="-117556" algn="l" defTabSz="470225" rtl="0" eaLnBrk="1" latinLnBrk="0" hangingPunct="1">
        <a:lnSpc>
          <a:spcPct val="90000"/>
        </a:lnSpc>
        <a:spcBef>
          <a:spcPts val="257"/>
        </a:spcBef>
        <a:buFont typeface="Arial" panose="020B0604020202020204" pitchFamily="34" charset="0"/>
        <a:buChar char="•"/>
        <a:defRPr sz="926" kern="1200">
          <a:solidFill>
            <a:schemeClr val="tx1"/>
          </a:solidFill>
          <a:latin typeface="+mn-lt"/>
          <a:ea typeface="+mn-ea"/>
          <a:cs typeface="+mn-cs"/>
        </a:defRPr>
      </a:lvl7pPr>
      <a:lvl8pPr marL="1763342" indent="-117556" algn="l" defTabSz="470225" rtl="0" eaLnBrk="1" latinLnBrk="0" hangingPunct="1">
        <a:lnSpc>
          <a:spcPct val="90000"/>
        </a:lnSpc>
        <a:spcBef>
          <a:spcPts val="257"/>
        </a:spcBef>
        <a:buFont typeface="Arial" panose="020B0604020202020204" pitchFamily="34" charset="0"/>
        <a:buChar char="•"/>
        <a:defRPr sz="926" kern="1200">
          <a:solidFill>
            <a:schemeClr val="tx1"/>
          </a:solidFill>
          <a:latin typeface="+mn-lt"/>
          <a:ea typeface="+mn-ea"/>
          <a:cs typeface="+mn-cs"/>
        </a:defRPr>
      </a:lvl8pPr>
      <a:lvl9pPr marL="1998455" indent="-117556" algn="l" defTabSz="470225" rtl="0" eaLnBrk="1" latinLnBrk="0" hangingPunct="1">
        <a:lnSpc>
          <a:spcPct val="90000"/>
        </a:lnSpc>
        <a:spcBef>
          <a:spcPts val="257"/>
        </a:spcBef>
        <a:buFont typeface="Arial" panose="020B0604020202020204" pitchFamily="34" charset="0"/>
        <a:buChar char="•"/>
        <a:defRPr sz="926" kern="1200">
          <a:solidFill>
            <a:schemeClr val="tx1"/>
          </a:solidFill>
          <a:latin typeface="+mn-lt"/>
          <a:ea typeface="+mn-ea"/>
          <a:cs typeface="+mn-cs"/>
        </a:defRPr>
      </a:lvl9pPr>
    </p:bodyStyle>
    <p:otherStyle>
      <a:defPPr>
        <a:defRPr lang="en-US"/>
      </a:defPPr>
      <a:lvl1pPr marL="0" algn="l" defTabSz="470225" rtl="0" eaLnBrk="1" latinLnBrk="0" hangingPunct="1">
        <a:defRPr sz="926" kern="1200">
          <a:solidFill>
            <a:schemeClr val="tx1"/>
          </a:solidFill>
          <a:latin typeface="+mn-lt"/>
          <a:ea typeface="+mn-ea"/>
          <a:cs typeface="+mn-cs"/>
        </a:defRPr>
      </a:lvl1pPr>
      <a:lvl2pPr marL="235112" algn="l" defTabSz="470225" rtl="0" eaLnBrk="1" latinLnBrk="0" hangingPunct="1">
        <a:defRPr sz="926" kern="1200">
          <a:solidFill>
            <a:schemeClr val="tx1"/>
          </a:solidFill>
          <a:latin typeface="+mn-lt"/>
          <a:ea typeface="+mn-ea"/>
          <a:cs typeface="+mn-cs"/>
        </a:defRPr>
      </a:lvl2pPr>
      <a:lvl3pPr marL="470225" algn="l" defTabSz="470225" rtl="0" eaLnBrk="1" latinLnBrk="0" hangingPunct="1">
        <a:defRPr sz="926" kern="1200">
          <a:solidFill>
            <a:schemeClr val="tx1"/>
          </a:solidFill>
          <a:latin typeface="+mn-lt"/>
          <a:ea typeface="+mn-ea"/>
          <a:cs typeface="+mn-cs"/>
        </a:defRPr>
      </a:lvl3pPr>
      <a:lvl4pPr marL="705336" algn="l" defTabSz="470225" rtl="0" eaLnBrk="1" latinLnBrk="0" hangingPunct="1">
        <a:defRPr sz="926" kern="1200">
          <a:solidFill>
            <a:schemeClr val="tx1"/>
          </a:solidFill>
          <a:latin typeface="+mn-lt"/>
          <a:ea typeface="+mn-ea"/>
          <a:cs typeface="+mn-cs"/>
        </a:defRPr>
      </a:lvl4pPr>
      <a:lvl5pPr marL="940450" algn="l" defTabSz="470225" rtl="0" eaLnBrk="1" latinLnBrk="0" hangingPunct="1">
        <a:defRPr sz="926" kern="1200">
          <a:solidFill>
            <a:schemeClr val="tx1"/>
          </a:solidFill>
          <a:latin typeface="+mn-lt"/>
          <a:ea typeface="+mn-ea"/>
          <a:cs typeface="+mn-cs"/>
        </a:defRPr>
      </a:lvl5pPr>
      <a:lvl6pPr marL="1175562" algn="l" defTabSz="470225" rtl="0" eaLnBrk="1" latinLnBrk="0" hangingPunct="1">
        <a:defRPr sz="926" kern="1200">
          <a:solidFill>
            <a:schemeClr val="tx1"/>
          </a:solidFill>
          <a:latin typeface="+mn-lt"/>
          <a:ea typeface="+mn-ea"/>
          <a:cs typeface="+mn-cs"/>
        </a:defRPr>
      </a:lvl6pPr>
      <a:lvl7pPr marL="1410674" algn="l" defTabSz="470225" rtl="0" eaLnBrk="1" latinLnBrk="0" hangingPunct="1">
        <a:defRPr sz="926" kern="1200">
          <a:solidFill>
            <a:schemeClr val="tx1"/>
          </a:solidFill>
          <a:latin typeface="+mn-lt"/>
          <a:ea typeface="+mn-ea"/>
          <a:cs typeface="+mn-cs"/>
        </a:defRPr>
      </a:lvl7pPr>
      <a:lvl8pPr marL="1645786" algn="l" defTabSz="470225" rtl="0" eaLnBrk="1" latinLnBrk="0" hangingPunct="1">
        <a:defRPr sz="926" kern="1200">
          <a:solidFill>
            <a:schemeClr val="tx1"/>
          </a:solidFill>
          <a:latin typeface="+mn-lt"/>
          <a:ea typeface="+mn-ea"/>
          <a:cs typeface="+mn-cs"/>
        </a:defRPr>
      </a:lvl8pPr>
      <a:lvl9pPr marL="1880898" algn="l" defTabSz="470225" rtl="0" eaLnBrk="1" latinLnBrk="0" hangingPunct="1">
        <a:defRPr sz="92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1.xml"/><Relationship Id="rId1" Type="http://schemas.openxmlformats.org/officeDocument/2006/relationships/slideLayout" Target="../slideLayouts/slideLayout3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oleObject" Target="../embeddings/oleObject5.bin"/><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6.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3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8.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705C3-C2A1-4533-A2E8-46701A294F89}"/>
              </a:ext>
            </a:extLst>
          </p:cNvPr>
          <p:cNvSpPr>
            <a:spLocks noGrp="1"/>
          </p:cNvSpPr>
          <p:nvPr>
            <p:ph type="ctrTitle"/>
          </p:nvPr>
        </p:nvSpPr>
        <p:spPr/>
        <p:txBody>
          <a:bodyPr/>
          <a:lstStyle/>
          <a:p>
            <a:pPr marL="6350" indent="-6350"/>
            <a:r>
              <a:rPr lang="en-US">
                <a:latin typeface="Arial"/>
                <a:ea typeface="MS PGothic"/>
                <a:cs typeface="Arial"/>
              </a:rPr>
              <a:t>EPSS Risk Model</a:t>
            </a:r>
            <a:endParaRPr lang="en-US" dirty="0"/>
          </a:p>
        </p:txBody>
      </p:sp>
    </p:spTree>
    <p:extLst>
      <p:ext uri="{BB962C8B-B14F-4D97-AF65-F5344CB8AC3E}">
        <p14:creationId xmlns:p14="http://schemas.microsoft.com/office/powerpoint/2010/main" val="34594361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6C07E-E22D-C962-E406-7B39CE905D5F}"/>
            </a:ext>
          </a:extLst>
        </p:cNvPr>
        <p:cNvGrpSpPr/>
        <p:nvPr/>
      </p:nvGrpSpPr>
      <p:grpSpPr>
        <a:xfrm>
          <a:off x="0" y="0"/>
          <a:ext cx="0" cy="0"/>
          <a:chOff x="0" y="0"/>
          <a:chExt cx="0" cy="0"/>
        </a:xfrm>
      </p:grpSpPr>
      <p:pic>
        <p:nvPicPr>
          <p:cNvPr id="3" name="Picture 2" descr="A diagram of a problem&#10;&#10;AI-generated content may be incorrect.">
            <a:extLst>
              <a:ext uri="{FF2B5EF4-FFF2-40B4-BE49-F238E27FC236}">
                <a16:creationId xmlns:a16="http://schemas.microsoft.com/office/drawing/2014/main" id="{28B74606-E44F-ED90-C78A-E383D2003EB8}"/>
              </a:ext>
            </a:extLst>
          </p:cNvPr>
          <p:cNvPicPr>
            <a:picLocks noChangeAspect="1"/>
          </p:cNvPicPr>
          <p:nvPr/>
        </p:nvPicPr>
        <p:blipFill>
          <a:blip r:embed="rId3"/>
          <a:stretch>
            <a:fillRect/>
          </a:stretch>
        </p:blipFill>
        <p:spPr>
          <a:xfrm>
            <a:off x="7255376" y="1986338"/>
            <a:ext cx="3571766" cy="3904180"/>
          </a:xfrm>
          <a:prstGeom prst="rect">
            <a:avLst/>
          </a:prstGeom>
        </p:spPr>
      </p:pic>
      <p:sp>
        <p:nvSpPr>
          <p:cNvPr id="6" name="Title 1">
            <a:extLst>
              <a:ext uri="{FF2B5EF4-FFF2-40B4-BE49-F238E27FC236}">
                <a16:creationId xmlns:a16="http://schemas.microsoft.com/office/drawing/2014/main" id="{CCAD6C38-90C1-F147-2E85-D3B9B4490B99}"/>
              </a:ext>
            </a:extLst>
          </p:cNvPr>
          <p:cNvSpPr txBox="1">
            <a:spLocks/>
          </p:cNvSpPr>
          <p:nvPr/>
        </p:nvSpPr>
        <p:spPr>
          <a:xfrm>
            <a:off x="1453019" y="1"/>
            <a:ext cx="10538565" cy="118997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3600" b="1" kern="1200">
                <a:solidFill>
                  <a:schemeClr val="bg1"/>
                </a:solidFill>
                <a:latin typeface="Arial" panose="020B0604020202020204" pitchFamily="34" charset="0"/>
                <a:ea typeface="MS PGothic" panose="020B0600070205080204" pitchFamily="34" charset="-128"/>
                <a:cs typeface="Arial" panose="020B0604020202020204" pitchFamily="34" charset="0"/>
              </a:defRPr>
            </a:lvl1pPr>
          </a:lstStyle>
          <a:p>
            <a:pPr>
              <a:defRPr/>
            </a:pPr>
            <a:r>
              <a:rPr lang="en-US" b="0">
                <a:solidFill>
                  <a:sysClr val="window" lastClr="FFFFFF"/>
                </a:solidFill>
                <a:latin typeface="Arial"/>
                <a:ea typeface="MS PGothic"/>
                <a:cs typeface="Arial"/>
              </a:rPr>
              <a:t>EPSS Model Overview 1/2 </a:t>
            </a:r>
            <a:endParaRPr lang="en-US">
              <a:solidFill>
                <a:sysClr val="window" lastClr="FFFFFF"/>
              </a:solidFill>
            </a:endParaRPr>
          </a:p>
        </p:txBody>
      </p:sp>
      <p:sp>
        <p:nvSpPr>
          <p:cNvPr id="5" name="TextBox 3">
            <a:extLst>
              <a:ext uri="{FF2B5EF4-FFF2-40B4-BE49-F238E27FC236}">
                <a16:creationId xmlns:a16="http://schemas.microsoft.com/office/drawing/2014/main" id="{63D8382E-CC0F-DB41-5E61-14FDBC98DBA8}"/>
              </a:ext>
            </a:extLst>
          </p:cNvPr>
          <p:cNvSpPr txBox="1">
            <a:spLocks noChangeArrowheads="1"/>
          </p:cNvSpPr>
          <p:nvPr/>
        </p:nvSpPr>
        <p:spPr bwMode="auto">
          <a:xfrm>
            <a:off x="1739395" y="5330896"/>
            <a:ext cx="26802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1pPr>
            <a:lvl2pPr marL="742950" indent="-285750"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2pPr>
            <a:lvl3pPr marL="1143000" indent="-228600"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3pPr>
            <a:lvl4pPr marL="1600200" indent="-228600"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4pPr>
            <a:lvl5pPr marL="2057400" indent="-228600"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5pPr>
            <a:lvl6pPr marL="2514600" indent="-228600" algn="l" defTabSz="4572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6pPr>
            <a:lvl7pPr marL="2971800" indent="-228600" algn="l" defTabSz="4572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7pPr>
            <a:lvl8pPr marL="3429000" indent="-228600" algn="l" defTabSz="4572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8pPr>
            <a:lvl9pPr marL="3886200" indent="-228600" algn="l" defTabSz="4572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9pPr>
          </a:lstStyle>
          <a:p>
            <a:pPr algn="ctr" eaLnBrk="1" hangingPunct="1"/>
            <a:r>
              <a:rPr lang="en-US" altLang="en-US" sz="2800" b="1">
                <a:solidFill>
                  <a:srgbClr val="000000"/>
                </a:solidFill>
                <a:latin typeface="Calibri"/>
                <a:ea typeface="Calibri"/>
                <a:cs typeface="Calibri"/>
              </a:rPr>
              <a:t>Likelihood </a:t>
            </a:r>
            <a:r>
              <a:rPr lang="en-US" altLang="en-US" sz="2000" b="1">
                <a:solidFill>
                  <a:srgbClr val="000000"/>
                </a:solidFill>
                <a:latin typeface="Calibri"/>
                <a:ea typeface="Calibri"/>
                <a:cs typeface="Calibri"/>
              </a:rPr>
              <a:t>(outage-minutes/year)</a:t>
            </a:r>
            <a:endParaRPr lang="en-US" altLang="en-US" sz="2000" b="1">
              <a:solidFill>
                <a:srgbClr val="000000"/>
              </a:solidFill>
              <a:latin typeface="Calibri" panose="020F0502020204030204" pitchFamily="34" charset="0"/>
            </a:endParaRPr>
          </a:p>
        </p:txBody>
      </p:sp>
      <p:sp>
        <p:nvSpPr>
          <p:cNvPr id="8" name="Rectangle 7">
            <a:extLst>
              <a:ext uri="{FF2B5EF4-FFF2-40B4-BE49-F238E27FC236}">
                <a16:creationId xmlns:a16="http://schemas.microsoft.com/office/drawing/2014/main" id="{8D40290A-53F8-83A8-8E70-98FF369F0FA9}"/>
              </a:ext>
            </a:extLst>
          </p:cNvPr>
          <p:cNvSpPr/>
          <p:nvPr/>
        </p:nvSpPr>
        <p:spPr>
          <a:xfrm>
            <a:off x="1485452" y="2378091"/>
            <a:ext cx="4023589" cy="2991699"/>
          </a:xfrm>
          <a:prstGeom prst="rect">
            <a:avLst/>
          </a:prstGeom>
          <a:solidFill>
            <a:srgbClr val="DBE4A3"/>
          </a:solidFill>
          <a:ln w="50800" cap="flat">
            <a:solidFill>
              <a:srgbClr val="C00000"/>
            </a:solidFill>
            <a:prstDash val="solid"/>
          </a:ln>
        </p:spPr>
        <p:txBody>
          <a:bodyPr anchor="ctr" anchorCtr="1"/>
          <a:lstStyle>
            <a:defPPr>
              <a:defRPr lang="en-US"/>
            </a:defPPr>
            <a:lvl1pPr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5pPr>
            <a:lvl6pPr marL="2286000" algn="l" defTabSz="914400" rtl="0" eaLnBrk="1" latinLnBrk="0" hangingPunct="1">
              <a:defRPr kern="1200">
                <a:solidFill>
                  <a:schemeClr val="tx1"/>
                </a:solidFill>
                <a:latin typeface="Aptos" panose="020B0004020202020204" pitchFamily="34" charset="0"/>
                <a:ea typeface="+mn-ea"/>
                <a:cs typeface="+mn-cs"/>
              </a:defRPr>
            </a:lvl6pPr>
            <a:lvl7pPr marL="2743200" algn="l" defTabSz="914400" rtl="0" eaLnBrk="1" latinLnBrk="0" hangingPunct="1">
              <a:defRPr kern="1200">
                <a:solidFill>
                  <a:schemeClr val="tx1"/>
                </a:solidFill>
                <a:latin typeface="Aptos" panose="020B0004020202020204" pitchFamily="34" charset="0"/>
                <a:ea typeface="+mn-ea"/>
                <a:cs typeface="+mn-cs"/>
              </a:defRPr>
            </a:lvl7pPr>
            <a:lvl8pPr marL="3200400" algn="l" defTabSz="914400" rtl="0" eaLnBrk="1" latinLnBrk="0" hangingPunct="1">
              <a:defRPr kern="1200">
                <a:solidFill>
                  <a:schemeClr val="tx1"/>
                </a:solidFill>
                <a:latin typeface="Aptos" panose="020B0004020202020204" pitchFamily="34" charset="0"/>
                <a:ea typeface="+mn-ea"/>
                <a:cs typeface="+mn-cs"/>
              </a:defRPr>
            </a:lvl8pPr>
            <a:lvl9pPr marL="3657600" algn="l" defTabSz="914400" rtl="0" eaLnBrk="1" latinLnBrk="0" hangingPunct="1">
              <a:defRPr kern="1200">
                <a:solidFill>
                  <a:schemeClr val="tx1"/>
                </a:solidFill>
                <a:latin typeface="Aptos" panose="020B0004020202020204" pitchFamily="34" charset="0"/>
                <a:ea typeface="+mn-ea"/>
                <a:cs typeface="+mn-cs"/>
              </a:defRPr>
            </a:lvl9pPr>
          </a:lstStyle>
          <a:p>
            <a:pPr algn="ctr" defTabSz="457200" eaLnBrk="1" fontAlgn="auto" hangingPunct="1">
              <a:spcBef>
                <a:spcPts val="0"/>
              </a:spcBef>
              <a:spcAft>
                <a:spcPts val="0"/>
              </a:spcAft>
              <a:defRPr sz="1800" b="0" i="0" u="none" strike="noStrike" kern="0" cap="none" spc="0" baseline="0">
                <a:solidFill>
                  <a:srgbClr val="000000"/>
                </a:solidFill>
                <a:uFillTx/>
              </a:defRPr>
            </a:pPr>
            <a:endParaRPr lang="en-US" kern="0">
              <a:solidFill>
                <a:srgbClr val="FFFFFF"/>
              </a:solidFill>
              <a:highlight>
                <a:srgbClr val="00FFFF"/>
              </a:highlight>
              <a:latin typeface="Calibri"/>
            </a:endParaRPr>
          </a:p>
        </p:txBody>
      </p:sp>
      <p:sp>
        <p:nvSpPr>
          <p:cNvPr id="11" name="TextBox 4">
            <a:extLst>
              <a:ext uri="{FF2B5EF4-FFF2-40B4-BE49-F238E27FC236}">
                <a16:creationId xmlns:a16="http://schemas.microsoft.com/office/drawing/2014/main" id="{7DCD59DB-0BBA-7F99-4660-2EC9F5480026}"/>
              </a:ext>
            </a:extLst>
          </p:cNvPr>
          <p:cNvSpPr txBox="1">
            <a:spLocks noChangeArrowheads="1"/>
          </p:cNvSpPr>
          <p:nvPr/>
        </p:nvSpPr>
        <p:spPr bwMode="auto">
          <a:xfrm rot="16200000">
            <a:off x="-443444" y="3550682"/>
            <a:ext cx="224415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defPPr>
              <a:defRPr lang="en-US"/>
            </a:defPPr>
            <a:lvl1pPr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1pPr>
            <a:lvl2pPr marL="742950" indent="-285750"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2pPr>
            <a:lvl3pPr marL="1143000" indent="-228600"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3pPr>
            <a:lvl4pPr marL="1600200" indent="-228600"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4pPr>
            <a:lvl5pPr marL="2057400" indent="-228600"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5pPr>
            <a:lvl6pPr marL="2514600" indent="-228600" algn="l" defTabSz="4572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6pPr>
            <a:lvl7pPr marL="2971800" indent="-228600" algn="l" defTabSz="4572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7pPr>
            <a:lvl8pPr marL="3429000" indent="-228600" algn="l" defTabSz="4572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8pPr>
            <a:lvl9pPr marL="3886200" indent="-228600" algn="l" defTabSz="4572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9pPr>
          </a:lstStyle>
          <a:p>
            <a:pPr algn="ctr" eaLnBrk="1" hangingPunct="1"/>
            <a:r>
              <a:rPr lang="en-US" altLang="en-US" sz="2800" b="1">
                <a:solidFill>
                  <a:srgbClr val="000000"/>
                </a:solidFill>
                <a:latin typeface="Calibri"/>
                <a:ea typeface="Calibri"/>
                <a:cs typeface="Calibri"/>
              </a:rPr>
              <a:t>Consequence </a:t>
            </a:r>
            <a:r>
              <a:rPr lang="en-US" altLang="en-US" sz="2000" b="1">
                <a:solidFill>
                  <a:srgbClr val="000000"/>
                </a:solidFill>
                <a:latin typeface="Calibri"/>
                <a:ea typeface="Calibri"/>
                <a:cs typeface="Calibri"/>
              </a:rPr>
              <a:t>($/outage-minute)</a:t>
            </a:r>
            <a:endParaRPr lang="en-US" altLang="en-US" sz="2000" b="1">
              <a:solidFill>
                <a:srgbClr val="000000"/>
              </a:solidFill>
              <a:latin typeface="Calibri" panose="020F0502020204030204" pitchFamily="34" charset="0"/>
              <a:ea typeface="Calibri"/>
              <a:cs typeface="Calibri"/>
            </a:endParaRPr>
          </a:p>
        </p:txBody>
      </p:sp>
      <p:sp>
        <p:nvSpPr>
          <p:cNvPr id="13" name="Rectangle 12">
            <a:extLst>
              <a:ext uri="{FF2B5EF4-FFF2-40B4-BE49-F238E27FC236}">
                <a16:creationId xmlns:a16="http://schemas.microsoft.com/office/drawing/2014/main" id="{2475C81A-FE4B-3B76-D663-ABE90DFF7CF6}"/>
              </a:ext>
            </a:extLst>
          </p:cNvPr>
          <p:cNvSpPr/>
          <p:nvPr/>
        </p:nvSpPr>
        <p:spPr>
          <a:xfrm>
            <a:off x="1471966" y="2380455"/>
            <a:ext cx="4018423" cy="86426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sz="2300">
                <a:solidFill>
                  <a:srgbClr val="000000"/>
                </a:solidFill>
              </a:rPr>
              <a:t>Incremental Sustained Outage Risk from EPSS enablement</a:t>
            </a:r>
            <a:endParaRPr lang="en-US" sz="2300">
              <a:solidFill>
                <a:srgbClr val="000000"/>
              </a:solidFill>
              <a:ea typeface="Calibri"/>
              <a:cs typeface="Calibri"/>
            </a:endParaRPr>
          </a:p>
        </p:txBody>
      </p:sp>
      <p:sp>
        <p:nvSpPr>
          <p:cNvPr id="17" name="TextBox 3">
            <a:extLst>
              <a:ext uri="{FF2B5EF4-FFF2-40B4-BE49-F238E27FC236}">
                <a16:creationId xmlns:a16="http://schemas.microsoft.com/office/drawing/2014/main" id="{F4EB6BEB-83C7-00CC-B437-019E62978AC3}"/>
              </a:ext>
            </a:extLst>
          </p:cNvPr>
          <p:cNvSpPr txBox="1"/>
          <p:nvPr/>
        </p:nvSpPr>
        <p:spPr>
          <a:xfrm>
            <a:off x="1292656" y="1159225"/>
            <a:ext cx="10475913" cy="830997"/>
          </a:xfrm>
          <a:prstGeom prst="rect">
            <a:avLst/>
          </a:prstGeom>
          <a:noFill/>
          <a:ln cap="flat">
            <a:noFill/>
          </a:ln>
        </p:spPr>
        <p:txBody>
          <a:bodyPr lIns="91440" tIns="45720" rIns="91440" bIns="45720" anchor="t">
            <a:spAutoFit/>
          </a:bodyPr>
          <a:lstStyle>
            <a:defPPr>
              <a:defRPr lang="en-US"/>
            </a:defPPr>
            <a:lvl1pPr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5pPr>
            <a:lvl6pPr marL="2286000" algn="l" defTabSz="914400" rtl="0" eaLnBrk="1" latinLnBrk="0" hangingPunct="1">
              <a:defRPr kern="1200">
                <a:solidFill>
                  <a:schemeClr val="tx1"/>
                </a:solidFill>
                <a:latin typeface="Aptos" panose="020B0004020202020204" pitchFamily="34" charset="0"/>
                <a:ea typeface="+mn-ea"/>
                <a:cs typeface="+mn-cs"/>
              </a:defRPr>
            </a:lvl6pPr>
            <a:lvl7pPr marL="2743200" algn="l" defTabSz="914400" rtl="0" eaLnBrk="1" latinLnBrk="0" hangingPunct="1">
              <a:defRPr kern="1200">
                <a:solidFill>
                  <a:schemeClr val="tx1"/>
                </a:solidFill>
                <a:latin typeface="Aptos" panose="020B0004020202020204" pitchFamily="34" charset="0"/>
                <a:ea typeface="+mn-ea"/>
                <a:cs typeface="+mn-cs"/>
              </a:defRPr>
            </a:lvl7pPr>
            <a:lvl8pPr marL="3200400" algn="l" defTabSz="914400" rtl="0" eaLnBrk="1" latinLnBrk="0" hangingPunct="1">
              <a:defRPr kern="1200">
                <a:solidFill>
                  <a:schemeClr val="tx1"/>
                </a:solidFill>
                <a:latin typeface="Aptos" panose="020B0004020202020204" pitchFamily="34" charset="0"/>
                <a:ea typeface="+mn-ea"/>
                <a:cs typeface="+mn-cs"/>
              </a:defRPr>
            </a:lvl8pPr>
            <a:lvl9pPr marL="3657600" algn="l" defTabSz="914400" rtl="0" eaLnBrk="1" latinLnBrk="0" hangingPunct="1">
              <a:defRPr kern="1200">
                <a:solidFill>
                  <a:schemeClr val="tx1"/>
                </a:solidFill>
                <a:latin typeface="Aptos" panose="020B0004020202020204" pitchFamily="34" charset="0"/>
                <a:ea typeface="+mn-ea"/>
                <a:cs typeface="+mn-cs"/>
              </a:defRPr>
            </a:lvl9pPr>
          </a:lstStyle>
          <a:p>
            <a:pPr>
              <a:spcBef>
                <a:spcPts val="0"/>
              </a:spcBef>
              <a:spcAft>
                <a:spcPts val="0"/>
              </a:spcAft>
              <a:defRPr sz="1800" b="0" i="0" u="none" strike="noStrike" kern="0" cap="none" spc="0" baseline="0">
                <a:solidFill>
                  <a:srgbClr val="000000"/>
                </a:solidFill>
                <a:uFillTx/>
              </a:defRPr>
            </a:pPr>
            <a:r>
              <a:rPr lang="en-US" sz="2400" b="1" kern="0">
                <a:solidFill>
                  <a:srgbClr val="000000"/>
                </a:solidFill>
                <a:latin typeface="Calibri"/>
                <a:ea typeface="Calibri"/>
                <a:cs typeface="Calibri"/>
              </a:rPr>
              <a:t>Enabling EPSS increases outage risk to improve safety, by converting momentary outages into sustained outages, and by impacting more customers per outage.</a:t>
            </a:r>
            <a:endParaRPr lang="en-US" b="1">
              <a:latin typeface="Calibri"/>
            </a:endParaRPr>
          </a:p>
        </p:txBody>
      </p:sp>
      <p:sp>
        <p:nvSpPr>
          <p:cNvPr id="23" name="Rectangle 22">
            <a:extLst>
              <a:ext uri="{FF2B5EF4-FFF2-40B4-BE49-F238E27FC236}">
                <a16:creationId xmlns:a16="http://schemas.microsoft.com/office/drawing/2014/main" id="{9558EC42-E669-741E-E060-EFFB6224E0A9}"/>
              </a:ext>
            </a:extLst>
          </p:cNvPr>
          <p:cNvSpPr/>
          <p:nvPr/>
        </p:nvSpPr>
        <p:spPr>
          <a:xfrm>
            <a:off x="1470669" y="3257282"/>
            <a:ext cx="3360026" cy="2132795"/>
          </a:xfrm>
          <a:prstGeom prst="rect">
            <a:avLst/>
          </a:prstGeom>
          <a:noFill/>
          <a:ln w="571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7F856DF-6C1F-60B5-89E6-D41D25D76D82}"/>
              </a:ext>
            </a:extLst>
          </p:cNvPr>
          <p:cNvSpPr>
            <a:spLocks noChangeArrowheads="1"/>
          </p:cNvSpPr>
          <p:nvPr/>
        </p:nvSpPr>
        <p:spPr bwMode="auto">
          <a:xfrm>
            <a:off x="1445717" y="3269538"/>
            <a:ext cx="3360026" cy="2110902"/>
          </a:xfrm>
          <a:prstGeom prst="rect">
            <a:avLst/>
          </a:prstGeom>
          <a:solidFill>
            <a:srgbClr val="FFC000"/>
          </a:solidFill>
          <a:ln>
            <a:noFill/>
          </a:ln>
        </p:spPr>
        <p:txBody>
          <a:bodyPr anchor="ctr" anchorCtr="1"/>
          <a:lstStyle>
            <a:defPPr>
              <a:defRPr lang="en-US"/>
            </a:defPPr>
            <a:lvl1pPr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1pPr>
            <a:lvl2pPr marL="742950" indent="-285750"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2pPr>
            <a:lvl3pPr marL="1143000" indent="-228600"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3pPr>
            <a:lvl4pPr marL="1600200" indent="-228600"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4pPr>
            <a:lvl5pPr marL="2057400" indent="-228600" algn="l" defTabSz="457200" rtl="0" eaLnBrk="0" fontAlgn="base" hangingPunct="0">
              <a:spcBef>
                <a:spcPct val="0"/>
              </a:spcBef>
              <a:spcAft>
                <a:spcPct val="0"/>
              </a:spcAft>
              <a:defRPr kern="1200">
                <a:solidFill>
                  <a:schemeClr val="tx1"/>
                </a:solidFill>
                <a:latin typeface="Aptos" panose="020B0004020202020204" pitchFamily="34" charset="0"/>
                <a:ea typeface="+mn-ea"/>
                <a:cs typeface="+mn-cs"/>
              </a:defRPr>
            </a:lvl5pPr>
            <a:lvl6pPr marL="2514600" indent="-228600" algn="l" defTabSz="4572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6pPr>
            <a:lvl7pPr marL="2971800" indent="-228600" algn="l" defTabSz="4572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7pPr>
            <a:lvl8pPr marL="3429000" indent="-228600" algn="l" defTabSz="4572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8pPr>
            <a:lvl9pPr marL="3886200" indent="-228600" algn="l" defTabSz="4572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9pPr>
          </a:lstStyle>
          <a:p>
            <a:pPr algn="ctr" eaLnBrk="1" hangingPunct="1"/>
            <a:endParaRPr lang="en-US" altLang="en-US">
              <a:solidFill>
                <a:srgbClr val="FFFFFF"/>
              </a:solidFill>
              <a:latin typeface="Calibri" panose="020F0502020204030204" pitchFamily="34" charset="0"/>
            </a:endParaRPr>
          </a:p>
        </p:txBody>
      </p:sp>
      <p:sp>
        <p:nvSpPr>
          <p:cNvPr id="27" name="Rectangle 26">
            <a:extLst>
              <a:ext uri="{FF2B5EF4-FFF2-40B4-BE49-F238E27FC236}">
                <a16:creationId xmlns:a16="http://schemas.microsoft.com/office/drawing/2014/main" id="{62AA091D-5F3F-2BCE-1A5B-0CC0FD148980}"/>
              </a:ext>
            </a:extLst>
          </p:cNvPr>
          <p:cNvSpPr/>
          <p:nvPr/>
        </p:nvSpPr>
        <p:spPr>
          <a:xfrm>
            <a:off x="2274377" y="4006225"/>
            <a:ext cx="1797315" cy="58272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en-US" sz="2300">
                <a:solidFill>
                  <a:srgbClr val="000000"/>
                </a:solidFill>
                <a:ea typeface="+mn-lt"/>
                <a:cs typeface="+mn-lt"/>
              </a:rPr>
              <a:t>Baseline Sustained Outage Risk</a:t>
            </a:r>
            <a:endParaRPr lang="en-US"/>
          </a:p>
        </p:txBody>
      </p:sp>
      <p:cxnSp>
        <p:nvCxnSpPr>
          <p:cNvPr id="29" name="Straight Arrow Connector 28">
            <a:extLst>
              <a:ext uri="{FF2B5EF4-FFF2-40B4-BE49-F238E27FC236}">
                <a16:creationId xmlns:a16="http://schemas.microsoft.com/office/drawing/2014/main" id="{410D8C42-BA9B-FCD8-A62A-332F9A59AAE8}"/>
              </a:ext>
            </a:extLst>
          </p:cNvPr>
          <p:cNvCxnSpPr>
            <a:cxnSpLocks/>
          </p:cNvCxnSpPr>
          <p:nvPr/>
        </p:nvCxnSpPr>
        <p:spPr bwMode="auto">
          <a:xfrm flipV="1">
            <a:off x="1433074" y="5390388"/>
            <a:ext cx="4814282" cy="1"/>
          </a:xfrm>
          <a:prstGeom prst="straightConnector1">
            <a:avLst/>
          </a:prstGeom>
          <a:noFill/>
          <a:ln w="57150">
            <a:solidFill>
              <a:srgbClr val="000000"/>
            </a:solidFill>
            <a:miter lim="800000"/>
            <a:headEnd/>
            <a:tailEnd type="arrow" w="med" len="med"/>
          </a:ln>
          <a:extLst>
            <a:ext uri="{909E8E84-426E-40DD-AFC4-6F175D3DCCD1}">
              <a14:hiddenFill xmlns:a14="http://schemas.microsoft.com/office/drawing/2010/main">
                <a:noFill/>
              </a14:hiddenFill>
            </a:ext>
          </a:extLst>
        </p:spPr>
      </p:cxnSp>
      <p:cxnSp>
        <p:nvCxnSpPr>
          <p:cNvPr id="31" name="Straight Arrow Connector 30">
            <a:extLst>
              <a:ext uri="{FF2B5EF4-FFF2-40B4-BE49-F238E27FC236}">
                <a16:creationId xmlns:a16="http://schemas.microsoft.com/office/drawing/2014/main" id="{0B5A73F0-9C86-8F2C-3F50-47C17D6B69A7}"/>
              </a:ext>
            </a:extLst>
          </p:cNvPr>
          <p:cNvCxnSpPr>
            <a:cxnSpLocks/>
          </p:cNvCxnSpPr>
          <p:nvPr/>
        </p:nvCxnSpPr>
        <p:spPr bwMode="auto">
          <a:xfrm flipH="1" flipV="1">
            <a:off x="1457960" y="1945064"/>
            <a:ext cx="6223" cy="3464393"/>
          </a:xfrm>
          <a:prstGeom prst="straightConnector1">
            <a:avLst/>
          </a:prstGeom>
          <a:noFill/>
          <a:ln w="57150">
            <a:solidFill>
              <a:srgbClr val="000000"/>
            </a:solidFill>
            <a:miter lim="800000"/>
            <a:headEnd/>
            <a:tailEnd type="arrow" w="med" len="med"/>
          </a:ln>
          <a:extLst>
            <a:ext uri="{909E8E84-426E-40DD-AFC4-6F175D3DCCD1}">
              <a14:hiddenFill xmlns:a14="http://schemas.microsoft.com/office/drawing/2010/main">
                <a:noFill/>
              </a14:hiddenFill>
            </a:ext>
          </a:extLst>
        </p:spPr>
      </p:cxnSp>
      <p:cxnSp>
        <p:nvCxnSpPr>
          <p:cNvPr id="33" name="Straight Arrow Connector 32">
            <a:extLst>
              <a:ext uri="{FF2B5EF4-FFF2-40B4-BE49-F238E27FC236}">
                <a16:creationId xmlns:a16="http://schemas.microsoft.com/office/drawing/2014/main" id="{CE584865-2100-B6E3-3AD5-2781C29B6AD9}"/>
              </a:ext>
            </a:extLst>
          </p:cNvPr>
          <p:cNvCxnSpPr/>
          <p:nvPr/>
        </p:nvCxnSpPr>
        <p:spPr>
          <a:xfrm>
            <a:off x="4832838" y="5386142"/>
            <a:ext cx="1996" cy="89167"/>
          </a:xfrm>
          <a:prstGeom prst="straightConnector1">
            <a:avLst/>
          </a:prstGeom>
          <a:ln w="28575">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887F70EE-D013-9E7C-5670-92B35C8E791E}"/>
              </a:ext>
            </a:extLst>
          </p:cNvPr>
          <p:cNvCxnSpPr>
            <a:cxnSpLocks/>
          </p:cNvCxnSpPr>
          <p:nvPr/>
        </p:nvCxnSpPr>
        <p:spPr>
          <a:xfrm>
            <a:off x="5508756" y="5386140"/>
            <a:ext cx="1996" cy="89167"/>
          </a:xfrm>
          <a:prstGeom prst="straightConnector1">
            <a:avLst/>
          </a:prstGeom>
          <a:ln w="28575">
            <a:solidFill>
              <a:srgbClr val="000000"/>
            </a:solidFill>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06F209A1-876A-1480-E446-34DCF22A358C}"/>
              </a:ext>
            </a:extLst>
          </p:cNvPr>
          <p:cNvSpPr txBox="1"/>
          <p:nvPr/>
        </p:nvSpPr>
        <p:spPr>
          <a:xfrm>
            <a:off x="4526616" y="5428871"/>
            <a:ext cx="1509756"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i="1">
                <a:solidFill>
                  <a:srgbClr val="000000"/>
                </a:solidFill>
                <a:ea typeface="Calibri"/>
                <a:cs typeface="Calibri"/>
              </a:rPr>
              <a:t>disabled          enabled</a:t>
            </a:r>
          </a:p>
        </p:txBody>
      </p:sp>
      <p:sp>
        <p:nvSpPr>
          <p:cNvPr id="39" name="TextBox 38">
            <a:extLst>
              <a:ext uri="{FF2B5EF4-FFF2-40B4-BE49-F238E27FC236}">
                <a16:creationId xmlns:a16="http://schemas.microsoft.com/office/drawing/2014/main" id="{DCD4D1B4-3876-633F-A2BE-7B652F3D52E4}"/>
              </a:ext>
            </a:extLst>
          </p:cNvPr>
          <p:cNvSpPr txBox="1"/>
          <p:nvPr/>
        </p:nvSpPr>
        <p:spPr>
          <a:xfrm>
            <a:off x="4709105" y="5549937"/>
            <a:ext cx="90442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a:solidFill>
                  <a:srgbClr val="000000"/>
                </a:solidFill>
                <a:ea typeface="Calibri"/>
                <a:cs typeface="Calibri"/>
              </a:rPr>
              <a:t>EPSS</a:t>
            </a:r>
          </a:p>
        </p:txBody>
      </p:sp>
      <p:sp>
        <p:nvSpPr>
          <p:cNvPr id="41" name="TextBox 40">
            <a:extLst>
              <a:ext uri="{FF2B5EF4-FFF2-40B4-BE49-F238E27FC236}">
                <a16:creationId xmlns:a16="http://schemas.microsoft.com/office/drawing/2014/main" id="{DA8F137F-2EBA-FD5B-4DD6-CDFCB27EACD1}"/>
              </a:ext>
            </a:extLst>
          </p:cNvPr>
          <p:cNvSpPr txBox="1"/>
          <p:nvPr/>
        </p:nvSpPr>
        <p:spPr>
          <a:xfrm rot="16200000">
            <a:off x="454447" y="2664336"/>
            <a:ext cx="1599614" cy="2534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i="1">
                <a:solidFill>
                  <a:srgbClr val="000000"/>
                </a:solidFill>
                <a:ea typeface="Calibri"/>
                <a:cs typeface="Calibri"/>
              </a:rPr>
              <a:t>disabled                 enabled</a:t>
            </a:r>
          </a:p>
        </p:txBody>
      </p:sp>
      <p:sp>
        <p:nvSpPr>
          <p:cNvPr id="44" name="TextBox 43">
            <a:extLst>
              <a:ext uri="{FF2B5EF4-FFF2-40B4-BE49-F238E27FC236}">
                <a16:creationId xmlns:a16="http://schemas.microsoft.com/office/drawing/2014/main" id="{5633E082-A83D-AA21-A435-26C8B847C2E8}"/>
              </a:ext>
            </a:extLst>
          </p:cNvPr>
          <p:cNvSpPr txBox="1"/>
          <p:nvPr/>
        </p:nvSpPr>
        <p:spPr>
          <a:xfrm rot="16200000">
            <a:off x="652273" y="2656752"/>
            <a:ext cx="90442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a:solidFill>
                  <a:srgbClr val="000000"/>
                </a:solidFill>
                <a:ea typeface="Calibri"/>
                <a:cs typeface="Calibri"/>
              </a:rPr>
              <a:t>EPSS</a:t>
            </a:r>
          </a:p>
        </p:txBody>
      </p:sp>
      <p:sp>
        <p:nvSpPr>
          <p:cNvPr id="48" name="TextBox 47">
            <a:extLst>
              <a:ext uri="{FF2B5EF4-FFF2-40B4-BE49-F238E27FC236}">
                <a16:creationId xmlns:a16="http://schemas.microsoft.com/office/drawing/2014/main" id="{62E29C9B-7D4A-8BEA-CC4F-C9216CA0984D}"/>
              </a:ext>
            </a:extLst>
          </p:cNvPr>
          <p:cNvSpPr txBox="1"/>
          <p:nvPr/>
        </p:nvSpPr>
        <p:spPr>
          <a:xfrm>
            <a:off x="97896" y="6044407"/>
            <a:ext cx="632683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rgbClr val="000000"/>
                </a:solidFill>
                <a:ea typeface="Calibri"/>
                <a:cs typeface="Calibri"/>
              </a:rPr>
              <a:t>Why Likelihood Increases?</a:t>
            </a:r>
            <a:r>
              <a:rPr lang="en-US">
                <a:solidFill>
                  <a:srgbClr val="000000"/>
                </a:solidFill>
                <a:ea typeface="Calibri"/>
                <a:cs typeface="Calibri"/>
              </a:rPr>
              <a:t> </a:t>
            </a:r>
            <a:r>
              <a:rPr lang="en-US" i="1">
                <a:solidFill>
                  <a:srgbClr val="000000"/>
                </a:solidFill>
                <a:ea typeface="+mn-lt"/>
                <a:cs typeface="+mn-lt"/>
              </a:rPr>
              <a:t>EPSS disables auto-reclosing → momentary outages become sustained → more outage-minutes</a:t>
            </a:r>
          </a:p>
        </p:txBody>
      </p:sp>
      <p:cxnSp>
        <p:nvCxnSpPr>
          <p:cNvPr id="50" name="Straight Arrow Connector 49">
            <a:extLst>
              <a:ext uri="{FF2B5EF4-FFF2-40B4-BE49-F238E27FC236}">
                <a16:creationId xmlns:a16="http://schemas.microsoft.com/office/drawing/2014/main" id="{EB033DEB-D9A5-20E2-F985-CF3862E168D2}"/>
              </a:ext>
            </a:extLst>
          </p:cNvPr>
          <p:cNvCxnSpPr>
            <a:cxnSpLocks/>
          </p:cNvCxnSpPr>
          <p:nvPr/>
        </p:nvCxnSpPr>
        <p:spPr>
          <a:xfrm flipV="1">
            <a:off x="1358638" y="2380545"/>
            <a:ext cx="86769" cy="368"/>
          </a:xfrm>
          <a:prstGeom prst="straightConnector1">
            <a:avLst/>
          </a:prstGeom>
          <a:ln w="28575">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52" name="Straight Arrow Connector 51">
            <a:extLst>
              <a:ext uri="{FF2B5EF4-FFF2-40B4-BE49-F238E27FC236}">
                <a16:creationId xmlns:a16="http://schemas.microsoft.com/office/drawing/2014/main" id="{CBA2273D-01F8-4C1A-D4E3-7ABA5E194087}"/>
              </a:ext>
            </a:extLst>
          </p:cNvPr>
          <p:cNvCxnSpPr>
            <a:cxnSpLocks/>
          </p:cNvCxnSpPr>
          <p:nvPr/>
        </p:nvCxnSpPr>
        <p:spPr>
          <a:xfrm flipV="1">
            <a:off x="1358637" y="3257563"/>
            <a:ext cx="86769" cy="368"/>
          </a:xfrm>
          <a:prstGeom prst="straightConnector1">
            <a:avLst/>
          </a:prstGeom>
          <a:ln w="28575">
            <a:solidFill>
              <a:srgbClr val="000000"/>
            </a:solidFill>
          </a:ln>
        </p:spPr>
        <p:style>
          <a:lnRef idx="1">
            <a:schemeClr val="accent1"/>
          </a:lnRef>
          <a:fillRef idx="0">
            <a:schemeClr val="accent1"/>
          </a:fillRef>
          <a:effectRef idx="0">
            <a:schemeClr val="accent1"/>
          </a:effectRef>
          <a:fontRef idx="minor">
            <a:schemeClr val="tx1"/>
          </a:fontRef>
        </p:style>
      </p:cxnSp>
      <p:sp>
        <p:nvSpPr>
          <p:cNvPr id="54" name="Oval 53">
            <a:extLst>
              <a:ext uri="{FF2B5EF4-FFF2-40B4-BE49-F238E27FC236}">
                <a16:creationId xmlns:a16="http://schemas.microsoft.com/office/drawing/2014/main" id="{C4268118-3F9F-A3A9-53B5-06F1D8541B81}"/>
              </a:ext>
            </a:extLst>
          </p:cNvPr>
          <p:cNvSpPr/>
          <p:nvPr/>
        </p:nvSpPr>
        <p:spPr>
          <a:xfrm>
            <a:off x="11433084" y="204427"/>
            <a:ext cx="596200" cy="589742"/>
          </a:xfrm>
          <a:prstGeom prst="ellipse">
            <a:avLst/>
          </a:prstGeom>
          <a:solidFill>
            <a:schemeClr val="bg1"/>
          </a:solidFill>
          <a:ln>
            <a:solidFill>
              <a:srgbClr val="000000"/>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r>
              <a:rPr lang="en-US" sz="2400" b="1">
                <a:solidFill>
                  <a:srgbClr val="000000"/>
                </a:solidFill>
                <a:latin typeface="Arial"/>
                <a:cs typeface="Arial"/>
              </a:rPr>
              <a:t>1</a:t>
            </a:r>
          </a:p>
        </p:txBody>
      </p:sp>
      <p:sp>
        <p:nvSpPr>
          <p:cNvPr id="2" name="TextBox 1">
            <a:extLst>
              <a:ext uri="{FF2B5EF4-FFF2-40B4-BE49-F238E27FC236}">
                <a16:creationId xmlns:a16="http://schemas.microsoft.com/office/drawing/2014/main" id="{10003CA6-A928-C4BE-12FC-0BCD83DFE838}"/>
              </a:ext>
            </a:extLst>
          </p:cNvPr>
          <p:cNvSpPr txBox="1"/>
          <p:nvPr/>
        </p:nvSpPr>
        <p:spPr>
          <a:xfrm>
            <a:off x="6216007" y="5857714"/>
            <a:ext cx="6030356"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rgbClr val="000000"/>
                </a:solidFill>
                <a:ea typeface="Calibri"/>
                <a:cs typeface="Calibri"/>
              </a:rPr>
              <a:t>Why Consequence Increases?</a:t>
            </a:r>
            <a:r>
              <a:rPr lang="en-US">
                <a:solidFill>
                  <a:srgbClr val="000000"/>
                </a:solidFill>
                <a:ea typeface="Calibri"/>
                <a:cs typeface="Calibri"/>
              </a:rPr>
              <a:t> </a:t>
            </a:r>
            <a:r>
              <a:rPr lang="en-US" i="1">
                <a:solidFill>
                  <a:srgbClr val="000000"/>
                </a:solidFill>
                <a:ea typeface="Calibri"/>
                <a:cs typeface="Calibri"/>
              </a:rPr>
              <a:t>Nearest upstream EPSS-enabled protective device farther upstream than nearest non-EPSS-enabled protective device </a:t>
            </a:r>
            <a:r>
              <a:rPr lang="en-US" i="1">
                <a:solidFill>
                  <a:srgbClr val="000000"/>
                </a:solidFill>
                <a:ea typeface="+mn-lt"/>
                <a:cs typeface="+mn-lt"/>
              </a:rPr>
              <a:t>→ more customers impacted</a:t>
            </a:r>
          </a:p>
        </p:txBody>
      </p:sp>
    </p:spTree>
    <p:extLst>
      <p:ext uri="{BB962C8B-B14F-4D97-AF65-F5344CB8AC3E}">
        <p14:creationId xmlns:p14="http://schemas.microsoft.com/office/powerpoint/2010/main" val="4016008891"/>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A3879-5523-169B-0AEE-3F4A49CCB113}"/>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651C4538-A164-C439-8A12-D20268DB6E60}"/>
              </a:ext>
            </a:extLst>
          </p:cNvPr>
          <p:cNvSpPr txBox="1">
            <a:spLocks/>
          </p:cNvSpPr>
          <p:nvPr/>
        </p:nvSpPr>
        <p:spPr>
          <a:xfrm>
            <a:off x="1453019" y="1"/>
            <a:ext cx="10538565" cy="118997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3600" b="1" kern="1200">
                <a:solidFill>
                  <a:schemeClr val="bg1"/>
                </a:solidFill>
                <a:latin typeface="Arial" panose="020B0604020202020204" pitchFamily="34" charset="0"/>
                <a:ea typeface="MS PGothic" panose="020B0600070205080204" pitchFamily="34" charset="-128"/>
                <a:cs typeface="Arial" panose="020B0604020202020204" pitchFamily="34" charset="0"/>
              </a:defRPr>
            </a:lvl1pPr>
          </a:lstStyle>
          <a:p>
            <a:pPr>
              <a:defRPr/>
            </a:pPr>
            <a:r>
              <a:rPr lang="en-US" b="0">
                <a:solidFill>
                  <a:sysClr val="window" lastClr="FFFFFF"/>
                </a:solidFill>
                <a:latin typeface="Arial"/>
                <a:ea typeface="MS PGothic"/>
                <a:cs typeface="Arial"/>
              </a:rPr>
              <a:t>EPSS Model Overview 2/2 </a:t>
            </a:r>
            <a:endParaRPr lang="en-US">
              <a:solidFill>
                <a:sysClr val="window" lastClr="FFFFFF"/>
              </a:solidFill>
            </a:endParaRPr>
          </a:p>
        </p:txBody>
      </p:sp>
      <p:sp>
        <p:nvSpPr>
          <p:cNvPr id="3" name="TextBox 3">
            <a:extLst>
              <a:ext uri="{FF2B5EF4-FFF2-40B4-BE49-F238E27FC236}">
                <a16:creationId xmlns:a16="http://schemas.microsoft.com/office/drawing/2014/main" id="{72130DF0-D31E-8F90-9923-7547B90030D3}"/>
              </a:ext>
            </a:extLst>
          </p:cNvPr>
          <p:cNvSpPr txBox="1"/>
          <p:nvPr/>
        </p:nvSpPr>
        <p:spPr>
          <a:xfrm>
            <a:off x="1266825" y="1159225"/>
            <a:ext cx="10475913" cy="1200329"/>
          </a:xfrm>
          <a:prstGeom prst="rect">
            <a:avLst/>
          </a:prstGeom>
          <a:noFill/>
          <a:ln cap="flat">
            <a:noFill/>
          </a:ln>
        </p:spPr>
        <p:txBody>
          <a:bodyPr lIns="91440" tIns="45720" rIns="91440" bIns="45720" anchor="t">
            <a:spAutoFit/>
          </a:bodyPr>
          <a:lstStyle>
            <a:defPPr>
              <a:defRPr lang="en-US"/>
            </a:defPPr>
            <a:lvl1pPr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5pPr>
            <a:lvl6pPr marL="2286000" algn="l" defTabSz="914400" rtl="0" eaLnBrk="1" latinLnBrk="0" hangingPunct="1">
              <a:defRPr kern="1200">
                <a:solidFill>
                  <a:schemeClr val="tx1"/>
                </a:solidFill>
                <a:latin typeface="Aptos" panose="020B0004020202020204" pitchFamily="34" charset="0"/>
                <a:ea typeface="+mn-ea"/>
                <a:cs typeface="+mn-cs"/>
              </a:defRPr>
            </a:lvl6pPr>
            <a:lvl7pPr marL="2743200" algn="l" defTabSz="914400" rtl="0" eaLnBrk="1" latinLnBrk="0" hangingPunct="1">
              <a:defRPr kern="1200">
                <a:solidFill>
                  <a:schemeClr val="tx1"/>
                </a:solidFill>
                <a:latin typeface="Aptos" panose="020B0004020202020204" pitchFamily="34" charset="0"/>
                <a:ea typeface="+mn-ea"/>
                <a:cs typeface="+mn-cs"/>
              </a:defRPr>
            </a:lvl7pPr>
            <a:lvl8pPr marL="3200400" algn="l" defTabSz="914400" rtl="0" eaLnBrk="1" latinLnBrk="0" hangingPunct="1">
              <a:defRPr kern="1200">
                <a:solidFill>
                  <a:schemeClr val="tx1"/>
                </a:solidFill>
                <a:latin typeface="Aptos" panose="020B0004020202020204" pitchFamily="34" charset="0"/>
                <a:ea typeface="+mn-ea"/>
                <a:cs typeface="+mn-cs"/>
              </a:defRPr>
            </a:lvl8pPr>
            <a:lvl9pPr marL="3657600" algn="l" defTabSz="914400" rtl="0" eaLnBrk="1" latinLnBrk="0" hangingPunct="1">
              <a:defRPr kern="1200">
                <a:solidFill>
                  <a:schemeClr val="tx1"/>
                </a:solidFill>
                <a:latin typeface="Aptos" panose="020B0004020202020204" pitchFamily="34" charset="0"/>
                <a:ea typeface="+mn-ea"/>
                <a:cs typeface="+mn-cs"/>
              </a:defRPr>
            </a:lvl9pPr>
          </a:lstStyle>
          <a:p>
            <a:pPr>
              <a:spcBef>
                <a:spcPts val="0"/>
              </a:spcBef>
              <a:spcAft>
                <a:spcPts val="0"/>
              </a:spcAft>
              <a:defRPr sz="1800" b="0" i="0" u="none" strike="noStrike" kern="0" cap="none" spc="0" baseline="0">
                <a:solidFill>
                  <a:srgbClr val="000000"/>
                </a:solidFill>
                <a:uFillTx/>
              </a:defRPr>
            </a:pPr>
            <a:r>
              <a:rPr lang="en-US" sz="2400" b="1" kern="0">
                <a:solidFill>
                  <a:srgbClr val="000000"/>
                </a:solidFill>
                <a:latin typeface="Calibri"/>
                <a:ea typeface="Calibri"/>
                <a:cs typeface="Calibri"/>
              </a:rPr>
              <a:t>Outage Risk is the likelihood of an outage and the expected consequences of an outage occurring. This quantifies the business cost associated with sustained outages.</a:t>
            </a:r>
            <a:endParaRPr lang="en-US"/>
          </a:p>
        </p:txBody>
      </p:sp>
      <p:sp>
        <p:nvSpPr>
          <p:cNvPr id="9" name="Rectangle 8">
            <a:extLst>
              <a:ext uri="{FF2B5EF4-FFF2-40B4-BE49-F238E27FC236}">
                <a16:creationId xmlns:a16="http://schemas.microsoft.com/office/drawing/2014/main" id="{009BB65A-A937-D658-BE9E-A394D8D55955}"/>
              </a:ext>
            </a:extLst>
          </p:cNvPr>
          <p:cNvSpPr/>
          <p:nvPr/>
        </p:nvSpPr>
        <p:spPr>
          <a:xfrm>
            <a:off x="504708" y="3617755"/>
            <a:ext cx="1974846" cy="1021052"/>
          </a:xfrm>
          <a:prstGeom prst="rect">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sz="1400" b="1"/>
              <a:t>WDRM v4 p(f) * Sustained Outage Fraction</a:t>
            </a:r>
            <a:r>
              <a:rPr lang="en-US" sz="1400"/>
              <a:t> = </a:t>
            </a:r>
            <a:r>
              <a:rPr lang="en-US" sz="1200"/>
              <a:t>Probability of sustained outage when EPSS </a:t>
            </a:r>
            <a:r>
              <a:rPr lang="en-US" sz="1200" i="1"/>
              <a:t>disabled</a:t>
            </a:r>
          </a:p>
        </p:txBody>
      </p:sp>
      <p:sp>
        <p:nvSpPr>
          <p:cNvPr id="15" name="Rectangle 14">
            <a:extLst>
              <a:ext uri="{FF2B5EF4-FFF2-40B4-BE49-F238E27FC236}">
                <a16:creationId xmlns:a16="http://schemas.microsoft.com/office/drawing/2014/main" id="{EC335C9B-1D40-2586-8625-2D2E4C9D4B63}"/>
              </a:ext>
            </a:extLst>
          </p:cNvPr>
          <p:cNvSpPr/>
          <p:nvPr/>
        </p:nvSpPr>
        <p:spPr>
          <a:xfrm>
            <a:off x="7581783" y="3617755"/>
            <a:ext cx="1793875" cy="10210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b="1"/>
              <a:t>Value of Service</a:t>
            </a:r>
          </a:p>
          <a:p>
            <a:pPr algn="ctr" eaLnBrk="1" fontAlgn="auto" hangingPunct="1">
              <a:spcBef>
                <a:spcPts val="0"/>
              </a:spcBef>
              <a:spcAft>
                <a:spcPts val="0"/>
              </a:spcAft>
              <a:defRPr/>
            </a:pPr>
            <a:r>
              <a:rPr lang="en-US" sz="1400"/>
              <a:t>($ per customer minute)</a:t>
            </a:r>
            <a:endParaRPr lang="en-US" sz="1400">
              <a:ea typeface="Calibri"/>
              <a:cs typeface="Calibri"/>
            </a:endParaRPr>
          </a:p>
        </p:txBody>
      </p:sp>
      <p:sp>
        <p:nvSpPr>
          <p:cNvPr id="18" name="Rectangle 17">
            <a:extLst>
              <a:ext uri="{FF2B5EF4-FFF2-40B4-BE49-F238E27FC236}">
                <a16:creationId xmlns:a16="http://schemas.microsoft.com/office/drawing/2014/main" id="{FE75CADE-E87E-8272-E06B-37AD28154AFE}"/>
              </a:ext>
            </a:extLst>
          </p:cNvPr>
          <p:cNvSpPr/>
          <p:nvPr/>
        </p:nvSpPr>
        <p:spPr>
          <a:xfrm>
            <a:off x="5222758" y="3617755"/>
            <a:ext cx="1793875" cy="10210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b="1"/>
              <a:t>Customers Impacted</a:t>
            </a:r>
          </a:p>
          <a:p>
            <a:pPr algn="ctr" eaLnBrk="1" fontAlgn="auto" hangingPunct="1">
              <a:spcBef>
                <a:spcPts val="0"/>
              </a:spcBef>
              <a:spcAft>
                <a:spcPts val="0"/>
              </a:spcAft>
              <a:defRPr/>
            </a:pPr>
            <a:r>
              <a:rPr lang="en-US" sz="1400"/>
              <a:t>(outage only)</a:t>
            </a:r>
          </a:p>
        </p:txBody>
      </p:sp>
      <p:sp>
        <p:nvSpPr>
          <p:cNvPr id="20" name="Rectangle 19">
            <a:extLst>
              <a:ext uri="{FF2B5EF4-FFF2-40B4-BE49-F238E27FC236}">
                <a16:creationId xmlns:a16="http://schemas.microsoft.com/office/drawing/2014/main" id="{78694D56-D3B7-B68B-4C75-15ABFA7FED3C}"/>
              </a:ext>
            </a:extLst>
          </p:cNvPr>
          <p:cNvSpPr/>
          <p:nvPr/>
        </p:nvSpPr>
        <p:spPr>
          <a:xfrm>
            <a:off x="2863733" y="3617755"/>
            <a:ext cx="1793875" cy="1021052"/>
          </a:xfrm>
          <a:prstGeom prst="rect">
            <a:avLst/>
          </a:prstGeom>
          <a:solidFill>
            <a:srgbClr val="ED7D30"/>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b="1"/>
              <a:t>Expected Duration</a:t>
            </a:r>
          </a:p>
          <a:p>
            <a:pPr algn="ctr" eaLnBrk="1" fontAlgn="auto" hangingPunct="1">
              <a:spcBef>
                <a:spcPts val="0"/>
              </a:spcBef>
              <a:spcAft>
                <a:spcPts val="0"/>
              </a:spcAft>
              <a:defRPr/>
            </a:pPr>
            <a:r>
              <a:rPr lang="en-US" sz="1400"/>
              <a:t>(minutes)</a:t>
            </a:r>
            <a:endParaRPr lang="en-US"/>
          </a:p>
        </p:txBody>
      </p:sp>
      <p:sp>
        <p:nvSpPr>
          <p:cNvPr id="42" name="Rectangle 41">
            <a:extLst>
              <a:ext uri="{FF2B5EF4-FFF2-40B4-BE49-F238E27FC236}">
                <a16:creationId xmlns:a16="http://schemas.microsoft.com/office/drawing/2014/main" id="{26775DFF-72BA-8933-9409-D16003BE4895}"/>
              </a:ext>
            </a:extLst>
          </p:cNvPr>
          <p:cNvSpPr/>
          <p:nvPr/>
        </p:nvSpPr>
        <p:spPr>
          <a:xfrm>
            <a:off x="9940808" y="3617755"/>
            <a:ext cx="1793875" cy="1021052"/>
          </a:xfrm>
          <a:prstGeom prst="rect">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r>
              <a:rPr lang="en-US" b="1">
                <a:solidFill>
                  <a:srgbClr val="000000"/>
                </a:solidFill>
                <a:ea typeface="+mn-lt"/>
                <a:cs typeface="+mn-lt"/>
              </a:rPr>
              <a:t>Baseline Sustained Outage Risk</a:t>
            </a:r>
            <a:endParaRPr lang="en-US" b="1"/>
          </a:p>
          <a:p>
            <a:pPr algn="ctr" eaLnBrk="1" fontAlgn="auto" hangingPunct="1">
              <a:spcBef>
                <a:spcPts val="0"/>
              </a:spcBef>
              <a:spcAft>
                <a:spcPts val="0"/>
              </a:spcAft>
              <a:defRPr/>
            </a:pPr>
            <a:r>
              <a:rPr lang="en-US" sz="1400" b="1">
                <a:solidFill>
                  <a:srgbClr val="000000"/>
                </a:solidFill>
              </a:rPr>
              <a:t>($)</a:t>
            </a:r>
            <a:endParaRPr lang="en-US" sz="1400" b="1">
              <a:solidFill>
                <a:srgbClr val="000000"/>
              </a:solidFill>
              <a:ea typeface="Calibri"/>
              <a:cs typeface="Calibri"/>
            </a:endParaRPr>
          </a:p>
        </p:txBody>
      </p:sp>
      <p:sp>
        <p:nvSpPr>
          <p:cNvPr id="61" name="Multiplication Sign 60">
            <a:extLst>
              <a:ext uri="{FF2B5EF4-FFF2-40B4-BE49-F238E27FC236}">
                <a16:creationId xmlns:a16="http://schemas.microsoft.com/office/drawing/2014/main" id="{0F87A882-6730-BFE0-AA26-1C6B0DF23A72}"/>
              </a:ext>
            </a:extLst>
          </p:cNvPr>
          <p:cNvSpPr/>
          <p:nvPr/>
        </p:nvSpPr>
        <p:spPr>
          <a:xfrm>
            <a:off x="2479556" y="3951388"/>
            <a:ext cx="384175" cy="384175"/>
          </a:xfrm>
          <a:prstGeom prst="mathMultiply">
            <a:avLst/>
          </a:prstGeom>
          <a:solidFill>
            <a:srgbClr val="000000"/>
          </a:solidFill>
          <a:ln>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p>
        </p:txBody>
      </p:sp>
      <p:sp>
        <p:nvSpPr>
          <p:cNvPr id="65" name="Multiplication Sign 64">
            <a:extLst>
              <a:ext uri="{FF2B5EF4-FFF2-40B4-BE49-F238E27FC236}">
                <a16:creationId xmlns:a16="http://schemas.microsoft.com/office/drawing/2014/main" id="{4FEA23DE-1F60-4903-6AB3-2F3B912874A5}"/>
              </a:ext>
            </a:extLst>
          </p:cNvPr>
          <p:cNvSpPr/>
          <p:nvPr/>
        </p:nvSpPr>
        <p:spPr>
          <a:xfrm>
            <a:off x="4741610" y="3946435"/>
            <a:ext cx="384175" cy="384175"/>
          </a:xfrm>
          <a:prstGeom prst="mathMultiply">
            <a:avLst/>
          </a:prstGeom>
          <a:solidFill>
            <a:srgbClr val="000000"/>
          </a:solidFill>
          <a:ln>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p>
        </p:txBody>
      </p:sp>
      <p:sp>
        <p:nvSpPr>
          <p:cNvPr id="69" name="Multiplication Sign 68">
            <a:extLst>
              <a:ext uri="{FF2B5EF4-FFF2-40B4-BE49-F238E27FC236}">
                <a16:creationId xmlns:a16="http://schemas.microsoft.com/office/drawing/2014/main" id="{EFE26466-52B0-E431-D24F-B5209F192AD3}"/>
              </a:ext>
            </a:extLst>
          </p:cNvPr>
          <p:cNvSpPr/>
          <p:nvPr/>
        </p:nvSpPr>
        <p:spPr>
          <a:xfrm>
            <a:off x="7100635" y="3946435"/>
            <a:ext cx="384175" cy="384175"/>
          </a:xfrm>
          <a:prstGeom prst="mathMultiply">
            <a:avLst/>
          </a:prstGeom>
          <a:solidFill>
            <a:srgbClr val="000000"/>
          </a:solidFill>
          <a:ln>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p>
        </p:txBody>
      </p:sp>
      <p:sp>
        <p:nvSpPr>
          <p:cNvPr id="73" name="Equals 72">
            <a:extLst>
              <a:ext uri="{FF2B5EF4-FFF2-40B4-BE49-F238E27FC236}">
                <a16:creationId xmlns:a16="http://schemas.microsoft.com/office/drawing/2014/main" id="{7C154303-1ED2-E3C1-A8CF-C96AE3AF4802}"/>
              </a:ext>
            </a:extLst>
          </p:cNvPr>
          <p:cNvSpPr/>
          <p:nvPr/>
        </p:nvSpPr>
        <p:spPr>
          <a:xfrm>
            <a:off x="9459660" y="3946435"/>
            <a:ext cx="384175" cy="384175"/>
          </a:xfrm>
          <a:prstGeom prst="mathEqual">
            <a:avLst/>
          </a:prstGeom>
          <a:solidFill>
            <a:srgbClr val="000000"/>
          </a:solidFill>
          <a:ln>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solidFill>
                <a:schemeClr val="tx1"/>
              </a:solidFill>
            </a:endParaRPr>
          </a:p>
        </p:txBody>
      </p:sp>
      <p:grpSp>
        <p:nvGrpSpPr>
          <p:cNvPr id="80" name="Group 79">
            <a:extLst>
              <a:ext uri="{FF2B5EF4-FFF2-40B4-BE49-F238E27FC236}">
                <a16:creationId xmlns:a16="http://schemas.microsoft.com/office/drawing/2014/main" id="{D80C0064-E1BB-5FCC-4DB6-E6140553DE3E}"/>
              </a:ext>
            </a:extLst>
          </p:cNvPr>
          <p:cNvGrpSpPr/>
          <p:nvPr/>
        </p:nvGrpSpPr>
        <p:grpSpPr>
          <a:xfrm>
            <a:off x="506165" y="4844403"/>
            <a:ext cx="4152900" cy="966204"/>
            <a:chOff x="1250950" y="4927597"/>
            <a:chExt cx="4724128" cy="1387876"/>
          </a:xfrm>
        </p:grpSpPr>
        <p:sp>
          <p:nvSpPr>
            <p:cNvPr id="77" name="TextBox 76">
              <a:extLst>
                <a:ext uri="{FF2B5EF4-FFF2-40B4-BE49-F238E27FC236}">
                  <a16:creationId xmlns:a16="http://schemas.microsoft.com/office/drawing/2014/main" id="{17C0C2F8-CD98-17F9-7D58-F6331BB2349D}"/>
                </a:ext>
              </a:extLst>
            </p:cNvPr>
            <p:cNvSpPr txBox="1"/>
            <p:nvPr/>
          </p:nvSpPr>
          <p:spPr>
            <a:xfrm>
              <a:off x="1320799" y="5387069"/>
              <a:ext cx="4435572" cy="928404"/>
            </a:xfrm>
            <a:prstGeom prst="rect">
              <a:avLst/>
            </a:prstGeom>
            <a:noFill/>
          </p:spPr>
          <p:txBody>
            <a:bodyPr wrap="square" lIns="91440" tIns="45720" rIns="91440" bIns="45720" anchor="t">
              <a:spAutoFit/>
            </a:bodyPr>
            <a:lstStyle/>
            <a:p>
              <a:pPr>
                <a:defRPr sz="1800" b="0" i="0" u="none" strike="noStrike" kern="0" cap="none" spc="0" baseline="0">
                  <a:solidFill>
                    <a:srgbClr val="000000"/>
                  </a:solidFill>
                  <a:uFillTx/>
                </a:defRPr>
              </a:pPr>
              <a:r>
                <a:rPr lang="en-US" sz="1800" b="1" kern="0">
                  <a:solidFill>
                    <a:srgbClr val="000000"/>
                  </a:solidFill>
                  <a:latin typeface="Calibri"/>
                  <a:ea typeface="Calibri"/>
                  <a:cs typeface="Calibri"/>
                </a:rPr>
                <a:t>Expected number of outage minutes per year</a:t>
              </a:r>
            </a:p>
          </p:txBody>
        </p:sp>
        <p:sp>
          <p:nvSpPr>
            <p:cNvPr id="78" name="Rectangle 77">
              <a:extLst>
                <a:ext uri="{FF2B5EF4-FFF2-40B4-BE49-F238E27FC236}">
                  <a16:creationId xmlns:a16="http://schemas.microsoft.com/office/drawing/2014/main" id="{0BAD4C61-7EA4-AB88-F982-8764EED85BD0}"/>
                </a:ext>
              </a:extLst>
            </p:cNvPr>
            <p:cNvSpPr>
              <a:spLocks noChangeArrowheads="1"/>
            </p:cNvSpPr>
            <p:nvPr/>
          </p:nvSpPr>
          <p:spPr bwMode="auto">
            <a:xfrm>
              <a:off x="1250950" y="4927598"/>
              <a:ext cx="4724128" cy="1313720"/>
            </a:xfrm>
            <a:prstGeom prst="rect">
              <a:avLst/>
            </a:prstGeom>
            <a:noFill/>
            <a:ln w="12701">
              <a:solidFill>
                <a:srgbClr val="ED7D30"/>
              </a:solidFill>
              <a:miter lim="800000"/>
              <a:headEnd/>
              <a:tailEnd/>
            </a:ln>
            <a:extLst>
              <a:ext uri="{909E8E84-426E-40DD-AFC4-6F175D3DCCD1}">
                <a14:hiddenFill xmlns:a14="http://schemas.microsoft.com/office/drawing/2010/main">
                  <a:solidFill>
                    <a:srgbClr val="FFFFFF"/>
                  </a:solidFill>
                </a14:hiddenFill>
              </a:ext>
            </a:extLst>
          </p:spPr>
          <p:txBody>
            <a:bodyPr anchor="ctr" anchorCtr="1"/>
            <a:lstStyle>
              <a:defPPr>
                <a:defRPr lang="en-US"/>
              </a:defPPr>
              <a:lvl1pPr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1pPr>
              <a:lvl2pPr marL="742950" indent="-28575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2pPr>
              <a:lvl3pPr marL="1143000" indent="-228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3pPr>
              <a:lvl4pPr marL="1600200" indent="-228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4pPr>
              <a:lvl5pPr marL="2057400" indent="-228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9pPr>
            </a:lstStyle>
            <a:p>
              <a:pPr algn="ctr" eaLnBrk="1" hangingPunct="1"/>
              <a:endParaRPr lang="en-US" altLang="en-US">
                <a:solidFill>
                  <a:srgbClr val="FFFFFF"/>
                </a:solidFill>
              </a:endParaRPr>
            </a:p>
          </p:txBody>
        </p:sp>
        <p:sp>
          <p:nvSpPr>
            <p:cNvPr id="79" name="Rectangle 78">
              <a:extLst>
                <a:ext uri="{FF2B5EF4-FFF2-40B4-BE49-F238E27FC236}">
                  <a16:creationId xmlns:a16="http://schemas.microsoft.com/office/drawing/2014/main" id="{C54CF42A-2B31-2E33-066C-DDE4BA853BF6}"/>
                </a:ext>
              </a:extLst>
            </p:cNvPr>
            <p:cNvSpPr>
              <a:spLocks noChangeArrowheads="1"/>
            </p:cNvSpPr>
            <p:nvPr/>
          </p:nvSpPr>
          <p:spPr bwMode="auto">
            <a:xfrm>
              <a:off x="1250950" y="4927597"/>
              <a:ext cx="4724128" cy="364862"/>
            </a:xfrm>
            <a:prstGeom prst="rect">
              <a:avLst/>
            </a:prstGeom>
            <a:solidFill>
              <a:srgbClr val="ED7D3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nchorCtr="1"/>
            <a:lstStyle>
              <a:defPPr>
                <a:defRPr lang="en-US"/>
              </a:defPPr>
              <a:lvl1pPr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1pPr>
              <a:lvl2pPr marL="742950" indent="-28575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2pPr>
              <a:lvl3pPr marL="1143000" indent="-228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3pPr>
              <a:lvl4pPr marL="1600200" indent="-228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4pPr>
              <a:lvl5pPr marL="2057400" indent="-228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9pPr>
            </a:lstStyle>
            <a:p>
              <a:pPr algn="ctr" eaLnBrk="1" hangingPunct="1"/>
              <a:r>
                <a:rPr lang="en-US" altLang="en-US" sz="2200" b="1">
                  <a:solidFill>
                    <a:srgbClr val="000000"/>
                  </a:solidFill>
                  <a:latin typeface="Calibri"/>
                  <a:ea typeface="Calibri"/>
                  <a:cs typeface="Calibri"/>
                </a:rPr>
                <a:t>Outage Likelihood</a:t>
              </a:r>
            </a:p>
          </p:txBody>
        </p:sp>
      </p:grpSp>
      <p:grpSp>
        <p:nvGrpSpPr>
          <p:cNvPr id="85" name="Group 84">
            <a:extLst>
              <a:ext uri="{FF2B5EF4-FFF2-40B4-BE49-F238E27FC236}">
                <a16:creationId xmlns:a16="http://schemas.microsoft.com/office/drawing/2014/main" id="{F63E65E0-94C2-F5B1-C0BD-4E4B35920A7A}"/>
              </a:ext>
            </a:extLst>
          </p:cNvPr>
          <p:cNvGrpSpPr/>
          <p:nvPr/>
        </p:nvGrpSpPr>
        <p:grpSpPr>
          <a:xfrm>
            <a:off x="5224214" y="4844404"/>
            <a:ext cx="4161760" cy="905718"/>
            <a:chOff x="1250950" y="4927597"/>
            <a:chExt cx="4724128" cy="1313720"/>
          </a:xfrm>
        </p:grpSpPr>
        <p:sp>
          <p:nvSpPr>
            <p:cNvPr id="82" name="TextBox 81">
              <a:extLst>
                <a:ext uri="{FF2B5EF4-FFF2-40B4-BE49-F238E27FC236}">
                  <a16:creationId xmlns:a16="http://schemas.microsoft.com/office/drawing/2014/main" id="{0D867321-1C25-A72D-7097-937AAB11D687}"/>
                </a:ext>
              </a:extLst>
            </p:cNvPr>
            <p:cNvSpPr txBox="1"/>
            <p:nvPr/>
          </p:nvSpPr>
          <p:spPr>
            <a:xfrm>
              <a:off x="1320799" y="5387069"/>
              <a:ext cx="4390051" cy="646331"/>
            </a:xfrm>
            <a:prstGeom prst="rect">
              <a:avLst/>
            </a:prstGeom>
            <a:noFill/>
          </p:spPr>
          <p:txBody>
            <a:bodyPr wrap="square">
              <a:spAutoFit/>
            </a:bodyPr>
            <a:lstStyle/>
            <a:p>
              <a:pPr>
                <a:defRPr sz="1800" b="0" i="0" u="none" strike="noStrike" kern="0" cap="none" spc="0" baseline="0">
                  <a:solidFill>
                    <a:srgbClr val="000000"/>
                  </a:solidFill>
                  <a:uFillTx/>
                </a:defRPr>
              </a:pPr>
              <a:r>
                <a:rPr lang="en-US" sz="1800" b="1" kern="0">
                  <a:solidFill>
                    <a:srgbClr val="000000"/>
                  </a:solidFill>
                  <a:latin typeface="Calibri"/>
                  <a:ea typeface="Calibri"/>
                  <a:cs typeface="Calibri"/>
                </a:rPr>
                <a:t>Expected cost of an outage on a circuit segment</a:t>
              </a:r>
            </a:p>
          </p:txBody>
        </p:sp>
        <p:sp>
          <p:nvSpPr>
            <p:cNvPr id="83" name="Rectangle 82">
              <a:extLst>
                <a:ext uri="{FF2B5EF4-FFF2-40B4-BE49-F238E27FC236}">
                  <a16:creationId xmlns:a16="http://schemas.microsoft.com/office/drawing/2014/main" id="{66BA8FD7-D53E-0BB2-ADB5-DA9443091AF1}"/>
                </a:ext>
              </a:extLst>
            </p:cNvPr>
            <p:cNvSpPr>
              <a:spLocks noChangeArrowheads="1"/>
            </p:cNvSpPr>
            <p:nvPr/>
          </p:nvSpPr>
          <p:spPr bwMode="auto">
            <a:xfrm>
              <a:off x="1250950" y="4927598"/>
              <a:ext cx="4724128" cy="1313719"/>
            </a:xfrm>
            <a:prstGeom prst="rect">
              <a:avLst/>
            </a:prstGeom>
            <a:noFill/>
            <a:ln w="12701">
              <a:solidFill>
                <a:srgbClr val="0089C4"/>
              </a:solidFill>
              <a:miter lim="800000"/>
              <a:headEnd/>
              <a:tailEnd/>
            </a:ln>
            <a:extLst>
              <a:ext uri="{909E8E84-426E-40DD-AFC4-6F175D3DCCD1}">
                <a14:hiddenFill xmlns:a14="http://schemas.microsoft.com/office/drawing/2010/main">
                  <a:solidFill>
                    <a:srgbClr val="FFFFFF"/>
                  </a:solidFill>
                </a14:hiddenFill>
              </a:ext>
            </a:extLst>
          </p:spPr>
          <p:txBody>
            <a:bodyPr anchor="ctr" anchorCtr="1"/>
            <a:lstStyle>
              <a:defPPr>
                <a:defRPr lang="en-US"/>
              </a:defPPr>
              <a:lvl1pPr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1pPr>
              <a:lvl2pPr marL="742950" indent="-28575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2pPr>
              <a:lvl3pPr marL="1143000" indent="-228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3pPr>
              <a:lvl4pPr marL="1600200" indent="-228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4pPr>
              <a:lvl5pPr marL="2057400" indent="-228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9pPr>
            </a:lstStyle>
            <a:p>
              <a:pPr algn="ctr" eaLnBrk="1" hangingPunct="1"/>
              <a:endParaRPr lang="en-US" altLang="en-US">
                <a:solidFill>
                  <a:srgbClr val="FFFFFF"/>
                </a:solidFill>
              </a:endParaRPr>
            </a:p>
          </p:txBody>
        </p:sp>
        <p:sp>
          <p:nvSpPr>
            <p:cNvPr id="84" name="Rectangle 83">
              <a:extLst>
                <a:ext uri="{FF2B5EF4-FFF2-40B4-BE49-F238E27FC236}">
                  <a16:creationId xmlns:a16="http://schemas.microsoft.com/office/drawing/2014/main" id="{7649D82C-1788-2E5F-FCBD-199EA0F79424}"/>
                </a:ext>
              </a:extLst>
            </p:cNvPr>
            <p:cNvSpPr>
              <a:spLocks noChangeArrowheads="1"/>
            </p:cNvSpPr>
            <p:nvPr/>
          </p:nvSpPr>
          <p:spPr bwMode="auto">
            <a:xfrm>
              <a:off x="1250950" y="4927597"/>
              <a:ext cx="4724128" cy="364862"/>
            </a:xfrm>
            <a:prstGeom prst="rect">
              <a:avLst/>
            </a:prstGeom>
            <a:solidFill>
              <a:srgbClr val="0089C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nchorCtr="1"/>
            <a:lstStyle>
              <a:defPPr>
                <a:defRPr lang="en-US"/>
              </a:defPPr>
              <a:lvl1pPr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1pPr>
              <a:lvl2pPr marL="742950" indent="-28575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2pPr>
              <a:lvl3pPr marL="1143000" indent="-228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3pPr>
              <a:lvl4pPr marL="1600200" indent="-228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4pPr>
              <a:lvl5pPr marL="2057400" indent="-228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5pPr>
              <a:lvl6pPr marL="2514600" indent="-228600" algn="l" defTabSz="9144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6pPr>
              <a:lvl7pPr marL="2971800" indent="-228600" algn="l" defTabSz="9144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7pPr>
              <a:lvl8pPr marL="3429000" indent="-228600" algn="l" defTabSz="9144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8pPr>
              <a:lvl9pPr marL="3886200" indent="-228600" algn="l" defTabSz="914400" rtl="0" eaLnBrk="0" fontAlgn="base" latinLnBrk="0" hangingPunct="0">
                <a:spcBef>
                  <a:spcPct val="0"/>
                </a:spcBef>
                <a:spcAft>
                  <a:spcPct val="0"/>
                </a:spcAft>
                <a:defRPr kern="1200">
                  <a:solidFill>
                    <a:schemeClr val="tx1"/>
                  </a:solidFill>
                  <a:latin typeface="Aptos" panose="020B0004020202020204" pitchFamily="34" charset="0"/>
                  <a:ea typeface="+mn-ea"/>
                  <a:cs typeface="+mn-cs"/>
                </a:defRPr>
              </a:lvl9pPr>
            </a:lstStyle>
            <a:p>
              <a:pPr algn="ctr" eaLnBrk="1" hangingPunct="1"/>
              <a:r>
                <a:rPr lang="en-US" altLang="en-US" sz="2200" b="1">
                  <a:solidFill>
                    <a:srgbClr val="000000"/>
                  </a:solidFill>
                  <a:latin typeface="Calibri"/>
                  <a:ea typeface="Calibri"/>
                  <a:cs typeface="Calibri"/>
                </a:rPr>
                <a:t>Outage Consequence</a:t>
              </a:r>
            </a:p>
          </p:txBody>
        </p:sp>
      </p:grpSp>
      <p:sp>
        <p:nvSpPr>
          <p:cNvPr id="87" name="TextBox 86">
            <a:extLst>
              <a:ext uri="{FF2B5EF4-FFF2-40B4-BE49-F238E27FC236}">
                <a16:creationId xmlns:a16="http://schemas.microsoft.com/office/drawing/2014/main" id="{A931F6FF-5585-1FC2-4881-60A52A634EA4}"/>
              </a:ext>
            </a:extLst>
          </p:cNvPr>
          <p:cNvSpPr txBox="1"/>
          <p:nvPr/>
        </p:nvSpPr>
        <p:spPr>
          <a:xfrm>
            <a:off x="2574637" y="5831237"/>
            <a:ext cx="6811818"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rgbClr val="0070C0"/>
                </a:solidFill>
                <a:ea typeface="+mn-lt"/>
                <a:cs typeface="+mn-lt"/>
              </a:rPr>
              <a:t>Incremental EPSS Outage Risk</a:t>
            </a:r>
            <a:r>
              <a:rPr lang="en-US" sz="2400" b="1">
                <a:ea typeface="+mn-lt"/>
                <a:cs typeface="+mn-lt"/>
              </a:rPr>
              <a:t> </a:t>
            </a:r>
            <a:r>
              <a:rPr lang="en-US" sz="2400" b="1">
                <a:solidFill>
                  <a:srgbClr val="000000"/>
                </a:solidFill>
                <a:ea typeface="+mn-lt"/>
                <a:cs typeface="+mn-lt"/>
              </a:rPr>
              <a:t>= Outage Risk when EPSS is Enabled − Baseline Sustained Outage Risk</a:t>
            </a:r>
          </a:p>
        </p:txBody>
      </p:sp>
      <p:sp>
        <p:nvSpPr>
          <p:cNvPr id="89" name="Rectangle 88">
            <a:extLst>
              <a:ext uri="{FF2B5EF4-FFF2-40B4-BE49-F238E27FC236}">
                <a16:creationId xmlns:a16="http://schemas.microsoft.com/office/drawing/2014/main" id="{9EA51DE2-CDF4-D15B-5135-60B1845A043C}"/>
              </a:ext>
            </a:extLst>
          </p:cNvPr>
          <p:cNvSpPr/>
          <p:nvPr/>
        </p:nvSpPr>
        <p:spPr>
          <a:xfrm>
            <a:off x="7581781" y="2458366"/>
            <a:ext cx="1793875" cy="10210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b="1"/>
              <a:t>Value of Service</a:t>
            </a:r>
          </a:p>
          <a:p>
            <a:pPr algn="ctr" eaLnBrk="1" fontAlgn="auto" hangingPunct="1">
              <a:spcBef>
                <a:spcPts val="0"/>
              </a:spcBef>
              <a:spcAft>
                <a:spcPts val="0"/>
              </a:spcAft>
              <a:defRPr/>
            </a:pPr>
            <a:r>
              <a:rPr lang="en-US" sz="1400"/>
              <a:t>($ per customer minute)</a:t>
            </a:r>
            <a:endParaRPr lang="en-US" sz="1400">
              <a:ea typeface="Calibri"/>
              <a:cs typeface="Calibri"/>
            </a:endParaRPr>
          </a:p>
        </p:txBody>
      </p:sp>
      <p:sp>
        <p:nvSpPr>
          <p:cNvPr id="91" name="Rectangle 90">
            <a:extLst>
              <a:ext uri="{FF2B5EF4-FFF2-40B4-BE49-F238E27FC236}">
                <a16:creationId xmlns:a16="http://schemas.microsoft.com/office/drawing/2014/main" id="{070399FD-F3D6-4F71-140E-061932A9965E}"/>
              </a:ext>
            </a:extLst>
          </p:cNvPr>
          <p:cNvSpPr/>
          <p:nvPr/>
        </p:nvSpPr>
        <p:spPr>
          <a:xfrm>
            <a:off x="5222756" y="2458366"/>
            <a:ext cx="1793875" cy="10210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b="1"/>
              <a:t>Customers Impacted</a:t>
            </a:r>
          </a:p>
          <a:p>
            <a:pPr algn="ctr" eaLnBrk="1" fontAlgn="auto" hangingPunct="1">
              <a:spcBef>
                <a:spcPts val="0"/>
              </a:spcBef>
              <a:spcAft>
                <a:spcPts val="0"/>
              </a:spcAft>
              <a:defRPr/>
            </a:pPr>
            <a:r>
              <a:rPr lang="en-US" sz="1400"/>
              <a:t>(downstream of EPSS)</a:t>
            </a:r>
            <a:endParaRPr lang="en-US" sz="1400">
              <a:ea typeface="Calibri"/>
              <a:cs typeface="Calibri"/>
            </a:endParaRPr>
          </a:p>
        </p:txBody>
      </p:sp>
      <p:sp>
        <p:nvSpPr>
          <p:cNvPr id="93" name="Rectangle 92">
            <a:extLst>
              <a:ext uri="{FF2B5EF4-FFF2-40B4-BE49-F238E27FC236}">
                <a16:creationId xmlns:a16="http://schemas.microsoft.com/office/drawing/2014/main" id="{9C7EB8F9-8185-F10C-DD7A-9A89AA9D0C3E}"/>
              </a:ext>
            </a:extLst>
          </p:cNvPr>
          <p:cNvSpPr/>
          <p:nvPr/>
        </p:nvSpPr>
        <p:spPr>
          <a:xfrm>
            <a:off x="9940806" y="2458366"/>
            <a:ext cx="1793875" cy="1021052"/>
          </a:xfrm>
          <a:prstGeom prst="rect">
            <a:avLst/>
          </a:prstGeom>
          <a:solidFill>
            <a:srgbClr val="DBE4A3"/>
          </a:solidFill>
          <a:ln>
            <a:solidFill>
              <a:srgbClr val="DBE4A3"/>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r>
              <a:rPr lang="en-US" b="1">
                <a:solidFill>
                  <a:srgbClr val="000000"/>
                </a:solidFill>
                <a:ea typeface="+mn-lt"/>
                <a:cs typeface="+mn-lt"/>
              </a:rPr>
              <a:t>Outage Risk when EPSS is Enabled</a:t>
            </a:r>
            <a:endParaRPr lang="en-US"/>
          </a:p>
          <a:p>
            <a:pPr algn="ctr" eaLnBrk="1" fontAlgn="auto" hangingPunct="1">
              <a:spcBef>
                <a:spcPts val="0"/>
              </a:spcBef>
              <a:spcAft>
                <a:spcPts val="0"/>
              </a:spcAft>
              <a:defRPr/>
            </a:pPr>
            <a:r>
              <a:rPr lang="en-US" sz="1400" b="1">
                <a:solidFill>
                  <a:srgbClr val="000000"/>
                </a:solidFill>
              </a:rPr>
              <a:t>($)</a:t>
            </a:r>
            <a:endParaRPr lang="en-US" sz="1400" b="1">
              <a:solidFill>
                <a:srgbClr val="000000"/>
              </a:solidFill>
              <a:ea typeface="Calibri"/>
              <a:cs typeface="Calibri"/>
            </a:endParaRPr>
          </a:p>
        </p:txBody>
      </p:sp>
      <p:sp>
        <p:nvSpPr>
          <p:cNvPr id="95" name="Multiplication Sign 10">
            <a:extLst>
              <a:ext uri="{FF2B5EF4-FFF2-40B4-BE49-F238E27FC236}">
                <a16:creationId xmlns:a16="http://schemas.microsoft.com/office/drawing/2014/main" id="{E3D27238-1BF8-97A5-7B27-4D73486390AE}"/>
              </a:ext>
            </a:extLst>
          </p:cNvPr>
          <p:cNvSpPr/>
          <p:nvPr/>
        </p:nvSpPr>
        <p:spPr>
          <a:xfrm>
            <a:off x="7100634" y="2738815"/>
            <a:ext cx="384175" cy="384175"/>
          </a:xfrm>
          <a:prstGeom prst="mathMultiply">
            <a:avLst/>
          </a:prstGeom>
          <a:solidFill>
            <a:srgbClr val="000000"/>
          </a:solidFill>
          <a:ln>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p>
        </p:txBody>
      </p:sp>
      <p:sp>
        <p:nvSpPr>
          <p:cNvPr id="97" name="Equals 11">
            <a:extLst>
              <a:ext uri="{FF2B5EF4-FFF2-40B4-BE49-F238E27FC236}">
                <a16:creationId xmlns:a16="http://schemas.microsoft.com/office/drawing/2014/main" id="{A4C5DE12-BE73-E735-6387-F1F1D6277019}"/>
              </a:ext>
            </a:extLst>
          </p:cNvPr>
          <p:cNvSpPr/>
          <p:nvPr/>
        </p:nvSpPr>
        <p:spPr>
          <a:xfrm>
            <a:off x="9459659" y="2738815"/>
            <a:ext cx="384175" cy="384175"/>
          </a:xfrm>
          <a:prstGeom prst="mathEqual">
            <a:avLst/>
          </a:prstGeom>
          <a:solidFill>
            <a:srgbClr val="000000"/>
          </a:solidFill>
          <a:ln>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solidFill>
                <a:schemeClr val="tx1"/>
              </a:solidFill>
            </a:endParaRPr>
          </a:p>
        </p:txBody>
      </p:sp>
      <p:sp>
        <p:nvSpPr>
          <p:cNvPr id="99" name="Rectangle 98">
            <a:extLst>
              <a:ext uri="{FF2B5EF4-FFF2-40B4-BE49-F238E27FC236}">
                <a16:creationId xmlns:a16="http://schemas.microsoft.com/office/drawing/2014/main" id="{651B305C-4F0C-BC44-0DC9-1A33287C83F2}"/>
              </a:ext>
            </a:extLst>
          </p:cNvPr>
          <p:cNvSpPr/>
          <p:nvPr/>
        </p:nvSpPr>
        <p:spPr>
          <a:xfrm>
            <a:off x="504706" y="2448708"/>
            <a:ext cx="1974850" cy="1070070"/>
          </a:xfrm>
          <a:prstGeom prst="rect">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sz="1400" b="1"/>
              <a:t>WDRM v4 p(f) </a:t>
            </a:r>
            <a:r>
              <a:rPr lang="en-US" sz="1600"/>
              <a:t>= </a:t>
            </a:r>
            <a:r>
              <a:rPr lang="en-US" sz="1200"/>
              <a:t>Probability of sustained outage when EPSS </a:t>
            </a:r>
            <a:r>
              <a:rPr lang="en-US" sz="1200" i="1"/>
              <a:t>enabled</a:t>
            </a:r>
            <a:endParaRPr lang="en-US" sz="1400" b="1" i="1"/>
          </a:p>
        </p:txBody>
      </p:sp>
      <p:sp>
        <p:nvSpPr>
          <p:cNvPr id="101" name="Rectangle 100">
            <a:extLst>
              <a:ext uri="{FF2B5EF4-FFF2-40B4-BE49-F238E27FC236}">
                <a16:creationId xmlns:a16="http://schemas.microsoft.com/office/drawing/2014/main" id="{07829173-621E-33D5-72E2-0CA0C834B660}"/>
              </a:ext>
            </a:extLst>
          </p:cNvPr>
          <p:cNvSpPr/>
          <p:nvPr/>
        </p:nvSpPr>
        <p:spPr>
          <a:xfrm>
            <a:off x="2863731" y="2448708"/>
            <a:ext cx="1793875" cy="1021052"/>
          </a:xfrm>
          <a:prstGeom prst="rect">
            <a:avLst/>
          </a:prstGeom>
          <a:solidFill>
            <a:srgbClr val="ED7D30"/>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b="1"/>
              <a:t>Expected Duration</a:t>
            </a:r>
          </a:p>
          <a:p>
            <a:pPr algn="ctr" eaLnBrk="1" fontAlgn="auto" hangingPunct="1">
              <a:spcBef>
                <a:spcPts val="0"/>
              </a:spcBef>
              <a:spcAft>
                <a:spcPts val="0"/>
              </a:spcAft>
              <a:defRPr/>
            </a:pPr>
            <a:r>
              <a:rPr lang="en-US" sz="1400"/>
              <a:t>(minutes)</a:t>
            </a:r>
            <a:endParaRPr lang="en-US"/>
          </a:p>
        </p:txBody>
      </p:sp>
      <p:sp>
        <p:nvSpPr>
          <p:cNvPr id="103" name="Multiplication Sign 102">
            <a:extLst>
              <a:ext uri="{FF2B5EF4-FFF2-40B4-BE49-F238E27FC236}">
                <a16:creationId xmlns:a16="http://schemas.microsoft.com/office/drawing/2014/main" id="{50422602-D1C4-C44C-2329-E6B128F43364}"/>
              </a:ext>
            </a:extLst>
          </p:cNvPr>
          <p:cNvSpPr/>
          <p:nvPr/>
        </p:nvSpPr>
        <p:spPr>
          <a:xfrm>
            <a:off x="2479554" y="2792164"/>
            <a:ext cx="384175" cy="384175"/>
          </a:xfrm>
          <a:prstGeom prst="mathMultiply">
            <a:avLst/>
          </a:prstGeom>
          <a:solidFill>
            <a:srgbClr val="000000"/>
          </a:solidFill>
          <a:ln>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p>
        </p:txBody>
      </p:sp>
      <p:sp>
        <p:nvSpPr>
          <p:cNvPr id="105" name="Multiplication Sign 104">
            <a:extLst>
              <a:ext uri="{FF2B5EF4-FFF2-40B4-BE49-F238E27FC236}">
                <a16:creationId xmlns:a16="http://schemas.microsoft.com/office/drawing/2014/main" id="{87C6B330-52B7-A70E-7ACB-011D24BD96A1}"/>
              </a:ext>
            </a:extLst>
          </p:cNvPr>
          <p:cNvSpPr/>
          <p:nvPr/>
        </p:nvSpPr>
        <p:spPr>
          <a:xfrm>
            <a:off x="4741608" y="2777389"/>
            <a:ext cx="384175" cy="384175"/>
          </a:xfrm>
          <a:prstGeom prst="mathMultiply">
            <a:avLst/>
          </a:prstGeom>
          <a:solidFill>
            <a:srgbClr val="000000"/>
          </a:solidFill>
          <a:ln>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p>
        </p:txBody>
      </p:sp>
      <p:sp>
        <p:nvSpPr>
          <p:cNvPr id="107" name="Oval 106">
            <a:extLst>
              <a:ext uri="{FF2B5EF4-FFF2-40B4-BE49-F238E27FC236}">
                <a16:creationId xmlns:a16="http://schemas.microsoft.com/office/drawing/2014/main" id="{F4F725C7-809C-2783-FC21-E4D7361964E8}"/>
              </a:ext>
            </a:extLst>
          </p:cNvPr>
          <p:cNvSpPr/>
          <p:nvPr/>
        </p:nvSpPr>
        <p:spPr>
          <a:xfrm>
            <a:off x="11433084" y="204427"/>
            <a:ext cx="596200" cy="589742"/>
          </a:xfrm>
          <a:prstGeom prst="ellipse">
            <a:avLst/>
          </a:prstGeom>
          <a:solidFill>
            <a:schemeClr val="bg1"/>
          </a:solidFill>
          <a:ln>
            <a:solidFill>
              <a:srgbClr val="000000"/>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r>
              <a:rPr lang="en-US" sz="2400" b="1">
                <a:solidFill>
                  <a:srgbClr val="000000"/>
                </a:solidFill>
                <a:latin typeface="Arial"/>
                <a:cs typeface="Arial"/>
              </a:rPr>
              <a:t>1</a:t>
            </a:r>
          </a:p>
        </p:txBody>
      </p:sp>
    </p:spTree>
    <p:extLst>
      <p:ext uri="{BB962C8B-B14F-4D97-AF65-F5344CB8AC3E}">
        <p14:creationId xmlns:p14="http://schemas.microsoft.com/office/powerpoint/2010/main" val="3677838051"/>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AA7BE0-AC86-987E-1DD2-5147BF150EC8}"/>
              </a:ext>
            </a:extLst>
          </p:cNvPr>
          <p:cNvSpPr/>
          <p:nvPr/>
        </p:nvSpPr>
        <p:spPr>
          <a:xfrm>
            <a:off x="0" y="0"/>
            <a:ext cx="12192000" cy="6858000"/>
          </a:xfrm>
          <a:prstGeom prst="rect">
            <a:avLst/>
          </a:prstGeom>
          <a:solidFill>
            <a:srgbClr val="00BF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6258" name="Object 5" hidden="1">
            <a:extLst>
              <a:ext uri="{FF2B5EF4-FFF2-40B4-BE49-F238E27FC236}">
                <a16:creationId xmlns:a16="http://schemas.microsoft.com/office/drawing/2014/main" id="{FD2F8631-6DED-85FE-AA42-0ACC123D5B62}"/>
              </a:ext>
            </a:extLst>
          </p:cNvPr>
          <p:cNvGraphicFramePr>
            <a:graphicFrameLocks noChangeAspect="1"/>
          </p:cNvGraphicFramePr>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r:id="rId2" imgW="360" imgH="360" progId="">
                  <p:embed/>
                </p:oleObj>
              </mc:Choice>
              <mc:Fallback>
                <p:oleObj r:id="rId2" imgW="360" imgH="360" progId="">
                  <p:embed/>
                  <p:pic>
                    <p:nvPicPr>
                      <p:cNvPr id="96258" name="Object 5" hidden="1">
                        <a:extLst>
                          <a:ext uri="{FF2B5EF4-FFF2-40B4-BE49-F238E27FC236}">
                            <a16:creationId xmlns:a16="http://schemas.microsoft.com/office/drawing/2014/main" id="{FD2F8631-6DED-85FE-AA42-0ACC123D5B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 name="Title 1">
            <a:extLst>
              <a:ext uri="{FF2B5EF4-FFF2-40B4-BE49-F238E27FC236}">
                <a16:creationId xmlns:a16="http://schemas.microsoft.com/office/drawing/2014/main" id="{0DF9A6B6-F6CB-21BE-37E6-F4C95312B8FB}"/>
              </a:ext>
            </a:extLst>
          </p:cNvPr>
          <p:cNvSpPr txBox="1">
            <a:spLocks noGrp="1"/>
          </p:cNvSpPr>
          <p:nvPr>
            <p:ph type="ctrTitle" idx="4294967295"/>
          </p:nvPr>
        </p:nvSpPr>
        <p:spPr>
          <a:xfrm>
            <a:off x="941070" y="2204618"/>
            <a:ext cx="10309860" cy="830997"/>
          </a:xfrm>
        </p:spPr>
        <p:txBody>
          <a:bodyPr anchor="t">
            <a:spAutoFit/>
          </a:bodyPr>
          <a:lstStyle/>
          <a:p>
            <a:pPr algn="ctr" defTabSz="470221">
              <a:lnSpc>
                <a:spcPct val="100000"/>
              </a:lnSpc>
              <a:spcBef>
                <a:spcPts val="0"/>
              </a:spcBef>
              <a:defRPr/>
            </a:pPr>
            <a:r>
              <a:rPr lang="en-US" sz="4800">
                <a:solidFill>
                  <a:schemeClr val="bg1"/>
                </a:solidFill>
                <a:latin typeface="Arial"/>
                <a:ea typeface="Calibri"/>
                <a:cs typeface="Arial"/>
              </a:rPr>
              <a:t>Appendix</a:t>
            </a:r>
            <a:endParaRPr lang="en-US" sz="4200">
              <a:solidFill>
                <a:schemeClr val="bg1"/>
              </a:solidFill>
              <a:latin typeface="Arial"/>
              <a:cs typeface="Arial"/>
            </a:endParaRPr>
          </a:p>
        </p:txBody>
      </p:sp>
      <p:sp>
        <p:nvSpPr>
          <p:cNvPr id="5" name="Title 1">
            <a:extLst>
              <a:ext uri="{FF2B5EF4-FFF2-40B4-BE49-F238E27FC236}">
                <a16:creationId xmlns:a16="http://schemas.microsoft.com/office/drawing/2014/main" id="{AEB5946B-A557-03E5-67C2-1239FC7B8395}"/>
              </a:ext>
            </a:extLst>
          </p:cNvPr>
          <p:cNvSpPr txBox="1">
            <a:spLocks/>
          </p:cNvSpPr>
          <p:nvPr/>
        </p:nvSpPr>
        <p:spPr bwMode="auto">
          <a:xfrm>
            <a:off x="941070" y="2576628"/>
            <a:ext cx="1030986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lgn="l" rtl="0" eaLnBrk="0" fontAlgn="base" hangingPunct="0">
              <a:lnSpc>
                <a:spcPct val="90000"/>
              </a:lnSpc>
              <a:spcBef>
                <a:spcPct val="0"/>
              </a:spcBef>
              <a:spcAft>
                <a:spcPct val="0"/>
              </a:spcAft>
              <a:defRPr lang="en-US" sz="3600" b="1" kern="1200">
                <a:solidFill>
                  <a:srgbClr val="FFFFFF"/>
                </a:solidFill>
                <a:latin typeface="Arial" pitchFamily="34"/>
                <a:ea typeface="MS PGothic" pitchFamily="34"/>
                <a:cs typeface="Arial" pitchFamily="34"/>
              </a:defRPr>
            </a:lvl1pPr>
            <a:lvl2pPr algn="l" rtl="0" eaLnBrk="0" fontAlgn="base" hangingPunct="0">
              <a:lnSpc>
                <a:spcPct val="90000"/>
              </a:lnSpc>
              <a:spcBef>
                <a:spcPct val="0"/>
              </a:spcBef>
              <a:spcAft>
                <a:spcPct val="0"/>
              </a:spcAft>
              <a:defRPr sz="3600" b="1">
                <a:solidFill>
                  <a:srgbClr val="FFFFFF"/>
                </a:solidFill>
                <a:latin typeface="Arial" panose="020B0604020202020204" pitchFamily="34" charset="0"/>
                <a:ea typeface="MS PGothic" panose="020B0600070205080204" pitchFamily="34" charset="-128"/>
                <a:cs typeface="Arial" panose="020B0604020202020204" pitchFamily="34" charset="0"/>
              </a:defRPr>
            </a:lvl2pPr>
            <a:lvl3pPr algn="l" rtl="0" eaLnBrk="0" fontAlgn="base" hangingPunct="0">
              <a:lnSpc>
                <a:spcPct val="90000"/>
              </a:lnSpc>
              <a:spcBef>
                <a:spcPct val="0"/>
              </a:spcBef>
              <a:spcAft>
                <a:spcPct val="0"/>
              </a:spcAft>
              <a:defRPr sz="3600" b="1">
                <a:solidFill>
                  <a:srgbClr val="FFFFFF"/>
                </a:solidFill>
                <a:latin typeface="Arial" panose="020B0604020202020204" pitchFamily="34" charset="0"/>
                <a:ea typeface="MS PGothic" panose="020B0600070205080204" pitchFamily="34" charset="-128"/>
                <a:cs typeface="Arial" panose="020B0604020202020204" pitchFamily="34" charset="0"/>
              </a:defRPr>
            </a:lvl3pPr>
            <a:lvl4pPr algn="l" rtl="0" eaLnBrk="0" fontAlgn="base" hangingPunct="0">
              <a:lnSpc>
                <a:spcPct val="90000"/>
              </a:lnSpc>
              <a:spcBef>
                <a:spcPct val="0"/>
              </a:spcBef>
              <a:spcAft>
                <a:spcPct val="0"/>
              </a:spcAft>
              <a:defRPr sz="3600" b="1">
                <a:solidFill>
                  <a:srgbClr val="FFFFFF"/>
                </a:solidFill>
                <a:latin typeface="Arial" panose="020B0604020202020204" pitchFamily="34" charset="0"/>
                <a:ea typeface="MS PGothic" panose="020B0600070205080204" pitchFamily="34" charset="-128"/>
                <a:cs typeface="Arial" panose="020B0604020202020204" pitchFamily="34" charset="0"/>
              </a:defRPr>
            </a:lvl4pPr>
            <a:lvl5pPr algn="l" rtl="0" eaLnBrk="0" fontAlgn="base" hangingPunct="0">
              <a:lnSpc>
                <a:spcPct val="90000"/>
              </a:lnSpc>
              <a:spcBef>
                <a:spcPct val="0"/>
              </a:spcBef>
              <a:spcAft>
                <a:spcPct val="0"/>
              </a:spcAft>
              <a:defRPr sz="3600" b="1">
                <a:solidFill>
                  <a:srgbClr val="FFFFFF"/>
                </a:solidFill>
                <a:latin typeface="Arial" panose="020B0604020202020204" pitchFamily="34" charset="0"/>
                <a:ea typeface="MS PGothic" panose="020B0600070205080204" pitchFamily="34" charset="-128"/>
                <a:cs typeface="Arial" panose="020B0604020202020204" pitchFamily="34" charset="0"/>
              </a:defRPr>
            </a:lvl5pPr>
            <a:lvl6pPr marL="457200" algn="l" rtl="0" eaLnBrk="0" fontAlgn="base">
              <a:lnSpc>
                <a:spcPct val="90000"/>
              </a:lnSpc>
              <a:spcBef>
                <a:spcPct val="0"/>
              </a:spcBef>
              <a:spcAft>
                <a:spcPct val="0"/>
              </a:spcAft>
              <a:defRPr sz="3600" b="1">
                <a:solidFill>
                  <a:srgbClr val="FFFFFF"/>
                </a:solidFill>
                <a:latin typeface="Arial" panose="020B0604020202020204" pitchFamily="34" charset="0"/>
                <a:ea typeface="MS PGothic" panose="020B0600070205080204" pitchFamily="34" charset="-128"/>
                <a:cs typeface="Arial" panose="020B0604020202020204" pitchFamily="34" charset="0"/>
              </a:defRPr>
            </a:lvl6pPr>
            <a:lvl7pPr marL="914400" algn="l" rtl="0" eaLnBrk="0" fontAlgn="base">
              <a:lnSpc>
                <a:spcPct val="90000"/>
              </a:lnSpc>
              <a:spcBef>
                <a:spcPct val="0"/>
              </a:spcBef>
              <a:spcAft>
                <a:spcPct val="0"/>
              </a:spcAft>
              <a:defRPr sz="3600" b="1">
                <a:solidFill>
                  <a:srgbClr val="FFFFFF"/>
                </a:solidFill>
                <a:latin typeface="Arial" panose="020B0604020202020204" pitchFamily="34" charset="0"/>
                <a:ea typeface="MS PGothic" panose="020B0600070205080204" pitchFamily="34" charset="-128"/>
                <a:cs typeface="Arial" panose="020B0604020202020204" pitchFamily="34" charset="0"/>
              </a:defRPr>
            </a:lvl7pPr>
            <a:lvl8pPr marL="1371600" algn="l" rtl="0" eaLnBrk="0" fontAlgn="base">
              <a:lnSpc>
                <a:spcPct val="90000"/>
              </a:lnSpc>
              <a:spcBef>
                <a:spcPct val="0"/>
              </a:spcBef>
              <a:spcAft>
                <a:spcPct val="0"/>
              </a:spcAft>
              <a:defRPr sz="3600" b="1">
                <a:solidFill>
                  <a:srgbClr val="FFFFFF"/>
                </a:solidFill>
                <a:latin typeface="Arial" panose="020B0604020202020204" pitchFamily="34" charset="0"/>
                <a:ea typeface="MS PGothic" panose="020B0600070205080204" pitchFamily="34" charset="-128"/>
                <a:cs typeface="Arial" panose="020B0604020202020204" pitchFamily="34" charset="0"/>
              </a:defRPr>
            </a:lvl8pPr>
            <a:lvl9pPr marL="1828800" algn="l" rtl="0" eaLnBrk="0" fontAlgn="base">
              <a:lnSpc>
                <a:spcPct val="90000"/>
              </a:lnSpc>
              <a:spcBef>
                <a:spcPct val="0"/>
              </a:spcBef>
              <a:spcAft>
                <a:spcPct val="0"/>
              </a:spcAft>
              <a:defRPr sz="3600" b="1">
                <a:solidFill>
                  <a:srgbClr val="FFFFFF"/>
                </a:solidFill>
                <a:latin typeface="Arial" panose="020B0604020202020204" pitchFamily="34" charset="0"/>
                <a:ea typeface="MS PGothic" panose="020B0600070205080204" pitchFamily="34" charset="-128"/>
                <a:cs typeface="Arial" panose="020B0604020202020204" pitchFamily="34" charset="0"/>
              </a:defRPr>
            </a:lvl9pPr>
          </a:lstStyle>
          <a:p>
            <a:pPr algn="ctr" defTabSz="470221">
              <a:lnSpc>
                <a:spcPct val="100000"/>
              </a:lnSpc>
              <a:spcBef>
                <a:spcPts val="0"/>
              </a:spcBef>
              <a:spcAft>
                <a:spcPts val="0"/>
              </a:spcAft>
              <a:defRPr/>
            </a:pPr>
            <a:endParaRPr lang="en-US" sz="4200" b="0">
              <a:solidFill>
                <a:schemeClr val="bg1"/>
              </a:solidFill>
              <a:latin typeface="Arial"/>
              <a:ea typeface="MS PGothic"/>
              <a:cs typeface="Arial"/>
            </a:endParaRP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9E3A4-1314-1C20-945C-BC897804599D}"/>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50B94D7A-BAD0-5386-EC84-C219E7EC83BF}"/>
              </a:ext>
            </a:extLst>
          </p:cNvPr>
          <p:cNvSpPr txBox="1">
            <a:spLocks/>
          </p:cNvSpPr>
          <p:nvPr/>
        </p:nvSpPr>
        <p:spPr>
          <a:xfrm>
            <a:off x="1453019" y="1"/>
            <a:ext cx="10538565" cy="118997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3600" b="1" kern="1200">
                <a:solidFill>
                  <a:schemeClr val="bg1"/>
                </a:solidFill>
                <a:latin typeface="Arial" panose="020B0604020202020204" pitchFamily="34" charset="0"/>
                <a:ea typeface="MS PGothic" panose="020B0600070205080204" pitchFamily="34" charset="-128"/>
                <a:cs typeface="Arial" panose="020B0604020202020204" pitchFamily="34" charset="0"/>
              </a:defRPr>
            </a:lvl1pPr>
          </a:lstStyle>
          <a:p>
            <a:pPr>
              <a:defRPr/>
            </a:pPr>
            <a:r>
              <a:rPr lang="en-US" b="0">
                <a:solidFill>
                  <a:sysClr val="window" lastClr="FFFFFF"/>
                </a:solidFill>
                <a:latin typeface="Arial"/>
                <a:ea typeface="MS PGothic"/>
                <a:cs typeface="Arial"/>
              </a:rPr>
              <a:t>EPSS Model Data/Reference Sources</a:t>
            </a:r>
            <a:endParaRPr lang="en-US">
              <a:solidFill>
                <a:sysClr val="window" lastClr="FFFFFF"/>
              </a:solidFill>
            </a:endParaRPr>
          </a:p>
        </p:txBody>
      </p:sp>
      <p:sp>
        <p:nvSpPr>
          <p:cNvPr id="23" name="TextBox 22">
            <a:extLst>
              <a:ext uri="{FF2B5EF4-FFF2-40B4-BE49-F238E27FC236}">
                <a16:creationId xmlns:a16="http://schemas.microsoft.com/office/drawing/2014/main" id="{4005E1F6-C38B-F152-7E4E-28133216C24F}"/>
              </a:ext>
            </a:extLst>
          </p:cNvPr>
          <p:cNvSpPr txBox="1"/>
          <p:nvPr/>
        </p:nvSpPr>
        <p:spPr>
          <a:xfrm>
            <a:off x="359832" y="1277055"/>
            <a:ext cx="10682111"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rgbClr val="000000"/>
                </a:solidFill>
                <a:ea typeface="+mn-lt"/>
                <a:cs typeface="+mn-lt"/>
              </a:rPr>
              <a:t>EPSS Model Data Sources:</a:t>
            </a:r>
            <a:endParaRPr lang="en-US" b="1"/>
          </a:p>
          <a:p>
            <a:endParaRPr lang="en-US" b="1">
              <a:solidFill>
                <a:srgbClr val="000000"/>
              </a:solidFill>
              <a:ea typeface="+mn-lt"/>
              <a:cs typeface="+mn-lt"/>
            </a:endParaRPr>
          </a:p>
          <a:p>
            <a:endParaRPr lang="en-US">
              <a:solidFill>
                <a:srgbClr val="000000"/>
              </a:solidFill>
              <a:ea typeface="Calibri"/>
              <a:cs typeface="Calibri"/>
            </a:endParaRPr>
          </a:p>
          <a:p>
            <a:endParaRPr lang="en-US">
              <a:solidFill>
                <a:srgbClr val="0089C4"/>
              </a:solidFill>
              <a:ea typeface="Calibri"/>
              <a:cs typeface="Calibri"/>
            </a:endParaRPr>
          </a:p>
        </p:txBody>
      </p:sp>
      <p:graphicFrame>
        <p:nvGraphicFramePr>
          <p:cNvPr id="4" name="Table 3">
            <a:extLst>
              <a:ext uri="{FF2B5EF4-FFF2-40B4-BE49-F238E27FC236}">
                <a16:creationId xmlns:a16="http://schemas.microsoft.com/office/drawing/2014/main" id="{6208CF31-8323-9C8D-8D3D-6F4BF031DA16}"/>
              </a:ext>
            </a:extLst>
          </p:cNvPr>
          <p:cNvGraphicFramePr>
            <a:graphicFrameLocks noGrp="1"/>
          </p:cNvGraphicFramePr>
          <p:nvPr>
            <p:extLst>
              <p:ext uri="{D42A27DB-BD31-4B8C-83A1-F6EECF244321}">
                <p14:modId xmlns:p14="http://schemas.microsoft.com/office/powerpoint/2010/main" val="2019312189"/>
              </p:ext>
            </p:extLst>
          </p:nvPr>
        </p:nvGraphicFramePr>
        <p:xfrm>
          <a:off x="460744" y="1621465"/>
          <a:ext cx="11243316" cy="3020479"/>
        </p:xfrm>
        <a:graphic>
          <a:graphicData uri="http://schemas.openxmlformats.org/drawingml/2006/table">
            <a:tbl>
              <a:tblPr firstRow="1" bandRow="1">
                <a:tableStyleId>{08FB837D-C827-4EFA-A057-4D05807E0F7C}</a:tableStyleId>
              </a:tblPr>
              <a:tblGrid>
                <a:gridCol w="2498651">
                  <a:extLst>
                    <a:ext uri="{9D8B030D-6E8A-4147-A177-3AD203B41FA5}">
                      <a16:colId xmlns:a16="http://schemas.microsoft.com/office/drawing/2014/main" val="1421490077"/>
                    </a:ext>
                  </a:extLst>
                </a:gridCol>
                <a:gridCol w="8744665">
                  <a:extLst>
                    <a:ext uri="{9D8B030D-6E8A-4147-A177-3AD203B41FA5}">
                      <a16:colId xmlns:a16="http://schemas.microsoft.com/office/drawing/2014/main" val="2019405505"/>
                    </a:ext>
                  </a:extLst>
                </a:gridCol>
              </a:tblGrid>
              <a:tr h="344877">
                <a:tc>
                  <a:txBody>
                    <a:bodyPr/>
                    <a:lstStyle/>
                    <a:p>
                      <a:pPr lvl="0">
                        <a:buNone/>
                      </a:pPr>
                      <a:r>
                        <a:rPr lang="en-US" sz="1800" u="none" strike="noStrike" noProof="0">
                          <a:solidFill>
                            <a:srgbClr val="000000"/>
                          </a:solidFill>
                        </a:rPr>
                        <a:t>Input    </a:t>
                      </a:r>
                      <a:endParaRPr lang="en-US"/>
                    </a:p>
                  </a:txBody>
                  <a:tcPr/>
                </a:tc>
                <a:tc>
                  <a:txBody>
                    <a:bodyPr/>
                    <a:lstStyle/>
                    <a:p>
                      <a:pPr lvl="0" algn="l">
                        <a:lnSpc>
                          <a:spcPct val="100000"/>
                        </a:lnSpc>
                        <a:spcBef>
                          <a:spcPts val="0"/>
                        </a:spcBef>
                        <a:spcAft>
                          <a:spcPts val="0"/>
                        </a:spcAft>
                        <a:buNone/>
                      </a:pPr>
                      <a:r>
                        <a:rPr lang="en-US" sz="1800" u="none" strike="noStrike" noProof="0">
                          <a:solidFill>
                            <a:srgbClr val="000000"/>
                          </a:solidFill>
                        </a:rPr>
                        <a:t>What It Provides</a:t>
                      </a:r>
                    </a:p>
                  </a:txBody>
                  <a:tcPr/>
                </a:tc>
                <a:extLst>
                  <a:ext uri="{0D108BD9-81ED-4DB2-BD59-A6C34878D82A}">
                    <a16:rowId xmlns:a16="http://schemas.microsoft.com/office/drawing/2014/main" val="2329438473"/>
                  </a:ext>
                </a:extLst>
              </a:tr>
              <a:tr h="361701">
                <a:tc>
                  <a:txBody>
                    <a:bodyPr/>
                    <a:lstStyle/>
                    <a:p>
                      <a:pPr lvl="0">
                        <a:buNone/>
                      </a:pPr>
                      <a:r>
                        <a:rPr lang="en-US" sz="1400" u="none" strike="noStrike" noProof="0">
                          <a:solidFill>
                            <a:srgbClr val="000000"/>
                          </a:solidFill>
                        </a:rPr>
                        <a:t>WDRM v4 Models</a:t>
                      </a:r>
                      <a:endParaRPr lang="en-US" sz="1400"/>
                    </a:p>
                  </a:txBody>
                  <a:tcPr/>
                </a:tc>
                <a:tc>
                  <a:txBody>
                    <a:bodyPr/>
                    <a:lstStyle/>
                    <a:p>
                      <a:pPr lvl="0">
                        <a:buNone/>
                      </a:pPr>
                      <a:r>
                        <a:rPr lang="en-US" sz="1400" b="0" i="0" u="none" strike="noStrike" noProof="0">
                          <a:solidFill>
                            <a:srgbClr val="000000"/>
                          </a:solidFill>
                          <a:latin typeface="Calibri"/>
                          <a:ea typeface="Calibri"/>
                          <a:cs typeface="Calibri"/>
                        </a:rPr>
                        <a:t>Predicted probability of failure during wildfire season across 25 failure subsets, at circuit segment and asset level</a:t>
                      </a:r>
                      <a:endParaRPr lang="en-US"/>
                    </a:p>
                  </a:txBody>
                  <a:tcPr/>
                </a:tc>
                <a:extLst>
                  <a:ext uri="{0D108BD9-81ED-4DB2-BD59-A6C34878D82A}">
                    <a16:rowId xmlns:a16="http://schemas.microsoft.com/office/drawing/2014/main" val="964046133"/>
                  </a:ext>
                </a:extLst>
              </a:tr>
              <a:tr h="361701">
                <a:tc>
                  <a:txBody>
                    <a:bodyPr/>
                    <a:lstStyle/>
                    <a:p>
                      <a:pPr lvl="0">
                        <a:buNone/>
                      </a:pPr>
                      <a:r>
                        <a:rPr lang="en-US" sz="1400" u="none" strike="noStrike" noProof="0">
                          <a:solidFill>
                            <a:srgbClr val="000000"/>
                          </a:solidFill>
                        </a:rPr>
                        <a:t>EPSS Enablement History</a:t>
                      </a:r>
                      <a:endParaRPr lang="en-US" sz="1400"/>
                    </a:p>
                  </a:txBody>
                  <a:tcPr/>
                </a:tc>
                <a:tc>
                  <a:txBody>
                    <a:bodyPr/>
                    <a:lstStyle/>
                    <a:p>
                      <a:pPr lvl="0">
                        <a:buNone/>
                      </a:pPr>
                      <a:r>
                        <a:rPr lang="en-US" sz="1400" u="none" strike="noStrike" noProof="0">
                          <a:solidFill>
                            <a:srgbClr val="000000"/>
                          </a:solidFill>
                        </a:rPr>
                        <a:t>Historical EPSS enablement status per circuit during wildfire seasons (2017-2020, 2022-present)</a:t>
                      </a:r>
                    </a:p>
                  </a:txBody>
                  <a:tcPr/>
                </a:tc>
                <a:extLst>
                  <a:ext uri="{0D108BD9-81ED-4DB2-BD59-A6C34878D82A}">
                    <a16:rowId xmlns:a16="http://schemas.microsoft.com/office/drawing/2014/main" val="1363646048"/>
                  </a:ext>
                </a:extLst>
              </a:tr>
              <a:tr h="328054">
                <a:tc>
                  <a:txBody>
                    <a:bodyPr/>
                    <a:lstStyle/>
                    <a:p>
                      <a:pPr lvl="0">
                        <a:buNone/>
                      </a:pPr>
                      <a:r>
                        <a:rPr lang="en-US" sz="1400" u="none" strike="noStrike" noProof="0">
                          <a:solidFill>
                            <a:srgbClr val="000000"/>
                          </a:solidFill>
                        </a:rPr>
                        <a:t>EPSS Device Metrics</a:t>
                      </a:r>
                      <a:endParaRPr lang="en-US" sz="1400"/>
                    </a:p>
                  </a:txBody>
                  <a:tcPr/>
                </a:tc>
                <a:tc>
                  <a:txBody>
                    <a:bodyPr/>
                    <a:lstStyle/>
                    <a:p>
                      <a:pPr lvl="0">
                        <a:buNone/>
                      </a:pPr>
                      <a:r>
                        <a:rPr lang="en-US" sz="1400" u="none" strike="noStrike" noProof="0">
                          <a:solidFill>
                            <a:srgbClr val="000000"/>
                          </a:solidFill>
                        </a:rPr>
                        <a:t>Customer counts downstream of each EPSS protective device and linkage of assets to nearest upstream EPSS device</a:t>
                      </a:r>
                      <a:endParaRPr lang="en-US"/>
                    </a:p>
                  </a:txBody>
                  <a:tcPr/>
                </a:tc>
                <a:extLst>
                  <a:ext uri="{0D108BD9-81ED-4DB2-BD59-A6C34878D82A}">
                    <a16:rowId xmlns:a16="http://schemas.microsoft.com/office/drawing/2014/main" val="2902133061"/>
                  </a:ext>
                </a:extLst>
              </a:tr>
              <a:tr h="361701">
                <a:tc>
                  <a:txBody>
                    <a:bodyPr/>
                    <a:lstStyle/>
                    <a:p>
                      <a:pPr lvl="0">
                        <a:buNone/>
                      </a:pPr>
                      <a:r>
                        <a:rPr lang="en-US" sz="1400" u="none" strike="noStrike" noProof="0">
                          <a:solidFill>
                            <a:srgbClr val="000000"/>
                          </a:solidFill>
                        </a:rPr>
                        <a:t>SNAP Reliability Consequence</a:t>
                      </a:r>
                      <a:endParaRPr lang="en-US"/>
                    </a:p>
                  </a:txBody>
                  <a:tcPr/>
                </a:tc>
                <a:tc>
                  <a:txBody>
                    <a:bodyPr/>
                    <a:lstStyle/>
                    <a:p>
                      <a:pPr lvl="0">
                        <a:buNone/>
                      </a:pPr>
                      <a:r>
                        <a:rPr lang="en-US" sz="1400" u="none" strike="noStrike" noProof="0">
                          <a:solidFill>
                            <a:srgbClr val="000000"/>
                          </a:solidFill>
                        </a:rPr>
                        <a:t>Expected outage duration per asset and customers impacted per non-EPSS outage event.</a:t>
                      </a:r>
                      <a:endParaRPr lang="en-US"/>
                    </a:p>
                  </a:txBody>
                  <a:tcPr/>
                </a:tc>
                <a:extLst>
                  <a:ext uri="{0D108BD9-81ED-4DB2-BD59-A6C34878D82A}">
                    <a16:rowId xmlns:a16="http://schemas.microsoft.com/office/drawing/2014/main" val="705000671"/>
                  </a:ext>
                </a:extLst>
              </a:tr>
              <a:tr h="361701">
                <a:tc>
                  <a:txBody>
                    <a:bodyPr/>
                    <a:lstStyle/>
                    <a:p>
                      <a:pPr lvl="0">
                        <a:buNone/>
                      </a:pPr>
                      <a:r>
                        <a:rPr lang="en-US" sz="1400" u="none" strike="noStrike" noProof="0">
                          <a:solidFill>
                            <a:srgbClr val="000000"/>
                          </a:solidFill>
                        </a:rPr>
                        <a:t>Historical Outage Data</a:t>
                      </a:r>
                    </a:p>
                  </a:txBody>
                  <a:tcPr/>
                </a:tc>
                <a:tc>
                  <a:txBody>
                    <a:bodyPr/>
                    <a:lstStyle/>
                    <a:p>
                      <a:pPr lvl="0">
                        <a:buNone/>
                      </a:pPr>
                      <a:r>
                        <a:rPr lang="en-US" sz="1400" b="0" i="0" u="none" strike="noStrike" noProof="0">
                          <a:solidFill>
                            <a:srgbClr val="000000"/>
                          </a:solidFill>
                          <a:latin typeface="Calibri"/>
                          <a:ea typeface="Calibri"/>
                          <a:cs typeface="Calibri"/>
                        </a:rPr>
                        <a:t>Failure and outage records used to derive sustained outage fractions and seasonal outage multiplier</a:t>
                      </a:r>
                    </a:p>
                  </a:txBody>
                  <a:tcPr/>
                </a:tc>
                <a:extLst>
                  <a:ext uri="{0D108BD9-81ED-4DB2-BD59-A6C34878D82A}">
                    <a16:rowId xmlns:a16="http://schemas.microsoft.com/office/drawing/2014/main" val="1191796546"/>
                  </a:ext>
                </a:extLst>
              </a:tr>
              <a:tr h="361701">
                <a:tc>
                  <a:txBody>
                    <a:bodyPr/>
                    <a:lstStyle/>
                    <a:p>
                      <a:pPr lvl="0">
                        <a:buNone/>
                      </a:pPr>
                      <a:r>
                        <a:rPr lang="en-US" sz="1400" u="none" strike="noStrike" noProof="0">
                          <a:solidFill>
                            <a:srgbClr val="000000"/>
                          </a:solidFill>
                        </a:rPr>
                        <a:t>Network Topology</a:t>
                      </a:r>
                    </a:p>
                  </a:txBody>
                  <a:tcPr/>
                </a:tc>
                <a:tc>
                  <a:txBody>
                    <a:bodyPr/>
                    <a:lstStyle/>
                    <a:p>
                      <a:pPr lvl="0">
                        <a:buNone/>
                      </a:pPr>
                      <a:r>
                        <a:rPr lang="en-US" sz="1400" b="0" i="0" u="none" strike="noStrike" noProof="0">
                          <a:solidFill>
                            <a:srgbClr val="000000"/>
                          </a:solidFill>
                          <a:latin typeface="Calibri"/>
                          <a:ea typeface="Calibri"/>
                          <a:cs typeface="Calibri"/>
                        </a:rPr>
                        <a:t>Isolation zone, conductor, and structure linkages mapping assets to circuit segments</a:t>
                      </a:r>
                      <a:endParaRPr lang="en-US"/>
                    </a:p>
                  </a:txBody>
                  <a:tcPr/>
                </a:tc>
                <a:extLst>
                  <a:ext uri="{0D108BD9-81ED-4DB2-BD59-A6C34878D82A}">
                    <a16:rowId xmlns:a16="http://schemas.microsoft.com/office/drawing/2014/main" val="597342794"/>
                  </a:ext>
                </a:extLst>
              </a:tr>
              <a:tr h="361701">
                <a:tc>
                  <a:txBody>
                    <a:bodyPr/>
                    <a:lstStyle/>
                    <a:p>
                      <a:pPr lvl="0">
                        <a:buNone/>
                      </a:pPr>
                      <a:r>
                        <a:rPr lang="en-US" sz="1400" u="none" strike="noStrike" noProof="0">
                          <a:solidFill>
                            <a:srgbClr val="000000"/>
                          </a:solidFill>
                        </a:rPr>
                        <a:t>Customer Service Point Attributes</a:t>
                      </a:r>
                    </a:p>
                  </a:txBody>
                  <a:tcPr/>
                </a:tc>
                <a:tc>
                  <a:txBody>
                    <a:bodyPr/>
                    <a:lstStyle/>
                    <a:p>
                      <a:pPr lvl="0">
                        <a:buNone/>
                      </a:pPr>
                      <a:r>
                        <a:rPr lang="en-US" sz="1400" b="0" i="0" u="none" strike="noStrike" noProof="0" dirty="0">
                          <a:solidFill>
                            <a:srgbClr val="000000"/>
                          </a:solidFill>
                          <a:latin typeface="Calibri"/>
                          <a:ea typeface="Calibri"/>
                          <a:cs typeface="Calibri"/>
                        </a:rPr>
                        <a:t>Customer class and rate schedule per service point, used to classify customers for Value of Service</a:t>
                      </a:r>
                    </a:p>
                  </a:txBody>
                  <a:tcPr/>
                </a:tc>
                <a:extLst>
                  <a:ext uri="{0D108BD9-81ED-4DB2-BD59-A6C34878D82A}">
                    <a16:rowId xmlns:a16="http://schemas.microsoft.com/office/drawing/2014/main" val="3730822678"/>
                  </a:ext>
                </a:extLst>
              </a:tr>
            </a:tbl>
          </a:graphicData>
        </a:graphic>
      </p:graphicFrame>
      <p:sp>
        <p:nvSpPr>
          <p:cNvPr id="5" name="TextBox 4">
            <a:extLst>
              <a:ext uri="{FF2B5EF4-FFF2-40B4-BE49-F238E27FC236}">
                <a16:creationId xmlns:a16="http://schemas.microsoft.com/office/drawing/2014/main" id="{12AC7B98-2D0B-5F89-1BE4-CE4E00E2966E}"/>
              </a:ext>
            </a:extLst>
          </p:cNvPr>
          <p:cNvSpPr txBox="1"/>
          <p:nvPr/>
        </p:nvSpPr>
        <p:spPr>
          <a:xfrm>
            <a:off x="359832" y="4803520"/>
            <a:ext cx="10682111"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rgbClr val="000000"/>
                </a:solidFill>
                <a:ea typeface="+mn-lt"/>
                <a:cs typeface="+mn-lt"/>
              </a:rPr>
              <a:t>EPSS Reference Data:</a:t>
            </a:r>
            <a:endParaRPr lang="en-US" b="1">
              <a:ea typeface="Calibri" panose="020F0502020204030204"/>
              <a:cs typeface="Calibri" panose="020F0502020204030204"/>
            </a:endParaRPr>
          </a:p>
          <a:p>
            <a:endParaRPr lang="en-US" b="1">
              <a:solidFill>
                <a:srgbClr val="000000"/>
              </a:solidFill>
              <a:ea typeface="+mn-lt"/>
              <a:cs typeface="+mn-lt"/>
            </a:endParaRPr>
          </a:p>
          <a:p>
            <a:endParaRPr lang="en-US">
              <a:solidFill>
                <a:srgbClr val="000000"/>
              </a:solidFill>
              <a:ea typeface="Calibri"/>
              <a:cs typeface="Calibri"/>
            </a:endParaRPr>
          </a:p>
          <a:p>
            <a:endParaRPr lang="en-US">
              <a:solidFill>
                <a:srgbClr val="0089C4"/>
              </a:solidFill>
              <a:ea typeface="Calibri"/>
              <a:cs typeface="Calibri"/>
            </a:endParaRPr>
          </a:p>
        </p:txBody>
      </p:sp>
      <p:graphicFrame>
        <p:nvGraphicFramePr>
          <p:cNvPr id="7" name="Table 6">
            <a:extLst>
              <a:ext uri="{FF2B5EF4-FFF2-40B4-BE49-F238E27FC236}">
                <a16:creationId xmlns:a16="http://schemas.microsoft.com/office/drawing/2014/main" id="{F2CF6C4F-6F7C-5A25-93AA-C1ECD7E47A46}"/>
              </a:ext>
            </a:extLst>
          </p:cNvPr>
          <p:cNvGraphicFramePr>
            <a:graphicFrameLocks noGrp="1"/>
          </p:cNvGraphicFramePr>
          <p:nvPr>
            <p:extLst>
              <p:ext uri="{D42A27DB-BD31-4B8C-83A1-F6EECF244321}">
                <p14:modId xmlns:p14="http://schemas.microsoft.com/office/powerpoint/2010/main" val="4224111243"/>
              </p:ext>
            </p:extLst>
          </p:nvPr>
        </p:nvGraphicFramePr>
        <p:xfrm>
          <a:off x="469604" y="5156790"/>
          <a:ext cx="11243316" cy="1280160"/>
        </p:xfrm>
        <a:graphic>
          <a:graphicData uri="http://schemas.openxmlformats.org/drawingml/2006/table">
            <a:tbl>
              <a:tblPr firstRow="1" bandRow="1">
                <a:tableStyleId>{08FB837D-C827-4EFA-A057-4D05807E0F7C}</a:tableStyleId>
              </a:tblPr>
              <a:tblGrid>
                <a:gridCol w="2498651">
                  <a:extLst>
                    <a:ext uri="{9D8B030D-6E8A-4147-A177-3AD203B41FA5}">
                      <a16:colId xmlns:a16="http://schemas.microsoft.com/office/drawing/2014/main" val="1421490077"/>
                    </a:ext>
                  </a:extLst>
                </a:gridCol>
                <a:gridCol w="8744665">
                  <a:extLst>
                    <a:ext uri="{9D8B030D-6E8A-4147-A177-3AD203B41FA5}">
                      <a16:colId xmlns:a16="http://schemas.microsoft.com/office/drawing/2014/main" val="2019405505"/>
                    </a:ext>
                  </a:extLst>
                </a:gridCol>
              </a:tblGrid>
              <a:tr h="284961">
                <a:tc>
                  <a:txBody>
                    <a:bodyPr/>
                    <a:lstStyle/>
                    <a:p>
                      <a:pPr lvl="0">
                        <a:buNone/>
                      </a:pPr>
                      <a:r>
                        <a:rPr lang="en-US" sz="1800" u="none" strike="noStrike" noProof="0">
                          <a:solidFill>
                            <a:srgbClr val="000000"/>
                          </a:solidFill>
                        </a:rPr>
                        <a:t>Parameter</a:t>
                      </a:r>
                      <a:endParaRPr lang="en-US"/>
                    </a:p>
                  </a:txBody>
                  <a:tcPr/>
                </a:tc>
                <a:tc>
                  <a:txBody>
                    <a:bodyPr/>
                    <a:lstStyle/>
                    <a:p>
                      <a:pPr lvl="0" algn="l">
                        <a:lnSpc>
                          <a:spcPct val="100000"/>
                        </a:lnSpc>
                        <a:spcBef>
                          <a:spcPts val="0"/>
                        </a:spcBef>
                        <a:spcAft>
                          <a:spcPts val="0"/>
                        </a:spcAft>
                        <a:buNone/>
                      </a:pPr>
                      <a:r>
                        <a:rPr lang="en-US" sz="1800" u="none" strike="noStrike" noProof="0">
                          <a:solidFill>
                            <a:srgbClr val="000000"/>
                          </a:solidFill>
                        </a:rPr>
                        <a:t>Source</a:t>
                      </a:r>
                    </a:p>
                  </a:txBody>
                  <a:tcPr/>
                </a:tc>
                <a:extLst>
                  <a:ext uri="{0D108BD9-81ED-4DB2-BD59-A6C34878D82A}">
                    <a16:rowId xmlns:a16="http://schemas.microsoft.com/office/drawing/2014/main" val="2329438473"/>
                  </a:ext>
                </a:extLst>
              </a:tr>
              <a:tr h="264110">
                <a:tc>
                  <a:txBody>
                    <a:bodyPr/>
                    <a:lstStyle/>
                    <a:p>
                      <a:pPr lvl="0">
                        <a:buNone/>
                      </a:pPr>
                      <a:r>
                        <a:rPr lang="en-US" sz="1400" u="none" strike="noStrike" noProof="0">
                          <a:solidFill>
                            <a:srgbClr val="000000"/>
                          </a:solidFill>
                        </a:rPr>
                        <a:t>Value of Service (VoS)</a:t>
                      </a:r>
                      <a:endParaRPr lang="en-US" sz="1400"/>
                    </a:p>
                  </a:txBody>
                  <a:tcPr/>
                </a:tc>
                <a:tc>
                  <a:txBody>
                    <a:bodyPr/>
                    <a:lstStyle/>
                    <a:p>
                      <a:pPr lvl="0">
                        <a:buNone/>
                      </a:pPr>
                      <a:r>
                        <a:rPr lang="en-US" sz="1400" u="none" strike="noStrike" noProof="0">
                          <a:solidFill>
                            <a:srgbClr val="000000"/>
                          </a:solidFill>
                        </a:rPr>
                        <a:t>ICE 2.0 calculator, aligned with 2027 GRC. Residential = $0.08/CMI; Commercial = $23.11/CMI</a:t>
                      </a:r>
                      <a:endParaRPr lang="en-US" sz="1400"/>
                    </a:p>
                  </a:txBody>
                  <a:tcPr/>
                </a:tc>
                <a:extLst>
                  <a:ext uri="{0D108BD9-81ED-4DB2-BD59-A6C34878D82A}">
                    <a16:rowId xmlns:a16="http://schemas.microsoft.com/office/drawing/2014/main" val="59468259"/>
                  </a:ext>
                </a:extLst>
              </a:tr>
              <a:tr h="264110">
                <a:tc>
                  <a:txBody>
                    <a:bodyPr/>
                    <a:lstStyle/>
                    <a:p>
                      <a:pPr lvl="0">
                        <a:buNone/>
                      </a:pPr>
                      <a:r>
                        <a:rPr lang="en-US" sz="1400" u="none" strike="noStrike" noProof="0">
                          <a:solidFill>
                            <a:srgbClr val="000000"/>
                          </a:solidFill>
                        </a:rPr>
                        <a:t>Sustained Outage Fraction</a:t>
                      </a:r>
                      <a:endParaRPr lang="en-US" sz="1400"/>
                    </a:p>
                  </a:txBody>
                  <a:tcPr/>
                </a:tc>
                <a:tc>
                  <a:txBody>
                    <a:bodyPr/>
                    <a:lstStyle/>
                    <a:p>
                      <a:pPr lvl="0">
                        <a:buNone/>
                      </a:pPr>
                      <a:r>
                        <a:rPr lang="en-US" sz="1400" u="none" strike="noStrike" noProof="0">
                          <a:solidFill>
                            <a:srgbClr val="000000"/>
                          </a:solidFill>
                        </a:rPr>
                        <a:t>Derived from PG&amp;E historical outage data (pre-2022, non-EPSS, HFTD)</a:t>
                      </a:r>
                      <a:endParaRPr lang="en-US"/>
                    </a:p>
                  </a:txBody>
                  <a:tcPr/>
                </a:tc>
                <a:extLst>
                  <a:ext uri="{0D108BD9-81ED-4DB2-BD59-A6C34878D82A}">
                    <a16:rowId xmlns:a16="http://schemas.microsoft.com/office/drawing/2014/main" val="2044684263"/>
                  </a:ext>
                </a:extLst>
              </a:tr>
              <a:tr h="264110">
                <a:tc>
                  <a:txBody>
                    <a:bodyPr/>
                    <a:lstStyle/>
                    <a:p>
                      <a:pPr lvl="0">
                        <a:buNone/>
                      </a:pPr>
                      <a:r>
                        <a:rPr lang="en-US" sz="1400" u="none" strike="noStrike" noProof="0">
                          <a:solidFill>
                            <a:srgbClr val="000000"/>
                          </a:solidFill>
                        </a:rPr>
                        <a:t>Winter/Wildfire Multiplier</a:t>
                      </a:r>
                    </a:p>
                  </a:txBody>
                  <a:tcPr/>
                </a:tc>
                <a:tc>
                  <a:txBody>
                    <a:bodyPr/>
                    <a:lstStyle/>
                    <a:p>
                      <a:pPr lvl="0">
                        <a:buNone/>
                      </a:pPr>
                      <a:r>
                        <a:rPr lang="en-US" sz="1400" u="none" strike="noStrike" noProof="0" dirty="0">
                          <a:solidFill>
                            <a:srgbClr val="000000"/>
                          </a:solidFill>
                        </a:rPr>
                        <a:t>Derived from PG&amp;E historical outage data (2009-2024, HFTD)</a:t>
                      </a:r>
                    </a:p>
                  </a:txBody>
                  <a:tcPr/>
                </a:tc>
                <a:extLst>
                  <a:ext uri="{0D108BD9-81ED-4DB2-BD59-A6C34878D82A}">
                    <a16:rowId xmlns:a16="http://schemas.microsoft.com/office/drawing/2014/main" val="3788581014"/>
                  </a:ext>
                </a:extLst>
              </a:tr>
            </a:tbl>
          </a:graphicData>
        </a:graphic>
      </p:graphicFrame>
    </p:spTree>
    <p:extLst>
      <p:ext uri="{BB962C8B-B14F-4D97-AF65-F5344CB8AC3E}">
        <p14:creationId xmlns:p14="http://schemas.microsoft.com/office/powerpoint/2010/main" val="629106300"/>
      </p:ext>
    </p:extLst>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05EAC-FF42-4500-C6F2-3B0AD9827793}"/>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CA001C5C-A51A-B024-3B69-FAC7721116D1}"/>
              </a:ext>
            </a:extLst>
          </p:cNvPr>
          <p:cNvSpPr txBox="1">
            <a:spLocks/>
          </p:cNvSpPr>
          <p:nvPr/>
        </p:nvSpPr>
        <p:spPr>
          <a:xfrm>
            <a:off x="1453019" y="1"/>
            <a:ext cx="10538565" cy="118997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3600" b="1" kern="1200">
                <a:solidFill>
                  <a:schemeClr val="bg1"/>
                </a:solidFill>
                <a:latin typeface="Arial" panose="020B0604020202020204" pitchFamily="34" charset="0"/>
                <a:ea typeface="MS PGothic" panose="020B0600070205080204" pitchFamily="34" charset="-128"/>
                <a:cs typeface="Arial" panose="020B0604020202020204" pitchFamily="34" charset="0"/>
              </a:defRPr>
            </a:lvl1pPr>
          </a:lstStyle>
          <a:p>
            <a:pPr>
              <a:defRPr/>
            </a:pPr>
            <a:r>
              <a:rPr lang="en-US" b="0">
                <a:solidFill>
                  <a:sysClr val="window" lastClr="FFFFFF"/>
                </a:solidFill>
                <a:latin typeface="Arial"/>
                <a:ea typeface="MS PGothic"/>
                <a:cs typeface="Arial"/>
              </a:rPr>
              <a:t>WRGSC Feb 2025 Inform – </a:t>
            </a:r>
          </a:p>
          <a:p>
            <a:pPr>
              <a:defRPr/>
            </a:pPr>
            <a:r>
              <a:rPr lang="en-US" b="0">
                <a:solidFill>
                  <a:sysClr val="window" lastClr="FFFFFF"/>
                </a:solidFill>
                <a:latin typeface="Arial"/>
                <a:ea typeface="MS PGothic"/>
                <a:cs typeface="Arial"/>
              </a:rPr>
              <a:t>EPSS Risk Model Overview </a:t>
            </a:r>
            <a:endParaRPr lang="en-US" b="0">
              <a:solidFill>
                <a:sysClr val="window" lastClr="FFFFFF"/>
              </a:solidFill>
            </a:endParaRPr>
          </a:p>
        </p:txBody>
      </p:sp>
      <p:sp>
        <p:nvSpPr>
          <p:cNvPr id="181" name="TextBox 180">
            <a:extLst>
              <a:ext uri="{FF2B5EF4-FFF2-40B4-BE49-F238E27FC236}">
                <a16:creationId xmlns:a16="http://schemas.microsoft.com/office/drawing/2014/main" id="{3168CD17-0963-37A5-F8F7-9A226F789E81}"/>
              </a:ext>
            </a:extLst>
          </p:cNvPr>
          <p:cNvSpPr txBox="1"/>
          <p:nvPr/>
        </p:nvSpPr>
        <p:spPr>
          <a:xfrm>
            <a:off x="5410057" y="1296388"/>
            <a:ext cx="2479042" cy="307777"/>
          </a:xfrm>
          <a:prstGeom prst="rect">
            <a:avLst/>
          </a:prstGeom>
          <a:noFill/>
        </p:spPr>
        <p:txBody>
          <a:bodyPr wrap="square" lIns="91440" tIns="45720" rIns="91440" bIns="45720" rtlCol="0" anchor="t">
            <a:spAutoFit/>
          </a:bodyPr>
          <a:lstStyle/>
          <a:p>
            <a:pPr algn="ctr"/>
            <a:r>
              <a:rPr lang="en-US" sz="1400">
                <a:solidFill>
                  <a:srgbClr val="000000"/>
                </a:solidFill>
              </a:rPr>
              <a:t>Fig 1: Schematic of EPSS Model</a:t>
            </a:r>
            <a:endParaRPr lang="en-US" sz="1400">
              <a:solidFill>
                <a:srgbClr val="000000"/>
              </a:solidFill>
              <a:ea typeface="Calibri"/>
              <a:cs typeface="Calibri"/>
            </a:endParaRPr>
          </a:p>
        </p:txBody>
      </p:sp>
      <p:sp>
        <p:nvSpPr>
          <p:cNvPr id="183" name="TextBox 182">
            <a:extLst>
              <a:ext uri="{FF2B5EF4-FFF2-40B4-BE49-F238E27FC236}">
                <a16:creationId xmlns:a16="http://schemas.microsoft.com/office/drawing/2014/main" id="{A1D366A3-E946-52A0-6F83-01BC33235131}"/>
              </a:ext>
            </a:extLst>
          </p:cNvPr>
          <p:cNvSpPr txBox="1"/>
          <p:nvPr/>
        </p:nvSpPr>
        <p:spPr>
          <a:xfrm>
            <a:off x="4741491" y="4589688"/>
            <a:ext cx="3816174" cy="1815882"/>
          </a:xfrm>
          <a:prstGeom prst="rect">
            <a:avLst/>
          </a:prstGeom>
          <a:noFill/>
        </p:spPr>
        <p:txBody>
          <a:bodyPr wrap="square" lIns="91440" tIns="45720" rIns="91440" bIns="45720" anchor="t">
            <a:spAutoFit/>
          </a:bodyPr>
          <a:lstStyle/>
          <a:p>
            <a:pPr marL="285750" indent="-285750">
              <a:buFont typeface="Arial" panose="020B0604020202020204" pitchFamily="34" charset="0"/>
              <a:buChar char="•"/>
            </a:pPr>
            <a:r>
              <a:rPr lang="en-US" sz="1400">
                <a:solidFill>
                  <a:srgbClr val="000000"/>
                </a:solidFill>
                <a:ea typeface="Calibri"/>
                <a:cs typeface="Calibri"/>
              </a:rPr>
              <a:t>The EPSS Reliability model calculates to the risk based on customer minutes interrupted and multiplies this by the value of service ($).</a:t>
            </a:r>
          </a:p>
          <a:p>
            <a:pPr marL="285750" indent="-285750">
              <a:buFont typeface="Arial" panose="020B0604020202020204" pitchFamily="34" charset="0"/>
              <a:buChar char="•"/>
            </a:pPr>
            <a:r>
              <a:rPr lang="en-US" sz="1400">
                <a:solidFill>
                  <a:srgbClr val="000000"/>
                </a:solidFill>
                <a:ea typeface="Calibri"/>
                <a:cs typeface="Calibri"/>
              </a:rPr>
              <a:t>However, because EPSS devices are typically upstream from other protective devices (e.g., fuses), it is necessary to subtract out the risk from normal “blue sky” outages that would have occurred regardless of EPSS enablement.</a:t>
            </a:r>
          </a:p>
        </p:txBody>
      </p:sp>
      <p:sp>
        <p:nvSpPr>
          <p:cNvPr id="191" name="TextBox 190">
            <a:extLst>
              <a:ext uri="{FF2B5EF4-FFF2-40B4-BE49-F238E27FC236}">
                <a16:creationId xmlns:a16="http://schemas.microsoft.com/office/drawing/2014/main" id="{590E3361-B048-E966-592E-A19095C80D06}"/>
              </a:ext>
            </a:extLst>
          </p:cNvPr>
          <p:cNvSpPr txBox="1"/>
          <p:nvPr/>
        </p:nvSpPr>
        <p:spPr>
          <a:xfrm>
            <a:off x="211466" y="1306809"/>
            <a:ext cx="4409440" cy="2785378"/>
          </a:xfrm>
          <a:prstGeom prst="rect">
            <a:avLst/>
          </a:prstGeom>
          <a:solidFill>
            <a:schemeClr val="bg1">
              <a:lumMod val="95000"/>
            </a:schemeClr>
          </a:solidFill>
        </p:spPr>
        <p:txBody>
          <a:bodyPr wrap="square" lIns="91440" tIns="45720" rIns="91440" bIns="45720" rtlCol="0" anchor="t">
            <a:spAutoFit/>
          </a:bodyPr>
          <a:lstStyle/>
          <a:p>
            <a:pPr>
              <a:spcAft>
                <a:spcPts val="600"/>
              </a:spcAft>
            </a:pPr>
            <a:r>
              <a:rPr lang="en-US" sz="1500">
                <a:solidFill>
                  <a:srgbClr val="000000"/>
                </a:solidFill>
              </a:rPr>
              <a:t>EPSS Reliability Risk Model</a:t>
            </a:r>
            <a:endParaRPr lang="en-US" sz="1500">
              <a:solidFill>
                <a:srgbClr val="000000"/>
              </a:solidFill>
              <a:ea typeface="Calibri"/>
              <a:cs typeface="Calibri"/>
            </a:endParaRPr>
          </a:p>
          <a:p>
            <a:pPr lvl="1" indent="-342900">
              <a:buFont typeface="Arial" panose="020B0604020202020204" pitchFamily="34" charset="0"/>
              <a:buChar char="•"/>
            </a:pPr>
            <a:r>
              <a:rPr lang="en-US" sz="1500">
                <a:solidFill>
                  <a:srgbClr val="000000"/>
                </a:solidFill>
              </a:rPr>
              <a:t>Based on the number of unplanned EPSS-related outages 2022-2024 vs 2017-2020 baseline</a:t>
            </a:r>
            <a:endParaRPr lang="en-US" sz="1500">
              <a:solidFill>
                <a:srgbClr val="000000"/>
              </a:solidFill>
              <a:ea typeface="Calibri"/>
              <a:cs typeface="Calibri"/>
            </a:endParaRPr>
          </a:p>
          <a:p>
            <a:pPr lvl="1" indent="-342900">
              <a:spcAft>
                <a:spcPts val="600"/>
              </a:spcAft>
              <a:buFont typeface="Arial" panose="020B0604020202020204" pitchFamily="34" charset="0"/>
              <a:buChar char="•"/>
            </a:pPr>
            <a:r>
              <a:rPr lang="en-US" sz="1500">
                <a:solidFill>
                  <a:srgbClr val="000000"/>
                </a:solidFill>
              </a:rPr>
              <a:t>Considers which asset failed, and its upstream device, to assign the respective customers impacted downstream of the device. </a:t>
            </a:r>
            <a:endParaRPr lang="en-US" sz="1500">
              <a:solidFill>
                <a:srgbClr val="000000"/>
              </a:solidFill>
              <a:ea typeface="Calibri"/>
              <a:cs typeface="Calibri"/>
            </a:endParaRPr>
          </a:p>
          <a:p>
            <a:r>
              <a:rPr lang="en-US" sz="1500">
                <a:solidFill>
                  <a:srgbClr val="000000"/>
                </a:solidFill>
              </a:rPr>
              <a:t>Note: All models calculate consequence using the ICE CMI (customer minutes interrupted) “value of service” methodology required by the Risk Based Decision Making Framework, resulting in a monetized risk value.</a:t>
            </a:r>
            <a:endParaRPr lang="en-US" sz="1500">
              <a:solidFill>
                <a:srgbClr val="000000"/>
              </a:solidFill>
              <a:ea typeface="Calibri"/>
              <a:cs typeface="Calibri"/>
            </a:endParaRPr>
          </a:p>
        </p:txBody>
      </p:sp>
      <p:pic>
        <p:nvPicPr>
          <p:cNvPr id="193" name="Picture 4">
            <a:extLst>
              <a:ext uri="{FF2B5EF4-FFF2-40B4-BE49-F238E27FC236}">
                <a16:creationId xmlns:a16="http://schemas.microsoft.com/office/drawing/2014/main" id="{AC61899A-BEE6-690F-0ABD-027B472F7B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9104" y="1604165"/>
            <a:ext cx="3900949" cy="2977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7816163"/>
      </p:ext>
    </p:extLst>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07538-1E56-8F3F-03F0-C7064F834025}"/>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B038F4E5-FA12-8CB7-AE62-7360A56ED1CC}"/>
              </a:ext>
            </a:extLst>
          </p:cNvPr>
          <p:cNvSpPr txBox="1">
            <a:spLocks/>
          </p:cNvSpPr>
          <p:nvPr/>
        </p:nvSpPr>
        <p:spPr>
          <a:xfrm>
            <a:off x="1453019" y="1"/>
            <a:ext cx="10538565" cy="118997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3600" b="1" kern="1200">
                <a:solidFill>
                  <a:schemeClr val="bg1"/>
                </a:solidFill>
                <a:latin typeface="Arial" panose="020B0604020202020204" pitchFamily="34" charset="0"/>
                <a:ea typeface="MS PGothic" panose="020B0600070205080204" pitchFamily="34" charset="-128"/>
                <a:cs typeface="Arial" panose="020B0604020202020204" pitchFamily="34" charset="0"/>
              </a:defRPr>
            </a:lvl1pPr>
          </a:lstStyle>
          <a:p>
            <a:pPr>
              <a:defRPr/>
            </a:pPr>
            <a:r>
              <a:rPr lang="en-US" b="0">
                <a:solidFill>
                  <a:sysClr val="window" lastClr="FFFFFF"/>
                </a:solidFill>
                <a:latin typeface="Arial"/>
                <a:ea typeface="MS PGothic"/>
                <a:cs typeface="Arial"/>
              </a:rPr>
              <a:t>EPSS Model Sample Calcs </a:t>
            </a:r>
            <a:endParaRPr lang="en-US">
              <a:solidFill>
                <a:sysClr val="window" lastClr="FFFFFF"/>
              </a:solidFill>
            </a:endParaRPr>
          </a:p>
        </p:txBody>
      </p:sp>
      <p:sp>
        <p:nvSpPr>
          <p:cNvPr id="139" name="TextBox 3">
            <a:extLst>
              <a:ext uri="{FF2B5EF4-FFF2-40B4-BE49-F238E27FC236}">
                <a16:creationId xmlns:a16="http://schemas.microsoft.com/office/drawing/2014/main" id="{9A53DF2E-7912-E685-0C61-606213B1EC5C}"/>
              </a:ext>
            </a:extLst>
          </p:cNvPr>
          <p:cNvSpPr txBox="1"/>
          <p:nvPr/>
        </p:nvSpPr>
        <p:spPr>
          <a:xfrm>
            <a:off x="1260367" y="1152768"/>
            <a:ext cx="10475913" cy="461665"/>
          </a:xfrm>
          <a:prstGeom prst="rect">
            <a:avLst/>
          </a:prstGeom>
          <a:noFill/>
          <a:ln cap="flat">
            <a:noFill/>
          </a:ln>
        </p:spPr>
        <p:txBody>
          <a:bodyPr lIns="91440" tIns="45720" rIns="91440" bIns="45720" anchor="t">
            <a:spAutoFit/>
          </a:bodyPr>
          <a:lstStyle>
            <a:defPPr>
              <a:defRPr lang="en-US"/>
            </a:defPPr>
            <a:lvl1pPr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5pPr>
            <a:lvl6pPr marL="2286000" algn="l" defTabSz="914400" rtl="0" eaLnBrk="1" latinLnBrk="0" hangingPunct="1">
              <a:defRPr kern="1200">
                <a:solidFill>
                  <a:schemeClr val="tx1"/>
                </a:solidFill>
                <a:latin typeface="Aptos" panose="020B0004020202020204" pitchFamily="34" charset="0"/>
                <a:ea typeface="+mn-ea"/>
                <a:cs typeface="+mn-cs"/>
              </a:defRPr>
            </a:lvl6pPr>
            <a:lvl7pPr marL="2743200" algn="l" defTabSz="914400" rtl="0" eaLnBrk="1" latinLnBrk="0" hangingPunct="1">
              <a:defRPr kern="1200">
                <a:solidFill>
                  <a:schemeClr val="tx1"/>
                </a:solidFill>
                <a:latin typeface="Aptos" panose="020B0004020202020204" pitchFamily="34" charset="0"/>
                <a:ea typeface="+mn-ea"/>
                <a:cs typeface="+mn-cs"/>
              </a:defRPr>
            </a:lvl7pPr>
            <a:lvl8pPr marL="3200400" algn="l" defTabSz="914400" rtl="0" eaLnBrk="1" latinLnBrk="0" hangingPunct="1">
              <a:defRPr kern="1200">
                <a:solidFill>
                  <a:schemeClr val="tx1"/>
                </a:solidFill>
                <a:latin typeface="Aptos" panose="020B0004020202020204" pitchFamily="34" charset="0"/>
                <a:ea typeface="+mn-ea"/>
                <a:cs typeface="+mn-cs"/>
              </a:defRPr>
            </a:lvl8pPr>
            <a:lvl9pPr marL="3657600" algn="l" defTabSz="914400" rtl="0" eaLnBrk="1" latinLnBrk="0" hangingPunct="1">
              <a:defRPr kern="1200">
                <a:solidFill>
                  <a:schemeClr val="tx1"/>
                </a:solidFill>
                <a:latin typeface="Aptos" panose="020B0004020202020204" pitchFamily="34" charset="0"/>
                <a:ea typeface="+mn-ea"/>
                <a:cs typeface="+mn-cs"/>
              </a:defRPr>
            </a:lvl9pPr>
          </a:lstStyle>
          <a:p>
            <a:pPr eaLnBrk="1" fontAlgn="auto" hangingPunct="1">
              <a:spcBef>
                <a:spcPts val="0"/>
              </a:spcBef>
              <a:spcAft>
                <a:spcPts val="0"/>
              </a:spcAft>
              <a:defRPr sz="1800" b="0" i="0" u="none" strike="noStrike" kern="0" cap="none" spc="0" baseline="0">
                <a:solidFill>
                  <a:srgbClr val="000000"/>
                </a:solidFill>
                <a:uFillTx/>
              </a:defRPr>
            </a:pPr>
            <a:r>
              <a:rPr lang="en-US" sz="2400" b="1" kern="0">
                <a:solidFill>
                  <a:srgbClr val="000000"/>
                </a:solidFill>
                <a:latin typeface="Calibri"/>
                <a:ea typeface="Calibri"/>
                <a:cs typeface="Calibri"/>
              </a:rPr>
              <a:t>Calcs for EPSS Model Overview </a:t>
            </a:r>
          </a:p>
        </p:txBody>
      </p:sp>
      <p:sp>
        <p:nvSpPr>
          <p:cNvPr id="141" name="Rectangle 140">
            <a:extLst>
              <a:ext uri="{FF2B5EF4-FFF2-40B4-BE49-F238E27FC236}">
                <a16:creationId xmlns:a16="http://schemas.microsoft.com/office/drawing/2014/main" id="{938760E5-DD75-E076-6AFC-30F53A439A73}"/>
              </a:ext>
            </a:extLst>
          </p:cNvPr>
          <p:cNvSpPr/>
          <p:nvPr/>
        </p:nvSpPr>
        <p:spPr>
          <a:xfrm>
            <a:off x="512763" y="2834416"/>
            <a:ext cx="1795462" cy="1021052"/>
          </a:xfrm>
          <a:prstGeom prst="rect">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b="1"/>
              <a:t>Probability of a Sustained Outage </a:t>
            </a:r>
            <a:r>
              <a:rPr lang="en-US" sz="1400"/>
              <a:t>(full year)</a:t>
            </a:r>
            <a:endParaRPr lang="en-US" b="1"/>
          </a:p>
        </p:txBody>
      </p:sp>
      <p:sp>
        <p:nvSpPr>
          <p:cNvPr id="143" name="Rectangle 142">
            <a:extLst>
              <a:ext uri="{FF2B5EF4-FFF2-40B4-BE49-F238E27FC236}">
                <a16:creationId xmlns:a16="http://schemas.microsoft.com/office/drawing/2014/main" id="{ACD2CCFC-35FF-40E1-1CC2-918A92922350}"/>
              </a:ext>
            </a:extLst>
          </p:cNvPr>
          <p:cNvSpPr/>
          <p:nvPr/>
        </p:nvSpPr>
        <p:spPr>
          <a:xfrm>
            <a:off x="7589838" y="2834416"/>
            <a:ext cx="1793875" cy="10210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b="1"/>
              <a:t>Value of Service</a:t>
            </a:r>
          </a:p>
          <a:p>
            <a:pPr algn="ctr" eaLnBrk="1" fontAlgn="auto" hangingPunct="1">
              <a:spcBef>
                <a:spcPts val="0"/>
              </a:spcBef>
              <a:spcAft>
                <a:spcPts val="0"/>
              </a:spcAft>
              <a:defRPr/>
            </a:pPr>
            <a:r>
              <a:rPr lang="en-US" sz="1400"/>
              <a:t>($ per Customer Minute)</a:t>
            </a:r>
            <a:endParaRPr lang="en-US" sz="1400">
              <a:ea typeface="Calibri"/>
              <a:cs typeface="Calibri"/>
            </a:endParaRPr>
          </a:p>
        </p:txBody>
      </p:sp>
      <p:sp>
        <p:nvSpPr>
          <p:cNvPr id="145" name="Rectangle 144">
            <a:extLst>
              <a:ext uri="{FF2B5EF4-FFF2-40B4-BE49-F238E27FC236}">
                <a16:creationId xmlns:a16="http://schemas.microsoft.com/office/drawing/2014/main" id="{D60AF3CA-38BE-3D89-A18E-8D7334DDB80F}"/>
              </a:ext>
            </a:extLst>
          </p:cNvPr>
          <p:cNvSpPr/>
          <p:nvPr/>
        </p:nvSpPr>
        <p:spPr>
          <a:xfrm>
            <a:off x="5230813" y="2834416"/>
            <a:ext cx="1793875" cy="10210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b="1"/>
              <a:t>Customers Impacted</a:t>
            </a:r>
          </a:p>
          <a:p>
            <a:pPr algn="ctr" eaLnBrk="1" fontAlgn="auto" hangingPunct="1">
              <a:spcBef>
                <a:spcPts val="0"/>
              </a:spcBef>
              <a:spcAft>
                <a:spcPts val="0"/>
              </a:spcAft>
              <a:defRPr/>
            </a:pPr>
            <a:r>
              <a:rPr lang="en-US" sz="1400"/>
              <a:t>(total)</a:t>
            </a:r>
          </a:p>
        </p:txBody>
      </p:sp>
      <p:sp>
        <p:nvSpPr>
          <p:cNvPr id="147" name="Rectangle 146">
            <a:extLst>
              <a:ext uri="{FF2B5EF4-FFF2-40B4-BE49-F238E27FC236}">
                <a16:creationId xmlns:a16="http://schemas.microsoft.com/office/drawing/2014/main" id="{346DBCDD-EDF2-E759-6CDF-90EE73BC6A1E}"/>
              </a:ext>
            </a:extLst>
          </p:cNvPr>
          <p:cNvSpPr/>
          <p:nvPr/>
        </p:nvSpPr>
        <p:spPr>
          <a:xfrm>
            <a:off x="2871788" y="2834416"/>
            <a:ext cx="1793875" cy="1021052"/>
          </a:xfrm>
          <a:prstGeom prst="rect">
            <a:avLst/>
          </a:prstGeom>
          <a:solidFill>
            <a:srgbClr val="ED7D30"/>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b="1"/>
              <a:t>Expected Duration</a:t>
            </a:r>
          </a:p>
          <a:p>
            <a:pPr algn="ctr" eaLnBrk="1" fontAlgn="auto" hangingPunct="1">
              <a:spcBef>
                <a:spcPts val="0"/>
              </a:spcBef>
              <a:spcAft>
                <a:spcPts val="0"/>
              </a:spcAft>
              <a:defRPr/>
            </a:pPr>
            <a:r>
              <a:rPr lang="en-US" sz="1400"/>
              <a:t>(minutes)</a:t>
            </a:r>
            <a:endParaRPr lang="en-US"/>
          </a:p>
        </p:txBody>
      </p:sp>
      <p:sp>
        <p:nvSpPr>
          <p:cNvPr id="149" name="Rectangle 148">
            <a:extLst>
              <a:ext uri="{FF2B5EF4-FFF2-40B4-BE49-F238E27FC236}">
                <a16:creationId xmlns:a16="http://schemas.microsoft.com/office/drawing/2014/main" id="{9D650911-F216-DD83-CC5D-CF63E8C77788}"/>
              </a:ext>
            </a:extLst>
          </p:cNvPr>
          <p:cNvSpPr/>
          <p:nvPr/>
        </p:nvSpPr>
        <p:spPr>
          <a:xfrm>
            <a:off x="9948863" y="2834416"/>
            <a:ext cx="1793875" cy="1021052"/>
          </a:xfrm>
          <a:prstGeom prst="rect">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b="1">
                <a:solidFill>
                  <a:srgbClr val="000000"/>
                </a:solidFill>
              </a:rPr>
              <a:t>Standard Outage Risk</a:t>
            </a:r>
            <a:endParaRPr lang="en-US" b="1">
              <a:solidFill>
                <a:srgbClr val="000000"/>
              </a:solidFill>
              <a:ea typeface="Calibri"/>
              <a:cs typeface="Calibri"/>
            </a:endParaRPr>
          </a:p>
          <a:p>
            <a:pPr algn="ctr" eaLnBrk="1" fontAlgn="auto" hangingPunct="1">
              <a:spcBef>
                <a:spcPts val="0"/>
              </a:spcBef>
              <a:spcAft>
                <a:spcPts val="0"/>
              </a:spcAft>
              <a:defRPr/>
            </a:pPr>
            <a:r>
              <a:rPr lang="en-US" sz="1400">
                <a:solidFill>
                  <a:srgbClr val="000000"/>
                </a:solidFill>
              </a:rPr>
              <a:t>($)</a:t>
            </a:r>
            <a:endParaRPr lang="en-US" sz="1400">
              <a:solidFill>
                <a:srgbClr val="000000"/>
              </a:solidFill>
              <a:ea typeface="Calibri"/>
              <a:cs typeface="Calibri"/>
            </a:endParaRPr>
          </a:p>
        </p:txBody>
      </p:sp>
      <p:sp>
        <p:nvSpPr>
          <p:cNvPr id="151" name="Multiplication Sign 150">
            <a:extLst>
              <a:ext uri="{FF2B5EF4-FFF2-40B4-BE49-F238E27FC236}">
                <a16:creationId xmlns:a16="http://schemas.microsoft.com/office/drawing/2014/main" id="{2D5641A7-F958-CFDC-F1D7-144743D60102}"/>
              </a:ext>
            </a:extLst>
          </p:cNvPr>
          <p:cNvSpPr/>
          <p:nvPr/>
        </p:nvSpPr>
        <p:spPr>
          <a:xfrm>
            <a:off x="2390640" y="3163096"/>
            <a:ext cx="384175" cy="384175"/>
          </a:xfrm>
          <a:prstGeom prst="mathMultiply">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p>
        </p:txBody>
      </p:sp>
      <p:sp>
        <p:nvSpPr>
          <p:cNvPr id="153" name="Multiplication Sign 152">
            <a:extLst>
              <a:ext uri="{FF2B5EF4-FFF2-40B4-BE49-F238E27FC236}">
                <a16:creationId xmlns:a16="http://schemas.microsoft.com/office/drawing/2014/main" id="{BE90B62C-10F0-1380-7BE5-8AC959A8E4A2}"/>
              </a:ext>
            </a:extLst>
          </p:cNvPr>
          <p:cNvSpPr/>
          <p:nvPr/>
        </p:nvSpPr>
        <p:spPr>
          <a:xfrm>
            <a:off x="4749665" y="3163096"/>
            <a:ext cx="384175" cy="384175"/>
          </a:xfrm>
          <a:prstGeom prst="mathMultiply">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p>
        </p:txBody>
      </p:sp>
      <p:sp>
        <p:nvSpPr>
          <p:cNvPr id="155" name="Multiplication Sign 154">
            <a:extLst>
              <a:ext uri="{FF2B5EF4-FFF2-40B4-BE49-F238E27FC236}">
                <a16:creationId xmlns:a16="http://schemas.microsoft.com/office/drawing/2014/main" id="{70E30B0A-3667-8DB0-115A-D34380B6A0ED}"/>
              </a:ext>
            </a:extLst>
          </p:cNvPr>
          <p:cNvSpPr/>
          <p:nvPr/>
        </p:nvSpPr>
        <p:spPr>
          <a:xfrm>
            <a:off x="7108690" y="3163096"/>
            <a:ext cx="384175" cy="384175"/>
          </a:xfrm>
          <a:prstGeom prst="mathMultiply">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p>
        </p:txBody>
      </p:sp>
      <p:sp>
        <p:nvSpPr>
          <p:cNvPr id="157" name="Equals 156">
            <a:extLst>
              <a:ext uri="{FF2B5EF4-FFF2-40B4-BE49-F238E27FC236}">
                <a16:creationId xmlns:a16="http://schemas.microsoft.com/office/drawing/2014/main" id="{96F4CE12-4773-C370-CF27-0A9905C7574F}"/>
              </a:ext>
            </a:extLst>
          </p:cNvPr>
          <p:cNvSpPr/>
          <p:nvPr/>
        </p:nvSpPr>
        <p:spPr>
          <a:xfrm>
            <a:off x="9467715" y="3163096"/>
            <a:ext cx="384175" cy="384175"/>
          </a:xfrm>
          <a:prstGeom prst="mathEqual">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solidFill>
                <a:schemeClr val="tx1"/>
              </a:solidFill>
            </a:endParaRPr>
          </a:p>
        </p:txBody>
      </p:sp>
      <p:sp>
        <p:nvSpPr>
          <p:cNvPr id="159" name="Rectangle 158">
            <a:extLst>
              <a:ext uri="{FF2B5EF4-FFF2-40B4-BE49-F238E27FC236}">
                <a16:creationId xmlns:a16="http://schemas.microsoft.com/office/drawing/2014/main" id="{AC220FC3-330C-70C6-EED4-5B3A608E6D12}"/>
              </a:ext>
            </a:extLst>
          </p:cNvPr>
          <p:cNvSpPr/>
          <p:nvPr/>
        </p:nvSpPr>
        <p:spPr>
          <a:xfrm>
            <a:off x="7589837" y="1622187"/>
            <a:ext cx="1793875" cy="10210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b="1"/>
              <a:t>Value of Service</a:t>
            </a:r>
          </a:p>
          <a:p>
            <a:pPr algn="ctr" eaLnBrk="1" fontAlgn="auto" hangingPunct="1">
              <a:spcBef>
                <a:spcPts val="0"/>
              </a:spcBef>
              <a:spcAft>
                <a:spcPts val="0"/>
              </a:spcAft>
              <a:defRPr/>
            </a:pPr>
            <a:r>
              <a:rPr lang="en-US" sz="1400"/>
              <a:t>($ per Customer Minute)</a:t>
            </a:r>
            <a:endParaRPr lang="en-US" sz="1400">
              <a:ea typeface="Calibri"/>
              <a:cs typeface="Calibri"/>
            </a:endParaRPr>
          </a:p>
        </p:txBody>
      </p:sp>
      <p:sp>
        <p:nvSpPr>
          <p:cNvPr id="161" name="Rectangle 160">
            <a:extLst>
              <a:ext uri="{FF2B5EF4-FFF2-40B4-BE49-F238E27FC236}">
                <a16:creationId xmlns:a16="http://schemas.microsoft.com/office/drawing/2014/main" id="{96EEBC0C-5284-C356-966B-FE0BA95C55F3}"/>
              </a:ext>
            </a:extLst>
          </p:cNvPr>
          <p:cNvSpPr/>
          <p:nvPr/>
        </p:nvSpPr>
        <p:spPr>
          <a:xfrm>
            <a:off x="5230812" y="1622187"/>
            <a:ext cx="1793875" cy="10210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b="1"/>
              <a:t>Customers Impacted</a:t>
            </a:r>
          </a:p>
          <a:p>
            <a:pPr algn="ctr" eaLnBrk="1" fontAlgn="auto" hangingPunct="1">
              <a:spcBef>
                <a:spcPts val="0"/>
              </a:spcBef>
              <a:spcAft>
                <a:spcPts val="0"/>
              </a:spcAft>
              <a:defRPr/>
            </a:pPr>
            <a:r>
              <a:rPr lang="en-US" sz="1400"/>
              <a:t>(when EPSS is enabled)</a:t>
            </a:r>
          </a:p>
        </p:txBody>
      </p:sp>
      <p:sp>
        <p:nvSpPr>
          <p:cNvPr id="163" name="Rectangle 162">
            <a:extLst>
              <a:ext uri="{FF2B5EF4-FFF2-40B4-BE49-F238E27FC236}">
                <a16:creationId xmlns:a16="http://schemas.microsoft.com/office/drawing/2014/main" id="{239A0CC6-5EE1-ACCF-10E7-32B473895A63}"/>
              </a:ext>
            </a:extLst>
          </p:cNvPr>
          <p:cNvSpPr/>
          <p:nvPr/>
        </p:nvSpPr>
        <p:spPr>
          <a:xfrm>
            <a:off x="9948862" y="1622187"/>
            <a:ext cx="1793875" cy="1021052"/>
          </a:xfrm>
          <a:prstGeom prst="rect">
            <a:avLst/>
          </a:prstGeom>
          <a:solidFill>
            <a:srgbClr val="DBE4A3"/>
          </a:solidFill>
          <a:ln>
            <a:solidFill>
              <a:srgbClr val="DBE4A3"/>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r>
              <a:rPr lang="en-US" b="1">
                <a:solidFill>
                  <a:srgbClr val="000000"/>
                </a:solidFill>
                <a:ea typeface="+mn-lt"/>
                <a:cs typeface="+mn-lt"/>
              </a:rPr>
              <a:t>Outage Risk when EPSS is Enabled</a:t>
            </a:r>
            <a:endParaRPr lang="en-US"/>
          </a:p>
          <a:p>
            <a:pPr algn="ctr" eaLnBrk="1" fontAlgn="auto" hangingPunct="1">
              <a:spcBef>
                <a:spcPts val="0"/>
              </a:spcBef>
              <a:spcAft>
                <a:spcPts val="0"/>
              </a:spcAft>
              <a:defRPr/>
            </a:pPr>
            <a:r>
              <a:rPr lang="en-US" sz="1400">
                <a:solidFill>
                  <a:srgbClr val="000000"/>
                </a:solidFill>
              </a:rPr>
              <a:t>($)</a:t>
            </a:r>
            <a:endParaRPr lang="en-US" sz="1400">
              <a:solidFill>
                <a:srgbClr val="000000"/>
              </a:solidFill>
              <a:ea typeface="Calibri"/>
              <a:cs typeface="Calibri"/>
            </a:endParaRPr>
          </a:p>
        </p:txBody>
      </p:sp>
      <p:sp>
        <p:nvSpPr>
          <p:cNvPr id="165" name="Multiplication Sign 10">
            <a:extLst>
              <a:ext uri="{FF2B5EF4-FFF2-40B4-BE49-F238E27FC236}">
                <a16:creationId xmlns:a16="http://schemas.microsoft.com/office/drawing/2014/main" id="{309C1EED-E270-F8F3-8537-8071DA9FAB5C}"/>
              </a:ext>
            </a:extLst>
          </p:cNvPr>
          <p:cNvSpPr/>
          <p:nvPr/>
        </p:nvSpPr>
        <p:spPr>
          <a:xfrm>
            <a:off x="7108690" y="1802701"/>
            <a:ext cx="384175" cy="384175"/>
          </a:xfrm>
          <a:prstGeom prst="mathMultiply">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p>
        </p:txBody>
      </p:sp>
      <p:sp>
        <p:nvSpPr>
          <p:cNvPr id="167" name="Equals 11">
            <a:extLst>
              <a:ext uri="{FF2B5EF4-FFF2-40B4-BE49-F238E27FC236}">
                <a16:creationId xmlns:a16="http://schemas.microsoft.com/office/drawing/2014/main" id="{D7541706-75AF-EFF6-0C2D-6704873BC013}"/>
              </a:ext>
            </a:extLst>
          </p:cNvPr>
          <p:cNvSpPr/>
          <p:nvPr/>
        </p:nvSpPr>
        <p:spPr>
          <a:xfrm>
            <a:off x="9467715" y="1802701"/>
            <a:ext cx="384175" cy="384175"/>
          </a:xfrm>
          <a:prstGeom prst="mathEqual">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solidFill>
                <a:schemeClr val="tx1"/>
              </a:solidFill>
            </a:endParaRPr>
          </a:p>
        </p:txBody>
      </p:sp>
      <p:sp>
        <p:nvSpPr>
          <p:cNvPr id="169" name="Rectangle 168">
            <a:extLst>
              <a:ext uri="{FF2B5EF4-FFF2-40B4-BE49-F238E27FC236}">
                <a16:creationId xmlns:a16="http://schemas.microsoft.com/office/drawing/2014/main" id="{21457A16-E03B-B4EF-0E52-B326A45A1CB8}"/>
              </a:ext>
            </a:extLst>
          </p:cNvPr>
          <p:cNvSpPr/>
          <p:nvPr/>
        </p:nvSpPr>
        <p:spPr>
          <a:xfrm>
            <a:off x="512762" y="1612530"/>
            <a:ext cx="1795462" cy="1021052"/>
          </a:xfrm>
          <a:prstGeom prst="rect">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b="1"/>
              <a:t>Probability of a Sustained Outage </a:t>
            </a:r>
            <a:r>
              <a:rPr lang="en-US" sz="1400"/>
              <a:t>(when EPSS is enabled)</a:t>
            </a:r>
            <a:endParaRPr lang="en-US" b="1"/>
          </a:p>
        </p:txBody>
      </p:sp>
      <p:sp>
        <p:nvSpPr>
          <p:cNvPr id="171" name="Rectangle 170">
            <a:extLst>
              <a:ext uri="{FF2B5EF4-FFF2-40B4-BE49-F238E27FC236}">
                <a16:creationId xmlns:a16="http://schemas.microsoft.com/office/drawing/2014/main" id="{C2A9A8C4-29D4-1AF9-0479-230EF0550E2F}"/>
              </a:ext>
            </a:extLst>
          </p:cNvPr>
          <p:cNvSpPr/>
          <p:nvPr/>
        </p:nvSpPr>
        <p:spPr>
          <a:xfrm>
            <a:off x="2871787" y="1612530"/>
            <a:ext cx="1793875" cy="1021052"/>
          </a:xfrm>
          <a:prstGeom prst="rect">
            <a:avLst/>
          </a:prstGeom>
          <a:solidFill>
            <a:srgbClr val="ED7D30"/>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b="1"/>
              <a:t>Expected Duration</a:t>
            </a:r>
          </a:p>
          <a:p>
            <a:pPr algn="ctr" eaLnBrk="1" fontAlgn="auto" hangingPunct="1">
              <a:spcBef>
                <a:spcPts val="0"/>
              </a:spcBef>
              <a:spcAft>
                <a:spcPts val="0"/>
              </a:spcAft>
              <a:defRPr/>
            </a:pPr>
            <a:r>
              <a:rPr lang="en-US" sz="1400"/>
              <a:t>(minutes)</a:t>
            </a:r>
            <a:endParaRPr lang="en-US"/>
          </a:p>
        </p:txBody>
      </p:sp>
      <p:sp>
        <p:nvSpPr>
          <p:cNvPr id="173" name="Multiplication Sign 172">
            <a:extLst>
              <a:ext uri="{FF2B5EF4-FFF2-40B4-BE49-F238E27FC236}">
                <a16:creationId xmlns:a16="http://schemas.microsoft.com/office/drawing/2014/main" id="{70A965D1-F28D-6C96-5E5D-89D16A3B46D1}"/>
              </a:ext>
            </a:extLst>
          </p:cNvPr>
          <p:cNvSpPr/>
          <p:nvPr/>
        </p:nvSpPr>
        <p:spPr>
          <a:xfrm>
            <a:off x="2390639" y="1878751"/>
            <a:ext cx="384175" cy="384175"/>
          </a:xfrm>
          <a:prstGeom prst="mathMultiply">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p>
        </p:txBody>
      </p:sp>
      <p:sp>
        <p:nvSpPr>
          <p:cNvPr id="175" name="Multiplication Sign 174">
            <a:extLst>
              <a:ext uri="{FF2B5EF4-FFF2-40B4-BE49-F238E27FC236}">
                <a16:creationId xmlns:a16="http://schemas.microsoft.com/office/drawing/2014/main" id="{2B3C61D5-8EB6-C6BD-5EC6-75EA9EB46A69}"/>
              </a:ext>
            </a:extLst>
          </p:cNvPr>
          <p:cNvSpPr/>
          <p:nvPr/>
        </p:nvSpPr>
        <p:spPr>
          <a:xfrm>
            <a:off x="4749664" y="1878751"/>
            <a:ext cx="384175" cy="384175"/>
          </a:xfrm>
          <a:prstGeom prst="mathMultiply">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p>
        </p:txBody>
      </p:sp>
      <p:sp>
        <p:nvSpPr>
          <p:cNvPr id="177" name="TextBox 176">
            <a:extLst>
              <a:ext uri="{FF2B5EF4-FFF2-40B4-BE49-F238E27FC236}">
                <a16:creationId xmlns:a16="http://schemas.microsoft.com/office/drawing/2014/main" id="{559E7CE9-4499-BEC2-760D-D1EDE0596624}"/>
              </a:ext>
            </a:extLst>
          </p:cNvPr>
          <p:cNvSpPr txBox="1"/>
          <p:nvPr/>
        </p:nvSpPr>
        <p:spPr>
          <a:xfrm>
            <a:off x="2" y="6257636"/>
            <a:ext cx="1219199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a:solidFill>
                  <a:srgbClr val="0070C0"/>
                </a:solidFill>
                <a:ea typeface="+mn-lt"/>
                <a:cs typeface="+mn-lt"/>
              </a:rPr>
              <a:t>Incremental EPSS Outage Risk</a:t>
            </a:r>
            <a:r>
              <a:rPr lang="en-US" sz="2400" b="1">
                <a:ea typeface="+mn-lt"/>
                <a:cs typeface="+mn-lt"/>
              </a:rPr>
              <a:t> </a:t>
            </a:r>
            <a:r>
              <a:rPr lang="en-US" sz="2400" b="1">
                <a:solidFill>
                  <a:srgbClr val="000000"/>
                </a:solidFill>
                <a:ea typeface="+mn-lt"/>
                <a:cs typeface="+mn-lt"/>
              </a:rPr>
              <a:t>= Outage Risk when EPSS is Enabled − Standard Outage Risk</a:t>
            </a:r>
          </a:p>
        </p:txBody>
      </p:sp>
      <p:graphicFrame>
        <p:nvGraphicFramePr>
          <p:cNvPr id="179" name="Table 178">
            <a:extLst>
              <a:ext uri="{FF2B5EF4-FFF2-40B4-BE49-F238E27FC236}">
                <a16:creationId xmlns:a16="http://schemas.microsoft.com/office/drawing/2014/main" id="{7B23C437-CC81-B1B6-396A-D6B7FC5CA053}"/>
              </a:ext>
            </a:extLst>
          </p:cNvPr>
          <p:cNvGraphicFramePr>
            <a:graphicFrameLocks noGrp="1"/>
          </p:cNvGraphicFramePr>
          <p:nvPr/>
        </p:nvGraphicFramePr>
        <p:xfrm>
          <a:off x="542636" y="4029363"/>
          <a:ext cx="11205182" cy="2280918"/>
        </p:xfrm>
        <a:graphic>
          <a:graphicData uri="http://schemas.openxmlformats.org/drawingml/2006/table">
            <a:tbl>
              <a:tblPr firstRow="1" bandRow="1">
                <a:tableStyleId>{5C22544A-7EE6-4342-B048-85BDC9FD1C3A}</a:tableStyleId>
              </a:tblPr>
              <a:tblGrid>
                <a:gridCol w="2401453">
                  <a:extLst>
                    <a:ext uri="{9D8B030D-6E8A-4147-A177-3AD203B41FA5}">
                      <a16:colId xmlns:a16="http://schemas.microsoft.com/office/drawing/2014/main" val="1685229623"/>
                    </a:ext>
                  </a:extLst>
                </a:gridCol>
                <a:gridCol w="4167908">
                  <a:extLst>
                    <a:ext uri="{9D8B030D-6E8A-4147-A177-3AD203B41FA5}">
                      <a16:colId xmlns:a16="http://schemas.microsoft.com/office/drawing/2014/main" val="240526913"/>
                    </a:ext>
                  </a:extLst>
                </a:gridCol>
                <a:gridCol w="4635821">
                  <a:extLst>
                    <a:ext uri="{9D8B030D-6E8A-4147-A177-3AD203B41FA5}">
                      <a16:colId xmlns:a16="http://schemas.microsoft.com/office/drawing/2014/main" val="3803051182"/>
                    </a:ext>
                  </a:extLst>
                </a:gridCol>
              </a:tblGrid>
              <a:tr h="254000">
                <a:tc>
                  <a:txBody>
                    <a:bodyPr/>
                    <a:lstStyle/>
                    <a:p>
                      <a:r>
                        <a:rPr lang="en-US" sz="1800"/>
                        <a:t>Component</a:t>
                      </a:r>
                    </a:p>
                  </a:txBody>
                  <a:tcPr/>
                </a:tc>
                <a:tc>
                  <a:txBody>
                    <a:bodyPr/>
                    <a:lstStyle/>
                    <a:p>
                      <a:r>
                        <a:rPr lang="en-US" sz="1800"/>
                        <a:t>Standard Outage Risk</a:t>
                      </a:r>
                    </a:p>
                  </a:txBody>
                  <a:tcPr/>
                </a:tc>
                <a:tc>
                  <a:txBody>
                    <a:bodyPr/>
                    <a:lstStyle/>
                    <a:p>
                      <a:r>
                        <a:rPr lang="en-US" sz="1800"/>
                        <a:t>Outage Risk when EPSS is Enabled</a:t>
                      </a:r>
                    </a:p>
                  </a:txBody>
                  <a:tcPr/>
                </a:tc>
                <a:extLst>
                  <a:ext uri="{0D108BD9-81ED-4DB2-BD59-A6C34878D82A}">
                    <a16:rowId xmlns:a16="http://schemas.microsoft.com/office/drawing/2014/main" val="847378664"/>
                  </a:ext>
                </a:extLst>
              </a:tr>
              <a:tr h="370839">
                <a:tc>
                  <a:txBody>
                    <a:bodyPr/>
                    <a:lstStyle/>
                    <a:p>
                      <a:pPr lvl="0">
                        <a:buNone/>
                      </a:pPr>
                      <a:r>
                        <a:rPr lang="en-US" sz="1400" b="1">
                          <a:solidFill>
                            <a:srgbClr val="000000"/>
                          </a:solidFill>
                        </a:rPr>
                        <a:t>Probability of Sustained Outage</a:t>
                      </a:r>
                    </a:p>
                  </a:txBody>
                  <a:tcPr/>
                </a:tc>
                <a:tc>
                  <a:txBody>
                    <a:bodyPr/>
                    <a:lstStyle/>
                    <a:p>
                      <a:pPr lvl="0">
                        <a:buNone/>
                      </a:pPr>
                      <a:r>
                        <a:rPr lang="en-US" sz="1300" b="0" i="0" u="none" strike="noStrike" noProof="0">
                          <a:solidFill>
                            <a:srgbClr val="000000"/>
                          </a:solidFill>
                          <a:latin typeface="Calibri"/>
                          <a:ea typeface="Calibri"/>
                          <a:cs typeface="Calibri"/>
                        </a:rPr>
                        <a:t>WDRM v4 </a:t>
                      </a:r>
                      <a:r>
                        <a:rPr lang="en-US" sz="1300" b="0" i="0" u="none" strike="noStrike" noProof="0" err="1">
                          <a:solidFill>
                            <a:srgbClr val="000000"/>
                          </a:solidFill>
                          <a:latin typeface="Calibri"/>
                          <a:ea typeface="Calibri"/>
                          <a:cs typeface="Calibri"/>
                        </a:rPr>
                        <a:t>PoF</a:t>
                      </a:r>
                      <a:r>
                        <a:rPr lang="en-US" sz="1300" b="0" i="0" u="none" strike="noStrike" noProof="0">
                          <a:solidFill>
                            <a:srgbClr val="000000"/>
                          </a:solidFill>
                          <a:latin typeface="Calibri"/>
                          <a:ea typeface="Calibri"/>
                          <a:cs typeface="Calibri"/>
                        </a:rPr>
                        <a:t> (wildfire season) * ~2.5 (full year) * ~0.83 (sustained only)</a:t>
                      </a:r>
                      <a:endParaRPr lang="en-US" sz="1300">
                        <a:solidFill>
                          <a:srgbClr val="000000"/>
                        </a:solidFill>
                      </a:endParaRPr>
                    </a:p>
                  </a:txBody>
                  <a:tcPr/>
                </a:tc>
                <a:tc>
                  <a:txBody>
                    <a:bodyPr/>
                    <a:lstStyle/>
                    <a:p>
                      <a:pPr lvl="0">
                        <a:buNone/>
                      </a:pPr>
                      <a:r>
                        <a:rPr lang="en-US" sz="1300" b="0" i="0" u="none" strike="noStrike" noProof="0">
                          <a:solidFill>
                            <a:srgbClr val="000000"/>
                          </a:solidFill>
                          <a:latin typeface="Calibri"/>
                          <a:ea typeface="Calibri"/>
                          <a:cs typeface="Calibri"/>
                        </a:rPr>
                        <a:t>WDRM v4 </a:t>
                      </a:r>
                      <a:r>
                        <a:rPr lang="en-US" sz="1300" b="0" i="0" u="none" strike="noStrike" noProof="0" err="1">
                          <a:solidFill>
                            <a:srgbClr val="000000"/>
                          </a:solidFill>
                          <a:latin typeface="Calibri"/>
                          <a:ea typeface="Calibri"/>
                          <a:cs typeface="Calibri"/>
                        </a:rPr>
                        <a:t>PoF</a:t>
                      </a:r>
                      <a:r>
                        <a:rPr lang="en-US" sz="1300" b="0" i="0" u="none" strike="noStrike" noProof="0">
                          <a:solidFill>
                            <a:srgbClr val="000000"/>
                          </a:solidFill>
                          <a:latin typeface="Calibri"/>
                          <a:ea typeface="Calibri"/>
                          <a:cs typeface="Calibri"/>
                        </a:rPr>
                        <a:t> (wildfire season) * enablement rate (EPSS-on days only). No sustained correction, all outages are sustained when EPSS is on.</a:t>
                      </a:r>
                      <a:endParaRPr lang="en-US" sz="1300">
                        <a:solidFill>
                          <a:srgbClr val="000000"/>
                        </a:solidFill>
                      </a:endParaRPr>
                    </a:p>
                  </a:txBody>
                  <a:tcPr/>
                </a:tc>
                <a:extLst>
                  <a:ext uri="{0D108BD9-81ED-4DB2-BD59-A6C34878D82A}">
                    <a16:rowId xmlns:a16="http://schemas.microsoft.com/office/drawing/2014/main" val="46358926"/>
                  </a:ext>
                </a:extLst>
              </a:tr>
              <a:tr h="370838">
                <a:tc>
                  <a:txBody>
                    <a:bodyPr/>
                    <a:lstStyle/>
                    <a:p>
                      <a:pPr lvl="0">
                        <a:buNone/>
                      </a:pPr>
                      <a:r>
                        <a:rPr lang="en-US" sz="1400" b="1">
                          <a:solidFill>
                            <a:srgbClr val="000000"/>
                          </a:solidFill>
                        </a:rPr>
                        <a:t>Expected Duration</a:t>
                      </a:r>
                    </a:p>
                  </a:txBody>
                  <a:tcPr/>
                </a:tc>
                <a:tc>
                  <a:txBody>
                    <a:bodyPr/>
                    <a:lstStyle/>
                    <a:p>
                      <a:pPr lvl="0">
                        <a:buNone/>
                      </a:pPr>
                      <a:r>
                        <a:rPr lang="en-US" sz="1300">
                          <a:solidFill>
                            <a:srgbClr val="000000"/>
                          </a:solidFill>
                        </a:rPr>
                        <a:t>Average minutes per sustained outage per circuit segment</a:t>
                      </a:r>
                    </a:p>
                  </a:txBody>
                  <a:tcPr/>
                </a:tc>
                <a:tc>
                  <a:txBody>
                    <a:bodyPr/>
                    <a:lstStyle/>
                    <a:p>
                      <a:pPr lvl="0">
                        <a:buNone/>
                      </a:pPr>
                      <a:r>
                        <a:rPr lang="en-US" sz="1300">
                          <a:solidFill>
                            <a:srgbClr val="000000"/>
                          </a:solidFill>
                        </a:rPr>
                        <a:t>SAME</a:t>
                      </a:r>
                    </a:p>
                  </a:txBody>
                  <a:tcPr/>
                </a:tc>
                <a:extLst>
                  <a:ext uri="{0D108BD9-81ED-4DB2-BD59-A6C34878D82A}">
                    <a16:rowId xmlns:a16="http://schemas.microsoft.com/office/drawing/2014/main" val="2076060283"/>
                  </a:ext>
                </a:extLst>
              </a:tr>
              <a:tr h="461818">
                <a:tc>
                  <a:txBody>
                    <a:bodyPr/>
                    <a:lstStyle/>
                    <a:p>
                      <a:r>
                        <a:rPr lang="en-US" sz="1400" b="1">
                          <a:solidFill>
                            <a:srgbClr val="000000"/>
                          </a:solidFill>
                        </a:rPr>
                        <a:t>Customers Impacted</a:t>
                      </a:r>
                    </a:p>
                  </a:txBody>
                  <a:tcPr/>
                </a:tc>
                <a:tc>
                  <a:txBody>
                    <a:bodyPr/>
                    <a:lstStyle/>
                    <a:p>
                      <a:r>
                        <a:rPr lang="en-US" sz="1300">
                          <a:solidFill>
                            <a:srgbClr val="000000"/>
                          </a:solidFill>
                        </a:rPr>
                        <a:t>Average customers impacted per outage under normal conditions</a:t>
                      </a:r>
                    </a:p>
                  </a:txBody>
                  <a:tcPr/>
                </a:tc>
                <a:tc>
                  <a:txBody>
                    <a:bodyPr/>
                    <a:lstStyle/>
                    <a:p>
                      <a:r>
                        <a:rPr lang="en-US" sz="1300">
                          <a:solidFill>
                            <a:srgbClr val="000000"/>
                          </a:solidFill>
                        </a:rPr>
                        <a:t>Average customers downstream of EPSS device per outage (EPSS scope -&gt; more customers)</a:t>
                      </a:r>
                    </a:p>
                  </a:txBody>
                  <a:tcPr/>
                </a:tc>
                <a:extLst>
                  <a:ext uri="{0D108BD9-81ED-4DB2-BD59-A6C34878D82A}">
                    <a16:rowId xmlns:a16="http://schemas.microsoft.com/office/drawing/2014/main" val="3377167361"/>
                  </a:ext>
                </a:extLst>
              </a:tr>
              <a:tr h="370840">
                <a:tc>
                  <a:txBody>
                    <a:bodyPr/>
                    <a:lstStyle/>
                    <a:p>
                      <a:r>
                        <a:rPr lang="en-US" sz="1400" b="1">
                          <a:solidFill>
                            <a:srgbClr val="000000"/>
                          </a:solidFill>
                        </a:rPr>
                        <a:t>Value of Service</a:t>
                      </a:r>
                    </a:p>
                  </a:txBody>
                  <a:tcPr/>
                </a:tc>
                <a:tc>
                  <a:txBody>
                    <a:bodyPr/>
                    <a:lstStyle/>
                    <a:p>
                      <a:pPr lvl="0">
                        <a:buNone/>
                      </a:pPr>
                      <a:r>
                        <a:rPr lang="en-US" sz="1300" b="0" i="0" u="none" strike="noStrike" noProof="0">
                          <a:solidFill>
                            <a:srgbClr val="000000"/>
                          </a:solidFill>
                          <a:latin typeface="Calibri"/>
                          <a:ea typeface="Calibri"/>
                          <a:cs typeface="Calibri"/>
                        </a:rPr>
                        <a:t>Res: $0.08, Non-Res: $23.11 per customer-minute</a:t>
                      </a:r>
                      <a:endParaRPr lang="en-US" sz="1300">
                        <a:solidFill>
                          <a:srgbClr val="000000"/>
                        </a:solidFill>
                      </a:endParaRPr>
                    </a:p>
                  </a:txBody>
                  <a:tcPr/>
                </a:tc>
                <a:tc>
                  <a:txBody>
                    <a:bodyPr/>
                    <a:lstStyle/>
                    <a:p>
                      <a:r>
                        <a:rPr lang="en-US" sz="1300" dirty="0">
                          <a:solidFill>
                            <a:srgbClr val="000000"/>
                          </a:solidFill>
                        </a:rPr>
                        <a:t>SAME</a:t>
                      </a:r>
                    </a:p>
                  </a:txBody>
                  <a:tcPr/>
                </a:tc>
                <a:extLst>
                  <a:ext uri="{0D108BD9-81ED-4DB2-BD59-A6C34878D82A}">
                    <a16:rowId xmlns:a16="http://schemas.microsoft.com/office/drawing/2014/main" val="3867705744"/>
                  </a:ext>
                </a:extLst>
              </a:tr>
            </a:tbl>
          </a:graphicData>
        </a:graphic>
      </p:graphicFrame>
    </p:spTree>
    <p:extLst>
      <p:ext uri="{BB962C8B-B14F-4D97-AF65-F5344CB8AC3E}">
        <p14:creationId xmlns:p14="http://schemas.microsoft.com/office/powerpoint/2010/main" val="4263720091"/>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88A40-2472-A512-D8DC-5F1E0A42EC14}"/>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003002DE-4BAA-75F5-FE65-5056F962FCC4}"/>
              </a:ext>
            </a:extLst>
          </p:cNvPr>
          <p:cNvSpPr txBox="1">
            <a:spLocks/>
          </p:cNvSpPr>
          <p:nvPr/>
        </p:nvSpPr>
        <p:spPr>
          <a:xfrm>
            <a:off x="1453019" y="1"/>
            <a:ext cx="10538565" cy="118997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lang="en-US" sz="3600" b="1" kern="1200">
                <a:solidFill>
                  <a:schemeClr val="bg1"/>
                </a:solidFill>
                <a:latin typeface="Arial" panose="020B0604020202020204" pitchFamily="34" charset="0"/>
                <a:ea typeface="MS PGothic" panose="020B0600070205080204" pitchFamily="34" charset="-128"/>
                <a:cs typeface="Arial" panose="020B0604020202020204" pitchFamily="34" charset="0"/>
              </a:defRPr>
            </a:lvl1pPr>
          </a:lstStyle>
          <a:p>
            <a:pPr>
              <a:defRPr/>
            </a:pPr>
            <a:r>
              <a:rPr lang="en-US" b="0">
                <a:solidFill>
                  <a:sysClr val="window" lastClr="FFFFFF"/>
                </a:solidFill>
                <a:latin typeface="Arial"/>
                <a:ea typeface="MS PGothic"/>
                <a:cs typeface="Arial"/>
              </a:rPr>
              <a:t>EPSS: Enterprise Data Infrastructure </a:t>
            </a:r>
            <a:endParaRPr lang="en-US">
              <a:solidFill>
                <a:sysClr val="window" lastClr="FFFFFF"/>
              </a:solidFill>
            </a:endParaRPr>
          </a:p>
        </p:txBody>
      </p:sp>
      <p:pic>
        <p:nvPicPr>
          <p:cNvPr id="131" name="Picture 130" descr="A diagram of a company&#10;&#10;AI-generated content may be incorrect.">
            <a:extLst>
              <a:ext uri="{FF2B5EF4-FFF2-40B4-BE49-F238E27FC236}">
                <a16:creationId xmlns:a16="http://schemas.microsoft.com/office/drawing/2014/main" id="{0AD9E906-D423-19B9-2FAB-628357147726}"/>
              </a:ext>
            </a:extLst>
          </p:cNvPr>
          <p:cNvPicPr>
            <a:picLocks noChangeAspect="1"/>
          </p:cNvPicPr>
          <p:nvPr/>
        </p:nvPicPr>
        <p:blipFill>
          <a:blip r:embed="rId2"/>
          <a:stretch>
            <a:fillRect/>
          </a:stretch>
        </p:blipFill>
        <p:spPr>
          <a:xfrm>
            <a:off x="2227905" y="1785378"/>
            <a:ext cx="7736189" cy="5047092"/>
          </a:xfrm>
          <a:prstGeom prst="rect">
            <a:avLst/>
          </a:prstGeom>
        </p:spPr>
      </p:pic>
      <p:sp>
        <p:nvSpPr>
          <p:cNvPr id="133" name="Rectangle 132">
            <a:extLst>
              <a:ext uri="{FF2B5EF4-FFF2-40B4-BE49-F238E27FC236}">
                <a16:creationId xmlns:a16="http://schemas.microsoft.com/office/drawing/2014/main" id="{52DD47AA-2B4A-9BDA-5DE1-0B06B6B79941}"/>
              </a:ext>
            </a:extLst>
          </p:cNvPr>
          <p:cNvSpPr/>
          <p:nvPr/>
        </p:nvSpPr>
        <p:spPr>
          <a:xfrm>
            <a:off x="2226384" y="1784567"/>
            <a:ext cx="890124" cy="419415"/>
          </a:xfrm>
          <a:prstGeom prst="rect">
            <a:avLst/>
          </a:prstGeom>
          <a:solidFill>
            <a:srgbClr val="FAFAFA"/>
          </a:solidFill>
          <a:ln>
            <a:solidFill>
              <a:srgbClr val="FAFAF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5" name="Rectangle 134">
            <a:extLst>
              <a:ext uri="{FF2B5EF4-FFF2-40B4-BE49-F238E27FC236}">
                <a16:creationId xmlns:a16="http://schemas.microsoft.com/office/drawing/2014/main" id="{33CD6D50-6030-7115-DC7B-3EAEDF078EB4}"/>
              </a:ext>
            </a:extLst>
          </p:cNvPr>
          <p:cNvSpPr/>
          <p:nvPr/>
        </p:nvSpPr>
        <p:spPr>
          <a:xfrm>
            <a:off x="7904922" y="1785379"/>
            <a:ext cx="2057574" cy="419415"/>
          </a:xfrm>
          <a:prstGeom prst="rect">
            <a:avLst/>
          </a:prstGeom>
          <a:solidFill>
            <a:srgbClr val="FAFAFA"/>
          </a:solidFill>
          <a:ln>
            <a:solidFill>
              <a:srgbClr val="FAFAF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TextBox 136">
            <a:extLst>
              <a:ext uri="{FF2B5EF4-FFF2-40B4-BE49-F238E27FC236}">
                <a16:creationId xmlns:a16="http://schemas.microsoft.com/office/drawing/2014/main" id="{4EF2E03C-53FB-86E4-6216-9FDB44516B86}"/>
              </a:ext>
            </a:extLst>
          </p:cNvPr>
          <p:cNvSpPr txBox="1"/>
          <p:nvPr/>
        </p:nvSpPr>
        <p:spPr>
          <a:xfrm>
            <a:off x="1262488" y="1163740"/>
            <a:ext cx="10736206"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a:solidFill>
                  <a:prstClr val="black"/>
                </a:solidFill>
                <a:latin typeface="Calibri" panose="020F0502020204030204" pitchFamily="34" charset="0"/>
                <a:ea typeface="Calibri" panose="020F0502020204030204" pitchFamily="34" charset="0"/>
                <a:cs typeface="Calibri" panose="020F0502020204030204" pitchFamily="34" charset="0"/>
              </a:rPr>
              <a:t>Below is the design representation of the nearby enterprise data infrastructure developed to enable EPSS Outage Program Risk Model.</a:t>
            </a:r>
            <a:endParaRPr kumimoji="0" lang="en-US" sz="20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0070770"/>
      </p:ext>
    </p:extLst>
  </p:cSld>
  <p:clrMapOvr>
    <a:masterClrMapping/>
  </p:clrMapOvr>
  <p:transition spd="slow"/>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NAME" val="SingleBoatText"/>
  <p:tag name="THINKCELLSHAPEDONOTDELETE" val="p6XkQdP.MH0yhgG4wKSCllg"/>
</p:tagLst>
</file>

<file path=ppt/tags/tag3.xml><?xml version="1.0" encoding="utf-8"?>
<p:tagLst xmlns:a="http://schemas.openxmlformats.org/drawingml/2006/main" xmlns:r="http://schemas.openxmlformats.org/officeDocument/2006/relationships" xmlns:p="http://schemas.openxmlformats.org/presentationml/2006/main">
  <p:tag name="NAME" val="SingleBoatText"/>
  <p:tag name="THINKCELLSHAPEDONOTDELETE" val="p6XkQdP.MH0yhgG4wKSCllg"/>
</p:tagLst>
</file>

<file path=ppt/tags/tag4.xml><?xml version="1.0" encoding="utf-8"?>
<p:tagLst xmlns:a="http://schemas.openxmlformats.org/drawingml/2006/main" xmlns:r="http://schemas.openxmlformats.org/officeDocument/2006/relationships" xmlns:p="http://schemas.openxmlformats.org/presentationml/2006/main">
  <p:tag name="NAME" val="SingleBoatText"/>
  <p:tag name="THINKCELLSHAPEDONOTDELETE" val="p6XkQdP.MH0yhgG4wKSCllg"/>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dQNJ7TuwJbNgf6f6FiJ9Bw"/>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NAME" val="SingleBoatText"/>
  <p:tag name="THINKCELLSHAPEDONOTDELETE" val="p6XkQdP.MH0yhgG4wKSCllg"/>
</p:tagLst>
</file>

<file path=ppt/tags/tag12.xml><?xml version="1.0" encoding="utf-8"?>
<p:tagLst xmlns:a="http://schemas.openxmlformats.org/drawingml/2006/main" xmlns:r="http://schemas.openxmlformats.org/officeDocument/2006/relationships" xmlns:p="http://schemas.openxmlformats.org/presentationml/2006/main">
  <p:tag name="NAME" val="SingleBoatText"/>
  <p:tag name="THINKCELLSHAPEDONOTDELETE" val="p6XkQdP.MH0yhgG4wKSCllg"/>
</p:tagLst>
</file>

<file path=ppt/tags/tag13.xml><?xml version="1.0" encoding="utf-8"?>
<p:tagLst xmlns:a="http://schemas.openxmlformats.org/drawingml/2006/main" xmlns:r="http://schemas.openxmlformats.org/officeDocument/2006/relationships" xmlns:p="http://schemas.openxmlformats.org/presentationml/2006/main">
  <p:tag name="NAME" val="SingleBoatText"/>
  <p:tag name="THINKCELLSHAPEDONOTDELETE" val="p6XkQdP.MH0yhgG4wKSCllg"/>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PGE Tab Theme">
  <a:themeElements>
    <a:clrScheme name="PGE - Custom">
      <a:dk1>
        <a:srgbClr val="0089C4"/>
      </a:dk1>
      <a:lt1>
        <a:sysClr val="window" lastClr="FFFFFF"/>
      </a:lt1>
      <a:dk2>
        <a:srgbClr val="777777"/>
      </a:dk2>
      <a:lt2>
        <a:srgbClr val="BBBBBB"/>
      </a:lt2>
      <a:accent1>
        <a:srgbClr val="0089C4"/>
      </a:accent1>
      <a:accent2>
        <a:srgbClr val="FFA100"/>
      </a:accent2>
      <a:accent3>
        <a:srgbClr val="70A489"/>
      </a:accent3>
      <a:accent4>
        <a:srgbClr val="CAB575"/>
      </a:accent4>
      <a:accent5>
        <a:srgbClr val="44C8F5"/>
      </a:accent5>
      <a:accent6>
        <a:srgbClr val="FFC766"/>
      </a:accent6>
      <a:hlink>
        <a:srgbClr val="0089C4"/>
      </a:hlink>
      <a:folHlink>
        <a:srgbClr val="696C4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16 9 Alt_Color_pge_presentation_template_2016-opt.potx" id="{53740241-B3AF-489A-9E73-1948C41092CE}" vid="{A31DAB9A-1AFA-4DBD-9E9B-F37FC5B359B9}"/>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4_SNO 16 9">
  <a:themeElements>
    <a:clrScheme name="Custom 25">
      <a:dk1>
        <a:srgbClr val="000000"/>
      </a:dk1>
      <a:lt1>
        <a:srgbClr val="FFFFFF"/>
      </a:lt1>
      <a:dk2>
        <a:srgbClr val="FFFFFF"/>
      </a:dk2>
      <a:lt2>
        <a:srgbClr val="ABE1FA"/>
      </a:lt2>
      <a:accent1>
        <a:srgbClr val="0089C4"/>
      </a:accent1>
      <a:accent2>
        <a:srgbClr val="00A7C2"/>
      </a:accent2>
      <a:accent3>
        <a:srgbClr val="FFA100"/>
      </a:accent3>
      <a:accent4>
        <a:srgbClr val="00465C"/>
      </a:accent4>
      <a:accent5>
        <a:srgbClr val="A3A86B"/>
      </a:accent5>
      <a:accent6>
        <a:srgbClr val="CAB575"/>
      </a:accent6>
      <a:hlink>
        <a:srgbClr val="FF6633"/>
      </a:hlink>
      <a:folHlink>
        <a:srgbClr val="B6E3DC"/>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NO 16 9" id="{7ACD3C42-F338-40F4-ACB9-FDBAEDD98B41}" vid="{5A5707D4-06F1-46BA-AF59-A833F41534E4}"/>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64fb56ae-b253-43b2-ae76-5b0fef4d3037}" enabled="1" method="Privileged" siteId="{44ae661a-ece6-41aa-bc96-7c2c85a08941}" removed="0"/>
</clbl:labelList>
</file>

<file path=docProps/app.xml><?xml version="1.0" encoding="utf-8"?>
<Properties xmlns="http://schemas.openxmlformats.org/officeDocument/2006/extended-properties" xmlns:vt="http://schemas.openxmlformats.org/officeDocument/2006/docPropsVTypes">
  <Template/>
  <TotalTime>0</TotalTime>
  <Words>847</Words>
  <PresentationFormat>Widescreen</PresentationFormat>
  <Paragraphs>118</Paragraphs>
  <Slides>8</Slides>
  <Notes>1</Notes>
  <HiddenSlides>0</HiddenSlides>
  <MMClips>0</MMClips>
  <ScaleCrop>false</ScaleCrop>
  <HeadingPairs>
    <vt:vector size="8" baseType="variant">
      <vt:variant>
        <vt:lpstr>Fonts Used</vt:lpstr>
      </vt:variant>
      <vt:variant>
        <vt:i4>8</vt:i4>
      </vt:variant>
      <vt:variant>
        <vt:lpstr>Theme</vt:lpstr>
      </vt:variant>
      <vt:variant>
        <vt:i4>3</vt:i4>
      </vt:variant>
      <vt:variant>
        <vt:lpstr>Embedded OLE Servers</vt:lpstr>
      </vt:variant>
      <vt:variant>
        <vt:i4>1</vt:i4>
      </vt:variant>
      <vt:variant>
        <vt:lpstr>Slide Titles</vt:lpstr>
      </vt:variant>
      <vt:variant>
        <vt:i4>8</vt:i4>
      </vt:variant>
    </vt:vector>
  </HeadingPairs>
  <TitlesOfParts>
    <vt:vector size="20" baseType="lpstr">
      <vt:lpstr>MS PGothic</vt:lpstr>
      <vt:lpstr>Aptos</vt:lpstr>
      <vt:lpstr>Aptos Display</vt:lpstr>
      <vt:lpstr>Arial</vt:lpstr>
      <vt:lpstr>Calibri</vt:lpstr>
      <vt:lpstr>Calibri Light</vt:lpstr>
      <vt:lpstr>Univers for KPMG</vt:lpstr>
      <vt:lpstr>Wingdings</vt:lpstr>
      <vt:lpstr>PGE Tab Theme</vt:lpstr>
      <vt:lpstr>1_Office Theme</vt:lpstr>
      <vt:lpstr>4_SNO 16 9</vt:lpstr>
      <vt:lpstr>think-cell Slide</vt:lpstr>
      <vt:lpstr>EPSS Risk Model</vt:lpstr>
      <vt:lpstr>PowerPoint Presentation</vt:lpstr>
      <vt:lpstr>PowerPoint Presentation</vt:lpstr>
      <vt:lpstr>Appendix</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2026-06-05T19:28:51Z</dcterms:created>
  <dcterms:modified xsi:type="dcterms:W3CDTF">2026-06-05T19:29:06Z</dcterms:modified>
</cp:coreProperties>
</file>