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handoutMasterIdLst>
    <p:handoutMasterId r:id="rId17"/>
  </p:handoutMasterIdLst>
  <p:sldIdLst>
    <p:sldId id="256" r:id="rId5"/>
    <p:sldId id="283" r:id="rId6"/>
    <p:sldId id="277" r:id="rId7"/>
    <p:sldId id="279" r:id="rId8"/>
    <p:sldId id="285" r:id="rId9"/>
    <p:sldId id="281" r:id="rId10"/>
    <p:sldId id="286" r:id="rId11"/>
    <p:sldId id="282" r:id="rId12"/>
    <p:sldId id="261" r:id="rId13"/>
    <p:sldId id="275" r:id="rId14"/>
    <p:sldId id="287"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olles, Anderson" initials="BA" lastIdx="115" clrIdx="0">
    <p:extLst>
      <p:ext uri="{19B8F6BF-5375-455C-9EA6-DF929625EA0E}">
        <p15:presenceInfo xmlns:p15="http://schemas.microsoft.com/office/powerpoint/2012/main" userId="S::ABolles@semprautilities.com::4010f536-7d9c-4ac9-9fae-cd6dcef513e5" providerId="AD"/>
      </p:ext>
    </p:extLst>
  </p:cmAuthor>
  <p:cmAuthor id="2" name="Bertolini, Crystal - Elec Transmission (Contractor)" initials="B(" lastIdx="28" clrIdx="1">
    <p:extLst>
      <p:ext uri="{19B8F6BF-5375-455C-9EA6-DF929625EA0E}">
        <p15:presenceInfo xmlns:p15="http://schemas.microsoft.com/office/powerpoint/2012/main" userId="S::cbertoli@seucontractor.com::2bdc80e3-bc7b-4c93-8b7a-6afad63e179f" providerId="AD"/>
      </p:ext>
    </p:extLst>
  </p:cmAuthor>
  <p:cmAuthor id="3" name="Woldemariam, Jonathan" initials="WJ" lastIdx="4" clrIdx="2">
    <p:extLst>
      <p:ext uri="{19B8F6BF-5375-455C-9EA6-DF929625EA0E}">
        <p15:presenceInfo xmlns:p15="http://schemas.microsoft.com/office/powerpoint/2012/main" userId="S::JWoldemariam@semprautilities.com::405ae86d-b924-4790-a538-0051d5e87335" providerId="AD"/>
      </p:ext>
    </p:extLst>
  </p:cmAuthor>
  <p:cmAuthor id="4" name="Bertolini, Crystal A" initials="BA" lastIdx="44" clrIdx="3">
    <p:extLst>
      <p:ext uri="{19B8F6BF-5375-455C-9EA6-DF929625EA0E}">
        <p15:presenceInfo xmlns:p15="http://schemas.microsoft.com/office/powerpoint/2012/main" userId="S::cbertoli@sdge.com::2bdc80e3-bc7b-4c93-8b7a-6afad63e179f" providerId="AD"/>
      </p:ext>
    </p:extLst>
  </p:cmAuthor>
  <p:cmAuthor id="5" name="Gahagan, Shaun" initials="GS" lastIdx="3" clrIdx="4">
    <p:extLst>
      <p:ext uri="{19B8F6BF-5375-455C-9EA6-DF929625EA0E}">
        <p15:presenceInfo xmlns:p15="http://schemas.microsoft.com/office/powerpoint/2012/main" userId="S::sgahagan@semprautilities.com::6d2f1907-0938-452c-8a93-60e77c57588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CC66FF"/>
    <a:srgbClr val="5B9BD5"/>
    <a:srgbClr val="FF0000"/>
    <a:srgbClr val="92D050"/>
    <a:srgbClr val="EAEAEA"/>
    <a:srgbClr val="A568D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CFFAFA-413B-42F3-8DA7-899780B728AF}" v="8" dt="2022-01-28T17:48:55.459"/>
    <p1510:client id="{8F52BB73-8AC4-446D-AF2B-7A65C3C0CB20}" v="4" dt="2022-01-27T21:11:11.160"/>
    <p1510:client id="{967BAF68-F266-ABFE-1874-3DF54CF93558}" v="20" dt="2022-01-28T19:42:43.209"/>
    <p1510:client id="{AF3B1EFF-7B25-C3CC-BF61-B1EDDD3142D9}" v="5" dt="2022-01-28T22:53:11.718"/>
    <p1510:client id="{BC80ECEA-A936-CF97-F3DE-60DBF5CBD359}" v="1729" dt="2022-01-27T23:25:06.511"/>
    <p1510:client id="{E3DC7ADD-F3A3-BE18-9FEE-9910FBED43E5}" v="299" dt="2022-01-28T17:27:56.25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mith, Cindy  C." userId="fa7472e8-7e8f-42c4-9008-23d133825a0f" providerId="ADAL" clId="{1ACFFAFA-413B-42F3-8DA7-899780B728AF}"/>
    <pc:docChg chg="modSld">
      <pc:chgData name="Smith, Cindy  C." userId="fa7472e8-7e8f-42c4-9008-23d133825a0f" providerId="ADAL" clId="{1ACFFAFA-413B-42F3-8DA7-899780B728AF}" dt="2022-01-28T17:48:55.459" v="1" actId="20577"/>
      <pc:docMkLst>
        <pc:docMk/>
      </pc:docMkLst>
      <pc:sldChg chg="modSp mod">
        <pc:chgData name="Smith, Cindy  C." userId="fa7472e8-7e8f-42c4-9008-23d133825a0f" providerId="ADAL" clId="{1ACFFAFA-413B-42F3-8DA7-899780B728AF}" dt="2022-01-28T17:48:55.459" v="1" actId="20577"/>
        <pc:sldMkLst>
          <pc:docMk/>
          <pc:sldMk cId="725869295" sldId="285"/>
        </pc:sldMkLst>
        <pc:spChg chg="mod">
          <ac:chgData name="Smith, Cindy  C." userId="fa7472e8-7e8f-42c4-9008-23d133825a0f" providerId="ADAL" clId="{1ACFFAFA-413B-42F3-8DA7-899780B728AF}" dt="2022-01-28T17:48:49.632" v="0" actId="20577"/>
          <ac:spMkLst>
            <pc:docMk/>
            <pc:sldMk cId="725869295" sldId="285"/>
            <ac:spMk id="12" creationId="{02A108A2-17FB-47C4-943B-83D535786F45}"/>
          </ac:spMkLst>
        </pc:spChg>
        <pc:spChg chg="mod">
          <ac:chgData name="Smith, Cindy  C." userId="fa7472e8-7e8f-42c4-9008-23d133825a0f" providerId="ADAL" clId="{1ACFFAFA-413B-42F3-8DA7-899780B728AF}" dt="2022-01-28T17:48:55.459" v="1" actId="20577"/>
          <ac:spMkLst>
            <pc:docMk/>
            <pc:sldMk cId="725869295" sldId="285"/>
            <ac:spMk id="13" creationId="{B1F50C0D-DA1D-443A-BCFB-6FAA4F53597F}"/>
          </ac:spMkLst>
        </pc:spChg>
      </pc:sldChg>
    </pc:docChg>
  </pc:docChgLst>
  <pc:docChgLst>
    <pc:chgData name="Bertolini, Crystal A" userId="S::cbertoli@sdge.com::2bdc80e3-bc7b-4c93-8b7a-6afad63e179f" providerId="AD" clId="Web-{AF3B1EFF-7B25-C3CC-BF61-B1EDDD3142D9}"/>
    <pc:docChg chg="modSld">
      <pc:chgData name="Bertolini, Crystal A" userId="S::cbertoli@sdge.com::2bdc80e3-bc7b-4c93-8b7a-6afad63e179f" providerId="AD" clId="Web-{AF3B1EFF-7B25-C3CC-BF61-B1EDDD3142D9}" dt="2022-01-28T22:53:23.375" v="5" actId="20577"/>
      <pc:docMkLst>
        <pc:docMk/>
      </pc:docMkLst>
      <pc:sldChg chg="modSp">
        <pc:chgData name="Bertolini, Crystal A" userId="S::cbertoli@sdge.com::2bdc80e3-bc7b-4c93-8b7a-6afad63e179f" providerId="AD" clId="Web-{AF3B1EFF-7B25-C3CC-BF61-B1EDDD3142D9}" dt="2022-01-28T22:50:43.152" v="3" actId="1076"/>
        <pc:sldMkLst>
          <pc:docMk/>
          <pc:sldMk cId="3227588705" sldId="275"/>
        </pc:sldMkLst>
        <pc:spChg chg="mod">
          <ac:chgData name="Bertolini, Crystal A" userId="S::cbertoli@sdge.com::2bdc80e3-bc7b-4c93-8b7a-6afad63e179f" providerId="AD" clId="Web-{AF3B1EFF-7B25-C3CC-BF61-B1EDDD3142D9}" dt="2022-01-28T22:50:43.152" v="3" actId="1076"/>
          <ac:spMkLst>
            <pc:docMk/>
            <pc:sldMk cId="3227588705" sldId="275"/>
            <ac:spMk id="6" creationId="{E9448B97-F3DF-4F75-A691-70782F286B15}"/>
          </ac:spMkLst>
        </pc:spChg>
      </pc:sldChg>
      <pc:sldChg chg="modSp">
        <pc:chgData name="Bertolini, Crystal A" userId="S::cbertoli@sdge.com::2bdc80e3-bc7b-4c93-8b7a-6afad63e179f" providerId="AD" clId="Web-{AF3B1EFF-7B25-C3CC-BF61-B1EDDD3142D9}" dt="2022-01-28T21:04:33.675" v="1" actId="20577"/>
        <pc:sldMkLst>
          <pc:docMk/>
          <pc:sldMk cId="1982477098" sldId="282"/>
        </pc:sldMkLst>
        <pc:spChg chg="mod">
          <ac:chgData name="Bertolini, Crystal A" userId="S::cbertoli@sdge.com::2bdc80e3-bc7b-4c93-8b7a-6afad63e179f" providerId="AD" clId="Web-{AF3B1EFF-7B25-C3CC-BF61-B1EDDD3142D9}" dt="2022-01-28T21:04:33.675" v="1" actId="20577"/>
          <ac:spMkLst>
            <pc:docMk/>
            <pc:sldMk cId="1982477098" sldId="282"/>
            <ac:spMk id="40" creationId="{3B489A89-0189-4266-BF4A-9D48E52B501F}"/>
          </ac:spMkLst>
        </pc:spChg>
      </pc:sldChg>
      <pc:sldChg chg="modSp">
        <pc:chgData name="Bertolini, Crystal A" userId="S::cbertoli@sdge.com::2bdc80e3-bc7b-4c93-8b7a-6afad63e179f" providerId="AD" clId="Web-{AF3B1EFF-7B25-C3CC-BF61-B1EDDD3142D9}" dt="2022-01-28T22:53:23.375" v="5" actId="20577"/>
        <pc:sldMkLst>
          <pc:docMk/>
          <pc:sldMk cId="2768304145" sldId="287"/>
        </pc:sldMkLst>
        <pc:spChg chg="mod">
          <ac:chgData name="Bertolini, Crystal A" userId="S::cbertoli@sdge.com::2bdc80e3-bc7b-4c93-8b7a-6afad63e179f" providerId="AD" clId="Web-{AF3B1EFF-7B25-C3CC-BF61-B1EDDD3142D9}" dt="2022-01-28T22:53:23.375" v="5" actId="20577"/>
          <ac:spMkLst>
            <pc:docMk/>
            <pc:sldMk cId="2768304145" sldId="287"/>
            <ac:spMk id="7" creationId="{F5D8D45A-7CE9-4761-9182-B97DD68025CF}"/>
          </ac:spMkLst>
        </pc:spChg>
      </pc:sldChg>
    </pc:docChg>
  </pc:docChgLst>
  <pc:docChgLst>
    <pc:chgData name="Bertolini, Crystal A" userId="2bdc80e3-bc7b-4c93-8b7a-6afad63e179f" providerId="ADAL" clId="{572DCDBB-BA0C-4AD2-A0A1-2DCDC08A5BF3}"/>
    <pc:docChg chg="modMainMaster">
      <pc:chgData name="Bertolini, Crystal A" userId="2bdc80e3-bc7b-4c93-8b7a-6afad63e179f" providerId="ADAL" clId="{572DCDBB-BA0C-4AD2-A0A1-2DCDC08A5BF3}" dt="2021-10-04T02:11:52.022" v="20" actId="20577"/>
      <pc:docMkLst>
        <pc:docMk/>
      </pc:docMkLst>
      <pc:sldMasterChg chg="modSldLayout">
        <pc:chgData name="Bertolini, Crystal A" userId="2bdc80e3-bc7b-4c93-8b7a-6afad63e179f" providerId="ADAL" clId="{572DCDBB-BA0C-4AD2-A0A1-2DCDC08A5BF3}" dt="2021-10-04T02:11:52.022" v="20" actId="20577"/>
        <pc:sldMasterMkLst>
          <pc:docMk/>
          <pc:sldMasterMk cId="790638703" sldId="2147483648"/>
        </pc:sldMasterMkLst>
        <pc:sldLayoutChg chg="modSp mod">
          <pc:chgData name="Bertolini, Crystal A" userId="2bdc80e3-bc7b-4c93-8b7a-6afad63e179f" providerId="ADAL" clId="{572DCDBB-BA0C-4AD2-A0A1-2DCDC08A5BF3}" dt="2021-10-04T02:11:52.022" v="20" actId="20577"/>
          <pc:sldLayoutMkLst>
            <pc:docMk/>
            <pc:sldMasterMk cId="790638703" sldId="2147483648"/>
            <pc:sldLayoutMk cId="99554695" sldId="2147483660"/>
          </pc:sldLayoutMkLst>
          <pc:spChg chg="mod">
            <ac:chgData name="Bertolini, Crystal A" userId="2bdc80e3-bc7b-4c93-8b7a-6afad63e179f" providerId="ADAL" clId="{572DCDBB-BA0C-4AD2-A0A1-2DCDC08A5BF3}" dt="2021-10-04T02:11:52.022" v="20" actId="20577"/>
            <ac:spMkLst>
              <pc:docMk/>
              <pc:sldMasterMk cId="790638703" sldId="2147483648"/>
              <pc:sldLayoutMk cId="99554695" sldId="2147483660"/>
              <ac:spMk id="46" creationId="{92C68BD9-B096-404C-9588-19B361DB5D82}"/>
            </ac:spMkLst>
          </pc:spChg>
        </pc:sldLayoutChg>
      </pc:sldMasterChg>
    </pc:docChg>
  </pc:docChgLst>
  <pc:docChgLst>
    <pc:chgData name="Bertolini, Crystal A" userId="S::cbertoli@sdge.com::2bdc80e3-bc7b-4c93-8b7a-6afad63e179f" providerId="AD" clId="Web-{E22CAD39-A8C3-354E-28FE-894CE40E5504}"/>
    <pc:docChg chg="modSld">
      <pc:chgData name="Bertolini, Crystal A" userId="S::cbertoli@sdge.com::2bdc80e3-bc7b-4c93-8b7a-6afad63e179f" providerId="AD" clId="Web-{E22CAD39-A8C3-354E-28FE-894CE40E5504}" dt="2021-10-12T22:24:55.779" v="98" actId="20577"/>
      <pc:docMkLst>
        <pc:docMk/>
      </pc:docMkLst>
      <pc:sldChg chg="modSp">
        <pc:chgData name="Bertolini, Crystal A" userId="S::cbertoli@sdge.com::2bdc80e3-bc7b-4c93-8b7a-6afad63e179f" providerId="AD" clId="Web-{E22CAD39-A8C3-354E-28FE-894CE40E5504}" dt="2021-10-12T18:36:28.234" v="11" actId="20577"/>
        <pc:sldMkLst>
          <pc:docMk/>
          <pc:sldMk cId="2866931968" sldId="256"/>
        </pc:sldMkLst>
        <pc:spChg chg="mod">
          <ac:chgData name="Bertolini, Crystal A" userId="S::cbertoli@sdge.com::2bdc80e3-bc7b-4c93-8b7a-6afad63e179f" providerId="AD" clId="Web-{E22CAD39-A8C3-354E-28FE-894CE40E5504}" dt="2021-10-12T18:36:28.234" v="11" actId="20577"/>
          <ac:spMkLst>
            <pc:docMk/>
            <pc:sldMk cId="2866931968" sldId="256"/>
            <ac:spMk id="3" creationId="{056AD743-7D8E-4F67-A7CD-E22126223749}"/>
          </ac:spMkLst>
        </pc:spChg>
      </pc:sldChg>
      <pc:sldChg chg="modSp">
        <pc:chgData name="Bertolini, Crystal A" userId="S::cbertoli@sdge.com::2bdc80e3-bc7b-4c93-8b7a-6afad63e179f" providerId="AD" clId="Web-{E22CAD39-A8C3-354E-28FE-894CE40E5504}" dt="2021-10-12T19:09:42.794" v="97" actId="20577"/>
        <pc:sldMkLst>
          <pc:docMk/>
          <pc:sldMk cId="1264608834" sldId="277"/>
        </pc:sldMkLst>
        <pc:spChg chg="mod">
          <ac:chgData name="Bertolini, Crystal A" userId="S::cbertoli@sdge.com::2bdc80e3-bc7b-4c93-8b7a-6afad63e179f" providerId="AD" clId="Web-{E22CAD39-A8C3-354E-28FE-894CE40E5504}" dt="2021-10-12T19:09:19.918" v="88" actId="20577"/>
          <ac:spMkLst>
            <pc:docMk/>
            <pc:sldMk cId="1264608834" sldId="277"/>
            <ac:spMk id="5" creationId="{AB2C97B8-9241-47A0-9C1C-D522591D2F19}"/>
          </ac:spMkLst>
        </pc:spChg>
        <pc:spChg chg="mod">
          <ac:chgData name="Bertolini, Crystal A" userId="S::cbertoli@sdge.com::2bdc80e3-bc7b-4c93-8b7a-6afad63e179f" providerId="AD" clId="Web-{E22CAD39-A8C3-354E-28FE-894CE40E5504}" dt="2021-10-12T19:09:42.794" v="97" actId="20577"/>
          <ac:spMkLst>
            <pc:docMk/>
            <pc:sldMk cId="1264608834" sldId="277"/>
            <ac:spMk id="6" creationId="{D1593BCB-14B0-422A-93C9-5242935FF831}"/>
          </ac:spMkLst>
        </pc:spChg>
        <pc:spChg chg="mod">
          <ac:chgData name="Bertolini, Crystal A" userId="S::cbertoli@sdge.com::2bdc80e3-bc7b-4c93-8b7a-6afad63e179f" providerId="AD" clId="Web-{E22CAD39-A8C3-354E-28FE-894CE40E5504}" dt="2021-10-12T18:50:20.893" v="15" actId="20577"/>
          <ac:spMkLst>
            <pc:docMk/>
            <pc:sldMk cId="1264608834" sldId="277"/>
            <ac:spMk id="14" creationId="{0D02667E-E248-4190-9293-A4E5A56731B4}"/>
          </ac:spMkLst>
        </pc:spChg>
        <pc:spChg chg="mod">
          <ac:chgData name="Bertolini, Crystal A" userId="S::cbertoli@sdge.com::2bdc80e3-bc7b-4c93-8b7a-6afad63e179f" providerId="AD" clId="Web-{E22CAD39-A8C3-354E-28FE-894CE40E5504}" dt="2021-10-12T18:50:03.861" v="12"/>
          <ac:spMkLst>
            <pc:docMk/>
            <pc:sldMk cId="1264608834" sldId="277"/>
            <ac:spMk id="22" creationId="{D10B2E16-936C-4C99-BFC8-7F912E13B3BA}"/>
          </ac:spMkLst>
        </pc:spChg>
        <pc:spChg chg="mod">
          <ac:chgData name="Bertolini, Crystal A" userId="S::cbertoli@sdge.com::2bdc80e3-bc7b-4c93-8b7a-6afad63e179f" providerId="AD" clId="Web-{E22CAD39-A8C3-354E-28FE-894CE40E5504}" dt="2021-10-12T18:57:53.184" v="65" actId="20577"/>
          <ac:spMkLst>
            <pc:docMk/>
            <pc:sldMk cId="1264608834" sldId="277"/>
            <ac:spMk id="26" creationId="{BE64D7BD-1210-4070-917A-6114F1750806}"/>
          </ac:spMkLst>
        </pc:spChg>
      </pc:sldChg>
      <pc:sldChg chg="modSp">
        <pc:chgData name="Bertolini, Crystal A" userId="S::cbertoli@sdge.com::2bdc80e3-bc7b-4c93-8b7a-6afad63e179f" providerId="AD" clId="Web-{E22CAD39-A8C3-354E-28FE-894CE40E5504}" dt="2021-10-12T18:58:45.326" v="69" actId="20577"/>
        <pc:sldMkLst>
          <pc:docMk/>
          <pc:sldMk cId="3917203100" sldId="279"/>
        </pc:sldMkLst>
        <pc:spChg chg="mod">
          <ac:chgData name="Bertolini, Crystal A" userId="S::cbertoli@sdge.com::2bdc80e3-bc7b-4c93-8b7a-6afad63e179f" providerId="AD" clId="Web-{E22CAD39-A8C3-354E-28FE-894CE40E5504}" dt="2021-10-12T18:50:45.144" v="17"/>
          <ac:spMkLst>
            <pc:docMk/>
            <pc:sldMk cId="3917203100" sldId="279"/>
            <ac:spMk id="4" creationId="{99C49FCF-12AB-4816-89CB-0A3200475DB8}"/>
          </ac:spMkLst>
        </pc:spChg>
        <pc:spChg chg="mod">
          <ac:chgData name="Bertolini, Crystal A" userId="S::cbertoli@sdge.com::2bdc80e3-bc7b-4c93-8b7a-6afad63e179f" providerId="AD" clId="Web-{E22CAD39-A8C3-354E-28FE-894CE40E5504}" dt="2021-10-12T18:52:31.006" v="34" actId="20577"/>
          <ac:spMkLst>
            <pc:docMk/>
            <pc:sldMk cId="3917203100" sldId="279"/>
            <ac:spMk id="5" creationId="{9C532F76-772D-4D77-8134-5358662E83A4}"/>
          </ac:spMkLst>
        </pc:spChg>
        <pc:spChg chg="mod">
          <ac:chgData name="Bertolini, Crystal A" userId="S::cbertoli@sdge.com::2bdc80e3-bc7b-4c93-8b7a-6afad63e179f" providerId="AD" clId="Web-{E22CAD39-A8C3-354E-28FE-894CE40E5504}" dt="2021-10-12T18:57:35.043" v="62" actId="20577"/>
          <ac:spMkLst>
            <pc:docMk/>
            <pc:sldMk cId="3917203100" sldId="279"/>
            <ac:spMk id="9" creationId="{1288966A-DB19-462F-A370-D76F44BB5D7B}"/>
          </ac:spMkLst>
        </pc:spChg>
        <pc:spChg chg="mod">
          <ac:chgData name="Bertolini, Crystal A" userId="S::cbertoli@sdge.com::2bdc80e3-bc7b-4c93-8b7a-6afad63e179f" providerId="AD" clId="Web-{E22CAD39-A8C3-354E-28FE-894CE40E5504}" dt="2021-10-12T18:51:16.472" v="19" actId="20577"/>
          <ac:spMkLst>
            <pc:docMk/>
            <pc:sldMk cId="3917203100" sldId="279"/>
            <ac:spMk id="13" creationId="{B1F50C0D-DA1D-443A-BCFB-6FAA4F53597F}"/>
          </ac:spMkLst>
        </pc:spChg>
        <pc:spChg chg="mod">
          <ac:chgData name="Bertolini, Crystal A" userId="S::cbertoli@sdge.com::2bdc80e3-bc7b-4c93-8b7a-6afad63e179f" providerId="AD" clId="Web-{E22CAD39-A8C3-354E-28FE-894CE40E5504}" dt="2021-10-12T18:51:21.613" v="20"/>
          <ac:spMkLst>
            <pc:docMk/>
            <pc:sldMk cId="3917203100" sldId="279"/>
            <ac:spMk id="14" creationId="{7687199B-4E72-4368-BA09-0F68BAFC662B}"/>
          </ac:spMkLst>
        </pc:spChg>
        <pc:spChg chg="mod">
          <ac:chgData name="Bertolini, Crystal A" userId="S::cbertoli@sdge.com::2bdc80e3-bc7b-4c93-8b7a-6afad63e179f" providerId="AD" clId="Web-{E22CAD39-A8C3-354E-28FE-894CE40E5504}" dt="2021-10-12T18:57:39.528" v="63" actId="20577"/>
          <ac:spMkLst>
            <pc:docMk/>
            <pc:sldMk cId="3917203100" sldId="279"/>
            <ac:spMk id="15" creationId="{02BDF741-41E8-44C0-941C-4BC3C28BFACD}"/>
          </ac:spMkLst>
        </pc:spChg>
        <pc:spChg chg="mod">
          <ac:chgData name="Bertolini, Crystal A" userId="S::cbertoli@sdge.com::2bdc80e3-bc7b-4c93-8b7a-6afad63e179f" providerId="AD" clId="Web-{E22CAD39-A8C3-354E-28FE-894CE40E5504}" dt="2021-10-12T18:58:27.857" v="67" actId="20577"/>
          <ac:spMkLst>
            <pc:docMk/>
            <pc:sldMk cId="3917203100" sldId="279"/>
            <ac:spMk id="17" creationId="{37D2FA60-317B-4DDB-9999-CD0C1AB7DAFF}"/>
          </ac:spMkLst>
        </pc:spChg>
        <pc:spChg chg="mod">
          <ac:chgData name="Bertolini, Crystal A" userId="S::cbertoli@sdge.com::2bdc80e3-bc7b-4c93-8b7a-6afad63e179f" providerId="AD" clId="Web-{E22CAD39-A8C3-354E-28FE-894CE40E5504}" dt="2021-10-12T18:58:45.326" v="69" actId="20577"/>
          <ac:spMkLst>
            <pc:docMk/>
            <pc:sldMk cId="3917203100" sldId="279"/>
            <ac:spMk id="19" creationId="{2C0C56E4-308C-40A3-8FA2-91427FDA7AA0}"/>
          </ac:spMkLst>
        </pc:spChg>
      </pc:sldChg>
      <pc:sldChg chg="modSp">
        <pc:chgData name="Bertolini, Crystal A" userId="S::cbertoli@sdge.com::2bdc80e3-bc7b-4c93-8b7a-6afad63e179f" providerId="AD" clId="Web-{E22CAD39-A8C3-354E-28FE-894CE40E5504}" dt="2021-10-12T19:00:04.344" v="83"/>
        <pc:sldMkLst>
          <pc:docMk/>
          <pc:sldMk cId="1009932667" sldId="283"/>
        </pc:sldMkLst>
        <pc:spChg chg="mod">
          <ac:chgData name="Bertolini, Crystal A" userId="S::cbertoli@sdge.com::2bdc80e3-bc7b-4c93-8b7a-6afad63e179f" providerId="AD" clId="Web-{E22CAD39-A8C3-354E-28FE-894CE40E5504}" dt="2021-10-12T19:00:04.344" v="83"/>
          <ac:spMkLst>
            <pc:docMk/>
            <pc:sldMk cId="1009932667" sldId="283"/>
            <ac:spMk id="40" creationId="{DDDCC535-AAE1-4B18-A937-7AE4F8EED99A}"/>
          </ac:spMkLst>
        </pc:spChg>
        <pc:spChg chg="mod">
          <ac:chgData name="Bertolini, Crystal A" userId="S::cbertoli@sdge.com::2bdc80e3-bc7b-4c93-8b7a-6afad63e179f" providerId="AD" clId="Web-{E22CAD39-A8C3-354E-28FE-894CE40E5504}" dt="2021-10-12T18:50:33.503" v="16"/>
          <ac:spMkLst>
            <pc:docMk/>
            <pc:sldMk cId="1009932667" sldId="283"/>
            <ac:spMk id="61" creationId="{E604472F-571A-4CDF-8346-0BC86735D3E8}"/>
          </ac:spMkLst>
        </pc:spChg>
        <pc:spChg chg="mod">
          <ac:chgData name="Bertolini, Crystal A" userId="S::cbertoli@sdge.com::2bdc80e3-bc7b-4c93-8b7a-6afad63e179f" providerId="AD" clId="Web-{E22CAD39-A8C3-354E-28FE-894CE40E5504}" dt="2021-10-12T18:50:49.784" v="18"/>
          <ac:spMkLst>
            <pc:docMk/>
            <pc:sldMk cId="1009932667" sldId="283"/>
            <ac:spMk id="79" creationId="{9582956B-99F2-4E28-94C4-03AC7C11A1BD}"/>
          </ac:spMkLst>
        </pc:spChg>
        <pc:spChg chg="mod">
          <ac:chgData name="Bertolini, Crystal A" userId="S::cbertoli@sdge.com::2bdc80e3-bc7b-4c93-8b7a-6afad63e179f" providerId="AD" clId="Web-{E22CAD39-A8C3-354E-28FE-894CE40E5504}" dt="2021-10-12T18:51:28.020" v="21"/>
          <ac:spMkLst>
            <pc:docMk/>
            <pc:sldMk cId="1009932667" sldId="283"/>
            <ac:spMk id="82" creationId="{5945C290-97F7-409C-8DB8-24A4B76E0BF8}"/>
          </ac:spMkLst>
        </pc:spChg>
      </pc:sldChg>
      <pc:sldChg chg="modSp">
        <pc:chgData name="Bertolini, Crystal A" userId="S::cbertoli@sdge.com::2bdc80e3-bc7b-4c93-8b7a-6afad63e179f" providerId="AD" clId="Web-{E22CAD39-A8C3-354E-28FE-894CE40E5504}" dt="2021-10-12T22:24:55.779" v="98" actId="20577"/>
        <pc:sldMkLst>
          <pc:docMk/>
          <pc:sldMk cId="725869295" sldId="285"/>
        </pc:sldMkLst>
        <pc:spChg chg="mod">
          <ac:chgData name="Bertolini, Crystal A" userId="S::cbertoli@sdge.com::2bdc80e3-bc7b-4c93-8b7a-6afad63e179f" providerId="AD" clId="Web-{E22CAD39-A8C3-354E-28FE-894CE40E5504}" dt="2021-10-12T18:59:01.795" v="73" actId="20577"/>
          <ac:spMkLst>
            <pc:docMk/>
            <pc:sldMk cId="725869295" sldId="285"/>
            <ac:spMk id="5" creationId="{9C532F76-772D-4D77-8134-5358662E83A4}"/>
          </ac:spMkLst>
        </pc:spChg>
        <pc:spChg chg="mod">
          <ac:chgData name="Bertolini, Crystal A" userId="S::cbertoli@sdge.com::2bdc80e3-bc7b-4c93-8b7a-6afad63e179f" providerId="AD" clId="Web-{E22CAD39-A8C3-354E-28FE-894CE40E5504}" dt="2021-10-12T18:59:19.780" v="75" actId="20577"/>
          <ac:spMkLst>
            <pc:docMk/>
            <pc:sldMk cId="725869295" sldId="285"/>
            <ac:spMk id="7" creationId="{4D1E2711-59C9-4774-AD8E-07B8CCE7190B}"/>
          </ac:spMkLst>
        </pc:spChg>
        <pc:spChg chg="mod">
          <ac:chgData name="Bertolini, Crystal A" userId="S::cbertoli@sdge.com::2bdc80e3-bc7b-4c93-8b7a-6afad63e179f" providerId="AD" clId="Web-{E22CAD39-A8C3-354E-28FE-894CE40E5504}" dt="2021-10-12T18:59:23.561" v="76"/>
          <ac:spMkLst>
            <pc:docMk/>
            <pc:sldMk cId="725869295" sldId="285"/>
            <ac:spMk id="8" creationId="{6464B611-38C2-42E8-AEEA-D11D35861C2B}"/>
          </ac:spMkLst>
        </pc:spChg>
        <pc:spChg chg="mod">
          <ac:chgData name="Bertolini, Crystal A" userId="S::cbertoli@sdge.com::2bdc80e3-bc7b-4c93-8b7a-6afad63e179f" providerId="AD" clId="Web-{E22CAD39-A8C3-354E-28FE-894CE40E5504}" dt="2021-10-12T18:59:45.687" v="80" actId="20577"/>
          <ac:spMkLst>
            <pc:docMk/>
            <pc:sldMk cId="725869295" sldId="285"/>
            <ac:spMk id="9" creationId="{1288966A-DB19-462F-A370-D76F44BB5D7B}"/>
          </ac:spMkLst>
        </pc:spChg>
        <pc:spChg chg="mod">
          <ac:chgData name="Bertolini, Crystal A" userId="S::cbertoli@sdge.com::2bdc80e3-bc7b-4c93-8b7a-6afad63e179f" providerId="AD" clId="Web-{E22CAD39-A8C3-354E-28FE-894CE40E5504}" dt="2021-10-12T19:00:00.109" v="82" actId="20577"/>
          <ac:spMkLst>
            <pc:docMk/>
            <pc:sldMk cId="725869295" sldId="285"/>
            <ac:spMk id="11" creationId="{0BFC3895-D9B4-4983-B379-0345246C050E}"/>
          </ac:spMkLst>
        </pc:spChg>
        <pc:spChg chg="mod">
          <ac:chgData name="Bertolini, Crystal A" userId="S::cbertoli@sdge.com::2bdc80e3-bc7b-4c93-8b7a-6afad63e179f" providerId="AD" clId="Web-{E22CAD39-A8C3-354E-28FE-894CE40E5504}" dt="2021-10-12T22:24:55.779" v="98" actId="20577"/>
          <ac:spMkLst>
            <pc:docMk/>
            <pc:sldMk cId="725869295" sldId="285"/>
            <ac:spMk id="13" creationId="{B1F50C0D-DA1D-443A-BCFB-6FAA4F53597F}"/>
          </ac:spMkLst>
        </pc:spChg>
        <pc:spChg chg="mod">
          <ac:chgData name="Bertolini, Crystal A" userId="S::cbertoli@sdge.com::2bdc80e3-bc7b-4c93-8b7a-6afad63e179f" providerId="AD" clId="Web-{E22CAD39-A8C3-354E-28FE-894CE40E5504}" dt="2021-10-12T18:59:33.374" v="78"/>
          <ac:spMkLst>
            <pc:docMk/>
            <pc:sldMk cId="725869295" sldId="285"/>
            <ac:spMk id="22" creationId="{0877FB39-C53E-4FD1-B5B5-085DB8ACB023}"/>
          </ac:spMkLst>
        </pc:spChg>
        <pc:spChg chg="mod">
          <ac:chgData name="Bertolini, Crystal A" userId="S::cbertoli@sdge.com::2bdc80e3-bc7b-4c93-8b7a-6afad63e179f" providerId="AD" clId="Web-{E22CAD39-A8C3-354E-28FE-894CE40E5504}" dt="2021-10-12T18:59:30.046" v="77"/>
          <ac:spMkLst>
            <pc:docMk/>
            <pc:sldMk cId="725869295" sldId="285"/>
            <ac:spMk id="23" creationId="{19F4B62E-A918-4A28-A8B9-BDAACAD235DE}"/>
          </ac:spMkLst>
        </pc:spChg>
      </pc:sldChg>
    </pc:docChg>
  </pc:docChgLst>
  <pc:docChgLst>
    <pc:chgData name="Bertolini, Crystal A" userId="S::cbertoli@sdge.com::2bdc80e3-bc7b-4c93-8b7a-6afad63e179f" providerId="AD" clId="Web-{45C3B352-1A7B-871C-8AC6-A06E8DC0F683}"/>
    <pc:docChg chg="modSld">
      <pc:chgData name="Bertolini, Crystal A" userId="S::cbertoli@sdge.com::2bdc80e3-bc7b-4c93-8b7a-6afad63e179f" providerId="AD" clId="Web-{45C3B352-1A7B-871C-8AC6-A06E8DC0F683}" dt="2021-10-28T15:40:12.833" v="11"/>
      <pc:docMkLst>
        <pc:docMk/>
      </pc:docMkLst>
      <pc:sldChg chg="delCm">
        <pc:chgData name="Bertolini, Crystal A" userId="S::cbertoli@sdge.com::2bdc80e3-bc7b-4c93-8b7a-6afad63e179f" providerId="AD" clId="Web-{45C3B352-1A7B-871C-8AC6-A06E8DC0F683}" dt="2021-10-28T15:38:32.904" v="5"/>
        <pc:sldMkLst>
          <pc:docMk/>
          <pc:sldMk cId="1264608834" sldId="277"/>
        </pc:sldMkLst>
      </pc:sldChg>
      <pc:sldChg chg="delCm">
        <pc:chgData name="Bertolini, Crystal A" userId="S::cbertoli@sdge.com::2bdc80e3-bc7b-4c93-8b7a-6afad63e179f" providerId="AD" clId="Web-{45C3B352-1A7B-871C-8AC6-A06E8DC0F683}" dt="2021-10-28T15:38:45.827" v="6"/>
        <pc:sldMkLst>
          <pc:docMk/>
          <pc:sldMk cId="3917203100" sldId="279"/>
        </pc:sldMkLst>
      </pc:sldChg>
      <pc:sldChg chg="modSp delCm">
        <pc:chgData name="Bertolini, Crystal A" userId="S::cbertoli@sdge.com::2bdc80e3-bc7b-4c93-8b7a-6afad63e179f" providerId="AD" clId="Web-{45C3B352-1A7B-871C-8AC6-A06E8DC0F683}" dt="2021-10-28T15:37:50.448" v="4" actId="20577"/>
        <pc:sldMkLst>
          <pc:docMk/>
          <pc:sldMk cId="4166878319" sldId="281"/>
        </pc:sldMkLst>
        <pc:spChg chg="mod">
          <ac:chgData name="Bertolini, Crystal A" userId="S::cbertoli@sdge.com::2bdc80e3-bc7b-4c93-8b7a-6afad63e179f" providerId="AD" clId="Web-{45C3B352-1A7B-871C-8AC6-A06E8DC0F683}" dt="2021-10-27T19:24:23.376" v="0" actId="20577"/>
          <ac:spMkLst>
            <pc:docMk/>
            <pc:sldMk cId="4166878319" sldId="281"/>
            <ac:spMk id="25" creationId="{E893FBEC-AD8E-4417-9ECF-7C74158688D2}"/>
          </ac:spMkLst>
        </pc:spChg>
        <pc:spChg chg="mod">
          <ac:chgData name="Bertolini, Crystal A" userId="S::cbertoli@sdge.com::2bdc80e3-bc7b-4c93-8b7a-6afad63e179f" providerId="AD" clId="Web-{45C3B352-1A7B-871C-8AC6-A06E8DC0F683}" dt="2021-10-28T15:37:50.448" v="4" actId="20577"/>
          <ac:spMkLst>
            <pc:docMk/>
            <pc:sldMk cId="4166878319" sldId="281"/>
            <ac:spMk id="50" creationId="{648369A2-71AE-4881-B71B-F3DC8641AB9E}"/>
          </ac:spMkLst>
        </pc:spChg>
      </pc:sldChg>
      <pc:sldChg chg="modSp delCm">
        <pc:chgData name="Bertolini, Crystal A" userId="S::cbertoli@sdge.com::2bdc80e3-bc7b-4c93-8b7a-6afad63e179f" providerId="AD" clId="Web-{45C3B352-1A7B-871C-8AC6-A06E8DC0F683}" dt="2021-10-28T15:40:12.833" v="11"/>
        <pc:sldMkLst>
          <pc:docMk/>
          <pc:sldMk cId="725869295" sldId="285"/>
        </pc:sldMkLst>
        <pc:spChg chg="mod">
          <ac:chgData name="Bertolini, Crystal A" userId="S::cbertoli@sdge.com::2bdc80e3-bc7b-4c93-8b7a-6afad63e179f" providerId="AD" clId="Web-{45C3B352-1A7B-871C-8AC6-A06E8DC0F683}" dt="2021-10-28T15:39:30.377" v="9" actId="20577"/>
          <ac:spMkLst>
            <pc:docMk/>
            <pc:sldMk cId="725869295" sldId="285"/>
            <ac:spMk id="9" creationId="{1288966A-DB19-462F-A370-D76F44BB5D7B}"/>
          </ac:spMkLst>
        </pc:spChg>
        <pc:spChg chg="mod">
          <ac:chgData name="Bertolini, Crystal A" userId="S::cbertoli@sdge.com::2bdc80e3-bc7b-4c93-8b7a-6afad63e179f" providerId="AD" clId="Web-{45C3B352-1A7B-871C-8AC6-A06E8DC0F683}" dt="2021-10-28T15:39:32.564" v="10" actId="20577"/>
          <ac:spMkLst>
            <pc:docMk/>
            <pc:sldMk cId="725869295" sldId="285"/>
            <ac:spMk id="17" creationId="{37D2FA60-317B-4DDB-9999-CD0C1AB7DAFF}"/>
          </ac:spMkLst>
        </pc:spChg>
      </pc:sldChg>
    </pc:docChg>
  </pc:docChgLst>
  <pc:docChgLst>
    <pc:chgData name="Bertolini, Crystal A" userId="S::cbertoli@sdge.com::2bdc80e3-bc7b-4c93-8b7a-6afad63e179f" providerId="AD" clId="Web-{1DD22803-E821-8E1C-F6D1-B7A59665FB6E}"/>
    <pc:docChg chg="modSld">
      <pc:chgData name="Bertolini, Crystal A" userId="S::cbertoli@sdge.com::2bdc80e3-bc7b-4c93-8b7a-6afad63e179f" providerId="AD" clId="Web-{1DD22803-E821-8E1C-F6D1-B7A59665FB6E}" dt="2021-10-15T19:10:21.872" v="214" actId="20577"/>
      <pc:docMkLst>
        <pc:docMk/>
      </pc:docMkLst>
      <pc:sldChg chg="addCm modNotes">
        <pc:chgData name="Bertolini, Crystal A" userId="S::cbertoli@sdge.com::2bdc80e3-bc7b-4c93-8b7a-6afad63e179f" providerId="AD" clId="Web-{1DD22803-E821-8E1C-F6D1-B7A59665FB6E}" dt="2021-10-15T19:01:55.733" v="148"/>
        <pc:sldMkLst>
          <pc:docMk/>
          <pc:sldMk cId="3917203100" sldId="279"/>
        </pc:sldMkLst>
      </pc:sldChg>
      <pc:sldChg chg="modSp addCm modCm modNotes">
        <pc:chgData name="Bertolini, Crystal A" userId="S::cbertoli@sdge.com::2bdc80e3-bc7b-4c93-8b7a-6afad63e179f" providerId="AD" clId="Web-{1DD22803-E821-8E1C-F6D1-B7A59665FB6E}" dt="2021-10-15T19:05:04.863" v="183"/>
        <pc:sldMkLst>
          <pc:docMk/>
          <pc:sldMk cId="4166878319" sldId="281"/>
        </pc:sldMkLst>
        <pc:spChg chg="mod">
          <ac:chgData name="Bertolini, Crystal A" userId="S::cbertoli@sdge.com::2bdc80e3-bc7b-4c93-8b7a-6afad63e179f" providerId="AD" clId="Web-{1DD22803-E821-8E1C-F6D1-B7A59665FB6E}" dt="2021-10-15T19:04:32.284" v="180" actId="20577"/>
          <ac:spMkLst>
            <pc:docMk/>
            <pc:sldMk cId="4166878319" sldId="281"/>
            <ac:spMk id="25" creationId="{E893FBEC-AD8E-4417-9ECF-7C74158688D2}"/>
          </ac:spMkLst>
        </pc:spChg>
      </pc:sldChg>
      <pc:sldChg chg="modSp">
        <pc:chgData name="Bertolini, Crystal A" userId="S::cbertoli@sdge.com::2bdc80e3-bc7b-4c93-8b7a-6afad63e179f" providerId="AD" clId="Web-{1DD22803-E821-8E1C-F6D1-B7A59665FB6E}" dt="2021-10-15T06:00:42.878" v="1"/>
        <pc:sldMkLst>
          <pc:docMk/>
          <pc:sldMk cId="1009932667" sldId="283"/>
        </pc:sldMkLst>
        <pc:spChg chg="mod">
          <ac:chgData name="Bertolini, Crystal A" userId="S::cbertoli@sdge.com::2bdc80e3-bc7b-4c93-8b7a-6afad63e179f" providerId="AD" clId="Web-{1DD22803-E821-8E1C-F6D1-B7A59665FB6E}" dt="2021-10-15T06:00:42.878" v="1"/>
          <ac:spMkLst>
            <pc:docMk/>
            <pc:sldMk cId="1009932667" sldId="283"/>
            <ac:spMk id="56" creationId="{3621C917-2495-456A-B260-AF91305EC120}"/>
          </ac:spMkLst>
        </pc:spChg>
      </pc:sldChg>
      <pc:sldChg chg="modSp addCm modCm modNotes">
        <pc:chgData name="Bertolini, Crystal A" userId="S::cbertoli@sdge.com::2bdc80e3-bc7b-4c93-8b7a-6afad63e179f" providerId="AD" clId="Web-{1DD22803-E821-8E1C-F6D1-B7A59665FB6E}" dt="2021-10-15T19:10:21.872" v="214" actId="20577"/>
        <pc:sldMkLst>
          <pc:docMk/>
          <pc:sldMk cId="725869295" sldId="285"/>
        </pc:sldMkLst>
        <pc:spChg chg="mod">
          <ac:chgData name="Bertolini, Crystal A" userId="S::cbertoli@sdge.com::2bdc80e3-bc7b-4c93-8b7a-6afad63e179f" providerId="AD" clId="Web-{1DD22803-E821-8E1C-F6D1-B7A59665FB6E}" dt="2021-10-15T19:10:21.872" v="214" actId="20577"/>
          <ac:spMkLst>
            <pc:docMk/>
            <pc:sldMk cId="725869295" sldId="285"/>
            <ac:spMk id="9" creationId="{1288966A-DB19-462F-A370-D76F44BB5D7B}"/>
          </ac:spMkLst>
        </pc:spChg>
        <pc:spChg chg="mod">
          <ac:chgData name="Bertolini, Crystal A" userId="S::cbertoli@sdge.com::2bdc80e3-bc7b-4c93-8b7a-6afad63e179f" providerId="AD" clId="Web-{1DD22803-E821-8E1C-F6D1-B7A59665FB6E}" dt="2021-10-15T19:09:46.621" v="212" actId="1076"/>
          <ac:spMkLst>
            <pc:docMk/>
            <pc:sldMk cId="725869295" sldId="285"/>
            <ac:spMk id="13" creationId="{B1F50C0D-DA1D-443A-BCFB-6FAA4F53597F}"/>
          </ac:spMkLst>
        </pc:spChg>
        <pc:spChg chg="mod">
          <ac:chgData name="Bertolini, Crystal A" userId="S::cbertoli@sdge.com::2bdc80e3-bc7b-4c93-8b7a-6afad63e179f" providerId="AD" clId="Web-{1DD22803-E821-8E1C-F6D1-B7A59665FB6E}" dt="2021-10-15T19:09:55.168" v="213" actId="1076"/>
          <ac:spMkLst>
            <pc:docMk/>
            <pc:sldMk cId="725869295" sldId="285"/>
            <ac:spMk id="15" creationId="{02BDF741-41E8-44C0-941C-4BC3C28BFACD}"/>
          </ac:spMkLst>
        </pc:spChg>
      </pc:sldChg>
      <pc:sldChg chg="modSp">
        <pc:chgData name="Bertolini, Crystal A" userId="S::cbertoli@sdge.com::2bdc80e3-bc7b-4c93-8b7a-6afad63e179f" providerId="AD" clId="Web-{1DD22803-E821-8E1C-F6D1-B7A59665FB6E}" dt="2021-10-15T05:59:24.716" v="0"/>
        <pc:sldMkLst>
          <pc:docMk/>
          <pc:sldMk cId="2142829936" sldId="286"/>
        </pc:sldMkLst>
        <pc:spChg chg="mod">
          <ac:chgData name="Bertolini, Crystal A" userId="S::cbertoli@sdge.com::2bdc80e3-bc7b-4c93-8b7a-6afad63e179f" providerId="AD" clId="Web-{1DD22803-E821-8E1C-F6D1-B7A59665FB6E}" dt="2021-10-15T05:59:24.716" v="0"/>
          <ac:spMkLst>
            <pc:docMk/>
            <pc:sldMk cId="2142829936" sldId="286"/>
            <ac:spMk id="24" creationId="{768BC358-BB14-463F-B944-136E6799AFCA}"/>
          </ac:spMkLst>
        </pc:spChg>
      </pc:sldChg>
    </pc:docChg>
  </pc:docChgLst>
  <pc:docChgLst>
    <pc:chgData name="Bertolini, Crystal A" userId="S::cbertoli@sdge.com::2bdc80e3-bc7b-4c93-8b7a-6afad63e179f" providerId="AD" clId="Web-{B0D46D28-10C3-CD00-8084-FA2FE2FF3CAB}"/>
    <pc:docChg chg="modSld">
      <pc:chgData name="Bertolini, Crystal A" userId="S::cbertoli@sdge.com::2bdc80e3-bc7b-4c93-8b7a-6afad63e179f" providerId="AD" clId="Web-{B0D46D28-10C3-CD00-8084-FA2FE2FF3CAB}" dt="2021-10-27T15:06:09.025" v="2"/>
      <pc:docMkLst>
        <pc:docMk/>
      </pc:docMkLst>
      <pc:sldChg chg="addCm">
        <pc:chgData name="Bertolini, Crystal A" userId="S::cbertoli@sdge.com::2bdc80e3-bc7b-4c93-8b7a-6afad63e179f" providerId="AD" clId="Web-{B0D46D28-10C3-CD00-8084-FA2FE2FF3CAB}" dt="2021-10-27T15:06:09.025" v="2"/>
        <pc:sldMkLst>
          <pc:docMk/>
          <pc:sldMk cId="1264608834" sldId="277"/>
        </pc:sldMkLst>
      </pc:sldChg>
      <pc:sldChg chg="modSp">
        <pc:chgData name="Bertolini, Crystal A" userId="S::cbertoli@sdge.com::2bdc80e3-bc7b-4c93-8b7a-6afad63e179f" providerId="AD" clId="Web-{B0D46D28-10C3-CD00-8084-FA2FE2FF3CAB}" dt="2021-10-27T15:04:46.880" v="1" actId="20577"/>
        <pc:sldMkLst>
          <pc:docMk/>
          <pc:sldMk cId="3917203100" sldId="279"/>
        </pc:sldMkLst>
        <pc:spChg chg="mod">
          <ac:chgData name="Bertolini, Crystal A" userId="S::cbertoli@sdge.com::2bdc80e3-bc7b-4c93-8b7a-6afad63e179f" providerId="AD" clId="Web-{B0D46D28-10C3-CD00-8084-FA2FE2FF3CAB}" dt="2021-10-27T15:04:46.880" v="1" actId="20577"/>
          <ac:spMkLst>
            <pc:docMk/>
            <pc:sldMk cId="3917203100" sldId="279"/>
            <ac:spMk id="9" creationId="{1288966A-DB19-462F-A370-D76F44BB5D7B}"/>
          </ac:spMkLst>
        </pc:spChg>
      </pc:sldChg>
    </pc:docChg>
  </pc:docChgLst>
  <pc:docChgLst>
    <pc:chgData name="Bertolini, Crystal A" userId="2bdc80e3-bc7b-4c93-8b7a-6afad63e179f" providerId="ADAL" clId="{7A8F86A5-606C-4098-9F30-BAA78B8F8F7C}"/>
    <pc:docChg chg="modSld modMainMaster">
      <pc:chgData name="Bertolini, Crystal A" userId="2bdc80e3-bc7b-4c93-8b7a-6afad63e179f" providerId="ADAL" clId="{7A8F86A5-606C-4098-9F30-BAA78B8F8F7C}" dt="2022-01-13T21:17:56.253" v="45" actId="20577"/>
      <pc:docMkLst>
        <pc:docMk/>
      </pc:docMkLst>
      <pc:sldChg chg="modSp mod">
        <pc:chgData name="Bertolini, Crystal A" userId="2bdc80e3-bc7b-4c93-8b7a-6afad63e179f" providerId="ADAL" clId="{7A8F86A5-606C-4098-9F30-BAA78B8F8F7C}" dt="2022-01-13T21:17:26.813" v="31" actId="6549"/>
        <pc:sldMkLst>
          <pc:docMk/>
          <pc:sldMk cId="2866931968" sldId="256"/>
        </pc:sldMkLst>
        <pc:spChg chg="mod">
          <ac:chgData name="Bertolini, Crystal A" userId="2bdc80e3-bc7b-4c93-8b7a-6afad63e179f" providerId="ADAL" clId="{7A8F86A5-606C-4098-9F30-BAA78B8F8F7C}" dt="2022-01-13T21:17:26.813" v="31" actId="6549"/>
          <ac:spMkLst>
            <pc:docMk/>
            <pc:sldMk cId="2866931968" sldId="256"/>
            <ac:spMk id="2" creationId="{60EA7790-60D5-405B-9A73-9642535A8384}"/>
          </ac:spMkLst>
        </pc:spChg>
      </pc:sldChg>
      <pc:sldChg chg="modSp mod">
        <pc:chgData name="Bertolini, Crystal A" userId="2bdc80e3-bc7b-4c93-8b7a-6afad63e179f" providerId="ADAL" clId="{7A8F86A5-606C-4098-9F30-BAA78B8F8F7C}" dt="2022-01-13T21:17:31.595" v="33" actId="20577"/>
        <pc:sldMkLst>
          <pc:docMk/>
          <pc:sldMk cId="1264608834" sldId="277"/>
        </pc:sldMkLst>
        <pc:spChg chg="mod">
          <ac:chgData name="Bertolini, Crystal A" userId="2bdc80e3-bc7b-4c93-8b7a-6afad63e179f" providerId="ADAL" clId="{7A8F86A5-606C-4098-9F30-BAA78B8F8F7C}" dt="2022-01-13T21:17:31.595" v="33" actId="20577"/>
          <ac:spMkLst>
            <pc:docMk/>
            <pc:sldMk cId="1264608834" sldId="277"/>
            <ac:spMk id="4" creationId="{B05920CE-A4C3-49BD-9B51-254882B6AA27}"/>
          </ac:spMkLst>
        </pc:spChg>
      </pc:sldChg>
      <pc:sldChg chg="modSp mod">
        <pc:chgData name="Bertolini, Crystal A" userId="2bdc80e3-bc7b-4c93-8b7a-6afad63e179f" providerId="ADAL" clId="{7A8F86A5-606C-4098-9F30-BAA78B8F8F7C}" dt="2022-01-13T21:17:35.310" v="35" actId="20577"/>
        <pc:sldMkLst>
          <pc:docMk/>
          <pc:sldMk cId="3917203100" sldId="279"/>
        </pc:sldMkLst>
        <pc:spChg chg="mod">
          <ac:chgData name="Bertolini, Crystal A" userId="2bdc80e3-bc7b-4c93-8b7a-6afad63e179f" providerId="ADAL" clId="{7A8F86A5-606C-4098-9F30-BAA78B8F8F7C}" dt="2022-01-13T21:17:35.310" v="35" actId="20577"/>
          <ac:spMkLst>
            <pc:docMk/>
            <pc:sldMk cId="3917203100" sldId="279"/>
            <ac:spMk id="2" creationId="{DFD189A5-0F24-4039-97BB-86B0CA7DE8B7}"/>
          </ac:spMkLst>
        </pc:spChg>
      </pc:sldChg>
      <pc:sldChg chg="modSp mod">
        <pc:chgData name="Bertolini, Crystal A" userId="2bdc80e3-bc7b-4c93-8b7a-6afad63e179f" providerId="ADAL" clId="{7A8F86A5-606C-4098-9F30-BAA78B8F8F7C}" dt="2022-01-13T21:17:48.563" v="41" actId="20577"/>
        <pc:sldMkLst>
          <pc:docMk/>
          <pc:sldMk cId="4166878319" sldId="281"/>
        </pc:sldMkLst>
        <pc:spChg chg="mod">
          <ac:chgData name="Bertolini, Crystal A" userId="2bdc80e3-bc7b-4c93-8b7a-6afad63e179f" providerId="ADAL" clId="{7A8F86A5-606C-4098-9F30-BAA78B8F8F7C}" dt="2022-01-13T21:17:48.563" v="41" actId="20577"/>
          <ac:spMkLst>
            <pc:docMk/>
            <pc:sldMk cId="4166878319" sldId="281"/>
            <ac:spMk id="2" creationId="{DFD189A5-0F24-4039-97BB-86B0CA7DE8B7}"/>
          </ac:spMkLst>
        </pc:spChg>
      </pc:sldChg>
      <pc:sldChg chg="modSp mod">
        <pc:chgData name="Bertolini, Crystal A" userId="2bdc80e3-bc7b-4c93-8b7a-6afad63e179f" providerId="ADAL" clId="{7A8F86A5-606C-4098-9F30-BAA78B8F8F7C}" dt="2022-01-13T21:17:56.253" v="45" actId="20577"/>
        <pc:sldMkLst>
          <pc:docMk/>
          <pc:sldMk cId="1982477098" sldId="282"/>
        </pc:sldMkLst>
        <pc:spChg chg="mod">
          <ac:chgData name="Bertolini, Crystal A" userId="2bdc80e3-bc7b-4c93-8b7a-6afad63e179f" providerId="ADAL" clId="{7A8F86A5-606C-4098-9F30-BAA78B8F8F7C}" dt="2022-01-13T21:17:56.253" v="45" actId="20577"/>
          <ac:spMkLst>
            <pc:docMk/>
            <pc:sldMk cId="1982477098" sldId="282"/>
            <ac:spMk id="2" creationId="{DFD189A5-0F24-4039-97BB-86B0CA7DE8B7}"/>
          </ac:spMkLst>
        </pc:spChg>
      </pc:sldChg>
      <pc:sldChg chg="modSp mod">
        <pc:chgData name="Bertolini, Crystal A" userId="2bdc80e3-bc7b-4c93-8b7a-6afad63e179f" providerId="ADAL" clId="{7A8F86A5-606C-4098-9F30-BAA78B8F8F7C}" dt="2022-01-13T21:17:40.720" v="37" actId="20577"/>
        <pc:sldMkLst>
          <pc:docMk/>
          <pc:sldMk cId="1009932667" sldId="283"/>
        </pc:sldMkLst>
        <pc:spChg chg="mod">
          <ac:chgData name="Bertolini, Crystal A" userId="2bdc80e3-bc7b-4c93-8b7a-6afad63e179f" providerId="ADAL" clId="{7A8F86A5-606C-4098-9F30-BAA78B8F8F7C}" dt="2022-01-13T21:17:40.720" v="37" actId="20577"/>
          <ac:spMkLst>
            <pc:docMk/>
            <pc:sldMk cId="1009932667" sldId="283"/>
            <ac:spMk id="4" creationId="{C0957CCA-269C-447D-8B19-5A8DC9244993}"/>
          </ac:spMkLst>
        </pc:spChg>
      </pc:sldChg>
      <pc:sldChg chg="modSp mod">
        <pc:chgData name="Bertolini, Crystal A" userId="2bdc80e3-bc7b-4c93-8b7a-6afad63e179f" providerId="ADAL" clId="{7A8F86A5-606C-4098-9F30-BAA78B8F8F7C}" dt="2022-01-13T21:17:45.686" v="39" actId="20577"/>
        <pc:sldMkLst>
          <pc:docMk/>
          <pc:sldMk cId="725869295" sldId="285"/>
        </pc:sldMkLst>
        <pc:spChg chg="mod">
          <ac:chgData name="Bertolini, Crystal A" userId="2bdc80e3-bc7b-4c93-8b7a-6afad63e179f" providerId="ADAL" clId="{7A8F86A5-606C-4098-9F30-BAA78B8F8F7C}" dt="2022-01-13T21:17:45.686" v="39" actId="20577"/>
          <ac:spMkLst>
            <pc:docMk/>
            <pc:sldMk cId="725869295" sldId="285"/>
            <ac:spMk id="2" creationId="{DFD189A5-0F24-4039-97BB-86B0CA7DE8B7}"/>
          </ac:spMkLst>
        </pc:spChg>
      </pc:sldChg>
      <pc:sldChg chg="modSp mod">
        <pc:chgData name="Bertolini, Crystal A" userId="2bdc80e3-bc7b-4c93-8b7a-6afad63e179f" providerId="ADAL" clId="{7A8F86A5-606C-4098-9F30-BAA78B8F8F7C}" dt="2022-01-13T21:17:51.672" v="43" actId="20577"/>
        <pc:sldMkLst>
          <pc:docMk/>
          <pc:sldMk cId="2142829936" sldId="286"/>
        </pc:sldMkLst>
        <pc:spChg chg="mod">
          <ac:chgData name="Bertolini, Crystal A" userId="2bdc80e3-bc7b-4c93-8b7a-6afad63e179f" providerId="ADAL" clId="{7A8F86A5-606C-4098-9F30-BAA78B8F8F7C}" dt="2022-01-13T21:17:51.672" v="43" actId="20577"/>
          <ac:spMkLst>
            <pc:docMk/>
            <pc:sldMk cId="2142829936" sldId="286"/>
            <ac:spMk id="2" creationId="{DFD189A5-0F24-4039-97BB-86B0CA7DE8B7}"/>
          </ac:spMkLst>
        </pc:spChg>
      </pc:sldChg>
      <pc:sldMasterChg chg="modSldLayout">
        <pc:chgData name="Bertolini, Crystal A" userId="2bdc80e3-bc7b-4c93-8b7a-6afad63e179f" providerId="ADAL" clId="{7A8F86A5-606C-4098-9F30-BAA78B8F8F7C}" dt="2022-01-13T21:17:08.500" v="22" actId="20577"/>
        <pc:sldMasterMkLst>
          <pc:docMk/>
          <pc:sldMasterMk cId="790638703" sldId="2147483648"/>
        </pc:sldMasterMkLst>
        <pc:sldLayoutChg chg="modSp mod">
          <pc:chgData name="Bertolini, Crystal A" userId="2bdc80e3-bc7b-4c93-8b7a-6afad63e179f" providerId="ADAL" clId="{7A8F86A5-606C-4098-9F30-BAA78B8F8F7C}" dt="2022-01-13T21:17:08.500" v="22" actId="20577"/>
          <pc:sldLayoutMkLst>
            <pc:docMk/>
            <pc:sldMasterMk cId="790638703" sldId="2147483648"/>
            <pc:sldLayoutMk cId="99554695" sldId="2147483660"/>
          </pc:sldLayoutMkLst>
          <pc:spChg chg="mod">
            <ac:chgData name="Bertolini, Crystal A" userId="2bdc80e3-bc7b-4c93-8b7a-6afad63e179f" providerId="ADAL" clId="{7A8F86A5-606C-4098-9F30-BAA78B8F8F7C}" dt="2022-01-13T21:17:08.500" v="22" actId="20577"/>
            <ac:spMkLst>
              <pc:docMk/>
              <pc:sldMasterMk cId="790638703" sldId="2147483648"/>
              <pc:sldLayoutMk cId="99554695" sldId="2147483660"/>
              <ac:spMk id="46" creationId="{92C68BD9-B096-404C-9588-19B361DB5D82}"/>
            </ac:spMkLst>
          </pc:spChg>
        </pc:sldLayoutChg>
      </pc:sldMasterChg>
    </pc:docChg>
  </pc:docChgLst>
  <pc:docChgLst>
    <pc:chgData name="Beyer, Clark P" userId="S::cbeyer1@sdge.com::8a44b188-3690-4f04-90a3-6955df27f89a" providerId="AD" clId="Web-{BC80ECEA-A936-CF97-F3DE-60DBF5CBD359}"/>
    <pc:docChg chg="modSld">
      <pc:chgData name="Beyer, Clark P" userId="S::cbeyer1@sdge.com::8a44b188-3690-4f04-90a3-6955df27f89a" providerId="AD" clId="Web-{BC80ECEA-A936-CF97-F3DE-60DBF5CBD359}" dt="2022-01-27T23:25:06.511" v="1724" actId="14100"/>
      <pc:docMkLst>
        <pc:docMk/>
      </pc:docMkLst>
      <pc:sldChg chg="modSp">
        <pc:chgData name="Beyer, Clark P" userId="S::cbeyer1@sdge.com::8a44b188-3690-4f04-90a3-6955df27f89a" providerId="AD" clId="Web-{BC80ECEA-A936-CF97-F3DE-60DBF5CBD359}" dt="2022-01-27T23:25:06.511" v="1724" actId="14100"/>
        <pc:sldMkLst>
          <pc:docMk/>
          <pc:sldMk cId="3227588705" sldId="275"/>
        </pc:sldMkLst>
        <pc:spChg chg="mod">
          <ac:chgData name="Beyer, Clark P" userId="S::cbeyer1@sdge.com::8a44b188-3690-4f04-90a3-6955df27f89a" providerId="AD" clId="Web-{BC80ECEA-A936-CF97-F3DE-60DBF5CBD359}" dt="2022-01-27T21:09:40.809" v="1" actId="20577"/>
          <ac:spMkLst>
            <pc:docMk/>
            <pc:sldMk cId="3227588705" sldId="275"/>
            <ac:spMk id="9" creationId="{99823504-AE43-4E2D-B112-B98CC22F8C4B}"/>
          </ac:spMkLst>
        </pc:spChg>
        <pc:spChg chg="mod">
          <ac:chgData name="Beyer, Clark P" userId="S::cbeyer1@sdge.com::8a44b188-3690-4f04-90a3-6955df27f89a" providerId="AD" clId="Web-{BC80ECEA-A936-CF97-F3DE-60DBF5CBD359}" dt="2022-01-27T23:25:06.511" v="1724" actId="14100"/>
          <ac:spMkLst>
            <pc:docMk/>
            <pc:sldMk cId="3227588705" sldId="275"/>
            <ac:spMk id="12" creationId="{27201175-530C-4A46-ACE7-7E672878B991}"/>
          </ac:spMkLst>
        </pc:spChg>
        <pc:spChg chg="mod">
          <ac:chgData name="Beyer, Clark P" userId="S::cbeyer1@sdge.com::8a44b188-3690-4f04-90a3-6955df27f89a" providerId="AD" clId="Web-{BC80ECEA-A936-CF97-F3DE-60DBF5CBD359}" dt="2022-01-27T21:09:45.809" v="3" actId="20577"/>
          <ac:spMkLst>
            <pc:docMk/>
            <pc:sldMk cId="3227588705" sldId="275"/>
            <ac:spMk id="16" creationId="{25E2725E-3122-4C16-A326-3F463BA29572}"/>
          </ac:spMkLst>
        </pc:spChg>
      </pc:sldChg>
      <pc:sldChg chg="modSp">
        <pc:chgData name="Beyer, Clark P" userId="S::cbeyer1@sdge.com::8a44b188-3690-4f04-90a3-6955df27f89a" providerId="AD" clId="Web-{BC80ECEA-A936-CF97-F3DE-60DBF5CBD359}" dt="2022-01-27T21:27:32.597" v="75" actId="20577"/>
        <pc:sldMkLst>
          <pc:docMk/>
          <pc:sldMk cId="725869295" sldId="285"/>
        </pc:sldMkLst>
        <pc:spChg chg="mod">
          <ac:chgData name="Beyer, Clark P" userId="S::cbeyer1@sdge.com::8a44b188-3690-4f04-90a3-6955df27f89a" providerId="AD" clId="Web-{BC80ECEA-A936-CF97-F3DE-60DBF5CBD359}" dt="2022-01-27T21:27:32.597" v="75" actId="20577"/>
          <ac:spMkLst>
            <pc:docMk/>
            <pc:sldMk cId="725869295" sldId="285"/>
            <ac:spMk id="4" creationId="{99C49FCF-12AB-4816-89CB-0A3200475DB8}"/>
          </ac:spMkLst>
        </pc:spChg>
      </pc:sldChg>
    </pc:docChg>
  </pc:docChgLst>
  <pc:docChgLst>
    <pc:chgData name="Bertolini, Crystal A" userId="S::cbertoli@sdge.com::2bdc80e3-bc7b-4c93-8b7a-6afad63e179f" providerId="AD" clId="Web-{90926D69-C6E4-3AFC-442B-0B6AD034D3B9}"/>
    <pc:docChg chg="modSld">
      <pc:chgData name="Bertolini, Crystal A" userId="S::cbertoli@sdge.com::2bdc80e3-bc7b-4c93-8b7a-6afad63e179f" providerId="AD" clId="Web-{90926D69-C6E4-3AFC-442B-0B6AD034D3B9}" dt="2021-10-27T16:21:23.989" v="17" actId="20577"/>
      <pc:docMkLst>
        <pc:docMk/>
      </pc:docMkLst>
      <pc:sldChg chg="modSp">
        <pc:chgData name="Bertolini, Crystal A" userId="S::cbertoli@sdge.com::2bdc80e3-bc7b-4c93-8b7a-6afad63e179f" providerId="AD" clId="Web-{90926D69-C6E4-3AFC-442B-0B6AD034D3B9}" dt="2021-10-27T16:21:23.989" v="17" actId="20577"/>
        <pc:sldMkLst>
          <pc:docMk/>
          <pc:sldMk cId="4166878319" sldId="281"/>
        </pc:sldMkLst>
        <pc:spChg chg="mod">
          <ac:chgData name="Bertolini, Crystal A" userId="S::cbertoli@sdge.com::2bdc80e3-bc7b-4c93-8b7a-6afad63e179f" providerId="AD" clId="Web-{90926D69-C6E4-3AFC-442B-0B6AD034D3B9}" dt="2021-10-27T16:21:23.989" v="17" actId="20577"/>
          <ac:spMkLst>
            <pc:docMk/>
            <pc:sldMk cId="4166878319" sldId="281"/>
            <ac:spMk id="46" creationId="{5DF7AB93-3B4E-48FD-9204-1F07CC4CA8FA}"/>
          </ac:spMkLst>
        </pc:spChg>
        <pc:spChg chg="mod">
          <ac:chgData name="Bertolini, Crystal A" userId="S::cbertoli@sdge.com::2bdc80e3-bc7b-4c93-8b7a-6afad63e179f" providerId="AD" clId="Web-{90926D69-C6E4-3AFC-442B-0B6AD034D3B9}" dt="2021-10-27T16:20:42.332" v="5" actId="20577"/>
          <ac:spMkLst>
            <pc:docMk/>
            <pc:sldMk cId="4166878319" sldId="281"/>
            <ac:spMk id="64" creationId="{138895FB-23CB-4556-ACF1-9B391885F51D}"/>
          </ac:spMkLst>
        </pc:spChg>
      </pc:sldChg>
    </pc:docChg>
  </pc:docChgLst>
  <pc:docChgLst>
    <pc:chgData name="Bertolini, Crystal A" userId="S::cbertoli@sdge.com::2bdc80e3-bc7b-4c93-8b7a-6afad63e179f" providerId="AD" clId="Web-{967BAF68-F266-ABFE-1874-3DF54CF93558}"/>
    <pc:docChg chg="delSld modSld">
      <pc:chgData name="Bertolini, Crystal A" userId="S::cbertoli@sdge.com::2bdc80e3-bc7b-4c93-8b7a-6afad63e179f" providerId="AD" clId="Web-{967BAF68-F266-ABFE-1874-3DF54CF93558}" dt="2022-01-28T19:42:43.209" v="15"/>
      <pc:docMkLst>
        <pc:docMk/>
      </pc:docMkLst>
      <pc:sldChg chg="modSp">
        <pc:chgData name="Bertolini, Crystal A" userId="S::cbertoli@sdge.com::2bdc80e3-bc7b-4c93-8b7a-6afad63e179f" providerId="AD" clId="Web-{967BAF68-F266-ABFE-1874-3DF54CF93558}" dt="2022-01-28T19:42:31.646" v="14"/>
        <pc:sldMkLst>
          <pc:docMk/>
          <pc:sldMk cId="1982477098" sldId="282"/>
        </pc:sldMkLst>
        <pc:spChg chg="mod">
          <ac:chgData name="Bertolini, Crystal A" userId="S::cbertoli@sdge.com::2bdc80e3-bc7b-4c93-8b7a-6afad63e179f" providerId="AD" clId="Web-{967BAF68-F266-ABFE-1874-3DF54CF93558}" dt="2022-01-28T19:13:08.768" v="3" actId="20577"/>
          <ac:spMkLst>
            <pc:docMk/>
            <pc:sldMk cId="1982477098" sldId="282"/>
            <ac:spMk id="24" creationId="{F49F0F5C-484A-4A9E-BA14-FE0EFC9C6538}"/>
          </ac:spMkLst>
        </pc:spChg>
        <pc:spChg chg="mod">
          <ac:chgData name="Bertolini, Crystal A" userId="S::cbertoli@sdge.com::2bdc80e3-bc7b-4c93-8b7a-6afad63e179f" providerId="AD" clId="Web-{967BAF68-F266-ABFE-1874-3DF54CF93558}" dt="2022-01-28T19:42:11.630" v="13" actId="20577"/>
          <ac:spMkLst>
            <pc:docMk/>
            <pc:sldMk cId="1982477098" sldId="282"/>
            <ac:spMk id="28" creationId="{3A37D9A9-B71D-4CB1-B731-BA26B61AAD89}"/>
          </ac:spMkLst>
        </pc:spChg>
        <pc:spChg chg="mod">
          <ac:chgData name="Bertolini, Crystal A" userId="S::cbertoli@sdge.com::2bdc80e3-bc7b-4c93-8b7a-6afad63e179f" providerId="AD" clId="Web-{967BAF68-F266-ABFE-1874-3DF54CF93558}" dt="2022-01-28T19:12:25.830" v="1" actId="20577"/>
          <ac:spMkLst>
            <pc:docMk/>
            <pc:sldMk cId="1982477098" sldId="282"/>
            <ac:spMk id="38" creationId="{44879778-F00F-4C80-B4D3-659461E2E883}"/>
          </ac:spMkLst>
        </pc:spChg>
        <pc:spChg chg="mod">
          <ac:chgData name="Bertolini, Crystal A" userId="S::cbertoli@sdge.com::2bdc80e3-bc7b-4c93-8b7a-6afad63e179f" providerId="AD" clId="Web-{967BAF68-F266-ABFE-1874-3DF54CF93558}" dt="2022-01-28T19:42:31.646" v="14"/>
          <ac:spMkLst>
            <pc:docMk/>
            <pc:sldMk cId="1982477098" sldId="282"/>
            <ac:spMk id="40" creationId="{3B489A89-0189-4266-BF4A-9D48E52B501F}"/>
          </ac:spMkLst>
        </pc:spChg>
      </pc:sldChg>
      <pc:sldChg chg="modSp">
        <pc:chgData name="Bertolini, Crystal A" userId="S::cbertoli@sdge.com::2bdc80e3-bc7b-4c93-8b7a-6afad63e179f" providerId="AD" clId="Web-{967BAF68-F266-ABFE-1874-3DF54CF93558}" dt="2022-01-28T19:42:43.209" v="15"/>
        <pc:sldMkLst>
          <pc:docMk/>
          <pc:sldMk cId="1009932667" sldId="283"/>
        </pc:sldMkLst>
        <pc:spChg chg="mod">
          <ac:chgData name="Bertolini, Crystal A" userId="S::cbertoli@sdge.com::2bdc80e3-bc7b-4c93-8b7a-6afad63e179f" providerId="AD" clId="Web-{967BAF68-F266-ABFE-1874-3DF54CF93558}" dt="2022-01-28T19:42:43.209" v="15"/>
          <ac:spMkLst>
            <pc:docMk/>
            <pc:sldMk cId="1009932667" sldId="283"/>
            <ac:spMk id="51" creationId="{BEEFEA27-0271-4FB9-A5B3-852855B74D92}"/>
          </ac:spMkLst>
        </pc:spChg>
      </pc:sldChg>
      <pc:sldChg chg="del">
        <pc:chgData name="Bertolini, Crystal A" userId="S::cbertoli@sdge.com::2bdc80e3-bc7b-4c93-8b7a-6afad63e179f" providerId="AD" clId="Web-{967BAF68-F266-ABFE-1874-3DF54CF93558}" dt="2022-01-28T19:16:30.242" v="11"/>
        <pc:sldMkLst>
          <pc:docMk/>
          <pc:sldMk cId="2961564794" sldId="288"/>
        </pc:sldMkLst>
      </pc:sldChg>
    </pc:docChg>
  </pc:docChgLst>
  <pc:docChgLst>
    <pc:chgData name="Rodriguez, Shana (Contractor)" userId="7436d24c-7c2c-4683-8a86-999c7dadcf89" providerId="ADAL" clId="{2FD7BA2B-0736-43E1-A91F-611217A1225B}"/>
    <pc:docChg chg="undo redo custSel modSld">
      <pc:chgData name="Rodriguez, Shana (Contractor)" userId="7436d24c-7c2c-4683-8a86-999c7dadcf89" providerId="ADAL" clId="{2FD7BA2B-0736-43E1-A91F-611217A1225B}" dt="2021-10-11T17:11:00.097" v="1235" actId="20577"/>
      <pc:docMkLst>
        <pc:docMk/>
      </pc:docMkLst>
      <pc:sldChg chg="modSp mod">
        <pc:chgData name="Rodriguez, Shana (Contractor)" userId="7436d24c-7c2c-4683-8a86-999c7dadcf89" providerId="ADAL" clId="{2FD7BA2B-0736-43E1-A91F-611217A1225B}" dt="2021-10-11T17:09:36.968" v="1221" actId="20577"/>
        <pc:sldMkLst>
          <pc:docMk/>
          <pc:sldMk cId="2866931968" sldId="256"/>
        </pc:sldMkLst>
        <pc:spChg chg="mod">
          <ac:chgData name="Rodriguez, Shana (Contractor)" userId="7436d24c-7c2c-4683-8a86-999c7dadcf89" providerId="ADAL" clId="{2FD7BA2B-0736-43E1-A91F-611217A1225B}" dt="2021-10-11T17:09:36.968" v="1221" actId="20577"/>
          <ac:spMkLst>
            <pc:docMk/>
            <pc:sldMk cId="2866931968" sldId="256"/>
            <ac:spMk id="3" creationId="{056AD743-7D8E-4F67-A7CD-E22126223749}"/>
          </ac:spMkLst>
        </pc:spChg>
      </pc:sldChg>
      <pc:sldChg chg="modSp mod">
        <pc:chgData name="Rodriguez, Shana (Contractor)" userId="7436d24c-7c2c-4683-8a86-999c7dadcf89" providerId="ADAL" clId="{2FD7BA2B-0736-43E1-A91F-611217A1225B}" dt="2021-10-11T17:09:51.183" v="1223" actId="20577"/>
        <pc:sldMkLst>
          <pc:docMk/>
          <pc:sldMk cId="1264608834" sldId="277"/>
        </pc:sldMkLst>
        <pc:spChg chg="mod">
          <ac:chgData name="Rodriguez, Shana (Contractor)" userId="7436d24c-7c2c-4683-8a86-999c7dadcf89" providerId="ADAL" clId="{2FD7BA2B-0736-43E1-A91F-611217A1225B}" dt="2021-10-11T17:09:51.183" v="1223" actId="20577"/>
          <ac:spMkLst>
            <pc:docMk/>
            <pc:sldMk cId="1264608834" sldId="277"/>
            <ac:spMk id="4" creationId="{B05920CE-A4C3-49BD-9B51-254882B6AA27}"/>
          </ac:spMkLst>
        </pc:spChg>
        <pc:spChg chg="mod">
          <ac:chgData name="Rodriguez, Shana (Contractor)" userId="7436d24c-7c2c-4683-8a86-999c7dadcf89" providerId="ADAL" clId="{2FD7BA2B-0736-43E1-A91F-611217A1225B}" dt="2021-10-11T16:14:34.570" v="64" actId="20577"/>
          <ac:spMkLst>
            <pc:docMk/>
            <pc:sldMk cId="1264608834" sldId="277"/>
            <ac:spMk id="5" creationId="{AB2C97B8-9241-47A0-9C1C-D522591D2F19}"/>
          </ac:spMkLst>
        </pc:spChg>
        <pc:spChg chg="mod">
          <ac:chgData name="Rodriguez, Shana (Contractor)" userId="7436d24c-7c2c-4683-8a86-999c7dadcf89" providerId="ADAL" clId="{2FD7BA2B-0736-43E1-A91F-611217A1225B}" dt="2021-10-11T16:09:58.501" v="11" actId="20577"/>
          <ac:spMkLst>
            <pc:docMk/>
            <pc:sldMk cId="1264608834" sldId="277"/>
            <ac:spMk id="6" creationId="{D1593BCB-14B0-422A-93C9-5242935FF831}"/>
          </ac:spMkLst>
        </pc:spChg>
        <pc:spChg chg="mod">
          <ac:chgData name="Rodriguez, Shana (Contractor)" userId="7436d24c-7c2c-4683-8a86-999c7dadcf89" providerId="ADAL" clId="{2FD7BA2B-0736-43E1-A91F-611217A1225B}" dt="2021-10-11T16:14:41.490" v="66" actId="20577"/>
          <ac:spMkLst>
            <pc:docMk/>
            <pc:sldMk cId="1264608834" sldId="277"/>
            <ac:spMk id="13" creationId="{BFE46FA1-ACDC-4B1B-9A58-83A327D01B68}"/>
          </ac:spMkLst>
        </pc:spChg>
        <pc:spChg chg="mod">
          <ac:chgData name="Rodriguez, Shana (Contractor)" userId="7436d24c-7c2c-4683-8a86-999c7dadcf89" providerId="ADAL" clId="{2FD7BA2B-0736-43E1-A91F-611217A1225B}" dt="2021-10-11T16:16:35.068" v="182" actId="20577"/>
          <ac:spMkLst>
            <pc:docMk/>
            <pc:sldMk cId="1264608834" sldId="277"/>
            <ac:spMk id="14" creationId="{0D02667E-E248-4190-9293-A4E5A56731B4}"/>
          </ac:spMkLst>
        </pc:spChg>
        <pc:spChg chg="mod">
          <ac:chgData name="Rodriguez, Shana (Contractor)" userId="7436d24c-7c2c-4683-8a86-999c7dadcf89" providerId="ADAL" clId="{2FD7BA2B-0736-43E1-A91F-611217A1225B}" dt="2021-10-11T16:14:46.321" v="67" actId="20577"/>
          <ac:spMkLst>
            <pc:docMk/>
            <pc:sldMk cId="1264608834" sldId="277"/>
            <ac:spMk id="22" creationId="{D10B2E16-936C-4C99-BFC8-7F912E13B3BA}"/>
          </ac:spMkLst>
        </pc:spChg>
        <pc:spChg chg="mod">
          <ac:chgData name="Rodriguez, Shana (Contractor)" userId="7436d24c-7c2c-4683-8a86-999c7dadcf89" providerId="ADAL" clId="{2FD7BA2B-0736-43E1-A91F-611217A1225B}" dt="2021-10-11T16:15:46.954" v="106" actId="20577"/>
          <ac:spMkLst>
            <pc:docMk/>
            <pc:sldMk cId="1264608834" sldId="277"/>
            <ac:spMk id="26" creationId="{BE64D7BD-1210-4070-917A-6114F1750806}"/>
          </ac:spMkLst>
        </pc:spChg>
      </pc:sldChg>
      <pc:sldChg chg="modSp mod">
        <pc:chgData name="Rodriguez, Shana (Contractor)" userId="7436d24c-7c2c-4683-8a86-999c7dadcf89" providerId="ADAL" clId="{2FD7BA2B-0736-43E1-A91F-611217A1225B}" dt="2021-10-11T17:09:55.921" v="1225" actId="20577"/>
        <pc:sldMkLst>
          <pc:docMk/>
          <pc:sldMk cId="3917203100" sldId="279"/>
        </pc:sldMkLst>
        <pc:spChg chg="mod">
          <ac:chgData name="Rodriguez, Shana (Contractor)" userId="7436d24c-7c2c-4683-8a86-999c7dadcf89" providerId="ADAL" clId="{2FD7BA2B-0736-43E1-A91F-611217A1225B}" dt="2021-10-11T17:09:55.921" v="1225" actId="20577"/>
          <ac:spMkLst>
            <pc:docMk/>
            <pc:sldMk cId="3917203100" sldId="279"/>
            <ac:spMk id="2" creationId="{DFD189A5-0F24-4039-97BB-86B0CA7DE8B7}"/>
          </ac:spMkLst>
        </pc:spChg>
        <pc:spChg chg="mod">
          <ac:chgData name="Rodriguez, Shana (Contractor)" userId="7436d24c-7c2c-4683-8a86-999c7dadcf89" providerId="ADAL" clId="{2FD7BA2B-0736-43E1-A91F-611217A1225B}" dt="2021-10-11T16:16:54.729" v="186" actId="20577"/>
          <ac:spMkLst>
            <pc:docMk/>
            <pc:sldMk cId="3917203100" sldId="279"/>
            <ac:spMk id="4" creationId="{99C49FCF-12AB-4816-89CB-0A3200475DB8}"/>
          </ac:spMkLst>
        </pc:spChg>
        <pc:spChg chg="mod">
          <ac:chgData name="Rodriguez, Shana (Contractor)" userId="7436d24c-7c2c-4683-8a86-999c7dadcf89" providerId="ADAL" clId="{2FD7BA2B-0736-43E1-A91F-611217A1225B}" dt="2021-10-11T16:11:58.158" v="40" actId="20577"/>
          <ac:spMkLst>
            <pc:docMk/>
            <pc:sldMk cId="3917203100" sldId="279"/>
            <ac:spMk id="5" creationId="{9C532F76-772D-4D77-8134-5358662E83A4}"/>
          </ac:spMkLst>
        </pc:spChg>
        <pc:spChg chg="mod">
          <ac:chgData name="Rodriguez, Shana (Contractor)" userId="7436d24c-7c2c-4683-8a86-999c7dadcf89" providerId="ADAL" clId="{2FD7BA2B-0736-43E1-A91F-611217A1225B}" dt="2021-10-11T16:17:13.608" v="195" actId="255"/>
          <ac:spMkLst>
            <pc:docMk/>
            <pc:sldMk cId="3917203100" sldId="279"/>
            <ac:spMk id="6" creationId="{6F09CCD7-27CC-42F3-A396-679C6AFF9C17}"/>
          </ac:spMkLst>
        </pc:spChg>
        <pc:spChg chg="mod">
          <ac:chgData name="Rodriguez, Shana (Contractor)" userId="7436d24c-7c2c-4683-8a86-999c7dadcf89" providerId="ADAL" clId="{2FD7BA2B-0736-43E1-A91F-611217A1225B}" dt="2021-10-11T16:12:33.053" v="58" actId="20577"/>
          <ac:spMkLst>
            <pc:docMk/>
            <pc:sldMk cId="3917203100" sldId="279"/>
            <ac:spMk id="7" creationId="{4D1E2711-59C9-4774-AD8E-07B8CCE7190B}"/>
          </ac:spMkLst>
        </pc:spChg>
        <pc:spChg chg="mod">
          <ac:chgData name="Rodriguez, Shana (Contractor)" userId="7436d24c-7c2c-4683-8a86-999c7dadcf89" providerId="ADAL" clId="{2FD7BA2B-0736-43E1-A91F-611217A1225B}" dt="2021-10-11T16:17:58.396" v="310" actId="20577"/>
          <ac:spMkLst>
            <pc:docMk/>
            <pc:sldMk cId="3917203100" sldId="279"/>
            <ac:spMk id="9" creationId="{1288966A-DB19-462F-A370-D76F44BB5D7B}"/>
          </ac:spMkLst>
        </pc:spChg>
        <pc:spChg chg="mod">
          <ac:chgData name="Rodriguez, Shana (Contractor)" userId="7436d24c-7c2c-4683-8a86-999c7dadcf89" providerId="ADAL" clId="{2FD7BA2B-0736-43E1-A91F-611217A1225B}" dt="2021-10-11T16:18:23.437" v="322" actId="20577"/>
          <ac:spMkLst>
            <pc:docMk/>
            <pc:sldMk cId="3917203100" sldId="279"/>
            <ac:spMk id="10" creationId="{27927A86-7DB4-4564-82DC-3B99FA0F0ABB}"/>
          </ac:spMkLst>
        </pc:spChg>
        <pc:spChg chg="mod">
          <ac:chgData name="Rodriguez, Shana (Contractor)" userId="7436d24c-7c2c-4683-8a86-999c7dadcf89" providerId="ADAL" clId="{2FD7BA2B-0736-43E1-A91F-611217A1225B}" dt="2021-10-11T16:18:35.214" v="334" actId="20577"/>
          <ac:spMkLst>
            <pc:docMk/>
            <pc:sldMk cId="3917203100" sldId="279"/>
            <ac:spMk id="11" creationId="{0BFC3895-D9B4-4983-B379-0345246C050E}"/>
          </ac:spMkLst>
        </pc:spChg>
        <pc:spChg chg="mod">
          <ac:chgData name="Rodriguez, Shana (Contractor)" userId="7436d24c-7c2c-4683-8a86-999c7dadcf89" providerId="ADAL" clId="{2FD7BA2B-0736-43E1-A91F-611217A1225B}" dt="2021-10-11T16:19:47.162" v="337" actId="20577"/>
          <ac:spMkLst>
            <pc:docMk/>
            <pc:sldMk cId="3917203100" sldId="279"/>
            <ac:spMk id="12" creationId="{02A108A2-17FB-47C4-943B-83D535786F45}"/>
          </ac:spMkLst>
        </pc:spChg>
        <pc:spChg chg="mod">
          <ac:chgData name="Rodriguez, Shana (Contractor)" userId="7436d24c-7c2c-4683-8a86-999c7dadcf89" providerId="ADAL" clId="{2FD7BA2B-0736-43E1-A91F-611217A1225B}" dt="2021-10-11T16:20:33.820" v="398" actId="20577"/>
          <ac:spMkLst>
            <pc:docMk/>
            <pc:sldMk cId="3917203100" sldId="279"/>
            <ac:spMk id="13" creationId="{B1F50C0D-DA1D-443A-BCFB-6FAA4F53597F}"/>
          </ac:spMkLst>
        </pc:spChg>
        <pc:spChg chg="mod">
          <ac:chgData name="Rodriguez, Shana (Contractor)" userId="7436d24c-7c2c-4683-8a86-999c7dadcf89" providerId="ADAL" clId="{2FD7BA2B-0736-43E1-A91F-611217A1225B}" dt="2021-10-11T16:21:15.838" v="401" actId="20577"/>
          <ac:spMkLst>
            <pc:docMk/>
            <pc:sldMk cId="3917203100" sldId="279"/>
            <ac:spMk id="14" creationId="{7687199B-4E72-4368-BA09-0F68BAFC662B}"/>
          </ac:spMkLst>
        </pc:spChg>
        <pc:spChg chg="mod">
          <ac:chgData name="Rodriguez, Shana (Contractor)" userId="7436d24c-7c2c-4683-8a86-999c7dadcf89" providerId="ADAL" clId="{2FD7BA2B-0736-43E1-A91F-611217A1225B}" dt="2021-10-11T16:21:26.995" v="410" actId="20577"/>
          <ac:spMkLst>
            <pc:docMk/>
            <pc:sldMk cId="3917203100" sldId="279"/>
            <ac:spMk id="15" creationId="{02BDF741-41E8-44C0-941C-4BC3C28BFACD}"/>
          </ac:spMkLst>
        </pc:spChg>
        <pc:spChg chg="mod">
          <ac:chgData name="Rodriguez, Shana (Contractor)" userId="7436d24c-7c2c-4683-8a86-999c7dadcf89" providerId="ADAL" clId="{2FD7BA2B-0736-43E1-A91F-611217A1225B}" dt="2021-10-11T16:22:46.637" v="420" actId="255"/>
          <ac:spMkLst>
            <pc:docMk/>
            <pc:sldMk cId="3917203100" sldId="279"/>
            <ac:spMk id="18" creationId="{65338BEF-C7E2-4DE0-B32D-8848AA2C7D25}"/>
          </ac:spMkLst>
        </pc:spChg>
        <pc:spChg chg="mod">
          <ac:chgData name="Rodriguez, Shana (Contractor)" userId="7436d24c-7c2c-4683-8a86-999c7dadcf89" providerId="ADAL" clId="{2FD7BA2B-0736-43E1-A91F-611217A1225B}" dt="2021-10-11T16:23:04.399" v="435" actId="20577"/>
          <ac:spMkLst>
            <pc:docMk/>
            <pc:sldMk cId="3917203100" sldId="279"/>
            <ac:spMk id="19" creationId="{2C0C56E4-308C-40A3-8FA2-91427FDA7AA0}"/>
          </ac:spMkLst>
        </pc:spChg>
      </pc:sldChg>
      <pc:sldChg chg="modSp mod">
        <pc:chgData name="Rodriguez, Shana (Contractor)" userId="7436d24c-7c2c-4683-8a86-999c7dadcf89" providerId="ADAL" clId="{2FD7BA2B-0736-43E1-A91F-611217A1225B}" dt="2021-10-11T17:10:04.878" v="1229" actId="20577"/>
        <pc:sldMkLst>
          <pc:docMk/>
          <pc:sldMk cId="4166878319" sldId="281"/>
        </pc:sldMkLst>
        <pc:spChg chg="mod">
          <ac:chgData name="Rodriguez, Shana (Contractor)" userId="7436d24c-7c2c-4683-8a86-999c7dadcf89" providerId="ADAL" clId="{2FD7BA2B-0736-43E1-A91F-611217A1225B}" dt="2021-10-11T17:10:04.878" v="1229" actId="20577"/>
          <ac:spMkLst>
            <pc:docMk/>
            <pc:sldMk cId="4166878319" sldId="281"/>
            <ac:spMk id="2" creationId="{DFD189A5-0F24-4039-97BB-86B0CA7DE8B7}"/>
          </ac:spMkLst>
        </pc:spChg>
        <pc:spChg chg="mod">
          <ac:chgData name="Rodriguez, Shana (Contractor)" userId="7436d24c-7c2c-4683-8a86-999c7dadcf89" providerId="ADAL" clId="{2FD7BA2B-0736-43E1-A91F-611217A1225B}" dt="2021-10-11T16:40:36.603" v="861" actId="20577"/>
          <ac:spMkLst>
            <pc:docMk/>
            <pc:sldMk cId="4166878319" sldId="281"/>
            <ac:spMk id="4" creationId="{99C49FCF-12AB-4816-89CB-0A3200475DB8}"/>
          </ac:spMkLst>
        </pc:spChg>
        <pc:spChg chg="mod">
          <ac:chgData name="Rodriguez, Shana (Contractor)" userId="7436d24c-7c2c-4683-8a86-999c7dadcf89" providerId="ADAL" clId="{2FD7BA2B-0736-43E1-A91F-611217A1225B}" dt="2021-10-11T16:40:58.764" v="877" actId="20577"/>
          <ac:spMkLst>
            <pc:docMk/>
            <pc:sldMk cId="4166878319" sldId="281"/>
            <ac:spMk id="5" creationId="{9C532F76-772D-4D77-8134-5358662E83A4}"/>
          </ac:spMkLst>
        </pc:spChg>
        <pc:spChg chg="mod">
          <ac:chgData name="Rodriguez, Shana (Contractor)" userId="7436d24c-7c2c-4683-8a86-999c7dadcf89" providerId="ADAL" clId="{2FD7BA2B-0736-43E1-A91F-611217A1225B}" dt="2021-10-11T16:41:38.583" v="903" actId="20577"/>
          <ac:spMkLst>
            <pc:docMk/>
            <pc:sldMk cId="4166878319" sldId="281"/>
            <ac:spMk id="46" creationId="{5DF7AB93-3B4E-48FD-9204-1F07CC4CA8FA}"/>
          </ac:spMkLst>
        </pc:spChg>
        <pc:spChg chg="mod">
          <ac:chgData name="Rodriguez, Shana (Contractor)" userId="7436d24c-7c2c-4683-8a86-999c7dadcf89" providerId="ADAL" clId="{2FD7BA2B-0736-43E1-A91F-611217A1225B}" dt="2021-10-11T16:52:15.774" v="960" actId="20577"/>
          <ac:spMkLst>
            <pc:docMk/>
            <pc:sldMk cId="4166878319" sldId="281"/>
            <ac:spMk id="48" creationId="{F0C60808-AB76-44CA-A62E-B934E6F3E9BE}"/>
          </ac:spMkLst>
        </pc:spChg>
        <pc:spChg chg="mod">
          <ac:chgData name="Rodriguez, Shana (Contractor)" userId="7436d24c-7c2c-4683-8a86-999c7dadcf89" providerId="ADAL" clId="{2FD7BA2B-0736-43E1-A91F-611217A1225B}" dt="2021-10-11T16:43:11.847" v="942" actId="20577"/>
          <ac:spMkLst>
            <pc:docMk/>
            <pc:sldMk cId="4166878319" sldId="281"/>
            <ac:spMk id="50" creationId="{648369A2-71AE-4881-B71B-F3DC8641AB9E}"/>
          </ac:spMkLst>
        </pc:spChg>
        <pc:spChg chg="mod">
          <ac:chgData name="Rodriguez, Shana (Contractor)" userId="7436d24c-7c2c-4683-8a86-999c7dadcf89" providerId="ADAL" clId="{2FD7BA2B-0736-43E1-A91F-611217A1225B}" dt="2021-10-11T16:56:51.152" v="995" actId="20577"/>
          <ac:spMkLst>
            <pc:docMk/>
            <pc:sldMk cId="4166878319" sldId="281"/>
            <ac:spMk id="52" creationId="{F0D1EC9F-45C3-4A34-90ED-931C49E2FA48}"/>
          </ac:spMkLst>
        </pc:spChg>
        <pc:spChg chg="mod">
          <ac:chgData name="Rodriguez, Shana (Contractor)" userId="7436d24c-7c2c-4683-8a86-999c7dadcf89" providerId="ADAL" clId="{2FD7BA2B-0736-43E1-A91F-611217A1225B}" dt="2021-10-11T16:42:40.242" v="924" actId="20577"/>
          <ac:spMkLst>
            <pc:docMk/>
            <pc:sldMk cId="4166878319" sldId="281"/>
            <ac:spMk id="54" creationId="{FE3205EC-5A10-4E55-9B91-DE6EC8559F00}"/>
          </ac:spMkLst>
        </pc:spChg>
        <pc:spChg chg="mod">
          <ac:chgData name="Rodriguez, Shana (Contractor)" userId="7436d24c-7c2c-4683-8a86-999c7dadcf89" providerId="ADAL" clId="{2FD7BA2B-0736-43E1-A91F-611217A1225B}" dt="2021-10-11T16:56:04.875" v="965" actId="20577"/>
          <ac:spMkLst>
            <pc:docMk/>
            <pc:sldMk cId="4166878319" sldId="281"/>
            <ac:spMk id="59" creationId="{A46D9A31-46BD-4F30-A944-887295B7EAB2}"/>
          </ac:spMkLst>
        </pc:spChg>
        <pc:spChg chg="mod">
          <ac:chgData name="Rodriguez, Shana (Contractor)" userId="7436d24c-7c2c-4683-8a86-999c7dadcf89" providerId="ADAL" clId="{2FD7BA2B-0736-43E1-A91F-611217A1225B}" dt="2021-10-11T16:41:17.709" v="884" actId="255"/>
          <ac:spMkLst>
            <pc:docMk/>
            <pc:sldMk cId="4166878319" sldId="281"/>
            <ac:spMk id="64" creationId="{138895FB-23CB-4556-ACF1-9B391885F51D}"/>
          </ac:spMkLst>
        </pc:spChg>
        <pc:spChg chg="mod">
          <ac:chgData name="Rodriguez, Shana (Contractor)" userId="7436d24c-7c2c-4683-8a86-999c7dadcf89" providerId="ADAL" clId="{2FD7BA2B-0736-43E1-A91F-611217A1225B}" dt="2021-10-11T16:52:01.113" v="947" actId="20577"/>
          <ac:spMkLst>
            <pc:docMk/>
            <pc:sldMk cId="4166878319" sldId="281"/>
            <ac:spMk id="65" creationId="{64898DBC-B2CC-4089-A282-F515A9B787BD}"/>
          </ac:spMkLst>
        </pc:spChg>
        <pc:spChg chg="mod">
          <ac:chgData name="Rodriguez, Shana (Contractor)" userId="7436d24c-7c2c-4683-8a86-999c7dadcf89" providerId="ADAL" clId="{2FD7BA2B-0736-43E1-A91F-611217A1225B}" dt="2021-10-11T16:42:57.165" v="930" actId="20577"/>
          <ac:spMkLst>
            <pc:docMk/>
            <pc:sldMk cId="4166878319" sldId="281"/>
            <ac:spMk id="66" creationId="{912B798A-012D-49D5-AF88-1287F4C3FAC5}"/>
          </ac:spMkLst>
        </pc:spChg>
        <pc:spChg chg="mod">
          <ac:chgData name="Rodriguez, Shana (Contractor)" userId="7436d24c-7c2c-4683-8a86-999c7dadcf89" providerId="ADAL" clId="{2FD7BA2B-0736-43E1-A91F-611217A1225B}" dt="2021-10-11T16:41:56.217" v="909" actId="20577"/>
          <ac:spMkLst>
            <pc:docMk/>
            <pc:sldMk cId="4166878319" sldId="281"/>
            <ac:spMk id="67" creationId="{47A28B9C-7C8C-4574-85D8-87C16D9C456B}"/>
          </ac:spMkLst>
        </pc:spChg>
      </pc:sldChg>
      <pc:sldChg chg="modSp mod">
        <pc:chgData name="Rodriguez, Shana (Contractor)" userId="7436d24c-7c2c-4683-8a86-999c7dadcf89" providerId="ADAL" clId="{2FD7BA2B-0736-43E1-A91F-611217A1225B}" dt="2021-10-11T17:10:12.494" v="1233" actId="20577"/>
        <pc:sldMkLst>
          <pc:docMk/>
          <pc:sldMk cId="1982477098" sldId="282"/>
        </pc:sldMkLst>
        <pc:spChg chg="mod">
          <ac:chgData name="Rodriguez, Shana (Contractor)" userId="7436d24c-7c2c-4683-8a86-999c7dadcf89" providerId="ADAL" clId="{2FD7BA2B-0736-43E1-A91F-611217A1225B}" dt="2021-10-11T17:10:12.494" v="1233" actId="20577"/>
          <ac:spMkLst>
            <pc:docMk/>
            <pc:sldMk cId="1982477098" sldId="282"/>
            <ac:spMk id="2" creationId="{DFD189A5-0F24-4039-97BB-86B0CA7DE8B7}"/>
          </ac:spMkLst>
        </pc:spChg>
        <pc:spChg chg="mod">
          <ac:chgData name="Rodriguez, Shana (Contractor)" userId="7436d24c-7c2c-4683-8a86-999c7dadcf89" providerId="ADAL" clId="{2FD7BA2B-0736-43E1-A91F-611217A1225B}" dt="2021-10-11T17:07:02.701" v="1131" actId="20577"/>
          <ac:spMkLst>
            <pc:docMk/>
            <pc:sldMk cId="1982477098" sldId="282"/>
            <ac:spMk id="22" creationId="{85F24985-E4E2-4E99-BD95-FF9B4102BEFB}"/>
          </ac:spMkLst>
        </pc:spChg>
        <pc:spChg chg="mod">
          <ac:chgData name="Rodriguez, Shana (Contractor)" userId="7436d24c-7c2c-4683-8a86-999c7dadcf89" providerId="ADAL" clId="{2FD7BA2B-0736-43E1-A91F-611217A1225B}" dt="2021-10-11T17:08:31.029" v="1212" actId="20577"/>
          <ac:spMkLst>
            <pc:docMk/>
            <pc:sldMk cId="1982477098" sldId="282"/>
            <ac:spMk id="24" creationId="{F49F0F5C-484A-4A9E-BA14-FE0EFC9C6538}"/>
          </ac:spMkLst>
        </pc:spChg>
        <pc:spChg chg="mod">
          <ac:chgData name="Rodriguez, Shana (Contractor)" userId="7436d24c-7c2c-4683-8a86-999c7dadcf89" providerId="ADAL" clId="{2FD7BA2B-0736-43E1-A91F-611217A1225B}" dt="2021-10-11T17:08:04.937" v="1187" actId="20577"/>
          <ac:spMkLst>
            <pc:docMk/>
            <pc:sldMk cId="1982477098" sldId="282"/>
            <ac:spMk id="26" creationId="{1A37CA70-58B9-42F8-AB82-9979D3E04F48}"/>
          </ac:spMkLst>
        </pc:spChg>
        <pc:spChg chg="mod">
          <ac:chgData name="Rodriguez, Shana (Contractor)" userId="7436d24c-7c2c-4683-8a86-999c7dadcf89" providerId="ADAL" clId="{2FD7BA2B-0736-43E1-A91F-611217A1225B}" dt="2021-10-11T17:07:33.205" v="1159" actId="20577"/>
          <ac:spMkLst>
            <pc:docMk/>
            <pc:sldMk cId="1982477098" sldId="282"/>
            <ac:spMk id="28" creationId="{3A37D9A9-B71D-4CB1-B731-BA26B61AAD89}"/>
          </ac:spMkLst>
        </pc:spChg>
        <pc:spChg chg="mod">
          <ac:chgData name="Rodriguez, Shana (Contractor)" userId="7436d24c-7c2c-4683-8a86-999c7dadcf89" providerId="ADAL" clId="{2FD7BA2B-0736-43E1-A91F-611217A1225B}" dt="2021-10-11T17:06:42.907" v="1103" actId="20577"/>
          <ac:spMkLst>
            <pc:docMk/>
            <pc:sldMk cId="1982477098" sldId="282"/>
            <ac:spMk id="37" creationId="{6FB09FE6-FBB0-4121-B56B-EA7E8485FB15}"/>
          </ac:spMkLst>
        </pc:spChg>
        <pc:spChg chg="mod">
          <ac:chgData name="Rodriguez, Shana (Contractor)" userId="7436d24c-7c2c-4683-8a86-999c7dadcf89" providerId="ADAL" clId="{2FD7BA2B-0736-43E1-A91F-611217A1225B}" dt="2021-10-11T17:08:14.396" v="1193" actId="20577"/>
          <ac:spMkLst>
            <pc:docMk/>
            <pc:sldMk cId="1982477098" sldId="282"/>
            <ac:spMk id="38" creationId="{44879778-F00F-4C80-B4D3-659461E2E883}"/>
          </ac:spMkLst>
        </pc:spChg>
        <pc:spChg chg="mod">
          <ac:chgData name="Rodriguez, Shana (Contractor)" userId="7436d24c-7c2c-4683-8a86-999c7dadcf89" providerId="ADAL" clId="{2FD7BA2B-0736-43E1-A91F-611217A1225B}" dt="2021-10-11T17:07:47.353" v="1167" actId="20577"/>
          <ac:spMkLst>
            <pc:docMk/>
            <pc:sldMk cId="1982477098" sldId="282"/>
            <ac:spMk id="39" creationId="{AACAEAC3-C07E-4A78-A064-974982541EB2}"/>
          </ac:spMkLst>
        </pc:spChg>
      </pc:sldChg>
      <pc:sldChg chg="modSp mod">
        <pc:chgData name="Rodriguez, Shana (Contractor)" userId="7436d24c-7c2c-4683-8a86-999c7dadcf89" providerId="ADAL" clId="{2FD7BA2B-0736-43E1-A91F-611217A1225B}" dt="2021-10-11T17:11:00.097" v="1235" actId="20577"/>
        <pc:sldMkLst>
          <pc:docMk/>
          <pc:sldMk cId="1009932667" sldId="283"/>
        </pc:sldMkLst>
        <pc:spChg chg="mod">
          <ac:chgData name="Rodriguez, Shana (Contractor)" userId="7436d24c-7c2c-4683-8a86-999c7dadcf89" providerId="ADAL" clId="{2FD7BA2B-0736-43E1-A91F-611217A1225B}" dt="2021-10-11T17:11:00.097" v="1235" actId="20577"/>
          <ac:spMkLst>
            <pc:docMk/>
            <pc:sldMk cId="1009932667" sldId="283"/>
            <ac:spMk id="4" creationId="{C0957CCA-269C-447D-8B19-5A8DC9244993}"/>
          </ac:spMkLst>
        </pc:spChg>
      </pc:sldChg>
      <pc:sldChg chg="modSp mod">
        <pc:chgData name="Rodriguez, Shana (Contractor)" userId="7436d24c-7c2c-4683-8a86-999c7dadcf89" providerId="ADAL" clId="{2FD7BA2B-0736-43E1-A91F-611217A1225B}" dt="2021-10-11T17:10:01.456" v="1227" actId="20577"/>
        <pc:sldMkLst>
          <pc:docMk/>
          <pc:sldMk cId="725869295" sldId="285"/>
        </pc:sldMkLst>
        <pc:spChg chg="mod">
          <ac:chgData name="Rodriguez, Shana (Contractor)" userId="7436d24c-7c2c-4683-8a86-999c7dadcf89" providerId="ADAL" clId="{2FD7BA2B-0736-43E1-A91F-611217A1225B}" dt="2021-10-11T17:10:01.456" v="1227" actId="20577"/>
          <ac:spMkLst>
            <pc:docMk/>
            <pc:sldMk cId="725869295" sldId="285"/>
            <ac:spMk id="2" creationId="{DFD189A5-0F24-4039-97BB-86B0CA7DE8B7}"/>
          </ac:spMkLst>
        </pc:spChg>
        <pc:spChg chg="mod">
          <ac:chgData name="Rodriguez, Shana (Contractor)" userId="7436d24c-7c2c-4683-8a86-999c7dadcf89" providerId="ADAL" clId="{2FD7BA2B-0736-43E1-A91F-611217A1225B}" dt="2021-10-11T16:23:27.981" v="437" actId="20577"/>
          <ac:spMkLst>
            <pc:docMk/>
            <pc:sldMk cId="725869295" sldId="285"/>
            <ac:spMk id="4" creationId="{99C49FCF-12AB-4816-89CB-0A3200475DB8}"/>
          </ac:spMkLst>
        </pc:spChg>
        <pc:spChg chg="mod">
          <ac:chgData name="Rodriguez, Shana (Contractor)" userId="7436d24c-7c2c-4683-8a86-999c7dadcf89" providerId="ADAL" clId="{2FD7BA2B-0736-43E1-A91F-611217A1225B}" dt="2021-10-11T16:24:28.281" v="519" actId="20577"/>
          <ac:spMkLst>
            <pc:docMk/>
            <pc:sldMk cId="725869295" sldId="285"/>
            <ac:spMk id="5" creationId="{9C532F76-772D-4D77-8134-5358662E83A4}"/>
          </ac:spMkLst>
        </pc:spChg>
        <pc:spChg chg="mod">
          <ac:chgData name="Rodriguez, Shana (Contractor)" userId="7436d24c-7c2c-4683-8a86-999c7dadcf89" providerId="ADAL" clId="{2FD7BA2B-0736-43E1-A91F-611217A1225B}" dt="2021-10-11T16:25:24.972" v="550" actId="255"/>
          <ac:spMkLst>
            <pc:docMk/>
            <pc:sldMk cId="725869295" sldId="285"/>
            <ac:spMk id="6" creationId="{6F09CCD7-27CC-42F3-A396-679C6AFF9C17}"/>
          </ac:spMkLst>
        </pc:spChg>
        <pc:spChg chg="mod">
          <ac:chgData name="Rodriguez, Shana (Contractor)" userId="7436d24c-7c2c-4683-8a86-999c7dadcf89" providerId="ADAL" clId="{2FD7BA2B-0736-43E1-A91F-611217A1225B}" dt="2021-10-11T16:25:14.382" v="540" actId="20577"/>
          <ac:spMkLst>
            <pc:docMk/>
            <pc:sldMk cId="725869295" sldId="285"/>
            <ac:spMk id="7" creationId="{4D1E2711-59C9-4774-AD8E-07B8CCE7190B}"/>
          </ac:spMkLst>
        </pc:spChg>
        <pc:spChg chg="mod">
          <ac:chgData name="Rodriguez, Shana (Contractor)" userId="7436d24c-7c2c-4683-8a86-999c7dadcf89" providerId="ADAL" clId="{2FD7BA2B-0736-43E1-A91F-611217A1225B}" dt="2021-10-11T16:33:38.999" v="679" actId="20577"/>
          <ac:spMkLst>
            <pc:docMk/>
            <pc:sldMk cId="725869295" sldId="285"/>
            <ac:spMk id="9" creationId="{1288966A-DB19-462F-A370-D76F44BB5D7B}"/>
          </ac:spMkLst>
        </pc:spChg>
        <pc:spChg chg="mod">
          <ac:chgData name="Rodriguez, Shana (Contractor)" userId="7436d24c-7c2c-4683-8a86-999c7dadcf89" providerId="ADAL" clId="{2FD7BA2B-0736-43E1-A91F-611217A1225B}" dt="2021-10-11T16:26:29.815" v="638" actId="20577"/>
          <ac:spMkLst>
            <pc:docMk/>
            <pc:sldMk cId="725869295" sldId="285"/>
            <ac:spMk id="11" creationId="{0BFC3895-D9B4-4983-B379-0345246C050E}"/>
          </ac:spMkLst>
        </pc:spChg>
        <pc:spChg chg="mod">
          <ac:chgData name="Rodriguez, Shana (Contractor)" userId="7436d24c-7c2c-4683-8a86-999c7dadcf89" providerId="ADAL" clId="{2FD7BA2B-0736-43E1-A91F-611217A1225B}" dt="2021-10-11T16:34:04.585" v="683" actId="20577"/>
          <ac:spMkLst>
            <pc:docMk/>
            <pc:sldMk cId="725869295" sldId="285"/>
            <ac:spMk id="12" creationId="{02A108A2-17FB-47C4-943B-83D535786F45}"/>
          </ac:spMkLst>
        </pc:spChg>
        <pc:spChg chg="mod">
          <ac:chgData name="Rodriguez, Shana (Contractor)" userId="7436d24c-7c2c-4683-8a86-999c7dadcf89" providerId="ADAL" clId="{2FD7BA2B-0736-43E1-A91F-611217A1225B}" dt="2021-10-11T16:34:34.633" v="694" actId="20577"/>
          <ac:spMkLst>
            <pc:docMk/>
            <pc:sldMk cId="725869295" sldId="285"/>
            <ac:spMk id="13" creationId="{B1F50C0D-DA1D-443A-BCFB-6FAA4F53597F}"/>
          </ac:spMkLst>
        </pc:spChg>
        <pc:spChg chg="mod">
          <ac:chgData name="Rodriguez, Shana (Contractor)" userId="7436d24c-7c2c-4683-8a86-999c7dadcf89" providerId="ADAL" clId="{2FD7BA2B-0736-43E1-A91F-611217A1225B}" dt="2021-10-11T16:35:27.543" v="698" actId="20577"/>
          <ac:spMkLst>
            <pc:docMk/>
            <pc:sldMk cId="725869295" sldId="285"/>
            <ac:spMk id="14" creationId="{7687199B-4E72-4368-BA09-0F68BAFC662B}"/>
          </ac:spMkLst>
        </pc:spChg>
        <pc:spChg chg="mod">
          <ac:chgData name="Rodriguez, Shana (Contractor)" userId="7436d24c-7c2c-4683-8a86-999c7dadcf89" providerId="ADAL" clId="{2FD7BA2B-0736-43E1-A91F-611217A1225B}" dt="2021-10-11T16:37:25.234" v="769" actId="20577"/>
          <ac:spMkLst>
            <pc:docMk/>
            <pc:sldMk cId="725869295" sldId="285"/>
            <ac:spMk id="15" creationId="{02BDF741-41E8-44C0-941C-4BC3C28BFACD}"/>
          </ac:spMkLst>
        </pc:spChg>
        <pc:spChg chg="mod">
          <ac:chgData name="Rodriguez, Shana (Contractor)" userId="7436d24c-7c2c-4683-8a86-999c7dadcf89" providerId="ADAL" clId="{2FD7BA2B-0736-43E1-A91F-611217A1225B}" dt="2021-10-11T16:38:43.268" v="821" actId="20577"/>
          <ac:spMkLst>
            <pc:docMk/>
            <pc:sldMk cId="725869295" sldId="285"/>
            <ac:spMk id="16" creationId="{A9E40C4F-36B9-4781-B98A-3D88AE9223FF}"/>
          </ac:spMkLst>
        </pc:spChg>
        <pc:spChg chg="mod">
          <ac:chgData name="Rodriguez, Shana (Contractor)" userId="7436d24c-7c2c-4683-8a86-999c7dadcf89" providerId="ADAL" clId="{2FD7BA2B-0736-43E1-A91F-611217A1225B}" dt="2021-10-11T16:38:46.650" v="823" actId="20577"/>
          <ac:spMkLst>
            <pc:docMk/>
            <pc:sldMk cId="725869295" sldId="285"/>
            <ac:spMk id="17" creationId="{37D2FA60-317B-4DDB-9999-CD0C1AB7DAFF}"/>
          </ac:spMkLst>
        </pc:spChg>
        <pc:spChg chg="mod">
          <ac:chgData name="Rodriguez, Shana (Contractor)" userId="7436d24c-7c2c-4683-8a86-999c7dadcf89" providerId="ADAL" clId="{2FD7BA2B-0736-43E1-A91F-611217A1225B}" dt="2021-10-11T16:39:32.567" v="831" actId="255"/>
          <ac:spMkLst>
            <pc:docMk/>
            <pc:sldMk cId="725869295" sldId="285"/>
            <ac:spMk id="18" creationId="{65338BEF-C7E2-4DE0-B32D-8848AA2C7D25}"/>
          </ac:spMkLst>
        </pc:spChg>
        <pc:spChg chg="mod">
          <ac:chgData name="Rodriguez, Shana (Contractor)" userId="7436d24c-7c2c-4683-8a86-999c7dadcf89" providerId="ADAL" clId="{2FD7BA2B-0736-43E1-A91F-611217A1225B}" dt="2021-10-11T16:39:55.662" v="855" actId="20577"/>
          <ac:spMkLst>
            <pc:docMk/>
            <pc:sldMk cId="725869295" sldId="285"/>
            <ac:spMk id="19" creationId="{2C0C56E4-308C-40A3-8FA2-91427FDA7AA0}"/>
          </ac:spMkLst>
        </pc:spChg>
        <pc:spChg chg="mod">
          <ac:chgData name="Rodriguez, Shana (Contractor)" userId="7436d24c-7c2c-4683-8a86-999c7dadcf89" providerId="ADAL" clId="{2FD7BA2B-0736-43E1-A91F-611217A1225B}" dt="2021-10-11T16:29:16.484" v="648" actId="20577"/>
          <ac:spMkLst>
            <pc:docMk/>
            <pc:sldMk cId="725869295" sldId="285"/>
            <ac:spMk id="22" creationId="{0877FB39-C53E-4FD1-B5B5-085DB8ACB023}"/>
          </ac:spMkLst>
        </pc:spChg>
        <pc:spChg chg="mod">
          <ac:chgData name="Rodriguez, Shana (Contractor)" userId="7436d24c-7c2c-4683-8a86-999c7dadcf89" providerId="ADAL" clId="{2FD7BA2B-0736-43E1-A91F-611217A1225B}" dt="2021-10-11T16:29:11.462" v="644" actId="20577"/>
          <ac:spMkLst>
            <pc:docMk/>
            <pc:sldMk cId="725869295" sldId="285"/>
            <ac:spMk id="23" creationId="{19F4B62E-A918-4A28-A8B9-BDAACAD235DE}"/>
          </ac:spMkLst>
        </pc:spChg>
      </pc:sldChg>
      <pc:sldChg chg="modSp mod">
        <pc:chgData name="Rodriguez, Shana (Contractor)" userId="7436d24c-7c2c-4683-8a86-999c7dadcf89" providerId="ADAL" clId="{2FD7BA2B-0736-43E1-A91F-611217A1225B}" dt="2021-10-11T17:10:08.240" v="1231" actId="20577"/>
        <pc:sldMkLst>
          <pc:docMk/>
          <pc:sldMk cId="2142829936" sldId="286"/>
        </pc:sldMkLst>
        <pc:spChg chg="mod">
          <ac:chgData name="Rodriguez, Shana (Contractor)" userId="7436d24c-7c2c-4683-8a86-999c7dadcf89" providerId="ADAL" clId="{2FD7BA2B-0736-43E1-A91F-611217A1225B}" dt="2021-10-11T17:10:08.240" v="1231" actId="20577"/>
          <ac:spMkLst>
            <pc:docMk/>
            <pc:sldMk cId="2142829936" sldId="286"/>
            <ac:spMk id="2" creationId="{DFD189A5-0F24-4039-97BB-86B0CA7DE8B7}"/>
          </ac:spMkLst>
        </pc:spChg>
        <pc:spChg chg="mod">
          <ac:chgData name="Rodriguez, Shana (Contractor)" userId="7436d24c-7c2c-4683-8a86-999c7dadcf89" providerId="ADAL" clId="{2FD7BA2B-0736-43E1-A91F-611217A1225B}" dt="2021-10-11T17:04:14.348" v="1003" actId="20577"/>
          <ac:spMkLst>
            <pc:docMk/>
            <pc:sldMk cId="2142829936" sldId="286"/>
            <ac:spMk id="24" creationId="{768BC358-BB14-463F-B944-136E6799AFCA}"/>
          </ac:spMkLst>
        </pc:spChg>
        <pc:spChg chg="mod">
          <ac:chgData name="Rodriguez, Shana (Contractor)" userId="7436d24c-7c2c-4683-8a86-999c7dadcf89" providerId="ADAL" clId="{2FD7BA2B-0736-43E1-A91F-611217A1225B}" dt="2021-10-11T17:05:04.314" v="1038" actId="20577"/>
          <ac:spMkLst>
            <pc:docMk/>
            <pc:sldMk cId="2142829936" sldId="286"/>
            <ac:spMk id="25" creationId="{7A0495A3-5551-4AD4-8544-EDDFE8A31D2F}"/>
          </ac:spMkLst>
        </pc:spChg>
        <pc:spChg chg="mod">
          <ac:chgData name="Rodriguez, Shana (Contractor)" userId="7436d24c-7c2c-4683-8a86-999c7dadcf89" providerId="ADAL" clId="{2FD7BA2B-0736-43E1-A91F-611217A1225B}" dt="2021-10-11T17:04:53.692" v="1032" actId="20577"/>
          <ac:spMkLst>
            <pc:docMk/>
            <pc:sldMk cId="2142829936" sldId="286"/>
            <ac:spMk id="26" creationId="{3CF194A9-1E0C-4146-84C7-C58C670A3752}"/>
          </ac:spMkLst>
        </pc:spChg>
        <pc:spChg chg="mod">
          <ac:chgData name="Rodriguez, Shana (Contractor)" userId="7436d24c-7c2c-4683-8a86-999c7dadcf89" providerId="ADAL" clId="{2FD7BA2B-0736-43E1-A91F-611217A1225B}" dt="2021-10-11T17:05:26.838" v="1060" actId="20577"/>
          <ac:spMkLst>
            <pc:docMk/>
            <pc:sldMk cId="2142829936" sldId="286"/>
            <ac:spMk id="28" creationId="{B4919C30-8CE8-4880-AB42-77EDEF42A5F8}"/>
          </ac:spMkLst>
        </pc:spChg>
        <pc:spChg chg="mod">
          <ac:chgData name="Rodriguez, Shana (Contractor)" userId="7436d24c-7c2c-4683-8a86-999c7dadcf89" providerId="ADAL" clId="{2FD7BA2B-0736-43E1-A91F-611217A1225B}" dt="2021-10-11T17:06:04.753" v="1080" actId="20577"/>
          <ac:spMkLst>
            <pc:docMk/>
            <pc:sldMk cId="2142829936" sldId="286"/>
            <ac:spMk id="31" creationId="{E3A933E4-3188-45C4-96E4-0D556902FB8C}"/>
          </ac:spMkLst>
        </pc:spChg>
        <pc:spChg chg="mod">
          <ac:chgData name="Rodriguez, Shana (Contractor)" userId="7436d24c-7c2c-4683-8a86-999c7dadcf89" providerId="ADAL" clId="{2FD7BA2B-0736-43E1-A91F-611217A1225B}" dt="2021-10-11T17:06:19.077" v="1096" actId="20577"/>
          <ac:spMkLst>
            <pc:docMk/>
            <pc:sldMk cId="2142829936" sldId="286"/>
            <ac:spMk id="34" creationId="{D8059597-9D41-420E-9A9D-606E53F827BE}"/>
          </ac:spMkLst>
        </pc:spChg>
        <pc:spChg chg="mod">
          <ac:chgData name="Rodriguez, Shana (Contractor)" userId="7436d24c-7c2c-4683-8a86-999c7dadcf89" providerId="ADAL" clId="{2FD7BA2B-0736-43E1-A91F-611217A1225B}" dt="2021-10-11T17:05:34.251" v="1063" actId="20577"/>
          <ac:spMkLst>
            <pc:docMk/>
            <pc:sldMk cId="2142829936" sldId="286"/>
            <ac:spMk id="37" creationId="{5F7F9231-A0E3-4540-9699-8C2D45AAC2AA}"/>
          </ac:spMkLst>
        </pc:spChg>
        <pc:spChg chg="mod">
          <ac:chgData name="Rodriguez, Shana (Contractor)" userId="7436d24c-7c2c-4683-8a86-999c7dadcf89" providerId="ADAL" clId="{2FD7BA2B-0736-43E1-A91F-611217A1225B}" dt="2021-10-11T17:05:49.866" v="1077" actId="20577"/>
          <ac:spMkLst>
            <pc:docMk/>
            <pc:sldMk cId="2142829936" sldId="286"/>
            <ac:spMk id="40" creationId="{CB709979-CFDB-4924-BB7B-327695FE285A}"/>
          </ac:spMkLst>
        </pc:spChg>
      </pc:sldChg>
    </pc:docChg>
  </pc:docChgLst>
  <pc:docChgLst>
    <pc:chgData name="Bertolini, Crystal A" userId="S::cbertoli@sdge.com::2bdc80e3-bc7b-4c93-8b7a-6afad63e179f" providerId="AD" clId="Web-{F4796FA0-97C2-CF01-10CB-F467B7D6F69D}"/>
    <pc:docChg chg="modSld">
      <pc:chgData name="Bertolini, Crystal A" userId="S::cbertoli@sdge.com::2bdc80e3-bc7b-4c93-8b7a-6afad63e179f" providerId="AD" clId="Web-{F4796FA0-97C2-CF01-10CB-F467B7D6F69D}" dt="2021-10-01T20:04:11.568" v="3"/>
      <pc:docMkLst>
        <pc:docMk/>
      </pc:docMkLst>
      <pc:sldChg chg="addSp delSp">
        <pc:chgData name="Bertolini, Crystal A" userId="S::cbertoli@sdge.com::2bdc80e3-bc7b-4c93-8b7a-6afad63e179f" providerId="AD" clId="Web-{F4796FA0-97C2-CF01-10CB-F467B7D6F69D}" dt="2021-10-01T20:04:11.568" v="3"/>
        <pc:sldMkLst>
          <pc:docMk/>
          <pc:sldMk cId="1264608834" sldId="277"/>
        </pc:sldMkLst>
        <pc:spChg chg="add del">
          <ac:chgData name="Bertolini, Crystal A" userId="S::cbertoli@sdge.com::2bdc80e3-bc7b-4c93-8b7a-6afad63e179f" providerId="AD" clId="Web-{F4796FA0-97C2-CF01-10CB-F467B7D6F69D}" dt="2021-10-01T20:04:11.568" v="3"/>
          <ac:spMkLst>
            <pc:docMk/>
            <pc:sldMk cId="1264608834" sldId="277"/>
            <ac:spMk id="3" creationId="{211589D3-3239-404B-BD2B-61326C18A14C}"/>
          </ac:spMkLst>
        </pc:spChg>
        <pc:spChg chg="add del">
          <ac:chgData name="Bertolini, Crystal A" userId="S::cbertoli@sdge.com::2bdc80e3-bc7b-4c93-8b7a-6afad63e179f" providerId="AD" clId="Web-{F4796FA0-97C2-CF01-10CB-F467B7D6F69D}" dt="2021-10-01T20:04:09.006" v="2"/>
          <ac:spMkLst>
            <pc:docMk/>
            <pc:sldMk cId="1264608834" sldId="277"/>
            <ac:spMk id="7" creationId="{504BCE6E-D5EC-41DF-B8AA-6B59915350F7}"/>
          </ac:spMkLst>
        </pc:spChg>
      </pc:sldChg>
    </pc:docChg>
  </pc:docChgLst>
  <pc:docChgLst>
    <pc:chgData name="Woldemariam, Jonathan" userId="405ae86d-b924-4790-a538-0051d5e87335" providerId="ADAL" clId="{F0613BCB-8BC8-448C-9208-72B21B9F7502}"/>
    <pc:docChg chg="custSel modSld">
      <pc:chgData name="Woldemariam, Jonathan" userId="405ae86d-b924-4790-a538-0051d5e87335" providerId="ADAL" clId="{F0613BCB-8BC8-448C-9208-72B21B9F7502}" dt="2021-10-26T21:14:17.925" v="180" actId="20577"/>
      <pc:docMkLst>
        <pc:docMk/>
      </pc:docMkLst>
      <pc:sldChg chg="modSp mod">
        <pc:chgData name="Woldemariam, Jonathan" userId="405ae86d-b924-4790-a538-0051d5e87335" providerId="ADAL" clId="{F0613BCB-8BC8-448C-9208-72B21B9F7502}" dt="2021-10-26T21:14:17.925" v="180" actId="20577"/>
        <pc:sldMkLst>
          <pc:docMk/>
          <pc:sldMk cId="3227588705" sldId="275"/>
        </pc:sldMkLst>
        <pc:spChg chg="mod">
          <ac:chgData name="Woldemariam, Jonathan" userId="405ae86d-b924-4790-a538-0051d5e87335" providerId="ADAL" clId="{F0613BCB-8BC8-448C-9208-72B21B9F7502}" dt="2021-10-26T21:14:17.925" v="180" actId="20577"/>
          <ac:spMkLst>
            <pc:docMk/>
            <pc:sldMk cId="3227588705" sldId="275"/>
            <ac:spMk id="7" creationId="{F5D8D45A-7CE9-4761-9182-B97DD68025CF}"/>
          </ac:spMkLst>
        </pc:spChg>
      </pc:sldChg>
      <pc:sldChg chg="addCm modCm">
        <pc:chgData name="Woldemariam, Jonathan" userId="405ae86d-b924-4790-a538-0051d5e87335" providerId="ADAL" clId="{F0613BCB-8BC8-448C-9208-72B21B9F7502}" dt="2021-10-26T18:03:59.033" v="148"/>
        <pc:sldMkLst>
          <pc:docMk/>
          <pc:sldMk cId="1264608834" sldId="277"/>
        </pc:sldMkLst>
      </pc:sldChg>
      <pc:sldChg chg="modSp mod addCm modCm">
        <pc:chgData name="Woldemariam, Jonathan" userId="405ae86d-b924-4790-a538-0051d5e87335" providerId="ADAL" clId="{F0613BCB-8BC8-448C-9208-72B21B9F7502}" dt="2021-10-26T18:02:47.451" v="146"/>
        <pc:sldMkLst>
          <pc:docMk/>
          <pc:sldMk cId="3917203100" sldId="279"/>
        </pc:sldMkLst>
        <pc:spChg chg="mod">
          <ac:chgData name="Woldemariam, Jonathan" userId="405ae86d-b924-4790-a538-0051d5e87335" providerId="ADAL" clId="{F0613BCB-8BC8-448C-9208-72B21B9F7502}" dt="2021-10-26T18:01:15.600" v="145" actId="13926"/>
          <ac:spMkLst>
            <pc:docMk/>
            <pc:sldMk cId="3917203100" sldId="279"/>
            <ac:spMk id="9" creationId="{1288966A-DB19-462F-A370-D76F44BB5D7B}"/>
          </ac:spMkLst>
        </pc:spChg>
      </pc:sldChg>
    </pc:docChg>
  </pc:docChgLst>
  <pc:docChgLst>
    <pc:chgData name="Bertolini, Crystal A" userId="S::cbertoli@sdge.com::2bdc80e3-bc7b-4c93-8b7a-6afad63e179f" providerId="AD" clId="Web-{5D6C7BC8-577E-2F14-830F-84E34BFAF29B}"/>
    <pc:docChg chg="modSld">
      <pc:chgData name="Bertolini, Crystal A" userId="S::cbertoli@sdge.com::2bdc80e3-bc7b-4c93-8b7a-6afad63e179f" providerId="AD" clId="Web-{5D6C7BC8-577E-2F14-830F-84E34BFAF29B}" dt="2021-10-15T05:22:29.355" v="1034"/>
      <pc:docMkLst>
        <pc:docMk/>
      </pc:docMkLst>
      <pc:sldChg chg="modSp">
        <pc:chgData name="Bertolini, Crystal A" userId="S::cbertoli@sdge.com::2bdc80e3-bc7b-4c93-8b7a-6afad63e179f" providerId="AD" clId="Web-{5D6C7BC8-577E-2F14-830F-84E34BFAF29B}" dt="2021-10-15T04:43:01.409" v="86" actId="20577"/>
        <pc:sldMkLst>
          <pc:docMk/>
          <pc:sldMk cId="1264608834" sldId="277"/>
        </pc:sldMkLst>
        <pc:spChg chg="mod">
          <ac:chgData name="Bertolini, Crystal A" userId="S::cbertoli@sdge.com::2bdc80e3-bc7b-4c93-8b7a-6afad63e179f" providerId="AD" clId="Web-{5D6C7BC8-577E-2F14-830F-84E34BFAF29B}" dt="2021-10-15T04:43:01.409" v="86" actId="20577"/>
          <ac:spMkLst>
            <pc:docMk/>
            <pc:sldMk cId="1264608834" sldId="277"/>
            <ac:spMk id="26" creationId="{BE64D7BD-1210-4070-917A-6114F1750806}"/>
          </ac:spMkLst>
        </pc:spChg>
      </pc:sldChg>
      <pc:sldChg chg="modSp modNotes">
        <pc:chgData name="Bertolini, Crystal A" userId="S::cbertoli@sdge.com::2bdc80e3-bc7b-4c93-8b7a-6afad63e179f" providerId="AD" clId="Web-{5D6C7BC8-577E-2F14-830F-84E34BFAF29B}" dt="2021-10-15T05:10:45.792" v="570"/>
        <pc:sldMkLst>
          <pc:docMk/>
          <pc:sldMk cId="3917203100" sldId="279"/>
        </pc:sldMkLst>
        <pc:spChg chg="mod">
          <ac:chgData name="Bertolini, Crystal A" userId="S::cbertoli@sdge.com::2bdc80e3-bc7b-4c93-8b7a-6afad63e179f" providerId="AD" clId="Web-{5D6C7BC8-577E-2F14-830F-84E34BFAF29B}" dt="2021-10-15T04:43:07.893" v="90" actId="20577"/>
          <ac:spMkLst>
            <pc:docMk/>
            <pc:sldMk cId="3917203100" sldId="279"/>
            <ac:spMk id="5" creationId="{9C532F76-772D-4D77-8134-5358662E83A4}"/>
          </ac:spMkLst>
        </pc:spChg>
        <pc:spChg chg="mod">
          <ac:chgData name="Bertolini, Crystal A" userId="S::cbertoli@sdge.com::2bdc80e3-bc7b-4c93-8b7a-6afad63e179f" providerId="AD" clId="Web-{5D6C7BC8-577E-2F14-830F-84E34BFAF29B}" dt="2021-10-15T05:05:46.910" v="428" actId="20577"/>
          <ac:spMkLst>
            <pc:docMk/>
            <pc:sldMk cId="3917203100" sldId="279"/>
            <ac:spMk id="9" creationId="{1288966A-DB19-462F-A370-D76F44BB5D7B}"/>
          </ac:spMkLst>
        </pc:spChg>
        <pc:spChg chg="mod">
          <ac:chgData name="Bertolini, Crystal A" userId="S::cbertoli@sdge.com::2bdc80e3-bc7b-4c93-8b7a-6afad63e179f" providerId="AD" clId="Web-{5D6C7BC8-577E-2F14-830F-84E34BFAF29B}" dt="2021-10-15T04:43:11.331" v="91" actId="20577"/>
          <ac:spMkLst>
            <pc:docMk/>
            <pc:sldMk cId="3917203100" sldId="279"/>
            <ac:spMk id="15" creationId="{02BDF741-41E8-44C0-941C-4BC3C28BFACD}"/>
          </ac:spMkLst>
        </pc:spChg>
      </pc:sldChg>
      <pc:sldChg chg="modSp modNotes">
        <pc:chgData name="Bertolini, Crystal A" userId="S::cbertoli@sdge.com::2bdc80e3-bc7b-4c93-8b7a-6afad63e179f" providerId="AD" clId="Web-{5D6C7BC8-577E-2F14-830F-84E34BFAF29B}" dt="2021-10-15T05:13:16.248" v="745"/>
        <pc:sldMkLst>
          <pc:docMk/>
          <pc:sldMk cId="4166878319" sldId="281"/>
        </pc:sldMkLst>
        <pc:spChg chg="mod">
          <ac:chgData name="Bertolini, Crystal A" userId="S::cbertoli@sdge.com::2bdc80e3-bc7b-4c93-8b7a-6afad63e179f" providerId="AD" clId="Web-{5D6C7BC8-577E-2F14-830F-84E34BFAF29B}" dt="2021-10-15T04:43:33.566" v="92"/>
          <ac:spMkLst>
            <pc:docMk/>
            <pc:sldMk cId="4166878319" sldId="281"/>
            <ac:spMk id="4" creationId="{99C49FCF-12AB-4816-89CB-0A3200475DB8}"/>
          </ac:spMkLst>
        </pc:spChg>
        <pc:spChg chg="mod">
          <ac:chgData name="Bertolini, Crystal A" userId="S::cbertoli@sdge.com::2bdc80e3-bc7b-4c93-8b7a-6afad63e179f" providerId="AD" clId="Web-{5D6C7BC8-577E-2F14-830F-84E34BFAF29B}" dt="2021-10-15T04:44:15.191" v="95" actId="20577"/>
          <ac:spMkLst>
            <pc:docMk/>
            <pc:sldMk cId="4166878319" sldId="281"/>
            <ac:spMk id="5" creationId="{9C532F76-772D-4D77-8134-5358662E83A4}"/>
          </ac:spMkLst>
        </pc:spChg>
        <pc:spChg chg="mod">
          <ac:chgData name="Bertolini, Crystal A" userId="S::cbertoli@sdge.com::2bdc80e3-bc7b-4c93-8b7a-6afad63e179f" providerId="AD" clId="Web-{5D6C7BC8-577E-2F14-830F-84E34BFAF29B}" dt="2021-10-15T05:05:13.253" v="425" actId="20577"/>
          <ac:spMkLst>
            <pc:docMk/>
            <pc:sldMk cId="4166878319" sldId="281"/>
            <ac:spMk id="25" creationId="{E893FBEC-AD8E-4417-9ECF-7C74158688D2}"/>
          </ac:spMkLst>
        </pc:spChg>
        <pc:spChg chg="mod">
          <ac:chgData name="Bertolini, Crystal A" userId="S::cbertoli@sdge.com::2bdc80e3-bc7b-4c93-8b7a-6afad63e179f" providerId="AD" clId="Web-{5D6C7BC8-577E-2F14-830F-84E34BFAF29B}" dt="2021-10-15T05:05:27.441" v="427" actId="20577"/>
          <ac:spMkLst>
            <pc:docMk/>
            <pc:sldMk cId="4166878319" sldId="281"/>
            <ac:spMk id="50" creationId="{648369A2-71AE-4881-B71B-F3DC8641AB9E}"/>
          </ac:spMkLst>
        </pc:spChg>
        <pc:spChg chg="mod">
          <ac:chgData name="Bertolini, Crystal A" userId="S::cbertoli@sdge.com::2bdc80e3-bc7b-4c93-8b7a-6afad63e179f" providerId="AD" clId="Web-{5D6C7BC8-577E-2F14-830F-84E34BFAF29B}" dt="2021-10-15T04:45:20.271" v="105" actId="20577"/>
          <ac:spMkLst>
            <pc:docMk/>
            <pc:sldMk cId="4166878319" sldId="281"/>
            <ac:spMk id="52" creationId="{F0D1EC9F-45C3-4A34-90ED-931C49E2FA48}"/>
          </ac:spMkLst>
        </pc:spChg>
        <pc:spChg chg="mod">
          <ac:chgData name="Bertolini, Crystal A" userId="S::cbertoli@sdge.com::2bdc80e3-bc7b-4c93-8b7a-6afad63e179f" providerId="AD" clId="Web-{5D6C7BC8-577E-2F14-830F-84E34BFAF29B}" dt="2021-10-15T04:48:03.697" v="132" actId="20577"/>
          <ac:spMkLst>
            <pc:docMk/>
            <pc:sldMk cId="4166878319" sldId="281"/>
            <ac:spMk id="54" creationId="{FE3205EC-5A10-4E55-9B91-DE6EC8559F00}"/>
          </ac:spMkLst>
        </pc:spChg>
        <pc:spChg chg="mod">
          <ac:chgData name="Bertolini, Crystal A" userId="S::cbertoli@sdge.com::2bdc80e3-bc7b-4c93-8b7a-6afad63e179f" providerId="AD" clId="Web-{5D6C7BC8-577E-2F14-830F-84E34BFAF29B}" dt="2021-10-15T04:45:41.490" v="112" actId="20577"/>
          <ac:spMkLst>
            <pc:docMk/>
            <pc:sldMk cId="4166878319" sldId="281"/>
            <ac:spMk id="56" creationId="{A53BBB91-AA0F-487A-86B1-32E8A2E085B3}"/>
          </ac:spMkLst>
        </pc:spChg>
        <pc:spChg chg="mod">
          <ac:chgData name="Bertolini, Crystal A" userId="S::cbertoli@sdge.com::2bdc80e3-bc7b-4c93-8b7a-6afad63e179f" providerId="AD" clId="Web-{5D6C7BC8-577E-2F14-830F-84E34BFAF29B}" dt="2021-10-15T04:45:25.537" v="106"/>
          <ac:spMkLst>
            <pc:docMk/>
            <pc:sldMk cId="4166878319" sldId="281"/>
            <ac:spMk id="59" creationId="{A46D9A31-46BD-4F30-A944-887295B7EAB2}"/>
          </ac:spMkLst>
        </pc:spChg>
        <pc:spChg chg="mod">
          <ac:chgData name="Bertolini, Crystal A" userId="S::cbertoli@sdge.com::2bdc80e3-bc7b-4c93-8b7a-6afad63e179f" providerId="AD" clId="Web-{5D6C7BC8-577E-2F14-830F-84E34BFAF29B}" dt="2021-10-15T04:45:34.537" v="109"/>
          <ac:spMkLst>
            <pc:docMk/>
            <pc:sldMk cId="4166878319" sldId="281"/>
            <ac:spMk id="68" creationId="{AF0659FF-165F-4051-BDFE-022BA993F760}"/>
          </ac:spMkLst>
        </pc:spChg>
      </pc:sldChg>
      <pc:sldChg chg="modSp">
        <pc:chgData name="Bertolini, Crystal A" userId="S::cbertoli@sdge.com::2bdc80e3-bc7b-4c93-8b7a-6afad63e179f" providerId="AD" clId="Web-{5D6C7BC8-577E-2F14-830F-84E34BFAF29B}" dt="2021-10-15T05:07:55.163" v="486" actId="20577"/>
        <pc:sldMkLst>
          <pc:docMk/>
          <pc:sldMk cId="1982477098" sldId="282"/>
        </pc:sldMkLst>
        <pc:spChg chg="mod">
          <ac:chgData name="Bertolini, Crystal A" userId="S::cbertoli@sdge.com::2bdc80e3-bc7b-4c93-8b7a-6afad63e179f" providerId="AD" clId="Web-{5D6C7BC8-577E-2F14-830F-84E34BFAF29B}" dt="2021-10-15T05:07:55.163" v="486" actId="20577"/>
          <ac:spMkLst>
            <pc:docMk/>
            <pc:sldMk cId="1982477098" sldId="282"/>
            <ac:spMk id="24" creationId="{F49F0F5C-484A-4A9E-BA14-FE0EFC9C6538}"/>
          </ac:spMkLst>
        </pc:spChg>
        <pc:spChg chg="mod">
          <ac:chgData name="Bertolini, Crystal A" userId="S::cbertoli@sdge.com::2bdc80e3-bc7b-4c93-8b7a-6afad63e179f" providerId="AD" clId="Web-{5D6C7BC8-577E-2F14-830F-84E34BFAF29B}" dt="2021-10-15T05:06:22.004" v="441" actId="20577"/>
          <ac:spMkLst>
            <pc:docMk/>
            <pc:sldMk cId="1982477098" sldId="282"/>
            <ac:spMk id="26" creationId="{1A37CA70-58B9-42F8-AB82-9979D3E04F48}"/>
          </ac:spMkLst>
        </pc:spChg>
        <pc:spChg chg="mod">
          <ac:chgData name="Bertolini, Crystal A" userId="S::cbertoli@sdge.com::2bdc80e3-bc7b-4c93-8b7a-6afad63e179f" providerId="AD" clId="Web-{5D6C7BC8-577E-2F14-830F-84E34BFAF29B}" dt="2021-10-15T05:06:48.130" v="473" actId="20577"/>
          <ac:spMkLst>
            <pc:docMk/>
            <pc:sldMk cId="1982477098" sldId="282"/>
            <ac:spMk id="28" creationId="{3A37D9A9-B71D-4CB1-B731-BA26B61AAD89}"/>
          </ac:spMkLst>
        </pc:spChg>
        <pc:spChg chg="mod">
          <ac:chgData name="Bertolini, Crystal A" userId="S::cbertoli@sdge.com::2bdc80e3-bc7b-4c93-8b7a-6afad63e179f" providerId="AD" clId="Web-{5D6C7BC8-577E-2F14-830F-84E34BFAF29B}" dt="2021-10-15T05:06:10.020" v="429"/>
          <ac:spMkLst>
            <pc:docMk/>
            <pc:sldMk cId="1982477098" sldId="282"/>
            <ac:spMk id="39" creationId="{AACAEAC3-C07E-4A78-A064-974982541EB2}"/>
          </ac:spMkLst>
        </pc:spChg>
      </pc:sldChg>
      <pc:sldChg chg="modSp">
        <pc:chgData name="Bertolini, Crystal A" userId="S::cbertoli@sdge.com::2bdc80e3-bc7b-4c93-8b7a-6afad63e179f" providerId="AD" clId="Web-{5D6C7BC8-577E-2F14-830F-84E34BFAF29B}" dt="2021-10-15T05:22:29.355" v="1034"/>
        <pc:sldMkLst>
          <pc:docMk/>
          <pc:sldMk cId="1009932667" sldId="283"/>
        </pc:sldMkLst>
        <pc:spChg chg="mod">
          <ac:chgData name="Bertolini, Crystal A" userId="S::cbertoli@sdge.com::2bdc80e3-bc7b-4c93-8b7a-6afad63e179f" providerId="AD" clId="Web-{5D6C7BC8-577E-2F14-830F-84E34BFAF29B}" dt="2021-10-15T05:22:29.355" v="1034"/>
          <ac:spMkLst>
            <pc:docMk/>
            <pc:sldMk cId="1009932667" sldId="283"/>
            <ac:spMk id="41" creationId="{4D3281EF-72E1-416A-A8E3-39BBEF3ABFF9}"/>
          </ac:spMkLst>
        </pc:spChg>
        <pc:spChg chg="mod">
          <ac:chgData name="Bertolini, Crystal A" userId="S::cbertoli@sdge.com::2bdc80e3-bc7b-4c93-8b7a-6afad63e179f" providerId="AD" clId="Web-{5D6C7BC8-577E-2F14-830F-84E34BFAF29B}" dt="2021-10-15T04:42:45.221" v="84"/>
          <ac:spMkLst>
            <pc:docMk/>
            <pc:sldMk cId="1009932667" sldId="283"/>
            <ac:spMk id="43" creationId="{BF558995-00BF-4433-9B60-3AF3CAC44634}"/>
          </ac:spMkLst>
        </pc:spChg>
        <pc:spChg chg="mod">
          <ac:chgData name="Bertolini, Crystal A" userId="S::cbertoli@sdge.com::2bdc80e3-bc7b-4c93-8b7a-6afad63e179f" providerId="AD" clId="Web-{5D6C7BC8-577E-2F14-830F-84E34BFAF29B}" dt="2021-10-15T04:43:47.566" v="93"/>
          <ac:spMkLst>
            <pc:docMk/>
            <pc:sldMk cId="1009932667" sldId="283"/>
            <ac:spMk id="44" creationId="{55E3853C-7D29-4B15-8151-A216F7E654AE}"/>
          </ac:spMkLst>
        </pc:spChg>
        <pc:spChg chg="mod">
          <ac:chgData name="Bertolini, Crystal A" userId="S::cbertoli@sdge.com::2bdc80e3-bc7b-4c93-8b7a-6afad63e179f" providerId="AD" clId="Web-{5D6C7BC8-577E-2F14-830F-84E34BFAF29B}" dt="2021-10-15T04:45:47.006" v="113"/>
          <ac:spMkLst>
            <pc:docMk/>
            <pc:sldMk cId="1009932667" sldId="283"/>
            <ac:spMk id="45" creationId="{12497A47-306C-4018-B0AD-63137B8C87BE}"/>
          </ac:spMkLst>
        </pc:spChg>
        <pc:spChg chg="mod">
          <ac:chgData name="Bertolini, Crystal A" userId="S::cbertoli@sdge.com::2bdc80e3-bc7b-4c93-8b7a-6afad63e179f" providerId="AD" clId="Web-{5D6C7BC8-577E-2F14-830F-84E34BFAF29B}" dt="2021-10-15T04:45:57.288" v="114"/>
          <ac:spMkLst>
            <pc:docMk/>
            <pc:sldMk cId="1009932667" sldId="283"/>
            <ac:spMk id="49" creationId="{2727B5ED-6ABD-4F0B-B4EA-B69B76E3B3A3}"/>
          </ac:spMkLst>
        </pc:spChg>
        <pc:spChg chg="mod">
          <ac:chgData name="Bertolini, Crystal A" userId="S::cbertoli@sdge.com::2bdc80e3-bc7b-4c93-8b7a-6afad63e179f" providerId="AD" clId="Web-{5D6C7BC8-577E-2F14-830F-84E34BFAF29B}" dt="2021-10-15T05:08:08.976" v="487"/>
          <ac:spMkLst>
            <pc:docMk/>
            <pc:sldMk cId="1009932667" sldId="283"/>
            <ac:spMk id="53" creationId="{CA15657A-EC1C-4BD4-B867-F549771F0DC1}"/>
          </ac:spMkLst>
        </pc:spChg>
        <pc:spChg chg="mod">
          <ac:chgData name="Bertolini, Crystal A" userId="S::cbertoli@sdge.com::2bdc80e3-bc7b-4c93-8b7a-6afad63e179f" providerId="AD" clId="Web-{5D6C7BC8-577E-2F14-830F-84E34BFAF29B}" dt="2021-10-15T05:08:35.461" v="488"/>
          <ac:spMkLst>
            <pc:docMk/>
            <pc:sldMk cId="1009932667" sldId="283"/>
            <ac:spMk id="58" creationId="{C4981A35-C4F7-410D-B9AB-079F09C9C91F}"/>
          </ac:spMkLst>
        </pc:spChg>
      </pc:sldChg>
      <pc:sldChg chg="modSp modNotes">
        <pc:chgData name="Bertolini, Crystal A" userId="S::cbertoli@sdge.com::2bdc80e3-bc7b-4c93-8b7a-6afad63e179f" providerId="AD" clId="Web-{5D6C7BC8-577E-2F14-830F-84E34BFAF29B}" dt="2021-10-15T05:22:23.043" v="1033" actId="1076"/>
        <pc:sldMkLst>
          <pc:docMk/>
          <pc:sldMk cId="725869295" sldId="285"/>
        </pc:sldMkLst>
        <pc:spChg chg="mod">
          <ac:chgData name="Bertolini, Crystal A" userId="S::cbertoli@sdge.com::2bdc80e3-bc7b-4c93-8b7a-6afad63e179f" providerId="AD" clId="Web-{5D6C7BC8-577E-2F14-830F-84E34BFAF29B}" dt="2021-10-15T05:14:09.468" v="747" actId="20577"/>
          <ac:spMkLst>
            <pc:docMk/>
            <pc:sldMk cId="725869295" sldId="285"/>
            <ac:spMk id="9" creationId="{1288966A-DB19-462F-A370-D76F44BB5D7B}"/>
          </ac:spMkLst>
        </pc:spChg>
        <pc:spChg chg="mod">
          <ac:chgData name="Bertolini, Crystal A" userId="S::cbertoli@sdge.com::2bdc80e3-bc7b-4c93-8b7a-6afad63e179f" providerId="AD" clId="Web-{5D6C7BC8-577E-2F14-830F-84E34BFAF29B}" dt="2021-10-15T05:22:10.730" v="1031" actId="20577"/>
          <ac:spMkLst>
            <pc:docMk/>
            <pc:sldMk cId="725869295" sldId="285"/>
            <ac:spMk id="11" creationId="{0BFC3895-D9B4-4983-B379-0345246C050E}"/>
          </ac:spMkLst>
        </pc:spChg>
        <pc:spChg chg="mod">
          <ac:chgData name="Bertolini, Crystal A" userId="S::cbertoli@sdge.com::2bdc80e3-bc7b-4c93-8b7a-6afad63e179f" providerId="AD" clId="Web-{5D6C7BC8-577E-2F14-830F-84E34BFAF29B}" dt="2021-10-15T04:26:38.492" v="12" actId="20577"/>
          <ac:spMkLst>
            <pc:docMk/>
            <pc:sldMk cId="725869295" sldId="285"/>
            <ac:spMk id="13" creationId="{B1F50C0D-DA1D-443A-BCFB-6FAA4F53597F}"/>
          </ac:spMkLst>
        </pc:spChg>
        <pc:spChg chg="mod">
          <ac:chgData name="Bertolini, Crystal A" userId="S::cbertoli@sdge.com::2bdc80e3-bc7b-4c93-8b7a-6afad63e179f" providerId="AD" clId="Web-{5D6C7BC8-577E-2F14-830F-84E34BFAF29B}" dt="2021-10-15T05:16:36.269" v="830"/>
          <ac:spMkLst>
            <pc:docMk/>
            <pc:sldMk cId="725869295" sldId="285"/>
            <ac:spMk id="16" creationId="{A9E40C4F-36B9-4781-B98A-3D88AE9223FF}"/>
          </ac:spMkLst>
        </pc:spChg>
        <pc:spChg chg="mod">
          <ac:chgData name="Bertolini, Crystal A" userId="S::cbertoli@sdge.com::2bdc80e3-bc7b-4c93-8b7a-6afad63e179f" providerId="AD" clId="Web-{5D6C7BC8-577E-2F14-830F-84E34BFAF29B}" dt="2021-10-15T05:22:23.043" v="1033" actId="1076"/>
          <ac:spMkLst>
            <pc:docMk/>
            <pc:sldMk cId="725869295" sldId="285"/>
            <ac:spMk id="17" creationId="{37D2FA60-317B-4DDB-9999-CD0C1AB7DAFF}"/>
          </ac:spMkLst>
        </pc:spChg>
        <pc:spChg chg="mod">
          <ac:chgData name="Bertolini, Crystal A" userId="S::cbertoli@sdge.com::2bdc80e3-bc7b-4c93-8b7a-6afad63e179f" providerId="AD" clId="Web-{5D6C7BC8-577E-2F14-830F-84E34BFAF29B}" dt="2021-10-15T04:42:34.892" v="83"/>
          <ac:spMkLst>
            <pc:docMk/>
            <pc:sldMk cId="725869295" sldId="285"/>
            <ac:spMk id="18" creationId="{65338BEF-C7E2-4DE0-B32D-8848AA2C7D25}"/>
          </ac:spMkLst>
        </pc:spChg>
        <pc:spChg chg="mod">
          <ac:chgData name="Bertolini, Crystal A" userId="S::cbertoli@sdge.com::2bdc80e3-bc7b-4c93-8b7a-6afad63e179f" providerId="AD" clId="Web-{5D6C7BC8-577E-2F14-830F-84E34BFAF29B}" dt="2021-10-15T04:40:18.512" v="22" actId="20577"/>
          <ac:spMkLst>
            <pc:docMk/>
            <pc:sldMk cId="725869295" sldId="285"/>
            <ac:spMk id="19" creationId="{2C0C56E4-308C-40A3-8FA2-91427FDA7AA0}"/>
          </ac:spMkLst>
        </pc:spChg>
        <pc:spChg chg="mod">
          <ac:chgData name="Bertolini, Crystal A" userId="S::cbertoli@sdge.com::2bdc80e3-bc7b-4c93-8b7a-6afad63e179f" providerId="AD" clId="Web-{5D6C7BC8-577E-2F14-830F-84E34BFAF29B}" dt="2021-10-15T05:13:51.484" v="746"/>
          <ac:spMkLst>
            <pc:docMk/>
            <pc:sldMk cId="725869295" sldId="285"/>
            <ac:spMk id="22" creationId="{0877FB39-C53E-4FD1-B5B5-085DB8ACB023}"/>
          </ac:spMkLst>
        </pc:spChg>
      </pc:sldChg>
      <pc:sldChg chg="modSp">
        <pc:chgData name="Bertolini, Crystal A" userId="S::cbertoli@sdge.com::2bdc80e3-bc7b-4c93-8b7a-6afad63e179f" providerId="AD" clId="Web-{5D6C7BC8-577E-2F14-830F-84E34BFAF29B}" dt="2021-10-15T05:03:13.984" v="390"/>
        <pc:sldMkLst>
          <pc:docMk/>
          <pc:sldMk cId="2142829936" sldId="286"/>
        </pc:sldMkLst>
        <pc:spChg chg="mod">
          <ac:chgData name="Bertolini, Crystal A" userId="S::cbertoli@sdge.com::2bdc80e3-bc7b-4c93-8b7a-6afad63e179f" providerId="AD" clId="Web-{5D6C7BC8-577E-2F14-830F-84E34BFAF29B}" dt="2021-10-15T05:03:13.984" v="390"/>
          <ac:spMkLst>
            <pc:docMk/>
            <pc:sldMk cId="2142829936" sldId="286"/>
            <ac:spMk id="31" creationId="{E3A933E4-3188-45C4-96E4-0D556902FB8C}"/>
          </ac:spMkLst>
        </pc:spChg>
        <pc:spChg chg="mod">
          <ac:chgData name="Bertolini, Crystal A" userId="S::cbertoli@sdge.com::2bdc80e3-bc7b-4c93-8b7a-6afad63e179f" providerId="AD" clId="Web-{5D6C7BC8-577E-2F14-830F-84E34BFAF29B}" dt="2021-10-15T05:03:11.234" v="389" actId="20577"/>
          <ac:spMkLst>
            <pc:docMk/>
            <pc:sldMk cId="2142829936" sldId="286"/>
            <ac:spMk id="34" creationId="{D8059597-9D41-420E-9A9D-606E53F827BE}"/>
          </ac:spMkLst>
        </pc:spChg>
      </pc:sldChg>
    </pc:docChg>
  </pc:docChgLst>
  <pc:docChgLst>
    <pc:chgData name="Bolton, Christopher J" userId="c2d11579-8cf4-4d0e-828c-c6ddba055fc3" providerId="ADAL" clId="{80B4FB65-87C1-4971-AC5C-BB1F3E0FF99E}"/>
    <pc:docChg chg="modSld">
      <pc:chgData name="Bolton, Christopher J" userId="c2d11579-8cf4-4d0e-828c-c6ddba055fc3" providerId="ADAL" clId="{80B4FB65-87C1-4971-AC5C-BB1F3E0FF99E}" dt="2022-01-27T16:41:21.805" v="219" actId="20577"/>
      <pc:docMkLst>
        <pc:docMk/>
      </pc:docMkLst>
      <pc:sldChg chg="modSp mod">
        <pc:chgData name="Bolton, Christopher J" userId="c2d11579-8cf4-4d0e-828c-c6ddba055fc3" providerId="ADAL" clId="{80B4FB65-87C1-4971-AC5C-BB1F3E0FF99E}" dt="2022-01-27T16:41:21.805" v="219" actId="20577"/>
        <pc:sldMkLst>
          <pc:docMk/>
          <pc:sldMk cId="3227588705" sldId="275"/>
        </pc:sldMkLst>
        <pc:spChg chg="mod">
          <ac:chgData name="Bolton, Christopher J" userId="c2d11579-8cf4-4d0e-828c-c6ddba055fc3" providerId="ADAL" clId="{80B4FB65-87C1-4971-AC5C-BB1F3E0FF99E}" dt="2022-01-27T16:41:21.805" v="219" actId="20577"/>
          <ac:spMkLst>
            <pc:docMk/>
            <pc:sldMk cId="3227588705" sldId="275"/>
            <ac:spMk id="7" creationId="{F5D8D45A-7CE9-4761-9182-B97DD68025CF}"/>
          </ac:spMkLst>
        </pc:spChg>
      </pc:sldChg>
    </pc:docChg>
  </pc:docChgLst>
  <pc:docChgLst>
    <pc:chgData name="Bertolini, Crystal A" userId="S::cbertoli@sdge.com::2bdc80e3-bc7b-4c93-8b7a-6afad63e179f" providerId="AD" clId="Web-{6C0B7A3C-C81C-7FB8-1378-9BD3CFEC9512}"/>
    <pc:docChg chg="modSld">
      <pc:chgData name="Bertolini, Crystal A" userId="S::cbertoli@sdge.com::2bdc80e3-bc7b-4c93-8b7a-6afad63e179f" providerId="AD" clId="Web-{6C0B7A3C-C81C-7FB8-1378-9BD3CFEC9512}" dt="2021-10-04T02:09:22.710" v="23" actId="20577"/>
      <pc:docMkLst>
        <pc:docMk/>
      </pc:docMkLst>
      <pc:sldChg chg="modSp">
        <pc:chgData name="Bertolini, Crystal A" userId="S::cbertoli@sdge.com::2bdc80e3-bc7b-4c93-8b7a-6afad63e179f" providerId="AD" clId="Web-{6C0B7A3C-C81C-7FB8-1378-9BD3CFEC9512}" dt="2021-10-04T02:09:22.710" v="23" actId="20577"/>
        <pc:sldMkLst>
          <pc:docMk/>
          <pc:sldMk cId="2866931968" sldId="256"/>
        </pc:sldMkLst>
        <pc:spChg chg="mod">
          <ac:chgData name="Bertolini, Crystal A" userId="S::cbertoli@sdge.com::2bdc80e3-bc7b-4c93-8b7a-6afad63e179f" providerId="AD" clId="Web-{6C0B7A3C-C81C-7FB8-1378-9BD3CFEC9512}" dt="2021-10-04T02:09:22.710" v="23" actId="20577"/>
          <ac:spMkLst>
            <pc:docMk/>
            <pc:sldMk cId="2866931968" sldId="256"/>
            <ac:spMk id="2" creationId="{60EA7790-60D5-405B-9A73-9642535A8384}"/>
          </ac:spMkLst>
        </pc:spChg>
        <pc:spChg chg="mod">
          <ac:chgData name="Bertolini, Crystal A" userId="S::cbertoli@sdge.com::2bdc80e3-bc7b-4c93-8b7a-6afad63e179f" providerId="AD" clId="Web-{6C0B7A3C-C81C-7FB8-1378-9BD3CFEC9512}" dt="2021-10-04T02:08:54.880" v="12" actId="20577"/>
          <ac:spMkLst>
            <pc:docMk/>
            <pc:sldMk cId="2866931968" sldId="256"/>
            <ac:spMk id="3" creationId="{056AD743-7D8E-4F67-A7CD-E22126223749}"/>
          </ac:spMkLst>
        </pc:spChg>
      </pc:sldChg>
    </pc:docChg>
  </pc:docChgLst>
  <pc:docChgLst>
    <pc:chgData name="Bertolini, Crystal A" userId="S::cbertoli@sdge.com::2bdc80e3-bc7b-4c93-8b7a-6afad63e179f" providerId="AD" clId="Web-{3B5B984F-6FB6-1817-6782-A832C6A8540C}"/>
    <pc:docChg chg="modSld">
      <pc:chgData name="Bertolini, Crystal A" userId="S::cbertoli@sdge.com::2bdc80e3-bc7b-4c93-8b7a-6afad63e179f" providerId="AD" clId="Web-{3B5B984F-6FB6-1817-6782-A832C6A8540C}" dt="2021-10-15T21:53:21.897" v="11" actId="20577"/>
      <pc:docMkLst>
        <pc:docMk/>
      </pc:docMkLst>
      <pc:sldChg chg="modSp">
        <pc:chgData name="Bertolini, Crystal A" userId="S::cbertoli@sdge.com::2bdc80e3-bc7b-4c93-8b7a-6afad63e179f" providerId="AD" clId="Web-{3B5B984F-6FB6-1817-6782-A832C6A8540C}" dt="2021-10-15T21:53:21.897" v="11" actId="20577"/>
        <pc:sldMkLst>
          <pc:docMk/>
          <pc:sldMk cId="4166878319" sldId="281"/>
        </pc:sldMkLst>
        <pc:spChg chg="mod">
          <ac:chgData name="Bertolini, Crystal A" userId="S::cbertoli@sdge.com::2bdc80e3-bc7b-4c93-8b7a-6afad63e179f" providerId="AD" clId="Web-{3B5B984F-6FB6-1817-6782-A832C6A8540C}" dt="2021-10-15T21:53:21.897" v="11" actId="20577"/>
          <ac:spMkLst>
            <pc:docMk/>
            <pc:sldMk cId="4166878319" sldId="281"/>
            <ac:spMk id="46" creationId="{5DF7AB93-3B4E-48FD-9204-1F07CC4CA8FA}"/>
          </ac:spMkLst>
        </pc:spChg>
      </pc:sldChg>
      <pc:sldChg chg="modSp">
        <pc:chgData name="Bertolini, Crystal A" userId="S::cbertoli@sdge.com::2bdc80e3-bc7b-4c93-8b7a-6afad63e179f" providerId="AD" clId="Web-{3B5B984F-6FB6-1817-6782-A832C6A8540C}" dt="2021-10-15T21:31:58.225" v="9" actId="20577"/>
        <pc:sldMkLst>
          <pc:docMk/>
          <pc:sldMk cId="2142829936" sldId="286"/>
        </pc:sldMkLst>
        <pc:spChg chg="mod">
          <ac:chgData name="Bertolini, Crystal A" userId="S::cbertoli@sdge.com::2bdc80e3-bc7b-4c93-8b7a-6afad63e179f" providerId="AD" clId="Web-{3B5B984F-6FB6-1817-6782-A832C6A8540C}" dt="2021-10-15T21:31:58.225" v="9" actId="20577"/>
          <ac:spMkLst>
            <pc:docMk/>
            <pc:sldMk cId="2142829936" sldId="286"/>
            <ac:spMk id="34" creationId="{D8059597-9D41-420E-9A9D-606E53F827BE}"/>
          </ac:spMkLst>
        </pc:spChg>
      </pc:sldChg>
    </pc:docChg>
  </pc:docChgLst>
  <pc:docChgLst>
    <pc:chgData name="Gahagan, Shaun" userId="S::sgahagan@semprautilities.com::6d2f1907-0938-452c-8a93-60e77c57588f" providerId="AD" clId="Web-{03E502D5-333F-6D67-DB53-FEC7CC9D472F}"/>
    <pc:docChg chg="addSld modSld">
      <pc:chgData name="Gahagan, Shaun" userId="S::sgahagan@semprautilities.com::6d2f1907-0938-452c-8a93-60e77c57588f" providerId="AD" clId="Web-{03E502D5-333F-6D67-DB53-FEC7CC9D472F}" dt="2022-01-27T01:02:22.575" v="1209" actId="20577"/>
      <pc:docMkLst>
        <pc:docMk/>
      </pc:docMkLst>
      <pc:sldChg chg="modSp">
        <pc:chgData name="Gahagan, Shaun" userId="S::sgahagan@semprautilities.com::6d2f1907-0938-452c-8a93-60e77c57588f" providerId="AD" clId="Web-{03E502D5-333F-6D67-DB53-FEC7CC9D472F}" dt="2022-01-27T00:49:34.607" v="947" actId="20577"/>
        <pc:sldMkLst>
          <pc:docMk/>
          <pc:sldMk cId="3227588705" sldId="275"/>
        </pc:sldMkLst>
        <pc:spChg chg="mod">
          <ac:chgData name="Gahagan, Shaun" userId="S::sgahagan@semprautilities.com::6d2f1907-0938-452c-8a93-60e77c57588f" providerId="AD" clId="Web-{03E502D5-333F-6D67-DB53-FEC7CC9D472F}" dt="2022-01-27T00:42:18.129" v="704" actId="20577"/>
          <ac:spMkLst>
            <pc:docMk/>
            <pc:sldMk cId="3227588705" sldId="275"/>
            <ac:spMk id="4" creationId="{576A0EF6-FC56-4980-8160-B78B5082D3EE}"/>
          </ac:spMkLst>
        </pc:spChg>
        <pc:spChg chg="mod">
          <ac:chgData name="Gahagan, Shaun" userId="S::sgahagan@semprautilities.com::6d2f1907-0938-452c-8a93-60e77c57588f" providerId="AD" clId="Web-{03E502D5-333F-6D67-DB53-FEC7CC9D472F}" dt="2022-01-27T00:44:19.897" v="734" actId="20577"/>
          <ac:spMkLst>
            <pc:docMk/>
            <pc:sldMk cId="3227588705" sldId="275"/>
            <ac:spMk id="6" creationId="{E9448B97-F3DF-4F75-A691-70782F286B15}"/>
          </ac:spMkLst>
        </pc:spChg>
        <pc:spChg chg="mod">
          <ac:chgData name="Gahagan, Shaun" userId="S::sgahagan@semprautilities.com::6d2f1907-0938-452c-8a93-60e77c57588f" providerId="AD" clId="Web-{03E502D5-333F-6D67-DB53-FEC7CC9D472F}" dt="2022-01-27T00:48:06.855" v="905" actId="20577"/>
          <ac:spMkLst>
            <pc:docMk/>
            <pc:sldMk cId="3227588705" sldId="275"/>
            <ac:spMk id="7" creationId="{F5D8D45A-7CE9-4761-9182-B97DD68025CF}"/>
          </ac:spMkLst>
        </pc:spChg>
        <pc:spChg chg="mod">
          <ac:chgData name="Gahagan, Shaun" userId="S::sgahagan@semprautilities.com::6d2f1907-0938-452c-8a93-60e77c57588f" providerId="AD" clId="Web-{03E502D5-333F-6D67-DB53-FEC7CC9D472F}" dt="2022-01-27T00:48:35.949" v="922" actId="20577"/>
          <ac:spMkLst>
            <pc:docMk/>
            <pc:sldMk cId="3227588705" sldId="275"/>
            <ac:spMk id="9" creationId="{99823504-AE43-4E2D-B112-B98CC22F8C4B}"/>
          </ac:spMkLst>
        </pc:spChg>
        <pc:spChg chg="mod">
          <ac:chgData name="Gahagan, Shaun" userId="S::sgahagan@semprautilities.com::6d2f1907-0938-452c-8a93-60e77c57588f" providerId="AD" clId="Web-{03E502D5-333F-6D67-DB53-FEC7CC9D472F}" dt="2022-01-27T00:49:34.607" v="947" actId="20577"/>
          <ac:spMkLst>
            <pc:docMk/>
            <pc:sldMk cId="3227588705" sldId="275"/>
            <ac:spMk id="12" creationId="{27201175-530C-4A46-ACE7-7E672878B991}"/>
          </ac:spMkLst>
        </pc:spChg>
        <pc:spChg chg="mod">
          <ac:chgData name="Gahagan, Shaun" userId="S::sgahagan@semprautilities.com::6d2f1907-0938-452c-8a93-60e77c57588f" providerId="AD" clId="Web-{03E502D5-333F-6D67-DB53-FEC7CC9D472F}" dt="2022-01-27T00:49:27.200" v="942" actId="20577"/>
          <ac:spMkLst>
            <pc:docMk/>
            <pc:sldMk cId="3227588705" sldId="275"/>
            <ac:spMk id="16" creationId="{25E2725E-3122-4C16-A326-3F463BA29572}"/>
          </ac:spMkLst>
        </pc:spChg>
      </pc:sldChg>
      <pc:sldChg chg="modSp">
        <pc:chgData name="Gahagan, Shaun" userId="S::sgahagan@semprautilities.com::6d2f1907-0938-452c-8a93-60e77c57588f" providerId="AD" clId="Web-{03E502D5-333F-6D67-DB53-FEC7CC9D472F}" dt="2022-01-26T23:21:47.727" v="46" actId="20577"/>
        <pc:sldMkLst>
          <pc:docMk/>
          <pc:sldMk cId="1264608834" sldId="277"/>
        </pc:sldMkLst>
        <pc:spChg chg="mod">
          <ac:chgData name="Gahagan, Shaun" userId="S::sgahagan@semprautilities.com::6d2f1907-0938-452c-8a93-60e77c57588f" providerId="AD" clId="Web-{03E502D5-333F-6D67-DB53-FEC7CC9D472F}" dt="2022-01-26T23:21:12.240" v="14" actId="20577"/>
          <ac:spMkLst>
            <pc:docMk/>
            <pc:sldMk cId="1264608834" sldId="277"/>
            <ac:spMk id="5" creationId="{AB2C97B8-9241-47A0-9C1C-D522591D2F19}"/>
          </ac:spMkLst>
        </pc:spChg>
        <pc:spChg chg="mod">
          <ac:chgData name="Gahagan, Shaun" userId="S::sgahagan@semprautilities.com::6d2f1907-0938-452c-8a93-60e77c57588f" providerId="AD" clId="Web-{03E502D5-333F-6D67-DB53-FEC7CC9D472F}" dt="2022-01-26T23:21:27.397" v="18" actId="20577"/>
          <ac:spMkLst>
            <pc:docMk/>
            <pc:sldMk cId="1264608834" sldId="277"/>
            <ac:spMk id="6" creationId="{D1593BCB-14B0-422A-93C9-5242935FF831}"/>
          </ac:spMkLst>
        </pc:spChg>
        <pc:spChg chg="mod">
          <ac:chgData name="Gahagan, Shaun" userId="S::sgahagan@semprautilities.com::6d2f1907-0938-452c-8a93-60e77c57588f" providerId="AD" clId="Web-{03E502D5-333F-6D67-DB53-FEC7CC9D472F}" dt="2022-01-26T23:19:50.875" v="4"/>
          <ac:spMkLst>
            <pc:docMk/>
            <pc:sldMk cId="1264608834" sldId="277"/>
            <ac:spMk id="13" creationId="{BFE46FA1-ACDC-4B1B-9A58-83A327D01B68}"/>
          </ac:spMkLst>
        </pc:spChg>
        <pc:spChg chg="mod">
          <ac:chgData name="Gahagan, Shaun" userId="S::sgahagan@semprautilities.com::6d2f1907-0938-452c-8a93-60e77c57588f" providerId="AD" clId="Web-{03E502D5-333F-6D67-DB53-FEC7CC9D472F}" dt="2022-01-26T23:21:47.727" v="46" actId="20577"/>
          <ac:spMkLst>
            <pc:docMk/>
            <pc:sldMk cId="1264608834" sldId="277"/>
            <ac:spMk id="14" creationId="{0D02667E-E248-4190-9293-A4E5A56731B4}"/>
          </ac:spMkLst>
        </pc:spChg>
      </pc:sldChg>
      <pc:sldChg chg="modSp">
        <pc:chgData name="Gahagan, Shaun" userId="S::sgahagan@semprautilities.com::6d2f1907-0938-452c-8a93-60e77c57588f" providerId="AD" clId="Web-{03E502D5-333F-6D67-DB53-FEC7CC9D472F}" dt="2022-01-26T23:59:35.766" v="243" actId="20577"/>
        <pc:sldMkLst>
          <pc:docMk/>
          <pc:sldMk cId="3917203100" sldId="279"/>
        </pc:sldMkLst>
        <pc:spChg chg="mod">
          <ac:chgData name="Gahagan, Shaun" userId="S::sgahagan@semprautilities.com::6d2f1907-0938-452c-8a93-60e77c57588f" providerId="AD" clId="Web-{03E502D5-333F-6D67-DB53-FEC7CC9D472F}" dt="2022-01-26T23:20:47.410" v="10" actId="20577"/>
          <ac:spMkLst>
            <pc:docMk/>
            <pc:sldMk cId="3917203100" sldId="279"/>
            <ac:spMk id="4" creationId="{99C49FCF-12AB-4816-89CB-0A3200475DB8}"/>
          </ac:spMkLst>
        </pc:spChg>
        <pc:spChg chg="mod">
          <ac:chgData name="Gahagan, Shaun" userId="S::sgahagan@semprautilities.com::6d2f1907-0938-452c-8a93-60e77c57588f" providerId="AD" clId="Web-{03E502D5-333F-6D67-DB53-FEC7CC9D472F}" dt="2022-01-26T23:22:45.027" v="49" actId="20577"/>
          <ac:spMkLst>
            <pc:docMk/>
            <pc:sldMk cId="3917203100" sldId="279"/>
            <ac:spMk id="5" creationId="{9C532F76-772D-4D77-8134-5358662E83A4}"/>
          </ac:spMkLst>
        </pc:spChg>
        <pc:spChg chg="mod">
          <ac:chgData name="Gahagan, Shaun" userId="S::sgahagan@semprautilities.com::6d2f1907-0938-452c-8a93-60e77c57588f" providerId="AD" clId="Web-{03E502D5-333F-6D67-DB53-FEC7CC9D472F}" dt="2022-01-26T23:23:23.155" v="72"/>
          <ac:spMkLst>
            <pc:docMk/>
            <pc:sldMk cId="3917203100" sldId="279"/>
            <ac:spMk id="6" creationId="{6F09CCD7-27CC-42F3-A396-679C6AFF9C17}"/>
          </ac:spMkLst>
        </pc:spChg>
        <pc:spChg chg="mod">
          <ac:chgData name="Gahagan, Shaun" userId="S::sgahagan@semprautilities.com::6d2f1907-0938-452c-8a93-60e77c57588f" providerId="AD" clId="Web-{03E502D5-333F-6D67-DB53-FEC7CC9D472F}" dt="2022-01-26T23:23:19.936" v="71" actId="20577"/>
          <ac:spMkLst>
            <pc:docMk/>
            <pc:sldMk cId="3917203100" sldId="279"/>
            <ac:spMk id="7" creationId="{4D1E2711-59C9-4774-AD8E-07B8CCE7190B}"/>
          </ac:spMkLst>
        </pc:spChg>
        <pc:spChg chg="mod">
          <ac:chgData name="Gahagan, Shaun" userId="S::sgahagan@semprautilities.com::6d2f1907-0938-452c-8a93-60e77c57588f" providerId="AD" clId="Web-{03E502D5-333F-6D67-DB53-FEC7CC9D472F}" dt="2022-01-26T23:23:35.718" v="75"/>
          <ac:spMkLst>
            <pc:docMk/>
            <pc:sldMk cId="3917203100" sldId="279"/>
            <ac:spMk id="8" creationId="{6464B611-38C2-42E8-AEEA-D11D35861C2B}"/>
          </ac:spMkLst>
        </pc:spChg>
        <pc:spChg chg="mod">
          <ac:chgData name="Gahagan, Shaun" userId="S::sgahagan@semprautilities.com::6d2f1907-0938-452c-8a93-60e77c57588f" providerId="AD" clId="Web-{03E502D5-333F-6D67-DB53-FEC7CC9D472F}" dt="2022-01-26T23:25:16.616" v="153" actId="20577"/>
          <ac:spMkLst>
            <pc:docMk/>
            <pc:sldMk cId="3917203100" sldId="279"/>
            <ac:spMk id="9" creationId="{1288966A-DB19-462F-A370-D76F44BB5D7B}"/>
          </ac:spMkLst>
        </pc:spChg>
        <pc:spChg chg="mod">
          <ac:chgData name="Gahagan, Shaun" userId="S::sgahagan@semprautilities.com::6d2f1907-0938-452c-8a93-60e77c57588f" providerId="AD" clId="Web-{03E502D5-333F-6D67-DB53-FEC7CC9D472F}" dt="2022-01-26T23:26:34.324" v="175"/>
          <ac:spMkLst>
            <pc:docMk/>
            <pc:sldMk cId="3917203100" sldId="279"/>
            <ac:spMk id="10" creationId="{27927A86-7DB4-4564-82DC-3B99FA0F0ABB}"/>
          </ac:spMkLst>
        </pc:spChg>
        <pc:spChg chg="mod">
          <ac:chgData name="Gahagan, Shaun" userId="S::sgahagan@semprautilities.com::6d2f1907-0938-452c-8a93-60e77c57588f" providerId="AD" clId="Web-{03E502D5-333F-6D67-DB53-FEC7CC9D472F}" dt="2022-01-26T23:26:21.542" v="174" actId="20577"/>
          <ac:spMkLst>
            <pc:docMk/>
            <pc:sldMk cId="3917203100" sldId="279"/>
            <ac:spMk id="11" creationId="{0BFC3895-D9B4-4983-B379-0345246C050E}"/>
          </ac:spMkLst>
        </pc:spChg>
        <pc:spChg chg="mod">
          <ac:chgData name="Gahagan, Shaun" userId="S::sgahagan@semprautilities.com::6d2f1907-0938-452c-8a93-60e77c57588f" providerId="AD" clId="Web-{03E502D5-333F-6D67-DB53-FEC7CC9D472F}" dt="2022-01-26T23:28:44.458" v="185" actId="20577"/>
          <ac:spMkLst>
            <pc:docMk/>
            <pc:sldMk cId="3917203100" sldId="279"/>
            <ac:spMk id="12" creationId="{02A108A2-17FB-47C4-943B-83D535786F45}"/>
          </ac:spMkLst>
        </pc:spChg>
        <pc:spChg chg="mod">
          <ac:chgData name="Gahagan, Shaun" userId="S::sgahagan@semprautilities.com::6d2f1907-0938-452c-8a93-60e77c57588f" providerId="AD" clId="Web-{03E502D5-333F-6D67-DB53-FEC7CC9D472F}" dt="2022-01-26T23:31:08.280" v="240" actId="20577"/>
          <ac:spMkLst>
            <pc:docMk/>
            <pc:sldMk cId="3917203100" sldId="279"/>
            <ac:spMk id="13" creationId="{B1F50C0D-DA1D-443A-BCFB-6FAA4F53597F}"/>
          </ac:spMkLst>
        </pc:spChg>
        <pc:spChg chg="mod">
          <ac:chgData name="Gahagan, Shaun" userId="S::sgahagan@semprautilities.com::6d2f1907-0938-452c-8a93-60e77c57588f" providerId="AD" clId="Web-{03E502D5-333F-6D67-DB53-FEC7CC9D472F}" dt="2022-01-26T23:29:04.068" v="193"/>
          <ac:spMkLst>
            <pc:docMk/>
            <pc:sldMk cId="3917203100" sldId="279"/>
            <ac:spMk id="14" creationId="{7687199B-4E72-4368-BA09-0F68BAFC662B}"/>
          </ac:spMkLst>
        </pc:spChg>
        <pc:spChg chg="mod">
          <ac:chgData name="Gahagan, Shaun" userId="S::sgahagan@semprautilities.com::6d2f1907-0938-452c-8a93-60e77c57588f" providerId="AD" clId="Web-{03E502D5-333F-6D67-DB53-FEC7CC9D472F}" dt="2022-01-26T23:29:00.818" v="192" actId="20577"/>
          <ac:spMkLst>
            <pc:docMk/>
            <pc:sldMk cId="3917203100" sldId="279"/>
            <ac:spMk id="15" creationId="{02BDF741-41E8-44C0-941C-4BC3C28BFACD}"/>
          </ac:spMkLst>
        </pc:spChg>
        <pc:spChg chg="mod">
          <ac:chgData name="Gahagan, Shaun" userId="S::sgahagan@semprautilities.com::6d2f1907-0938-452c-8a93-60e77c57588f" providerId="AD" clId="Web-{03E502D5-333F-6D67-DB53-FEC7CC9D472F}" dt="2022-01-26T23:29:29.633" v="196"/>
          <ac:spMkLst>
            <pc:docMk/>
            <pc:sldMk cId="3917203100" sldId="279"/>
            <ac:spMk id="16" creationId="{A9E40C4F-36B9-4781-B98A-3D88AE9223FF}"/>
          </ac:spMkLst>
        </pc:spChg>
        <pc:spChg chg="mod">
          <ac:chgData name="Gahagan, Shaun" userId="S::sgahagan@semprautilities.com::6d2f1907-0938-452c-8a93-60e77c57588f" providerId="AD" clId="Web-{03E502D5-333F-6D67-DB53-FEC7CC9D472F}" dt="2022-01-26T23:30:19.855" v="213" actId="20577"/>
          <ac:spMkLst>
            <pc:docMk/>
            <pc:sldMk cId="3917203100" sldId="279"/>
            <ac:spMk id="17" creationId="{37D2FA60-317B-4DDB-9999-CD0C1AB7DAFF}"/>
          </ac:spMkLst>
        </pc:spChg>
        <pc:spChg chg="mod">
          <ac:chgData name="Gahagan, Shaun" userId="S::sgahagan@semprautilities.com::6d2f1907-0938-452c-8a93-60e77c57588f" providerId="AD" clId="Web-{03E502D5-333F-6D67-DB53-FEC7CC9D472F}" dt="2022-01-26T23:31:15.780" v="241"/>
          <ac:spMkLst>
            <pc:docMk/>
            <pc:sldMk cId="3917203100" sldId="279"/>
            <ac:spMk id="18" creationId="{65338BEF-C7E2-4DE0-B32D-8848AA2C7D25}"/>
          </ac:spMkLst>
        </pc:spChg>
        <pc:spChg chg="mod">
          <ac:chgData name="Gahagan, Shaun" userId="S::sgahagan@semprautilities.com::6d2f1907-0938-452c-8a93-60e77c57588f" providerId="AD" clId="Web-{03E502D5-333F-6D67-DB53-FEC7CC9D472F}" dt="2022-01-26T23:59:35.766" v="243" actId="20577"/>
          <ac:spMkLst>
            <pc:docMk/>
            <pc:sldMk cId="3917203100" sldId="279"/>
            <ac:spMk id="19" creationId="{2C0C56E4-308C-40A3-8FA2-91427FDA7AA0}"/>
          </ac:spMkLst>
        </pc:spChg>
      </pc:sldChg>
      <pc:sldChg chg="modSp">
        <pc:chgData name="Gahagan, Shaun" userId="S::sgahagan@semprautilities.com::6d2f1907-0938-452c-8a93-60e77c57588f" providerId="AD" clId="Web-{03E502D5-333F-6D67-DB53-FEC7CC9D472F}" dt="2022-01-27T00:28:17.863" v="562"/>
        <pc:sldMkLst>
          <pc:docMk/>
          <pc:sldMk cId="4166878319" sldId="281"/>
        </pc:sldMkLst>
        <pc:spChg chg="mod">
          <ac:chgData name="Gahagan, Shaun" userId="S::sgahagan@semprautilities.com::6d2f1907-0938-452c-8a93-60e77c57588f" providerId="AD" clId="Web-{03E502D5-333F-6D67-DB53-FEC7CC9D472F}" dt="2022-01-27T00:21:38.401" v="439" actId="20577"/>
          <ac:spMkLst>
            <pc:docMk/>
            <pc:sldMk cId="4166878319" sldId="281"/>
            <ac:spMk id="4" creationId="{99C49FCF-12AB-4816-89CB-0A3200475DB8}"/>
          </ac:spMkLst>
        </pc:spChg>
        <pc:spChg chg="mod">
          <ac:chgData name="Gahagan, Shaun" userId="S::sgahagan@semprautilities.com::6d2f1907-0938-452c-8a93-60e77c57588f" providerId="AD" clId="Web-{03E502D5-333F-6D67-DB53-FEC7CC9D472F}" dt="2022-01-27T00:21:43.855" v="441" actId="20577"/>
          <ac:spMkLst>
            <pc:docMk/>
            <pc:sldMk cId="4166878319" sldId="281"/>
            <ac:spMk id="5" creationId="{9C532F76-772D-4D77-8134-5358662E83A4}"/>
          </ac:spMkLst>
        </pc:spChg>
        <pc:spChg chg="mod">
          <ac:chgData name="Gahagan, Shaun" userId="S::sgahagan@semprautilities.com::6d2f1907-0938-452c-8a93-60e77c57588f" providerId="AD" clId="Web-{03E502D5-333F-6D67-DB53-FEC7CC9D472F}" dt="2022-01-27T00:25:16.421" v="529" actId="20577"/>
          <ac:spMkLst>
            <pc:docMk/>
            <pc:sldMk cId="4166878319" sldId="281"/>
            <ac:spMk id="25" creationId="{E893FBEC-AD8E-4417-9ECF-7C74158688D2}"/>
          </ac:spMkLst>
        </pc:spChg>
        <pc:spChg chg="mod">
          <ac:chgData name="Gahagan, Shaun" userId="S::sgahagan@semprautilities.com::6d2f1907-0938-452c-8a93-60e77c57588f" providerId="AD" clId="Web-{03E502D5-333F-6D67-DB53-FEC7CC9D472F}" dt="2022-01-27T00:25:19.484" v="530"/>
          <ac:spMkLst>
            <pc:docMk/>
            <pc:sldMk cId="4166878319" sldId="281"/>
            <ac:spMk id="26" creationId="{4A598065-E1FB-43E6-BA2F-978158764CE4}"/>
          </ac:spMkLst>
        </pc:spChg>
        <pc:spChg chg="mod">
          <ac:chgData name="Gahagan, Shaun" userId="S::sgahagan@semprautilities.com::6d2f1907-0938-452c-8a93-60e77c57588f" providerId="AD" clId="Web-{03E502D5-333F-6D67-DB53-FEC7CC9D472F}" dt="2022-01-27T00:22:30.809" v="454" actId="20577"/>
          <ac:spMkLst>
            <pc:docMk/>
            <pc:sldMk cId="4166878319" sldId="281"/>
            <ac:spMk id="46" creationId="{5DF7AB93-3B4E-48FD-9204-1F07CC4CA8FA}"/>
          </ac:spMkLst>
        </pc:spChg>
        <pc:spChg chg="mod">
          <ac:chgData name="Gahagan, Shaun" userId="S::sgahagan@semprautilities.com::6d2f1907-0938-452c-8a93-60e77c57588f" providerId="AD" clId="Web-{03E502D5-333F-6D67-DB53-FEC7CC9D472F}" dt="2022-01-27T00:27:03.314" v="548" actId="20577"/>
          <ac:spMkLst>
            <pc:docMk/>
            <pc:sldMk cId="4166878319" sldId="281"/>
            <ac:spMk id="48" creationId="{F0C60808-AB76-44CA-A62E-B934E6F3E9BE}"/>
          </ac:spMkLst>
        </pc:spChg>
        <pc:spChg chg="mod">
          <ac:chgData name="Gahagan, Shaun" userId="S::sgahagan@semprautilities.com::6d2f1907-0938-452c-8a93-60e77c57588f" providerId="AD" clId="Web-{03E502D5-333F-6D67-DB53-FEC7CC9D472F}" dt="2022-01-27T00:24:24.561" v="500" actId="20577"/>
          <ac:spMkLst>
            <pc:docMk/>
            <pc:sldMk cId="4166878319" sldId="281"/>
            <ac:spMk id="50" creationId="{648369A2-71AE-4881-B71B-F3DC8641AB9E}"/>
          </ac:spMkLst>
        </pc:spChg>
        <pc:spChg chg="mod">
          <ac:chgData name="Gahagan, Shaun" userId="S::sgahagan@semprautilities.com::6d2f1907-0938-452c-8a93-60e77c57588f" providerId="AD" clId="Web-{03E502D5-333F-6D67-DB53-FEC7CC9D472F}" dt="2022-01-27T00:25:50.422" v="536" actId="20577"/>
          <ac:spMkLst>
            <pc:docMk/>
            <pc:sldMk cId="4166878319" sldId="281"/>
            <ac:spMk id="52" creationId="{F0D1EC9F-45C3-4A34-90ED-931C49E2FA48}"/>
          </ac:spMkLst>
        </pc:spChg>
        <pc:spChg chg="mod">
          <ac:chgData name="Gahagan, Shaun" userId="S::sgahagan@semprautilities.com::6d2f1907-0938-452c-8a93-60e77c57588f" providerId="AD" clId="Web-{03E502D5-333F-6D67-DB53-FEC7CC9D472F}" dt="2022-01-27T00:23:31.560" v="483" actId="20577"/>
          <ac:spMkLst>
            <pc:docMk/>
            <pc:sldMk cId="4166878319" sldId="281"/>
            <ac:spMk id="54" creationId="{FE3205EC-5A10-4E55-9B91-DE6EC8559F00}"/>
          </ac:spMkLst>
        </pc:spChg>
        <pc:spChg chg="mod">
          <ac:chgData name="Gahagan, Shaun" userId="S::sgahagan@semprautilities.com::6d2f1907-0938-452c-8a93-60e77c57588f" providerId="AD" clId="Web-{03E502D5-333F-6D67-DB53-FEC7CC9D472F}" dt="2022-01-27T00:28:14.925" v="561" actId="20577"/>
          <ac:spMkLst>
            <pc:docMk/>
            <pc:sldMk cId="4166878319" sldId="281"/>
            <ac:spMk id="56" creationId="{A53BBB91-AA0F-487A-86B1-32E8A2E085B3}"/>
          </ac:spMkLst>
        </pc:spChg>
        <pc:spChg chg="mod">
          <ac:chgData name="Gahagan, Shaun" userId="S::sgahagan@semprautilities.com::6d2f1907-0938-452c-8a93-60e77c57588f" providerId="AD" clId="Web-{03E502D5-333F-6D67-DB53-FEC7CC9D472F}" dt="2022-01-27T00:26:33.970" v="538" actId="20577"/>
          <ac:spMkLst>
            <pc:docMk/>
            <pc:sldMk cId="4166878319" sldId="281"/>
            <ac:spMk id="59" creationId="{A46D9A31-46BD-4F30-A944-887295B7EAB2}"/>
          </ac:spMkLst>
        </pc:spChg>
        <pc:spChg chg="mod">
          <ac:chgData name="Gahagan, Shaun" userId="S::sgahagan@semprautilities.com::6d2f1907-0938-452c-8a93-60e77c57588f" providerId="AD" clId="Web-{03E502D5-333F-6D67-DB53-FEC7CC9D472F}" dt="2022-01-27T00:22:33.637" v="455"/>
          <ac:spMkLst>
            <pc:docMk/>
            <pc:sldMk cId="4166878319" sldId="281"/>
            <ac:spMk id="64" creationId="{138895FB-23CB-4556-ACF1-9B391885F51D}"/>
          </ac:spMkLst>
        </pc:spChg>
        <pc:spChg chg="mod">
          <ac:chgData name="Gahagan, Shaun" userId="S::sgahagan@semprautilities.com::6d2f1907-0938-452c-8a93-60e77c57588f" providerId="AD" clId="Web-{03E502D5-333F-6D67-DB53-FEC7CC9D472F}" dt="2022-01-27T00:27:06.549" v="549"/>
          <ac:spMkLst>
            <pc:docMk/>
            <pc:sldMk cId="4166878319" sldId="281"/>
            <ac:spMk id="65" creationId="{64898DBC-B2CC-4089-A282-F515A9B787BD}"/>
          </ac:spMkLst>
        </pc:spChg>
        <pc:spChg chg="mod">
          <ac:chgData name="Gahagan, Shaun" userId="S::sgahagan@semprautilities.com::6d2f1907-0938-452c-8a93-60e77c57588f" providerId="AD" clId="Web-{03E502D5-333F-6D67-DB53-FEC7CC9D472F}" dt="2022-01-27T00:24:26.217" v="501"/>
          <ac:spMkLst>
            <pc:docMk/>
            <pc:sldMk cId="4166878319" sldId="281"/>
            <ac:spMk id="66" creationId="{912B798A-012D-49D5-AF88-1287F4C3FAC5}"/>
          </ac:spMkLst>
        </pc:spChg>
        <pc:spChg chg="mod">
          <ac:chgData name="Gahagan, Shaun" userId="S::sgahagan@semprautilities.com::6d2f1907-0938-452c-8a93-60e77c57588f" providerId="AD" clId="Web-{03E502D5-333F-6D67-DB53-FEC7CC9D472F}" dt="2022-01-27T00:23:34.060" v="484"/>
          <ac:spMkLst>
            <pc:docMk/>
            <pc:sldMk cId="4166878319" sldId="281"/>
            <ac:spMk id="67" creationId="{47A28B9C-7C8C-4574-85D8-87C16D9C456B}"/>
          </ac:spMkLst>
        </pc:spChg>
        <pc:spChg chg="mod">
          <ac:chgData name="Gahagan, Shaun" userId="S::sgahagan@semprautilities.com::6d2f1907-0938-452c-8a93-60e77c57588f" providerId="AD" clId="Web-{03E502D5-333F-6D67-DB53-FEC7CC9D472F}" dt="2022-01-27T00:28:17.863" v="562"/>
          <ac:spMkLst>
            <pc:docMk/>
            <pc:sldMk cId="4166878319" sldId="281"/>
            <ac:spMk id="68" creationId="{AF0659FF-165F-4051-BDFE-022BA993F760}"/>
          </ac:spMkLst>
        </pc:spChg>
      </pc:sldChg>
      <pc:sldChg chg="modSp">
        <pc:chgData name="Gahagan, Shaun" userId="S::sgahagan@semprautilities.com::6d2f1907-0938-452c-8a93-60e77c57588f" providerId="AD" clId="Web-{03E502D5-333F-6D67-DB53-FEC7CC9D472F}" dt="2022-01-27T00:39:37.298" v="695"/>
        <pc:sldMkLst>
          <pc:docMk/>
          <pc:sldMk cId="1982477098" sldId="282"/>
        </pc:sldMkLst>
        <pc:spChg chg="mod">
          <ac:chgData name="Gahagan, Shaun" userId="S::sgahagan@semprautilities.com::6d2f1907-0938-452c-8a93-60e77c57588f" providerId="AD" clId="Web-{03E502D5-333F-6D67-DB53-FEC7CC9D472F}" dt="2022-01-27T00:35:07.027" v="651" actId="20577"/>
          <ac:spMkLst>
            <pc:docMk/>
            <pc:sldMk cId="1982477098" sldId="282"/>
            <ac:spMk id="22" creationId="{85F24985-E4E2-4E99-BD95-FF9B4102BEFB}"/>
          </ac:spMkLst>
        </pc:spChg>
        <pc:spChg chg="mod">
          <ac:chgData name="Gahagan, Shaun" userId="S::sgahagan@semprautilities.com::6d2f1907-0938-452c-8a93-60e77c57588f" providerId="AD" clId="Web-{03E502D5-333F-6D67-DB53-FEC7CC9D472F}" dt="2022-01-27T00:36:36.091" v="662" actId="20577"/>
          <ac:spMkLst>
            <pc:docMk/>
            <pc:sldMk cId="1982477098" sldId="282"/>
            <ac:spMk id="24" creationId="{F49F0F5C-484A-4A9E-BA14-FE0EFC9C6538}"/>
          </ac:spMkLst>
        </pc:spChg>
        <pc:spChg chg="mod">
          <ac:chgData name="Gahagan, Shaun" userId="S::sgahagan@semprautilities.com::6d2f1907-0938-452c-8a93-60e77c57588f" providerId="AD" clId="Web-{03E502D5-333F-6D67-DB53-FEC7CC9D472F}" dt="2022-01-27T00:39:20.657" v="694" actId="20577"/>
          <ac:spMkLst>
            <pc:docMk/>
            <pc:sldMk cId="1982477098" sldId="282"/>
            <ac:spMk id="26" creationId="{1A37CA70-58B9-42F8-AB82-9979D3E04F48}"/>
          </ac:spMkLst>
        </pc:spChg>
        <pc:spChg chg="mod">
          <ac:chgData name="Gahagan, Shaun" userId="S::sgahagan@semprautilities.com::6d2f1907-0938-452c-8a93-60e77c57588f" providerId="AD" clId="Web-{03E502D5-333F-6D67-DB53-FEC7CC9D472F}" dt="2022-01-27T00:38:29.172" v="688" actId="20577"/>
          <ac:spMkLst>
            <pc:docMk/>
            <pc:sldMk cId="1982477098" sldId="282"/>
            <ac:spMk id="28" creationId="{3A37D9A9-B71D-4CB1-B731-BA26B61AAD89}"/>
          </ac:spMkLst>
        </pc:spChg>
        <pc:spChg chg="mod">
          <ac:chgData name="Gahagan, Shaun" userId="S::sgahagan@semprautilities.com::6d2f1907-0938-452c-8a93-60e77c57588f" providerId="AD" clId="Web-{03E502D5-333F-6D67-DB53-FEC7CC9D472F}" dt="2022-01-27T00:35:10.636" v="652"/>
          <ac:spMkLst>
            <pc:docMk/>
            <pc:sldMk cId="1982477098" sldId="282"/>
            <ac:spMk id="37" creationId="{6FB09FE6-FBB0-4121-B56B-EA7E8485FB15}"/>
          </ac:spMkLst>
        </pc:spChg>
        <pc:spChg chg="mod">
          <ac:chgData name="Gahagan, Shaun" userId="S::sgahagan@semprautilities.com::6d2f1907-0938-452c-8a93-60e77c57588f" providerId="AD" clId="Web-{03E502D5-333F-6D67-DB53-FEC7CC9D472F}" dt="2022-01-27T00:36:41.076" v="663"/>
          <ac:spMkLst>
            <pc:docMk/>
            <pc:sldMk cId="1982477098" sldId="282"/>
            <ac:spMk id="38" creationId="{44879778-F00F-4C80-B4D3-659461E2E883}"/>
          </ac:spMkLst>
        </pc:spChg>
        <pc:spChg chg="mod">
          <ac:chgData name="Gahagan, Shaun" userId="S::sgahagan@semprautilities.com::6d2f1907-0938-452c-8a93-60e77c57588f" providerId="AD" clId="Web-{03E502D5-333F-6D67-DB53-FEC7CC9D472F}" dt="2022-01-27T00:39:04.610" v="690" actId="20577"/>
          <ac:spMkLst>
            <pc:docMk/>
            <pc:sldMk cId="1982477098" sldId="282"/>
            <ac:spMk id="39" creationId="{AACAEAC3-C07E-4A78-A064-974982541EB2}"/>
          </ac:spMkLst>
        </pc:spChg>
        <pc:spChg chg="mod">
          <ac:chgData name="Gahagan, Shaun" userId="S::sgahagan@semprautilities.com::6d2f1907-0938-452c-8a93-60e77c57588f" providerId="AD" clId="Web-{03E502D5-333F-6D67-DB53-FEC7CC9D472F}" dt="2022-01-27T00:39:37.298" v="695"/>
          <ac:spMkLst>
            <pc:docMk/>
            <pc:sldMk cId="1982477098" sldId="282"/>
            <ac:spMk id="40" creationId="{3B489A89-0189-4266-BF4A-9D48E52B501F}"/>
          </ac:spMkLst>
        </pc:spChg>
      </pc:sldChg>
      <pc:sldChg chg="modSp">
        <pc:chgData name="Gahagan, Shaun" userId="S::sgahagan@semprautilities.com::6d2f1907-0938-452c-8a93-60e77c57588f" providerId="AD" clId="Web-{03E502D5-333F-6D67-DB53-FEC7CC9D472F}" dt="2022-01-27T00:39:53.658" v="698"/>
        <pc:sldMkLst>
          <pc:docMk/>
          <pc:sldMk cId="1009932667" sldId="283"/>
        </pc:sldMkLst>
        <pc:spChg chg="mod">
          <ac:chgData name="Gahagan, Shaun" userId="S::sgahagan@semprautilities.com::6d2f1907-0938-452c-8a93-60e77c57588f" providerId="AD" clId="Web-{03E502D5-333F-6D67-DB53-FEC7CC9D472F}" dt="2022-01-27T00:15:02.565" v="433"/>
          <ac:spMkLst>
            <pc:docMk/>
            <pc:sldMk cId="1009932667" sldId="283"/>
            <ac:spMk id="36" creationId="{92F39466-15CB-4688-9E83-7BB9972C5A3C}"/>
          </ac:spMkLst>
        </pc:spChg>
        <pc:spChg chg="mod">
          <ac:chgData name="Gahagan, Shaun" userId="S::sgahagan@semprautilities.com::6d2f1907-0938-452c-8a93-60e77c57588f" providerId="AD" clId="Web-{03E502D5-333F-6D67-DB53-FEC7CC9D472F}" dt="2022-01-27T00:15:13.347" v="434"/>
          <ac:spMkLst>
            <pc:docMk/>
            <pc:sldMk cId="1009932667" sldId="283"/>
            <ac:spMk id="37" creationId="{59CD3835-F730-4473-9BA3-D73AB3E86C28}"/>
          </ac:spMkLst>
        </pc:spChg>
        <pc:spChg chg="mod">
          <ac:chgData name="Gahagan, Shaun" userId="S::sgahagan@semprautilities.com::6d2f1907-0938-452c-8a93-60e77c57588f" providerId="AD" clId="Web-{03E502D5-333F-6D67-DB53-FEC7CC9D472F}" dt="2022-01-27T00:15:17.644" v="435"/>
          <ac:spMkLst>
            <pc:docMk/>
            <pc:sldMk cId="1009932667" sldId="283"/>
            <ac:spMk id="38" creationId="{CA921422-076C-462F-BB96-E320870A698F}"/>
          </ac:spMkLst>
        </pc:spChg>
        <pc:spChg chg="mod">
          <ac:chgData name="Gahagan, Shaun" userId="S::sgahagan@semprautilities.com::6d2f1907-0938-452c-8a93-60e77c57588f" providerId="AD" clId="Web-{03E502D5-333F-6D67-DB53-FEC7CC9D472F}" dt="2022-01-27T00:15:19.347" v="436"/>
          <ac:spMkLst>
            <pc:docMk/>
            <pc:sldMk cId="1009932667" sldId="283"/>
            <ac:spMk id="39" creationId="{8E38F1D8-3F1D-4449-88F9-76FE166A7152}"/>
          </ac:spMkLst>
        </pc:spChg>
        <pc:spChg chg="mod">
          <ac:chgData name="Gahagan, Shaun" userId="S::sgahagan@semprautilities.com::6d2f1907-0938-452c-8a93-60e77c57588f" providerId="AD" clId="Web-{03E502D5-333F-6D67-DB53-FEC7CC9D472F}" dt="2022-01-27T00:15:23.160" v="437"/>
          <ac:spMkLst>
            <pc:docMk/>
            <pc:sldMk cId="1009932667" sldId="283"/>
            <ac:spMk id="42" creationId="{E4C1426B-3672-4CF7-98BD-AEE5443D4981}"/>
          </ac:spMkLst>
        </pc:spChg>
        <pc:spChg chg="mod">
          <ac:chgData name="Gahagan, Shaun" userId="S::sgahagan@semprautilities.com::6d2f1907-0938-452c-8a93-60e77c57588f" providerId="AD" clId="Web-{03E502D5-333F-6D67-DB53-FEC7CC9D472F}" dt="2022-01-27T00:33:56.947" v="631"/>
          <ac:spMkLst>
            <pc:docMk/>
            <pc:sldMk cId="1009932667" sldId="283"/>
            <ac:spMk id="46" creationId="{99EAAD71-E153-4110-B5ED-A87BE4F3333D}"/>
          </ac:spMkLst>
        </pc:spChg>
        <pc:spChg chg="mod">
          <ac:chgData name="Gahagan, Shaun" userId="S::sgahagan@semprautilities.com::6d2f1907-0938-452c-8a93-60e77c57588f" providerId="AD" clId="Web-{03E502D5-333F-6D67-DB53-FEC7CC9D472F}" dt="2022-01-27T00:33:58.447" v="632"/>
          <ac:spMkLst>
            <pc:docMk/>
            <pc:sldMk cId="1009932667" sldId="283"/>
            <ac:spMk id="47" creationId="{94933F91-567A-4A62-8B84-341A193E1916}"/>
          </ac:spMkLst>
        </pc:spChg>
        <pc:spChg chg="mod">
          <ac:chgData name="Gahagan, Shaun" userId="S::sgahagan@semprautilities.com::6d2f1907-0938-452c-8a93-60e77c57588f" providerId="AD" clId="Web-{03E502D5-333F-6D67-DB53-FEC7CC9D472F}" dt="2022-01-27T00:33:19.322" v="628"/>
          <ac:spMkLst>
            <pc:docMk/>
            <pc:sldMk cId="1009932667" sldId="283"/>
            <ac:spMk id="48" creationId="{CB6C897F-DB83-4D12-8DA4-5D64E289E772}"/>
          </ac:spMkLst>
        </pc:spChg>
        <pc:spChg chg="mod">
          <ac:chgData name="Gahagan, Shaun" userId="S::sgahagan@semprautilities.com::6d2f1907-0938-452c-8a93-60e77c57588f" providerId="AD" clId="Web-{03E502D5-333F-6D67-DB53-FEC7CC9D472F}" dt="2022-01-27T00:34:04.510" v="633"/>
          <ac:spMkLst>
            <pc:docMk/>
            <pc:sldMk cId="1009932667" sldId="283"/>
            <ac:spMk id="49" creationId="{2727B5ED-6ABD-4F0B-B4EA-B69B76E3B3A3}"/>
          </ac:spMkLst>
        </pc:spChg>
        <pc:spChg chg="mod">
          <ac:chgData name="Gahagan, Shaun" userId="S::sgahagan@semprautilities.com::6d2f1907-0938-452c-8a93-60e77c57588f" providerId="AD" clId="Web-{03E502D5-333F-6D67-DB53-FEC7CC9D472F}" dt="2022-01-27T00:39:47.048" v="696"/>
          <ac:spMkLst>
            <pc:docMk/>
            <pc:sldMk cId="1009932667" sldId="283"/>
            <ac:spMk id="50" creationId="{12C59AFE-322A-465A-89B0-C2DED03E9E90}"/>
          </ac:spMkLst>
        </pc:spChg>
        <pc:spChg chg="mod">
          <ac:chgData name="Gahagan, Shaun" userId="S::sgahagan@semprautilities.com::6d2f1907-0938-452c-8a93-60e77c57588f" providerId="AD" clId="Web-{03E502D5-333F-6D67-DB53-FEC7CC9D472F}" dt="2022-01-27T00:39:51.158" v="697"/>
          <ac:spMkLst>
            <pc:docMk/>
            <pc:sldMk cId="1009932667" sldId="283"/>
            <ac:spMk id="51" creationId="{BEEFEA27-0271-4FB9-A5B3-852855B74D92}"/>
          </ac:spMkLst>
        </pc:spChg>
        <pc:spChg chg="mod">
          <ac:chgData name="Gahagan, Shaun" userId="S::sgahagan@semprautilities.com::6d2f1907-0938-452c-8a93-60e77c57588f" providerId="AD" clId="Web-{03E502D5-333F-6D67-DB53-FEC7CC9D472F}" dt="2022-01-27T00:39:53.658" v="698"/>
          <ac:spMkLst>
            <pc:docMk/>
            <pc:sldMk cId="1009932667" sldId="283"/>
            <ac:spMk id="52" creationId="{B5FD5905-21A5-4BAA-81C3-0CF7E984F8FE}"/>
          </ac:spMkLst>
        </pc:spChg>
        <pc:spChg chg="mod">
          <ac:chgData name="Gahagan, Shaun" userId="S::sgahagan@semprautilities.com::6d2f1907-0938-452c-8a93-60e77c57588f" providerId="AD" clId="Web-{03E502D5-333F-6D67-DB53-FEC7CC9D472F}" dt="2022-01-27T00:34:20.167" v="636"/>
          <ac:spMkLst>
            <pc:docMk/>
            <pc:sldMk cId="1009932667" sldId="283"/>
            <ac:spMk id="54" creationId="{289E0804-B903-4A88-848D-2A55293234F3}"/>
          </ac:spMkLst>
        </pc:spChg>
        <pc:spChg chg="mod">
          <ac:chgData name="Gahagan, Shaun" userId="S::sgahagan@semprautilities.com::6d2f1907-0938-452c-8a93-60e77c57588f" providerId="AD" clId="Web-{03E502D5-333F-6D67-DB53-FEC7CC9D472F}" dt="2022-01-27T00:33:42.963" v="630"/>
          <ac:spMkLst>
            <pc:docMk/>
            <pc:sldMk cId="1009932667" sldId="283"/>
            <ac:spMk id="55" creationId="{5F800EDB-03D9-4119-8E7A-1A1617FC9A9A}"/>
          </ac:spMkLst>
        </pc:spChg>
        <pc:spChg chg="mod">
          <ac:chgData name="Gahagan, Shaun" userId="S::sgahagan@semprautilities.com::6d2f1907-0938-452c-8a93-60e77c57588f" providerId="AD" clId="Web-{03E502D5-333F-6D67-DB53-FEC7CC9D472F}" dt="2022-01-27T00:34:17.057" v="635"/>
          <ac:spMkLst>
            <pc:docMk/>
            <pc:sldMk cId="1009932667" sldId="283"/>
            <ac:spMk id="57" creationId="{EFEAA72E-203C-439D-AABF-5BD77DC6B972}"/>
          </ac:spMkLst>
        </pc:spChg>
        <pc:spChg chg="mod">
          <ac:chgData name="Gahagan, Shaun" userId="S::sgahagan@semprautilities.com::6d2f1907-0938-452c-8a93-60e77c57588f" providerId="AD" clId="Web-{03E502D5-333F-6D67-DB53-FEC7CC9D472F}" dt="2022-01-27T00:34:15.026" v="634"/>
          <ac:spMkLst>
            <pc:docMk/>
            <pc:sldMk cId="1009932667" sldId="283"/>
            <ac:spMk id="58" creationId="{C4981A35-C4F7-410D-B9AB-079F09C9C91F}"/>
          </ac:spMkLst>
        </pc:spChg>
        <pc:spChg chg="mod">
          <ac:chgData name="Gahagan, Shaun" userId="S::sgahagan@semprautilities.com::6d2f1907-0938-452c-8a93-60e77c57588f" providerId="AD" clId="Web-{03E502D5-333F-6D67-DB53-FEC7CC9D472F}" dt="2022-01-27T00:33:29.291" v="629"/>
          <ac:spMkLst>
            <pc:docMk/>
            <pc:sldMk cId="1009932667" sldId="283"/>
            <ac:spMk id="59" creationId="{9A95674D-3050-4C0B-BFA5-9D448CA56877}"/>
          </ac:spMkLst>
        </pc:spChg>
        <pc:spChg chg="mod">
          <ac:chgData name="Gahagan, Shaun" userId="S::sgahagan@semprautilities.com::6d2f1907-0938-452c-8a93-60e77c57588f" providerId="AD" clId="Web-{03E502D5-333F-6D67-DB53-FEC7CC9D472F}" dt="2022-01-26T23:20:07.642" v="5"/>
          <ac:spMkLst>
            <pc:docMk/>
            <pc:sldMk cId="1009932667" sldId="283"/>
            <ac:spMk id="60" creationId="{8E08DA39-ABA2-4D96-BABC-C0B5E6BF1DE6}"/>
          </ac:spMkLst>
        </pc:spChg>
        <pc:spChg chg="mod">
          <ac:chgData name="Gahagan, Shaun" userId="S::sgahagan@semprautilities.com::6d2f1907-0938-452c-8a93-60e77c57588f" providerId="AD" clId="Web-{03E502D5-333F-6D67-DB53-FEC7CC9D472F}" dt="2022-01-27T00:13:50.892" v="427"/>
          <ac:spMkLst>
            <pc:docMk/>
            <pc:sldMk cId="1009932667" sldId="283"/>
            <ac:spMk id="80" creationId="{45BCFE07-22EE-44F7-B325-A8006D44F27D}"/>
          </ac:spMkLst>
        </pc:spChg>
        <pc:spChg chg="mod">
          <ac:chgData name="Gahagan, Shaun" userId="S::sgahagan@semprautilities.com::6d2f1907-0938-452c-8a93-60e77c57588f" providerId="AD" clId="Web-{03E502D5-333F-6D67-DB53-FEC7CC9D472F}" dt="2022-01-27T00:13:59.720" v="428"/>
          <ac:spMkLst>
            <pc:docMk/>
            <pc:sldMk cId="1009932667" sldId="283"/>
            <ac:spMk id="81" creationId="{CDDA2CB9-C7D3-4447-9E78-7AE7227ED643}"/>
          </ac:spMkLst>
        </pc:spChg>
        <pc:spChg chg="mod">
          <ac:chgData name="Gahagan, Shaun" userId="S::sgahagan@semprautilities.com::6d2f1907-0938-452c-8a93-60e77c57588f" providerId="AD" clId="Web-{03E502D5-333F-6D67-DB53-FEC7CC9D472F}" dt="2022-01-27T00:14:20.893" v="430"/>
          <ac:spMkLst>
            <pc:docMk/>
            <pc:sldMk cId="1009932667" sldId="283"/>
            <ac:spMk id="82" creationId="{5945C290-97F7-409C-8DB8-24A4B76E0BF8}"/>
          </ac:spMkLst>
        </pc:spChg>
        <pc:spChg chg="mod">
          <ac:chgData name="Gahagan, Shaun" userId="S::sgahagan@semprautilities.com::6d2f1907-0938-452c-8a93-60e77c57588f" providerId="AD" clId="Web-{03E502D5-333F-6D67-DB53-FEC7CC9D472F}" dt="2022-01-26T23:16:39.628" v="1"/>
          <ac:spMkLst>
            <pc:docMk/>
            <pc:sldMk cId="1009932667" sldId="283"/>
            <ac:spMk id="83" creationId="{1FCC8802-89C0-4B33-922C-06BFB0609A66}"/>
          </ac:spMkLst>
        </pc:spChg>
        <pc:spChg chg="mod">
          <ac:chgData name="Gahagan, Shaun" userId="S::sgahagan@semprautilities.com::6d2f1907-0938-452c-8a93-60e77c57588f" providerId="AD" clId="Web-{03E502D5-333F-6D67-DB53-FEC7CC9D472F}" dt="2022-01-27T00:14:15.533" v="429"/>
          <ac:spMkLst>
            <pc:docMk/>
            <pc:sldMk cId="1009932667" sldId="283"/>
            <ac:spMk id="84" creationId="{1966F4E3-37B2-488B-AE11-5C039717364F}"/>
          </ac:spMkLst>
        </pc:spChg>
        <pc:spChg chg="mod">
          <ac:chgData name="Gahagan, Shaun" userId="S::sgahagan@semprautilities.com::6d2f1907-0938-452c-8a93-60e77c57588f" providerId="AD" clId="Web-{03E502D5-333F-6D67-DB53-FEC7CC9D472F}" dt="2022-01-27T00:14:35.393" v="431"/>
          <ac:spMkLst>
            <pc:docMk/>
            <pc:sldMk cId="1009932667" sldId="283"/>
            <ac:spMk id="87" creationId="{0FC80A3E-D7B1-49E3-8497-81077907DDBE}"/>
          </ac:spMkLst>
        </pc:spChg>
        <pc:spChg chg="mod">
          <ac:chgData name="Gahagan, Shaun" userId="S::sgahagan@semprautilities.com::6d2f1907-0938-452c-8a93-60e77c57588f" providerId="AD" clId="Web-{03E502D5-333F-6D67-DB53-FEC7CC9D472F}" dt="2022-01-27T00:14:52.659" v="432"/>
          <ac:spMkLst>
            <pc:docMk/>
            <pc:sldMk cId="1009932667" sldId="283"/>
            <ac:spMk id="90" creationId="{3CEBC863-36AD-43E2-AAC5-8D80643DDE86}"/>
          </ac:spMkLst>
        </pc:spChg>
      </pc:sldChg>
      <pc:sldChg chg="modSp">
        <pc:chgData name="Gahagan, Shaun" userId="S::sgahagan@semprautilities.com::6d2f1907-0938-452c-8a93-60e77c57588f" providerId="AD" clId="Web-{03E502D5-333F-6D67-DB53-FEC7CC9D472F}" dt="2022-01-27T00:12:31.219" v="426" actId="20577"/>
        <pc:sldMkLst>
          <pc:docMk/>
          <pc:sldMk cId="725869295" sldId="285"/>
        </pc:sldMkLst>
        <pc:spChg chg="mod">
          <ac:chgData name="Gahagan, Shaun" userId="S::sgahagan@semprautilities.com::6d2f1907-0938-452c-8a93-60e77c57588f" providerId="AD" clId="Web-{03E502D5-333F-6D67-DB53-FEC7CC9D472F}" dt="2022-01-27T00:07:33.353" v="273"/>
          <ac:spMkLst>
            <pc:docMk/>
            <pc:sldMk cId="725869295" sldId="285"/>
            <ac:spMk id="4" creationId="{99C49FCF-12AB-4816-89CB-0A3200475DB8}"/>
          </ac:spMkLst>
        </pc:spChg>
        <pc:spChg chg="mod">
          <ac:chgData name="Gahagan, Shaun" userId="S::sgahagan@semprautilities.com::6d2f1907-0938-452c-8a93-60e77c57588f" providerId="AD" clId="Web-{03E502D5-333F-6D67-DB53-FEC7CC9D472F}" dt="2022-01-27T00:07:30.791" v="272" actId="20577"/>
          <ac:spMkLst>
            <pc:docMk/>
            <pc:sldMk cId="725869295" sldId="285"/>
            <ac:spMk id="5" creationId="{9C532F76-772D-4D77-8134-5358662E83A4}"/>
          </ac:spMkLst>
        </pc:spChg>
        <pc:spChg chg="mod">
          <ac:chgData name="Gahagan, Shaun" userId="S::sgahagan@semprautilities.com::6d2f1907-0938-452c-8a93-60e77c57588f" providerId="AD" clId="Web-{03E502D5-333F-6D67-DB53-FEC7CC9D472F}" dt="2022-01-27T00:08:18.526" v="300"/>
          <ac:spMkLst>
            <pc:docMk/>
            <pc:sldMk cId="725869295" sldId="285"/>
            <ac:spMk id="6" creationId="{6F09CCD7-27CC-42F3-A396-679C6AFF9C17}"/>
          </ac:spMkLst>
        </pc:spChg>
        <pc:spChg chg="mod">
          <ac:chgData name="Gahagan, Shaun" userId="S::sgahagan@semprautilities.com::6d2f1907-0938-452c-8a93-60e77c57588f" providerId="AD" clId="Web-{03E502D5-333F-6D67-DB53-FEC7CC9D472F}" dt="2022-01-27T00:08:11.573" v="299" actId="20577"/>
          <ac:spMkLst>
            <pc:docMk/>
            <pc:sldMk cId="725869295" sldId="285"/>
            <ac:spMk id="7" creationId="{4D1E2711-59C9-4774-AD8E-07B8CCE7190B}"/>
          </ac:spMkLst>
        </pc:spChg>
        <pc:spChg chg="mod">
          <ac:chgData name="Gahagan, Shaun" userId="S::sgahagan@semprautilities.com::6d2f1907-0938-452c-8a93-60e77c57588f" providerId="AD" clId="Web-{03E502D5-333F-6D67-DB53-FEC7CC9D472F}" dt="2022-01-27T00:08:52.574" v="307"/>
          <ac:spMkLst>
            <pc:docMk/>
            <pc:sldMk cId="725869295" sldId="285"/>
            <ac:spMk id="10" creationId="{27927A86-7DB4-4564-82DC-3B99FA0F0ABB}"/>
          </ac:spMkLst>
        </pc:spChg>
        <pc:spChg chg="mod">
          <ac:chgData name="Gahagan, Shaun" userId="S::sgahagan@semprautilities.com::6d2f1907-0938-452c-8a93-60e77c57588f" providerId="AD" clId="Web-{03E502D5-333F-6D67-DB53-FEC7CC9D472F}" dt="2022-01-27T00:09:01.543" v="317" actId="20577"/>
          <ac:spMkLst>
            <pc:docMk/>
            <pc:sldMk cId="725869295" sldId="285"/>
            <ac:spMk id="11" creationId="{0BFC3895-D9B4-4983-B379-0345246C050E}"/>
          </ac:spMkLst>
        </pc:spChg>
        <pc:spChg chg="mod">
          <ac:chgData name="Gahagan, Shaun" userId="S::sgahagan@semprautilities.com::6d2f1907-0938-452c-8a93-60e77c57588f" providerId="AD" clId="Web-{03E502D5-333F-6D67-DB53-FEC7CC9D472F}" dt="2022-01-27T00:10:28.716" v="367"/>
          <ac:spMkLst>
            <pc:docMk/>
            <pc:sldMk cId="725869295" sldId="285"/>
            <ac:spMk id="12" creationId="{02A108A2-17FB-47C4-943B-83D535786F45}"/>
          </ac:spMkLst>
        </pc:spChg>
        <pc:spChg chg="mod">
          <ac:chgData name="Gahagan, Shaun" userId="S::sgahagan@semprautilities.com::6d2f1907-0938-452c-8a93-60e77c57588f" providerId="AD" clId="Web-{03E502D5-333F-6D67-DB53-FEC7CC9D472F}" dt="2022-01-27T00:10:22.841" v="366" actId="20577"/>
          <ac:spMkLst>
            <pc:docMk/>
            <pc:sldMk cId="725869295" sldId="285"/>
            <ac:spMk id="13" creationId="{B1F50C0D-DA1D-443A-BCFB-6FAA4F53597F}"/>
          </ac:spMkLst>
        </pc:spChg>
        <pc:spChg chg="mod">
          <ac:chgData name="Gahagan, Shaun" userId="S::sgahagan@semprautilities.com::6d2f1907-0938-452c-8a93-60e77c57588f" providerId="AD" clId="Web-{03E502D5-333F-6D67-DB53-FEC7CC9D472F}" dt="2022-01-27T00:11:05.342" v="389"/>
          <ac:spMkLst>
            <pc:docMk/>
            <pc:sldMk cId="725869295" sldId="285"/>
            <ac:spMk id="14" creationId="{7687199B-4E72-4368-BA09-0F68BAFC662B}"/>
          </ac:spMkLst>
        </pc:spChg>
        <pc:spChg chg="mod">
          <ac:chgData name="Gahagan, Shaun" userId="S::sgahagan@semprautilities.com::6d2f1907-0938-452c-8a93-60e77c57588f" providerId="AD" clId="Web-{03E502D5-333F-6D67-DB53-FEC7CC9D472F}" dt="2022-01-27T00:10:59.967" v="388" actId="20577"/>
          <ac:spMkLst>
            <pc:docMk/>
            <pc:sldMk cId="725869295" sldId="285"/>
            <ac:spMk id="15" creationId="{02BDF741-41E8-44C0-941C-4BC3C28BFACD}"/>
          </ac:spMkLst>
        </pc:spChg>
        <pc:spChg chg="mod">
          <ac:chgData name="Gahagan, Shaun" userId="S::sgahagan@semprautilities.com::6d2f1907-0938-452c-8a93-60e77c57588f" providerId="AD" clId="Web-{03E502D5-333F-6D67-DB53-FEC7CC9D472F}" dt="2022-01-27T00:11:19.420" v="391" actId="20577"/>
          <ac:spMkLst>
            <pc:docMk/>
            <pc:sldMk cId="725869295" sldId="285"/>
            <ac:spMk id="16" creationId="{A9E40C4F-36B9-4781-B98A-3D88AE9223FF}"/>
          </ac:spMkLst>
        </pc:spChg>
        <pc:spChg chg="mod">
          <ac:chgData name="Gahagan, Shaun" userId="S::sgahagan@semprautilities.com::6d2f1907-0938-452c-8a93-60e77c57588f" providerId="AD" clId="Web-{03E502D5-333F-6D67-DB53-FEC7CC9D472F}" dt="2022-01-27T00:11:47.827" v="416" actId="20577"/>
          <ac:spMkLst>
            <pc:docMk/>
            <pc:sldMk cId="725869295" sldId="285"/>
            <ac:spMk id="17" creationId="{37D2FA60-317B-4DDB-9999-CD0C1AB7DAFF}"/>
          </ac:spMkLst>
        </pc:spChg>
        <pc:spChg chg="mod">
          <ac:chgData name="Gahagan, Shaun" userId="S::sgahagan@semprautilities.com::6d2f1907-0938-452c-8a93-60e77c57588f" providerId="AD" clId="Web-{03E502D5-333F-6D67-DB53-FEC7CC9D472F}" dt="2022-01-27T00:11:52.655" v="418" actId="20577"/>
          <ac:spMkLst>
            <pc:docMk/>
            <pc:sldMk cId="725869295" sldId="285"/>
            <ac:spMk id="18" creationId="{65338BEF-C7E2-4DE0-B32D-8848AA2C7D25}"/>
          </ac:spMkLst>
        </pc:spChg>
        <pc:spChg chg="mod">
          <ac:chgData name="Gahagan, Shaun" userId="S::sgahagan@semprautilities.com::6d2f1907-0938-452c-8a93-60e77c57588f" providerId="AD" clId="Web-{03E502D5-333F-6D67-DB53-FEC7CC9D472F}" dt="2022-01-27T00:12:31.219" v="426" actId="20577"/>
          <ac:spMkLst>
            <pc:docMk/>
            <pc:sldMk cId="725869295" sldId="285"/>
            <ac:spMk id="19" creationId="{2C0C56E4-308C-40A3-8FA2-91427FDA7AA0}"/>
          </ac:spMkLst>
        </pc:spChg>
      </pc:sldChg>
      <pc:sldChg chg="modSp">
        <pc:chgData name="Gahagan, Shaun" userId="S::sgahagan@semprautilities.com::6d2f1907-0938-452c-8a93-60e77c57588f" providerId="AD" clId="Web-{03E502D5-333F-6D67-DB53-FEC7CC9D472F}" dt="2022-01-27T00:33:10.009" v="627" actId="20577"/>
        <pc:sldMkLst>
          <pc:docMk/>
          <pc:sldMk cId="2142829936" sldId="286"/>
        </pc:sldMkLst>
        <pc:spChg chg="mod">
          <ac:chgData name="Gahagan, Shaun" userId="S::sgahagan@semprautilities.com::6d2f1907-0938-452c-8a93-60e77c57588f" providerId="AD" clId="Web-{03E502D5-333F-6D67-DB53-FEC7CC9D472F}" dt="2022-01-27T00:29:25.661" v="598"/>
          <ac:spMkLst>
            <pc:docMk/>
            <pc:sldMk cId="2142829936" sldId="286"/>
            <ac:spMk id="25" creationId="{7A0495A3-5551-4AD4-8544-EDDFE8A31D2F}"/>
          </ac:spMkLst>
        </pc:spChg>
        <pc:spChg chg="mod">
          <ac:chgData name="Gahagan, Shaun" userId="S::sgahagan@semprautilities.com::6d2f1907-0938-452c-8a93-60e77c57588f" providerId="AD" clId="Web-{03E502D5-333F-6D67-DB53-FEC7CC9D472F}" dt="2022-01-27T00:28:58.848" v="570" actId="20577"/>
          <ac:spMkLst>
            <pc:docMk/>
            <pc:sldMk cId="2142829936" sldId="286"/>
            <ac:spMk id="26" creationId="{3CF194A9-1E0C-4146-84C7-C58C670A3752}"/>
          </ac:spMkLst>
        </pc:spChg>
        <pc:spChg chg="mod">
          <ac:chgData name="Gahagan, Shaun" userId="S::sgahagan@semprautilities.com::6d2f1907-0938-452c-8a93-60e77c57588f" providerId="AD" clId="Web-{03E502D5-333F-6D67-DB53-FEC7CC9D472F}" dt="2022-01-27T00:29:24.770" v="597" actId="20577"/>
          <ac:spMkLst>
            <pc:docMk/>
            <pc:sldMk cId="2142829936" sldId="286"/>
            <ac:spMk id="28" creationId="{B4919C30-8CE8-4880-AB42-77EDEF42A5F8}"/>
          </ac:spMkLst>
        </pc:spChg>
        <pc:spChg chg="mod">
          <ac:chgData name="Gahagan, Shaun" userId="S::sgahagan@semprautilities.com::6d2f1907-0938-452c-8a93-60e77c57588f" providerId="AD" clId="Web-{03E502D5-333F-6D67-DB53-FEC7CC9D472F}" dt="2022-01-27T00:32:56.493" v="617"/>
          <ac:spMkLst>
            <pc:docMk/>
            <pc:sldMk cId="2142829936" sldId="286"/>
            <ac:spMk id="31" creationId="{E3A933E4-3188-45C4-96E4-0D556902FB8C}"/>
          </ac:spMkLst>
        </pc:spChg>
        <pc:spChg chg="mod">
          <ac:chgData name="Gahagan, Shaun" userId="S::sgahagan@semprautilities.com::6d2f1907-0938-452c-8a93-60e77c57588f" providerId="AD" clId="Web-{03E502D5-333F-6D67-DB53-FEC7CC9D472F}" dt="2022-01-27T00:33:10.009" v="627" actId="20577"/>
          <ac:spMkLst>
            <pc:docMk/>
            <pc:sldMk cId="2142829936" sldId="286"/>
            <ac:spMk id="34" creationId="{D8059597-9D41-420E-9A9D-606E53F827BE}"/>
          </ac:spMkLst>
        </pc:spChg>
        <pc:spChg chg="mod">
          <ac:chgData name="Gahagan, Shaun" userId="S::sgahagan@semprautilities.com::6d2f1907-0938-452c-8a93-60e77c57588f" providerId="AD" clId="Web-{03E502D5-333F-6D67-DB53-FEC7CC9D472F}" dt="2022-01-27T00:30:02.771" v="608"/>
          <ac:spMkLst>
            <pc:docMk/>
            <pc:sldMk cId="2142829936" sldId="286"/>
            <ac:spMk id="37" creationId="{5F7F9231-A0E3-4540-9699-8C2D45AAC2AA}"/>
          </ac:spMkLst>
        </pc:spChg>
        <pc:spChg chg="mod">
          <ac:chgData name="Gahagan, Shaun" userId="S::sgahagan@semprautilities.com::6d2f1907-0938-452c-8a93-60e77c57588f" providerId="AD" clId="Web-{03E502D5-333F-6D67-DB53-FEC7CC9D472F}" dt="2022-01-27T00:29:59.677" v="607" actId="20577"/>
          <ac:spMkLst>
            <pc:docMk/>
            <pc:sldMk cId="2142829936" sldId="286"/>
            <ac:spMk id="40" creationId="{CB709979-CFDB-4924-BB7B-327695FE285A}"/>
          </ac:spMkLst>
        </pc:spChg>
      </pc:sldChg>
      <pc:sldChg chg="modSp add replId">
        <pc:chgData name="Gahagan, Shaun" userId="S::sgahagan@semprautilities.com::6d2f1907-0938-452c-8a93-60e77c57588f" providerId="AD" clId="Web-{03E502D5-333F-6D67-DB53-FEC7CC9D472F}" dt="2022-01-27T00:55:45.864" v="1116" actId="20577"/>
        <pc:sldMkLst>
          <pc:docMk/>
          <pc:sldMk cId="2768304145" sldId="287"/>
        </pc:sldMkLst>
        <pc:spChg chg="mod">
          <ac:chgData name="Gahagan, Shaun" userId="S::sgahagan@semprautilities.com::6d2f1907-0938-452c-8a93-60e77c57588f" providerId="AD" clId="Web-{03E502D5-333F-6D67-DB53-FEC7CC9D472F}" dt="2022-01-27T00:50:26.374" v="971" actId="20577"/>
          <ac:spMkLst>
            <pc:docMk/>
            <pc:sldMk cId="2768304145" sldId="287"/>
            <ac:spMk id="4" creationId="{576A0EF6-FC56-4980-8160-B78B5082D3EE}"/>
          </ac:spMkLst>
        </pc:spChg>
        <pc:spChg chg="mod">
          <ac:chgData name="Gahagan, Shaun" userId="S::sgahagan@semprautilities.com::6d2f1907-0938-452c-8a93-60e77c57588f" providerId="AD" clId="Web-{03E502D5-333F-6D67-DB53-FEC7CC9D472F}" dt="2022-01-27T00:51:18.468" v="992" actId="20577"/>
          <ac:spMkLst>
            <pc:docMk/>
            <pc:sldMk cId="2768304145" sldId="287"/>
            <ac:spMk id="6" creationId="{E9448B97-F3DF-4F75-A691-70782F286B15}"/>
          </ac:spMkLst>
        </pc:spChg>
        <pc:spChg chg="mod">
          <ac:chgData name="Gahagan, Shaun" userId="S::sgahagan@semprautilities.com::6d2f1907-0938-452c-8a93-60e77c57588f" providerId="AD" clId="Web-{03E502D5-333F-6D67-DB53-FEC7CC9D472F}" dt="2022-01-27T00:51:30.562" v="1009" actId="20577"/>
          <ac:spMkLst>
            <pc:docMk/>
            <pc:sldMk cId="2768304145" sldId="287"/>
            <ac:spMk id="7" creationId="{F5D8D45A-7CE9-4761-9182-B97DD68025CF}"/>
          </ac:spMkLst>
        </pc:spChg>
        <pc:spChg chg="mod">
          <ac:chgData name="Gahagan, Shaun" userId="S::sgahagan@semprautilities.com::6d2f1907-0938-452c-8a93-60e77c57588f" providerId="AD" clId="Web-{03E502D5-333F-6D67-DB53-FEC7CC9D472F}" dt="2022-01-27T00:52:17.501" v="1023" actId="20577"/>
          <ac:spMkLst>
            <pc:docMk/>
            <pc:sldMk cId="2768304145" sldId="287"/>
            <ac:spMk id="9" creationId="{99823504-AE43-4E2D-B112-B98CC22F8C4B}"/>
          </ac:spMkLst>
        </pc:spChg>
        <pc:spChg chg="mod">
          <ac:chgData name="Gahagan, Shaun" userId="S::sgahagan@semprautilities.com::6d2f1907-0938-452c-8a93-60e77c57588f" providerId="AD" clId="Web-{03E502D5-333F-6D67-DB53-FEC7CC9D472F}" dt="2022-01-27T00:55:45.864" v="1116" actId="20577"/>
          <ac:spMkLst>
            <pc:docMk/>
            <pc:sldMk cId="2768304145" sldId="287"/>
            <ac:spMk id="12" creationId="{27201175-530C-4A46-ACE7-7E672878B991}"/>
          </ac:spMkLst>
        </pc:spChg>
        <pc:spChg chg="mod">
          <ac:chgData name="Gahagan, Shaun" userId="S::sgahagan@semprautilities.com::6d2f1907-0938-452c-8a93-60e77c57588f" providerId="AD" clId="Web-{03E502D5-333F-6D67-DB53-FEC7CC9D472F}" dt="2022-01-27T00:53:05.705" v="1043" actId="20577"/>
          <ac:spMkLst>
            <pc:docMk/>
            <pc:sldMk cId="2768304145" sldId="287"/>
            <ac:spMk id="16" creationId="{25E2725E-3122-4C16-A326-3F463BA29572}"/>
          </ac:spMkLst>
        </pc:spChg>
      </pc:sldChg>
      <pc:sldChg chg="addSp delSp modSp add replId">
        <pc:chgData name="Gahagan, Shaun" userId="S::sgahagan@semprautilities.com::6d2f1907-0938-452c-8a93-60e77c57588f" providerId="AD" clId="Web-{03E502D5-333F-6D67-DB53-FEC7CC9D472F}" dt="2022-01-27T01:02:22.575" v="1209" actId="20577"/>
        <pc:sldMkLst>
          <pc:docMk/>
          <pc:sldMk cId="2961564794" sldId="288"/>
        </pc:sldMkLst>
        <pc:spChg chg="add del mod">
          <ac:chgData name="Gahagan, Shaun" userId="S::sgahagan@semprautilities.com::6d2f1907-0938-452c-8a93-60e77c57588f" providerId="AD" clId="Web-{03E502D5-333F-6D67-DB53-FEC7CC9D472F}" dt="2022-01-27T00:49:50.295" v="954"/>
          <ac:spMkLst>
            <pc:docMk/>
            <pc:sldMk cId="2961564794" sldId="288"/>
            <ac:spMk id="3" creationId="{9DF2346F-E3B8-4C6C-BC5A-3E7D56D0545D}"/>
          </ac:spMkLst>
        </pc:spChg>
        <pc:spChg chg="mod">
          <ac:chgData name="Gahagan, Shaun" userId="S::sgahagan@semprautilities.com::6d2f1907-0938-452c-8a93-60e77c57588f" providerId="AD" clId="Web-{03E502D5-333F-6D67-DB53-FEC7CC9D472F}" dt="2022-01-27T00:58:17.727" v="1126" actId="20577"/>
          <ac:spMkLst>
            <pc:docMk/>
            <pc:sldMk cId="2961564794" sldId="288"/>
            <ac:spMk id="4" creationId="{576A0EF6-FC56-4980-8160-B78B5082D3EE}"/>
          </ac:spMkLst>
        </pc:spChg>
        <pc:spChg chg="mod">
          <ac:chgData name="Gahagan, Shaun" userId="S::sgahagan@semprautilities.com::6d2f1907-0938-452c-8a93-60e77c57588f" providerId="AD" clId="Web-{03E502D5-333F-6D67-DB53-FEC7CC9D472F}" dt="2022-01-27T01:00:46.698" v="1135" actId="20577"/>
          <ac:spMkLst>
            <pc:docMk/>
            <pc:sldMk cId="2961564794" sldId="288"/>
            <ac:spMk id="6" creationId="{E9448B97-F3DF-4F75-A691-70782F286B15}"/>
          </ac:spMkLst>
        </pc:spChg>
        <pc:spChg chg="mod">
          <ac:chgData name="Gahagan, Shaun" userId="S::sgahagan@semprautilities.com::6d2f1907-0938-452c-8a93-60e77c57588f" providerId="AD" clId="Web-{03E502D5-333F-6D67-DB53-FEC7CC9D472F}" dt="2022-01-27T01:02:22.575" v="1209" actId="20577"/>
          <ac:spMkLst>
            <pc:docMk/>
            <pc:sldMk cId="2961564794" sldId="288"/>
            <ac:spMk id="7" creationId="{F5D8D45A-7CE9-4761-9182-B97DD68025CF}"/>
          </ac:spMkLst>
        </pc:spChg>
        <pc:spChg chg="del mod">
          <ac:chgData name="Gahagan, Shaun" userId="S::sgahagan@semprautilities.com::6d2f1907-0938-452c-8a93-60e77c57588f" providerId="AD" clId="Web-{03E502D5-333F-6D67-DB53-FEC7CC9D472F}" dt="2022-01-27T00:49:49.185" v="953"/>
          <ac:spMkLst>
            <pc:docMk/>
            <pc:sldMk cId="2961564794" sldId="288"/>
            <ac:spMk id="9" creationId="{99823504-AE43-4E2D-B112-B98CC22F8C4B}"/>
          </ac:spMkLst>
        </pc:spChg>
        <pc:spChg chg="del">
          <ac:chgData name="Gahagan, Shaun" userId="S::sgahagan@semprautilities.com::6d2f1907-0938-452c-8a93-60e77c57588f" providerId="AD" clId="Web-{03E502D5-333F-6D67-DB53-FEC7CC9D472F}" dt="2022-01-27T00:49:47.670" v="951"/>
          <ac:spMkLst>
            <pc:docMk/>
            <pc:sldMk cId="2961564794" sldId="288"/>
            <ac:spMk id="12" creationId="{27201175-530C-4A46-ACE7-7E672878B991}"/>
          </ac:spMkLst>
        </pc:spChg>
        <pc:spChg chg="del">
          <ac:chgData name="Gahagan, Shaun" userId="S::sgahagan@semprautilities.com::6d2f1907-0938-452c-8a93-60e77c57588f" providerId="AD" clId="Web-{03E502D5-333F-6D67-DB53-FEC7CC9D472F}" dt="2022-01-27T00:49:46.045" v="950"/>
          <ac:spMkLst>
            <pc:docMk/>
            <pc:sldMk cId="2961564794" sldId="288"/>
            <ac:spMk id="16" creationId="{25E2725E-3122-4C16-A326-3F463BA29572}"/>
          </ac:spMkLst>
        </pc:spChg>
      </pc:sldChg>
    </pc:docChg>
  </pc:docChgLst>
  <pc:docChgLst>
    <pc:chgData name="Gahagan, Shaun" userId="S::sgahagan@semprautilities.com::6d2f1907-0938-452c-8a93-60e77c57588f" providerId="AD" clId="Web-{C21FEBD1-04BB-7431-73A5-92CDE90B07C7}"/>
    <pc:docChg chg="">
      <pc:chgData name="Gahagan, Shaun" userId="S::sgahagan@semprautilities.com::6d2f1907-0938-452c-8a93-60e77c57588f" providerId="AD" clId="Web-{C21FEBD1-04BB-7431-73A5-92CDE90B07C7}" dt="2021-10-15T19:44:38.496" v="2"/>
      <pc:docMkLst>
        <pc:docMk/>
      </pc:docMkLst>
      <pc:sldChg chg="addCm">
        <pc:chgData name="Gahagan, Shaun" userId="S::sgahagan@semprautilities.com::6d2f1907-0938-452c-8a93-60e77c57588f" providerId="AD" clId="Web-{C21FEBD1-04BB-7431-73A5-92CDE90B07C7}" dt="2021-10-15T19:44:38.496" v="2"/>
        <pc:sldMkLst>
          <pc:docMk/>
          <pc:sldMk cId="4166878319" sldId="281"/>
        </pc:sldMkLst>
      </pc:sldChg>
    </pc:docChg>
  </pc:docChgLst>
  <pc:docChgLst>
    <pc:chgData name="Gahagan, Shaun" userId="S::sgahagan@semprautilities.com::6d2f1907-0938-452c-8a93-60e77c57588f" providerId="AD" clId="Web-{E3DC7ADD-F3A3-BE18-9FEE-9910FBED43E5}"/>
    <pc:docChg chg="modSld">
      <pc:chgData name="Gahagan, Shaun" userId="S::sgahagan@semprautilities.com::6d2f1907-0938-452c-8a93-60e77c57588f" providerId="AD" clId="Web-{E3DC7ADD-F3A3-BE18-9FEE-9910FBED43E5}" dt="2022-01-28T17:27:55.836" v="297" actId="20577"/>
      <pc:docMkLst>
        <pc:docMk/>
      </pc:docMkLst>
      <pc:sldChg chg="modSp">
        <pc:chgData name="Gahagan, Shaun" userId="S::sgahagan@semprautilities.com::6d2f1907-0938-452c-8a93-60e77c57588f" providerId="AD" clId="Web-{E3DC7ADD-F3A3-BE18-9FEE-9910FBED43E5}" dt="2022-01-28T17:12:22.080" v="1" actId="1076"/>
        <pc:sldMkLst>
          <pc:docMk/>
          <pc:sldMk cId="3227588705" sldId="275"/>
        </pc:sldMkLst>
        <pc:spChg chg="mod">
          <ac:chgData name="Gahagan, Shaun" userId="S::sgahagan@semprautilities.com::6d2f1907-0938-452c-8a93-60e77c57588f" providerId="AD" clId="Web-{E3DC7ADD-F3A3-BE18-9FEE-9910FBED43E5}" dt="2022-01-28T17:12:22.080" v="1" actId="1076"/>
          <ac:spMkLst>
            <pc:docMk/>
            <pc:sldMk cId="3227588705" sldId="275"/>
            <ac:spMk id="12" creationId="{27201175-530C-4A46-ACE7-7E672878B991}"/>
          </ac:spMkLst>
        </pc:spChg>
      </pc:sldChg>
      <pc:sldChg chg="modSp">
        <pc:chgData name="Gahagan, Shaun" userId="S::sgahagan@semprautilities.com::6d2f1907-0938-452c-8a93-60e77c57588f" providerId="AD" clId="Web-{E3DC7ADD-F3A3-BE18-9FEE-9910FBED43E5}" dt="2022-01-28T17:18:14.369" v="3" actId="20577"/>
        <pc:sldMkLst>
          <pc:docMk/>
          <pc:sldMk cId="4166878319" sldId="281"/>
        </pc:sldMkLst>
        <pc:spChg chg="mod">
          <ac:chgData name="Gahagan, Shaun" userId="S::sgahagan@semprautilities.com::6d2f1907-0938-452c-8a93-60e77c57588f" providerId="AD" clId="Web-{E3DC7ADD-F3A3-BE18-9FEE-9910FBED43E5}" dt="2022-01-28T17:18:14.369" v="3" actId="20577"/>
          <ac:spMkLst>
            <pc:docMk/>
            <pc:sldMk cId="4166878319" sldId="281"/>
            <ac:spMk id="48" creationId="{F0C60808-AB76-44CA-A62E-B934E6F3E9BE}"/>
          </ac:spMkLst>
        </pc:spChg>
      </pc:sldChg>
      <pc:sldChg chg="modSp">
        <pc:chgData name="Gahagan, Shaun" userId="S::sgahagan@semprautilities.com::6d2f1907-0938-452c-8a93-60e77c57588f" providerId="AD" clId="Web-{E3DC7ADD-F3A3-BE18-9FEE-9910FBED43E5}" dt="2022-01-28T17:27:55.836" v="297" actId="20577"/>
        <pc:sldMkLst>
          <pc:docMk/>
          <pc:sldMk cId="2768304145" sldId="287"/>
        </pc:sldMkLst>
        <pc:spChg chg="mod">
          <ac:chgData name="Gahagan, Shaun" userId="S::sgahagan@semprautilities.com::6d2f1907-0938-452c-8a93-60e77c57588f" providerId="AD" clId="Web-{E3DC7ADD-F3A3-BE18-9FEE-9910FBED43E5}" dt="2022-01-28T17:27:55.836" v="297" actId="20577"/>
          <ac:spMkLst>
            <pc:docMk/>
            <pc:sldMk cId="2768304145" sldId="287"/>
            <ac:spMk id="7" creationId="{F5D8D45A-7CE9-4761-9182-B97DD68025CF}"/>
          </ac:spMkLst>
        </pc:spChg>
      </pc:sldChg>
    </pc:docChg>
  </pc:docChgLst>
  <pc:docChgLst>
    <pc:chgData name="Bertolini, Crystal A" userId="S::cbertoli@sdge.com::2bdc80e3-bc7b-4c93-8b7a-6afad63e179f" providerId="AD" clId="Web-{CADF1430-DEFF-F6E8-66CD-A076FB565567}"/>
    <pc:docChg chg="modSld">
      <pc:chgData name="Bertolini, Crystal A" userId="S::cbertoli@sdge.com::2bdc80e3-bc7b-4c93-8b7a-6afad63e179f" providerId="AD" clId="Web-{CADF1430-DEFF-F6E8-66CD-A076FB565567}" dt="2022-01-13T21:13:33.390" v="15"/>
      <pc:docMkLst>
        <pc:docMk/>
      </pc:docMkLst>
      <pc:sldChg chg="modSp">
        <pc:chgData name="Bertolini, Crystal A" userId="S::cbertoli@sdge.com::2bdc80e3-bc7b-4c93-8b7a-6afad63e179f" providerId="AD" clId="Web-{CADF1430-DEFF-F6E8-66CD-A076FB565567}" dt="2022-01-13T21:12:44.842" v="10" actId="20577"/>
        <pc:sldMkLst>
          <pc:docMk/>
          <pc:sldMk cId="2866931968" sldId="256"/>
        </pc:sldMkLst>
        <pc:spChg chg="mod">
          <ac:chgData name="Bertolini, Crystal A" userId="S::cbertoli@sdge.com::2bdc80e3-bc7b-4c93-8b7a-6afad63e179f" providerId="AD" clId="Web-{CADF1430-DEFF-F6E8-66CD-A076FB565567}" dt="2022-01-13T21:12:44.842" v="10" actId="20577"/>
          <ac:spMkLst>
            <pc:docMk/>
            <pc:sldMk cId="2866931968" sldId="256"/>
            <ac:spMk id="3" creationId="{056AD743-7D8E-4F67-A7CD-E22126223749}"/>
          </ac:spMkLst>
        </pc:spChg>
      </pc:sldChg>
      <pc:sldChg chg="addSp delSp modSp">
        <pc:chgData name="Bertolini, Crystal A" userId="S::cbertoli@sdge.com::2bdc80e3-bc7b-4c93-8b7a-6afad63e179f" providerId="AD" clId="Web-{CADF1430-DEFF-F6E8-66CD-A076FB565567}" dt="2022-01-13T21:13:33.390" v="15"/>
        <pc:sldMkLst>
          <pc:docMk/>
          <pc:sldMk cId="3917203100" sldId="279"/>
        </pc:sldMkLst>
        <pc:spChg chg="add del">
          <ac:chgData name="Bertolini, Crystal A" userId="S::cbertoli@sdge.com::2bdc80e3-bc7b-4c93-8b7a-6afad63e179f" providerId="AD" clId="Web-{CADF1430-DEFF-F6E8-66CD-A076FB565567}" dt="2022-01-13T21:13:33.390" v="15"/>
          <ac:spMkLst>
            <pc:docMk/>
            <pc:sldMk cId="3917203100" sldId="279"/>
            <ac:spMk id="21" creationId="{A4D2136C-BD36-4501-ADF4-9E9EC3B1AEE9}"/>
          </ac:spMkLst>
        </pc:spChg>
        <pc:spChg chg="add del mod">
          <ac:chgData name="Bertolini, Crystal A" userId="S::cbertoli@sdge.com::2bdc80e3-bc7b-4c93-8b7a-6afad63e179f" providerId="AD" clId="Web-{CADF1430-DEFF-F6E8-66CD-A076FB565567}" dt="2022-01-13T21:13:31.312" v="14"/>
          <ac:spMkLst>
            <pc:docMk/>
            <pc:sldMk cId="3917203100" sldId="279"/>
            <ac:spMk id="22" creationId="{60388BB4-04A8-4A80-90BD-394A7B33EFFC}"/>
          </ac:spMkLst>
        </pc:spChg>
      </pc:sldChg>
    </pc:docChg>
  </pc:docChgLst>
  <pc:docChgLst>
    <pc:chgData name="Hom, Jason" userId="29fa4dc9-fbb0-4f47-90fe-c382f53cc0cd" providerId="ADAL" clId="{8F52BB73-8AC4-446D-AF2B-7A65C3C0CB20}"/>
    <pc:docChg chg="modSld">
      <pc:chgData name="Hom, Jason" userId="29fa4dc9-fbb0-4f47-90fe-c382f53cc0cd" providerId="ADAL" clId="{8F52BB73-8AC4-446D-AF2B-7A65C3C0CB20}" dt="2022-01-27T23:57:01.988" v="124" actId="20577"/>
      <pc:docMkLst>
        <pc:docMk/>
      </pc:docMkLst>
      <pc:sldChg chg="modSp mod">
        <pc:chgData name="Hom, Jason" userId="29fa4dc9-fbb0-4f47-90fe-c382f53cc0cd" providerId="ADAL" clId="{8F52BB73-8AC4-446D-AF2B-7A65C3C0CB20}" dt="2022-01-27T23:57:01.988" v="124" actId="20577"/>
        <pc:sldMkLst>
          <pc:docMk/>
          <pc:sldMk cId="4166878319" sldId="281"/>
        </pc:sldMkLst>
        <pc:spChg chg="mod">
          <ac:chgData name="Hom, Jason" userId="29fa4dc9-fbb0-4f47-90fe-c382f53cc0cd" providerId="ADAL" clId="{8F52BB73-8AC4-446D-AF2B-7A65C3C0CB20}" dt="2022-01-27T23:57:01.988" v="124" actId="20577"/>
          <ac:spMkLst>
            <pc:docMk/>
            <pc:sldMk cId="4166878319" sldId="281"/>
            <ac:spMk id="48" creationId="{F0C60808-AB76-44CA-A62E-B934E6F3E9BE}"/>
          </ac:spMkLst>
        </pc:spChg>
      </pc:sldChg>
    </pc:docChg>
  </pc:docChgLst>
  <pc:docChgLst>
    <pc:chgData name="Gahagan, Shaun" userId="S::sgahagan@semprautilities.com::6d2f1907-0938-452c-8a93-60e77c57588f" providerId="AD" clId="Web-{5FA4C4E9-0E75-0DB8-DC5D-213C6D93980D}"/>
    <pc:docChg chg="modSld">
      <pc:chgData name="Gahagan, Shaun" userId="S::sgahagan@semprautilities.com::6d2f1907-0938-452c-8a93-60e77c57588f" providerId="AD" clId="Web-{5FA4C4E9-0E75-0DB8-DC5D-213C6D93980D}" dt="2021-10-26T21:17:39.975" v="72" actId="20577"/>
      <pc:docMkLst>
        <pc:docMk/>
      </pc:docMkLst>
      <pc:sldChg chg="modSp">
        <pc:chgData name="Gahagan, Shaun" userId="S::sgahagan@semprautilities.com::6d2f1907-0938-452c-8a93-60e77c57588f" providerId="AD" clId="Web-{5FA4C4E9-0E75-0DB8-DC5D-213C6D93980D}" dt="2021-10-26T21:17:39.975" v="72" actId="20577"/>
        <pc:sldMkLst>
          <pc:docMk/>
          <pc:sldMk cId="3917203100" sldId="279"/>
        </pc:sldMkLst>
        <pc:spChg chg="mod">
          <ac:chgData name="Gahagan, Shaun" userId="S::sgahagan@semprautilities.com::6d2f1907-0938-452c-8a93-60e77c57588f" providerId="AD" clId="Web-{5FA4C4E9-0E75-0DB8-DC5D-213C6D93980D}" dt="2021-10-26T21:17:39.975" v="72" actId="20577"/>
          <ac:spMkLst>
            <pc:docMk/>
            <pc:sldMk cId="3917203100" sldId="279"/>
            <ac:spMk id="9" creationId="{1288966A-DB19-462F-A370-D76F44BB5D7B}"/>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12F8EE6-6970-4D63-8F84-7EE43A4E45F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A13C94A1-A350-429E-8A57-21BA767A954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519236A-9EFC-416D-8FFC-92302292F840}" type="datetimeFigureOut">
              <a:rPr lang="en-US" smtClean="0"/>
              <a:t>1/28/2022</a:t>
            </a:fld>
            <a:endParaRPr lang="en-US"/>
          </a:p>
        </p:txBody>
      </p:sp>
      <p:sp>
        <p:nvSpPr>
          <p:cNvPr id="4" name="Footer Placeholder 3">
            <a:extLst>
              <a:ext uri="{FF2B5EF4-FFF2-40B4-BE49-F238E27FC236}">
                <a16:creationId xmlns:a16="http://schemas.microsoft.com/office/drawing/2014/main" id="{C1D826AB-04AA-4680-B0B4-1B2FCF69E77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A5E8C4E-D4AA-40BD-BB83-42230001E3F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2D09AF6-5685-4474-837A-5E941A6B180D}" type="slidenum">
              <a:rPr lang="en-US" smtClean="0"/>
              <a:t>‹#›</a:t>
            </a:fld>
            <a:endParaRPr lang="en-US"/>
          </a:p>
        </p:txBody>
      </p:sp>
    </p:spTree>
    <p:extLst>
      <p:ext uri="{BB962C8B-B14F-4D97-AF65-F5344CB8AC3E}">
        <p14:creationId xmlns:p14="http://schemas.microsoft.com/office/powerpoint/2010/main" val="35525330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260690-E97D-45C2-B709-25D802C50990}" type="datetimeFigureOut">
              <a:rPr lang="en-US" smtClean="0"/>
              <a:t>1/28/2022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20540A-3747-45E3-86C0-0D591F967BD1}" type="slidenum">
              <a:rPr lang="en-US" smtClean="0"/>
              <a:t>‹#›</a:t>
            </a:fld>
            <a:endParaRPr lang="en-US"/>
          </a:p>
        </p:txBody>
      </p:sp>
    </p:spTree>
    <p:extLst>
      <p:ext uri="{BB962C8B-B14F-4D97-AF65-F5344CB8AC3E}">
        <p14:creationId xmlns:p14="http://schemas.microsoft.com/office/powerpoint/2010/main" val="30293537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620540A-3747-45E3-86C0-0D591F967BD1}" type="slidenum">
              <a:rPr lang="en-US" smtClean="0"/>
              <a:t>2</a:t>
            </a:fld>
            <a:endParaRPr lang="en-US"/>
          </a:p>
        </p:txBody>
      </p:sp>
    </p:spTree>
    <p:extLst>
      <p:ext uri="{BB962C8B-B14F-4D97-AF65-F5344CB8AC3E}">
        <p14:creationId xmlns:p14="http://schemas.microsoft.com/office/powerpoint/2010/main" val="26323103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620540A-3747-45E3-86C0-0D591F967BD1}" type="slidenum">
              <a:rPr lang="en-US" smtClean="0"/>
              <a:t>3</a:t>
            </a:fld>
            <a:endParaRPr lang="en-US"/>
          </a:p>
        </p:txBody>
      </p:sp>
    </p:spTree>
    <p:extLst>
      <p:ext uri="{BB962C8B-B14F-4D97-AF65-F5344CB8AC3E}">
        <p14:creationId xmlns:p14="http://schemas.microsoft.com/office/powerpoint/2010/main" val="382479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a:p>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0620540A-3747-45E3-86C0-0D591F967BD1}" type="slidenum">
              <a:rPr lang="en-US" smtClean="0"/>
              <a:t>4</a:t>
            </a:fld>
            <a:endParaRPr lang="en-US"/>
          </a:p>
        </p:txBody>
      </p:sp>
    </p:spTree>
    <p:extLst>
      <p:ext uri="{BB962C8B-B14F-4D97-AF65-F5344CB8AC3E}">
        <p14:creationId xmlns:p14="http://schemas.microsoft.com/office/powerpoint/2010/main" val="32425608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a:p>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0620540A-3747-45E3-86C0-0D591F967BD1}" type="slidenum">
              <a:rPr lang="en-US" smtClean="0"/>
              <a:t>5</a:t>
            </a:fld>
            <a:endParaRPr lang="en-US"/>
          </a:p>
        </p:txBody>
      </p:sp>
    </p:spTree>
    <p:extLst>
      <p:ext uri="{BB962C8B-B14F-4D97-AF65-F5344CB8AC3E}">
        <p14:creationId xmlns:p14="http://schemas.microsoft.com/office/powerpoint/2010/main" val="32564196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0620540A-3747-45E3-86C0-0D591F967BD1}" type="slidenum">
              <a:rPr lang="en-US" smtClean="0"/>
              <a:t>6</a:t>
            </a:fld>
            <a:endParaRPr lang="en-US"/>
          </a:p>
        </p:txBody>
      </p:sp>
    </p:spTree>
    <p:extLst>
      <p:ext uri="{BB962C8B-B14F-4D97-AF65-F5344CB8AC3E}">
        <p14:creationId xmlns:p14="http://schemas.microsoft.com/office/powerpoint/2010/main" val="39786120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E6B7A-8319-4BA1-9316-E457FAFE333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A35356A-823E-46B3-AFB3-EA79EAF0C84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3D55E4C-1C51-40C6-87FE-4BBB106816A1}"/>
              </a:ext>
            </a:extLst>
          </p:cNvPr>
          <p:cNvSpPr>
            <a:spLocks noGrp="1"/>
          </p:cNvSpPr>
          <p:nvPr>
            <p:ph type="dt" sz="half" idx="10"/>
          </p:nvPr>
        </p:nvSpPr>
        <p:spPr/>
        <p:txBody>
          <a:bodyPr/>
          <a:lstStyle/>
          <a:p>
            <a:fld id="{D5499C5D-F998-4ED4-A5AB-539192A255D3}" type="datetime1">
              <a:rPr lang="en-US" smtClean="0"/>
              <a:t>1/28/2022</a:t>
            </a:fld>
            <a:endParaRPr lang="en-US"/>
          </a:p>
        </p:txBody>
      </p:sp>
      <p:sp>
        <p:nvSpPr>
          <p:cNvPr id="5" name="Footer Placeholder 4">
            <a:extLst>
              <a:ext uri="{FF2B5EF4-FFF2-40B4-BE49-F238E27FC236}">
                <a16:creationId xmlns:a16="http://schemas.microsoft.com/office/drawing/2014/main" id="{D6F67B04-6260-4241-8326-F79F28F01FDA}"/>
              </a:ext>
            </a:extLst>
          </p:cNvPr>
          <p:cNvSpPr>
            <a:spLocks noGrp="1"/>
          </p:cNvSpPr>
          <p:nvPr>
            <p:ph type="ftr" sz="quarter" idx="11"/>
          </p:nvPr>
        </p:nvSpPr>
        <p:spPr/>
        <p:txBody>
          <a:bodyPr/>
          <a:lstStyle/>
          <a:p>
            <a:endParaRPr lang="en-US"/>
          </a:p>
        </p:txBody>
      </p:sp>
      <p:pic>
        <p:nvPicPr>
          <p:cNvPr id="9" name="Picture 8" descr="A drawing of a face&#10;&#10;Description automatically generated">
            <a:extLst>
              <a:ext uri="{FF2B5EF4-FFF2-40B4-BE49-F238E27FC236}">
                <a16:creationId xmlns:a16="http://schemas.microsoft.com/office/drawing/2014/main" id="{E60BB733-7699-4593-AB1D-F837211B140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697709" y="180366"/>
            <a:ext cx="1292460" cy="732704"/>
          </a:xfrm>
          <a:prstGeom prst="rect">
            <a:avLst/>
          </a:prstGeom>
        </p:spPr>
      </p:pic>
      <p:sp>
        <p:nvSpPr>
          <p:cNvPr id="8" name="Slide Number Placeholder 5">
            <a:extLst>
              <a:ext uri="{FF2B5EF4-FFF2-40B4-BE49-F238E27FC236}">
                <a16:creationId xmlns:a16="http://schemas.microsoft.com/office/drawing/2014/main" id="{5662BC29-46F7-4342-AB26-8168995AF4E7}"/>
              </a:ext>
            </a:extLst>
          </p:cNvPr>
          <p:cNvSpPr>
            <a:spLocks noGrp="1"/>
          </p:cNvSpPr>
          <p:nvPr>
            <p:ph type="sldNum" sz="quarter" idx="12"/>
          </p:nvPr>
        </p:nvSpPr>
        <p:spPr>
          <a:xfrm>
            <a:off x="8610599" y="6356350"/>
            <a:ext cx="3402435" cy="365125"/>
          </a:xfrm>
          <a:prstGeom prst="rect">
            <a:avLst/>
          </a:prstGeom>
        </p:spPr>
        <p:txBody>
          <a:bodyPr/>
          <a:lstStyle/>
          <a:p>
            <a:fld id="{8325A51C-C961-430C-9B62-7862ED08019D}" type="slidenum">
              <a:rPr lang="en-US" smtClean="0"/>
              <a:t>‹#›</a:t>
            </a:fld>
            <a:endParaRPr lang="en-US"/>
          </a:p>
        </p:txBody>
      </p:sp>
    </p:spTree>
    <p:extLst>
      <p:ext uri="{BB962C8B-B14F-4D97-AF65-F5344CB8AC3E}">
        <p14:creationId xmlns:p14="http://schemas.microsoft.com/office/powerpoint/2010/main" val="448142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Summary_blank">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8263BF0-7878-448C-8304-4EC123F8FA54}"/>
              </a:ext>
            </a:extLst>
          </p:cNvPr>
          <p:cNvSpPr/>
          <p:nvPr userDrawn="1"/>
        </p:nvSpPr>
        <p:spPr>
          <a:xfrm>
            <a:off x="125136" y="1057850"/>
            <a:ext cx="11941728" cy="5217115"/>
          </a:xfrm>
          <a:prstGeom prst="rect">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482565F7-31E9-4469-9F9B-329072852ECE}"/>
              </a:ext>
            </a:extLst>
          </p:cNvPr>
          <p:cNvSpPr>
            <a:spLocks noGrp="1"/>
          </p:cNvSpPr>
          <p:nvPr>
            <p:ph type="dt" sz="half" idx="10"/>
          </p:nvPr>
        </p:nvSpPr>
        <p:spPr/>
        <p:txBody>
          <a:bodyPr/>
          <a:lstStyle/>
          <a:p>
            <a:fld id="{26A4EFBE-F47C-4391-A9CF-EFE99E2C4EC3}" type="datetime1">
              <a:rPr lang="en-US" smtClean="0"/>
              <a:t>1/28/2022</a:t>
            </a:fld>
            <a:endParaRPr lang="en-US"/>
          </a:p>
        </p:txBody>
      </p:sp>
      <p:sp>
        <p:nvSpPr>
          <p:cNvPr id="5" name="Footer Placeholder 4">
            <a:extLst>
              <a:ext uri="{FF2B5EF4-FFF2-40B4-BE49-F238E27FC236}">
                <a16:creationId xmlns:a16="http://schemas.microsoft.com/office/drawing/2014/main" id="{8E2F1826-6244-4D0D-8227-0064182D9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649D9D-8A7E-47B7-82C1-E17E4A7CA729}"/>
              </a:ext>
            </a:extLst>
          </p:cNvPr>
          <p:cNvSpPr>
            <a:spLocks noGrp="1"/>
          </p:cNvSpPr>
          <p:nvPr>
            <p:ph type="sldNum" sz="quarter" idx="12"/>
          </p:nvPr>
        </p:nvSpPr>
        <p:spPr>
          <a:xfrm>
            <a:off x="8610599" y="6356350"/>
            <a:ext cx="3402435" cy="365125"/>
          </a:xfrm>
          <a:prstGeom prst="rect">
            <a:avLst/>
          </a:prstGeom>
        </p:spPr>
        <p:txBody>
          <a:bodyPr/>
          <a:lstStyle/>
          <a:p>
            <a:fld id="{8325A51C-C961-430C-9B62-7862ED08019D}" type="slidenum">
              <a:rPr lang="en-US" smtClean="0"/>
              <a:t>‹#›</a:t>
            </a:fld>
            <a:endParaRPr lang="en-US"/>
          </a:p>
        </p:txBody>
      </p:sp>
      <p:pic>
        <p:nvPicPr>
          <p:cNvPr id="21" name="Picture 20" descr="A drawing of a face&#10;&#10;Description automatically generated">
            <a:extLst>
              <a:ext uri="{FF2B5EF4-FFF2-40B4-BE49-F238E27FC236}">
                <a16:creationId xmlns:a16="http://schemas.microsoft.com/office/drawing/2014/main" id="{6F48BD95-C9D1-4EEA-8EC3-B9465FC1358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697709" y="180366"/>
            <a:ext cx="1292460" cy="732704"/>
          </a:xfrm>
          <a:prstGeom prst="rect">
            <a:avLst/>
          </a:prstGeom>
        </p:spPr>
      </p:pic>
      <p:sp>
        <p:nvSpPr>
          <p:cNvPr id="22" name="Title 1">
            <a:extLst>
              <a:ext uri="{FF2B5EF4-FFF2-40B4-BE49-F238E27FC236}">
                <a16:creationId xmlns:a16="http://schemas.microsoft.com/office/drawing/2014/main" id="{D8E909AE-85C4-4EC9-A9CB-97DAAA50C604}"/>
              </a:ext>
            </a:extLst>
          </p:cNvPr>
          <p:cNvSpPr>
            <a:spLocks noGrp="1"/>
          </p:cNvSpPr>
          <p:nvPr>
            <p:ph type="title"/>
          </p:nvPr>
        </p:nvSpPr>
        <p:spPr>
          <a:xfrm>
            <a:off x="125136" y="209725"/>
            <a:ext cx="10252046" cy="562062"/>
          </a:xfrm>
        </p:spPr>
        <p:txBody>
          <a:bodyPr>
            <a:noAutofit/>
          </a:bodyPr>
          <a:lstStyle>
            <a:lvl1pPr>
              <a:defRPr sz="3200" b="1"/>
            </a:lvl1pPr>
          </a:lstStyle>
          <a:p>
            <a:r>
              <a:rPr lang="en-US"/>
              <a:t>Click to edit Master title style</a:t>
            </a:r>
          </a:p>
        </p:txBody>
      </p:sp>
      <p:grpSp>
        <p:nvGrpSpPr>
          <p:cNvPr id="17" name="Group 16">
            <a:extLst>
              <a:ext uri="{FF2B5EF4-FFF2-40B4-BE49-F238E27FC236}">
                <a16:creationId xmlns:a16="http://schemas.microsoft.com/office/drawing/2014/main" id="{91B6CB7A-1487-4299-9986-988F9E18ABCF}"/>
              </a:ext>
            </a:extLst>
          </p:cNvPr>
          <p:cNvGrpSpPr/>
          <p:nvPr userDrawn="1"/>
        </p:nvGrpSpPr>
        <p:grpSpPr>
          <a:xfrm>
            <a:off x="8024068" y="6446115"/>
            <a:ext cx="3461856" cy="234957"/>
            <a:chOff x="8682604" y="750746"/>
            <a:chExt cx="3461856" cy="234957"/>
          </a:xfrm>
        </p:grpSpPr>
        <p:sp>
          <p:nvSpPr>
            <p:cNvPr id="18" name="Rectangle 17">
              <a:extLst>
                <a:ext uri="{FF2B5EF4-FFF2-40B4-BE49-F238E27FC236}">
                  <a16:creationId xmlns:a16="http://schemas.microsoft.com/office/drawing/2014/main" id="{5B65E586-677C-4B5B-AF0E-83B0D1DA1C86}"/>
                </a:ext>
              </a:extLst>
            </p:cNvPr>
            <p:cNvSpPr/>
            <p:nvPr userDrawn="1"/>
          </p:nvSpPr>
          <p:spPr>
            <a:xfrm>
              <a:off x="8682604" y="771787"/>
              <a:ext cx="197141" cy="197141"/>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EAAC072-C31D-419C-9EA4-FDCF23A29339}"/>
                </a:ext>
              </a:extLst>
            </p:cNvPr>
            <p:cNvSpPr/>
            <p:nvPr userDrawn="1"/>
          </p:nvSpPr>
          <p:spPr>
            <a:xfrm>
              <a:off x="9523595" y="774649"/>
              <a:ext cx="197141" cy="197141"/>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335BB052-D5E4-4F42-8C5D-658E06BE980F}"/>
                </a:ext>
              </a:extLst>
            </p:cNvPr>
            <p:cNvSpPr/>
            <p:nvPr userDrawn="1"/>
          </p:nvSpPr>
          <p:spPr>
            <a:xfrm>
              <a:off x="10568030" y="771787"/>
              <a:ext cx="197141" cy="197141"/>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C3DD470-7521-471F-A259-4C7F9C431CB6}"/>
                </a:ext>
              </a:extLst>
            </p:cNvPr>
            <p:cNvSpPr/>
            <p:nvPr userDrawn="1"/>
          </p:nvSpPr>
          <p:spPr>
            <a:xfrm>
              <a:off x="11356245" y="767592"/>
              <a:ext cx="197141" cy="19714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99CFC466-C657-4793-B19F-B9A838B2CEBF}"/>
                </a:ext>
              </a:extLst>
            </p:cNvPr>
            <p:cNvSpPr txBox="1"/>
            <p:nvPr userDrawn="1"/>
          </p:nvSpPr>
          <p:spPr>
            <a:xfrm>
              <a:off x="8833608" y="754871"/>
              <a:ext cx="650147" cy="230832"/>
            </a:xfrm>
            <a:prstGeom prst="rect">
              <a:avLst/>
            </a:prstGeom>
            <a:noFill/>
          </p:spPr>
          <p:txBody>
            <a:bodyPr wrap="square" rtlCol="0">
              <a:spAutoFit/>
            </a:bodyPr>
            <a:lstStyle/>
            <a:p>
              <a:r>
                <a:rPr lang="en-US" sz="900">
                  <a:solidFill>
                    <a:schemeClr val="tx1">
                      <a:lumMod val="65000"/>
                      <a:lumOff val="35000"/>
                    </a:schemeClr>
                  </a:solidFill>
                </a:rPr>
                <a:t>Complete</a:t>
              </a:r>
            </a:p>
          </p:txBody>
        </p:sp>
        <p:sp>
          <p:nvSpPr>
            <p:cNvPr id="34" name="TextBox 33">
              <a:extLst>
                <a:ext uri="{FF2B5EF4-FFF2-40B4-BE49-F238E27FC236}">
                  <a16:creationId xmlns:a16="http://schemas.microsoft.com/office/drawing/2014/main" id="{C6EF19D2-1536-45E8-B31E-B318B3DD9A17}"/>
                </a:ext>
              </a:extLst>
            </p:cNvPr>
            <p:cNvSpPr txBox="1"/>
            <p:nvPr userDrawn="1"/>
          </p:nvSpPr>
          <p:spPr>
            <a:xfrm>
              <a:off x="9687528" y="753184"/>
              <a:ext cx="832260" cy="230832"/>
            </a:xfrm>
            <a:prstGeom prst="rect">
              <a:avLst/>
            </a:prstGeom>
            <a:noFill/>
          </p:spPr>
          <p:txBody>
            <a:bodyPr wrap="square" rtlCol="0">
              <a:spAutoFit/>
            </a:bodyPr>
            <a:lstStyle/>
            <a:p>
              <a:r>
                <a:rPr lang="en-US" sz="900">
                  <a:solidFill>
                    <a:schemeClr val="tx1">
                      <a:lumMod val="65000"/>
                      <a:lumOff val="35000"/>
                    </a:schemeClr>
                  </a:solidFill>
                </a:rPr>
                <a:t>Ahead of Plan</a:t>
              </a:r>
            </a:p>
          </p:txBody>
        </p:sp>
        <p:sp>
          <p:nvSpPr>
            <p:cNvPr id="35" name="TextBox 34">
              <a:extLst>
                <a:ext uri="{FF2B5EF4-FFF2-40B4-BE49-F238E27FC236}">
                  <a16:creationId xmlns:a16="http://schemas.microsoft.com/office/drawing/2014/main" id="{9C5E5B3C-698E-4E01-BB33-6E54509E6990}"/>
                </a:ext>
              </a:extLst>
            </p:cNvPr>
            <p:cNvSpPr txBox="1"/>
            <p:nvPr userDrawn="1"/>
          </p:nvSpPr>
          <p:spPr>
            <a:xfrm>
              <a:off x="10707668" y="750746"/>
              <a:ext cx="650147" cy="230832"/>
            </a:xfrm>
            <a:prstGeom prst="rect">
              <a:avLst/>
            </a:prstGeom>
            <a:noFill/>
          </p:spPr>
          <p:txBody>
            <a:bodyPr wrap="square" rtlCol="0">
              <a:spAutoFit/>
            </a:bodyPr>
            <a:lstStyle/>
            <a:p>
              <a:r>
                <a:rPr lang="en-US" sz="900">
                  <a:solidFill>
                    <a:schemeClr val="tx1">
                      <a:lumMod val="65000"/>
                      <a:lumOff val="35000"/>
                    </a:schemeClr>
                  </a:solidFill>
                </a:rPr>
                <a:t>On Track</a:t>
              </a:r>
            </a:p>
          </p:txBody>
        </p:sp>
        <p:sp>
          <p:nvSpPr>
            <p:cNvPr id="36" name="TextBox 35">
              <a:extLst>
                <a:ext uri="{FF2B5EF4-FFF2-40B4-BE49-F238E27FC236}">
                  <a16:creationId xmlns:a16="http://schemas.microsoft.com/office/drawing/2014/main" id="{BB9D0BAA-CD19-47FB-8665-AF3703395652}"/>
                </a:ext>
              </a:extLst>
            </p:cNvPr>
            <p:cNvSpPr txBox="1"/>
            <p:nvPr userDrawn="1"/>
          </p:nvSpPr>
          <p:spPr>
            <a:xfrm>
              <a:off x="11509160" y="750746"/>
              <a:ext cx="635300" cy="230832"/>
            </a:xfrm>
            <a:prstGeom prst="rect">
              <a:avLst/>
            </a:prstGeom>
            <a:noFill/>
          </p:spPr>
          <p:txBody>
            <a:bodyPr wrap="square" rtlCol="0">
              <a:spAutoFit/>
            </a:bodyPr>
            <a:lstStyle/>
            <a:p>
              <a:r>
                <a:rPr lang="en-US" sz="900">
                  <a:solidFill>
                    <a:schemeClr val="tx1">
                      <a:lumMod val="65000"/>
                      <a:lumOff val="35000"/>
                    </a:schemeClr>
                  </a:solidFill>
                </a:rPr>
                <a:t>Off Track</a:t>
              </a:r>
            </a:p>
          </p:txBody>
        </p:sp>
      </p:grpSp>
    </p:spTree>
    <p:extLst>
      <p:ext uri="{BB962C8B-B14F-4D97-AF65-F5344CB8AC3E}">
        <p14:creationId xmlns:p14="http://schemas.microsoft.com/office/powerpoint/2010/main" val="27451433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Summary_boxes2">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8263BF0-7878-448C-8304-4EC123F8FA54}"/>
              </a:ext>
            </a:extLst>
          </p:cNvPr>
          <p:cNvSpPr/>
          <p:nvPr userDrawn="1"/>
        </p:nvSpPr>
        <p:spPr>
          <a:xfrm>
            <a:off x="125136" y="1057850"/>
            <a:ext cx="11941728" cy="5217115"/>
          </a:xfrm>
          <a:prstGeom prst="rect">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482565F7-31E9-4469-9F9B-329072852ECE}"/>
              </a:ext>
            </a:extLst>
          </p:cNvPr>
          <p:cNvSpPr>
            <a:spLocks noGrp="1"/>
          </p:cNvSpPr>
          <p:nvPr>
            <p:ph type="dt" sz="half" idx="10"/>
          </p:nvPr>
        </p:nvSpPr>
        <p:spPr/>
        <p:txBody>
          <a:bodyPr/>
          <a:lstStyle/>
          <a:p>
            <a:fld id="{26A4EFBE-F47C-4391-A9CF-EFE99E2C4EC3}" type="datetime1">
              <a:rPr lang="en-US" smtClean="0"/>
              <a:t>1/28/2022</a:t>
            </a:fld>
            <a:endParaRPr lang="en-US"/>
          </a:p>
        </p:txBody>
      </p:sp>
      <p:sp>
        <p:nvSpPr>
          <p:cNvPr id="5" name="Footer Placeholder 4">
            <a:extLst>
              <a:ext uri="{FF2B5EF4-FFF2-40B4-BE49-F238E27FC236}">
                <a16:creationId xmlns:a16="http://schemas.microsoft.com/office/drawing/2014/main" id="{8E2F1826-6244-4D0D-8227-0064182D9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649D9D-8A7E-47B7-82C1-E17E4A7CA729}"/>
              </a:ext>
            </a:extLst>
          </p:cNvPr>
          <p:cNvSpPr>
            <a:spLocks noGrp="1"/>
          </p:cNvSpPr>
          <p:nvPr>
            <p:ph type="sldNum" sz="quarter" idx="12"/>
          </p:nvPr>
        </p:nvSpPr>
        <p:spPr>
          <a:xfrm>
            <a:off x="8610599" y="6356350"/>
            <a:ext cx="3402435" cy="365125"/>
          </a:xfrm>
          <a:prstGeom prst="rect">
            <a:avLst/>
          </a:prstGeom>
        </p:spPr>
        <p:txBody>
          <a:bodyPr/>
          <a:lstStyle/>
          <a:p>
            <a:fld id="{8325A51C-C961-430C-9B62-7862ED08019D}" type="slidenum">
              <a:rPr lang="en-US" smtClean="0"/>
              <a:t>‹#›</a:t>
            </a:fld>
            <a:endParaRPr lang="en-US"/>
          </a:p>
        </p:txBody>
      </p:sp>
      <p:pic>
        <p:nvPicPr>
          <p:cNvPr id="21" name="Picture 20" descr="A drawing of a face&#10;&#10;Description automatically generated">
            <a:extLst>
              <a:ext uri="{FF2B5EF4-FFF2-40B4-BE49-F238E27FC236}">
                <a16:creationId xmlns:a16="http://schemas.microsoft.com/office/drawing/2014/main" id="{6F48BD95-C9D1-4EEA-8EC3-B9465FC1358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697709" y="180366"/>
            <a:ext cx="1292460" cy="732704"/>
          </a:xfrm>
          <a:prstGeom prst="rect">
            <a:avLst/>
          </a:prstGeom>
        </p:spPr>
      </p:pic>
      <p:sp>
        <p:nvSpPr>
          <p:cNvPr id="22" name="Title 1">
            <a:extLst>
              <a:ext uri="{FF2B5EF4-FFF2-40B4-BE49-F238E27FC236}">
                <a16:creationId xmlns:a16="http://schemas.microsoft.com/office/drawing/2014/main" id="{D8E909AE-85C4-4EC9-A9CB-97DAAA50C604}"/>
              </a:ext>
            </a:extLst>
          </p:cNvPr>
          <p:cNvSpPr>
            <a:spLocks noGrp="1"/>
          </p:cNvSpPr>
          <p:nvPr>
            <p:ph type="title"/>
          </p:nvPr>
        </p:nvSpPr>
        <p:spPr>
          <a:xfrm>
            <a:off x="125136" y="209725"/>
            <a:ext cx="10252046" cy="562062"/>
          </a:xfrm>
        </p:spPr>
        <p:txBody>
          <a:bodyPr>
            <a:noAutofit/>
          </a:bodyPr>
          <a:lstStyle>
            <a:lvl1pPr>
              <a:defRPr sz="3200" b="1"/>
            </a:lvl1pPr>
          </a:lstStyle>
          <a:p>
            <a:r>
              <a:rPr lang="en-US"/>
              <a:t>Click to edit Master title style</a:t>
            </a:r>
          </a:p>
        </p:txBody>
      </p:sp>
      <p:grpSp>
        <p:nvGrpSpPr>
          <p:cNvPr id="23" name="Group 22">
            <a:extLst>
              <a:ext uri="{FF2B5EF4-FFF2-40B4-BE49-F238E27FC236}">
                <a16:creationId xmlns:a16="http://schemas.microsoft.com/office/drawing/2014/main" id="{6880DD4B-C2D7-498C-98DF-6B093A0EC390}"/>
              </a:ext>
            </a:extLst>
          </p:cNvPr>
          <p:cNvGrpSpPr/>
          <p:nvPr userDrawn="1"/>
        </p:nvGrpSpPr>
        <p:grpSpPr>
          <a:xfrm>
            <a:off x="8024068" y="6446115"/>
            <a:ext cx="3461856" cy="234957"/>
            <a:chOff x="8682604" y="750746"/>
            <a:chExt cx="3461856" cy="234957"/>
          </a:xfrm>
        </p:grpSpPr>
        <p:sp>
          <p:nvSpPr>
            <p:cNvPr id="24" name="Rectangle 23">
              <a:extLst>
                <a:ext uri="{FF2B5EF4-FFF2-40B4-BE49-F238E27FC236}">
                  <a16:creationId xmlns:a16="http://schemas.microsoft.com/office/drawing/2014/main" id="{C8737C0F-B132-43FC-9B96-7B3916453C8C}"/>
                </a:ext>
              </a:extLst>
            </p:cNvPr>
            <p:cNvSpPr/>
            <p:nvPr userDrawn="1"/>
          </p:nvSpPr>
          <p:spPr>
            <a:xfrm>
              <a:off x="8682604" y="771787"/>
              <a:ext cx="197141" cy="197141"/>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A5B735B3-6885-4F2A-BF67-59E7C06D6816}"/>
                </a:ext>
              </a:extLst>
            </p:cNvPr>
            <p:cNvSpPr/>
            <p:nvPr userDrawn="1"/>
          </p:nvSpPr>
          <p:spPr>
            <a:xfrm>
              <a:off x="9523595" y="774649"/>
              <a:ext cx="197141" cy="197141"/>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66348FB-6402-460C-AF9C-EC08066AEA2D}"/>
                </a:ext>
              </a:extLst>
            </p:cNvPr>
            <p:cNvSpPr/>
            <p:nvPr userDrawn="1"/>
          </p:nvSpPr>
          <p:spPr>
            <a:xfrm>
              <a:off x="10568030" y="771787"/>
              <a:ext cx="197141" cy="197141"/>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CD0FE3FA-81AB-4A47-BD64-A0CC28727B28}"/>
                </a:ext>
              </a:extLst>
            </p:cNvPr>
            <p:cNvSpPr/>
            <p:nvPr userDrawn="1"/>
          </p:nvSpPr>
          <p:spPr>
            <a:xfrm>
              <a:off x="11356245" y="767592"/>
              <a:ext cx="197141" cy="19714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a:extLst>
                <a:ext uri="{FF2B5EF4-FFF2-40B4-BE49-F238E27FC236}">
                  <a16:creationId xmlns:a16="http://schemas.microsoft.com/office/drawing/2014/main" id="{2FFF15CA-ED92-429F-BF11-4113EABC4C74}"/>
                </a:ext>
              </a:extLst>
            </p:cNvPr>
            <p:cNvSpPr txBox="1"/>
            <p:nvPr userDrawn="1"/>
          </p:nvSpPr>
          <p:spPr>
            <a:xfrm>
              <a:off x="8833608" y="754871"/>
              <a:ext cx="650147" cy="230832"/>
            </a:xfrm>
            <a:prstGeom prst="rect">
              <a:avLst/>
            </a:prstGeom>
            <a:noFill/>
          </p:spPr>
          <p:txBody>
            <a:bodyPr wrap="square" rtlCol="0">
              <a:spAutoFit/>
            </a:bodyPr>
            <a:lstStyle/>
            <a:p>
              <a:r>
                <a:rPr lang="en-US" sz="900">
                  <a:solidFill>
                    <a:schemeClr val="tx1">
                      <a:lumMod val="65000"/>
                      <a:lumOff val="35000"/>
                    </a:schemeClr>
                  </a:solidFill>
                </a:rPr>
                <a:t>Complete</a:t>
              </a:r>
            </a:p>
          </p:txBody>
        </p:sp>
        <p:sp>
          <p:nvSpPr>
            <p:cNvPr id="29" name="TextBox 28">
              <a:extLst>
                <a:ext uri="{FF2B5EF4-FFF2-40B4-BE49-F238E27FC236}">
                  <a16:creationId xmlns:a16="http://schemas.microsoft.com/office/drawing/2014/main" id="{1F366285-F4C2-407C-9883-CB6D7549208F}"/>
                </a:ext>
              </a:extLst>
            </p:cNvPr>
            <p:cNvSpPr txBox="1"/>
            <p:nvPr userDrawn="1"/>
          </p:nvSpPr>
          <p:spPr>
            <a:xfrm>
              <a:off x="9687528" y="753184"/>
              <a:ext cx="832260" cy="230832"/>
            </a:xfrm>
            <a:prstGeom prst="rect">
              <a:avLst/>
            </a:prstGeom>
            <a:noFill/>
          </p:spPr>
          <p:txBody>
            <a:bodyPr wrap="square" rtlCol="0">
              <a:spAutoFit/>
            </a:bodyPr>
            <a:lstStyle/>
            <a:p>
              <a:r>
                <a:rPr lang="en-US" sz="900">
                  <a:solidFill>
                    <a:schemeClr val="tx1">
                      <a:lumMod val="65000"/>
                      <a:lumOff val="35000"/>
                    </a:schemeClr>
                  </a:solidFill>
                </a:rPr>
                <a:t>Ahead of Plan</a:t>
              </a:r>
            </a:p>
          </p:txBody>
        </p:sp>
        <p:sp>
          <p:nvSpPr>
            <p:cNvPr id="30" name="TextBox 29">
              <a:extLst>
                <a:ext uri="{FF2B5EF4-FFF2-40B4-BE49-F238E27FC236}">
                  <a16:creationId xmlns:a16="http://schemas.microsoft.com/office/drawing/2014/main" id="{D637DFAE-EB92-40D2-8B22-464DB3F2D6CD}"/>
                </a:ext>
              </a:extLst>
            </p:cNvPr>
            <p:cNvSpPr txBox="1"/>
            <p:nvPr userDrawn="1"/>
          </p:nvSpPr>
          <p:spPr>
            <a:xfrm>
              <a:off x="10707668" y="750746"/>
              <a:ext cx="650147" cy="230832"/>
            </a:xfrm>
            <a:prstGeom prst="rect">
              <a:avLst/>
            </a:prstGeom>
            <a:noFill/>
          </p:spPr>
          <p:txBody>
            <a:bodyPr wrap="square" rtlCol="0">
              <a:spAutoFit/>
            </a:bodyPr>
            <a:lstStyle/>
            <a:p>
              <a:r>
                <a:rPr lang="en-US" sz="900">
                  <a:solidFill>
                    <a:schemeClr val="tx1">
                      <a:lumMod val="65000"/>
                      <a:lumOff val="35000"/>
                    </a:schemeClr>
                  </a:solidFill>
                </a:rPr>
                <a:t>On Track</a:t>
              </a:r>
            </a:p>
          </p:txBody>
        </p:sp>
        <p:sp>
          <p:nvSpPr>
            <p:cNvPr id="31" name="TextBox 30">
              <a:extLst>
                <a:ext uri="{FF2B5EF4-FFF2-40B4-BE49-F238E27FC236}">
                  <a16:creationId xmlns:a16="http://schemas.microsoft.com/office/drawing/2014/main" id="{7F5D96FC-1943-423D-9958-54B2AB859DC4}"/>
                </a:ext>
              </a:extLst>
            </p:cNvPr>
            <p:cNvSpPr txBox="1"/>
            <p:nvPr userDrawn="1"/>
          </p:nvSpPr>
          <p:spPr>
            <a:xfrm>
              <a:off x="11509160" y="750746"/>
              <a:ext cx="635300" cy="230832"/>
            </a:xfrm>
            <a:prstGeom prst="rect">
              <a:avLst/>
            </a:prstGeom>
            <a:noFill/>
          </p:spPr>
          <p:txBody>
            <a:bodyPr wrap="square" rtlCol="0">
              <a:spAutoFit/>
            </a:bodyPr>
            <a:lstStyle/>
            <a:p>
              <a:r>
                <a:rPr lang="en-US" sz="900">
                  <a:solidFill>
                    <a:schemeClr val="tx1">
                      <a:lumMod val="65000"/>
                      <a:lumOff val="35000"/>
                    </a:schemeClr>
                  </a:solidFill>
                </a:rPr>
                <a:t>Off Track</a:t>
              </a:r>
            </a:p>
          </p:txBody>
        </p:sp>
      </p:grpSp>
      <p:sp>
        <p:nvSpPr>
          <p:cNvPr id="18" name="Rectangle 17">
            <a:extLst>
              <a:ext uri="{FF2B5EF4-FFF2-40B4-BE49-F238E27FC236}">
                <a16:creationId xmlns:a16="http://schemas.microsoft.com/office/drawing/2014/main" id="{C96DA33D-23FF-4090-9D2A-AED77602D33A}"/>
              </a:ext>
            </a:extLst>
          </p:cNvPr>
          <p:cNvSpPr/>
          <p:nvPr userDrawn="1"/>
        </p:nvSpPr>
        <p:spPr>
          <a:xfrm>
            <a:off x="5037589" y="3282988"/>
            <a:ext cx="7029274" cy="865595"/>
          </a:xfrm>
          <a:prstGeom prst="rect">
            <a:avLst/>
          </a:prstGeom>
          <a:solidFill>
            <a:schemeClr val="bg1">
              <a:lumMod val="85000"/>
            </a:schemeClr>
          </a:solidFill>
          <a:ln w="12700">
            <a:solidFill>
              <a:schemeClr val="tx1">
                <a:lumMod val="75000"/>
                <a:lumOff val="25000"/>
              </a:schemeClr>
            </a:solidFill>
          </a:ln>
        </p:spPr>
        <p:style>
          <a:lnRef idx="1">
            <a:schemeClr val="dk1"/>
          </a:lnRef>
          <a:fillRef idx="2">
            <a:schemeClr val="dk1"/>
          </a:fillRef>
          <a:effectRef idx="1">
            <a:schemeClr val="dk1"/>
          </a:effectRef>
          <a:fontRef idx="minor">
            <a:schemeClr val="dk1"/>
          </a:fontRef>
        </p:style>
        <p:txBody>
          <a:bodyPr tIns="0" rtlCol="0" anchor="t"/>
          <a:lstStyle/>
          <a:p>
            <a:pPr marL="0" algn="ctr" defTabSz="914400" rtl="0" eaLnBrk="1" latinLnBrk="0" hangingPunct="1"/>
            <a:r>
              <a:rPr lang="en-US" sz="1400" b="1" kern="1200">
                <a:solidFill>
                  <a:schemeClr val="dk1"/>
                </a:solidFill>
                <a:latin typeface="+mn-lt"/>
                <a:ea typeface="+mn-ea"/>
                <a:cs typeface="+mn-cs"/>
              </a:rPr>
              <a:t>Public Safety Power Shutoff</a:t>
            </a:r>
          </a:p>
        </p:txBody>
      </p:sp>
      <p:sp>
        <p:nvSpPr>
          <p:cNvPr id="19" name="Rectangle 18">
            <a:extLst>
              <a:ext uri="{FF2B5EF4-FFF2-40B4-BE49-F238E27FC236}">
                <a16:creationId xmlns:a16="http://schemas.microsoft.com/office/drawing/2014/main" id="{A977AE3D-0FEF-411D-A9D6-742F2A251EC5}"/>
              </a:ext>
            </a:extLst>
          </p:cNvPr>
          <p:cNvSpPr/>
          <p:nvPr userDrawn="1"/>
        </p:nvSpPr>
        <p:spPr>
          <a:xfrm>
            <a:off x="125136" y="4147305"/>
            <a:ext cx="11941728" cy="2121408"/>
          </a:xfrm>
          <a:prstGeom prst="rect">
            <a:avLst/>
          </a:prstGeom>
          <a:solidFill>
            <a:schemeClr val="bg1">
              <a:lumMod val="85000"/>
            </a:schemeClr>
          </a:solidFill>
          <a:ln w="12700">
            <a:solidFill>
              <a:schemeClr val="tx1">
                <a:lumMod val="75000"/>
                <a:lumOff val="25000"/>
              </a:schemeClr>
            </a:solidFill>
          </a:ln>
        </p:spPr>
        <p:style>
          <a:lnRef idx="1">
            <a:schemeClr val="dk1"/>
          </a:lnRef>
          <a:fillRef idx="2">
            <a:schemeClr val="dk1"/>
          </a:fillRef>
          <a:effectRef idx="1">
            <a:schemeClr val="dk1"/>
          </a:effectRef>
          <a:fontRef idx="minor">
            <a:schemeClr val="dk1"/>
          </a:fontRef>
        </p:style>
        <p:txBody>
          <a:bodyPr tIns="0" rtlCol="0" anchor="t"/>
          <a:lstStyle/>
          <a:p>
            <a:pPr marL="0" algn="ctr" defTabSz="914400" rtl="0" eaLnBrk="1" latinLnBrk="0" hangingPunct="1"/>
            <a:r>
              <a:rPr lang="en-US" sz="1400" b="1" kern="1200">
                <a:solidFill>
                  <a:schemeClr val="dk1"/>
                </a:solidFill>
                <a:latin typeface="+mn-lt"/>
                <a:ea typeface="+mn-ea"/>
                <a:cs typeface="+mn-cs"/>
              </a:rPr>
              <a:t>System Hardening</a:t>
            </a:r>
          </a:p>
        </p:txBody>
      </p:sp>
      <p:sp>
        <p:nvSpPr>
          <p:cNvPr id="20" name="Rectangle 19">
            <a:extLst>
              <a:ext uri="{FF2B5EF4-FFF2-40B4-BE49-F238E27FC236}">
                <a16:creationId xmlns:a16="http://schemas.microsoft.com/office/drawing/2014/main" id="{CA514E59-16AE-46ED-BA90-E9AE01B70C97}"/>
              </a:ext>
            </a:extLst>
          </p:cNvPr>
          <p:cNvSpPr/>
          <p:nvPr userDrawn="1"/>
        </p:nvSpPr>
        <p:spPr>
          <a:xfrm>
            <a:off x="125135" y="1050318"/>
            <a:ext cx="3977640" cy="2232670"/>
          </a:xfrm>
          <a:prstGeom prst="rect">
            <a:avLst/>
          </a:prstGeom>
          <a:solidFill>
            <a:schemeClr val="bg1">
              <a:lumMod val="85000"/>
            </a:schemeClr>
          </a:solidFill>
          <a:ln w="12700">
            <a:solidFill>
              <a:schemeClr val="tx1">
                <a:lumMod val="75000"/>
                <a:lumOff val="25000"/>
              </a:schemeClr>
            </a:solidFill>
          </a:ln>
        </p:spPr>
        <p:style>
          <a:lnRef idx="1">
            <a:schemeClr val="dk1"/>
          </a:lnRef>
          <a:fillRef idx="2">
            <a:schemeClr val="dk1"/>
          </a:fillRef>
          <a:effectRef idx="1">
            <a:schemeClr val="dk1"/>
          </a:effectRef>
          <a:fontRef idx="minor">
            <a:schemeClr val="dk1"/>
          </a:fontRef>
        </p:style>
        <p:txBody>
          <a:bodyPr lIns="45720" tIns="0" rIns="45720" rtlCol="0" anchor="t"/>
          <a:lstStyle/>
          <a:p>
            <a:pPr algn="ctr"/>
            <a:r>
              <a:rPr lang="en-US" sz="1400" b="1"/>
              <a:t>Operational Practices</a:t>
            </a:r>
          </a:p>
        </p:txBody>
      </p:sp>
      <p:sp>
        <p:nvSpPr>
          <p:cNvPr id="33" name="Rectangle 32">
            <a:extLst>
              <a:ext uri="{FF2B5EF4-FFF2-40B4-BE49-F238E27FC236}">
                <a16:creationId xmlns:a16="http://schemas.microsoft.com/office/drawing/2014/main" id="{2473F34D-9CF3-483D-B459-7D70F8F05674}"/>
              </a:ext>
            </a:extLst>
          </p:cNvPr>
          <p:cNvSpPr/>
          <p:nvPr userDrawn="1"/>
        </p:nvSpPr>
        <p:spPr>
          <a:xfrm>
            <a:off x="125135" y="3282989"/>
            <a:ext cx="4908047" cy="865594"/>
          </a:xfrm>
          <a:prstGeom prst="rect">
            <a:avLst/>
          </a:prstGeom>
          <a:solidFill>
            <a:schemeClr val="bg1">
              <a:lumMod val="85000"/>
            </a:schemeClr>
          </a:solidFill>
          <a:ln w="12700">
            <a:solidFill>
              <a:schemeClr val="tx1">
                <a:lumMod val="75000"/>
                <a:lumOff val="25000"/>
              </a:schemeClr>
            </a:solidFill>
          </a:ln>
        </p:spPr>
        <p:style>
          <a:lnRef idx="1">
            <a:schemeClr val="dk1"/>
          </a:lnRef>
          <a:fillRef idx="2">
            <a:schemeClr val="dk1"/>
          </a:fillRef>
          <a:effectRef idx="1">
            <a:schemeClr val="dk1"/>
          </a:effectRef>
          <a:fontRef idx="minor">
            <a:schemeClr val="dk1"/>
          </a:fontRef>
        </p:style>
        <p:txBody>
          <a:bodyPr tIns="0" rtlCol="0" anchor="t"/>
          <a:lstStyle/>
          <a:p>
            <a:pPr marL="0" algn="ctr" defTabSz="914400" rtl="0" eaLnBrk="1" latinLnBrk="0" hangingPunct="1"/>
            <a:r>
              <a:rPr lang="en-US" sz="1400" b="1" kern="1200">
                <a:solidFill>
                  <a:schemeClr val="dk1"/>
                </a:solidFill>
                <a:latin typeface="+mn-lt"/>
                <a:ea typeface="+mn-ea"/>
                <a:cs typeface="+mn-cs"/>
              </a:rPr>
              <a:t>Plans for Inspection</a:t>
            </a:r>
          </a:p>
        </p:txBody>
      </p:sp>
      <p:sp>
        <p:nvSpPr>
          <p:cNvPr id="35" name="Rectangle 34">
            <a:extLst>
              <a:ext uri="{FF2B5EF4-FFF2-40B4-BE49-F238E27FC236}">
                <a16:creationId xmlns:a16="http://schemas.microsoft.com/office/drawing/2014/main" id="{886DBEBF-B127-46B3-A751-67C0533C4A32}"/>
              </a:ext>
            </a:extLst>
          </p:cNvPr>
          <p:cNvSpPr/>
          <p:nvPr userDrawn="1"/>
        </p:nvSpPr>
        <p:spPr>
          <a:xfrm>
            <a:off x="4102775" y="1050318"/>
            <a:ext cx="3982043" cy="2232670"/>
          </a:xfrm>
          <a:prstGeom prst="rect">
            <a:avLst/>
          </a:prstGeom>
          <a:solidFill>
            <a:schemeClr val="bg1">
              <a:lumMod val="85000"/>
            </a:schemeClr>
          </a:solidFill>
          <a:ln w="12700">
            <a:solidFill>
              <a:schemeClr val="tx1">
                <a:lumMod val="75000"/>
                <a:lumOff val="25000"/>
              </a:schemeClr>
            </a:solidFill>
          </a:ln>
        </p:spPr>
        <p:style>
          <a:lnRef idx="1">
            <a:schemeClr val="dk1"/>
          </a:lnRef>
          <a:fillRef idx="2">
            <a:schemeClr val="dk1"/>
          </a:fillRef>
          <a:effectRef idx="1">
            <a:schemeClr val="dk1"/>
          </a:effectRef>
          <a:fontRef idx="minor">
            <a:schemeClr val="dk1"/>
          </a:fontRef>
        </p:style>
        <p:txBody>
          <a:bodyPr lIns="45720" tIns="0" rIns="45720" rtlCol="0" anchor="t"/>
          <a:lstStyle/>
          <a:p>
            <a:pPr marL="0" algn="ctr" defTabSz="914400" rtl="0" eaLnBrk="1" latinLnBrk="0" hangingPunct="1"/>
            <a:r>
              <a:rPr lang="en-US" sz="1400" b="1" kern="1200">
                <a:solidFill>
                  <a:schemeClr val="dk1"/>
                </a:solidFill>
                <a:latin typeface="+mn-lt"/>
                <a:ea typeface="+mn-ea"/>
                <a:cs typeface="+mn-cs"/>
              </a:rPr>
              <a:t>Vegetation Management</a:t>
            </a:r>
          </a:p>
        </p:txBody>
      </p:sp>
      <p:sp>
        <p:nvSpPr>
          <p:cNvPr id="36" name="Rectangle 35">
            <a:extLst>
              <a:ext uri="{FF2B5EF4-FFF2-40B4-BE49-F238E27FC236}">
                <a16:creationId xmlns:a16="http://schemas.microsoft.com/office/drawing/2014/main" id="{28E8F58E-E99F-4033-B073-F07C2DD88442}"/>
              </a:ext>
            </a:extLst>
          </p:cNvPr>
          <p:cNvSpPr/>
          <p:nvPr userDrawn="1"/>
        </p:nvSpPr>
        <p:spPr>
          <a:xfrm>
            <a:off x="8084819" y="1050318"/>
            <a:ext cx="3977638" cy="2232670"/>
          </a:xfrm>
          <a:prstGeom prst="rect">
            <a:avLst/>
          </a:prstGeom>
          <a:solidFill>
            <a:schemeClr val="bg1">
              <a:lumMod val="85000"/>
            </a:schemeClr>
          </a:solidFill>
          <a:ln w="12700">
            <a:solidFill>
              <a:schemeClr val="tx1">
                <a:lumMod val="75000"/>
                <a:lumOff val="25000"/>
              </a:schemeClr>
            </a:solidFill>
          </a:ln>
        </p:spPr>
        <p:style>
          <a:lnRef idx="1">
            <a:schemeClr val="dk1"/>
          </a:lnRef>
          <a:fillRef idx="2">
            <a:schemeClr val="dk1"/>
          </a:fillRef>
          <a:effectRef idx="1">
            <a:schemeClr val="dk1"/>
          </a:effectRef>
          <a:fontRef idx="minor">
            <a:schemeClr val="dk1"/>
          </a:fontRef>
        </p:style>
        <p:txBody>
          <a:bodyPr lIns="45720" tIns="0" rIns="45720" rtlCol="0" anchor="t"/>
          <a:lstStyle/>
          <a:p>
            <a:pPr marL="0" algn="ctr" defTabSz="914400" rtl="0" eaLnBrk="1" latinLnBrk="0" hangingPunct="1"/>
            <a:r>
              <a:rPr lang="en-US" sz="1400" b="1" kern="1200">
                <a:solidFill>
                  <a:schemeClr val="dk1"/>
                </a:solidFill>
                <a:latin typeface="+mn-lt"/>
                <a:ea typeface="+mn-ea"/>
                <a:cs typeface="+mn-cs"/>
              </a:rPr>
              <a:t>Situational Awareness</a:t>
            </a:r>
          </a:p>
        </p:txBody>
      </p:sp>
    </p:spTree>
    <p:extLst>
      <p:ext uri="{BB962C8B-B14F-4D97-AF65-F5344CB8AC3E}">
        <p14:creationId xmlns:p14="http://schemas.microsoft.com/office/powerpoint/2010/main" val="14190888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Summary_boxes2">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8263BF0-7878-448C-8304-4EC123F8FA54}"/>
              </a:ext>
            </a:extLst>
          </p:cNvPr>
          <p:cNvSpPr/>
          <p:nvPr userDrawn="1"/>
        </p:nvSpPr>
        <p:spPr>
          <a:xfrm>
            <a:off x="125136" y="1057850"/>
            <a:ext cx="11941728" cy="5217115"/>
          </a:xfrm>
          <a:prstGeom prst="rect">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482565F7-31E9-4469-9F9B-329072852ECE}"/>
              </a:ext>
            </a:extLst>
          </p:cNvPr>
          <p:cNvSpPr>
            <a:spLocks noGrp="1"/>
          </p:cNvSpPr>
          <p:nvPr>
            <p:ph type="dt" sz="half" idx="10"/>
          </p:nvPr>
        </p:nvSpPr>
        <p:spPr/>
        <p:txBody>
          <a:bodyPr/>
          <a:lstStyle/>
          <a:p>
            <a:fld id="{26A4EFBE-F47C-4391-A9CF-EFE99E2C4EC3}" type="datetime1">
              <a:rPr lang="en-US" smtClean="0"/>
              <a:t>1/28/2022</a:t>
            </a:fld>
            <a:endParaRPr lang="en-US"/>
          </a:p>
        </p:txBody>
      </p:sp>
      <p:sp>
        <p:nvSpPr>
          <p:cNvPr id="5" name="Footer Placeholder 4">
            <a:extLst>
              <a:ext uri="{FF2B5EF4-FFF2-40B4-BE49-F238E27FC236}">
                <a16:creationId xmlns:a16="http://schemas.microsoft.com/office/drawing/2014/main" id="{8E2F1826-6244-4D0D-8227-0064182D9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649D9D-8A7E-47B7-82C1-E17E4A7CA729}"/>
              </a:ext>
            </a:extLst>
          </p:cNvPr>
          <p:cNvSpPr>
            <a:spLocks noGrp="1"/>
          </p:cNvSpPr>
          <p:nvPr>
            <p:ph type="sldNum" sz="quarter" idx="12"/>
          </p:nvPr>
        </p:nvSpPr>
        <p:spPr>
          <a:xfrm>
            <a:off x="8610599" y="6356350"/>
            <a:ext cx="3402435" cy="365125"/>
          </a:xfrm>
          <a:prstGeom prst="rect">
            <a:avLst/>
          </a:prstGeom>
        </p:spPr>
        <p:txBody>
          <a:bodyPr/>
          <a:lstStyle/>
          <a:p>
            <a:fld id="{8325A51C-C961-430C-9B62-7862ED08019D}" type="slidenum">
              <a:rPr lang="en-US" smtClean="0"/>
              <a:t>‹#›</a:t>
            </a:fld>
            <a:endParaRPr lang="en-US"/>
          </a:p>
        </p:txBody>
      </p:sp>
      <p:pic>
        <p:nvPicPr>
          <p:cNvPr id="21" name="Picture 20" descr="A drawing of a face&#10;&#10;Description automatically generated">
            <a:extLst>
              <a:ext uri="{FF2B5EF4-FFF2-40B4-BE49-F238E27FC236}">
                <a16:creationId xmlns:a16="http://schemas.microsoft.com/office/drawing/2014/main" id="{6F48BD95-C9D1-4EEA-8EC3-B9465FC1358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697709" y="180366"/>
            <a:ext cx="1292460" cy="732704"/>
          </a:xfrm>
          <a:prstGeom prst="rect">
            <a:avLst/>
          </a:prstGeom>
        </p:spPr>
      </p:pic>
      <p:sp>
        <p:nvSpPr>
          <p:cNvPr id="22" name="Title 1">
            <a:extLst>
              <a:ext uri="{FF2B5EF4-FFF2-40B4-BE49-F238E27FC236}">
                <a16:creationId xmlns:a16="http://schemas.microsoft.com/office/drawing/2014/main" id="{D8E909AE-85C4-4EC9-A9CB-97DAAA50C604}"/>
              </a:ext>
            </a:extLst>
          </p:cNvPr>
          <p:cNvSpPr>
            <a:spLocks noGrp="1"/>
          </p:cNvSpPr>
          <p:nvPr>
            <p:ph type="title"/>
          </p:nvPr>
        </p:nvSpPr>
        <p:spPr>
          <a:xfrm>
            <a:off x="125136" y="209725"/>
            <a:ext cx="10252046" cy="562062"/>
          </a:xfrm>
        </p:spPr>
        <p:txBody>
          <a:bodyPr>
            <a:noAutofit/>
          </a:bodyPr>
          <a:lstStyle>
            <a:lvl1pPr>
              <a:defRPr sz="3200" b="1"/>
            </a:lvl1pPr>
          </a:lstStyle>
          <a:p>
            <a:r>
              <a:rPr lang="en-US"/>
              <a:t>Click to edit Master title style</a:t>
            </a:r>
          </a:p>
        </p:txBody>
      </p:sp>
      <p:grpSp>
        <p:nvGrpSpPr>
          <p:cNvPr id="23" name="Group 22">
            <a:extLst>
              <a:ext uri="{FF2B5EF4-FFF2-40B4-BE49-F238E27FC236}">
                <a16:creationId xmlns:a16="http://schemas.microsoft.com/office/drawing/2014/main" id="{6880DD4B-C2D7-498C-98DF-6B093A0EC390}"/>
              </a:ext>
            </a:extLst>
          </p:cNvPr>
          <p:cNvGrpSpPr/>
          <p:nvPr userDrawn="1"/>
        </p:nvGrpSpPr>
        <p:grpSpPr>
          <a:xfrm>
            <a:off x="8024068" y="6446115"/>
            <a:ext cx="3461856" cy="234957"/>
            <a:chOff x="8682604" y="750746"/>
            <a:chExt cx="3461856" cy="234957"/>
          </a:xfrm>
        </p:grpSpPr>
        <p:sp>
          <p:nvSpPr>
            <p:cNvPr id="24" name="Rectangle 23">
              <a:extLst>
                <a:ext uri="{FF2B5EF4-FFF2-40B4-BE49-F238E27FC236}">
                  <a16:creationId xmlns:a16="http://schemas.microsoft.com/office/drawing/2014/main" id="{C8737C0F-B132-43FC-9B96-7B3916453C8C}"/>
                </a:ext>
              </a:extLst>
            </p:cNvPr>
            <p:cNvSpPr/>
            <p:nvPr userDrawn="1"/>
          </p:nvSpPr>
          <p:spPr>
            <a:xfrm>
              <a:off x="8682604" y="771787"/>
              <a:ext cx="197141" cy="197141"/>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A5B735B3-6885-4F2A-BF67-59E7C06D6816}"/>
                </a:ext>
              </a:extLst>
            </p:cNvPr>
            <p:cNvSpPr/>
            <p:nvPr userDrawn="1"/>
          </p:nvSpPr>
          <p:spPr>
            <a:xfrm>
              <a:off x="9523595" y="774649"/>
              <a:ext cx="197141" cy="197141"/>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66348FB-6402-460C-AF9C-EC08066AEA2D}"/>
                </a:ext>
              </a:extLst>
            </p:cNvPr>
            <p:cNvSpPr/>
            <p:nvPr userDrawn="1"/>
          </p:nvSpPr>
          <p:spPr>
            <a:xfrm>
              <a:off x="10568030" y="771787"/>
              <a:ext cx="197141" cy="197141"/>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CD0FE3FA-81AB-4A47-BD64-A0CC28727B28}"/>
                </a:ext>
              </a:extLst>
            </p:cNvPr>
            <p:cNvSpPr/>
            <p:nvPr userDrawn="1"/>
          </p:nvSpPr>
          <p:spPr>
            <a:xfrm>
              <a:off x="11356245" y="767592"/>
              <a:ext cx="197141" cy="19714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a:extLst>
                <a:ext uri="{FF2B5EF4-FFF2-40B4-BE49-F238E27FC236}">
                  <a16:creationId xmlns:a16="http://schemas.microsoft.com/office/drawing/2014/main" id="{2FFF15CA-ED92-429F-BF11-4113EABC4C74}"/>
                </a:ext>
              </a:extLst>
            </p:cNvPr>
            <p:cNvSpPr txBox="1"/>
            <p:nvPr userDrawn="1"/>
          </p:nvSpPr>
          <p:spPr>
            <a:xfrm>
              <a:off x="8833608" y="754871"/>
              <a:ext cx="650147" cy="230832"/>
            </a:xfrm>
            <a:prstGeom prst="rect">
              <a:avLst/>
            </a:prstGeom>
            <a:noFill/>
          </p:spPr>
          <p:txBody>
            <a:bodyPr wrap="square" rtlCol="0">
              <a:spAutoFit/>
            </a:bodyPr>
            <a:lstStyle/>
            <a:p>
              <a:r>
                <a:rPr lang="en-US" sz="900">
                  <a:solidFill>
                    <a:schemeClr val="tx1">
                      <a:lumMod val="65000"/>
                      <a:lumOff val="35000"/>
                    </a:schemeClr>
                  </a:solidFill>
                </a:rPr>
                <a:t>Complete</a:t>
              </a:r>
            </a:p>
          </p:txBody>
        </p:sp>
        <p:sp>
          <p:nvSpPr>
            <p:cNvPr id="29" name="TextBox 28">
              <a:extLst>
                <a:ext uri="{FF2B5EF4-FFF2-40B4-BE49-F238E27FC236}">
                  <a16:creationId xmlns:a16="http://schemas.microsoft.com/office/drawing/2014/main" id="{1F366285-F4C2-407C-9883-CB6D7549208F}"/>
                </a:ext>
              </a:extLst>
            </p:cNvPr>
            <p:cNvSpPr txBox="1"/>
            <p:nvPr userDrawn="1"/>
          </p:nvSpPr>
          <p:spPr>
            <a:xfrm>
              <a:off x="9687528" y="753184"/>
              <a:ext cx="832260" cy="230832"/>
            </a:xfrm>
            <a:prstGeom prst="rect">
              <a:avLst/>
            </a:prstGeom>
            <a:noFill/>
          </p:spPr>
          <p:txBody>
            <a:bodyPr wrap="square" rtlCol="0">
              <a:spAutoFit/>
            </a:bodyPr>
            <a:lstStyle/>
            <a:p>
              <a:r>
                <a:rPr lang="en-US" sz="900">
                  <a:solidFill>
                    <a:schemeClr val="tx1">
                      <a:lumMod val="65000"/>
                      <a:lumOff val="35000"/>
                    </a:schemeClr>
                  </a:solidFill>
                </a:rPr>
                <a:t>Ahead of Plan</a:t>
              </a:r>
            </a:p>
          </p:txBody>
        </p:sp>
        <p:sp>
          <p:nvSpPr>
            <p:cNvPr id="30" name="TextBox 29">
              <a:extLst>
                <a:ext uri="{FF2B5EF4-FFF2-40B4-BE49-F238E27FC236}">
                  <a16:creationId xmlns:a16="http://schemas.microsoft.com/office/drawing/2014/main" id="{D637DFAE-EB92-40D2-8B22-464DB3F2D6CD}"/>
                </a:ext>
              </a:extLst>
            </p:cNvPr>
            <p:cNvSpPr txBox="1"/>
            <p:nvPr userDrawn="1"/>
          </p:nvSpPr>
          <p:spPr>
            <a:xfrm>
              <a:off x="10707668" y="750746"/>
              <a:ext cx="650147" cy="230832"/>
            </a:xfrm>
            <a:prstGeom prst="rect">
              <a:avLst/>
            </a:prstGeom>
            <a:noFill/>
          </p:spPr>
          <p:txBody>
            <a:bodyPr wrap="square" rtlCol="0">
              <a:spAutoFit/>
            </a:bodyPr>
            <a:lstStyle/>
            <a:p>
              <a:r>
                <a:rPr lang="en-US" sz="900">
                  <a:solidFill>
                    <a:schemeClr val="tx1">
                      <a:lumMod val="65000"/>
                      <a:lumOff val="35000"/>
                    </a:schemeClr>
                  </a:solidFill>
                </a:rPr>
                <a:t>On Track</a:t>
              </a:r>
            </a:p>
          </p:txBody>
        </p:sp>
        <p:sp>
          <p:nvSpPr>
            <p:cNvPr id="31" name="TextBox 30">
              <a:extLst>
                <a:ext uri="{FF2B5EF4-FFF2-40B4-BE49-F238E27FC236}">
                  <a16:creationId xmlns:a16="http://schemas.microsoft.com/office/drawing/2014/main" id="{7F5D96FC-1943-423D-9958-54B2AB859DC4}"/>
                </a:ext>
              </a:extLst>
            </p:cNvPr>
            <p:cNvSpPr txBox="1"/>
            <p:nvPr userDrawn="1"/>
          </p:nvSpPr>
          <p:spPr>
            <a:xfrm>
              <a:off x="11509160" y="750746"/>
              <a:ext cx="635300" cy="230832"/>
            </a:xfrm>
            <a:prstGeom prst="rect">
              <a:avLst/>
            </a:prstGeom>
            <a:noFill/>
          </p:spPr>
          <p:txBody>
            <a:bodyPr wrap="square" rtlCol="0">
              <a:spAutoFit/>
            </a:bodyPr>
            <a:lstStyle/>
            <a:p>
              <a:r>
                <a:rPr lang="en-US" sz="900">
                  <a:solidFill>
                    <a:schemeClr val="tx1">
                      <a:lumMod val="65000"/>
                      <a:lumOff val="35000"/>
                    </a:schemeClr>
                  </a:solidFill>
                </a:rPr>
                <a:t>Off Track</a:t>
              </a:r>
            </a:p>
          </p:txBody>
        </p:sp>
      </p:grpSp>
      <p:sp>
        <p:nvSpPr>
          <p:cNvPr id="19" name="Rectangle 18">
            <a:extLst>
              <a:ext uri="{FF2B5EF4-FFF2-40B4-BE49-F238E27FC236}">
                <a16:creationId xmlns:a16="http://schemas.microsoft.com/office/drawing/2014/main" id="{A977AE3D-0FEF-411D-A9D6-742F2A251EC5}"/>
              </a:ext>
            </a:extLst>
          </p:cNvPr>
          <p:cNvSpPr/>
          <p:nvPr userDrawn="1"/>
        </p:nvSpPr>
        <p:spPr>
          <a:xfrm>
            <a:off x="125135" y="3657599"/>
            <a:ext cx="10571165" cy="2611113"/>
          </a:xfrm>
          <a:prstGeom prst="rect">
            <a:avLst/>
          </a:prstGeom>
          <a:solidFill>
            <a:schemeClr val="bg1">
              <a:lumMod val="85000"/>
            </a:schemeClr>
          </a:solidFill>
          <a:ln w="12700">
            <a:solidFill>
              <a:schemeClr val="tx1">
                <a:lumMod val="75000"/>
                <a:lumOff val="25000"/>
              </a:schemeClr>
            </a:solidFill>
          </a:ln>
        </p:spPr>
        <p:style>
          <a:lnRef idx="1">
            <a:schemeClr val="dk1"/>
          </a:lnRef>
          <a:fillRef idx="2">
            <a:schemeClr val="dk1"/>
          </a:fillRef>
          <a:effectRef idx="1">
            <a:schemeClr val="dk1"/>
          </a:effectRef>
          <a:fontRef idx="minor">
            <a:schemeClr val="dk1"/>
          </a:fontRef>
        </p:style>
        <p:txBody>
          <a:bodyPr tIns="45720" rtlCol="0" anchor="t"/>
          <a:lstStyle/>
          <a:p>
            <a:pPr marL="0" algn="ctr" defTabSz="914400" rtl="0" eaLnBrk="1" latinLnBrk="0" hangingPunct="1">
              <a:spcBef>
                <a:spcPts val="300"/>
              </a:spcBef>
            </a:pPr>
            <a:r>
              <a:rPr lang="en-US" sz="1300" b="1" kern="1200">
                <a:solidFill>
                  <a:schemeClr val="dk1"/>
                </a:solidFill>
                <a:latin typeface="+mn-lt"/>
                <a:ea typeface="+mn-ea"/>
                <a:cs typeface="+mn-cs"/>
              </a:rPr>
              <a:t>7.3.3 – Grid Design &amp; System Hardening</a:t>
            </a:r>
          </a:p>
        </p:txBody>
      </p:sp>
      <p:sp>
        <p:nvSpPr>
          <p:cNvPr id="20" name="Rectangle 19">
            <a:extLst>
              <a:ext uri="{FF2B5EF4-FFF2-40B4-BE49-F238E27FC236}">
                <a16:creationId xmlns:a16="http://schemas.microsoft.com/office/drawing/2014/main" id="{CA514E59-16AE-46ED-BA90-E9AE01B70C97}"/>
              </a:ext>
            </a:extLst>
          </p:cNvPr>
          <p:cNvSpPr/>
          <p:nvPr userDrawn="1"/>
        </p:nvSpPr>
        <p:spPr>
          <a:xfrm>
            <a:off x="125136" y="1057850"/>
            <a:ext cx="2306779" cy="2603580"/>
          </a:xfrm>
          <a:prstGeom prst="rect">
            <a:avLst/>
          </a:prstGeom>
          <a:solidFill>
            <a:schemeClr val="bg1">
              <a:lumMod val="85000"/>
            </a:schemeClr>
          </a:solidFill>
          <a:ln w="12700">
            <a:solidFill>
              <a:schemeClr val="tx1">
                <a:lumMod val="75000"/>
                <a:lumOff val="25000"/>
              </a:schemeClr>
            </a:solidFill>
          </a:ln>
        </p:spPr>
        <p:style>
          <a:lnRef idx="1">
            <a:schemeClr val="dk1"/>
          </a:lnRef>
          <a:fillRef idx="2">
            <a:schemeClr val="dk1"/>
          </a:fillRef>
          <a:effectRef idx="1">
            <a:schemeClr val="dk1"/>
          </a:effectRef>
          <a:fontRef idx="minor">
            <a:schemeClr val="dk1"/>
          </a:fontRef>
        </p:style>
        <p:txBody>
          <a:bodyPr tIns="45720" rtlCol="0" anchor="t"/>
          <a:lstStyle/>
          <a:p>
            <a:pPr lvl="0" algn="ctr">
              <a:spcBef>
                <a:spcPts val="300"/>
              </a:spcBef>
            </a:pPr>
            <a:r>
              <a:rPr lang="en-US" sz="1300" b="1"/>
              <a:t>7.3.2 – </a:t>
            </a:r>
            <a:r>
              <a:rPr lang="en-US" sz="1200" b="1"/>
              <a:t>Situational Awareness &amp; Forecasting</a:t>
            </a:r>
          </a:p>
        </p:txBody>
      </p:sp>
      <p:sp>
        <p:nvSpPr>
          <p:cNvPr id="35" name="Rectangle 34">
            <a:extLst>
              <a:ext uri="{FF2B5EF4-FFF2-40B4-BE49-F238E27FC236}">
                <a16:creationId xmlns:a16="http://schemas.microsoft.com/office/drawing/2014/main" id="{886DBEBF-B127-46B3-A751-67C0533C4A32}"/>
              </a:ext>
            </a:extLst>
          </p:cNvPr>
          <p:cNvSpPr/>
          <p:nvPr userDrawn="1"/>
        </p:nvSpPr>
        <p:spPr>
          <a:xfrm>
            <a:off x="2431915" y="1057850"/>
            <a:ext cx="8264385" cy="2603580"/>
          </a:xfrm>
          <a:prstGeom prst="rect">
            <a:avLst/>
          </a:prstGeom>
          <a:solidFill>
            <a:schemeClr val="bg1">
              <a:lumMod val="85000"/>
            </a:schemeClr>
          </a:solidFill>
          <a:ln w="12700">
            <a:solidFill>
              <a:schemeClr val="tx1">
                <a:lumMod val="75000"/>
                <a:lumOff val="25000"/>
              </a:schemeClr>
            </a:solidFill>
          </a:ln>
        </p:spPr>
        <p:style>
          <a:lnRef idx="1">
            <a:schemeClr val="dk1"/>
          </a:lnRef>
          <a:fillRef idx="2">
            <a:schemeClr val="dk1"/>
          </a:fillRef>
          <a:effectRef idx="1">
            <a:schemeClr val="dk1"/>
          </a:effectRef>
          <a:fontRef idx="minor">
            <a:schemeClr val="dk1"/>
          </a:fontRef>
        </p:style>
        <p:txBody>
          <a:bodyPr tIns="45720" rtlCol="0" anchor="t"/>
          <a:lstStyle/>
          <a:p>
            <a:pPr lvl="0" algn="ctr">
              <a:spcBef>
                <a:spcPts val="300"/>
              </a:spcBef>
            </a:pPr>
            <a:r>
              <a:rPr lang="en-US" sz="1300" b="1"/>
              <a:t>7.3.4 – Asset Management &amp; Inspections</a:t>
            </a:r>
          </a:p>
        </p:txBody>
      </p:sp>
      <p:sp>
        <p:nvSpPr>
          <p:cNvPr id="36" name="Rectangle 35">
            <a:extLst>
              <a:ext uri="{FF2B5EF4-FFF2-40B4-BE49-F238E27FC236}">
                <a16:creationId xmlns:a16="http://schemas.microsoft.com/office/drawing/2014/main" id="{28E8F58E-E99F-4033-B073-F07C2DD88442}"/>
              </a:ext>
            </a:extLst>
          </p:cNvPr>
          <p:cNvSpPr/>
          <p:nvPr userDrawn="1"/>
        </p:nvSpPr>
        <p:spPr>
          <a:xfrm>
            <a:off x="10697708" y="1057851"/>
            <a:ext cx="1367749" cy="5209582"/>
          </a:xfrm>
          <a:prstGeom prst="rect">
            <a:avLst/>
          </a:prstGeom>
          <a:solidFill>
            <a:schemeClr val="bg1">
              <a:lumMod val="85000"/>
            </a:schemeClr>
          </a:solidFill>
          <a:ln w="12700">
            <a:solidFill>
              <a:schemeClr val="tx1">
                <a:lumMod val="75000"/>
                <a:lumOff val="25000"/>
              </a:schemeClr>
            </a:solidFill>
          </a:ln>
        </p:spPr>
        <p:style>
          <a:lnRef idx="1">
            <a:schemeClr val="dk1"/>
          </a:lnRef>
          <a:fillRef idx="2">
            <a:schemeClr val="dk1"/>
          </a:fillRef>
          <a:effectRef idx="1">
            <a:schemeClr val="dk1"/>
          </a:effectRef>
          <a:fontRef idx="minor">
            <a:schemeClr val="dk1"/>
          </a:fontRef>
        </p:style>
        <p:txBody>
          <a:bodyPr tIns="45720" rtlCol="0" anchor="t"/>
          <a:lstStyle/>
          <a:p>
            <a:pPr lvl="0" algn="ctr">
              <a:spcBef>
                <a:spcPts val="300"/>
              </a:spcBef>
            </a:pPr>
            <a:r>
              <a:rPr lang="en-US" sz="1300" b="1"/>
              <a:t>7.3.5 – </a:t>
            </a:r>
            <a:r>
              <a:rPr lang="en-US" sz="1200" b="1"/>
              <a:t>Vegetation Management &amp; Inspections</a:t>
            </a:r>
          </a:p>
        </p:txBody>
      </p:sp>
    </p:spTree>
    <p:extLst>
      <p:ext uri="{BB962C8B-B14F-4D97-AF65-F5344CB8AC3E}">
        <p14:creationId xmlns:p14="http://schemas.microsoft.com/office/powerpoint/2010/main" val="14620190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Activity Status vs Goal">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8263BF0-7878-448C-8304-4EC123F8FA54}"/>
              </a:ext>
            </a:extLst>
          </p:cNvPr>
          <p:cNvSpPr/>
          <p:nvPr userDrawn="1"/>
        </p:nvSpPr>
        <p:spPr>
          <a:xfrm>
            <a:off x="125136" y="1463878"/>
            <a:ext cx="11941728" cy="4811087"/>
          </a:xfrm>
          <a:prstGeom prst="rect">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92F077-0710-420F-9B45-15977DB4E6C8}"/>
              </a:ext>
            </a:extLst>
          </p:cNvPr>
          <p:cNvSpPr>
            <a:spLocks noGrp="1"/>
          </p:cNvSpPr>
          <p:nvPr>
            <p:ph type="title"/>
          </p:nvPr>
        </p:nvSpPr>
        <p:spPr>
          <a:xfrm>
            <a:off x="125136" y="209725"/>
            <a:ext cx="10252046" cy="562062"/>
          </a:xfrm>
        </p:spPr>
        <p:txBody>
          <a:bodyPr>
            <a:noAutofit/>
          </a:bodyPr>
          <a:lstStyle>
            <a:lvl1pPr>
              <a:defRPr sz="3200" b="1"/>
            </a:lvl1pPr>
          </a:lstStyle>
          <a:p>
            <a:r>
              <a:rPr lang="en-US"/>
              <a:t>Click to edit Master title style</a:t>
            </a:r>
          </a:p>
        </p:txBody>
      </p:sp>
      <p:sp>
        <p:nvSpPr>
          <p:cNvPr id="5" name="Footer Placeholder 4">
            <a:extLst>
              <a:ext uri="{FF2B5EF4-FFF2-40B4-BE49-F238E27FC236}">
                <a16:creationId xmlns:a16="http://schemas.microsoft.com/office/drawing/2014/main" id="{8E2F1826-6244-4D0D-8227-0064182D9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649D9D-8A7E-47B7-82C1-E17E4A7CA729}"/>
              </a:ext>
            </a:extLst>
          </p:cNvPr>
          <p:cNvSpPr>
            <a:spLocks noGrp="1"/>
          </p:cNvSpPr>
          <p:nvPr>
            <p:ph type="sldNum" sz="quarter" idx="12"/>
          </p:nvPr>
        </p:nvSpPr>
        <p:spPr>
          <a:xfrm>
            <a:off x="8610599" y="6356350"/>
            <a:ext cx="3402435" cy="365125"/>
          </a:xfrm>
          <a:prstGeom prst="rect">
            <a:avLst/>
          </a:prstGeom>
        </p:spPr>
        <p:txBody>
          <a:bodyPr/>
          <a:lstStyle/>
          <a:p>
            <a:fld id="{8325A51C-C961-430C-9B62-7862ED08019D}" type="slidenum">
              <a:rPr lang="en-US" smtClean="0"/>
              <a:t>‹#›</a:t>
            </a:fld>
            <a:endParaRPr lang="en-US"/>
          </a:p>
        </p:txBody>
      </p:sp>
      <p:sp>
        <p:nvSpPr>
          <p:cNvPr id="10" name="Rectangle 9">
            <a:extLst>
              <a:ext uri="{FF2B5EF4-FFF2-40B4-BE49-F238E27FC236}">
                <a16:creationId xmlns:a16="http://schemas.microsoft.com/office/drawing/2014/main" id="{8FAC9E36-1C56-438F-AE79-13FF74A1F09D}"/>
              </a:ext>
            </a:extLst>
          </p:cNvPr>
          <p:cNvSpPr/>
          <p:nvPr userDrawn="1"/>
        </p:nvSpPr>
        <p:spPr>
          <a:xfrm>
            <a:off x="125136" y="1065401"/>
            <a:ext cx="11941728" cy="398477"/>
          </a:xfrm>
          <a:prstGeom prst="rect">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 Placeholder 20">
            <a:extLst>
              <a:ext uri="{FF2B5EF4-FFF2-40B4-BE49-F238E27FC236}">
                <a16:creationId xmlns:a16="http://schemas.microsoft.com/office/drawing/2014/main" id="{F76C3948-9F12-47B8-8D63-A2B5AF7ED928}"/>
              </a:ext>
            </a:extLst>
          </p:cNvPr>
          <p:cNvSpPr>
            <a:spLocks noGrp="1"/>
          </p:cNvSpPr>
          <p:nvPr>
            <p:ph type="body" sz="quarter" idx="13" hasCustomPrompt="1"/>
          </p:nvPr>
        </p:nvSpPr>
        <p:spPr>
          <a:xfrm>
            <a:off x="252413" y="1621215"/>
            <a:ext cx="1333500" cy="1009650"/>
          </a:xfrm>
        </p:spPr>
        <p:txBody>
          <a:bodyPr lIns="45720" rIns="45720">
            <a:noAutofit/>
          </a:bodyPr>
          <a:lstStyle>
            <a:lvl1pPr marL="0" indent="0" algn="ctr">
              <a:buNone/>
              <a:defRPr sz="1400" b="1"/>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Short Name</a:t>
            </a:r>
          </a:p>
          <a:p>
            <a:pPr lvl="0"/>
            <a:r>
              <a:rPr lang="en-US"/>
              <a:t>Status</a:t>
            </a:r>
          </a:p>
        </p:txBody>
      </p:sp>
      <p:sp>
        <p:nvSpPr>
          <p:cNvPr id="22" name="Text Placeholder 20">
            <a:extLst>
              <a:ext uri="{FF2B5EF4-FFF2-40B4-BE49-F238E27FC236}">
                <a16:creationId xmlns:a16="http://schemas.microsoft.com/office/drawing/2014/main" id="{173714D3-3311-4A98-B1E5-43CF4539086B}"/>
              </a:ext>
            </a:extLst>
          </p:cNvPr>
          <p:cNvSpPr>
            <a:spLocks noGrp="1"/>
          </p:cNvSpPr>
          <p:nvPr>
            <p:ph type="body" sz="quarter" idx="14" hasCustomPrompt="1"/>
          </p:nvPr>
        </p:nvSpPr>
        <p:spPr>
          <a:xfrm>
            <a:off x="1711049" y="1621215"/>
            <a:ext cx="4224162" cy="1009650"/>
          </a:xfrm>
        </p:spPr>
        <p:txBody>
          <a:bodyPr>
            <a:noAutofit/>
          </a:bodyPr>
          <a:lstStyle>
            <a:lvl1pPr marL="0" indent="0" algn="l">
              <a:spcBef>
                <a:spcPts val="0"/>
              </a:spcBef>
              <a:buNone/>
              <a:defRPr sz="1200" b="0">
                <a:latin typeface="+mn-lt"/>
              </a:defRPr>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Name</a:t>
            </a:r>
          </a:p>
          <a:p>
            <a:pPr lvl="0"/>
            <a:r>
              <a:rPr lang="en-US"/>
              <a:t>Project progress vs Goals</a:t>
            </a:r>
          </a:p>
          <a:p>
            <a:pPr lvl="0"/>
            <a:r>
              <a:rPr lang="en-US"/>
              <a:t>Key Actions</a:t>
            </a:r>
          </a:p>
        </p:txBody>
      </p:sp>
      <p:sp>
        <p:nvSpPr>
          <p:cNvPr id="20" name="Text Placeholder 20">
            <a:extLst>
              <a:ext uri="{FF2B5EF4-FFF2-40B4-BE49-F238E27FC236}">
                <a16:creationId xmlns:a16="http://schemas.microsoft.com/office/drawing/2014/main" id="{67C176C3-0D13-4AC1-8F3E-E7517CD8CC33}"/>
              </a:ext>
            </a:extLst>
          </p:cNvPr>
          <p:cNvSpPr>
            <a:spLocks noGrp="1"/>
          </p:cNvSpPr>
          <p:nvPr>
            <p:ph type="body" sz="quarter" idx="15" hasCustomPrompt="1"/>
          </p:nvPr>
        </p:nvSpPr>
        <p:spPr>
          <a:xfrm>
            <a:off x="252413" y="2792045"/>
            <a:ext cx="1333500" cy="1009650"/>
          </a:xfrm>
        </p:spPr>
        <p:txBody>
          <a:bodyPr lIns="45720" rIns="45720">
            <a:noAutofit/>
          </a:bodyPr>
          <a:lstStyle>
            <a:lvl1pPr marL="0" indent="0" algn="ctr">
              <a:buNone/>
              <a:defRPr sz="1400" b="1"/>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Short Name</a:t>
            </a:r>
          </a:p>
          <a:p>
            <a:pPr lvl="0"/>
            <a:r>
              <a:rPr lang="en-US"/>
              <a:t>Status</a:t>
            </a:r>
          </a:p>
        </p:txBody>
      </p:sp>
      <p:sp>
        <p:nvSpPr>
          <p:cNvPr id="23" name="Text Placeholder 20">
            <a:extLst>
              <a:ext uri="{FF2B5EF4-FFF2-40B4-BE49-F238E27FC236}">
                <a16:creationId xmlns:a16="http://schemas.microsoft.com/office/drawing/2014/main" id="{4D50FBEF-D406-4814-9421-493AD3AF37DE}"/>
              </a:ext>
            </a:extLst>
          </p:cNvPr>
          <p:cNvSpPr>
            <a:spLocks noGrp="1"/>
          </p:cNvSpPr>
          <p:nvPr>
            <p:ph type="body" sz="quarter" idx="16" hasCustomPrompt="1"/>
          </p:nvPr>
        </p:nvSpPr>
        <p:spPr>
          <a:xfrm>
            <a:off x="1711049" y="2793443"/>
            <a:ext cx="4224162" cy="1009650"/>
          </a:xfrm>
        </p:spPr>
        <p:txBody>
          <a:bodyPr>
            <a:noAutofit/>
          </a:bodyPr>
          <a:lstStyle>
            <a:lvl1pPr marL="0" indent="0" algn="l">
              <a:spcBef>
                <a:spcPts val="0"/>
              </a:spcBef>
              <a:buNone/>
              <a:defRPr sz="1200" b="0">
                <a:latin typeface="+mn-lt"/>
              </a:defRPr>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Name</a:t>
            </a:r>
          </a:p>
          <a:p>
            <a:pPr lvl="0"/>
            <a:r>
              <a:rPr lang="en-US"/>
              <a:t>Project progress vs Goals</a:t>
            </a:r>
          </a:p>
          <a:p>
            <a:pPr lvl="0"/>
            <a:r>
              <a:rPr lang="en-US"/>
              <a:t>Key Actions</a:t>
            </a:r>
          </a:p>
        </p:txBody>
      </p:sp>
      <p:sp>
        <p:nvSpPr>
          <p:cNvPr id="24" name="Text Placeholder 20">
            <a:extLst>
              <a:ext uri="{FF2B5EF4-FFF2-40B4-BE49-F238E27FC236}">
                <a16:creationId xmlns:a16="http://schemas.microsoft.com/office/drawing/2014/main" id="{B3C9BE03-717F-4484-AC45-071007E664DD}"/>
              </a:ext>
            </a:extLst>
          </p:cNvPr>
          <p:cNvSpPr>
            <a:spLocks noGrp="1"/>
          </p:cNvSpPr>
          <p:nvPr>
            <p:ph type="body" sz="quarter" idx="17" hasCustomPrompt="1"/>
          </p:nvPr>
        </p:nvSpPr>
        <p:spPr>
          <a:xfrm>
            <a:off x="252413" y="3962875"/>
            <a:ext cx="1333500" cy="1009650"/>
          </a:xfrm>
        </p:spPr>
        <p:txBody>
          <a:bodyPr lIns="45720" rIns="45720">
            <a:noAutofit/>
          </a:bodyPr>
          <a:lstStyle>
            <a:lvl1pPr marL="0" indent="0" algn="ctr">
              <a:buNone/>
              <a:defRPr sz="1400" b="1"/>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Short Name</a:t>
            </a:r>
          </a:p>
          <a:p>
            <a:pPr lvl="0"/>
            <a:r>
              <a:rPr lang="en-US"/>
              <a:t>Status</a:t>
            </a:r>
          </a:p>
        </p:txBody>
      </p:sp>
      <p:sp>
        <p:nvSpPr>
          <p:cNvPr id="25" name="Text Placeholder 20">
            <a:extLst>
              <a:ext uri="{FF2B5EF4-FFF2-40B4-BE49-F238E27FC236}">
                <a16:creationId xmlns:a16="http://schemas.microsoft.com/office/drawing/2014/main" id="{BB0E1414-948B-45A9-89E3-5D6F7CDEFCF0}"/>
              </a:ext>
            </a:extLst>
          </p:cNvPr>
          <p:cNvSpPr>
            <a:spLocks noGrp="1"/>
          </p:cNvSpPr>
          <p:nvPr>
            <p:ph type="body" sz="quarter" idx="18" hasCustomPrompt="1"/>
          </p:nvPr>
        </p:nvSpPr>
        <p:spPr>
          <a:xfrm>
            <a:off x="1711049" y="3965671"/>
            <a:ext cx="4224162" cy="1009650"/>
          </a:xfrm>
        </p:spPr>
        <p:txBody>
          <a:bodyPr>
            <a:noAutofit/>
          </a:bodyPr>
          <a:lstStyle>
            <a:lvl1pPr marL="0" indent="0" algn="l">
              <a:spcBef>
                <a:spcPts val="0"/>
              </a:spcBef>
              <a:buNone/>
              <a:defRPr sz="1200" b="0">
                <a:latin typeface="+mn-lt"/>
              </a:defRPr>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Name</a:t>
            </a:r>
          </a:p>
          <a:p>
            <a:pPr lvl="0"/>
            <a:r>
              <a:rPr lang="en-US"/>
              <a:t>Project progress vs Goals</a:t>
            </a:r>
          </a:p>
          <a:p>
            <a:pPr lvl="0"/>
            <a:r>
              <a:rPr lang="en-US"/>
              <a:t>Key Actions</a:t>
            </a:r>
          </a:p>
        </p:txBody>
      </p:sp>
      <p:sp>
        <p:nvSpPr>
          <p:cNvPr id="26" name="Text Placeholder 20">
            <a:extLst>
              <a:ext uri="{FF2B5EF4-FFF2-40B4-BE49-F238E27FC236}">
                <a16:creationId xmlns:a16="http://schemas.microsoft.com/office/drawing/2014/main" id="{E489034E-BD8B-4E49-AABE-F5B8CAB8BB99}"/>
              </a:ext>
            </a:extLst>
          </p:cNvPr>
          <p:cNvSpPr>
            <a:spLocks noGrp="1"/>
          </p:cNvSpPr>
          <p:nvPr>
            <p:ph type="body" sz="quarter" idx="19" hasCustomPrompt="1"/>
          </p:nvPr>
        </p:nvSpPr>
        <p:spPr>
          <a:xfrm>
            <a:off x="252413" y="5133704"/>
            <a:ext cx="1333500" cy="1009650"/>
          </a:xfrm>
        </p:spPr>
        <p:txBody>
          <a:bodyPr lIns="45720" rIns="45720">
            <a:noAutofit/>
          </a:bodyPr>
          <a:lstStyle>
            <a:lvl1pPr marL="0" indent="0" algn="ctr">
              <a:buNone/>
              <a:defRPr sz="1400" b="1"/>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Short Name</a:t>
            </a:r>
          </a:p>
          <a:p>
            <a:pPr lvl="0"/>
            <a:r>
              <a:rPr lang="en-US"/>
              <a:t>Status</a:t>
            </a:r>
          </a:p>
        </p:txBody>
      </p:sp>
      <p:sp>
        <p:nvSpPr>
          <p:cNvPr id="27" name="Text Placeholder 20">
            <a:extLst>
              <a:ext uri="{FF2B5EF4-FFF2-40B4-BE49-F238E27FC236}">
                <a16:creationId xmlns:a16="http://schemas.microsoft.com/office/drawing/2014/main" id="{DFD90BB3-D1E6-4D96-A1B1-5865C223A775}"/>
              </a:ext>
            </a:extLst>
          </p:cNvPr>
          <p:cNvSpPr>
            <a:spLocks noGrp="1"/>
          </p:cNvSpPr>
          <p:nvPr>
            <p:ph type="body" sz="quarter" idx="20" hasCustomPrompt="1"/>
          </p:nvPr>
        </p:nvSpPr>
        <p:spPr>
          <a:xfrm>
            <a:off x="1711049" y="5137898"/>
            <a:ext cx="4224162" cy="1009650"/>
          </a:xfrm>
        </p:spPr>
        <p:txBody>
          <a:bodyPr>
            <a:noAutofit/>
          </a:bodyPr>
          <a:lstStyle>
            <a:lvl1pPr marL="0" indent="0" algn="l">
              <a:spcBef>
                <a:spcPts val="0"/>
              </a:spcBef>
              <a:buNone/>
              <a:defRPr sz="1200" b="0">
                <a:latin typeface="+mn-lt"/>
              </a:defRPr>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Name</a:t>
            </a:r>
          </a:p>
          <a:p>
            <a:pPr lvl="0"/>
            <a:r>
              <a:rPr lang="en-US"/>
              <a:t>Project progress vs Goals</a:t>
            </a:r>
          </a:p>
          <a:p>
            <a:pPr lvl="0"/>
            <a:r>
              <a:rPr lang="en-US"/>
              <a:t>Key Actions</a:t>
            </a:r>
          </a:p>
        </p:txBody>
      </p:sp>
      <p:sp>
        <p:nvSpPr>
          <p:cNvPr id="28" name="Text Placeholder 20">
            <a:extLst>
              <a:ext uri="{FF2B5EF4-FFF2-40B4-BE49-F238E27FC236}">
                <a16:creationId xmlns:a16="http://schemas.microsoft.com/office/drawing/2014/main" id="{9F8FEFA7-D943-4E25-9B00-1BAC1AEE5235}"/>
              </a:ext>
            </a:extLst>
          </p:cNvPr>
          <p:cNvSpPr>
            <a:spLocks noGrp="1"/>
          </p:cNvSpPr>
          <p:nvPr>
            <p:ph type="body" sz="quarter" idx="21" hasCustomPrompt="1"/>
          </p:nvPr>
        </p:nvSpPr>
        <p:spPr>
          <a:xfrm>
            <a:off x="6256789" y="1618419"/>
            <a:ext cx="1333500" cy="1009650"/>
          </a:xfrm>
        </p:spPr>
        <p:txBody>
          <a:bodyPr lIns="45720" rIns="45720">
            <a:noAutofit/>
          </a:bodyPr>
          <a:lstStyle>
            <a:lvl1pPr marL="0" indent="0" algn="ctr">
              <a:buNone/>
              <a:defRPr sz="1400" b="1"/>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Short Name</a:t>
            </a:r>
          </a:p>
          <a:p>
            <a:pPr lvl="0"/>
            <a:r>
              <a:rPr lang="en-US"/>
              <a:t>Status</a:t>
            </a:r>
          </a:p>
        </p:txBody>
      </p:sp>
      <p:sp>
        <p:nvSpPr>
          <p:cNvPr id="29" name="Text Placeholder 20">
            <a:extLst>
              <a:ext uri="{FF2B5EF4-FFF2-40B4-BE49-F238E27FC236}">
                <a16:creationId xmlns:a16="http://schemas.microsoft.com/office/drawing/2014/main" id="{E8AB69DE-1D74-4C5A-9CBA-1FC8FAAD2BDB}"/>
              </a:ext>
            </a:extLst>
          </p:cNvPr>
          <p:cNvSpPr>
            <a:spLocks noGrp="1"/>
          </p:cNvSpPr>
          <p:nvPr>
            <p:ph type="body" sz="quarter" idx="22" hasCustomPrompt="1"/>
          </p:nvPr>
        </p:nvSpPr>
        <p:spPr>
          <a:xfrm>
            <a:off x="7715425" y="1618419"/>
            <a:ext cx="4224162" cy="1009650"/>
          </a:xfrm>
        </p:spPr>
        <p:txBody>
          <a:bodyPr>
            <a:noAutofit/>
          </a:bodyPr>
          <a:lstStyle>
            <a:lvl1pPr marL="0" indent="0" algn="l">
              <a:spcBef>
                <a:spcPts val="0"/>
              </a:spcBef>
              <a:buNone/>
              <a:defRPr sz="1200" b="0">
                <a:latin typeface="+mn-lt"/>
              </a:defRPr>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Name</a:t>
            </a:r>
          </a:p>
          <a:p>
            <a:pPr lvl="0"/>
            <a:r>
              <a:rPr lang="en-US"/>
              <a:t>Project progress vs Goals</a:t>
            </a:r>
          </a:p>
          <a:p>
            <a:pPr lvl="0"/>
            <a:r>
              <a:rPr lang="en-US"/>
              <a:t>Key Actions</a:t>
            </a:r>
          </a:p>
        </p:txBody>
      </p:sp>
      <p:sp>
        <p:nvSpPr>
          <p:cNvPr id="30" name="Text Placeholder 20">
            <a:extLst>
              <a:ext uri="{FF2B5EF4-FFF2-40B4-BE49-F238E27FC236}">
                <a16:creationId xmlns:a16="http://schemas.microsoft.com/office/drawing/2014/main" id="{26CA01C1-AE99-43D2-B754-90655F3DA41C}"/>
              </a:ext>
            </a:extLst>
          </p:cNvPr>
          <p:cNvSpPr>
            <a:spLocks noGrp="1"/>
          </p:cNvSpPr>
          <p:nvPr>
            <p:ph type="body" sz="quarter" idx="23" hasCustomPrompt="1"/>
          </p:nvPr>
        </p:nvSpPr>
        <p:spPr>
          <a:xfrm>
            <a:off x="6256789" y="2789249"/>
            <a:ext cx="1333500" cy="1009650"/>
          </a:xfrm>
        </p:spPr>
        <p:txBody>
          <a:bodyPr lIns="45720" rIns="45720">
            <a:noAutofit/>
          </a:bodyPr>
          <a:lstStyle>
            <a:lvl1pPr marL="0" indent="0" algn="ctr">
              <a:buNone/>
              <a:defRPr sz="1400" b="1"/>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Short Name</a:t>
            </a:r>
          </a:p>
          <a:p>
            <a:pPr lvl="0"/>
            <a:r>
              <a:rPr lang="en-US"/>
              <a:t>Status</a:t>
            </a:r>
          </a:p>
        </p:txBody>
      </p:sp>
      <p:sp>
        <p:nvSpPr>
          <p:cNvPr id="31" name="Text Placeholder 20">
            <a:extLst>
              <a:ext uri="{FF2B5EF4-FFF2-40B4-BE49-F238E27FC236}">
                <a16:creationId xmlns:a16="http://schemas.microsoft.com/office/drawing/2014/main" id="{0AB92726-B8E4-4851-B9AF-EBDA13BBD8A9}"/>
              </a:ext>
            </a:extLst>
          </p:cNvPr>
          <p:cNvSpPr>
            <a:spLocks noGrp="1"/>
          </p:cNvSpPr>
          <p:nvPr>
            <p:ph type="body" sz="quarter" idx="24" hasCustomPrompt="1"/>
          </p:nvPr>
        </p:nvSpPr>
        <p:spPr>
          <a:xfrm>
            <a:off x="7715425" y="2790647"/>
            <a:ext cx="4224162" cy="1009650"/>
          </a:xfrm>
        </p:spPr>
        <p:txBody>
          <a:bodyPr>
            <a:noAutofit/>
          </a:bodyPr>
          <a:lstStyle>
            <a:lvl1pPr marL="0" indent="0" algn="l">
              <a:spcBef>
                <a:spcPts val="0"/>
              </a:spcBef>
              <a:buNone/>
              <a:defRPr sz="1200" b="0">
                <a:latin typeface="+mn-lt"/>
              </a:defRPr>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Name</a:t>
            </a:r>
          </a:p>
          <a:p>
            <a:pPr lvl="0"/>
            <a:r>
              <a:rPr lang="en-US"/>
              <a:t>Project progress vs Goals</a:t>
            </a:r>
          </a:p>
          <a:p>
            <a:pPr lvl="0"/>
            <a:r>
              <a:rPr lang="en-US"/>
              <a:t>Key Actions</a:t>
            </a:r>
          </a:p>
        </p:txBody>
      </p:sp>
      <p:sp>
        <p:nvSpPr>
          <p:cNvPr id="32" name="Text Placeholder 20">
            <a:extLst>
              <a:ext uri="{FF2B5EF4-FFF2-40B4-BE49-F238E27FC236}">
                <a16:creationId xmlns:a16="http://schemas.microsoft.com/office/drawing/2014/main" id="{55AE2DA4-EC19-426F-B415-863ABFAC4897}"/>
              </a:ext>
            </a:extLst>
          </p:cNvPr>
          <p:cNvSpPr>
            <a:spLocks noGrp="1"/>
          </p:cNvSpPr>
          <p:nvPr>
            <p:ph type="body" sz="quarter" idx="25" hasCustomPrompt="1"/>
          </p:nvPr>
        </p:nvSpPr>
        <p:spPr>
          <a:xfrm>
            <a:off x="6256789" y="3960079"/>
            <a:ext cx="1333500" cy="1009650"/>
          </a:xfrm>
        </p:spPr>
        <p:txBody>
          <a:bodyPr lIns="45720" rIns="45720">
            <a:noAutofit/>
          </a:bodyPr>
          <a:lstStyle>
            <a:lvl1pPr marL="0" indent="0" algn="ctr">
              <a:buNone/>
              <a:defRPr sz="1400" b="1"/>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Short Name</a:t>
            </a:r>
          </a:p>
          <a:p>
            <a:pPr lvl="0"/>
            <a:r>
              <a:rPr lang="en-US"/>
              <a:t>Status</a:t>
            </a:r>
          </a:p>
        </p:txBody>
      </p:sp>
      <p:sp>
        <p:nvSpPr>
          <p:cNvPr id="33" name="Text Placeholder 20">
            <a:extLst>
              <a:ext uri="{FF2B5EF4-FFF2-40B4-BE49-F238E27FC236}">
                <a16:creationId xmlns:a16="http://schemas.microsoft.com/office/drawing/2014/main" id="{46F3DE79-A6D8-408D-8325-825F094E86D2}"/>
              </a:ext>
            </a:extLst>
          </p:cNvPr>
          <p:cNvSpPr>
            <a:spLocks noGrp="1"/>
          </p:cNvSpPr>
          <p:nvPr>
            <p:ph type="body" sz="quarter" idx="26" hasCustomPrompt="1"/>
          </p:nvPr>
        </p:nvSpPr>
        <p:spPr>
          <a:xfrm>
            <a:off x="7715425" y="3962875"/>
            <a:ext cx="4224162" cy="1009650"/>
          </a:xfrm>
        </p:spPr>
        <p:txBody>
          <a:bodyPr>
            <a:noAutofit/>
          </a:bodyPr>
          <a:lstStyle>
            <a:lvl1pPr marL="0" indent="0" algn="l">
              <a:spcBef>
                <a:spcPts val="0"/>
              </a:spcBef>
              <a:buNone/>
              <a:defRPr sz="1200" b="0">
                <a:latin typeface="+mn-lt"/>
              </a:defRPr>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Name</a:t>
            </a:r>
          </a:p>
          <a:p>
            <a:pPr lvl="0"/>
            <a:r>
              <a:rPr lang="en-US"/>
              <a:t>Project progress vs Goals</a:t>
            </a:r>
          </a:p>
          <a:p>
            <a:pPr lvl="0"/>
            <a:r>
              <a:rPr lang="en-US"/>
              <a:t>Key Actions</a:t>
            </a:r>
          </a:p>
        </p:txBody>
      </p:sp>
      <p:sp>
        <p:nvSpPr>
          <p:cNvPr id="34" name="Text Placeholder 20">
            <a:extLst>
              <a:ext uri="{FF2B5EF4-FFF2-40B4-BE49-F238E27FC236}">
                <a16:creationId xmlns:a16="http://schemas.microsoft.com/office/drawing/2014/main" id="{6CCD82AF-A09F-43FA-ABBB-BA0F0DC55F14}"/>
              </a:ext>
            </a:extLst>
          </p:cNvPr>
          <p:cNvSpPr>
            <a:spLocks noGrp="1"/>
          </p:cNvSpPr>
          <p:nvPr>
            <p:ph type="body" sz="quarter" idx="27" hasCustomPrompt="1"/>
          </p:nvPr>
        </p:nvSpPr>
        <p:spPr>
          <a:xfrm>
            <a:off x="6256789" y="5130908"/>
            <a:ext cx="1333500" cy="1009650"/>
          </a:xfrm>
        </p:spPr>
        <p:txBody>
          <a:bodyPr lIns="45720" rIns="45720">
            <a:noAutofit/>
          </a:bodyPr>
          <a:lstStyle>
            <a:lvl1pPr marL="0" indent="0" algn="ctr">
              <a:buNone/>
              <a:defRPr sz="1400" b="1"/>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Short Name</a:t>
            </a:r>
          </a:p>
          <a:p>
            <a:pPr lvl="0"/>
            <a:r>
              <a:rPr lang="en-US"/>
              <a:t>Status</a:t>
            </a:r>
          </a:p>
        </p:txBody>
      </p:sp>
      <p:sp>
        <p:nvSpPr>
          <p:cNvPr id="35" name="Text Placeholder 20">
            <a:extLst>
              <a:ext uri="{FF2B5EF4-FFF2-40B4-BE49-F238E27FC236}">
                <a16:creationId xmlns:a16="http://schemas.microsoft.com/office/drawing/2014/main" id="{B63DFACB-9219-47B6-83BA-DE91B4E7A588}"/>
              </a:ext>
            </a:extLst>
          </p:cNvPr>
          <p:cNvSpPr>
            <a:spLocks noGrp="1"/>
          </p:cNvSpPr>
          <p:nvPr>
            <p:ph type="body" sz="quarter" idx="28" hasCustomPrompt="1"/>
          </p:nvPr>
        </p:nvSpPr>
        <p:spPr>
          <a:xfrm>
            <a:off x="7715425" y="5135102"/>
            <a:ext cx="4224162" cy="1009650"/>
          </a:xfrm>
        </p:spPr>
        <p:txBody>
          <a:bodyPr>
            <a:noAutofit/>
          </a:bodyPr>
          <a:lstStyle>
            <a:lvl1pPr marL="0" indent="0" algn="l">
              <a:spcBef>
                <a:spcPts val="0"/>
              </a:spcBef>
              <a:buNone/>
              <a:defRPr sz="1200" b="0">
                <a:latin typeface="+mn-lt"/>
              </a:defRPr>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Project Name</a:t>
            </a:r>
          </a:p>
          <a:p>
            <a:pPr lvl="0"/>
            <a:r>
              <a:rPr lang="en-US"/>
              <a:t>Project progress vs Goals</a:t>
            </a:r>
          </a:p>
          <a:p>
            <a:pPr lvl="0"/>
            <a:r>
              <a:rPr lang="en-US"/>
              <a:t>Key Actions</a:t>
            </a:r>
          </a:p>
        </p:txBody>
      </p:sp>
      <p:pic>
        <p:nvPicPr>
          <p:cNvPr id="8" name="Picture 7" descr="A drawing of a face&#10;&#10;Description automatically generated">
            <a:extLst>
              <a:ext uri="{FF2B5EF4-FFF2-40B4-BE49-F238E27FC236}">
                <a16:creationId xmlns:a16="http://schemas.microsoft.com/office/drawing/2014/main" id="{46F87A89-21F5-4576-8760-75F81FF911F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697709" y="180366"/>
            <a:ext cx="1292460" cy="732704"/>
          </a:xfrm>
          <a:prstGeom prst="rect">
            <a:avLst/>
          </a:prstGeom>
        </p:spPr>
      </p:pic>
      <p:sp>
        <p:nvSpPr>
          <p:cNvPr id="36" name="Text Placeholder 35">
            <a:extLst>
              <a:ext uri="{FF2B5EF4-FFF2-40B4-BE49-F238E27FC236}">
                <a16:creationId xmlns:a16="http://schemas.microsoft.com/office/drawing/2014/main" id="{CCF5C17C-50CE-4363-976A-E4896D1DBD92}"/>
              </a:ext>
            </a:extLst>
          </p:cNvPr>
          <p:cNvSpPr>
            <a:spLocks noGrp="1"/>
          </p:cNvSpPr>
          <p:nvPr>
            <p:ph type="body" sz="quarter" idx="29"/>
          </p:nvPr>
        </p:nvSpPr>
        <p:spPr>
          <a:xfrm>
            <a:off x="158750" y="1065213"/>
            <a:ext cx="11907838" cy="390628"/>
          </a:xfrm>
        </p:spPr>
        <p:txBody>
          <a:bodyPr anchor="ctr"/>
          <a:lstStyle>
            <a:lvl1pPr marL="0" indent="0" algn="l">
              <a:buNone/>
              <a:defRPr sz="2400">
                <a:solidFill>
                  <a:schemeClr val="bg1"/>
                </a:solidFill>
              </a:defRPr>
            </a:lvl1pPr>
          </a:lstStyle>
          <a:p>
            <a:pPr lvl="0"/>
            <a:r>
              <a:rPr lang="en-US"/>
              <a:t>Click to edit Master text styles</a:t>
            </a:r>
          </a:p>
        </p:txBody>
      </p:sp>
      <p:grpSp>
        <p:nvGrpSpPr>
          <p:cNvPr id="37" name="Group 36">
            <a:extLst>
              <a:ext uri="{FF2B5EF4-FFF2-40B4-BE49-F238E27FC236}">
                <a16:creationId xmlns:a16="http://schemas.microsoft.com/office/drawing/2014/main" id="{D20CA9F0-86B4-41D1-92C1-5CD5F3EBDE87}"/>
              </a:ext>
            </a:extLst>
          </p:cNvPr>
          <p:cNvGrpSpPr/>
          <p:nvPr userDrawn="1"/>
        </p:nvGrpSpPr>
        <p:grpSpPr>
          <a:xfrm>
            <a:off x="8024068" y="6446115"/>
            <a:ext cx="3461856" cy="234957"/>
            <a:chOff x="8682604" y="750746"/>
            <a:chExt cx="3461856" cy="234957"/>
          </a:xfrm>
        </p:grpSpPr>
        <p:sp>
          <p:nvSpPr>
            <p:cNvPr id="38" name="Rectangle 37">
              <a:extLst>
                <a:ext uri="{FF2B5EF4-FFF2-40B4-BE49-F238E27FC236}">
                  <a16:creationId xmlns:a16="http://schemas.microsoft.com/office/drawing/2014/main" id="{5C087F1F-A7EC-47FF-AC72-C3D8F2B9E445}"/>
                </a:ext>
              </a:extLst>
            </p:cNvPr>
            <p:cNvSpPr/>
            <p:nvPr userDrawn="1"/>
          </p:nvSpPr>
          <p:spPr>
            <a:xfrm>
              <a:off x="8682604" y="771787"/>
              <a:ext cx="197141" cy="197141"/>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4C2785BC-A89E-46D6-93B9-0F596A1DB1B4}"/>
                </a:ext>
              </a:extLst>
            </p:cNvPr>
            <p:cNvSpPr/>
            <p:nvPr userDrawn="1"/>
          </p:nvSpPr>
          <p:spPr>
            <a:xfrm>
              <a:off x="9523595" y="774649"/>
              <a:ext cx="197141" cy="197141"/>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C11E4506-0D1B-4325-A674-C04ADA1614ED}"/>
                </a:ext>
              </a:extLst>
            </p:cNvPr>
            <p:cNvSpPr/>
            <p:nvPr userDrawn="1"/>
          </p:nvSpPr>
          <p:spPr>
            <a:xfrm>
              <a:off x="10568030" y="771787"/>
              <a:ext cx="197141" cy="197141"/>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CD4813AC-DE87-4123-A621-E6CA49F3F230}"/>
                </a:ext>
              </a:extLst>
            </p:cNvPr>
            <p:cNvSpPr/>
            <p:nvPr userDrawn="1"/>
          </p:nvSpPr>
          <p:spPr>
            <a:xfrm>
              <a:off x="11356245" y="767592"/>
              <a:ext cx="197141" cy="19714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494A6FDC-707F-42BD-8301-CCFCDB0B9A85}"/>
                </a:ext>
              </a:extLst>
            </p:cNvPr>
            <p:cNvSpPr txBox="1"/>
            <p:nvPr userDrawn="1"/>
          </p:nvSpPr>
          <p:spPr>
            <a:xfrm>
              <a:off x="8833608" y="754871"/>
              <a:ext cx="650147" cy="230832"/>
            </a:xfrm>
            <a:prstGeom prst="rect">
              <a:avLst/>
            </a:prstGeom>
            <a:noFill/>
          </p:spPr>
          <p:txBody>
            <a:bodyPr wrap="square" rtlCol="0">
              <a:spAutoFit/>
            </a:bodyPr>
            <a:lstStyle/>
            <a:p>
              <a:r>
                <a:rPr lang="en-US" sz="900">
                  <a:solidFill>
                    <a:schemeClr val="tx1">
                      <a:lumMod val="65000"/>
                      <a:lumOff val="35000"/>
                    </a:schemeClr>
                  </a:solidFill>
                </a:rPr>
                <a:t>Complete</a:t>
              </a:r>
            </a:p>
          </p:txBody>
        </p:sp>
        <p:sp>
          <p:nvSpPr>
            <p:cNvPr id="43" name="TextBox 42">
              <a:extLst>
                <a:ext uri="{FF2B5EF4-FFF2-40B4-BE49-F238E27FC236}">
                  <a16:creationId xmlns:a16="http://schemas.microsoft.com/office/drawing/2014/main" id="{DB1F945F-69FD-47B9-A7F6-7EAC670DB638}"/>
                </a:ext>
              </a:extLst>
            </p:cNvPr>
            <p:cNvSpPr txBox="1"/>
            <p:nvPr userDrawn="1"/>
          </p:nvSpPr>
          <p:spPr>
            <a:xfrm>
              <a:off x="9687528" y="753184"/>
              <a:ext cx="832260" cy="230832"/>
            </a:xfrm>
            <a:prstGeom prst="rect">
              <a:avLst/>
            </a:prstGeom>
            <a:noFill/>
          </p:spPr>
          <p:txBody>
            <a:bodyPr wrap="square" rtlCol="0">
              <a:spAutoFit/>
            </a:bodyPr>
            <a:lstStyle/>
            <a:p>
              <a:r>
                <a:rPr lang="en-US" sz="900">
                  <a:solidFill>
                    <a:schemeClr val="tx1">
                      <a:lumMod val="65000"/>
                      <a:lumOff val="35000"/>
                    </a:schemeClr>
                  </a:solidFill>
                </a:rPr>
                <a:t>Ahead of Plan</a:t>
              </a:r>
            </a:p>
          </p:txBody>
        </p:sp>
        <p:sp>
          <p:nvSpPr>
            <p:cNvPr id="44" name="TextBox 43">
              <a:extLst>
                <a:ext uri="{FF2B5EF4-FFF2-40B4-BE49-F238E27FC236}">
                  <a16:creationId xmlns:a16="http://schemas.microsoft.com/office/drawing/2014/main" id="{CB792F41-35AF-4EE5-845D-DCF3E1B1C992}"/>
                </a:ext>
              </a:extLst>
            </p:cNvPr>
            <p:cNvSpPr txBox="1"/>
            <p:nvPr userDrawn="1"/>
          </p:nvSpPr>
          <p:spPr>
            <a:xfrm>
              <a:off x="10707668" y="750746"/>
              <a:ext cx="650147" cy="230832"/>
            </a:xfrm>
            <a:prstGeom prst="rect">
              <a:avLst/>
            </a:prstGeom>
            <a:noFill/>
          </p:spPr>
          <p:txBody>
            <a:bodyPr wrap="square" rtlCol="0">
              <a:spAutoFit/>
            </a:bodyPr>
            <a:lstStyle/>
            <a:p>
              <a:r>
                <a:rPr lang="en-US" sz="900">
                  <a:solidFill>
                    <a:schemeClr val="tx1">
                      <a:lumMod val="65000"/>
                      <a:lumOff val="35000"/>
                    </a:schemeClr>
                  </a:solidFill>
                </a:rPr>
                <a:t>On Track</a:t>
              </a:r>
            </a:p>
          </p:txBody>
        </p:sp>
        <p:sp>
          <p:nvSpPr>
            <p:cNvPr id="45" name="TextBox 44">
              <a:extLst>
                <a:ext uri="{FF2B5EF4-FFF2-40B4-BE49-F238E27FC236}">
                  <a16:creationId xmlns:a16="http://schemas.microsoft.com/office/drawing/2014/main" id="{3DA1B271-01FA-4DCB-B28A-21F15D559CBC}"/>
                </a:ext>
              </a:extLst>
            </p:cNvPr>
            <p:cNvSpPr txBox="1"/>
            <p:nvPr userDrawn="1"/>
          </p:nvSpPr>
          <p:spPr>
            <a:xfrm>
              <a:off x="11509160" y="750746"/>
              <a:ext cx="635300" cy="230832"/>
            </a:xfrm>
            <a:prstGeom prst="rect">
              <a:avLst/>
            </a:prstGeom>
            <a:noFill/>
          </p:spPr>
          <p:txBody>
            <a:bodyPr wrap="square" rtlCol="0">
              <a:spAutoFit/>
            </a:bodyPr>
            <a:lstStyle/>
            <a:p>
              <a:r>
                <a:rPr lang="en-US" sz="900">
                  <a:solidFill>
                    <a:schemeClr val="tx1">
                      <a:lumMod val="65000"/>
                      <a:lumOff val="35000"/>
                    </a:schemeClr>
                  </a:solidFill>
                </a:rPr>
                <a:t>Off Track</a:t>
              </a:r>
            </a:p>
          </p:txBody>
        </p:sp>
      </p:grpSp>
      <p:sp>
        <p:nvSpPr>
          <p:cNvPr id="46" name="Rectangle 45">
            <a:extLst>
              <a:ext uri="{FF2B5EF4-FFF2-40B4-BE49-F238E27FC236}">
                <a16:creationId xmlns:a16="http://schemas.microsoft.com/office/drawing/2014/main" id="{92C68BD9-B096-404C-9588-19B361DB5D82}"/>
              </a:ext>
            </a:extLst>
          </p:cNvPr>
          <p:cNvSpPr/>
          <p:nvPr userDrawn="1"/>
        </p:nvSpPr>
        <p:spPr>
          <a:xfrm>
            <a:off x="178966" y="6424602"/>
            <a:ext cx="3047437" cy="276999"/>
          </a:xfrm>
          <a:prstGeom prst="rect">
            <a:avLst/>
          </a:prstGeom>
        </p:spPr>
        <p:txBody>
          <a:bodyPr wrap="none">
            <a:spAutoFit/>
          </a:bodyPr>
          <a:lstStyle/>
          <a:p>
            <a:r>
              <a:rPr lang="en-US" sz="1200" i="1">
                <a:solidFill>
                  <a:schemeClr val="tx1">
                    <a:lumMod val="50000"/>
                    <a:lumOff val="50000"/>
                  </a:schemeClr>
                </a:solidFill>
              </a:rPr>
              <a:t>All data is up to date as of December 31, 2021</a:t>
            </a:r>
            <a:endParaRPr lang="en-US" sz="1200" i="1"/>
          </a:p>
        </p:txBody>
      </p:sp>
    </p:spTree>
    <p:extLst>
      <p:ext uri="{BB962C8B-B14F-4D97-AF65-F5344CB8AC3E}">
        <p14:creationId xmlns:p14="http://schemas.microsoft.com/office/powerpoint/2010/main" val="995546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Off Track Activities">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8263BF0-7878-448C-8304-4EC123F8FA54}"/>
              </a:ext>
            </a:extLst>
          </p:cNvPr>
          <p:cNvSpPr/>
          <p:nvPr userDrawn="1"/>
        </p:nvSpPr>
        <p:spPr>
          <a:xfrm>
            <a:off x="125136" y="1463878"/>
            <a:ext cx="11941728" cy="4811087"/>
          </a:xfrm>
          <a:prstGeom prst="rect">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482565F7-31E9-4469-9F9B-329072852ECE}"/>
              </a:ext>
            </a:extLst>
          </p:cNvPr>
          <p:cNvSpPr>
            <a:spLocks noGrp="1"/>
          </p:cNvSpPr>
          <p:nvPr>
            <p:ph type="dt" sz="half" idx="10"/>
          </p:nvPr>
        </p:nvSpPr>
        <p:spPr/>
        <p:txBody>
          <a:bodyPr/>
          <a:lstStyle/>
          <a:p>
            <a:fld id="{DDB334C4-DB75-4982-BCFB-E6398C3A2310}" type="datetime1">
              <a:rPr lang="en-US" smtClean="0"/>
              <a:t>1/28/2022</a:t>
            </a:fld>
            <a:endParaRPr lang="en-US"/>
          </a:p>
        </p:txBody>
      </p:sp>
      <p:sp>
        <p:nvSpPr>
          <p:cNvPr id="5" name="Footer Placeholder 4">
            <a:extLst>
              <a:ext uri="{FF2B5EF4-FFF2-40B4-BE49-F238E27FC236}">
                <a16:creationId xmlns:a16="http://schemas.microsoft.com/office/drawing/2014/main" id="{8E2F1826-6244-4D0D-8227-0064182D9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649D9D-8A7E-47B7-82C1-E17E4A7CA729}"/>
              </a:ext>
            </a:extLst>
          </p:cNvPr>
          <p:cNvSpPr>
            <a:spLocks noGrp="1"/>
          </p:cNvSpPr>
          <p:nvPr>
            <p:ph type="sldNum" sz="quarter" idx="12"/>
          </p:nvPr>
        </p:nvSpPr>
        <p:spPr>
          <a:xfrm>
            <a:off x="8610599" y="6356350"/>
            <a:ext cx="3402435" cy="365125"/>
          </a:xfrm>
          <a:prstGeom prst="rect">
            <a:avLst/>
          </a:prstGeom>
        </p:spPr>
        <p:txBody>
          <a:bodyPr/>
          <a:lstStyle/>
          <a:p>
            <a:fld id="{8325A51C-C961-430C-9B62-7862ED08019D}" type="slidenum">
              <a:rPr lang="en-US" smtClean="0"/>
              <a:t>‹#›</a:t>
            </a:fld>
            <a:endParaRPr lang="en-US"/>
          </a:p>
        </p:txBody>
      </p:sp>
      <p:sp>
        <p:nvSpPr>
          <p:cNvPr id="10" name="Rectangle 9">
            <a:extLst>
              <a:ext uri="{FF2B5EF4-FFF2-40B4-BE49-F238E27FC236}">
                <a16:creationId xmlns:a16="http://schemas.microsoft.com/office/drawing/2014/main" id="{8FAC9E36-1C56-438F-AE79-13FF74A1F09D}"/>
              </a:ext>
            </a:extLst>
          </p:cNvPr>
          <p:cNvSpPr/>
          <p:nvPr userDrawn="1"/>
        </p:nvSpPr>
        <p:spPr>
          <a:xfrm>
            <a:off x="125136" y="1065401"/>
            <a:ext cx="11941728" cy="398477"/>
          </a:xfrm>
          <a:prstGeom prst="rect">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 Placeholder 20">
            <a:extLst>
              <a:ext uri="{FF2B5EF4-FFF2-40B4-BE49-F238E27FC236}">
                <a16:creationId xmlns:a16="http://schemas.microsoft.com/office/drawing/2014/main" id="{F76C3948-9F12-47B8-8D63-A2B5AF7ED928}"/>
              </a:ext>
            </a:extLst>
          </p:cNvPr>
          <p:cNvSpPr>
            <a:spLocks noGrp="1"/>
          </p:cNvSpPr>
          <p:nvPr>
            <p:ph type="body" sz="quarter" idx="13" hasCustomPrompt="1"/>
          </p:nvPr>
        </p:nvSpPr>
        <p:spPr>
          <a:xfrm>
            <a:off x="252413" y="1621214"/>
            <a:ext cx="1333500" cy="2194560"/>
          </a:xfrm>
        </p:spPr>
        <p:txBody>
          <a:bodyPr anchor="ctr">
            <a:noAutofit/>
          </a:bodyPr>
          <a:lstStyle>
            <a:lvl1pPr marL="0" indent="0" algn="ctr">
              <a:buNone/>
              <a:defRPr sz="1400" b="1"/>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Status</a:t>
            </a:r>
          </a:p>
        </p:txBody>
      </p:sp>
      <p:sp>
        <p:nvSpPr>
          <p:cNvPr id="22" name="Text Placeholder 20">
            <a:extLst>
              <a:ext uri="{FF2B5EF4-FFF2-40B4-BE49-F238E27FC236}">
                <a16:creationId xmlns:a16="http://schemas.microsoft.com/office/drawing/2014/main" id="{173714D3-3311-4A98-B1E5-43CF4539086B}"/>
              </a:ext>
            </a:extLst>
          </p:cNvPr>
          <p:cNvSpPr>
            <a:spLocks noGrp="1"/>
          </p:cNvSpPr>
          <p:nvPr>
            <p:ph type="body" sz="quarter" idx="14" hasCustomPrompt="1"/>
          </p:nvPr>
        </p:nvSpPr>
        <p:spPr>
          <a:xfrm>
            <a:off x="1711048" y="1621215"/>
            <a:ext cx="2663811" cy="2194560"/>
          </a:xfrm>
        </p:spPr>
        <p:txBody>
          <a:bodyPr>
            <a:noAutofit/>
          </a:bodyPr>
          <a:lstStyle>
            <a:lvl1pPr marL="0" indent="0" algn="l">
              <a:spcBef>
                <a:spcPts val="0"/>
              </a:spcBef>
              <a:buNone/>
              <a:defRPr sz="1200" b="0">
                <a:latin typeface="+mn-lt"/>
              </a:defRPr>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Current Goal</a:t>
            </a:r>
          </a:p>
        </p:txBody>
      </p:sp>
      <p:sp>
        <p:nvSpPr>
          <p:cNvPr id="36" name="Text Placeholder 35">
            <a:extLst>
              <a:ext uri="{FF2B5EF4-FFF2-40B4-BE49-F238E27FC236}">
                <a16:creationId xmlns:a16="http://schemas.microsoft.com/office/drawing/2014/main" id="{CCF5C17C-50CE-4363-976A-E4896D1DBD92}"/>
              </a:ext>
            </a:extLst>
          </p:cNvPr>
          <p:cNvSpPr>
            <a:spLocks noGrp="1"/>
          </p:cNvSpPr>
          <p:nvPr>
            <p:ph type="body" sz="quarter" idx="29" hasCustomPrompt="1"/>
          </p:nvPr>
        </p:nvSpPr>
        <p:spPr>
          <a:xfrm>
            <a:off x="252413" y="1073601"/>
            <a:ext cx="1333500" cy="390628"/>
          </a:xfrm>
        </p:spPr>
        <p:txBody>
          <a:bodyPr anchor="ctr">
            <a:noAutofit/>
          </a:bodyPr>
          <a:lstStyle>
            <a:lvl1pPr marL="0" indent="0" algn="l">
              <a:buNone/>
              <a:defRPr sz="1800">
                <a:solidFill>
                  <a:schemeClr val="bg1"/>
                </a:solidFill>
              </a:defRPr>
            </a:lvl1pPr>
          </a:lstStyle>
          <a:p>
            <a:pPr lvl="0"/>
            <a:r>
              <a:rPr lang="en-US"/>
              <a:t>Status</a:t>
            </a:r>
          </a:p>
        </p:txBody>
      </p:sp>
      <p:sp>
        <p:nvSpPr>
          <p:cNvPr id="37" name="Text Placeholder 20">
            <a:extLst>
              <a:ext uri="{FF2B5EF4-FFF2-40B4-BE49-F238E27FC236}">
                <a16:creationId xmlns:a16="http://schemas.microsoft.com/office/drawing/2014/main" id="{473949E5-231F-4A19-A1C7-EB2490296E3C}"/>
              </a:ext>
            </a:extLst>
          </p:cNvPr>
          <p:cNvSpPr>
            <a:spLocks noGrp="1"/>
          </p:cNvSpPr>
          <p:nvPr>
            <p:ph type="body" sz="quarter" idx="30" hasCustomPrompt="1"/>
          </p:nvPr>
        </p:nvSpPr>
        <p:spPr>
          <a:xfrm>
            <a:off x="4499994" y="1623136"/>
            <a:ext cx="7439593" cy="2194560"/>
          </a:xfrm>
        </p:spPr>
        <p:txBody>
          <a:bodyPr>
            <a:noAutofit/>
          </a:bodyPr>
          <a:lstStyle>
            <a:lvl1pPr marL="0" indent="0" algn="l">
              <a:spcBef>
                <a:spcPts val="0"/>
              </a:spcBef>
              <a:buNone/>
              <a:defRPr sz="1200" b="0">
                <a:latin typeface="+mn-lt"/>
              </a:defRPr>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Summary</a:t>
            </a:r>
          </a:p>
          <a:p>
            <a:pPr lvl="0"/>
            <a:r>
              <a:rPr lang="en-US"/>
              <a:t>Progress/Challenges</a:t>
            </a:r>
          </a:p>
          <a:p>
            <a:pPr lvl="0"/>
            <a:r>
              <a:rPr lang="en-US"/>
              <a:t>Actions to Improve or Sustain Performance</a:t>
            </a:r>
          </a:p>
        </p:txBody>
      </p:sp>
      <p:sp>
        <p:nvSpPr>
          <p:cNvPr id="38" name="Text Placeholder 35">
            <a:extLst>
              <a:ext uri="{FF2B5EF4-FFF2-40B4-BE49-F238E27FC236}">
                <a16:creationId xmlns:a16="http://schemas.microsoft.com/office/drawing/2014/main" id="{101E0F36-BF7C-4CFC-81B3-EBFF261DF3BD}"/>
              </a:ext>
            </a:extLst>
          </p:cNvPr>
          <p:cNvSpPr>
            <a:spLocks noGrp="1"/>
          </p:cNvSpPr>
          <p:nvPr>
            <p:ph type="body" sz="quarter" idx="31" hasCustomPrompt="1"/>
          </p:nvPr>
        </p:nvSpPr>
        <p:spPr>
          <a:xfrm>
            <a:off x="1708645" y="1079514"/>
            <a:ext cx="2663811" cy="390628"/>
          </a:xfrm>
        </p:spPr>
        <p:txBody>
          <a:bodyPr anchor="ctr">
            <a:noAutofit/>
          </a:bodyPr>
          <a:lstStyle>
            <a:lvl1pPr marL="0" indent="0" algn="l">
              <a:buNone/>
              <a:defRPr sz="1800">
                <a:solidFill>
                  <a:schemeClr val="bg1"/>
                </a:solidFill>
              </a:defRPr>
            </a:lvl1pPr>
          </a:lstStyle>
          <a:p>
            <a:pPr lvl="0"/>
            <a:r>
              <a:rPr lang="en-US"/>
              <a:t>Current Goal</a:t>
            </a:r>
          </a:p>
        </p:txBody>
      </p:sp>
      <p:sp>
        <p:nvSpPr>
          <p:cNvPr id="39" name="Text Placeholder 35">
            <a:extLst>
              <a:ext uri="{FF2B5EF4-FFF2-40B4-BE49-F238E27FC236}">
                <a16:creationId xmlns:a16="http://schemas.microsoft.com/office/drawing/2014/main" id="{5B0C72B6-9626-4E8D-AE05-7EC9948FDEA7}"/>
              </a:ext>
            </a:extLst>
          </p:cNvPr>
          <p:cNvSpPr>
            <a:spLocks noGrp="1"/>
          </p:cNvSpPr>
          <p:nvPr>
            <p:ph type="body" sz="quarter" idx="32" hasCustomPrompt="1"/>
          </p:nvPr>
        </p:nvSpPr>
        <p:spPr>
          <a:xfrm>
            <a:off x="4495188" y="1076382"/>
            <a:ext cx="7439593" cy="390628"/>
          </a:xfrm>
        </p:spPr>
        <p:txBody>
          <a:bodyPr anchor="ctr">
            <a:noAutofit/>
          </a:bodyPr>
          <a:lstStyle>
            <a:lvl1pPr marL="0" indent="0" algn="l">
              <a:buNone/>
              <a:defRPr sz="1800">
                <a:solidFill>
                  <a:schemeClr val="bg1"/>
                </a:solidFill>
              </a:defRPr>
            </a:lvl1pPr>
          </a:lstStyle>
          <a:p>
            <a:pPr lvl="0"/>
            <a:r>
              <a:rPr lang="en-US"/>
              <a:t>Narrative</a:t>
            </a:r>
          </a:p>
        </p:txBody>
      </p:sp>
      <p:sp>
        <p:nvSpPr>
          <p:cNvPr id="43" name="Text Placeholder 20">
            <a:extLst>
              <a:ext uri="{FF2B5EF4-FFF2-40B4-BE49-F238E27FC236}">
                <a16:creationId xmlns:a16="http://schemas.microsoft.com/office/drawing/2014/main" id="{3451760B-631C-4A4D-AEFC-B0706B1C12A4}"/>
              </a:ext>
            </a:extLst>
          </p:cNvPr>
          <p:cNvSpPr>
            <a:spLocks noGrp="1"/>
          </p:cNvSpPr>
          <p:nvPr>
            <p:ph type="body" sz="quarter" idx="33" hasCustomPrompt="1"/>
          </p:nvPr>
        </p:nvSpPr>
        <p:spPr>
          <a:xfrm>
            <a:off x="252413" y="3944245"/>
            <a:ext cx="1333500" cy="2194560"/>
          </a:xfrm>
        </p:spPr>
        <p:txBody>
          <a:bodyPr anchor="ctr">
            <a:noAutofit/>
          </a:bodyPr>
          <a:lstStyle>
            <a:lvl1pPr marL="0" indent="0" algn="ctr">
              <a:buNone/>
              <a:defRPr sz="1400" b="1"/>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Status</a:t>
            </a:r>
          </a:p>
        </p:txBody>
      </p:sp>
      <p:sp>
        <p:nvSpPr>
          <p:cNvPr id="44" name="Text Placeholder 20">
            <a:extLst>
              <a:ext uri="{FF2B5EF4-FFF2-40B4-BE49-F238E27FC236}">
                <a16:creationId xmlns:a16="http://schemas.microsoft.com/office/drawing/2014/main" id="{9C537EA0-324E-4F4E-B7E7-60489778275F}"/>
              </a:ext>
            </a:extLst>
          </p:cNvPr>
          <p:cNvSpPr>
            <a:spLocks noGrp="1"/>
          </p:cNvSpPr>
          <p:nvPr>
            <p:ph type="body" sz="quarter" idx="34" hasCustomPrompt="1"/>
          </p:nvPr>
        </p:nvSpPr>
        <p:spPr>
          <a:xfrm>
            <a:off x="1711048" y="3944246"/>
            <a:ext cx="2663811" cy="2194560"/>
          </a:xfrm>
        </p:spPr>
        <p:txBody>
          <a:bodyPr>
            <a:noAutofit/>
          </a:bodyPr>
          <a:lstStyle>
            <a:lvl1pPr marL="0" indent="0" algn="l">
              <a:spcBef>
                <a:spcPts val="0"/>
              </a:spcBef>
              <a:buNone/>
              <a:defRPr sz="1200" b="0">
                <a:latin typeface="+mn-lt"/>
              </a:defRPr>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Current Goal</a:t>
            </a:r>
          </a:p>
        </p:txBody>
      </p:sp>
      <p:sp>
        <p:nvSpPr>
          <p:cNvPr id="45" name="Text Placeholder 20">
            <a:extLst>
              <a:ext uri="{FF2B5EF4-FFF2-40B4-BE49-F238E27FC236}">
                <a16:creationId xmlns:a16="http://schemas.microsoft.com/office/drawing/2014/main" id="{42EEF42C-081F-49D2-8353-DBA79DFB5EF9}"/>
              </a:ext>
            </a:extLst>
          </p:cNvPr>
          <p:cNvSpPr>
            <a:spLocks noGrp="1"/>
          </p:cNvSpPr>
          <p:nvPr>
            <p:ph type="body" sz="quarter" idx="35" hasCustomPrompt="1"/>
          </p:nvPr>
        </p:nvSpPr>
        <p:spPr>
          <a:xfrm>
            <a:off x="4499994" y="3946167"/>
            <a:ext cx="7439593" cy="2194560"/>
          </a:xfrm>
        </p:spPr>
        <p:txBody>
          <a:bodyPr>
            <a:noAutofit/>
          </a:bodyPr>
          <a:lstStyle>
            <a:lvl1pPr marL="0" indent="0" algn="l">
              <a:spcBef>
                <a:spcPts val="0"/>
              </a:spcBef>
              <a:buNone/>
              <a:defRPr sz="1200" b="0">
                <a:latin typeface="+mn-lt"/>
              </a:defRPr>
            </a:lvl1pPr>
            <a:lvl2pPr marL="457200" indent="0" algn="ctr">
              <a:buNone/>
              <a:defRPr sz="1400"/>
            </a:lvl2pPr>
            <a:lvl3pPr marL="914400" indent="0">
              <a:buNone/>
              <a:defRPr sz="1200"/>
            </a:lvl3pPr>
            <a:lvl4pPr marL="1371600" indent="0">
              <a:buNone/>
              <a:defRPr sz="1100"/>
            </a:lvl4pPr>
            <a:lvl5pPr marL="1828800" indent="0">
              <a:buNone/>
              <a:defRPr sz="1100"/>
            </a:lvl5pPr>
          </a:lstStyle>
          <a:p>
            <a:pPr lvl="0"/>
            <a:r>
              <a:rPr lang="en-US"/>
              <a:t>Summary</a:t>
            </a:r>
          </a:p>
          <a:p>
            <a:pPr lvl="0"/>
            <a:r>
              <a:rPr lang="en-US"/>
              <a:t>Progress/Challenges</a:t>
            </a:r>
          </a:p>
          <a:p>
            <a:pPr lvl="0"/>
            <a:r>
              <a:rPr lang="en-US"/>
              <a:t>Actions to Improve or Sustain Performance</a:t>
            </a:r>
          </a:p>
        </p:txBody>
      </p:sp>
      <p:pic>
        <p:nvPicPr>
          <p:cNvPr id="35" name="Picture 34" descr="A drawing of a face&#10;&#10;Description automatically generated">
            <a:extLst>
              <a:ext uri="{FF2B5EF4-FFF2-40B4-BE49-F238E27FC236}">
                <a16:creationId xmlns:a16="http://schemas.microsoft.com/office/drawing/2014/main" id="{E10FA8DD-1931-4A01-8A35-2DF6DA9ED8E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697709" y="180366"/>
            <a:ext cx="1292460" cy="732704"/>
          </a:xfrm>
          <a:prstGeom prst="rect">
            <a:avLst/>
          </a:prstGeom>
        </p:spPr>
      </p:pic>
      <p:sp>
        <p:nvSpPr>
          <p:cNvPr id="40" name="Title 1">
            <a:extLst>
              <a:ext uri="{FF2B5EF4-FFF2-40B4-BE49-F238E27FC236}">
                <a16:creationId xmlns:a16="http://schemas.microsoft.com/office/drawing/2014/main" id="{F1711DED-B079-40A2-935A-076CBCD8227C}"/>
              </a:ext>
            </a:extLst>
          </p:cNvPr>
          <p:cNvSpPr>
            <a:spLocks noGrp="1"/>
          </p:cNvSpPr>
          <p:nvPr>
            <p:ph type="title"/>
          </p:nvPr>
        </p:nvSpPr>
        <p:spPr>
          <a:xfrm>
            <a:off x="125136" y="209725"/>
            <a:ext cx="10252046" cy="562062"/>
          </a:xfrm>
        </p:spPr>
        <p:txBody>
          <a:bodyPr>
            <a:noAutofit/>
          </a:bodyPr>
          <a:lstStyle>
            <a:lvl1pPr>
              <a:defRPr sz="3200" b="1"/>
            </a:lvl1pPr>
          </a:lstStyle>
          <a:p>
            <a:r>
              <a:rPr lang="en-US"/>
              <a:t>Click to edit Master title style</a:t>
            </a:r>
          </a:p>
        </p:txBody>
      </p:sp>
      <p:grpSp>
        <p:nvGrpSpPr>
          <p:cNvPr id="41" name="Group 40">
            <a:extLst>
              <a:ext uri="{FF2B5EF4-FFF2-40B4-BE49-F238E27FC236}">
                <a16:creationId xmlns:a16="http://schemas.microsoft.com/office/drawing/2014/main" id="{C4AACBFE-AED5-4796-BA6F-2A161042AEF8}"/>
              </a:ext>
            </a:extLst>
          </p:cNvPr>
          <p:cNvGrpSpPr/>
          <p:nvPr userDrawn="1"/>
        </p:nvGrpSpPr>
        <p:grpSpPr>
          <a:xfrm>
            <a:off x="8024068" y="6446115"/>
            <a:ext cx="3461856" cy="234957"/>
            <a:chOff x="8682604" y="750746"/>
            <a:chExt cx="3461856" cy="234957"/>
          </a:xfrm>
        </p:grpSpPr>
        <p:sp>
          <p:nvSpPr>
            <p:cNvPr id="42" name="Rectangle 41">
              <a:extLst>
                <a:ext uri="{FF2B5EF4-FFF2-40B4-BE49-F238E27FC236}">
                  <a16:creationId xmlns:a16="http://schemas.microsoft.com/office/drawing/2014/main" id="{69D7FE2A-282A-4392-90A1-00CFD401701B}"/>
                </a:ext>
              </a:extLst>
            </p:cNvPr>
            <p:cNvSpPr/>
            <p:nvPr userDrawn="1"/>
          </p:nvSpPr>
          <p:spPr>
            <a:xfrm>
              <a:off x="8682604" y="771787"/>
              <a:ext cx="197141" cy="197141"/>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74693B42-E9E0-4AC5-9C7C-97BE101C552A}"/>
                </a:ext>
              </a:extLst>
            </p:cNvPr>
            <p:cNvSpPr/>
            <p:nvPr userDrawn="1"/>
          </p:nvSpPr>
          <p:spPr>
            <a:xfrm>
              <a:off x="9523595" y="774649"/>
              <a:ext cx="197141" cy="197141"/>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BEAA92E6-BF47-4B15-9CF4-BA74C9EAC542}"/>
                </a:ext>
              </a:extLst>
            </p:cNvPr>
            <p:cNvSpPr/>
            <p:nvPr userDrawn="1"/>
          </p:nvSpPr>
          <p:spPr>
            <a:xfrm>
              <a:off x="10568030" y="771787"/>
              <a:ext cx="197141" cy="197141"/>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5AE9CD48-A24B-4D8E-98B2-C2B91481DFDC}"/>
                </a:ext>
              </a:extLst>
            </p:cNvPr>
            <p:cNvSpPr/>
            <p:nvPr userDrawn="1"/>
          </p:nvSpPr>
          <p:spPr>
            <a:xfrm>
              <a:off x="11356245" y="767592"/>
              <a:ext cx="197141" cy="19714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TextBox 48">
              <a:extLst>
                <a:ext uri="{FF2B5EF4-FFF2-40B4-BE49-F238E27FC236}">
                  <a16:creationId xmlns:a16="http://schemas.microsoft.com/office/drawing/2014/main" id="{7128FE42-FE19-47E6-AC06-5FAF565E275E}"/>
                </a:ext>
              </a:extLst>
            </p:cNvPr>
            <p:cNvSpPr txBox="1"/>
            <p:nvPr userDrawn="1"/>
          </p:nvSpPr>
          <p:spPr>
            <a:xfrm>
              <a:off x="8833608" y="754871"/>
              <a:ext cx="650147" cy="230832"/>
            </a:xfrm>
            <a:prstGeom prst="rect">
              <a:avLst/>
            </a:prstGeom>
            <a:noFill/>
          </p:spPr>
          <p:txBody>
            <a:bodyPr wrap="square" rtlCol="0">
              <a:spAutoFit/>
            </a:bodyPr>
            <a:lstStyle/>
            <a:p>
              <a:r>
                <a:rPr lang="en-US" sz="900">
                  <a:solidFill>
                    <a:schemeClr val="tx1">
                      <a:lumMod val="65000"/>
                      <a:lumOff val="35000"/>
                    </a:schemeClr>
                  </a:solidFill>
                </a:rPr>
                <a:t>Complete</a:t>
              </a:r>
            </a:p>
          </p:txBody>
        </p:sp>
        <p:sp>
          <p:nvSpPr>
            <p:cNvPr id="50" name="TextBox 49">
              <a:extLst>
                <a:ext uri="{FF2B5EF4-FFF2-40B4-BE49-F238E27FC236}">
                  <a16:creationId xmlns:a16="http://schemas.microsoft.com/office/drawing/2014/main" id="{8C7B88DB-91B7-4578-AAA5-3534B8FD33C9}"/>
                </a:ext>
              </a:extLst>
            </p:cNvPr>
            <p:cNvSpPr txBox="1"/>
            <p:nvPr userDrawn="1"/>
          </p:nvSpPr>
          <p:spPr>
            <a:xfrm>
              <a:off x="9687528" y="753184"/>
              <a:ext cx="832260" cy="230832"/>
            </a:xfrm>
            <a:prstGeom prst="rect">
              <a:avLst/>
            </a:prstGeom>
            <a:noFill/>
          </p:spPr>
          <p:txBody>
            <a:bodyPr wrap="square" rtlCol="0">
              <a:spAutoFit/>
            </a:bodyPr>
            <a:lstStyle/>
            <a:p>
              <a:r>
                <a:rPr lang="en-US" sz="900">
                  <a:solidFill>
                    <a:schemeClr val="tx1">
                      <a:lumMod val="65000"/>
                      <a:lumOff val="35000"/>
                    </a:schemeClr>
                  </a:solidFill>
                </a:rPr>
                <a:t>Ahead of Plan</a:t>
              </a:r>
            </a:p>
          </p:txBody>
        </p:sp>
        <p:sp>
          <p:nvSpPr>
            <p:cNvPr id="51" name="TextBox 50">
              <a:extLst>
                <a:ext uri="{FF2B5EF4-FFF2-40B4-BE49-F238E27FC236}">
                  <a16:creationId xmlns:a16="http://schemas.microsoft.com/office/drawing/2014/main" id="{7381537F-0CC9-42DE-A9BC-720FAAD35CB3}"/>
                </a:ext>
              </a:extLst>
            </p:cNvPr>
            <p:cNvSpPr txBox="1"/>
            <p:nvPr userDrawn="1"/>
          </p:nvSpPr>
          <p:spPr>
            <a:xfrm>
              <a:off x="10707668" y="750746"/>
              <a:ext cx="650147" cy="230832"/>
            </a:xfrm>
            <a:prstGeom prst="rect">
              <a:avLst/>
            </a:prstGeom>
            <a:noFill/>
          </p:spPr>
          <p:txBody>
            <a:bodyPr wrap="square" rtlCol="0">
              <a:spAutoFit/>
            </a:bodyPr>
            <a:lstStyle/>
            <a:p>
              <a:r>
                <a:rPr lang="en-US" sz="900">
                  <a:solidFill>
                    <a:schemeClr val="tx1">
                      <a:lumMod val="65000"/>
                      <a:lumOff val="35000"/>
                    </a:schemeClr>
                  </a:solidFill>
                </a:rPr>
                <a:t>On Track</a:t>
              </a:r>
            </a:p>
          </p:txBody>
        </p:sp>
        <p:sp>
          <p:nvSpPr>
            <p:cNvPr id="52" name="TextBox 51">
              <a:extLst>
                <a:ext uri="{FF2B5EF4-FFF2-40B4-BE49-F238E27FC236}">
                  <a16:creationId xmlns:a16="http://schemas.microsoft.com/office/drawing/2014/main" id="{2C4E9461-8E75-493D-9555-C9624FC2CE44}"/>
                </a:ext>
              </a:extLst>
            </p:cNvPr>
            <p:cNvSpPr txBox="1"/>
            <p:nvPr userDrawn="1"/>
          </p:nvSpPr>
          <p:spPr>
            <a:xfrm>
              <a:off x="11509160" y="750746"/>
              <a:ext cx="635300" cy="230832"/>
            </a:xfrm>
            <a:prstGeom prst="rect">
              <a:avLst/>
            </a:prstGeom>
            <a:noFill/>
          </p:spPr>
          <p:txBody>
            <a:bodyPr wrap="square" rtlCol="0">
              <a:spAutoFit/>
            </a:bodyPr>
            <a:lstStyle/>
            <a:p>
              <a:r>
                <a:rPr lang="en-US" sz="900">
                  <a:solidFill>
                    <a:schemeClr val="tx1">
                      <a:lumMod val="65000"/>
                      <a:lumOff val="35000"/>
                    </a:schemeClr>
                  </a:solidFill>
                </a:rPr>
                <a:t>Off Track</a:t>
              </a:r>
            </a:p>
          </p:txBody>
        </p:sp>
      </p:grpSp>
    </p:spTree>
    <p:extLst>
      <p:ext uri="{BB962C8B-B14F-4D97-AF65-F5344CB8AC3E}">
        <p14:creationId xmlns:p14="http://schemas.microsoft.com/office/powerpoint/2010/main" val="18637954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681E5-62D4-4731-A184-E16996D4EDC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F92E125-9FF8-45A0-85B3-F03532114D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D6D0C2B-3140-4E42-85D2-83FCDA937D93}"/>
              </a:ext>
            </a:extLst>
          </p:cNvPr>
          <p:cNvSpPr>
            <a:spLocks noGrp="1"/>
          </p:cNvSpPr>
          <p:nvPr>
            <p:ph type="dt" sz="half" idx="10"/>
          </p:nvPr>
        </p:nvSpPr>
        <p:spPr/>
        <p:txBody>
          <a:bodyPr/>
          <a:lstStyle/>
          <a:p>
            <a:fld id="{BB9897FB-2E11-4EC6-9425-1E8E8452FD13}" type="datetime1">
              <a:rPr lang="en-US" smtClean="0"/>
              <a:t>1/28/2022</a:t>
            </a:fld>
            <a:endParaRPr lang="en-US"/>
          </a:p>
        </p:txBody>
      </p:sp>
      <p:sp>
        <p:nvSpPr>
          <p:cNvPr id="5" name="Footer Placeholder 4">
            <a:extLst>
              <a:ext uri="{FF2B5EF4-FFF2-40B4-BE49-F238E27FC236}">
                <a16:creationId xmlns:a16="http://schemas.microsoft.com/office/drawing/2014/main" id="{85BE6062-13C2-4A58-9440-911C26C8BA3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D62BF1-8AC6-4437-BD2D-EA438AE48414}"/>
              </a:ext>
            </a:extLst>
          </p:cNvPr>
          <p:cNvSpPr>
            <a:spLocks noGrp="1"/>
          </p:cNvSpPr>
          <p:nvPr>
            <p:ph type="sldNum" sz="quarter" idx="12"/>
          </p:nvPr>
        </p:nvSpPr>
        <p:spPr>
          <a:xfrm>
            <a:off x="8610600" y="6356350"/>
            <a:ext cx="2743200" cy="365125"/>
          </a:xfrm>
          <a:prstGeom prst="rect">
            <a:avLst/>
          </a:prstGeom>
        </p:spPr>
        <p:txBody>
          <a:bodyPr/>
          <a:lstStyle/>
          <a:p>
            <a:fld id="{8325A51C-C961-430C-9B62-7862ED08019D}" type="slidenum">
              <a:rPr lang="en-US" smtClean="0"/>
              <a:t>‹#›</a:t>
            </a:fld>
            <a:endParaRPr lang="en-US"/>
          </a:p>
        </p:txBody>
      </p:sp>
    </p:spTree>
    <p:extLst>
      <p:ext uri="{BB962C8B-B14F-4D97-AF65-F5344CB8AC3E}">
        <p14:creationId xmlns:p14="http://schemas.microsoft.com/office/powerpoint/2010/main" val="42880869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1BEB9-C912-4CC3-9B10-BEA7105571A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CF39262-7608-4D40-A74B-70B327F4FF3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82418AC-E7E0-4A3E-AC79-6B1F7E60851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9DB2A7A-8370-4E2E-B5EE-62812885C854}"/>
              </a:ext>
            </a:extLst>
          </p:cNvPr>
          <p:cNvSpPr>
            <a:spLocks noGrp="1"/>
          </p:cNvSpPr>
          <p:nvPr>
            <p:ph type="dt" sz="half" idx="10"/>
          </p:nvPr>
        </p:nvSpPr>
        <p:spPr/>
        <p:txBody>
          <a:bodyPr/>
          <a:lstStyle/>
          <a:p>
            <a:fld id="{A352C52D-A17D-4F17-B226-CBFB9090D0FD}" type="datetime1">
              <a:rPr lang="en-US" smtClean="0"/>
              <a:t>1/28/2022</a:t>
            </a:fld>
            <a:endParaRPr lang="en-US"/>
          </a:p>
        </p:txBody>
      </p:sp>
      <p:sp>
        <p:nvSpPr>
          <p:cNvPr id="6" name="Footer Placeholder 5">
            <a:extLst>
              <a:ext uri="{FF2B5EF4-FFF2-40B4-BE49-F238E27FC236}">
                <a16:creationId xmlns:a16="http://schemas.microsoft.com/office/drawing/2014/main" id="{6447807E-D858-42DF-BC99-8CCF44F8199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C25D825-43F5-4434-942E-F5B698DFA8FB}"/>
              </a:ext>
            </a:extLst>
          </p:cNvPr>
          <p:cNvSpPr>
            <a:spLocks noGrp="1"/>
          </p:cNvSpPr>
          <p:nvPr>
            <p:ph type="sldNum" sz="quarter" idx="12"/>
          </p:nvPr>
        </p:nvSpPr>
        <p:spPr>
          <a:xfrm>
            <a:off x="8610600" y="6356350"/>
            <a:ext cx="2743200" cy="365125"/>
          </a:xfrm>
          <a:prstGeom prst="rect">
            <a:avLst/>
          </a:prstGeom>
        </p:spPr>
        <p:txBody>
          <a:bodyPr/>
          <a:lstStyle/>
          <a:p>
            <a:fld id="{8325A51C-C961-430C-9B62-7862ED08019D}" type="slidenum">
              <a:rPr lang="en-US" smtClean="0"/>
              <a:t>‹#›</a:t>
            </a:fld>
            <a:endParaRPr lang="en-US"/>
          </a:p>
        </p:txBody>
      </p:sp>
    </p:spTree>
    <p:extLst>
      <p:ext uri="{BB962C8B-B14F-4D97-AF65-F5344CB8AC3E}">
        <p14:creationId xmlns:p14="http://schemas.microsoft.com/office/powerpoint/2010/main" val="40483287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B5DDE-B1C8-46F7-AB6A-2F1D71753BF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C504F3F-7A14-4603-916C-6B4315A5AD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C16487B-48C0-4B87-9129-23CBB8677F8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F4E0CB7-8B17-484F-BF95-386B7BEC0CB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62F2E80-5311-4AA2-86A3-017D2DBCB8E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07C3946-AC30-4E28-8CB0-FC5EB4E9E619}"/>
              </a:ext>
            </a:extLst>
          </p:cNvPr>
          <p:cNvSpPr>
            <a:spLocks noGrp="1"/>
          </p:cNvSpPr>
          <p:nvPr>
            <p:ph type="dt" sz="half" idx="10"/>
          </p:nvPr>
        </p:nvSpPr>
        <p:spPr/>
        <p:txBody>
          <a:bodyPr/>
          <a:lstStyle/>
          <a:p>
            <a:fld id="{67A70E63-3AF1-48C4-9779-25B760358D1F}" type="datetime1">
              <a:rPr lang="en-US" smtClean="0"/>
              <a:t>1/28/2022</a:t>
            </a:fld>
            <a:endParaRPr lang="en-US"/>
          </a:p>
        </p:txBody>
      </p:sp>
      <p:sp>
        <p:nvSpPr>
          <p:cNvPr id="8" name="Footer Placeholder 7">
            <a:extLst>
              <a:ext uri="{FF2B5EF4-FFF2-40B4-BE49-F238E27FC236}">
                <a16:creationId xmlns:a16="http://schemas.microsoft.com/office/drawing/2014/main" id="{046DC777-25FD-4936-8F8F-275810D4DAC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22206C0-9729-4EFE-8162-06FAE6533EAC}"/>
              </a:ext>
            </a:extLst>
          </p:cNvPr>
          <p:cNvSpPr>
            <a:spLocks noGrp="1"/>
          </p:cNvSpPr>
          <p:nvPr>
            <p:ph type="sldNum" sz="quarter" idx="12"/>
          </p:nvPr>
        </p:nvSpPr>
        <p:spPr>
          <a:xfrm>
            <a:off x="8610600" y="6356350"/>
            <a:ext cx="2743200" cy="365125"/>
          </a:xfrm>
          <a:prstGeom prst="rect">
            <a:avLst/>
          </a:prstGeom>
        </p:spPr>
        <p:txBody>
          <a:bodyPr/>
          <a:lstStyle/>
          <a:p>
            <a:fld id="{8325A51C-C961-430C-9B62-7862ED08019D}" type="slidenum">
              <a:rPr lang="en-US" smtClean="0"/>
              <a:t>‹#›</a:t>
            </a:fld>
            <a:endParaRPr lang="en-US"/>
          </a:p>
        </p:txBody>
      </p:sp>
    </p:spTree>
    <p:extLst>
      <p:ext uri="{BB962C8B-B14F-4D97-AF65-F5344CB8AC3E}">
        <p14:creationId xmlns:p14="http://schemas.microsoft.com/office/powerpoint/2010/main" val="23064336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D6181-2EB7-40DD-84F7-743EA4B835C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A9717F1-DD2C-4BC7-9F2D-9F9AE887A1F3}"/>
              </a:ext>
            </a:extLst>
          </p:cNvPr>
          <p:cNvSpPr>
            <a:spLocks noGrp="1"/>
          </p:cNvSpPr>
          <p:nvPr>
            <p:ph type="dt" sz="half" idx="10"/>
          </p:nvPr>
        </p:nvSpPr>
        <p:spPr/>
        <p:txBody>
          <a:bodyPr/>
          <a:lstStyle/>
          <a:p>
            <a:fld id="{7B3D0B16-695E-4EAE-B5F3-6505BD40818F}" type="datetime1">
              <a:rPr lang="en-US" smtClean="0"/>
              <a:t>1/28/2022</a:t>
            </a:fld>
            <a:endParaRPr lang="en-US"/>
          </a:p>
        </p:txBody>
      </p:sp>
      <p:sp>
        <p:nvSpPr>
          <p:cNvPr id="4" name="Footer Placeholder 3">
            <a:extLst>
              <a:ext uri="{FF2B5EF4-FFF2-40B4-BE49-F238E27FC236}">
                <a16:creationId xmlns:a16="http://schemas.microsoft.com/office/drawing/2014/main" id="{D3910FCE-EC57-4FF9-A993-09BCE0F0133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F25A04D-A1DA-46EE-A251-3B588DE0267E}"/>
              </a:ext>
            </a:extLst>
          </p:cNvPr>
          <p:cNvSpPr>
            <a:spLocks noGrp="1"/>
          </p:cNvSpPr>
          <p:nvPr>
            <p:ph type="sldNum" sz="quarter" idx="12"/>
          </p:nvPr>
        </p:nvSpPr>
        <p:spPr>
          <a:xfrm>
            <a:off x="8610600" y="6356350"/>
            <a:ext cx="2743200" cy="365125"/>
          </a:xfrm>
          <a:prstGeom prst="rect">
            <a:avLst/>
          </a:prstGeom>
        </p:spPr>
        <p:txBody>
          <a:bodyPr/>
          <a:lstStyle/>
          <a:p>
            <a:fld id="{8325A51C-C961-430C-9B62-7862ED08019D}" type="slidenum">
              <a:rPr lang="en-US" smtClean="0"/>
              <a:t>‹#›</a:t>
            </a:fld>
            <a:endParaRPr lang="en-US"/>
          </a:p>
        </p:txBody>
      </p:sp>
    </p:spTree>
    <p:extLst>
      <p:ext uri="{BB962C8B-B14F-4D97-AF65-F5344CB8AC3E}">
        <p14:creationId xmlns:p14="http://schemas.microsoft.com/office/powerpoint/2010/main" val="23530785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E300BF8-C506-480F-A984-36DCC102E288}"/>
              </a:ext>
            </a:extLst>
          </p:cNvPr>
          <p:cNvSpPr>
            <a:spLocks noGrp="1"/>
          </p:cNvSpPr>
          <p:nvPr>
            <p:ph type="dt" sz="half" idx="10"/>
          </p:nvPr>
        </p:nvSpPr>
        <p:spPr/>
        <p:txBody>
          <a:bodyPr/>
          <a:lstStyle/>
          <a:p>
            <a:fld id="{1EE46476-19C4-4741-BC31-74F63E68165E}" type="datetime1">
              <a:rPr lang="en-US" smtClean="0"/>
              <a:t>1/28/2022</a:t>
            </a:fld>
            <a:endParaRPr lang="en-US"/>
          </a:p>
        </p:txBody>
      </p:sp>
      <p:sp>
        <p:nvSpPr>
          <p:cNvPr id="3" name="Footer Placeholder 2">
            <a:extLst>
              <a:ext uri="{FF2B5EF4-FFF2-40B4-BE49-F238E27FC236}">
                <a16:creationId xmlns:a16="http://schemas.microsoft.com/office/drawing/2014/main" id="{F602309D-FC43-4A7E-8103-B448CD87895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9933864-EB2D-4BE6-B918-4DE4AEC9272E}"/>
              </a:ext>
            </a:extLst>
          </p:cNvPr>
          <p:cNvSpPr>
            <a:spLocks noGrp="1"/>
          </p:cNvSpPr>
          <p:nvPr>
            <p:ph type="sldNum" sz="quarter" idx="12"/>
          </p:nvPr>
        </p:nvSpPr>
        <p:spPr>
          <a:xfrm>
            <a:off x="8610600" y="6356350"/>
            <a:ext cx="2743200" cy="365125"/>
          </a:xfrm>
          <a:prstGeom prst="rect">
            <a:avLst/>
          </a:prstGeom>
        </p:spPr>
        <p:txBody>
          <a:bodyPr/>
          <a:lstStyle/>
          <a:p>
            <a:fld id="{8325A51C-C961-430C-9B62-7862ED08019D}" type="slidenum">
              <a:rPr lang="en-US" smtClean="0"/>
              <a:t>‹#›</a:t>
            </a:fld>
            <a:endParaRPr lang="en-US"/>
          </a:p>
        </p:txBody>
      </p:sp>
    </p:spTree>
    <p:extLst>
      <p:ext uri="{BB962C8B-B14F-4D97-AF65-F5344CB8AC3E}">
        <p14:creationId xmlns:p14="http://schemas.microsoft.com/office/powerpoint/2010/main" val="20787120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879AEA-92BB-43B0-99EC-C9203AE3077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BEAFA85-20DD-4309-A85B-F326094B534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15B49CC-2051-4CDA-BF16-460E356727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074C5F-0B30-4EB5-AF93-859DCCF04478}"/>
              </a:ext>
            </a:extLst>
          </p:cNvPr>
          <p:cNvSpPr>
            <a:spLocks noGrp="1"/>
          </p:cNvSpPr>
          <p:nvPr>
            <p:ph type="dt" sz="half" idx="10"/>
          </p:nvPr>
        </p:nvSpPr>
        <p:spPr/>
        <p:txBody>
          <a:bodyPr/>
          <a:lstStyle/>
          <a:p>
            <a:fld id="{85E5BF3A-FDCD-404E-8C12-7E04E12BA94C}" type="datetime1">
              <a:rPr lang="en-US" smtClean="0"/>
              <a:t>1/28/2022</a:t>
            </a:fld>
            <a:endParaRPr lang="en-US"/>
          </a:p>
        </p:txBody>
      </p:sp>
      <p:sp>
        <p:nvSpPr>
          <p:cNvPr id="6" name="Footer Placeholder 5">
            <a:extLst>
              <a:ext uri="{FF2B5EF4-FFF2-40B4-BE49-F238E27FC236}">
                <a16:creationId xmlns:a16="http://schemas.microsoft.com/office/drawing/2014/main" id="{57450DC4-725F-44B4-8E01-1BA6BB6A5EF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672803-6E73-4EFA-B914-185DA3835608}"/>
              </a:ext>
            </a:extLst>
          </p:cNvPr>
          <p:cNvSpPr>
            <a:spLocks noGrp="1"/>
          </p:cNvSpPr>
          <p:nvPr>
            <p:ph type="sldNum" sz="quarter" idx="12"/>
          </p:nvPr>
        </p:nvSpPr>
        <p:spPr>
          <a:xfrm>
            <a:off x="8610600" y="6356350"/>
            <a:ext cx="2743200" cy="365125"/>
          </a:xfrm>
          <a:prstGeom prst="rect">
            <a:avLst/>
          </a:prstGeom>
        </p:spPr>
        <p:txBody>
          <a:bodyPr/>
          <a:lstStyle/>
          <a:p>
            <a:fld id="{8325A51C-C961-430C-9B62-7862ED08019D}" type="slidenum">
              <a:rPr lang="en-US" smtClean="0"/>
              <a:t>‹#›</a:t>
            </a:fld>
            <a:endParaRPr lang="en-US"/>
          </a:p>
        </p:txBody>
      </p:sp>
    </p:spTree>
    <p:extLst>
      <p:ext uri="{BB962C8B-B14F-4D97-AF65-F5344CB8AC3E}">
        <p14:creationId xmlns:p14="http://schemas.microsoft.com/office/powerpoint/2010/main" val="27276323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CA65C-231F-42F0-89D0-528C30B5B1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F6A52AA-04AC-4DF3-A3C9-C9E95307740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98DDDF8-BE99-4C51-A63D-D4BDFD3B15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6B992D7-3E0B-4076-91A5-F32570EDAFCA}"/>
              </a:ext>
            </a:extLst>
          </p:cNvPr>
          <p:cNvSpPr>
            <a:spLocks noGrp="1"/>
          </p:cNvSpPr>
          <p:nvPr>
            <p:ph type="dt" sz="half" idx="10"/>
          </p:nvPr>
        </p:nvSpPr>
        <p:spPr/>
        <p:txBody>
          <a:bodyPr/>
          <a:lstStyle/>
          <a:p>
            <a:fld id="{2D31583C-F7FD-410B-8932-D89B9E9E887B}" type="datetime1">
              <a:rPr lang="en-US" smtClean="0"/>
              <a:t>1/28/2022</a:t>
            </a:fld>
            <a:endParaRPr lang="en-US"/>
          </a:p>
        </p:txBody>
      </p:sp>
      <p:sp>
        <p:nvSpPr>
          <p:cNvPr id="6" name="Footer Placeholder 5">
            <a:extLst>
              <a:ext uri="{FF2B5EF4-FFF2-40B4-BE49-F238E27FC236}">
                <a16:creationId xmlns:a16="http://schemas.microsoft.com/office/drawing/2014/main" id="{0152DDCF-1C3C-4AB0-960E-BB7EEB52BD5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88371DA-8274-42CE-9EFF-6B3B0E4B8980}"/>
              </a:ext>
            </a:extLst>
          </p:cNvPr>
          <p:cNvSpPr>
            <a:spLocks noGrp="1"/>
          </p:cNvSpPr>
          <p:nvPr>
            <p:ph type="sldNum" sz="quarter" idx="12"/>
          </p:nvPr>
        </p:nvSpPr>
        <p:spPr>
          <a:xfrm>
            <a:off x="8610600" y="6356350"/>
            <a:ext cx="2743200" cy="365125"/>
          </a:xfrm>
          <a:prstGeom prst="rect">
            <a:avLst/>
          </a:prstGeom>
        </p:spPr>
        <p:txBody>
          <a:bodyPr/>
          <a:lstStyle/>
          <a:p>
            <a:fld id="{8325A51C-C961-430C-9B62-7862ED08019D}" type="slidenum">
              <a:rPr lang="en-US" smtClean="0"/>
              <a:t>‹#›</a:t>
            </a:fld>
            <a:endParaRPr lang="en-US"/>
          </a:p>
        </p:txBody>
      </p:sp>
    </p:spTree>
    <p:extLst>
      <p:ext uri="{BB962C8B-B14F-4D97-AF65-F5344CB8AC3E}">
        <p14:creationId xmlns:p14="http://schemas.microsoft.com/office/powerpoint/2010/main" val="27081400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1A9A3-3EC0-4974-ADF6-2E0B8B4BAFF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9D9B64F-8EE3-48B9-B6B0-EB08D7AB69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ECE4B3-9E11-4A98-9C96-6827D23E22BD}"/>
              </a:ext>
            </a:extLst>
          </p:cNvPr>
          <p:cNvSpPr>
            <a:spLocks noGrp="1"/>
          </p:cNvSpPr>
          <p:nvPr>
            <p:ph type="dt" sz="half" idx="10"/>
          </p:nvPr>
        </p:nvSpPr>
        <p:spPr/>
        <p:txBody>
          <a:bodyPr/>
          <a:lstStyle/>
          <a:p>
            <a:fld id="{147B3753-3635-4D4C-8CF1-FA0F7020794A}" type="datetime1">
              <a:rPr lang="en-US" smtClean="0"/>
              <a:t>1/28/2022</a:t>
            </a:fld>
            <a:endParaRPr lang="en-US"/>
          </a:p>
        </p:txBody>
      </p:sp>
      <p:sp>
        <p:nvSpPr>
          <p:cNvPr id="5" name="Footer Placeholder 4">
            <a:extLst>
              <a:ext uri="{FF2B5EF4-FFF2-40B4-BE49-F238E27FC236}">
                <a16:creationId xmlns:a16="http://schemas.microsoft.com/office/drawing/2014/main" id="{2526C1D7-00E2-44D1-AA40-4C65E6C67C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39E5FD-1363-42C8-AD43-E2BE629F2797}"/>
              </a:ext>
            </a:extLst>
          </p:cNvPr>
          <p:cNvSpPr>
            <a:spLocks noGrp="1"/>
          </p:cNvSpPr>
          <p:nvPr>
            <p:ph type="sldNum" sz="quarter" idx="12"/>
          </p:nvPr>
        </p:nvSpPr>
        <p:spPr>
          <a:xfrm>
            <a:off x="8610600" y="6356350"/>
            <a:ext cx="2743200" cy="365125"/>
          </a:xfrm>
          <a:prstGeom prst="rect">
            <a:avLst/>
          </a:prstGeom>
        </p:spPr>
        <p:txBody>
          <a:bodyPr/>
          <a:lstStyle/>
          <a:p>
            <a:fld id="{8325A51C-C961-430C-9B62-7862ED08019D}" type="slidenum">
              <a:rPr lang="en-US" smtClean="0"/>
              <a:t>‹#›</a:t>
            </a:fld>
            <a:endParaRPr lang="en-US"/>
          </a:p>
        </p:txBody>
      </p:sp>
    </p:spTree>
    <p:extLst>
      <p:ext uri="{BB962C8B-B14F-4D97-AF65-F5344CB8AC3E}">
        <p14:creationId xmlns:p14="http://schemas.microsoft.com/office/powerpoint/2010/main" val="3399148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7D61376-C0B3-4E5F-BFA5-44AA2687CFF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DD617EF-D8BE-42D6-98D5-07F7B7C8F9C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78BE1F-4BCF-4405-A357-3B43CAD46A13}"/>
              </a:ext>
            </a:extLst>
          </p:cNvPr>
          <p:cNvSpPr>
            <a:spLocks noGrp="1"/>
          </p:cNvSpPr>
          <p:nvPr>
            <p:ph type="dt" sz="half" idx="10"/>
          </p:nvPr>
        </p:nvSpPr>
        <p:spPr/>
        <p:txBody>
          <a:bodyPr/>
          <a:lstStyle/>
          <a:p>
            <a:fld id="{74976AB2-6E96-4A19-B5C9-A81F4F06FE11}" type="datetime1">
              <a:rPr lang="en-US" smtClean="0"/>
              <a:t>1/28/2022</a:t>
            </a:fld>
            <a:endParaRPr lang="en-US"/>
          </a:p>
        </p:txBody>
      </p:sp>
      <p:sp>
        <p:nvSpPr>
          <p:cNvPr id="5" name="Footer Placeholder 4">
            <a:extLst>
              <a:ext uri="{FF2B5EF4-FFF2-40B4-BE49-F238E27FC236}">
                <a16:creationId xmlns:a16="http://schemas.microsoft.com/office/drawing/2014/main" id="{5E921C62-8D9B-4EA8-B0AE-9FDEC349B4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0AAC96A-6881-4ED4-9CEC-90BE4BE627F7}"/>
              </a:ext>
            </a:extLst>
          </p:cNvPr>
          <p:cNvSpPr>
            <a:spLocks noGrp="1"/>
          </p:cNvSpPr>
          <p:nvPr>
            <p:ph type="sldNum" sz="quarter" idx="12"/>
          </p:nvPr>
        </p:nvSpPr>
        <p:spPr>
          <a:xfrm>
            <a:off x="8610600" y="6356350"/>
            <a:ext cx="2743200" cy="365125"/>
          </a:xfrm>
          <a:prstGeom prst="rect">
            <a:avLst/>
          </a:prstGeom>
        </p:spPr>
        <p:txBody>
          <a:bodyPr/>
          <a:lstStyle/>
          <a:p>
            <a:fld id="{8325A51C-C961-430C-9B62-7862ED08019D}" type="slidenum">
              <a:rPr lang="en-US" smtClean="0"/>
              <a:t>‹#›</a:t>
            </a:fld>
            <a:endParaRPr lang="en-US"/>
          </a:p>
        </p:txBody>
      </p:sp>
    </p:spTree>
    <p:extLst>
      <p:ext uri="{BB962C8B-B14F-4D97-AF65-F5344CB8AC3E}">
        <p14:creationId xmlns:p14="http://schemas.microsoft.com/office/powerpoint/2010/main" val="22949470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DD527A-DAAF-4295-8353-A2A91C6D12F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2FFE371-576E-4078-839C-20061BE330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5B32FF-FF89-4EA7-A2AC-BAA51CDA7CA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4CD69C-A7C9-4E8A-AAEC-37A720299A8E}" type="datetime1">
              <a:rPr lang="en-US" smtClean="0"/>
              <a:t>1/28/2022</a:t>
            </a:fld>
            <a:endParaRPr lang="en-US"/>
          </a:p>
        </p:txBody>
      </p:sp>
      <p:sp>
        <p:nvSpPr>
          <p:cNvPr id="5" name="Footer Placeholder 4">
            <a:extLst>
              <a:ext uri="{FF2B5EF4-FFF2-40B4-BE49-F238E27FC236}">
                <a16:creationId xmlns:a16="http://schemas.microsoft.com/office/drawing/2014/main" id="{DBD4BE5D-C406-42D9-95B5-7446A65C5F5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7" name="Slide Number Placeholder 5">
            <a:extLst>
              <a:ext uri="{FF2B5EF4-FFF2-40B4-BE49-F238E27FC236}">
                <a16:creationId xmlns:a16="http://schemas.microsoft.com/office/drawing/2014/main" id="{B05232AF-75BD-44CF-9B2E-8EF5FC89071F}"/>
              </a:ext>
            </a:extLst>
          </p:cNvPr>
          <p:cNvSpPr>
            <a:spLocks noGrp="1"/>
          </p:cNvSpPr>
          <p:nvPr>
            <p:ph type="sldNum" sz="quarter" idx="4"/>
          </p:nvPr>
        </p:nvSpPr>
        <p:spPr>
          <a:xfrm>
            <a:off x="8610599" y="6356350"/>
            <a:ext cx="3402435" cy="365125"/>
          </a:xfrm>
          <a:prstGeom prst="rect">
            <a:avLst/>
          </a:prstGeom>
        </p:spPr>
        <p:txBody>
          <a:bodyPr anchor="ctr"/>
          <a:lstStyle>
            <a:lvl1pPr algn="r">
              <a:defRPr sz="1200">
                <a:solidFill>
                  <a:schemeClr val="tx1">
                    <a:lumMod val="50000"/>
                    <a:lumOff val="50000"/>
                  </a:schemeClr>
                </a:solidFill>
              </a:defRPr>
            </a:lvl1pPr>
          </a:lstStyle>
          <a:p>
            <a:fld id="{8325A51C-C961-430C-9B62-7862ED08019D}" type="slidenum">
              <a:rPr lang="en-US" smtClean="0"/>
              <a:pPr/>
              <a:t>‹#›</a:t>
            </a:fld>
            <a:endParaRPr lang="en-US"/>
          </a:p>
        </p:txBody>
      </p:sp>
    </p:spTree>
    <p:extLst>
      <p:ext uri="{BB962C8B-B14F-4D97-AF65-F5344CB8AC3E}">
        <p14:creationId xmlns:p14="http://schemas.microsoft.com/office/powerpoint/2010/main" val="790638703"/>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64" r:id="rId3"/>
    <p:sldLayoutId id="2147483665" r:id="rId4"/>
    <p:sldLayoutId id="2147483660" r:id="rId5"/>
    <p:sldLayoutId id="2147483662" r:id="rId6"/>
    <p:sldLayoutId id="2147483651" r:id="rId7"/>
    <p:sldLayoutId id="2147483652" r:id="rId8"/>
    <p:sldLayoutId id="2147483653" r:id="rId9"/>
    <p:sldLayoutId id="2147483654" r:id="rId10"/>
    <p:sldLayoutId id="2147483655" r:id="rId11"/>
    <p:sldLayoutId id="2147483656" r:id="rId12"/>
    <p:sldLayoutId id="2147483657" r:id="rId13"/>
    <p:sldLayoutId id="2147483658" r:id="rId14"/>
    <p:sldLayoutId id="2147483659"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EA7790-60D5-405B-9A73-9642535A8384}"/>
              </a:ext>
            </a:extLst>
          </p:cNvPr>
          <p:cNvSpPr>
            <a:spLocks noGrp="1"/>
          </p:cNvSpPr>
          <p:nvPr>
            <p:ph type="ctrTitle"/>
          </p:nvPr>
        </p:nvSpPr>
        <p:spPr>
          <a:xfrm>
            <a:off x="1182029" y="1122363"/>
            <a:ext cx="9485971" cy="2387600"/>
          </a:xfrm>
        </p:spPr>
        <p:txBody>
          <a:bodyPr>
            <a:normAutofit/>
          </a:bodyPr>
          <a:lstStyle/>
          <a:p>
            <a:r>
              <a:rPr lang="en-US" sz="4800" b="1"/>
              <a:t>SDG&amp;E’s 2021 Wildfire Mitigation Plan 4</a:t>
            </a:r>
            <a:r>
              <a:rPr lang="en-US" sz="4800" b="1" baseline="30000"/>
              <a:t>th</a:t>
            </a:r>
            <a:r>
              <a:rPr lang="en-US" sz="4800" b="1"/>
              <a:t> Quarter Progress Update</a:t>
            </a:r>
          </a:p>
        </p:txBody>
      </p:sp>
      <p:sp>
        <p:nvSpPr>
          <p:cNvPr id="3" name="Subtitle 2">
            <a:extLst>
              <a:ext uri="{FF2B5EF4-FFF2-40B4-BE49-F238E27FC236}">
                <a16:creationId xmlns:a16="http://schemas.microsoft.com/office/drawing/2014/main" id="{056AD743-7D8E-4F67-A7CD-E22126223749}"/>
              </a:ext>
            </a:extLst>
          </p:cNvPr>
          <p:cNvSpPr>
            <a:spLocks noGrp="1"/>
          </p:cNvSpPr>
          <p:nvPr>
            <p:ph type="subTitle" idx="1"/>
          </p:nvPr>
        </p:nvSpPr>
        <p:spPr>
          <a:xfrm>
            <a:off x="1524000" y="3922684"/>
            <a:ext cx="9144000" cy="1335116"/>
          </a:xfrm>
        </p:spPr>
        <p:txBody>
          <a:bodyPr vert="horz" lIns="91440" tIns="45720" rIns="91440" bIns="45720" rtlCol="0" anchor="t">
            <a:normAutofit/>
          </a:bodyPr>
          <a:lstStyle/>
          <a:p>
            <a:r>
              <a:rPr lang="en-US">
                <a:solidFill>
                  <a:schemeClr val="tx1">
                    <a:lumMod val="50000"/>
                    <a:lumOff val="50000"/>
                  </a:schemeClr>
                </a:solidFill>
              </a:rPr>
              <a:t>(All data as of December 31, 2021)</a:t>
            </a:r>
          </a:p>
        </p:txBody>
      </p:sp>
      <p:sp>
        <p:nvSpPr>
          <p:cNvPr id="4" name="Slide Number Placeholder 3">
            <a:extLst>
              <a:ext uri="{FF2B5EF4-FFF2-40B4-BE49-F238E27FC236}">
                <a16:creationId xmlns:a16="http://schemas.microsoft.com/office/drawing/2014/main" id="{8AA298A6-10F3-4498-B94E-94CB0ED7743A}"/>
              </a:ext>
            </a:extLst>
          </p:cNvPr>
          <p:cNvSpPr>
            <a:spLocks noGrp="1"/>
          </p:cNvSpPr>
          <p:nvPr>
            <p:ph type="sldNum" sz="quarter" idx="12"/>
          </p:nvPr>
        </p:nvSpPr>
        <p:spPr/>
        <p:txBody>
          <a:bodyPr/>
          <a:lstStyle/>
          <a:p>
            <a:fld id="{8325A51C-C961-430C-9B62-7862ED08019D}" type="slidenum">
              <a:rPr lang="en-US" smtClean="0"/>
              <a:t>1</a:t>
            </a:fld>
            <a:endParaRPr lang="en-US"/>
          </a:p>
        </p:txBody>
      </p:sp>
      <p:cxnSp>
        <p:nvCxnSpPr>
          <p:cNvPr id="5" name="Straight Connector 4">
            <a:extLst>
              <a:ext uri="{FF2B5EF4-FFF2-40B4-BE49-F238E27FC236}">
                <a16:creationId xmlns:a16="http://schemas.microsoft.com/office/drawing/2014/main" id="{C71C30B3-3291-491F-80F8-B48A98BE5145}"/>
              </a:ext>
            </a:extLst>
          </p:cNvPr>
          <p:cNvCxnSpPr>
            <a:cxnSpLocks/>
          </p:cNvCxnSpPr>
          <p:nvPr/>
        </p:nvCxnSpPr>
        <p:spPr>
          <a:xfrm>
            <a:off x="1524000" y="3716323"/>
            <a:ext cx="9144000"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669319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6BC46D0-6A96-4E03-A755-5294571EA143}"/>
              </a:ext>
            </a:extLst>
          </p:cNvPr>
          <p:cNvSpPr>
            <a:spLocks noGrp="1"/>
          </p:cNvSpPr>
          <p:nvPr>
            <p:ph type="sldNum" sz="quarter" idx="12"/>
          </p:nvPr>
        </p:nvSpPr>
        <p:spPr/>
        <p:txBody>
          <a:bodyPr/>
          <a:lstStyle/>
          <a:p>
            <a:fld id="{8325A51C-C961-430C-9B62-7862ED08019D}" type="slidenum">
              <a:rPr lang="en-US" smtClean="0"/>
              <a:t>2</a:t>
            </a:fld>
            <a:endParaRPr lang="en-US"/>
          </a:p>
        </p:txBody>
      </p:sp>
      <p:sp>
        <p:nvSpPr>
          <p:cNvPr id="4" name="Title 3">
            <a:extLst>
              <a:ext uri="{FF2B5EF4-FFF2-40B4-BE49-F238E27FC236}">
                <a16:creationId xmlns:a16="http://schemas.microsoft.com/office/drawing/2014/main" id="{C0957CCA-269C-447D-8B19-5A8DC9244993}"/>
              </a:ext>
            </a:extLst>
          </p:cNvPr>
          <p:cNvSpPr>
            <a:spLocks noGrp="1"/>
          </p:cNvSpPr>
          <p:nvPr>
            <p:ph type="title"/>
          </p:nvPr>
        </p:nvSpPr>
        <p:spPr/>
        <p:txBody>
          <a:bodyPr/>
          <a:lstStyle/>
          <a:p>
            <a:r>
              <a:rPr lang="en-US"/>
              <a:t>2021 Wildfire Mitigation Plan Activities Q4 Summary </a:t>
            </a:r>
          </a:p>
        </p:txBody>
      </p:sp>
      <p:sp>
        <p:nvSpPr>
          <p:cNvPr id="79" name="Rectangle 78">
            <a:extLst>
              <a:ext uri="{FF2B5EF4-FFF2-40B4-BE49-F238E27FC236}">
                <a16:creationId xmlns:a16="http://schemas.microsoft.com/office/drawing/2014/main" id="{9582956B-99F2-4E28-94C4-03AC7C11A1BD}"/>
              </a:ext>
            </a:extLst>
          </p:cNvPr>
          <p:cNvSpPr/>
          <p:nvPr userDrawn="1"/>
        </p:nvSpPr>
        <p:spPr>
          <a:xfrm>
            <a:off x="240892" y="3969886"/>
            <a:ext cx="1227690" cy="1051560"/>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7.3.3.1</a:t>
            </a:r>
          </a:p>
          <a:p>
            <a:pPr algn="ctr"/>
            <a:r>
              <a:rPr lang="en-US" sz="1200">
                <a:solidFill>
                  <a:schemeClr val="tx1"/>
                </a:solidFill>
              </a:rPr>
              <a:t>Capacitor maintenance and replacement program</a:t>
            </a:r>
          </a:p>
        </p:txBody>
      </p:sp>
      <p:sp>
        <p:nvSpPr>
          <p:cNvPr id="80" name="Rectangle 79">
            <a:extLst>
              <a:ext uri="{FF2B5EF4-FFF2-40B4-BE49-F238E27FC236}">
                <a16:creationId xmlns:a16="http://schemas.microsoft.com/office/drawing/2014/main" id="{45BCFE07-22EE-44F7-B325-A8006D44F27D}"/>
              </a:ext>
            </a:extLst>
          </p:cNvPr>
          <p:cNvSpPr/>
          <p:nvPr userDrawn="1"/>
        </p:nvSpPr>
        <p:spPr>
          <a:xfrm>
            <a:off x="1543373" y="3969886"/>
            <a:ext cx="1227690" cy="1051560"/>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7.3.3.3</a:t>
            </a:r>
          </a:p>
          <a:p>
            <a:pPr algn="ctr"/>
            <a:r>
              <a:rPr lang="en-US" sz="1200">
                <a:solidFill>
                  <a:schemeClr val="tx1"/>
                </a:solidFill>
              </a:rPr>
              <a:t>Covered conductor installation</a:t>
            </a:r>
          </a:p>
        </p:txBody>
      </p:sp>
      <p:sp>
        <p:nvSpPr>
          <p:cNvPr id="81" name="Rectangle 80">
            <a:extLst>
              <a:ext uri="{FF2B5EF4-FFF2-40B4-BE49-F238E27FC236}">
                <a16:creationId xmlns:a16="http://schemas.microsoft.com/office/drawing/2014/main" id="{CDDA2CB9-C7D3-4447-9E78-7AE7227ED643}"/>
              </a:ext>
            </a:extLst>
          </p:cNvPr>
          <p:cNvSpPr/>
          <p:nvPr userDrawn="1"/>
        </p:nvSpPr>
        <p:spPr>
          <a:xfrm>
            <a:off x="2845594" y="3969886"/>
            <a:ext cx="1227690" cy="1051560"/>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7.3.3.7</a:t>
            </a:r>
          </a:p>
          <a:p>
            <a:pPr algn="ctr"/>
            <a:r>
              <a:rPr lang="en-US" sz="1200">
                <a:solidFill>
                  <a:schemeClr val="tx1"/>
                </a:solidFill>
              </a:rPr>
              <a:t>Expulsion fuse replacement</a:t>
            </a:r>
          </a:p>
        </p:txBody>
      </p:sp>
      <p:sp>
        <p:nvSpPr>
          <p:cNvPr id="82" name="Rectangle 81">
            <a:extLst>
              <a:ext uri="{FF2B5EF4-FFF2-40B4-BE49-F238E27FC236}">
                <a16:creationId xmlns:a16="http://schemas.microsoft.com/office/drawing/2014/main" id="{5945C290-97F7-409C-8DB8-24A4B76E0BF8}"/>
              </a:ext>
            </a:extLst>
          </p:cNvPr>
          <p:cNvSpPr/>
          <p:nvPr userDrawn="1"/>
        </p:nvSpPr>
        <p:spPr>
          <a:xfrm>
            <a:off x="4147815" y="3969886"/>
            <a:ext cx="1227690" cy="1051560"/>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7.3.3.8.1</a:t>
            </a:r>
          </a:p>
          <a:p>
            <a:pPr algn="ctr"/>
            <a:r>
              <a:rPr lang="en-US" sz="1200">
                <a:solidFill>
                  <a:schemeClr val="tx1"/>
                </a:solidFill>
              </a:rPr>
              <a:t>PSPS sectionalizing enhancements</a:t>
            </a:r>
          </a:p>
        </p:txBody>
      </p:sp>
      <p:sp>
        <p:nvSpPr>
          <p:cNvPr id="83" name="Rectangle 82">
            <a:extLst>
              <a:ext uri="{FF2B5EF4-FFF2-40B4-BE49-F238E27FC236}">
                <a16:creationId xmlns:a16="http://schemas.microsoft.com/office/drawing/2014/main" id="{1FCC8802-89C0-4B33-922C-06BFB0609A66}"/>
              </a:ext>
            </a:extLst>
          </p:cNvPr>
          <p:cNvSpPr/>
          <p:nvPr userDrawn="1"/>
        </p:nvSpPr>
        <p:spPr>
          <a:xfrm>
            <a:off x="5450036" y="3970544"/>
            <a:ext cx="1227690" cy="1051560"/>
          </a:xfrm>
          <a:prstGeom prst="rect">
            <a:avLst/>
          </a:prstGeom>
          <a:solidFill>
            <a:srgbClr val="92D050"/>
          </a:solid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7.3.3.8.2</a:t>
            </a:r>
          </a:p>
          <a:p>
            <a:pPr algn="ctr"/>
            <a:r>
              <a:rPr lang="en-US" sz="1200">
                <a:solidFill>
                  <a:schemeClr val="tx1"/>
                </a:solidFill>
              </a:rPr>
              <a:t>Microgrids</a:t>
            </a:r>
          </a:p>
        </p:txBody>
      </p:sp>
      <p:sp>
        <p:nvSpPr>
          <p:cNvPr id="84" name="Rectangle 83">
            <a:extLst>
              <a:ext uri="{FF2B5EF4-FFF2-40B4-BE49-F238E27FC236}">
                <a16:creationId xmlns:a16="http://schemas.microsoft.com/office/drawing/2014/main" id="{1966F4E3-37B2-488B-AE11-5C039717364F}"/>
              </a:ext>
            </a:extLst>
          </p:cNvPr>
          <p:cNvSpPr/>
          <p:nvPr userDrawn="1"/>
        </p:nvSpPr>
        <p:spPr>
          <a:xfrm>
            <a:off x="6752257" y="3970544"/>
            <a:ext cx="1227690" cy="10515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7.3.3.9</a:t>
            </a:r>
          </a:p>
          <a:p>
            <a:pPr algn="ctr"/>
            <a:r>
              <a:rPr lang="en-US" sz="1200">
                <a:solidFill>
                  <a:schemeClr val="tx1"/>
                </a:solidFill>
              </a:rPr>
              <a:t>Installation of system automation equipment</a:t>
            </a:r>
          </a:p>
        </p:txBody>
      </p:sp>
      <p:sp>
        <p:nvSpPr>
          <p:cNvPr id="87" name="Rectangle 86">
            <a:extLst>
              <a:ext uri="{FF2B5EF4-FFF2-40B4-BE49-F238E27FC236}">
                <a16:creationId xmlns:a16="http://schemas.microsoft.com/office/drawing/2014/main" id="{0FC80A3E-D7B1-49E3-8497-81077907DDBE}"/>
              </a:ext>
            </a:extLst>
          </p:cNvPr>
          <p:cNvSpPr/>
          <p:nvPr userDrawn="1"/>
        </p:nvSpPr>
        <p:spPr>
          <a:xfrm>
            <a:off x="8054478" y="3970544"/>
            <a:ext cx="1227690" cy="1051560"/>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7.3.3.10</a:t>
            </a:r>
          </a:p>
          <a:p>
            <a:pPr algn="ctr"/>
            <a:r>
              <a:rPr lang="en-US" sz="1050">
                <a:solidFill>
                  <a:schemeClr val="tx1"/>
                </a:solidFill>
              </a:rPr>
              <a:t>Maintenance, repair, and replacement of connectors, including hotline clamps</a:t>
            </a:r>
          </a:p>
        </p:txBody>
      </p:sp>
      <p:sp>
        <p:nvSpPr>
          <p:cNvPr id="90" name="Rectangle 89">
            <a:extLst>
              <a:ext uri="{FF2B5EF4-FFF2-40B4-BE49-F238E27FC236}">
                <a16:creationId xmlns:a16="http://schemas.microsoft.com/office/drawing/2014/main" id="{3CEBC863-36AD-43E2-AAC5-8D80643DDE86}"/>
              </a:ext>
            </a:extLst>
          </p:cNvPr>
          <p:cNvSpPr/>
          <p:nvPr userDrawn="1"/>
        </p:nvSpPr>
        <p:spPr>
          <a:xfrm>
            <a:off x="9356696" y="3970544"/>
            <a:ext cx="1227690" cy="1051560"/>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7.3.3.11.1</a:t>
            </a:r>
          </a:p>
          <a:p>
            <a:pPr algn="ctr"/>
            <a:r>
              <a:rPr lang="en-US" sz="1200">
                <a:solidFill>
                  <a:schemeClr val="tx1"/>
                </a:solidFill>
              </a:rPr>
              <a:t>Resiliency grant programs</a:t>
            </a:r>
          </a:p>
        </p:txBody>
      </p:sp>
      <p:sp>
        <p:nvSpPr>
          <p:cNvPr id="130" name="Rectangle 129">
            <a:extLst>
              <a:ext uri="{FF2B5EF4-FFF2-40B4-BE49-F238E27FC236}">
                <a16:creationId xmlns:a16="http://schemas.microsoft.com/office/drawing/2014/main" id="{DC50DF6C-E432-407F-A52A-BB13964801FF}"/>
              </a:ext>
            </a:extLst>
          </p:cNvPr>
          <p:cNvSpPr/>
          <p:nvPr userDrawn="1"/>
        </p:nvSpPr>
        <p:spPr>
          <a:xfrm>
            <a:off x="240892" y="1631740"/>
            <a:ext cx="2107014" cy="562062"/>
          </a:xfrm>
          <a:prstGeom prst="rect">
            <a:avLst/>
          </a:prstGeom>
          <a:solidFill>
            <a:srgbClr val="5B9BD5"/>
          </a:solidFill>
          <a:ln>
            <a:solidFill>
              <a:srgbClr val="5B9BD5"/>
            </a:solid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7.3.2.1</a:t>
            </a:r>
          </a:p>
          <a:p>
            <a:pPr algn="ctr"/>
            <a:r>
              <a:rPr lang="en-US" sz="1100">
                <a:solidFill>
                  <a:schemeClr val="tx1"/>
                </a:solidFill>
              </a:rPr>
              <a:t>Advanced weather monitoring and weather stations</a:t>
            </a:r>
          </a:p>
        </p:txBody>
      </p:sp>
      <p:sp>
        <p:nvSpPr>
          <p:cNvPr id="36" name="Rectangle 35">
            <a:extLst>
              <a:ext uri="{FF2B5EF4-FFF2-40B4-BE49-F238E27FC236}">
                <a16:creationId xmlns:a16="http://schemas.microsoft.com/office/drawing/2014/main" id="{92F39466-15CB-4688-9E83-7BB9972C5A3C}"/>
              </a:ext>
            </a:extLst>
          </p:cNvPr>
          <p:cNvSpPr/>
          <p:nvPr/>
        </p:nvSpPr>
        <p:spPr>
          <a:xfrm>
            <a:off x="240892" y="5117870"/>
            <a:ext cx="1227690" cy="10515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7.3.3.11.2</a:t>
            </a:r>
          </a:p>
          <a:p>
            <a:pPr algn="ctr"/>
            <a:r>
              <a:rPr lang="en-US" sz="1200">
                <a:solidFill>
                  <a:schemeClr val="tx1"/>
                </a:solidFill>
              </a:rPr>
              <a:t>Standby power programs</a:t>
            </a:r>
          </a:p>
        </p:txBody>
      </p:sp>
      <p:sp>
        <p:nvSpPr>
          <p:cNvPr id="37" name="Rectangle 36">
            <a:extLst>
              <a:ext uri="{FF2B5EF4-FFF2-40B4-BE49-F238E27FC236}">
                <a16:creationId xmlns:a16="http://schemas.microsoft.com/office/drawing/2014/main" id="{59CD3835-F730-4473-9BA3-D73AB3E86C28}"/>
              </a:ext>
            </a:extLst>
          </p:cNvPr>
          <p:cNvSpPr/>
          <p:nvPr/>
        </p:nvSpPr>
        <p:spPr>
          <a:xfrm>
            <a:off x="1543373" y="5117870"/>
            <a:ext cx="1227690" cy="1051560"/>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7.3.3.11.3</a:t>
            </a:r>
          </a:p>
          <a:p>
            <a:pPr algn="ctr"/>
            <a:r>
              <a:rPr lang="en-US" sz="1200">
                <a:solidFill>
                  <a:schemeClr val="tx1"/>
                </a:solidFill>
              </a:rPr>
              <a:t>Resiliency assistance programs</a:t>
            </a:r>
          </a:p>
        </p:txBody>
      </p:sp>
      <p:sp>
        <p:nvSpPr>
          <p:cNvPr id="38" name="Rectangle 37">
            <a:extLst>
              <a:ext uri="{FF2B5EF4-FFF2-40B4-BE49-F238E27FC236}">
                <a16:creationId xmlns:a16="http://schemas.microsoft.com/office/drawing/2014/main" id="{CA921422-076C-462F-BB96-E320870A698F}"/>
              </a:ext>
            </a:extLst>
          </p:cNvPr>
          <p:cNvSpPr/>
          <p:nvPr/>
        </p:nvSpPr>
        <p:spPr>
          <a:xfrm>
            <a:off x="2845594" y="5117870"/>
            <a:ext cx="1227690" cy="1051560"/>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7.3.3.16</a:t>
            </a:r>
          </a:p>
          <a:p>
            <a:pPr algn="ctr"/>
            <a:r>
              <a:rPr lang="en-US" sz="1200">
                <a:solidFill>
                  <a:schemeClr val="tx1"/>
                </a:solidFill>
              </a:rPr>
              <a:t>Undergrounding of electric lines and/or equipment</a:t>
            </a:r>
          </a:p>
        </p:txBody>
      </p:sp>
      <p:sp>
        <p:nvSpPr>
          <p:cNvPr id="39" name="Rectangle 38">
            <a:extLst>
              <a:ext uri="{FF2B5EF4-FFF2-40B4-BE49-F238E27FC236}">
                <a16:creationId xmlns:a16="http://schemas.microsoft.com/office/drawing/2014/main" id="{8E38F1D8-3F1D-4449-88F9-76FE166A7152}"/>
              </a:ext>
            </a:extLst>
          </p:cNvPr>
          <p:cNvSpPr/>
          <p:nvPr/>
        </p:nvSpPr>
        <p:spPr>
          <a:xfrm>
            <a:off x="4147815" y="5117870"/>
            <a:ext cx="1227690" cy="1051560"/>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7.3.3.17.1</a:t>
            </a:r>
          </a:p>
          <a:p>
            <a:pPr algn="ctr"/>
            <a:r>
              <a:rPr lang="en-US" sz="1200">
                <a:solidFill>
                  <a:schemeClr val="tx1"/>
                </a:solidFill>
              </a:rPr>
              <a:t>Distribution overhead system hardening</a:t>
            </a:r>
          </a:p>
        </p:txBody>
      </p:sp>
      <p:sp>
        <p:nvSpPr>
          <p:cNvPr id="40" name="Rectangle 39">
            <a:extLst>
              <a:ext uri="{FF2B5EF4-FFF2-40B4-BE49-F238E27FC236}">
                <a16:creationId xmlns:a16="http://schemas.microsoft.com/office/drawing/2014/main" id="{DDDCC535-AAE1-4B18-A937-7AE4F8EED99A}"/>
              </a:ext>
            </a:extLst>
          </p:cNvPr>
          <p:cNvSpPr/>
          <p:nvPr/>
        </p:nvSpPr>
        <p:spPr>
          <a:xfrm>
            <a:off x="5450036" y="5118528"/>
            <a:ext cx="1227690" cy="1051560"/>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7.3.3.17.2</a:t>
            </a:r>
          </a:p>
          <a:p>
            <a:pPr algn="ctr"/>
            <a:r>
              <a:rPr lang="en-US" sz="1200">
                <a:solidFill>
                  <a:schemeClr val="tx1"/>
                </a:solidFill>
              </a:rPr>
              <a:t>Transmission overhead system hardening</a:t>
            </a:r>
          </a:p>
        </p:txBody>
      </p:sp>
      <p:sp>
        <p:nvSpPr>
          <p:cNvPr id="41" name="Rectangle 40">
            <a:extLst>
              <a:ext uri="{FF2B5EF4-FFF2-40B4-BE49-F238E27FC236}">
                <a16:creationId xmlns:a16="http://schemas.microsoft.com/office/drawing/2014/main" id="{4D3281EF-72E1-416A-A8E3-39BBEF3ABFF9}"/>
              </a:ext>
            </a:extLst>
          </p:cNvPr>
          <p:cNvSpPr/>
          <p:nvPr/>
        </p:nvSpPr>
        <p:spPr>
          <a:xfrm>
            <a:off x="6752257" y="5118528"/>
            <a:ext cx="1227690" cy="1051560"/>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7.3.3.17.3</a:t>
            </a:r>
          </a:p>
          <a:p>
            <a:pPr algn="ctr"/>
            <a:r>
              <a:rPr lang="en-US" sz="1200">
                <a:solidFill>
                  <a:schemeClr val="tx1"/>
                </a:solidFill>
              </a:rPr>
              <a:t>Cleveland National Forest distribution and transmission system hardening</a:t>
            </a:r>
          </a:p>
        </p:txBody>
      </p:sp>
      <p:sp>
        <p:nvSpPr>
          <p:cNvPr id="42" name="Rectangle 41">
            <a:extLst>
              <a:ext uri="{FF2B5EF4-FFF2-40B4-BE49-F238E27FC236}">
                <a16:creationId xmlns:a16="http://schemas.microsoft.com/office/drawing/2014/main" id="{E4C1426B-3672-4CF7-98BD-AEE5443D4981}"/>
              </a:ext>
            </a:extLst>
          </p:cNvPr>
          <p:cNvSpPr/>
          <p:nvPr/>
        </p:nvSpPr>
        <p:spPr>
          <a:xfrm>
            <a:off x="8054478" y="5118528"/>
            <a:ext cx="1227690" cy="1051560"/>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7.3.3.18.1</a:t>
            </a:r>
          </a:p>
          <a:p>
            <a:pPr algn="ctr"/>
            <a:r>
              <a:rPr lang="en-US" sz="1200">
                <a:solidFill>
                  <a:schemeClr val="tx1"/>
                </a:solidFill>
              </a:rPr>
              <a:t>Distribution communications reliability improvements</a:t>
            </a:r>
          </a:p>
        </p:txBody>
      </p:sp>
      <p:sp>
        <p:nvSpPr>
          <p:cNvPr id="43" name="Rectangle 42">
            <a:extLst>
              <a:ext uri="{FF2B5EF4-FFF2-40B4-BE49-F238E27FC236}">
                <a16:creationId xmlns:a16="http://schemas.microsoft.com/office/drawing/2014/main" id="{BF558995-00BF-4433-9B60-3AF3CAC44634}"/>
              </a:ext>
            </a:extLst>
          </p:cNvPr>
          <p:cNvSpPr/>
          <p:nvPr/>
        </p:nvSpPr>
        <p:spPr>
          <a:xfrm>
            <a:off x="9356696" y="5118528"/>
            <a:ext cx="1227690" cy="1051560"/>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7.3.3.18.2</a:t>
            </a:r>
          </a:p>
          <a:p>
            <a:pPr algn="ctr"/>
            <a:r>
              <a:rPr lang="en-US" sz="1200">
                <a:solidFill>
                  <a:schemeClr val="tx1"/>
                </a:solidFill>
              </a:rPr>
              <a:t>Lightning arrestor removal and replacement</a:t>
            </a:r>
          </a:p>
        </p:txBody>
      </p:sp>
      <p:sp>
        <p:nvSpPr>
          <p:cNvPr id="44" name="Rectangle 43">
            <a:extLst>
              <a:ext uri="{FF2B5EF4-FFF2-40B4-BE49-F238E27FC236}">
                <a16:creationId xmlns:a16="http://schemas.microsoft.com/office/drawing/2014/main" id="{55E3853C-7D29-4B15-8151-A216F7E654AE}"/>
              </a:ext>
            </a:extLst>
          </p:cNvPr>
          <p:cNvSpPr/>
          <p:nvPr/>
        </p:nvSpPr>
        <p:spPr>
          <a:xfrm>
            <a:off x="2486998" y="1368720"/>
            <a:ext cx="1280160" cy="1097280"/>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7.3.4.1</a:t>
            </a:r>
          </a:p>
          <a:p>
            <a:pPr algn="ctr"/>
            <a:r>
              <a:rPr lang="en-US" sz="1200">
                <a:solidFill>
                  <a:schemeClr val="tx1"/>
                </a:solidFill>
              </a:rPr>
              <a:t>Detailed inspections of distribution electric lines and equipment</a:t>
            </a:r>
          </a:p>
        </p:txBody>
      </p:sp>
      <p:sp>
        <p:nvSpPr>
          <p:cNvPr id="45" name="Rectangle 44">
            <a:extLst>
              <a:ext uri="{FF2B5EF4-FFF2-40B4-BE49-F238E27FC236}">
                <a16:creationId xmlns:a16="http://schemas.microsoft.com/office/drawing/2014/main" id="{12497A47-306C-4018-B0AD-63137B8C87BE}"/>
              </a:ext>
            </a:extLst>
          </p:cNvPr>
          <p:cNvSpPr/>
          <p:nvPr/>
        </p:nvSpPr>
        <p:spPr>
          <a:xfrm>
            <a:off x="3868353" y="1364131"/>
            <a:ext cx="1280160" cy="1097280"/>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7.3.4.2</a:t>
            </a:r>
          </a:p>
          <a:p>
            <a:pPr algn="ctr"/>
            <a:r>
              <a:rPr lang="en-US" sz="1200">
                <a:solidFill>
                  <a:schemeClr val="tx1"/>
                </a:solidFill>
              </a:rPr>
              <a:t>Detailed inspections of transmission electric lines and equipment</a:t>
            </a:r>
          </a:p>
        </p:txBody>
      </p:sp>
      <p:sp>
        <p:nvSpPr>
          <p:cNvPr id="46" name="Rectangle 45">
            <a:extLst>
              <a:ext uri="{FF2B5EF4-FFF2-40B4-BE49-F238E27FC236}">
                <a16:creationId xmlns:a16="http://schemas.microsoft.com/office/drawing/2014/main" id="{99EAAD71-E153-4110-B5ED-A87BE4F3333D}"/>
              </a:ext>
            </a:extLst>
          </p:cNvPr>
          <p:cNvSpPr/>
          <p:nvPr/>
        </p:nvSpPr>
        <p:spPr>
          <a:xfrm>
            <a:off x="5232080" y="1364987"/>
            <a:ext cx="1280160" cy="1097280"/>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7.3.4.4</a:t>
            </a:r>
          </a:p>
          <a:p>
            <a:pPr algn="ctr"/>
            <a:r>
              <a:rPr lang="en-US" sz="1200">
                <a:solidFill>
                  <a:schemeClr val="tx1"/>
                </a:solidFill>
              </a:rPr>
              <a:t>Infrared inspections of distribution electric lines and equipment</a:t>
            </a:r>
          </a:p>
        </p:txBody>
      </p:sp>
      <p:sp>
        <p:nvSpPr>
          <p:cNvPr id="47" name="Rectangle 46">
            <a:extLst>
              <a:ext uri="{FF2B5EF4-FFF2-40B4-BE49-F238E27FC236}">
                <a16:creationId xmlns:a16="http://schemas.microsoft.com/office/drawing/2014/main" id="{94933F91-567A-4A62-8B84-341A193E1916}"/>
              </a:ext>
            </a:extLst>
          </p:cNvPr>
          <p:cNvSpPr/>
          <p:nvPr/>
        </p:nvSpPr>
        <p:spPr>
          <a:xfrm>
            <a:off x="6594015" y="1370554"/>
            <a:ext cx="1280160" cy="1097280"/>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7.3.4.5</a:t>
            </a:r>
          </a:p>
          <a:p>
            <a:pPr algn="ctr"/>
            <a:r>
              <a:rPr lang="en-US" sz="1200">
                <a:solidFill>
                  <a:schemeClr val="tx1"/>
                </a:solidFill>
              </a:rPr>
              <a:t>Infrared inspections of transmission electric lines and equipment</a:t>
            </a:r>
          </a:p>
        </p:txBody>
      </p:sp>
      <p:sp>
        <p:nvSpPr>
          <p:cNvPr id="48" name="Rectangle 47">
            <a:extLst>
              <a:ext uri="{FF2B5EF4-FFF2-40B4-BE49-F238E27FC236}">
                <a16:creationId xmlns:a16="http://schemas.microsoft.com/office/drawing/2014/main" id="{CB6C897F-DB83-4D12-8DA4-5D64E289E772}"/>
              </a:ext>
            </a:extLst>
          </p:cNvPr>
          <p:cNvSpPr/>
          <p:nvPr/>
        </p:nvSpPr>
        <p:spPr>
          <a:xfrm>
            <a:off x="7970519" y="1361280"/>
            <a:ext cx="1280160" cy="109728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7.3.4.6</a:t>
            </a:r>
          </a:p>
          <a:p>
            <a:pPr algn="ctr"/>
            <a:r>
              <a:rPr lang="en-US" sz="1200">
                <a:solidFill>
                  <a:schemeClr val="tx1"/>
                </a:solidFill>
              </a:rPr>
              <a:t>Intrusive pole inspections</a:t>
            </a:r>
          </a:p>
        </p:txBody>
      </p:sp>
      <p:sp>
        <p:nvSpPr>
          <p:cNvPr id="49" name="Rectangle 48">
            <a:extLst>
              <a:ext uri="{FF2B5EF4-FFF2-40B4-BE49-F238E27FC236}">
                <a16:creationId xmlns:a16="http://schemas.microsoft.com/office/drawing/2014/main" id="{2727B5ED-6ABD-4F0B-B4EA-B69B76E3B3A3}"/>
              </a:ext>
            </a:extLst>
          </p:cNvPr>
          <p:cNvSpPr/>
          <p:nvPr/>
        </p:nvSpPr>
        <p:spPr>
          <a:xfrm>
            <a:off x="9355927" y="1368720"/>
            <a:ext cx="1280160" cy="1097280"/>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7.3.4.9.1</a:t>
            </a:r>
          </a:p>
          <a:p>
            <a:pPr algn="ctr"/>
            <a:r>
              <a:rPr lang="en-US" sz="1200">
                <a:solidFill>
                  <a:schemeClr val="tx1"/>
                </a:solidFill>
              </a:rPr>
              <a:t>HFTD Tier 3 inspections</a:t>
            </a:r>
          </a:p>
        </p:txBody>
      </p:sp>
      <p:sp>
        <p:nvSpPr>
          <p:cNvPr id="50" name="Rectangle 49">
            <a:extLst>
              <a:ext uri="{FF2B5EF4-FFF2-40B4-BE49-F238E27FC236}">
                <a16:creationId xmlns:a16="http://schemas.microsoft.com/office/drawing/2014/main" id="{12C59AFE-322A-465A-89B0-C2DED03E9E90}"/>
              </a:ext>
            </a:extLst>
          </p:cNvPr>
          <p:cNvSpPr/>
          <p:nvPr/>
        </p:nvSpPr>
        <p:spPr>
          <a:xfrm>
            <a:off x="10806804" y="1917486"/>
            <a:ext cx="1144824" cy="945424"/>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7.3.5.2</a:t>
            </a:r>
          </a:p>
          <a:p>
            <a:pPr algn="ctr"/>
            <a:r>
              <a:rPr lang="en-US" sz="1000">
                <a:solidFill>
                  <a:schemeClr val="tx1"/>
                </a:solidFill>
              </a:rPr>
              <a:t>Detailed inspections of vegetation around distribution electric lines and equipment </a:t>
            </a:r>
          </a:p>
        </p:txBody>
      </p:sp>
      <p:sp>
        <p:nvSpPr>
          <p:cNvPr id="51" name="Rectangle 50">
            <a:extLst>
              <a:ext uri="{FF2B5EF4-FFF2-40B4-BE49-F238E27FC236}">
                <a16:creationId xmlns:a16="http://schemas.microsoft.com/office/drawing/2014/main" id="{BEEFEA27-0271-4FB9-A5B3-852855B74D92}"/>
              </a:ext>
            </a:extLst>
          </p:cNvPr>
          <p:cNvSpPr/>
          <p:nvPr/>
        </p:nvSpPr>
        <p:spPr>
          <a:xfrm>
            <a:off x="10806804" y="2948902"/>
            <a:ext cx="1144824" cy="1051560"/>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7.3.5.5</a:t>
            </a:r>
          </a:p>
          <a:p>
            <a:pPr algn="ctr"/>
            <a:r>
              <a:rPr lang="en-US" sz="900">
                <a:solidFill>
                  <a:schemeClr val="tx1"/>
                </a:solidFill>
              </a:rPr>
              <a:t>Fuels management and reduction of "slash" from vegetation management activities</a:t>
            </a:r>
          </a:p>
        </p:txBody>
      </p:sp>
      <p:sp>
        <p:nvSpPr>
          <p:cNvPr id="52" name="Rectangle 51">
            <a:extLst>
              <a:ext uri="{FF2B5EF4-FFF2-40B4-BE49-F238E27FC236}">
                <a16:creationId xmlns:a16="http://schemas.microsoft.com/office/drawing/2014/main" id="{B5FD5905-21A5-4BAA-81C3-0CF7E984F8FE}"/>
              </a:ext>
            </a:extLst>
          </p:cNvPr>
          <p:cNvSpPr/>
          <p:nvPr/>
        </p:nvSpPr>
        <p:spPr>
          <a:xfrm>
            <a:off x="10806804" y="4086454"/>
            <a:ext cx="1144824" cy="945424"/>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7.3.5.9</a:t>
            </a:r>
          </a:p>
          <a:p>
            <a:pPr algn="ctr"/>
            <a:r>
              <a:rPr lang="en-US" sz="700">
                <a:solidFill>
                  <a:schemeClr val="tx1"/>
                </a:solidFill>
              </a:rPr>
              <a:t>Other discretionary inspection of vegetation around distribution electric lines and equipment, beyond inspections mandated by rules and regulations</a:t>
            </a:r>
          </a:p>
        </p:txBody>
      </p:sp>
      <p:sp>
        <p:nvSpPr>
          <p:cNvPr id="53" name="Rectangle 52">
            <a:extLst>
              <a:ext uri="{FF2B5EF4-FFF2-40B4-BE49-F238E27FC236}">
                <a16:creationId xmlns:a16="http://schemas.microsoft.com/office/drawing/2014/main" id="{CA15657A-EC1C-4BD4-B867-F549771F0DC1}"/>
              </a:ext>
            </a:extLst>
          </p:cNvPr>
          <p:cNvSpPr/>
          <p:nvPr/>
        </p:nvSpPr>
        <p:spPr>
          <a:xfrm>
            <a:off x="10806804" y="5117871"/>
            <a:ext cx="1144824" cy="1051560"/>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7.3.5.20</a:t>
            </a:r>
          </a:p>
          <a:p>
            <a:pPr algn="ctr"/>
            <a:r>
              <a:rPr lang="en-US" sz="1000">
                <a:solidFill>
                  <a:schemeClr val="tx1"/>
                </a:solidFill>
              </a:rPr>
              <a:t>Vegetation management to achieve clearances around electric lines and equipment</a:t>
            </a:r>
          </a:p>
        </p:txBody>
      </p:sp>
      <p:sp>
        <p:nvSpPr>
          <p:cNvPr id="54" name="Rectangle 53">
            <a:extLst>
              <a:ext uri="{FF2B5EF4-FFF2-40B4-BE49-F238E27FC236}">
                <a16:creationId xmlns:a16="http://schemas.microsoft.com/office/drawing/2014/main" id="{289E0804-B903-4A88-848D-2A55293234F3}"/>
              </a:ext>
            </a:extLst>
          </p:cNvPr>
          <p:cNvSpPr/>
          <p:nvPr/>
        </p:nvSpPr>
        <p:spPr>
          <a:xfrm>
            <a:off x="2486998" y="2516046"/>
            <a:ext cx="1280160" cy="1097280"/>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7.3.4.9.2</a:t>
            </a:r>
          </a:p>
          <a:p>
            <a:pPr algn="ctr"/>
            <a:r>
              <a:rPr lang="en-US" sz="1200">
                <a:solidFill>
                  <a:schemeClr val="tx1"/>
                </a:solidFill>
              </a:rPr>
              <a:t>Drone assessments of distribution infrastructure</a:t>
            </a:r>
          </a:p>
        </p:txBody>
      </p:sp>
      <p:sp>
        <p:nvSpPr>
          <p:cNvPr id="56" name="Rectangle 55">
            <a:extLst>
              <a:ext uri="{FF2B5EF4-FFF2-40B4-BE49-F238E27FC236}">
                <a16:creationId xmlns:a16="http://schemas.microsoft.com/office/drawing/2014/main" id="{3621C917-2495-456A-B260-AF91305EC120}"/>
              </a:ext>
            </a:extLst>
          </p:cNvPr>
          <p:cNvSpPr/>
          <p:nvPr/>
        </p:nvSpPr>
        <p:spPr>
          <a:xfrm>
            <a:off x="5221803" y="2499771"/>
            <a:ext cx="1280160" cy="1097280"/>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7.3.4.9.5</a:t>
            </a:r>
          </a:p>
          <a:p>
            <a:pPr algn="ctr"/>
            <a:r>
              <a:rPr lang="en-US" sz="1200">
                <a:solidFill>
                  <a:schemeClr val="tx1"/>
                </a:solidFill>
              </a:rPr>
              <a:t>Additional transmission aerial 69kV tier 3 visual inspection</a:t>
            </a:r>
          </a:p>
        </p:txBody>
      </p:sp>
      <p:sp>
        <p:nvSpPr>
          <p:cNvPr id="57" name="Rectangle 56">
            <a:extLst>
              <a:ext uri="{FF2B5EF4-FFF2-40B4-BE49-F238E27FC236}">
                <a16:creationId xmlns:a16="http://schemas.microsoft.com/office/drawing/2014/main" id="{EFEAA72E-203C-439D-AABF-5BD77DC6B972}"/>
              </a:ext>
            </a:extLst>
          </p:cNvPr>
          <p:cNvSpPr/>
          <p:nvPr/>
        </p:nvSpPr>
        <p:spPr>
          <a:xfrm>
            <a:off x="6594015" y="2516046"/>
            <a:ext cx="1280160" cy="1097280"/>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7.3.4.10</a:t>
            </a:r>
          </a:p>
          <a:p>
            <a:pPr algn="ctr"/>
            <a:r>
              <a:rPr lang="en-US" sz="1200">
                <a:solidFill>
                  <a:schemeClr val="tx1"/>
                </a:solidFill>
              </a:rPr>
              <a:t>Patrol inspections of distribution electric lines and equipment</a:t>
            </a:r>
          </a:p>
        </p:txBody>
      </p:sp>
      <p:sp>
        <p:nvSpPr>
          <p:cNvPr id="58" name="Rectangle 57">
            <a:extLst>
              <a:ext uri="{FF2B5EF4-FFF2-40B4-BE49-F238E27FC236}">
                <a16:creationId xmlns:a16="http://schemas.microsoft.com/office/drawing/2014/main" id="{C4981A35-C4F7-410D-B9AB-079F09C9C91F}"/>
              </a:ext>
            </a:extLst>
          </p:cNvPr>
          <p:cNvSpPr/>
          <p:nvPr/>
        </p:nvSpPr>
        <p:spPr>
          <a:xfrm>
            <a:off x="7983536" y="2516046"/>
            <a:ext cx="1280160" cy="1097280"/>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7.3.4.11</a:t>
            </a:r>
          </a:p>
          <a:p>
            <a:pPr algn="ctr"/>
            <a:r>
              <a:rPr lang="en-US" sz="1200">
                <a:solidFill>
                  <a:schemeClr val="tx1"/>
                </a:solidFill>
              </a:rPr>
              <a:t>Patrol inspections of transmission electric lines and equipment</a:t>
            </a:r>
          </a:p>
        </p:txBody>
      </p:sp>
      <p:sp>
        <p:nvSpPr>
          <p:cNvPr id="59" name="Rectangle 58">
            <a:extLst>
              <a:ext uri="{FF2B5EF4-FFF2-40B4-BE49-F238E27FC236}">
                <a16:creationId xmlns:a16="http://schemas.microsoft.com/office/drawing/2014/main" id="{9A95674D-3050-4C0B-BFA5-9D448CA56877}"/>
              </a:ext>
            </a:extLst>
          </p:cNvPr>
          <p:cNvSpPr/>
          <p:nvPr/>
        </p:nvSpPr>
        <p:spPr>
          <a:xfrm>
            <a:off x="9355927" y="2516704"/>
            <a:ext cx="1280160" cy="1097280"/>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7.3.4.14</a:t>
            </a:r>
          </a:p>
          <a:p>
            <a:pPr algn="ctr"/>
            <a:r>
              <a:rPr lang="en-US" sz="1200">
                <a:solidFill>
                  <a:schemeClr val="tx1"/>
                </a:solidFill>
              </a:rPr>
              <a:t>Substation inspections</a:t>
            </a:r>
          </a:p>
        </p:txBody>
      </p:sp>
      <p:sp>
        <p:nvSpPr>
          <p:cNvPr id="60" name="Rectangle 59">
            <a:extLst>
              <a:ext uri="{FF2B5EF4-FFF2-40B4-BE49-F238E27FC236}">
                <a16:creationId xmlns:a16="http://schemas.microsoft.com/office/drawing/2014/main" id="{8E08DA39-ABA2-4D96-BABC-C0B5E6BF1DE6}"/>
              </a:ext>
            </a:extLst>
          </p:cNvPr>
          <p:cNvSpPr/>
          <p:nvPr/>
        </p:nvSpPr>
        <p:spPr>
          <a:xfrm>
            <a:off x="238050" y="2312356"/>
            <a:ext cx="2107014" cy="562062"/>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7.3.2.3</a:t>
            </a:r>
          </a:p>
          <a:p>
            <a:pPr algn="ctr"/>
            <a:r>
              <a:rPr lang="en-US" sz="1100">
                <a:solidFill>
                  <a:schemeClr val="tx1"/>
                </a:solidFill>
              </a:rPr>
              <a:t>Fault indicators for detecting faults on electric lines and equipment</a:t>
            </a:r>
          </a:p>
        </p:txBody>
      </p:sp>
      <p:sp>
        <p:nvSpPr>
          <p:cNvPr id="61" name="Rectangle 60">
            <a:extLst>
              <a:ext uri="{FF2B5EF4-FFF2-40B4-BE49-F238E27FC236}">
                <a16:creationId xmlns:a16="http://schemas.microsoft.com/office/drawing/2014/main" id="{E604472F-571A-4CDF-8346-0BC86735D3E8}"/>
              </a:ext>
            </a:extLst>
          </p:cNvPr>
          <p:cNvSpPr/>
          <p:nvPr/>
        </p:nvSpPr>
        <p:spPr>
          <a:xfrm>
            <a:off x="238050" y="2992971"/>
            <a:ext cx="2107014" cy="562062"/>
          </a:xfrm>
          <a:prstGeom prst="rect">
            <a:avLst/>
          </a:prstGeom>
          <a:solidFill>
            <a:srgbClr val="CC66FF"/>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7.3.2.4.1</a:t>
            </a:r>
            <a:r>
              <a:rPr lang="en-US" sz="1050"/>
              <a:t> </a:t>
            </a:r>
          </a:p>
          <a:p>
            <a:pPr algn="ctr"/>
            <a:r>
              <a:rPr lang="en-US" sz="1100">
                <a:solidFill>
                  <a:schemeClr val="tx1"/>
                </a:solidFill>
              </a:rPr>
              <a:t>Fire Science &amp; Climate Adaptation Department</a:t>
            </a:r>
          </a:p>
        </p:txBody>
      </p:sp>
      <p:sp>
        <p:nvSpPr>
          <p:cNvPr id="55" name="Rectangle 54">
            <a:extLst>
              <a:ext uri="{FF2B5EF4-FFF2-40B4-BE49-F238E27FC236}">
                <a16:creationId xmlns:a16="http://schemas.microsoft.com/office/drawing/2014/main" id="{5F800EDB-03D9-4119-8E7A-1A1617FC9A9A}"/>
              </a:ext>
            </a:extLst>
          </p:cNvPr>
          <p:cNvSpPr/>
          <p:nvPr/>
        </p:nvSpPr>
        <p:spPr>
          <a:xfrm>
            <a:off x="3859389" y="2516046"/>
            <a:ext cx="1280160" cy="1097280"/>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200" b="1">
                <a:solidFill>
                  <a:schemeClr val="tx1"/>
                </a:solidFill>
              </a:rPr>
              <a:t>7.3.4.9.4</a:t>
            </a:r>
          </a:p>
          <a:p>
            <a:pPr algn="ctr"/>
            <a:r>
              <a:rPr lang="en-US" sz="1200">
                <a:solidFill>
                  <a:schemeClr val="tx1"/>
                </a:solidFill>
              </a:rPr>
              <a:t>Drone assessments of transmission infrastructure</a:t>
            </a:r>
          </a:p>
        </p:txBody>
      </p:sp>
    </p:spTree>
    <p:extLst>
      <p:ext uri="{BB962C8B-B14F-4D97-AF65-F5344CB8AC3E}">
        <p14:creationId xmlns:p14="http://schemas.microsoft.com/office/powerpoint/2010/main" val="10099326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05920CE-A4C3-49BD-9B51-254882B6AA27}"/>
              </a:ext>
            </a:extLst>
          </p:cNvPr>
          <p:cNvSpPr>
            <a:spLocks noGrp="1"/>
          </p:cNvSpPr>
          <p:nvPr>
            <p:ph type="title"/>
          </p:nvPr>
        </p:nvSpPr>
        <p:spPr>
          <a:xfrm>
            <a:off x="125136" y="214344"/>
            <a:ext cx="10252046" cy="562062"/>
          </a:xfrm>
        </p:spPr>
        <p:txBody>
          <a:bodyPr/>
          <a:lstStyle/>
          <a:p>
            <a:r>
              <a:rPr lang="en-US"/>
              <a:t>Q4 Activity Status vs 2021 Goals</a:t>
            </a:r>
          </a:p>
        </p:txBody>
      </p:sp>
      <p:sp>
        <p:nvSpPr>
          <p:cNvPr id="2" name="Slide Number Placeholder 1">
            <a:extLst>
              <a:ext uri="{FF2B5EF4-FFF2-40B4-BE49-F238E27FC236}">
                <a16:creationId xmlns:a16="http://schemas.microsoft.com/office/drawing/2014/main" id="{3D74EA8B-8E4A-43D4-A873-8ADBBCB766E9}"/>
              </a:ext>
            </a:extLst>
          </p:cNvPr>
          <p:cNvSpPr>
            <a:spLocks noGrp="1"/>
          </p:cNvSpPr>
          <p:nvPr>
            <p:ph type="sldNum" sz="quarter" idx="12"/>
          </p:nvPr>
        </p:nvSpPr>
        <p:spPr/>
        <p:txBody>
          <a:bodyPr/>
          <a:lstStyle/>
          <a:p>
            <a:fld id="{8325A51C-C961-430C-9B62-7862ED08019D}" type="slidenum">
              <a:rPr lang="en-US" smtClean="0"/>
              <a:t>3</a:t>
            </a:fld>
            <a:endParaRPr lang="en-US"/>
          </a:p>
        </p:txBody>
      </p:sp>
      <p:sp>
        <p:nvSpPr>
          <p:cNvPr id="5" name="Text Placeholder 4">
            <a:extLst>
              <a:ext uri="{FF2B5EF4-FFF2-40B4-BE49-F238E27FC236}">
                <a16:creationId xmlns:a16="http://schemas.microsoft.com/office/drawing/2014/main" id="{AB2C97B8-9241-47A0-9C1C-D522591D2F19}"/>
              </a:ext>
            </a:extLst>
          </p:cNvPr>
          <p:cNvSpPr>
            <a:spLocks noGrp="1"/>
          </p:cNvSpPr>
          <p:nvPr>
            <p:ph type="body" sz="quarter" idx="13"/>
          </p:nvPr>
        </p:nvSpPr>
        <p:spPr>
          <a:xfrm>
            <a:off x="242788" y="1621215"/>
            <a:ext cx="1333500" cy="1083484"/>
          </a:xfrm>
          <a:solidFill>
            <a:srgbClr val="5B9BD5"/>
          </a:solidFill>
          <a:ln>
            <a:solidFill>
              <a:srgbClr val="5B9BD5"/>
            </a:solidFill>
          </a:ln>
        </p:spPr>
        <p:txBody>
          <a:bodyPr vert="horz" lIns="9144" tIns="45720" rIns="9144" bIns="45720" rtlCol="0" anchor="t">
            <a:noAutofit/>
          </a:bodyPr>
          <a:lstStyle/>
          <a:p>
            <a:r>
              <a:rPr lang="en-US"/>
              <a:t>7.3.2.1</a:t>
            </a:r>
          </a:p>
          <a:p>
            <a:pPr>
              <a:lnSpc>
                <a:spcPct val="70000"/>
              </a:lnSpc>
              <a:spcBef>
                <a:spcPts val="800"/>
              </a:spcBef>
            </a:pPr>
            <a:r>
              <a:rPr lang="en-US" sz="3600">
                <a:cs typeface="Calibri"/>
              </a:rPr>
              <a:t>46</a:t>
            </a:r>
          </a:p>
          <a:p>
            <a:pPr>
              <a:spcBef>
                <a:spcPts val="0"/>
              </a:spcBef>
            </a:pPr>
            <a:r>
              <a:rPr lang="en-US" sz="1200" b="0"/>
              <a:t> Weather station upgrades</a:t>
            </a:r>
            <a:endParaRPr lang="en-US" sz="1200"/>
          </a:p>
        </p:txBody>
      </p:sp>
      <p:sp>
        <p:nvSpPr>
          <p:cNvPr id="6" name="Text Placeholder 5">
            <a:extLst>
              <a:ext uri="{FF2B5EF4-FFF2-40B4-BE49-F238E27FC236}">
                <a16:creationId xmlns:a16="http://schemas.microsoft.com/office/drawing/2014/main" id="{D1593BCB-14B0-422A-93C9-5242935FF831}"/>
              </a:ext>
            </a:extLst>
          </p:cNvPr>
          <p:cNvSpPr>
            <a:spLocks noGrp="1"/>
          </p:cNvSpPr>
          <p:nvPr>
            <p:ph type="body" sz="quarter" idx="14"/>
          </p:nvPr>
        </p:nvSpPr>
        <p:spPr/>
        <p:txBody>
          <a:bodyPr vert="horz" lIns="91440" tIns="45720" rIns="91440" bIns="45720" rtlCol="0" anchor="t">
            <a:noAutofit/>
          </a:bodyPr>
          <a:lstStyle/>
          <a:p>
            <a:r>
              <a:rPr lang="en-US" sz="1600" b="1" u="sng"/>
              <a:t>172%</a:t>
            </a:r>
            <a:r>
              <a:rPr lang="en-US" sz="1600" b="1"/>
              <a:t> </a:t>
            </a:r>
            <a:r>
              <a:rPr lang="en-US" b="1" u="sng"/>
              <a:t>Advanced weather monitoring &amp; station upgrades</a:t>
            </a:r>
          </a:p>
          <a:p>
            <a:r>
              <a:rPr lang="en-US" b="1"/>
              <a:t>Volume vs 2021 Goal:</a:t>
            </a:r>
            <a:r>
              <a:rPr lang="en-US"/>
              <a:t> 46 of 25 weather station upgrades (184%)</a:t>
            </a:r>
            <a:endParaRPr lang="en-US">
              <a:cs typeface="Calibri"/>
            </a:endParaRPr>
          </a:p>
          <a:p>
            <a:r>
              <a:rPr lang="en-US" b="1"/>
              <a:t>Key Actions:</a:t>
            </a:r>
            <a:r>
              <a:rPr lang="en-US"/>
              <a:t> Goal exceeded due to available inventory and available work crews.</a:t>
            </a:r>
            <a:endParaRPr lang="en-US">
              <a:cs typeface="Calibri"/>
            </a:endParaRPr>
          </a:p>
          <a:p>
            <a:endParaRPr lang="en-US"/>
          </a:p>
        </p:txBody>
      </p:sp>
      <p:sp>
        <p:nvSpPr>
          <p:cNvPr id="9" name="Text Placeholder 8">
            <a:extLst>
              <a:ext uri="{FF2B5EF4-FFF2-40B4-BE49-F238E27FC236}">
                <a16:creationId xmlns:a16="http://schemas.microsoft.com/office/drawing/2014/main" id="{62C9CB05-9285-4870-B423-59C245DE2A52}"/>
              </a:ext>
            </a:extLst>
          </p:cNvPr>
          <p:cNvSpPr>
            <a:spLocks noGrp="1"/>
          </p:cNvSpPr>
          <p:nvPr>
            <p:ph type="body" sz="quarter" idx="17"/>
          </p:nvPr>
        </p:nvSpPr>
        <p:spPr/>
        <p:txBody>
          <a:bodyPr/>
          <a:lstStyle/>
          <a:p>
            <a:endParaRPr lang="en-US"/>
          </a:p>
        </p:txBody>
      </p:sp>
      <p:sp>
        <p:nvSpPr>
          <p:cNvPr id="10" name="Text Placeholder 9">
            <a:extLst>
              <a:ext uri="{FF2B5EF4-FFF2-40B4-BE49-F238E27FC236}">
                <a16:creationId xmlns:a16="http://schemas.microsoft.com/office/drawing/2014/main" id="{6271A72E-8FBF-4AC4-9DD6-135A09D9AC8E}"/>
              </a:ext>
            </a:extLst>
          </p:cNvPr>
          <p:cNvSpPr>
            <a:spLocks noGrp="1"/>
          </p:cNvSpPr>
          <p:nvPr>
            <p:ph type="body" sz="quarter" idx="18"/>
          </p:nvPr>
        </p:nvSpPr>
        <p:spPr/>
        <p:txBody>
          <a:bodyPr/>
          <a:lstStyle/>
          <a:p>
            <a:endParaRPr lang="en-US"/>
          </a:p>
        </p:txBody>
      </p:sp>
      <p:sp>
        <p:nvSpPr>
          <p:cNvPr id="11" name="Text Placeholder 10">
            <a:extLst>
              <a:ext uri="{FF2B5EF4-FFF2-40B4-BE49-F238E27FC236}">
                <a16:creationId xmlns:a16="http://schemas.microsoft.com/office/drawing/2014/main" id="{647AF3E7-B111-4384-9B00-AE03E600E7BD}"/>
              </a:ext>
            </a:extLst>
          </p:cNvPr>
          <p:cNvSpPr>
            <a:spLocks noGrp="1"/>
          </p:cNvSpPr>
          <p:nvPr>
            <p:ph type="body" sz="quarter" idx="19"/>
          </p:nvPr>
        </p:nvSpPr>
        <p:spPr/>
        <p:txBody>
          <a:bodyPr/>
          <a:lstStyle/>
          <a:p>
            <a:endParaRPr lang="en-US"/>
          </a:p>
        </p:txBody>
      </p:sp>
      <p:sp>
        <p:nvSpPr>
          <p:cNvPr id="12" name="Text Placeholder 11">
            <a:extLst>
              <a:ext uri="{FF2B5EF4-FFF2-40B4-BE49-F238E27FC236}">
                <a16:creationId xmlns:a16="http://schemas.microsoft.com/office/drawing/2014/main" id="{727EDA53-E895-45DA-9CC1-C11674400C60}"/>
              </a:ext>
            </a:extLst>
          </p:cNvPr>
          <p:cNvSpPr>
            <a:spLocks noGrp="1"/>
          </p:cNvSpPr>
          <p:nvPr>
            <p:ph type="body" sz="quarter" idx="20"/>
          </p:nvPr>
        </p:nvSpPr>
        <p:spPr/>
        <p:txBody>
          <a:bodyPr/>
          <a:lstStyle/>
          <a:p>
            <a:endParaRPr lang="en-US"/>
          </a:p>
        </p:txBody>
      </p:sp>
      <p:sp>
        <p:nvSpPr>
          <p:cNvPr id="13" name="Text Placeholder 12">
            <a:extLst>
              <a:ext uri="{FF2B5EF4-FFF2-40B4-BE49-F238E27FC236}">
                <a16:creationId xmlns:a16="http://schemas.microsoft.com/office/drawing/2014/main" id="{BFE46FA1-ACDC-4B1B-9A58-83A327D01B68}"/>
              </a:ext>
            </a:extLst>
          </p:cNvPr>
          <p:cNvSpPr>
            <a:spLocks noGrp="1"/>
          </p:cNvSpPr>
          <p:nvPr>
            <p:ph type="body" sz="quarter" idx="21"/>
          </p:nvPr>
        </p:nvSpPr>
        <p:spPr>
          <a:solidFill>
            <a:srgbClr val="CC66FF"/>
          </a:solidFill>
        </p:spPr>
        <p:txBody>
          <a:bodyPr vert="horz" lIns="27432" tIns="27432" rIns="27432" bIns="27432" rtlCol="0" anchor="t">
            <a:noAutofit/>
          </a:bodyPr>
          <a:lstStyle/>
          <a:p>
            <a:r>
              <a:rPr lang="en-US"/>
              <a:t>7.3.2.3</a:t>
            </a:r>
          </a:p>
          <a:p>
            <a:pPr>
              <a:lnSpc>
                <a:spcPct val="70000"/>
              </a:lnSpc>
              <a:spcBef>
                <a:spcPts val="800"/>
              </a:spcBef>
            </a:pPr>
            <a:r>
              <a:rPr lang="en-US" sz="3200">
                <a:cs typeface="Calibri"/>
              </a:rPr>
              <a:t>544</a:t>
            </a:r>
          </a:p>
          <a:p>
            <a:pPr>
              <a:spcBef>
                <a:spcPts val="0"/>
              </a:spcBef>
            </a:pPr>
            <a:r>
              <a:rPr lang="en-US" sz="1100" b="0"/>
              <a:t> </a:t>
            </a:r>
            <a:r>
              <a:rPr lang="en-US" sz="1200" b="0"/>
              <a:t>Wireless fault indicators</a:t>
            </a:r>
            <a:endParaRPr lang="en-US"/>
          </a:p>
        </p:txBody>
      </p:sp>
      <p:sp>
        <p:nvSpPr>
          <p:cNvPr id="14" name="Text Placeholder 13">
            <a:extLst>
              <a:ext uri="{FF2B5EF4-FFF2-40B4-BE49-F238E27FC236}">
                <a16:creationId xmlns:a16="http://schemas.microsoft.com/office/drawing/2014/main" id="{0D02667E-E248-4190-9293-A4E5A56731B4}"/>
              </a:ext>
            </a:extLst>
          </p:cNvPr>
          <p:cNvSpPr>
            <a:spLocks noGrp="1"/>
          </p:cNvSpPr>
          <p:nvPr>
            <p:ph type="body" sz="quarter" idx="22"/>
          </p:nvPr>
        </p:nvSpPr>
        <p:spPr/>
        <p:txBody>
          <a:bodyPr vert="horz" lIns="91440" tIns="45720" rIns="91440" bIns="45720" rtlCol="0" anchor="t">
            <a:noAutofit/>
          </a:bodyPr>
          <a:lstStyle/>
          <a:p>
            <a:r>
              <a:rPr lang="en-US" sz="1600" b="1" u="sng"/>
              <a:t>109%</a:t>
            </a:r>
            <a:r>
              <a:rPr lang="en-US" sz="1600" b="1"/>
              <a:t> </a:t>
            </a:r>
            <a:r>
              <a:rPr lang="en-US" b="1" u="sng"/>
              <a:t>Fault indicators for detecting faults on electric lines and equipment</a:t>
            </a:r>
          </a:p>
          <a:p>
            <a:r>
              <a:rPr lang="en-US" b="1"/>
              <a:t>Volume vs 2021 Goal:</a:t>
            </a:r>
            <a:r>
              <a:rPr lang="en-US"/>
              <a:t> 544 of 500 wireless fault indicators (109%)</a:t>
            </a:r>
            <a:endParaRPr lang="en-US" b="1"/>
          </a:p>
          <a:p>
            <a:r>
              <a:rPr lang="en-US" b="1"/>
              <a:t>Key Actions: </a:t>
            </a:r>
            <a:r>
              <a:rPr lang="en-US"/>
              <a:t>Program</a:t>
            </a:r>
            <a:r>
              <a:rPr lang="en-US">
                <a:ea typeface="+mn-lt"/>
                <a:cs typeface="+mn-lt"/>
              </a:rPr>
              <a:t> achieved 2021 target.</a:t>
            </a:r>
          </a:p>
        </p:txBody>
      </p:sp>
      <p:sp>
        <p:nvSpPr>
          <p:cNvPr id="15" name="Text Placeholder 14">
            <a:extLst>
              <a:ext uri="{FF2B5EF4-FFF2-40B4-BE49-F238E27FC236}">
                <a16:creationId xmlns:a16="http://schemas.microsoft.com/office/drawing/2014/main" id="{02160D0F-21B5-485A-8557-143B0B06BEDC}"/>
              </a:ext>
            </a:extLst>
          </p:cNvPr>
          <p:cNvSpPr>
            <a:spLocks noGrp="1"/>
          </p:cNvSpPr>
          <p:nvPr>
            <p:ph type="body" sz="quarter" idx="23"/>
          </p:nvPr>
        </p:nvSpPr>
        <p:spPr/>
        <p:txBody>
          <a:bodyPr/>
          <a:lstStyle/>
          <a:p>
            <a:endParaRPr lang="en-US"/>
          </a:p>
        </p:txBody>
      </p:sp>
      <p:sp>
        <p:nvSpPr>
          <p:cNvPr id="16" name="Text Placeholder 15">
            <a:extLst>
              <a:ext uri="{FF2B5EF4-FFF2-40B4-BE49-F238E27FC236}">
                <a16:creationId xmlns:a16="http://schemas.microsoft.com/office/drawing/2014/main" id="{11214CA6-6E21-499A-AEC9-A528A4EDE047}"/>
              </a:ext>
            </a:extLst>
          </p:cNvPr>
          <p:cNvSpPr>
            <a:spLocks noGrp="1"/>
          </p:cNvSpPr>
          <p:nvPr>
            <p:ph type="body" sz="quarter" idx="24"/>
          </p:nvPr>
        </p:nvSpPr>
        <p:spPr/>
        <p:txBody>
          <a:bodyPr/>
          <a:lstStyle/>
          <a:p>
            <a:endParaRPr lang="en-US"/>
          </a:p>
        </p:txBody>
      </p:sp>
      <p:sp>
        <p:nvSpPr>
          <p:cNvPr id="17" name="Text Placeholder 16">
            <a:extLst>
              <a:ext uri="{FF2B5EF4-FFF2-40B4-BE49-F238E27FC236}">
                <a16:creationId xmlns:a16="http://schemas.microsoft.com/office/drawing/2014/main" id="{9850F360-2FBE-4E5F-8163-7E3EBC6EB946}"/>
              </a:ext>
            </a:extLst>
          </p:cNvPr>
          <p:cNvSpPr>
            <a:spLocks noGrp="1"/>
          </p:cNvSpPr>
          <p:nvPr>
            <p:ph type="body" sz="quarter" idx="25"/>
          </p:nvPr>
        </p:nvSpPr>
        <p:spPr/>
        <p:txBody>
          <a:bodyPr/>
          <a:lstStyle/>
          <a:p>
            <a:endParaRPr lang="en-US"/>
          </a:p>
        </p:txBody>
      </p:sp>
      <p:sp>
        <p:nvSpPr>
          <p:cNvPr id="18" name="Text Placeholder 17">
            <a:extLst>
              <a:ext uri="{FF2B5EF4-FFF2-40B4-BE49-F238E27FC236}">
                <a16:creationId xmlns:a16="http://schemas.microsoft.com/office/drawing/2014/main" id="{D494F712-4D06-4F77-BB25-82BB7389AEF4}"/>
              </a:ext>
            </a:extLst>
          </p:cNvPr>
          <p:cNvSpPr>
            <a:spLocks noGrp="1"/>
          </p:cNvSpPr>
          <p:nvPr>
            <p:ph type="body" sz="quarter" idx="26"/>
          </p:nvPr>
        </p:nvSpPr>
        <p:spPr/>
        <p:txBody>
          <a:bodyPr/>
          <a:lstStyle/>
          <a:p>
            <a:endParaRPr lang="en-US"/>
          </a:p>
        </p:txBody>
      </p:sp>
      <p:sp>
        <p:nvSpPr>
          <p:cNvPr id="19" name="Text Placeholder 18">
            <a:extLst>
              <a:ext uri="{FF2B5EF4-FFF2-40B4-BE49-F238E27FC236}">
                <a16:creationId xmlns:a16="http://schemas.microsoft.com/office/drawing/2014/main" id="{85981F31-B66D-4017-AFCF-53BBDD04AE1C}"/>
              </a:ext>
            </a:extLst>
          </p:cNvPr>
          <p:cNvSpPr>
            <a:spLocks noGrp="1"/>
          </p:cNvSpPr>
          <p:nvPr>
            <p:ph type="body" sz="quarter" idx="27"/>
          </p:nvPr>
        </p:nvSpPr>
        <p:spPr/>
        <p:txBody>
          <a:bodyPr/>
          <a:lstStyle/>
          <a:p>
            <a:endParaRPr lang="en-US"/>
          </a:p>
        </p:txBody>
      </p:sp>
      <p:sp>
        <p:nvSpPr>
          <p:cNvPr id="20" name="Text Placeholder 19">
            <a:extLst>
              <a:ext uri="{FF2B5EF4-FFF2-40B4-BE49-F238E27FC236}">
                <a16:creationId xmlns:a16="http://schemas.microsoft.com/office/drawing/2014/main" id="{63965194-22AD-4875-9953-B2563C8BBD14}"/>
              </a:ext>
            </a:extLst>
          </p:cNvPr>
          <p:cNvSpPr>
            <a:spLocks noGrp="1"/>
          </p:cNvSpPr>
          <p:nvPr>
            <p:ph type="body" sz="quarter" idx="28"/>
          </p:nvPr>
        </p:nvSpPr>
        <p:spPr/>
        <p:txBody>
          <a:bodyPr/>
          <a:lstStyle/>
          <a:p>
            <a:endParaRPr lang="en-US"/>
          </a:p>
        </p:txBody>
      </p:sp>
      <p:sp>
        <p:nvSpPr>
          <p:cNvPr id="21" name="Text Placeholder 20">
            <a:extLst>
              <a:ext uri="{FF2B5EF4-FFF2-40B4-BE49-F238E27FC236}">
                <a16:creationId xmlns:a16="http://schemas.microsoft.com/office/drawing/2014/main" id="{579C2DDA-84CD-400F-80CC-F873D54163A6}"/>
              </a:ext>
            </a:extLst>
          </p:cNvPr>
          <p:cNvSpPr>
            <a:spLocks noGrp="1"/>
          </p:cNvSpPr>
          <p:nvPr>
            <p:ph type="body" sz="quarter" idx="29"/>
          </p:nvPr>
        </p:nvSpPr>
        <p:spPr/>
        <p:txBody>
          <a:bodyPr>
            <a:normAutofit fontScale="92500" lnSpcReduction="10000"/>
          </a:bodyPr>
          <a:lstStyle/>
          <a:p>
            <a:r>
              <a:rPr lang="en-US"/>
              <a:t>7.3.2 – Situational Awareness and Forecasting</a:t>
            </a:r>
          </a:p>
        </p:txBody>
      </p:sp>
      <p:sp>
        <p:nvSpPr>
          <p:cNvPr id="26" name="Text Placeholder 25">
            <a:extLst>
              <a:ext uri="{FF2B5EF4-FFF2-40B4-BE49-F238E27FC236}">
                <a16:creationId xmlns:a16="http://schemas.microsoft.com/office/drawing/2014/main" id="{BE64D7BD-1210-4070-917A-6114F1750806}"/>
              </a:ext>
            </a:extLst>
          </p:cNvPr>
          <p:cNvSpPr>
            <a:spLocks noGrp="1"/>
          </p:cNvSpPr>
          <p:nvPr>
            <p:ph type="body" sz="quarter" idx="16"/>
          </p:nvPr>
        </p:nvSpPr>
        <p:spPr/>
        <p:txBody>
          <a:bodyPr vert="horz" lIns="91440" tIns="45720" rIns="91440" bIns="45720" rtlCol="0" anchor="t">
            <a:noAutofit/>
          </a:bodyPr>
          <a:lstStyle/>
          <a:p>
            <a:r>
              <a:rPr lang="en-US" sz="1600" b="1" u="sng"/>
              <a:t>100%</a:t>
            </a:r>
            <a:r>
              <a:rPr lang="en-US" sz="1600" b="1"/>
              <a:t> </a:t>
            </a:r>
            <a:r>
              <a:rPr lang="en-US" b="1" u="sng"/>
              <a:t>Fire Science &amp; Climate Adaptation Department</a:t>
            </a:r>
          </a:p>
          <a:p>
            <a:r>
              <a:rPr lang="en-US" b="1"/>
              <a:t>Volume vs 2021 Goal:</a:t>
            </a:r>
            <a:r>
              <a:rPr lang="en-US"/>
              <a:t> 17 of 17 cameras installed (100%)</a:t>
            </a:r>
            <a:endParaRPr lang="en-US">
              <a:cs typeface="Calibri"/>
            </a:endParaRPr>
          </a:p>
          <a:p>
            <a:r>
              <a:rPr lang="en-US" b="1"/>
              <a:t>Key Actions: </a:t>
            </a:r>
            <a:r>
              <a:rPr lang="en-US"/>
              <a:t>Program achieved 2021 target.  </a:t>
            </a:r>
            <a:endParaRPr lang="en-US">
              <a:cs typeface="Calibri"/>
            </a:endParaRPr>
          </a:p>
        </p:txBody>
      </p:sp>
      <p:sp>
        <p:nvSpPr>
          <p:cNvPr id="22" name="Text Placeholder 4">
            <a:extLst>
              <a:ext uri="{FF2B5EF4-FFF2-40B4-BE49-F238E27FC236}">
                <a16:creationId xmlns:a16="http://schemas.microsoft.com/office/drawing/2014/main" id="{D10B2E16-936C-4C99-BFC8-7F912E13B3BA}"/>
              </a:ext>
            </a:extLst>
          </p:cNvPr>
          <p:cNvSpPr>
            <a:spLocks noGrp="1"/>
          </p:cNvSpPr>
          <p:nvPr>
            <p:ph type="body" sz="quarter" idx="15"/>
          </p:nvPr>
        </p:nvSpPr>
        <p:spPr>
          <a:xfrm>
            <a:off x="252413" y="2792413"/>
            <a:ext cx="1333500" cy="1009650"/>
          </a:xfrm>
          <a:solidFill>
            <a:srgbClr val="CC66FF"/>
          </a:solidFill>
        </p:spPr>
        <p:txBody>
          <a:bodyPr lIns="9144" tIns="45720" rIns="9144" bIns="45720"/>
          <a:lstStyle/>
          <a:p>
            <a:r>
              <a:rPr lang="en-US"/>
              <a:t>7.3.2.4.1</a:t>
            </a:r>
            <a:br>
              <a:rPr lang="en-US">
                <a:highlight>
                  <a:srgbClr val="FFFF00"/>
                </a:highlight>
              </a:rPr>
            </a:br>
            <a:r>
              <a:rPr lang="en-US" sz="3600">
                <a:cs typeface="Calibri"/>
              </a:rPr>
              <a:t>17</a:t>
            </a:r>
          </a:p>
          <a:p>
            <a:pPr>
              <a:spcBef>
                <a:spcPts val="0"/>
              </a:spcBef>
            </a:pPr>
            <a:r>
              <a:rPr lang="en-US" sz="1200" b="0"/>
              <a:t> Cameras installed</a:t>
            </a:r>
            <a:endParaRPr lang="en-US" sz="1200"/>
          </a:p>
        </p:txBody>
      </p:sp>
    </p:spTree>
    <p:extLst>
      <p:ext uri="{BB962C8B-B14F-4D97-AF65-F5344CB8AC3E}">
        <p14:creationId xmlns:p14="http://schemas.microsoft.com/office/powerpoint/2010/main" val="12646088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189A5-0F24-4039-97BB-86B0CA7DE8B7}"/>
              </a:ext>
            </a:extLst>
          </p:cNvPr>
          <p:cNvSpPr>
            <a:spLocks noGrp="1"/>
          </p:cNvSpPr>
          <p:nvPr>
            <p:ph type="title"/>
          </p:nvPr>
        </p:nvSpPr>
        <p:spPr/>
        <p:txBody>
          <a:bodyPr/>
          <a:lstStyle/>
          <a:p>
            <a:r>
              <a:rPr lang="en-US"/>
              <a:t>Q4 Activity Status vs 2021 Goals</a:t>
            </a:r>
          </a:p>
        </p:txBody>
      </p:sp>
      <p:sp>
        <p:nvSpPr>
          <p:cNvPr id="3" name="Slide Number Placeholder 2">
            <a:extLst>
              <a:ext uri="{FF2B5EF4-FFF2-40B4-BE49-F238E27FC236}">
                <a16:creationId xmlns:a16="http://schemas.microsoft.com/office/drawing/2014/main" id="{D95F4D20-3D93-4900-BD82-6BFF8BF4FD9B}"/>
              </a:ext>
            </a:extLst>
          </p:cNvPr>
          <p:cNvSpPr>
            <a:spLocks noGrp="1"/>
          </p:cNvSpPr>
          <p:nvPr>
            <p:ph type="sldNum" sz="quarter" idx="12"/>
          </p:nvPr>
        </p:nvSpPr>
        <p:spPr/>
        <p:txBody>
          <a:bodyPr/>
          <a:lstStyle/>
          <a:p>
            <a:fld id="{8325A51C-C961-430C-9B62-7862ED08019D}" type="slidenum">
              <a:rPr lang="en-US" smtClean="0"/>
              <a:t>4</a:t>
            </a:fld>
            <a:endParaRPr lang="en-US"/>
          </a:p>
        </p:txBody>
      </p:sp>
      <p:sp>
        <p:nvSpPr>
          <p:cNvPr id="4" name="Text Placeholder 3">
            <a:extLst>
              <a:ext uri="{FF2B5EF4-FFF2-40B4-BE49-F238E27FC236}">
                <a16:creationId xmlns:a16="http://schemas.microsoft.com/office/drawing/2014/main" id="{99C49FCF-12AB-4816-89CB-0A3200475DB8}"/>
              </a:ext>
            </a:extLst>
          </p:cNvPr>
          <p:cNvSpPr>
            <a:spLocks noGrp="1"/>
          </p:cNvSpPr>
          <p:nvPr>
            <p:ph type="body" sz="quarter" idx="13"/>
          </p:nvPr>
        </p:nvSpPr>
        <p:spPr>
          <a:solidFill>
            <a:srgbClr val="CC66FF"/>
          </a:solidFill>
        </p:spPr>
        <p:txBody>
          <a:bodyPr vert="horz" lIns="45720" tIns="45720" rIns="45720" bIns="45720" rtlCol="0" anchor="t">
            <a:noAutofit/>
          </a:bodyPr>
          <a:lstStyle/>
          <a:p>
            <a:r>
              <a:rPr lang="en-US"/>
              <a:t>7.3.3.1</a:t>
            </a:r>
          </a:p>
          <a:p>
            <a:pPr>
              <a:lnSpc>
                <a:spcPct val="70000"/>
              </a:lnSpc>
              <a:spcBef>
                <a:spcPts val="600"/>
              </a:spcBef>
            </a:pPr>
            <a:r>
              <a:rPr lang="en-US" sz="4400"/>
              <a:t>35</a:t>
            </a:r>
          </a:p>
          <a:p>
            <a:pPr>
              <a:lnSpc>
                <a:spcPct val="80000"/>
              </a:lnSpc>
              <a:spcBef>
                <a:spcPts val="0"/>
              </a:spcBef>
            </a:pPr>
            <a:r>
              <a:rPr lang="en-US" b="0"/>
              <a:t> </a:t>
            </a:r>
            <a:r>
              <a:rPr lang="en-US" sz="1200" b="0"/>
              <a:t>SCADA capacitors</a:t>
            </a:r>
            <a:endParaRPr lang="en-US" sz="1200" b="0">
              <a:cs typeface="Calibri"/>
            </a:endParaRPr>
          </a:p>
          <a:p>
            <a:endParaRPr lang="en-US"/>
          </a:p>
        </p:txBody>
      </p:sp>
      <p:sp>
        <p:nvSpPr>
          <p:cNvPr id="5" name="Text Placeholder 4">
            <a:extLst>
              <a:ext uri="{FF2B5EF4-FFF2-40B4-BE49-F238E27FC236}">
                <a16:creationId xmlns:a16="http://schemas.microsoft.com/office/drawing/2014/main" id="{9C532F76-772D-4D77-8134-5358662E83A4}"/>
              </a:ext>
            </a:extLst>
          </p:cNvPr>
          <p:cNvSpPr>
            <a:spLocks noGrp="1"/>
          </p:cNvSpPr>
          <p:nvPr>
            <p:ph type="body" sz="quarter" idx="14"/>
          </p:nvPr>
        </p:nvSpPr>
        <p:spPr/>
        <p:txBody>
          <a:bodyPr vert="horz" lIns="91440" tIns="45720" rIns="91440" bIns="45720" rtlCol="0" anchor="t">
            <a:noAutofit/>
          </a:bodyPr>
          <a:lstStyle/>
          <a:p>
            <a:r>
              <a:rPr lang="en-US" sz="1600" b="1" u="sng"/>
              <a:t>109%</a:t>
            </a:r>
            <a:r>
              <a:rPr lang="en-US" b="1"/>
              <a:t> </a:t>
            </a:r>
            <a:r>
              <a:rPr lang="en-US" b="1" u="sng"/>
              <a:t>Capacitor maintenance and replacement program</a:t>
            </a:r>
          </a:p>
          <a:p>
            <a:r>
              <a:rPr lang="en-US" b="1"/>
              <a:t>Volume vs 2021 Goal:</a:t>
            </a:r>
            <a:r>
              <a:rPr lang="en-US"/>
              <a:t> 35 of 32 SCADA capacitors (109%)</a:t>
            </a:r>
            <a:endParaRPr lang="en-US" b="1"/>
          </a:p>
          <a:p>
            <a:r>
              <a:rPr lang="en-US" b="1"/>
              <a:t>Key Actions:</a:t>
            </a:r>
            <a:r>
              <a:rPr lang="en-US"/>
              <a:t> </a:t>
            </a:r>
            <a:r>
              <a:rPr lang="en-US">
                <a:ea typeface="+mn-lt"/>
                <a:cs typeface="+mn-lt"/>
              </a:rPr>
              <a:t>Program achieved 2021 target.  </a:t>
            </a:r>
            <a:endParaRPr lang="en-US">
              <a:cs typeface="Calibri"/>
            </a:endParaRPr>
          </a:p>
          <a:p>
            <a:endParaRPr lang="en-US"/>
          </a:p>
        </p:txBody>
      </p:sp>
      <p:sp>
        <p:nvSpPr>
          <p:cNvPr id="6" name="Text Placeholder 5">
            <a:extLst>
              <a:ext uri="{FF2B5EF4-FFF2-40B4-BE49-F238E27FC236}">
                <a16:creationId xmlns:a16="http://schemas.microsoft.com/office/drawing/2014/main" id="{6F09CCD7-27CC-42F3-A396-679C6AFF9C17}"/>
              </a:ext>
            </a:extLst>
          </p:cNvPr>
          <p:cNvSpPr>
            <a:spLocks noGrp="1"/>
          </p:cNvSpPr>
          <p:nvPr>
            <p:ph type="body" sz="quarter" idx="15"/>
          </p:nvPr>
        </p:nvSpPr>
        <p:spPr>
          <a:solidFill>
            <a:srgbClr val="CC66FF"/>
          </a:solidFill>
        </p:spPr>
        <p:txBody>
          <a:bodyPr vert="horz" lIns="45720" tIns="45720" rIns="45720" bIns="45720" rtlCol="0" anchor="t">
            <a:noAutofit/>
          </a:bodyPr>
          <a:lstStyle/>
          <a:p>
            <a:r>
              <a:rPr lang="en-US"/>
              <a:t>7.3.3.7</a:t>
            </a:r>
          </a:p>
          <a:p>
            <a:pPr>
              <a:lnSpc>
                <a:spcPct val="70000"/>
              </a:lnSpc>
              <a:spcBef>
                <a:spcPts val="600"/>
              </a:spcBef>
            </a:pPr>
            <a:r>
              <a:rPr lang="en-US" sz="4000"/>
              <a:t>3,976</a:t>
            </a:r>
            <a:endParaRPr lang="en-US" sz="4000">
              <a:cs typeface="Calibri"/>
            </a:endParaRPr>
          </a:p>
          <a:p>
            <a:pPr>
              <a:lnSpc>
                <a:spcPct val="80000"/>
              </a:lnSpc>
              <a:spcBef>
                <a:spcPts val="0"/>
              </a:spcBef>
            </a:pPr>
            <a:r>
              <a:rPr lang="en-US" sz="1100" b="0"/>
              <a:t>  </a:t>
            </a:r>
            <a:r>
              <a:rPr lang="en-US" b="0"/>
              <a:t>Expulsion fuses</a:t>
            </a:r>
            <a:endParaRPr lang="en-US" b="0">
              <a:cs typeface="Calibri"/>
            </a:endParaRPr>
          </a:p>
          <a:p>
            <a:endParaRPr lang="en-US"/>
          </a:p>
        </p:txBody>
      </p:sp>
      <p:sp>
        <p:nvSpPr>
          <p:cNvPr id="7" name="Text Placeholder 6">
            <a:extLst>
              <a:ext uri="{FF2B5EF4-FFF2-40B4-BE49-F238E27FC236}">
                <a16:creationId xmlns:a16="http://schemas.microsoft.com/office/drawing/2014/main" id="{4D1E2711-59C9-4774-AD8E-07B8CCE7190B}"/>
              </a:ext>
            </a:extLst>
          </p:cNvPr>
          <p:cNvSpPr>
            <a:spLocks noGrp="1"/>
          </p:cNvSpPr>
          <p:nvPr>
            <p:ph type="body" sz="quarter" idx="16"/>
          </p:nvPr>
        </p:nvSpPr>
        <p:spPr>
          <a:xfrm>
            <a:off x="1711049" y="2740280"/>
            <a:ext cx="4224162" cy="1009650"/>
          </a:xfrm>
        </p:spPr>
        <p:txBody>
          <a:bodyPr vert="horz" lIns="91440" tIns="45720" rIns="91440" bIns="45720" rtlCol="0" anchor="t">
            <a:noAutofit/>
          </a:bodyPr>
          <a:lstStyle/>
          <a:p>
            <a:r>
              <a:rPr lang="en-US" sz="1600" b="1" u="sng"/>
              <a:t>100%</a:t>
            </a:r>
            <a:r>
              <a:rPr lang="en-US" b="1"/>
              <a:t> </a:t>
            </a:r>
            <a:r>
              <a:rPr lang="en-US" b="1" u="sng"/>
              <a:t>Expulsion fuse replacement</a:t>
            </a:r>
          </a:p>
          <a:p>
            <a:r>
              <a:rPr lang="en-US" b="1"/>
              <a:t>Volume vs 2021 Goal:</a:t>
            </a:r>
            <a:r>
              <a:rPr lang="en-US"/>
              <a:t> 3,976 of 3,970 expulsion fuses (100%)</a:t>
            </a:r>
            <a:endParaRPr lang="en-US" b="1"/>
          </a:p>
          <a:p>
            <a:r>
              <a:rPr lang="en-US" b="1"/>
              <a:t>Key Actions:</a:t>
            </a:r>
            <a:r>
              <a:rPr lang="en-US"/>
              <a:t> Program achieved 2021 target.</a:t>
            </a:r>
            <a:endParaRPr lang="en-US">
              <a:cs typeface="Calibri"/>
            </a:endParaRPr>
          </a:p>
          <a:p>
            <a:endParaRPr lang="en-US">
              <a:cs typeface="Calibri"/>
            </a:endParaRPr>
          </a:p>
        </p:txBody>
      </p:sp>
      <p:sp>
        <p:nvSpPr>
          <p:cNvPr id="8" name="Text Placeholder 7">
            <a:extLst>
              <a:ext uri="{FF2B5EF4-FFF2-40B4-BE49-F238E27FC236}">
                <a16:creationId xmlns:a16="http://schemas.microsoft.com/office/drawing/2014/main" id="{6464B611-38C2-42E8-AEEA-D11D35861C2B}"/>
              </a:ext>
            </a:extLst>
          </p:cNvPr>
          <p:cNvSpPr>
            <a:spLocks noGrp="1"/>
          </p:cNvSpPr>
          <p:nvPr>
            <p:ph type="body" sz="quarter" idx="17"/>
          </p:nvPr>
        </p:nvSpPr>
        <p:spPr>
          <a:solidFill>
            <a:srgbClr val="92D050"/>
          </a:solidFill>
        </p:spPr>
        <p:txBody>
          <a:bodyPr vert="horz" lIns="45720" tIns="45720" rIns="45720" bIns="45720" rtlCol="0" anchor="t">
            <a:noAutofit/>
          </a:bodyPr>
          <a:lstStyle/>
          <a:p>
            <a:r>
              <a:rPr lang="en-US"/>
              <a:t>7.3.3.8.2</a:t>
            </a:r>
          </a:p>
          <a:p>
            <a:pPr>
              <a:lnSpc>
                <a:spcPct val="70000"/>
              </a:lnSpc>
              <a:spcBef>
                <a:spcPts val="600"/>
              </a:spcBef>
            </a:pPr>
            <a:r>
              <a:rPr lang="en-US" sz="4400"/>
              <a:t>0</a:t>
            </a:r>
          </a:p>
          <a:p>
            <a:pPr>
              <a:lnSpc>
                <a:spcPct val="80000"/>
              </a:lnSpc>
              <a:spcBef>
                <a:spcPts val="0"/>
              </a:spcBef>
            </a:pPr>
            <a:r>
              <a:rPr lang="en-US" b="0"/>
              <a:t> Microgrids</a:t>
            </a:r>
          </a:p>
          <a:p>
            <a:endParaRPr lang="en-US"/>
          </a:p>
        </p:txBody>
      </p:sp>
      <p:sp>
        <p:nvSpPr>
          <p:cNvPr id="9" name="Text Placeholder 8">
            <a:extLst>
              <a:ext uri="{FF2B5EF4-FFF2-40B4-BE49-F238E27FC236}">
                <a16:creationId xmlns:a16="http://schemas.microsoft.com/office/drawing/2014/main" id="{1288966A-DB19-462F-A370-D76F44BB5D7B}"/>
              </a:ext>
            </a:extLst>
          </p:cNvPr>
          <p:cNvSpPr>
            <a:spLocks noGrp="1"/>
          </p:cNvSpPr>
          <p:nvPr>
            <p:ph type="body" sz="quarter" idx="18"/>
          </p:nvPr>
        </p:nvSpPr>
        <p:spPr>
          <a:xfrm>
            <a:off x="1711049" y="3893590"/>
            <a:ext cx="4224162" cy="1100364"/>
          </a:xfrm>
        </p:spPr>
        <p:txBody>
          <a:bodyPr vert="horz" lIns="91440" tIns="45720" rIns="91440" bIns="45720" rtlCol="0" anchor="t">
            <a:noAutofit/>
          </a:bodyPr>
          <a:lstStyle/>
          <a:p>
            <a:r>
              <a:rPr lang="en-US" sz="1600" b="1" u="sng"/>
              <a:t>0%</a:t>
            </a:r>
            <a:r>
              <a:rPr lang="en-US" b="1"/>
              <a:t> </a:t>
            </a:r>
            <a:r>
              <a:rPr lang="en-US" b="1" u="sng"/>
              <a:t>Microgrids</a:t>
            </a:r>
            <a:endParaRPr lang="en-US" b="1" u="sng">
              <a:cs typeface="Calibri"/>
            </a:endParaRPr>
          </a:p>
          <a:p>
            <a:r>
              <a:rPr lang="en-US" b="1"/>
              <a:t>Volume vs 2021 Goal:</a:t>
            </a:r>
            <a:r>
              <a:rPr lang="en-US"/>
              <a:t> 0 of 0 microgrids (N/A%)</a:t>
            </a:r>
            <a:endParaRPr lang="en-US" b="1">
              <a:cs typeface="Calibri" panose="020F0502020204030204"/>
            </a:endParaRPr>
          </a:p>
          <a:p>
            <a:r>
              <a:rPr lang="en-US" b="1"/>
              <a:t>Key Actions:</a:t>
            </a:r>
            <a:r>
              <a:rPr lang="en-US"/>
              <a:t> </a:t>
            </a:r>
            <a:r>
              <a:rPr lang="en-US">
                <a:ea typeface="+mn-lt"/>
                <a:cs typeface="+mn-lt"/>
              </a:rPr>
              <a:t>Existing microgrids are being converted from generators to renewable generation and energy storage. Additional microgrids delayed and being assessed as reported in November 1 Change Order Report.</a:t>
            </a:r>
          </a:p>
        </p:txBody>
      </p:sp>
      <p:sp>
        <p:nvSpPr>
          <p:cNvPr id="10" name="Text Placeholder 9">
            <a:extLst>
              <a:ext uri="{FF2B5EF4-FFF2-40B4-BE49-F238E27FC236}">
                <a16:creationId xmlns:a16="http://schemas.microsoft.com/office/drawing/2014/main" id="{27927A86-7DB4-4564-82DC-3B99FA0F0ABB}"/>
              </a:ext>
            </a:extLst>
          </p:cNvPr>
          <p:cNvSpPr>
            <a:spLocks noGrp="1"/>
          </p:cNvSpPr>
          <p:nvPr>
            <p:ph type="body" sz="quarter" idx="19"/>
          </p:nvPr>
        </p:nvSpPr>
        <p:spPr>
          <a:solidFill>
            <a:srgbClr val="5B9BD5"/>
          </a:solidFill>
        </p:spPr>
        <p:txBody>
          <a:bodyPr vert="horz" lIns="45720" tIns="45720" rIns="45720" bIns="45720" rtlCol="0" anchor="t">
            <a:noAutofit/>
          </a:bodyPr>
          <a:lstStyle/>
          <a:p>
            <a:r>
              <a:rPr lang="en-US"/>
              <a:t>7.3.3.10</a:t>
            </a:r>
          </a:p>
          <a:p>
            <a:pPr>
              <a:lnSpc>
                <a:spcPct val="70000"/>
              </a:lnSpc>
              <a:spcBef>
                <a:spcPts val="600"/>
              </a:spcBef>
            </a:pPr>
            <a:r>
              <a:rPr lang="en-US" sz="4000"/>
              <a:t>2,743</a:t>
            </a:r>
            <a:endParaRPr lang="en-US" sz="4000">
              <a:cs typeface="Calibri"/>
            </a:endParaRPr>
          </a:p>
          <a:p>
            <a:pPr>
              <a:lnSpc>
                <a:spcPct val="80000"/>
              </a:lnSpc>
              <a:spcBef>
                <a:spcPts val="0"/>
              </a:spcBef>
            </a:pPr>
            <a:r>
              <a:rPr lang="en-US" b="0"/>
              <a:t> Hotline clamps</a:t>
            </a:r>
            <a:endParaRPr lang="en-US" b="0">
              <a:cs typeface="Calibri"/>
            </a:endParaRPr>
          </a:p>
          <a:p>
            <a:endParaRPr lang="en-US"/>
          </a:p>
        </p:txBody>
      </p:sp>
      <p:sp>
        <p:nvSpPr>
          <p:cNvPr id="11" name="Text Placeholder 10">
            <a:extLst>
              <a:ext uri="{FF2B5EF4-FFF2-40B4-BE49-F238E27FC236}">
                <a16:creationId xmlns:a16="http://schemas.microsoft.com/office/drawing/2014/main" id="{0BFC3895-D9B4-4983-B379-0345246C050E}"/>
              </a:ext>
            </a:extLst>
          </p:cNvPr>
          <p:cNvSpPr>
            <a:spLocks noGrp="1"/>
          </p:cNvSpPr>
          <p:nvPr>
            <p:ph type="body" sz="quarter" idx="20"/>
          </p:nvPr>
        </p:nvSpPr>
        <p:spPr>
          <a:xfrm>
            <a:off x="1711049" y="5084735"/>
            <a:ext cx="4224162" cy="1009650"/>
          </a:xfrm>
        </p:spPr>
        <p:txBody>
          <a:bodyPr vert="horz" lIns="91440" tIns="45720" rIns="91440" bIns="45720" rtlCol="0" anchor="t">
            <a:noAutofit/>
          </a:bodyPr>
          <a:lstStyle/>
          <a:p>
            <a:r>
              <a:rPr lang="en-US" sz="1600" b="1" u="sng"/>
              <a:t>122%</a:t>
            </a:r>
            <a:r>
              <a:rPr lang="en-US" b="1"/>
              <a:t> </a:t>
            </a:r>
            <a:r>
              <a:rPr lang="en-US" b="1" u="sng"/>
              <a:t>Maintenance, repair, and replacement of connectors, including hotline clamps </a:t>
            </a:r>
          </a:p>
          <a:p>
            <a:r>
              <a:rPr lang="en-US" b="1"/>
              <a:t>Volume vs 2021 Goal:</a:t>
            </a:r>
            <a:r>
              <a:rPr lang="en-US"/>
              <a:t> 2,743 of 2,250 hotline clamps (122%)</a:t>
            </a:r>
            <a:endParaRPr lang="en-US" b="1"/>
          </a:p>
          <a:p>
            <a:r>
              <a:rPr lang="en-US" b="1"/>
              <a:t>Key Actions:</a:t>
            </a:r>
            <a:r>
              <a:rPr lang="en-US"/>
              <a:t> Program ahead of target.</a:t>
            </a:r>
            <a:endParaRPr lang="en-US">
              <a:cs typeface="Calibri"/>
            </a:endParaRPr>
          </a:p>
          <a:p>
            <a:endParaRPr lang="en-US">
              <a:cs typeface="Calibri"/>
            </a:endParaRPr>
          </a:p>
        </p:txBody>
      </p:sp>
      <p:sp>
        <p:nvSpPr>
          <p:cNvPr id="12" name="Text Placeholder 11">
            <a:extLst>
              <a:ext uri="{FF2B5EF4-FFF2-40B4-BE49-F238E27FC236}">
                <a16:creationId xmlns:a16="http://schemas.microsoft.com/office/drawing/2014/main" id="{02A108A2-17FB-47C4-943B-83D535786F45}"/>
              </a:ext>
            </a:extLst>
          </p:cNvPr>
          <p:cNvSpPr>
            <a:spLocks noGrp="1"/>
          </p:cNvSpPr>
          <p:nvPr>
            <p:ph type="body" sz="quarter" idx="21"/>
          </p:nvPr>
        </p:nvSpPr>
        <p:spPr>
          <a:solidFill>
            <a:srgbClr val="CC66FF"/>
          </a:solidFill>
        </p:spPr>
        <p:txBody>
          <a:bodyPr vert="horz" lIns="45720" tIns="45720" rIns="45720" bIns="45720" rtlCol="0" anchor="t">
            <a:noAutofit/>
          </a:bodyPr>
          <a:lstStyle/>
          <a:p>
            <a:r>
              <a:rPr lang="en-US"/>
              <a:t>7.3.3.3</a:t>
            </a:r>
          </a:p>
          <a:p>
            <a:pPr lvl="0">
              <a:lnSpc>
                <a:spcPct val="70000"/>
              </a:lnSpc>
              <a:spcBef>
                <a:spcPts val="600"/>
              </a:spcBef>
            </a:pPr>
            <a:r>
              <a:rPr lang="en-US" sz="4400">
                <a:cs typeface="Calibri"/>
              </a:rPr>
              <a:t>20.6</a:t>
            </a:r>
          </a:p>
          <a:p>
            <a:pPr>
              <a:lnSpc>
                <a:spcPct val="80000"/>
              </a:lnSpc>
              <a:spcBef>
                <a:spcPts val="0"/>
              </a:spcBef>
            </a:pPr>
            <a:r>
              <a:rPr lang="en-US" b="0"/>
              <a:t> miles CC</a:t>
            </a:r>
            <a:endParaRPr lang="en-US"/>
          </a:p>
        </p:txBody>
      </p:sp>
      <p:sp>
        <p:nvSpPr>
          <p:cNvPr id="13" name="Text Placeholder 12">
            <a:extLst>
              <a:ext uri="{FF2B5EF4-FFF2-40B4-BE49-F238E27FC236}">
                <a16:creationId xmlns:a16="http://schemas.microsoft.com/office/drawing/2014/main" id="{B1F50C0D-DA1D-443A-BCFB-6FAA4F53597F}"/>
              </a:ext>
            </a:extLst>
          </p:cNvPr>
          <p:cNvSpPr>
            <a:spLocks noGrp="1"/>
          </p:cNvSpPr>
          <p:nvPr>
            <p:ph type="body" sz="quarter" idx="22"/>
          </p:nvPr>
        </p:nvSpPr>
        <p:spPr/>
        <p:txBody>
          <a:bodyPr vert="horz" lIns="91440" tIns="45720" rIns="91440" bIns="45720" rtlCol="0" anchor="t">
            <a:noAutofit/>
          </a:bodyPr>
          <a:lstStyle/>
          <a:p>
            <a:r>
              <a:rPr lang="en-US" sz="1600" b="1" u="sng"/>
              <a:t>100%</a:t>
            </a:r>
            <a:r>
              <a:rPr lang="en-US" b="1"/>
              <a:t> </a:t>
            </a:r>
            <a:r>
              <a:rPr lang="en-US" b="1" u="sng"/>
              <a:t>Covered conductor installation</a:t>
            </a:r>
          </a:p>
          <a:p>
            <a:r>
              <a:rPr lang="en-US" b="1"/>
              <a:t>Volume vs 2021 Goal: </a:t>
            </a:r>
            <a:r>
              <a:rPr lang="en-US"/>
              <a:t>20.6 of 20 miles covered conductor (100%)</a:t>
            </a:r>
            <a:endParaRPr lang="en-US">
              <a:cs typeface="Calibri"/>
            </a:endParaRPr>
          </a:p>
          <a:p>
            <a:r>
              <a:rPr lang="en-US" b="1"/>
              <a:t>Key Actions:</a:t>
            </a:r>
            <a:r>
              <a:rPr lang="en-US"/>
              <a:t>  Program achieved 2021 target.</a:t>
            </a:r>
            <a:endParaRPr lang="en-US">
              <a:cs typeface="Calibri"/>
            </a:endParaRPr>
          </a:p>
          <a:p>
            <a:endParaRPr lang="en-US">
              <a:cs typeface="Calibri"/>
            </a:endParaRPr>
          </a:p>
        </p:txBody>
      </p:sp>
      <p:sp>
        <p:nvSpPr>
          <p:cNvPr id="14" name="Text Placeholder 13">
            <a:extLst>
              <a:ext uri="{FF2B5EF4-FFF2-40B4-BE49-F238E27FC236}">
                <a16:creationId xmlns:a16="http://schemas.microsoft.com/office/drawing/2014/main" id="{7687199B-4E72-4368-BA09-0F68BAFC662B}"/>
              </a:ext>
            </a:extLst>
          </p:cNvPr>
          <p:cNvSpPr>
            <a:spLocks noGrp="1"/>
          </p:cNvSpPr>
          <p:nvPr>
            <p:ph type="body" sz="quarter" idx="23"/>
          </p:nvPr>
        </p:nvSpPr>
        <p:spPr>
          <a:solidFill>
            <a:srgbClr val="5B9BD5"/>
          </a:solidFill>
        </p:spPr>
        <p:txBody>
          <a:bodyPr vert="horz" lIns="45720" tIns="45720" rIns="45720" bIns="45720" rtlCol="0" anchor="t">
            <a:noAutofit/>
          </a:bodyPr>
          <a:lstStyle/>
          <a:p>
            <a:r>
              <a:rPr lang="en-US"/>
              <a:t>7.3.3.8.1</a:t>
            </a:r>
          </a:p>
          <a:p>
            <a:pPr>
              <a:lnSpc>
                <a:spcPct val="70000"/>
              </a:lnSpc>
              <a:spcBef>
                <a:spcPts val="600"/>
              </a:spcBef>
            </a:pPr>
            <a:r>
              <a:rPr lang="en-US" sz="3200"/>
              <a:t>13</a:t>
            </a:r>
          </a:p>
          <a:p>
            <a:pPr>
              <a:spcBef>
                <a:spcPts val="0"/>
              </a:spcBef>
            </a:pPr>
            <a:r>
              <a:rPr lang="en-US" b="0"/>
              <a:t> </a:t>
            </a:r>
            <a:r>
              <a:rPr lang="en-US" sz="1100" b="0"/>
              <a:t>Sectionalizing devices</a:t>
            </a:r>
            <a:endParaRPr lang="en-US" sz="1100" b="0">
              <a:cs typeface="Calibri"/>
            </a:endParaRPr>
          </a:p>
          <a:p>
            <a:endParaRPr lang="en-US"/>
          </a:p>
        </p:txBody>
      </p:sp>
      <p:sp>
        <p:nvSpPr>
          <p:cNvPr id="15" name="Text Placeholder 14">
            <a:extLst>
              <a:ext uri="{FF2B5EF4-FFF2-40B4-BE49-F238E27FC236}">
                <a16:creationId xmlns:a16="http://schemas.microsoft.com/office/drawing/2014/main" id="{02BDF741-41E8-44C0-941C-4BC3C28BFACD}"/>
              </a:ext>
            </a:extLst>
          </p:cNvPr>
          <p:cNvSpPr>
            <a:spLocks noGrp="1"/>
          </p:cNvSpPr>
          <p:nvPr>
            <p:ph type="body" sz="quarter" idx="24"/>
          </p:nvPr>
        </p:nvSpPr>
        <p:spPr>
          <a:xfrm>
            <a:off x="7715425" y="2790647"/>
            <a:ext cx="4224162" cy="1009650"/>
          </a:xfrm>
        </p:spPr>
        <p:txBody>
          <a:bodyPr vert="horz" lIns="91440" tIns="45720" rIns="91440" bIns="45720" rtlCol="0" anchor="t">
            <a:noAutofit/>
          </a:bodyPr>
          <a:lstStyle/>
          <a:p>
            <a:r>
              <a:rPr lang="en-US" sz="1600" b="1" u="sng"/>
              <a:t>130%</a:t>
            </a:r>
            <a:r>
              <a:rPr lang="en-US" b="1"/>
              <a:t> </a:t>
            </a:r>
            <a:r>
              <a:rPr lang="en-US" b="1" u="sng"/>
              <a:t>PSPS sectionalizing enhancements</a:t>
            </a:r>
          </a:p>
          <a:p>
            <a:r>
              <a:rPr lang="en-US" b="1"/>
              <a:t>Volume vs 2021 Goal:</a:t>
            </a:r>
            <a:r>
              <a:rPr lang="en-US"/>
              <a:t> 13 of 10 sectionalizing devices (100%)</a:t>
            </a:r>
            <a:endParaRPr lang="en-US" b="1"/>
          </a:p>
          <a:p>
            <a:r>
              <a:rPr lang="en-US" b="1"/>
              <a:t>Key Actions:</a:t>
            </a:r>
            <a:r>
              <a:rPr lang="en-US"/>
              <a:t> </a:t>
            </a:r>
            <a:r>
              <a:rPr lang="en-US">
                <a:ea typeface="+mn-lt"/>
                <a:cs typeface="+mn-lt"/>
              </a:rPr>
              <a:t>Program ahead of 2021 target.  </a:t>
            </a:r>
            <a:endParaRPr lang="en-US">
              <a:cs typeface="Calibri"/>
            </a:endParaRPr>
          </a:p>
          <a:p>
            <a:endParaRPr lang="en-US"/>
          </a:p>
        </p:txBody>
      </p:sp>
      <p:sp>
        <p:nvSpPr>
          <p:cNvPr id="16" name="Text Placeholder 15">
            <a:extLst>
              <a:ext uri="{FF2B5EF4-FFF2-40B4-BE49-F238E27FC236}">
                <a16:creationId xmlns:a16="http://schemas.microsoft.com/office/drawing/2014/main" id="{A9E40C4F-36B9-4781-B98A-3D88AE9223FF}"/>
              </a:ext>
            </a:extLst>
          </p:cNvPr>
          <p:cNvSpPr>
            <a:spLocks noGrp="1"/>
          </p:cNvSpPr>
          <p:nvPr>
            <p:ph type="body" sz="quarter" idx="25"/>
          </p:nvPr>
        </p:nvSpPr>
        <p:spPr>
          <a:solidFill>
            <a:srgbClr val="FF0000"/>
          </a:solidFill>
        </p:spPr>
        <p:txBody>
          <a:bodyPr vert="horz" lIns="45720" tIns="45720" rIns="45720" bIns="45720" rtlCol="0" anchor="t">
            <a:noAutofit/>
          </a:bodyPr>
          <a:lstStyle/>
          <a:p>
            <a:r>
              <a:rPr lang="en-US"/>
              <a:t>7.3.3.9</a:t>
            </a:r>
          </a:p>
          <a:p>
            <a:pPr lvl="0">
              <a:lnSpc>
                <a:spcPct val="70000"/>
              </a:lnSpc>
              <a:spcBef>
                <a:spcPts val="600"/>
              </a:spcBef>
            </a:pPr>
            <a:r>
              <a:rPr lang="en-US" sz="4400"/>
              <a:t>4</a:t>
            </a:r>
          </a:p>
          <a:p>
            <a:pPr>
              <a:spcBef>
                <a:spcPts val="0"/>
              </a:spcBef>
            </a:pPr>
            <a:r>
              <a:rPr lang="en-US" sz="1600" b="0"/>
              <a:t> </a:t>
            </a:r>
            <a:r>
              <a:rPr lang="en-US" b="0"/>
              <a:t>Circuits enabled</a:t>
            </a:r>
            <a:endParaRPr lang="en-US" b="0">
              <a:cs typeface="Calibri"/>
            </a:endParaRPr>
          </a:p>
          <a:p>
            <a:endParaRPr lang="en-US"/>
          </a:p>
        </p:txBody>
      </p:sp>
      <p:sp>
        <p:nvSpPr>
          <p:cNvPr id="17" name="Text Placeholder 16">
            <a:extLst>
              <a:ext uri="{FF2B5EF4-FFF2-40B4-BE49-F238E27FC236}">
                <a16:creationId xmlns:a16="http://schemas.microsoft.com/office/drawing/2014/main" id="{37D2FA60-317B-4DDB-9999-CD0C1AB7DAFF}"/>
              </a:ext>
            </a:extLst>
          </p:cNvPr>
          <p:cNvSpPr>
            <a:spLocks noGrp="1"/>
          </p:cNvSpPr>
          <p:nvPr>
            <p:ph type="body" sz="quarter" idx="26"/>
          </p:nvPr>
        </p:nvSpPr>
        <p:spPr/>
        <p:txBody>
          <a:bodyPr vert="horz" lIns="91440" tIns="45720" rIns="91440" bIns="45720" rtlCol="0" anchor="t">
            <a:noAutofit/>
          </a:bodyPr>
          <a:lstStyle/>
          <a:p>
            <a:r>
              <a:rPr lang="en-US" sz="1600" b="1" u="sng"/>
              <a:t>50%</a:t>
            </a:r>
            <a:r>
              <a:rPr lang="en-US" b="1"/>
              <a:t> </a:t>
            </a:r>
            <a:r>
              <a:rPr lang="en-US" b="1" u="sng"/>
              <a:t>Installation of system automation equipment</a:t>
            </a:r>
          </a:p>
          <a:p>
            <a:r>
              <a:rPr lang="en-US" b="1"/>
              <a:t>Volume vs 2021 Goal:</a:t>
            </a:r>
            <a:r>
              <a:rPr lang="en-US"/>
              <a:t> 4 of 8 circuits enabled (50%)</a:t>
            </a:r>
            <a:endParaRPr lang="en-US" b="1"/>
          </a:p>
          <a:p>
            <a:r>
              <a:rPr lang="en-US" b="1"/>
              <a:t>Key Actions:</a:t>
            </a:r>
            <a:r>
              <a:rPr lang="en-US"/>
              <a:t> Program did not meet 2021 target.</a:t>
            </a:r>
            <a:endParaRPr lang="en-US">
              <a:cs typeface="Calibri"/>
            </a:endParaRPr>
          </a:p>
          <a:p>
            <a:endParaRPr lang="en-US"/>
          </a:p>
        </p:txBody>
      </p:sp>
      <p:sp>
        <p:nvSpPr>
          <p:cNvPr id="18" name="Text Placeholder 17">
            <a:extLst>
              <a:ext uri="{FF2B5EF4-FFF2-40B4-BE49-F238E27FC236}">
                <a16:creationId xmlns:a16="http://schemas.microsoft.com/office/drawing/2014/main" id="{65338BEF-C7E2-4DE0-B32D-8848AA2C7D25}"/>
              </a:ext>
            </a:extLst>
          </p:cNvPr>
          <p:cNvSpPr>
            <a:spLocks noGrp="1"/>
          </p:cNvSpPr>
          <p:nvPr>
            <p:ph type="body" sz="quarter" idx="27"/>
          </p:nvPr>
        </p:nvSpPr>
        <p:spPr>
          <a:solidFill>
            <a:srgbClr val="5B9BD5"/>
          </a:solidFill>
        </p:spPr>
        <p:txBody>
          <a:bodyPr vert="horz" lIns="45720" tIns="45720" rIns="45720" bIns="45720" rtlCol="0" anchor="t">
            <a:noAutofit/>
          </a:bodyPr>
          <a:lstStyle/>
          <a:p>
            <a:r>
              <a:rPr lang="en-US"/>
              <a:t>7.3.3.11.1</a:t>
            </a:r>
          </a:p>
          <a:p>
            <a:pPr lvl="0">
              <a:lnSpc>
                <a:spcPct val="70000"/>
              </a:lnSpc>
              <a:spcBef>
                <a:spcPts val="600"/>
              </a:spcBef>
            </a:pPr>
            <a:r>
              <a:rPr lang="en-US" sz="4000"/>
              <a:t>2,310</a:t>
            </a:r>
          </a:p>
          <a:p>
            <a:pPr>
              <a:lnSpc>
                <a:spcPct val="80000"/>
              </a:lnSpc>
              <a:spcBef>
                <a:spcPts val="0"/>
              </a:spcBef>
            </a:pPr>
            <a:r>
              <a:rPr lang="en-US" b="0"/>
              <a:t> Generators</a:t>
            </a:r>
            <a:endParaRPr lang="en-US" b="0">
              <a:cs typeface="Calibri"/>
            </a:endParaRPr>
          </a:p>
          <a:p>
            <a:endParaRPr lang="en-US"/>
          </a:p>
        </p:txBody>
      </p:sp>
      <p:sp>
        <p:nvSpPr>
          <p:cNvPr id="19" name="Text Placeholder 18">
            <a:extLst>
              <a:ext uri="{FF2B5EF4-FFF2-40B4-BE49-F238E27FC236}">
                <a16:creationId xmlns:a16="http://schemas.microsoft.com/office/drawing/2014/main" id="{2C0C56E4-308C-40A3-8FA2-91427FDA7AA0}"/>
              </a:ext>
            </a:extLst>
          </p:cNvPr>
          <p:cNvSpPr>
            <a:spLocks noGrp="1"/>
          </p:cNvSpPr>
          <p:nvPr>
            <p:ph type="body" sz="quarter" idx="28"/>
          </p:nvPr>
        </p:nvSpPr>
        <p:spPr>
          <a:xfrm>
            <a:off x="7715424" y="5135102"/>
            <a:ext cx="4297609" cy="1009650"/>
          </a:xfrm>
        </p:spPr>
        <p:txBody>
          <a:bodyPr vert="horz" lIns="91440" tIns="45720" rIns="91440" bIns="45720" rtlCol="0" anchor="t">
            <a:noAutofit/>
          </a:bodyPr>
          <a:lstStyle/>
          <a:p>
            <a:r>
              <a:rPr lang="en-US" sz="1600" b="1" u="sng"/>
              <a:t>116%</a:t>
            </a:r>
            <a:r>
              <a:rPr lang="en-US" b="1"/>
              <a:t> </a:t>
            </a:r>
            <a:r>
              <a:rPr lang="en-US" b="1" u="sng"/>
              <a:t>Resiliency grant programs</a:t>
            </a:r>
          </a:p>
          <a:p>
            <a:r>
              <a:rPr lang="en-US" b="1"/>
              <a:t>Volume vs 2021 Goal:</a:t>
            </a:r>
            <a:r>
              <a:rPr lang="en-US"/>
              <a:t> 2,310 of 2,000 generators (116%)</a:t>
            </a:r>
            <a:endParaRPr lang="en-US" b="1">
              <a:cs typeface="Calibri" panose="020F0502020204030204"/>
            </a:endParaRPr>
          </a:p>
          <a:p>
            <a:r>
              <a:rPr lang="en-US" b="1"/>
              <a:t>Key Actions:</a:t>
            </a:r>
            <a:r>
              <a:rPr lang="en-US"/>
              <a:t> Program ahead of 2021 target.</a:t>
            </a:r>
            <a:endParaRPr lang="en-US">
              <a:cs typeface="Calibri"/>
            </a:endParaRPr>
          </a:p>
        </p:txBody>
      </p:sp>
      <p:sp>
        <p:nvSpPr>
          <p:cNvPr id="20" name="Text Placeholder 19">
            <a:extLst>
              <a:ext uri="{FF2B5EF4-FFF2-40B4-BE49-F238E27FC236}">
                <a16:creationId xmlns:a16="http://schemas.microsoft.com/office/drawing/2014/main" id="{C16AAC6D-90E7-47D5-B003-61037B3759AF}"/>
              </a:ext>
            </a:extLst>
          </p:cNvPr>
          <p:cNvSpPr>
            <a:spLocks noGrp="1"/>
          </p:cNvSpPr>
          <p:nvPr>
            <p:ph type="body" sz="quarter" idx="29"/>
          </p:nvPr>
        </p:nvSpPr>
        <p:spPr/>
        <p:txBody>
          <a:bodyPr>
            <a:normAutofit fontScale="92500" lnSpcReduction="10000"/>
          </a:bodyPr>
          <a:lstStyle/>
          <a:p>
            <a:r>
              <a:rPr lang="en-US"/>
              <a:t>7.3.3 – Grid Design and System Hardening (1 of 2)</a:t>
            </a:r>
          </a:p>
        </p:txBody>
      </p:sp>
    </p:spTree>
    <p:extLst>
      <p:ext uri="{BB962C8B-B14F-4D97-AF65-F5344CB8AC3E}">
        <p14:creationId xmlns:p14="http://schemas.microsoft.com/office/powerpoint/2010/main" val="39172031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189A5-0F24-4039-97BB-86B0CA7DE8B7}"/>
              </a:ext>
            </a:extLst>
          </p:cNvPr>
          <p:cNvSpPr>
            <a:spLocks noGrp="1"/>
          </p:cNvSpPr>
          <p:nvPr>
            <p:ph type="title"/>
          </p:nvPr>
        </p:nvSpPr>
        <p:spPr/>
        <p:txBody>
          <a:bodyPr/>
          <a:lstStyle/>
          <a:p>
            <a:r>
              <a:rPr lang="en-US"/>
              <a:t>Q4 Activity Status vs 2021 Goals</a:t>
            </a:r>
          </a:p>
        </p:txBody>
      </p:sp>
      <p:sp>
        <p:nvSpPr>
          <p:cNvPr id="4" name="Text Placeholder 3">
            <a:extLst>
              <a:ext uri="{FF2B5EF4-FFF2-40B4-BE49-F238E27FC236}">
                <a16:creationId xmlns:a16="http://schemas.microsoft.com/office/drawing/2014/main" id="{99C49FCF-12AB-4816-89CB-0A3200475DB8}"/>
              </a:ext>
            </a:extLst>
          </p:cNvPr>
          <p:cNvSpPr>
            <a:spLocks noGrp="1"/>
          </p:cNvSpPr>
          <p:nvPr>
            <p:ph type="body" sz="quarter" idx="13"/>
          </p:nvPr>
        </p:nvSpPr>
        <p:spPr>
          <a:solidFill>
            <a:srgbClr val="FF0000"/>
          </a:solidFill>
        </p:spPr>
        <p:txBody>
          <a:bodyPr vert="horz" lIns="45720" tIns="45720" rIns="45720" bIns="45720" rtlCol="0" anchor="t">
            <a:noAutofit/>
          </a:bodyPr>
          <a:lstStyle/>
          <a:p>
            <a:r>
              <a:rPr lang="en-US"/>
              <a:t>7.3.3.11.2</a:t>
            </a:r>
          </a:p>
          <a:p>
            <a:pPr>
              <a:lnSpc>
                <a:spcPct val="70000"/>
              </a:lnSpc>
              <a:spcBef>
                <a:spcPts val="600"/>
              </a:spcBef>
            </a:pPr>
            <a:r>
              <a:rPr lang="en-US" sz="4400"/>
              <a:t>355</a:t>
            </a:r>
            <a:endParaRPr lang="en-US" sz="4400">
              <a:cs typeface="Calibri"/>
            </a:endParaRPr>
          </a:p>
          <a:p>
            <a:pPr>
              <a:lnSpc>
                <a:spcPct val="80000"/>
              </a:lnSpc>
              <a:spcBef>
                <a:spcPts val="0"/>
              </a:spcBef>
            </a:pPr>
            <a:r>
              <a:rPr lang="en-US" b="0"/>
              <a:t> Generators</a:t>
            </a:r>
            <a:endParaRPr lang="en-US" b="0">
              <a:cs typeface="Calibri"/>
            </a:endParaRPr>
          </a:p>
          <a:p>
            <a:endParaRPr lang="en-US"/>
          </a:p>
        </p:txBody>
      </p:sp>
      <p:sp>
        <p:nvSpPr>
          <p:cNvPr id="5" name="Text Placeholder 4">
            <a:extLst>
              <a:ext uri="{FF2B5EF4-FFF2-40B4-BE49-F238E27FC236}">
                <a16:creationId xmlns:a16="http://schemas.microsoft.com/office/drawing/2014/main" id="{9C532F76-772D-4D77-8134-5358662E83A4}"/>
              </a:ext>
            </a:extLst>
          </p:cNvPr>
          <p:cNvSpPr>
            <a:spLocks noGrp="1"/>
          </p:cNvSpPr>
          <p:nvPr>
            <p:ph type="body" sz="quarter" idx="14"/>
          </p:nvPr>
        </p:nvSpPr>
        <p:spPr/>
        <p:txBody>
          <a:bodyPr vert="horz" lIns="91440" tIns="45720" rIns="91440" bIns="45720" rtlCol="0" anchor="t">
            <a:noAutofit/>
          </a:bodyPr>
          <a:lstStyle/>
          <a:p>
            <a:r>
              <a:rPr lang="en-US" sz="1600" b="1" u="sng"/>
              <a:t>86%</a:t>
            </a:r>
            <a:r>
              <a:rPr lang="en-US" b="1"/>
              <a:t> </a:t>
            </a:r>
            <a:r>
              <a:rPr lang="en-US" b="1" u="sng"/>
              <a:t>Standby power programs</a:t>
            </a:r>
          </a:p>
          <a:p>
            <a:r>
              <a:rPr lang="en-US" b="1"/>
              <a:t>Volume vs 2021 Goal:</a:t>
            </a:r>
            <a:r>
              <a:rPr lang="en-US"/>
              <a:t> 357 of 413 generators (86%)</a:t>
            </a:r>
            <a:endParaRPr lang="en-US" b="1"/>
          </a:p>
          <a:p>
            <a:r>
              <a:rPr lang="en-US" b="1"/>
              <a:t>Key Actions:</a:t>
            </a:r>
            <a:r>
              <a:rPr lang="en-US"/>
              <a:t> Program did not meet 2021 target.</a:t>
            </a:r>
            <a:endParaRPr lang="en-US">
              <a:cs typeface="Calibri"/>
            </a:endParaRPr>
          </a:p>
          <a:p>
            <a:endParaRPr lang="en-US"/>
          </a:p>
        </p:txBody>
      </p:sp>
      <p:sp>
        <p:nvSpPr>
          <p:cNvPr id="6" name="Text Placeholder 5">
            <a:extLst>
              <a:ext uri="{FF2B5EF4-FFF2-40B4-BE49-F238E27FC236}">
                <a16:creationId xmlns:a16="http://schemas.microsoft.com/office/drawing/2014/main" id="{6F09CCD7-27CC-42F3-A396-679C6AFF9C17}"/>
              </a:ext>
            </a:extLst>
          </p:cNvPr>
          <p:cNvSpPr>
            <a:spLocks noGrp="1"/>
          </p:cNvSpPr>
          <p:nvPr>
            <p:ph type="body" sz="quarter" idx="15"/>
          </p:nvPr>
        </p:nvSpPr>
        <p:spPr>
          <a:solidFill>
            <a:srgbClr val="CC66FF"/>
          </a:solidFill>
        </p:spPr>
        <p:txBody>
          <a:bodyPr vert="horz" lIns="45720" tIns="45720" rIns="45720" bIns="45720" rtlCol="0" anchor="t">
            <a:noAutofit/>
          </a:bodyPr>
          <a:lstStyle/>
          <a:p>
            <a:r>
              <a:rPr lang="en-US"/>
              <a:t>7.3.3.16</a:t>
            </a:r>
          </a:p>
          <a:p>
            <a:pPr>
              <a:lnSpc>
                <a:spcPct val="70000"/>
              </a:lnSpc>
              <a:spcBef>
                <a:spcPts val="600"/>
              </a:spcBef>
            </a:pPr>
            <a:r>
              <a:rPr lang="en-US" sz="4000"/>
              <a:t>25.9</a:t>
            </a:r>
            <a:endParaRPr lang="en-US" sz="4000">
              <a:cs typeface="Calibri"/>
            </a:endParaRPr>
          </a:p>
          <a:p>
            <a:pPr>
              <a:lnSpc>
                <a:spcPct val="80000"/>
              </a:lnSpc>
              <a:spcBef>
                <a:spcPts val="0"/>
              </a:spcBef>
            </a:pPr>
            <a:r>
              <a:rPr lang="en-US" sz="1100" b="0"/>
              <a:t>  </a:t>
            </a:r>
            <a:r>
              <a:rPr lang="en-US" b="0"/>
              <a:t>Miles UG</a:t>
            </a:r>
            <a:endParaRPr lang="en-US" b="0">
              <a:cs typeface="Calibri"/>
            </a:endParaRPr>
          </a:p>
          <a:p>
            <a:endParaRPr lang="en-US"/>
          </a:p>
        </p:txBody>
      </p:sp>
      <p:sp>
        <p:nvSpPr>
          <p:cNvPr id="7" name="Text Placeholder 6">
            <a:extLst>
              <a:ext uri="{FF2B5EF4-FFF2-40B4-BE49-F238E27FC236}">
                <a16:creationId xmlns:a16="http://schemas.microsoft.com/office/drawing/2014/main" id="{4D1E2711-59C9-4774-AD8E-07B8CCE7190B}"/>
              </a:ext>
            </a:extLst>
          </p:cNvPr>
          <p:cNvSpPr>
            <a:spLocks noGrp="1"/>
          </p:cNvSpPr>
          <p:nvPr>
            <p:ph type="body" sz="quarter" idx="16"/>
          </p:nvPr>
        </p:nvSpPr>
        <p:spPr>
          <a:xfrm>
            <a:off x="1711049" y="2740280"/>
            <a:ext cx="4224162" cy="1009650"/>
          </a:xfrm>
        </p:spPr>
        <p:txBody>
          <a:bodyPr vert="horz" lIns="91440" tIns="45720" rIns="91440" bIns="45720" rtlCol="0" anchor="t">
            <a:noAutofit/>
          </a:bodyPr>
          <a:lstStyle/>
          <a:p>
            <a:r>
              <a:rPr lang="en-US" sz="1600" b="1" u="sng"/>
              <a:t>104%</a:t>
            </a:r>
            <a:r>
              <a:rPr lang="en-US" b="1"/>
              <a:t> </a:t>
            </a:r>
            <a:r>
              <a:rPr lang="en-US" b="1" u="sng"/>
              <a:t>Undergrounding of electric lines and/or equipment</a:t>
            </a:r>
          </a:p>
          <a:p>
            <a:r>
              <a:rPr lang="en-US" b="1"/>
              <a:t>Volume vs 2021 Goal:</a:t>
            </a:r>
            <a:r>
              <a:rPr lang="en-US"/>
              <a:t> 25.92 of 25 miles UG (104%)</a:t>
            </a:r>
            <a:endParaRPr lang="en-US" b="1"/>
          </a:p>
          <a:p>
            <a:r>
              <a:rPr lang="en-US" b="1"/>
              <a:t>Key Actions:</a:t>
            </a:r>
            <a:r>
              <a:rPr lang="en-US"/>
              <a:t> Program achieved 2021 target.</a:t>
            </a:r>
            <a:endParaRPr lang="en-US">
              <a:highlight>
                <a:srgbClr val="FFFF00"/>
              </a:highlight>
              <a:cs typeface="Calibri"/>
            </a:endParaRPr>
          </a:p>
        </p:txBody>
      </p:sp>
      <p:sp>
        <p:nvSpPr>
          <p:cNvPr id="8" name="Text Placeholder 7">
            <a:extLst>
              <a:ext uri="{FF2B5EF4-FFF2-40B4-BE49-F238E27FC236}">
                <a16:creationId xmlns:a16="http://schemas.microsoft.com/office/drawing/2014/main" id="{6464B611-38C2-42E8-AEEA-D11D35861C2B}"/>
              </a:ext>
            </a:extLst>
          </p:cNvPr>
          <p:cNvSpPr>
            <a:spLocks noGrp="1"/>
          </p:cNvSpPr>
          <p:nvPr>
            <p:ph type="body" sz="quarter" idx="17"/>
          </p:nvPr>
        </p:nvSpPr>
        <p:spPr>
          <a:solidFill>
            <a:srgbClr val="CC66FF"/>
          </a:solidFill>
        </p:spPr>
        <p:txBody>
          <a:bodyPr vert="horz" lIns="45720" tIns="45720" rIns="45720" bIns="45720" rtlCol="0" anchor="t">
            <a:noAutofit/>
          </a:bodyPr>
          <a:lstStyle/>
          <a:p>
            <a:r>
              <a:rPr lang="en-US"/>
              <a:t>7.3.3.17.2</a:t>
            </a:r>
          </a:p>
        </p:txBody>
      </p:sp>
      <p:sp>
        <p:nvSpPr>
          <p:cNvPr id="9" name="Text Placeholder 8">
            <a:extLst>
              <a:ext uri="{FF2B5EF4-FFF2-40B4-BE49-F238E27FC236}">
                <a16:creationId xmlns:a16="http://schemas.microsoft.com/office/drawing/2014/main" id="{1288966A-DB19-462F-A370-D76F44BB5D7B}"/>
              </a:ext>
            </a:extLst>
          </p:cNvPr>
          <p:cNvSpPr>
            <a:spLocks noGrp="1"/>
          </p:cNvSpPr>
          <p:nvPr>
            <p:ph type="body" sz="quarter" idx="18"/>
          </p:nvPr>
        </p:nvSpPr>
        <p:spPr/>
        <p:txBody>
          <a:bodyPr vert="horz" lIns="91440" tIns="45720" rIns="91440" bIns="45720" rtlCol="0" anchor="t">
            <a:noAutofit/>
          </a:bodyPr>
          <a:lstStyle/>
          <a:p>
            <a:r>
              <a:rPr lang="en-US" sz="1600" b="1" u="sng"/>
              <a:t>100%</a:t>
            </a:r>
            <a:r>
              <a:rPr lang="en-US" b="1"/>
              <a:t> </a:t>
            </a:r>
            <a:r>
              <a:rPr lang="en-US" b="1" u="sng"/>
              <a:t>Transmission overhead system hardening</a:t>
            </a:r>
          </a:p>
          <a:p>
            <a:r>
              <a:rPr lang="en-US" b="1"/>
              <a:t>Volume vs 2021 Goal:</a:t>
            </a:r>
            <a:r>
              <a:rPr lang="en-US"/>
              <a:t> 6.7 of 6.7 miles OH (100%), 3.4 of 2.7 miles DUB (125%)</a:t>
            </a:r>
            <a:endParaRPr lang="en-US" b="1">
              <a:cs typeface="Calibri" panose="020F0502020204030204"/>
            </a:endParaRPr>
          </a:p>
          <a:p>
            <a:r>
              <a:rPr lang="en-US" b="1"/>
              <a:t>Key Actions:</a:t>
            </a:r>
            <a:r>
              <a:rPr lang="en-US"/>
              <a:t> </a:t>
            </a:r>
            <a:r>
              <a:rPr lang="en-US">
                <a:ea typeface="+mn-lt"/>
                <a:cs typeface="+mn-lt"/>
              </a:rPr>
              <a:t>Program achieved 2021 target.</a:t>
            </a:r>
          </a:p>
        </p:txBody>
      </p:sp>
      <p:sp>
        <p:nvSpPr>
          <p:cNvPr id="10" name="Text Placeholder 9">
            <a:extLst>
              <a:ext uri="{FF2B5EF4-FFF2-40B4-BE49-F238E27FC236}">
                <a16:creationId xmlns:a16="http://schemas.microsoft.com/office/drawing/2014/main" id="{27927A86-7DB4-4564-82DC-3B99FA0F0ABB}"/>
              </a:ext>
            </a:extLst>
          </p:cNvPr>
          <p:cNvSpPr>
            <a:spLocks noGrp="1"/>
          </p:cNvSpPr>
          <p:nvPr>
            <p:ph type="body" sz="quarter" idx="19"/>
          </p:nvPr>
        </p:nvSpPr>
        <p:spPr>
          <a:solidFill>
            <a:srgbClr val="CC66FF"/>
          </a:solidFill>
        </p:spPr>
        <p:txBody>
          <a:bodyPr vert="horz" lIns="45720" tIns="45720" rIns="45720" bIns="45720" rtlCol="0" anchor="t">
            <a:noAutofit/>
          </a:bodyPr>
          <a:lstStyle/>
          <a:p>
            <a:r>
              <a:rPr lang="en-US"/>
              <a:t>7.3.3.18.1</a:t>
            </a:r>
          </a:p>
          <a:p>
            <a:pPr>
              <a:lnSpc>
                <a:spcPct val="70000"/>
              </a:lnSpc>
              <a:spcBef>
                <a:spcPts val="600"/>
              </a:spcBef>
            </a:pPr>
            <a:r>
              <a:rPr lang="en-US" sz="4400"/>
              <a:t>10</a:t>
            </a:r>
          </a:p>
          <a:p>
            <a:pPr>
              <a:lnSpc>
                <a:spcPct val="80000"/>
              </a:lnSpc>
              <a:spcBef>
                <a:spcPts val="0"/>
              </a:spcBef>
            </a:pPr>
            <a:r>
              <a:rPr lang="en-US" b="0"/>
              <a:t> Base stations</a:t>
            </a:r>
            <a:endParaRPr lang="en-US" b="0">
              <a:cs typeface="Calibri"/>
            </a:endParaRPr>
          </a:p>
          <a:p>
            <a:endParaRPr lang="en-US"/>
          </a:p>
        </p:txBody>
      </p:sp>
      <p:sp>
        <p:nvSpPr>
          <p:cNvPr id="11" name="Text Placeholder 10">
            <a:extLst>
              <a:ext uri="{FF2B5EF4-FFF2-40B4-BE49-F238E27FC236}">
                <a16:creationId xmlns:a16="http://schemas.microsoft.com/office/drawing/2014/main" id="{0BFC3895-D9B4-4983-B379-0345246C050E}"/>
              </a:ext>
            </a:extLst>
          </p:cNvPr>
          <p:cNvSpPr>
            <a:spLocks noGrp="1"/>
          </p:cNvSpPr>
          <p:nvPr>
            <p:ph type="body" sz="quarter" idx="20"/>
          </p:nvPr>
        </p:nvSpPr>
        <p:spPr>
          <a:xfrm>
            <a:off x="1711049" y="5084735"/>
            <a:ext cx="4224162" cy="1009650"/>
          </a:xfrm>
        </p:spPr>
        <p:txBody>
          <a:bodyPr vert="horz" lIns="91440" tIns="45720" rIns="91440" bIns="45720" rtlCol="0" anchor="t">
            <a:noAutofit/>
          </a:bodyPr>
          <a:lstStyle/>
          <a:p>
            <a:r>
              <a:rPr lang="en-US" sz="1600" b="1" u="sng"/>
              <a:t>100%</a:t>
            </a:r>
            <a:r>
              <a:rPr lang="en-US" b="1"/>
              <a:t> </a:t>
            </a:r>
            <a:r>
              <a:rPr lang="en-US" b="1" u="sng"/>
              <a:t>Distribution communications reliability improvements</a:t>
            </a:r>
          </a:p>
          <a:p>
            <a:r>
              <a:rPr lang="en-US" b="1"/>
              <a:t>Volume vs 2021 Goal:</a:t>
            </a:r>
            <a:r>
              <a:rPr lang="en-US"/>
              <a:t> 10 of 10 base stations (100%)</a:t>
            </a:r>
            <a:endParaRPr lang="en-US" b="1"/>
          </a:p>
          <a:p>
            <a:r>
              <a:rPr lang="en-US" b="1"/>
              <a:t>Key Actions:</a:t>
            </a:r>
            <a:r>
              <a:rPr lang="en-US"/>
              <a:t> Program achieved 2021 target.  </a:t>
            </a:r>
            <a:r>
              <a:rPr lang="en-US">
                <a:ea typeface="+mn-lt"/>
                <a:cs typeface="+mn-lt"/>
              </a:rPr>
              <a:t> </a:t>
            </a:r>
            <a:endParaRPr lang="en-US"/>
          </a:p>
        </p:txBody>
      </p:sp>
      <p:sp>
        <p:nvSpPr>
          <p:cNvPr id="12" name="Text Placeholder 11">
            <a:extLst>
              <a:ext uri="{FF2B5EF4-FFF2-40B4-BE49-F238E27FC236}">
                <a16:creationId xmlns:a16="http://schemas.microsoft.com/office/drawing/2014/main" id="{02A108A2-17FB-47C4-943B-83D535786F45}"/>
              </a:ext>
            </a:extLst>
          </p:cNvPr>
          <p:cNvSpPr>
            <a:spLocks noGrp="1"/>
          </p:cNvSpPr>
          <p:nvPr>
            <p:ph type="body" sz="quarter" idx="21"/>
          </p:nvPr>
        </p:nvSpPr>
        <p:spPr>
          <a:solidFill>
            <a:srgbClr val="5B9BD5"/>
          </a:solidFill>
        </p:spPr>
        <p:txBody>
          <a:bodyPr vert="horz" lIns="45720" tIns="45720" rIns="45720" bIns="45720" rtlCol="0" anchor="t">
            <a:noAutofit/>
          </a:bodyPr>
          <a:lstStyle/>
          <a:p>
            <a:r>
              <a:rPr lang="en-US"/>
              <a:t>7.3.3.11.3</a:t>
            </a:r>
          </a:p>
          <a:p>
            <a:pPr lvl="0">
              <a:lnSpc>
                <a:spcPct val="70000"/>
              </a:lnSpc>
              <a:spcBef>
                <a:spcPts val="600"/>
              </a:spcBef>
            </a:pPr>
            <a:r>
              <a:rPr lang="en-US" sz="4400">
                <a:cs typeface="Calibri"/>
              </a:rPr>
              <a:t>735</a:t>
            </a:r>
          </a:p>
          <a:p>
            <a:pPr>
              <a:lnSpc>
                <a:spcPct val="80000"/>
              </a:lnSpc>
              <a:spcBef>
                <a:spcPts val="0"/>
              </a:spcBef>
            </a:pPr>
            <a:r>
              <a:rPr lang="en-US" b="0"/>
              <a:t> Generators</a:t>
            </a:r>
            <a:endParaRPr lang="en-US"/>
          </a:p>
        </p:txBody>
      </p:sp>
      <p:sp>
        <p:nvSpPr>
          <p:cNvPr id="13" name="Text Placeholder 12">
            <a:extLst>
              <a:ext uri="{FF2B5EF4-FFF2-40B4-BE49-F238E27FC236}">
                <a16:creationId xmlns:a16="http://schemas.microsoft.com/office/drawing/2014/main" id="{B1F50C0D-DA1D-443A-BCFB-6FAA4F53597F}"/>
              </a:ext>
            </a:extLst>
          </p:cNvPr>
          <p:cNvSpPr>
            <a:spLocks noGrp="1"/>
          </p:cNvSpPr>
          <p:nvPr>
            <p:ph type="body" sz="quarter" idx="22"/>
          </p:nvPr>
        </p:nvSpPr>
        <p:spPr>
          <a:xfrm>
            <a:off x="7715425" y="1517431"/>
            <a:ext cx="4224162" cy="1009650"/>
          </a:xfrm>
        </p:spPr>
        <p:txBody>
          <a:bodyPr vert="horz" lIns="91440" tIns="45720" rIns="91440" bIns="45720" rtlCol="0" anchor="t">
            <a:noAutofit/>
          </a:bodyPr>
          <a:lstStyle/>
          <a:p>
            <a:r>
              <a:rPr lang="en-US" sz="1600" b="1" u="sng"/>
              <a:t>123%</a:t>
            </a:r>
            <a:r>
              <a:rPr lang="en-US" b="1"/>
              <a:t> </a:t>
            </a:r>
            <a:r>
              <a:rPr lang="en-US" b="1" u="sng"/>
              <a:t>Resiliency assistance programs</a:t>
            </a:r>
          </a:p>
          <a:p>
            <a:r>
              <a:rPr lang="en-US" b="1"/>
              <a:t>Volume vs 2021 Goal: </a:t>
            </a:r>
            <a:r>
              <a:rPr lang="en-US"/>
              <a:t>735 of 600 generators (123%)</a:t>
            </a:r>
            <a:endParaRPr lang="en-US">
              <a:cs typeface="Calibri"/>
            </a:endParaRPr>
          </a:p>
          <a:p>
            <a:r>
              <a:rPr lang="en-US" b="1"/>
              <a:t>Key Actions:</a:t>
            </a:r>
            <a:r>
              <a:rPr lang="en-US"/>
              <a:t>  </a:t>
            </a:r>
            <a:r>
              <a:rPr lang="en-US">
                <a:ea typeface="+mn-lt"/>
                <a:cs typeface="+mn-lt"/>
              </a:rPr>
              <a:t>Program ahead of 2021 Change Order target.</a:t>
            </a:r>
            <a:endParaRPr lang="en-US">
              <a:cs typeface="Calibri"/>
            </a:endParaRPr>
          </a:p>
          <a:p>
            <a:endParaRPr lang="en-US">
              <a:cs typeface="Calibri"/>
            </a:endParaRPr>
          </a:p>
        </p:txBody>
      </p:sp>
      <p:sp>
        <p:nvSpPr>
          <p:cNvPr id="14" name="Text Placeholder 13">
            <a:extLst>
              <a:ext uri="{FF2B5EF4-FFF2-40B4-BE49-F238E27FC236}">
                <a16:creationId xmlns:a16="http://schemas.microsoft.com/office/drawing/2014/main" id="{7687199B-4E72-4368-BA09-0F68BAFC662B}"/>
              </a:ext>
            </a:extLst>
          </p:cNvPr>
          <p:cNvSpPr>
            <a:spLocks noGrp="1"/>
          </p:cNvSpPr>
          <p:nvPr>
            <p:ph type="body" sz="quarter" idx="23"/>
          </p:nvPr>
        </p:nvSpPr>
        <p:spPr>
          <a:solidFill>
            <a:srgbClr val="CC66FF"/>
          </a:solidFill>
        </p:spPr>
        <p:txBody>
          <a:bodyPr vert="horz" lIns="45720" tIns="45720" rIns="45720" bIns="45720" rtlCol="0" anchor="t">
            <a:noAutofit/>
          </a:bodyPr>
          <a:lstStyle/>
          <a:p>
            <a:r>
              <a:rPr lang="en-US"/>
              <a:t>7.3.3.17.1</a:t>
            </a:r>
          </a:p>
          <a:p>
            <a:pPr>
              <a:lnSpc>
                <a:spcPct val="70000"/>
              </a:lnSpc>
              <a:spcBef>
                <a:spcPts val="600"/>
              </a:spcBef>
            </a:pPr>
            <a:r>
              <a:rPr lang="en-US" sz="4400"/>
              <a:t>100</a:t>
            </a:r>
          </a:p>
          <a:p>
            <a:pPr>
              <a:spcBef>
                <a:spcPts val="0"/>
              </a:spcBef>
            </a:pPr>
            <a:r>
              <a:rPr lang="en-US" b="0"/>
              <a:t>Miles hardened</a:t>
            </a:r>
            <a:endParaRPr lang="en-US" sz="1100" b="0"/>
          </a:p>
          <a:p>
            <a:endParaRPr lang="en-US"/>
          </a:p>
        </p:txBody>
      </p:sp>
      <p:sp>
        <p:nvSpPr>
          <p:cNvPr id="15" name="Text Placeholder 14">
            <a:extLst>
              <a:ext uri="{FF2B5EF4-FFF2-40B4-BE49-F238E27FC236}">
                <a16:creationId xmlns:a16="http://schemas.microsoft.com/office/drawing/2014/main" id="{02BDF741-41E8-44C0-941C-4BC3C28BFACD}"/>
              </a:ext>
            </a:extLst>
          </p:cNvPr>
          <p:cNvSpPr>
            <a:spLocks noGrp="1"/>
          </p:cNvSpPr>
          <p:nvPr>
            <p:ph type="body" sz="quarter" idx="24"/>
          </p:nvPr>
        </p:nvSpPr>
        <p:spPr>
          <a:xfrm>
            <a:off x="7715425" y="2818189"/>
            <a:ext cx="4224162" cy="1009650"/>
          </a:xfrm>
        </p:spPr>
        <p:txBody>
          <a:bodyPr vert="horz" lIns="91440" tIns="45720" rIns="91440" bIns="45720" rtlCol="0" anchor="t">
            <a:noAutofit/>
          </a:bodyPr>
          <a:lstStyle/>
          <a:p>
            <a:r>
              <a:rPr lang="en-US" sz="1600" b="1" u="sng"/>
              <a:t>100%</a:t>
            </a:r>
            <a:r>
              <a:rPr lang="en-US" b="1"/>
              <a:t> </a:t>
            </a:r>
            <a:r>
              <a:rPr lang="en-US" b="1" u="sng"/>
              <a:t>Distribution overhead system hardening</a:t>
            </a:r>
          </a:p>
          <a:p>
            <a:r>
              <a:rPr lang="en-US" b="1"/>
              <a:t>Volume vs 2021 Goal:</a:t>
            </a:r>
            <a:r>
              <a:rPr lang="en-US"/>
              <a:t> 100 of 100 miles hardened (100%)</a:t>
            </a:r>
            <a:endParaRPr lang="en-US" b="1"/>
          </a:p>
          <a:p>
            <a:r>
              <a:rPr lang="en-US" b="1"/>
              <a:t>Key Actions:</a:t>
            </a:r>
            <a:r>
              <a:rPr lang="en-US"/>
              <a:t> Program achieved 2021 target.</a:t>
            </a:r>
            <a:endParaRPr lang="en-US">
              <a:cs typeface="Calibri"/>
            </a:endParaRPr>
          </a:p>
        </p:txBody>
      </p:sp>
      <p:sp>
        <p:nvSpPr>
          <p:cNvPr id="16" name="Text Placeholder 15">
            <a:extLst>
              <a:ext uri="{FF2B5EF4-FFF2-40B4-BE49-F238E27FC236}">
                <a16:creationId xmlns:a16="http://schemas.microsoft.com/office/drawing/2014/main" id="{A9E40C4F-36B9-4781-B98A-3D88AE9223FF}"/>
              </a:ext>
            </a:extLst>
          </p:cNvPr>
          <p:cNvSpPr>
            <a:spLocks noGrp="1"/>
          </p:cNvSpPr>
          <p:nvPr>
            <p:ph type="body" sz="quarter" idx="25"/>
          </p:nvPr>
        </p:nvSpPr>
        <p:spPr>
          <a:solidFill>
            <a:srgbClr val="CC66FF"/>
          </a:solidFill>
        </p:spPr>
        <p:txBody>
          <a:bodyPr vert="horz" lIns="45720" tIns="45720" rIns="45720" bIns="45720" rtlCol="0" anchor="t">
            <a:noAutofit/>
          </a:bodyPr>
          <a:lstStyle/>
          <a:p>
            <a:r>
              <a:rPr lang="en-US"/>
              <a:t>7.3.3.9</a:t>
            </a:r>
          </a:p>
          <a:p>
            <a:pPr>
              <a:lnSpc>
                <a:spcPct val="70000"/>
              </a:lnSpc>
              <a:spcBef>
                <a:spcPts val="600"/>
              </a:spcBef>
            </a:pPr>
            <a:r>
              <a:rPr lang="en-US" sz="4400"/>
              <a:t>6.9</a:t>
            </a:r>
          </a:p>
          <a:p>
            <a:pPr>
              <a:spcBef>
                <a:spcPts val="0"/>
              </a:spcBef>
            </a:pPr>
            <a:r>
              <a:rPr lang="en-US" sz="1000" b="0"/>
              <a:t>Miles Distribution OH</a:t>
            </a:r>
            <a:endParaRPr lang="en-US" sz="1000" b="0">
              <a:cs typeface="Calibri"/>
            </a:endParaRPr>
          </a:p>
          <a:p>
            <a:endParaRPr lang="en-US"/>
          </a:p>
        </p:txBody>
      </p:sp>
      <p:sp>
        <p:nvSpPr>
          <p:cNvPr id="17" name="Text Placeholder 16">
            <a:extLst>
              <a:ext uri="{FF2B5EF4-FFF2-40B4-BE49-F238E27FC236}">
                <a16:creationId xmlns:a16="http://schemas.microsoft.com/office/drawing/2014/main" id="{37D2FA60-317B-4DDB-9999-CD0C1AB7DAFF}"/>
              </a:ext>
            </a:extLst>
          </p:cNvPr>
          <p:cNvSpPr>
            <a:spLocks noGrp="1"/>
          </p:cNvSpPr>
          <p:nvPr>
            <p:ph type="body" sz="quarter" idx="26"/>
          </p:nvPr>
        </p:nvSpPr>
        <p:spPr>
          <a:xfrm>
            <a:off x="7715425" y="3891438"/>
            <a:ext cx="4224162" cy="1283493"/>
          </a:xfrm>
        </p:spPr>
        <p:txBody>
          <a:bodyPr vert="horz" lIns="91440" tIns="45720" rIns="91440" bIns="45720" rtlCol="0" anchor="t">
            <a:noAutofit/>
          </a:bodyPr>
          <a:lstStyle/>
          <a:p>
            <a:r>
              <a:rPr lang="en-US" sz="1600" b="1" u="sng"/>
              <a:t>100%</a:t>
            </a:r>
            <a:r>
              <a:rPr lang="en-US" b="1"/>
              <a:t> </a:t>
            </a:r>
            <a:r>
              <a:rPr lang="en-US" b="1" u="sng"/>
              <a:t>Cleveland National Forest distribution and transmission system hardening</a:t>
            </a:r>
          </a:p>
          <a:p>
            <a:r>
              <a:rPr lang="en-US" sz="1150" b="1"/>
              <a:t>Volume vs 2021 Goal: </a:t>
            </a:r>
            <a:r>
              <a:rPr lang="en-US" sz="1150"/>
              <a:t>6.9 of 7 miles hardened (100%)</a:t>
            </a:r>
            <a:endParaRPr lang="en-US" sz="1150">
              <a:ea typeface="+mn-lt"/>
              <a:cs typeface="+mn-lt"/>
            </a:endParaRPr>
          </a:p>
          <a:p>
            <a:r>
              <a:rPr lang="en-US" sz="1150" b="1"/>
              <a:t>Key Actions: </a:t>
            </a:r>
            <a:r>
              <a:rPr lang="en-US" sz="1150"/>
              <a:t> Program achieved 2021 target. </a:t>
            </a:r>
            <a:endParaRPr lang="en-US"/>
          </a:p>
        </p:txBody>
      </p:sp>
      <p:sp>
        <p:nvSpPr>
          <p:cNvPr id="18" name="Text Placeholder 17">
            <a:extLst>
              <a:ext uri="{FF2B5EF4-FFF2-40B4-BE49-F238E27FC236}">
                <a16:creationId xmlns:a16="http://schemas.microsoft.com/office/drawing/2014/main" id="{65338BEF-C7E2-4DE0-B32D-8848AA2C7D25}"/>
              </a:ext>
            </a:extLst>
          </p:cNvPr>
          <p:cNvSpPr>
            <a:spLocks noGrp="1"/>
          </p:cNvSpPr>
          <p:nvPr>
            <p:ph type="body" sz="quarter" idx="27"/>
          </p:nvPr>
        </p:nvSpPr>
        <p:spPr>
          <a:solidFill>
            <a:srgbClr val="5B9BD5"/>
          </a:solidFill>
        </p:spPr>
        <p:txBody>
          <a:bodyPr vert="horz" lIns="45720" tIns="45720" rIns="45720" bIns="45720" rtlCol="0" anchor="t">
            <a:noAutofit/>
          </a:bodyPr>
          <a:lstStyle/>
          <a:p>
            <a:r>
              <a:rPr lang="en-US"/>
              <a:t>7.3.3.18.2</a:t>
            </a:r>
          </a:p>
          <a:p>
            <a:pPr lvl="0">
              <a:lnSpc>
                <a:spcPct val="70000"/>
              </a:lnSpc>
              <a:spcBef>
                <a:spcPts val="600"/>
              </a:spcBef>
            </a:pPr>
            <a:r>
              <a:rPr lang="en-US" sz="4000"/>
              <a:t>1,789</a:t>
            </a:r>
          </a:p>
          <a:p>
            <a:pPr>
              <a:spcBef>
                <a:spcPts val="0"/>
              </a:spcBef>
            </a:pPr>
            <a:r>
              <a:rPr lang="en-US" b="0"/>
              <a:t> </a:t>
            </a:r>
            <a:r>
              <a:rPr lang="en-US" sz="1200" b="0"/>
              <a:t>Lightning arrestors</a:t>
            </a:r>
            <a:endParaRPr lang="en-US" sz="1100" b="0"/>
          </a:p>
          <a:p>
            <a:endParaRPr lang="en-US"/>
          </a:p>
        </p:txBody>
      </p:sp>
      <p:sp>
        <p:nvSpPr>
          <p:cNvPr id="19" name="Text Placeholder 18">
            <a:extLst>
              <a:ext uri="{FF2B5EF4-FFF2-40B4-BE49-F238E27FC236}">
                <a16:creationId xmlns:a16="http://schemas.microsoft.com/office/drawing/2014/main" id="{2C0C56E4-308C-40A3-8FA2-91427FDA7AA0}"/>
              </a:ext>
            </a:extLst>
          </p:cNvPr>
          <p:cNvSpPr>
            <a:spLocks noGrp="1"/>
          </p:cNvSpPr>
          <p:nvPr>
            <p:ph type="body" sz="quarter" idx="28"/>
          </p:nvPr>
        </p:nvSpPr>
        <p:spPr>
          <a:xfrm>
            <a:off x="7715424" y="5135102"/>
            <a:ext cx="4297609" cy="1009650"/>
          </a:xfrm>
        </p:spPr>
        <p:txBody>
          <a:bodyPr vert="horz" lIns="91440" tIns="45720" rIns="91440" bIns="45720" rtlCol="0" anchor="t">
            <a:noAutofit/>
          </a:bodyPr>
          <a:lstStyle/>
          <a:p>
            <a:r>
              <a:rPr lang="en-US" sz="1600" b="1" u="sng"/>
              <a:t>128%</a:t>
            </a:r>
            <a:r>
              <a:rPr lang="en-US" b="1"/>
              <a:t> </a:t>
            </a:r>
            <a:r>
              <a:rPr lang="en-US" b="1" u="sng"/>
              <a:t>Lightning arrestor removal and replacement</a:t>
            </a:r>
          </a:p>
          <a:p>
            <a:r>
              <a:rPr lang="en-US" b="1"/>
              <a:t>Volume vs 2021 Goal:</a:t>
            </a:r>
            <a:r>
              <a:rPr lang="en-US"/>
              <a:t> 1,789 of 1,400 lightning arrestors replaced (128%)</a:t>
            </a:r>
            <a:endParaRPr lang="en-US" b="1">
              <a:cs typeface="Calibri" panose="020F0502020204030204"/>
            </a:endParaRPr>
          </a:p>
          <a:p>
            <a:r>
              <a:rPr lang="en-US" b="1"/>
              <a:t>Key Actions:</a:t>
            </a:r>
            <a:r>
              <a:rPr lang="en-US"/>
              <a:t> Program exceeds 2021target.</a:t>
            </a:r>
            <a:endParaRPr lang="en-US">
              <a:cs typeface="Calibri"/>
            </a:endParaRPr>
          </a:p>
        </p:txBody>
      </p:sp>
      <p:sp>
        <p:nvSpPr>
          <p:cNvPr id="20" name="Text Placeholder 19">
            <a:extLst>
              <a:ext uri="{FF2B5EF4-FFF2-40B4-BE49-F238E27FC236}">
                <a16:creationId xmlns:a16="http://schemas.microsoft.com/office/drawing/2014/main" id="{C16AAC6D-90E7-47D5-B003-61037B3759AF}"/>
              </a:ext>
            </a:extLst>
          </p:cNvPr>
          <p:cNvSpPr>
            <a:spLocks noGrp="1"/>
          </p:cNvSpPr>
          <p:nvPr>
            <p:ph type="body" sz="quarter" idx="29"/>
          </p:nvPr>
        </p:nvSpPr>
        <p:spPr/>
        <p:txBody>
          <a:bodyPr>
            <a:normAutofit fontScale="92500" lnSpcReduction="10000"/>
          </a:bodyPr>
          <a:lstStyle/>
          <a:p>
            <a:r>
              <a:rPr lang="en-US"/>
              <a:t>7.3.3 – Grid Design and System Hardening (2 of 2)</a:t>
            </a:r>
          </a:p>
        </p:txBody>
      </p:sp>
      <p:sp>
        <p:nvSpPr>
          <p:cNvPr id="22" name="Rectangle 21">
            <a:extLst>
              <a:ext uri="{FF2B5EF4-FFF2-40B4-BE49-F238E27FC236}">
                <a16:creationId xmlns:a16="http://schemas.microsoft.com/office/drawing/2014/main" id="{0877FB39-C53E-4FD1-B5B5-085DB8ACB023}"/>
              </a:ext>
            </a:extLst>
          </p:cNvPr>
          <p:cNvSpPr/>
          <p:nvPr/>
        </p:nvSpPr>
        <p:spPr>
          <a:xfrm>
            <a:off x="347891" y="4589679"/>
            <a:ext cx="1144986" cy="332722"/>
          </a:xfrm>
          <a:prstGeom prst="rect">
            <a:avLst/>
          </a:prstGeom>
          <a:solidFill>
            <a:srgbClr val="5B9BD5"/>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sz="1400" b="1">
                <a:solidFill>
                  <a:prstClr val="black"/>
                </a:solidFill>
              </a:rPr>
              <a:t>3.4 </a:t>
            </a:r>
            <a:r>
              <a:rPr lang="en-US" sz="1400">
                <a:solidFill>
                  <a:schemeClr val="tx1"/>
                </a:solidFill>
              </a:rPr>
              <a:t>DUB</a:t>
            </a:r>
            <a:endParaRPr lang="en-US" sz="1100">
              <a:solidFill>
                <a:schemeClr val="tx1"/>
              </a:solidFill>
            </a:endParaRPr>
          </a:p>
        </p:txBody>
      </p:sp>
      <p:sp>
        <p:nvSpPr>
          <p:cNvPr id="23" name="Rectangle 22">
            <a:extLst>
              <a:ext uri="{FF2B5EF4-FFF2-40B4-BE49-F238E27FC236}">
                <a16:creationId xmlns:a16="http://schemas.microsoft.com/office/drawing/2014/main" id="{19F4B62E-A918-4A28-A8B9-BDAACAD235DE}"/>
              </a:ext>
            </a:extLst>
          </p:cNvPr>
          <p:cNvSpPr/>
          <p:nvPr/>
        </p:nvSpPr>
        <p:spPr>
          <a:xfrm>
            <a:off x="347890" y="4198003"/>
            <a:ext cx="1143009" cy="332722"/>
          </a:xfrm>
          <a:prstGeom prst="rect">
            <a:avLst/>
          </a:prstGeom>
          <a:solidFill>
            <a:srgbClr val="CC66FF"/>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algn="ctr"/>
            <a:r>
              <a:rPr lang="en-US" b="1">
                <a:solidFill>
                  <a:schemeClr val="tx1">
                    <a:lumMod val="95000"/>
                    <a:lumOff val="5000"/>
                  </a:schemeClr>
                </a:solidFill>
              </a:rPr>
              <a:t>6.7 </a:t>
            </a:r>
            <a:r>
              <a:rPr lang="en-US" sz="1400">
                <a:solidFill>
                  <a:schemeClr val="tx1">
                    <a:lumMod val="95000"/>
                    <a:lumOff val="5000"/>
                  </a:schemeClr>
                </a:solidFill>
              </a:rPr>
              <a:t>OH</a:t>
            </a:r>
            <a:endParaRPr lang="en-US" sz="1400">
              <a:solidFill>
                <a:schemeClr val="tx1">
                  <a:lumMod val="95000"/>
                  <a:lumOff val="5000"/>
                </a:schemeClr>
              </a:solidFill>
              <a:cs typeface="Calibri"/>
            </a:endParaRPr>
          </a:p>
        </p:txBody>
      </p:sp>
    </p:spTree>
    <p:extLst>
      <p:ext uri="{BB962C8B-B14F-4D97-AF65-F5344CB8AC3E}">
        <p14:creationId xmlns:p14="http://schemas.microsoft.com/office/powerpoint/2010/main" val="7258692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189A5-0F24-4039-97BB-86B0CA7DE8B7}"/>
              </a:ext>
            </a:extLst>
          </p:cNvPr>
          <p:cNvSpPr>
            <a:spLocks noGrp="1"/>
          </p:cNvSpPr>
          <p:nvPr>
            <p:ph type="title"/>
          </p:nvPr>
        </p:nvSpPr>
        <p:spPr/>
        <p:txBody>
          <a:bodyPr/>
          <a:lstStyle/>
          <a:p>
            <a:r>
              <a:rPr lang="en-US"/>
              <a:t>Q4 Activity Status vs 2021 Goals</a:t>
            </a:r>
          </a:p>
        </p:txBody>
      </p:sp>
      <p:sp>
        <p:nvSpPr>
          <p:cNvPr id="3" name="Slide Number Placeholder 2">
            <a:extLst>
              <a:ext uri="{FF2B5EF4-FFF2-40B4-BE49-F238E27FC236}">
                <a16:creationId xmlns:a16="http://schemas.microsoft.com/office/drawing/2014/main" id="{D95F4D20-3D93-4900-BD82-6BFF8BF4FD9B}"/>
              </a:ext>
            </a:extLst>
          </p:cNvPr>
          <p:cNvSpPr>
            <a:spLocks noGrp="1"/>
          </p:cNvSpPr>
          <p:nvPr>
            <p:ph type="sldNum" sz="quarter" idx="12"/>
          </p:nvPr>
        </p:nvSpPr>
        <p:spPr/>
        <p:txBody>
          <a:bodyPr/>
          <a:lstStyle/>
          <a:p>
            <a:fld id="{8325A51C-C961-430C-9B62-7862ED08019D}" type="slidenum">
              <a:rPr lang="en-US" smtClean="0"/>
              <a:t>6</a:t>
            </a:fld>
            <a:endParaRPr lang="en-US"/>
          </a:p>
        </p:txBody>
      </p:sp>
      <p:sp>
        <p:nvSpPr>
          <p:cNvPr id="4" name="Text Placeholder 3">
            <a:extLst>
              <a:ext uri="{FF2B5EF4-FFF2-40B4-BE49-F238E27FC236}">
                <a16:creationId xmlns:a16="http://schemas.microsoft.com/office/drawing/2014/main" id="{99C49FCF-12AB-4816-89CB-0A3200475DB8}"/>
              </a:ext>
            </a:extLst>
          </p:cNvPr>
          <p:cNvSpPr>
            <a:spLocks noGrp="1"/>
          </p:cNvSpPr>
          <p:nvPr>
            <p:ph type="body" sz="quarter" idx="13"/>
          </p:nvPr>
        </p:nvSpPr>
        <p:spPr>
          <a:solidFill>
            <a:srgbClr val="CC66FF"/>
          </a:solidFill>
        </p:spPr>
        <p:txBody>
          <a:bodyPr vert="horz" lIns="45720" tIns="45720" rIns="45720" bIns="45720" rtlCol="0" anchor="t">
            <a:noAutofit/>
          </a:bodyPr>
          <a:lstStyle/>
          <a:p>
            <a:r>
              <a:rPr lang="en-US"/>
              <a:t>7.3.4.1</a:t>
            </a:r>
          </a:p>
          <a:p>
            <a:pPr lvl="0">
              <a:lnSpc>
                <a:spcPct val="70000"/>
              </a:lnSpc>
              <a:spcBef>
                <a:spcPts val="800"/>
              </a:spcBef>
            </a:pPr>
            <a:r>
              <a:rPr lang="en-US" sz="3500"/>
              <a:t>22,354</a:t>
            </a:r>
            <a:endParaRPr lang="en-US" sz="3500">
              <a:cs typeface="Calibri"/>
            </a:endParaRPr>
          </a:p>
          <a:p>
            <a:pPr lvl="0">
              <a:lnSpc>
                <a:spcPct val="80000"/>
              </a:lnSpc>
              <a:spcBef>
                <a:spcPts val="0"/>
              </a:spcBef>
            </a:pPr>
            <a:r>
              <a:rPr lang="en-US" b="0"/>
              <a:t>Inspections</a:t>
            </a:r>
            <a:endParaRPr lang="en-US" sz="1100" b="0"/>
          </a:p>
        </p:txBody>
      </p:sp>
      <p:sp>
        <p:nvSpPr>
          <p:cNvPr id="5" name="Text Placeholder 4">
            <a:extLst>
              <a:ext uri="{FF2B5EF4-FFF2-40B4-BE49-F238E27FC236}">
                <a16:creationId xmlns:a16="http://schemas.microsoft.com/office/drawing/2014/main" id="{9C532F76-772D-4D77-8134-5358662E83A4}"/>
              </a:ext>
            </a:extLst>
          </p:cNvPr>
          <p:cNvSpPr>
            <a:spLocks noGrp="1"/>
          </p:cNvSpPr>
          <p:nvPr>
            <p:ph type="body" sz="quarter" idx="14"/>
          </p:nvPr>
        </p:nvSpPr>
        <p:spPr/>
        <p:txBody>
          <a:bodyPr vert="horz" lIns="91440" tIns="45720" rIns="91440" bIns="45720" rtlCol="0" anchor="t">
            <a:noAutofit/>
          </a:bodyPr>
          <a:lstStyle/>
          <a:p>
            <a:r>
              <a:rPr lang="en-US" sz="1600" b="1" u="sng"/>
              <a:t>100%</a:t>
            </a:r>
            <a:r>
              <a:rPr lang="en-US" b="1"/>
              <a:t> </a:t>
            </a:r>
            <a:r>
              <a:rPr lang="en-US" b="1" u="sng"/>
              <a:t>Detailed inspections of distribution electric lines and equipment</a:t>
            </a:r>
          </a:p>
          <a:p>
            <a:r>
              <a:rPr lang="en-US" b="1"/>
              <a:t>Volume vs 2021 Goal:</a:t>
            </a:r>
            <a:r>
              <a:rPr lang="en-US"/>
              <a:t> 22,354 of 22,269 inspections (100%)</a:t>
            </a:r>
            <a:endParaRPr lang="en-US" b="1"/>
          </a:p>
          <a:p>
            <a:r>
              <a:rPr lang="en-US" b="1"/>
              <a:t>Key Actions:</a:t>
            </a:r>
            <a:r>
              <a:rPr lang="en-US"/>
              <a:t> </a:t>
            </a:r>
            <a:r>
              <a:rPr lang="en-US">
                <a:ea typeface="+mn-lt"/>
                <a:cs typeface="+mn-lt"/>
              </a:rPr>
              <a:t>Program achieved 2021 target.  </a:t>
            </a:r>
          </a:p>
          <a:p>
            <a:endParaRPr lang="en-US"/>
          </a:p>
        </p:txBody>
      </p:sp>
      <p:sp>
        <p:nvSpPr>
          <p:cNvPr id="46" name="Text Placeholder 45">
            <a:extLst>
              <a:ext uri="{FF2B5EF4-FFF2-40B4-BE49-F238E27FC236}">
                <a16:creationId xmlns:a16="http://schemas.microsoft.com/office/drawing/2014/main" id="{5DF7AB93-3B4E-48FD-9204-1F07CC4CA8FA}"/>
              </a:ext>
            </a:extLst>
          </p:cNvPr>
          <p:cNvSpPr>
            <a:spLocks noGrp="1"/>
          </p:cNvSpPr>
          <p:nvPr>
            <p:ph type="body" sz="quarter" idx="16"/>
          </p:nvPr>
        </p:nvSpPr>
        <p:spPr/>
        <p:txBody>
          <a:bodyPr vert="horz" lIns="91440" tIns="45720" rIns="91440" bIns="45720" rtlCol="0" anchor="t">
            <a:noAutofit/>
          </a:bodyPr>
          <a:lstStyle/>
          <a:p>
            <a:r>
              <a:rPr lang="en-US" sz="1600" b="1" u="sng"/>
              <a:t>95%</a:t>
            </a:r>
            <a:r>
              <a:rPr lang="en-US" b="1"/>
              <a:t> </a:t>
            </a:r>
            <a:r>
              <a:rPr lang="en-US" b="1" u="sng"/>
              <a:t>Infrared inspections of distribution electric lines and equipment</a:t>
            </a:r>
          </a:p>
          <a:p>
            <a:r>
              <a:rPr lang="en-US" b="1"/>
              <a:t>Volume vs 2021 Goal:</a:t>
            </a:r>
            <a:r>
              <a:rPr lang="en-US"/>
              <a:t> 17,068 of 18,000 inspections (95%)</a:t>
            </a:r>
            <a:endParaRPr lang="en-US" b="1"/>
          </a:p>
          <a:p>
            <a:r>
              <a:rPr lang="en-US" b="1"/>
              <a:t>Key Actions:  </a:t>
            </a:r>
            <a:r>
              <a:rPr lang="en-US"/>
              <a:t>Program achieved 2021 target.  </a:t>
            </a:r>
            <a:endParaRPr lang="en-US">
              <a:highlight>
                <a:srgbClr val="FFFF00"/>
              </a:highlight>
            </a:endParaRPr>
          </a:p>
          <a:p>
            <a:endParaRPr lang="en-US"/>
          </a:p>
        </p:txBody>
      </p:sp>
      <p:sp>
        <p:nvSpPr>
          <p:cNvPr id="48" name="Text Placeholder 47">
            <a:extLst>
              <a:ext uri="{FF2B5EF4-FFF2-40B4-BE49-F238E27FC236}">
                <a16:creationId xmlns:a16="http://schemas.microsoft.com/office/drawing/2014/main" id="{F0C60808-AB76-44CA-A62E-B934E6F3E9BE}"/>
              </a:ext>
            </a:extLst>
          </p:cNvPr>
          <p:cNvSpPr>
            <a:spLocks noGrp="1"/>
          </p:cNvSpPr>
          <p:nvPr>
            <p:ph type="body" sz="quarter" idx="18"/>
          </p:nvPr>
        </p:nvSpPr>
        <p:spPr>
          <a:xfrm>
            <a:off x="7714976" y="3994279"/>
            <a:ext cx="4224162" cy="1009650"/>
          </a:xfrm>
        </p:spPr>
        <p:txBody>
          <a:bodyPr vert="horz" lIns="91440" tIns="45720" rIns="91440" bIns="45720" rtlCol="0" anchor="t">
            <a:noAutofit/>
          </a:bodyPr>
          <a:lstStyle/>
          <a:p>
            <a:r>
              <a:rPr lang="en-US" sz="1600" b="1" u="sng"/>
              <a:t>89%</a:t>
            </a:r>
            <a:r>
              <a:rPr lang="en-US" b="1"/>
              <a:t> </a:t>
            </a:r>
            <a:r>
              <a:rPr lang="en-US" b="1" u="sng"/>
              <a:t>Intrusive pole inspections</a:t>
            </a:r>
          </a:p>
          <a:p>
            <a:r>
              <a:rPr lang="en-US" b="1"/>
              <a:t>Volume vs 2021 Goal:</a:t>
            </a:r>
            <a:r>
              <a:rPr lang="en-US"/>
              <a:t> 8,721 of 9,796 inspections (89%)</a:t>
            </a:r>
            <a:endParaRPr lang="en-US" b="1"/>
          </a:p>
          <a:p>
            <a:r>
              <a:rPr lang="en-US" b="1"/>
              <a:t>Key Actions:</a:t>
            </a:r>
            <a:r>
              <a:rPr lang="en-US"/>
              <a:t> </a:t>
            </a:r>
            <a:r>
              <a:rPr lang="en-US">
                <a:ea typeface="+mn-lt"/>
                <a:cs typeface="+mn-lt"/>
              </a:rPr>
              <a:t>Program did not meet 2021 target.  </a:t>
            </a:r>
          </a:p>
          <a:p>
            <a:endParaRPr lang="en-US"/>
          </a:p>
          <a:p>
            <a:endParaRPr lang="en-US"/>
          </a:p>
        </p:txBody>
      </p:sp>
      <p:sp>
        <p:nvSpPr>
          <p:cNvPr id="50" name="Text Placeholder 49">
            <a:extLst>
              <a:ext uri="{FF2B5EF4-FFF2-40B4-BE49-F238E27FC236}">
                <a16:creationId xmlns:a16="http://schemas.microsoft.com/office/drawing/2014/main" id="{648369A2-71AE-4881-B71B-F3DC8641AB9E}"/>
              </a:ext>
            </a:extLst>
          </p:cNvPr>
          <p:cNvSpPr>
            <a:spLocks noGrp="1"/>
          </p:cNvSpPr>
          <p:nvPr>
            <p:ph type="body" sz="quarter" idx="20"/>
          </p:nvPr>
        </p:nvSpPr>
        <p:spPr/>
        <p:txBody>
          <a:bodyPr vert="horz" lIns="91440" tIns="45720" rIns="91440" bIns="45720" rtlCol="0" anchor="t">
            <a:noAutofit/>
          </a:bodyPr>
          <a:lstStyle/>
          <a:p>
            <a:r>
              <a:rPr lang="en-US" sz="1600" b="1" u="sng"/>
              <a:t>97%</a:t>
            </a:r>
            <a:r>
              <a:rPr lang="en-US" b="1"/>
              <a:t> </a:t>
            </a:r>
            <a:r>
              <a:rPr lang="en-US" b="1" u="sng"/>
              <a:t>Drone assessments of distribution infrastructure</a:t>
            </a:r>
          </a:p>
          <a:p>
            <a:r>
              <a:rPr lang="en-US" b="1"/>
              <a:t>Volume vs 2021 Goal:</a:t>
            </a:r>
            <a:r>
              <a:rPr lang="en-US"/>
              <a:t> 21,420 of 22,000 inspections (97%)</a:t>
            </a:r>
            <a:endParaRPr lang="en-US" b="1"/>
          </a:p>
          <a:p>
            <a:r>
              <a:rPr lang="en-US" b="1"/>
              <a:t>Key Actions:</a:t>
            </a:r>
            <a:r>
              <a:rPr lang="en-US"/>
              <a:t> </a:t>
            </a:r>
            <a:r>
              <a:rPr lang="en-US">
                <a:ea typeface="+mn-lt"/>
                <a:cs typeface="+mn-lt"/>
              </a:rPr>
              <a:t>Program</a:t>
            </a:r>
            <a:r>
              <a:rPr lang="en-US"/>
              <a:t> achieved 2021 target. </a:t>
            </a:r>
            <a:endParaRPr lang="en-US">
              <a:ea typeface="+mn-lt"/>
              <a:cs typeface="+mn-lt"/>
            </a:endParaRPr>
          </a:p>
          <a:p>
            <a:endParaRPr lang="en-US"/>
          </a:p>
          <a:p>
            <a:endParaRPr lang="en-US"/>
          </a:p>
        </p:txBody>
      </p:sp>
      <p:sp>
        <p:nvSpPr>
          <p:cNvPr id="52" name="Text Placeholder 51">
            <a:extLst>
              <a:ext uri="{FF2B5EF4-FFF2-40B4-BE49-F238E27FC236}">
                <a16:creationId xmlns:a16="http://schemas.microsoft.com/office/drawing/2014/main" id="{F0D1EC9F-45C3-4A34-90ED-931C49E2FA48}"/>
              </a:ext>
            </a:extLst>
          </p:cNvPr>
          <p:cNvSpPr>
            <a:spLocks noGrp="1"/>
          </p:cNvSpPr>
          <p:nvPr>
            <p:ph type="body" sz="quarter" idx="22"/>
          </p:nvPr>
        </p:nvSpPr>
        <p:spPr>
          <a:xfrm>
            <a:off x="7715878" y="2792413"/>
            <a:ext cx="4224162" cy="1009650"/>
          </a:xfrm>
        </p:spPr>
        <p:txBody>
          <a:bodyPr vert="horz" lIns="91440" tIns="45720" rIns="91440" bIns="45720" rtlCol="0" anchor="t">
            <a:noAutofit/>
          </a:bodyPr>
          <a:lstStyle/>
          <a:p>
            <a:r>
              <a:rPr lang="en-US" sz="1600" b="1" u="sng"/>
              <a:t>116%</a:t>
            </a:r>
            <a:r>
              <a:rPr lang="en-US" b="1"/>
              <a:t> </a:t>
            </a:r>
            <a:r>
              <a:rPr lang="en-US" b="1" u="sng"/>
              <a:t>Detailed inspections of transmission electric lines and equipment</a:t>
            </a:r>
          </a:p>
          <a:p>
            <a:r>
              <a:rPr lang="en-US" b="1"/>
              <a:t>Volume vs 2021 Goal:</a:t>
            </a:r>
            <a:r>
              <a:rPr lang="en-US"/>
              <a:t> 1,957 of 1,680 inspections (116%)</a:t>
            </a:r>
            <a:endParaRPr lang="en-US" b="1"/>
          </a:p>
          <a:p>
            <a:r>
              <a:rPr lang="en-US" sz="1100" b="1"/>
              <a:t>Key Actions:</a:t>
            </a:r>
            <a:r>
              <a:rPr lang="en-US" sz="1100"/>
              <a:t> </a:t>
            </a:r>
            <a:r>
              <a:rPr lang="en-US">
                <a:ea typeface="+mn-lt"/>
                <a:cs typeface="+mn-lt"/>
              </a:rPr>
              <a:t>Program exceeded 2021 target. </a:t>
            </a:r>
            <a:r>
              <a:rPr lang="en-US" sz="1100">
                <a:ea typeface="+mn-lt"/>
                <a:cs typeface="+mn-lt"/>
              </a:rPr>
              <a:t> </a:t>
            </a:r>
          </a:p>
        </p:txBody>
      </p:sp>
      <p:sp>
        <p:nvSpPr>
          <p:cNvPr id="54" name="Text Placeholder 53">
            <a:extLst>
              <a:ext uri="{FF2B5EF4-FFF2-40B4-BE49-F238E27FC236}">
                <a16:creationId xmlns:a16="http://schemas.microsoft.com/office/drawing/2014/main" id="{FE3205EC-5A10-4E55-9B91-DE6EC8559F00}"/>
              </a:ext>
            </a:extLst>
          </p:cNvPr>
          <p:cNvSpPr>
            <a:spLocks noGrp="1"/>
          </p:cNvSpPr>
          <p:nvPr>
            <p:ph type="body" sz="quarter" idx="24"/>
          </p:nvPr>
        </p:nvSpPr>
        <p:spPr>
          <a:xfrm>
            <a:off x="1711500" y="3967873"/>
            <a:ext cx="4224162" cy="1009650"/>
          </a:xfrm>
        </p:spPr>
        <p:txBody>
          <a:bodyPr vert="horz" lIns="91440" tIns="45720" rIns="91440" bIns="45720" rtlCol="0" anchor="t">
            <a:noAutofit/>
          </a:bodyPr>
          <a:lstStyle/>
          <a:p>
            <a:r>
              <a:rPr lang="en-US" sz="1600" b="1" u="sng"/>
              <a:t>95%</a:t>
            </a:r>
            <a:r>
              <a:rPr lang="en-US" b="1"/>
              <a:t> </a:t>
            </a:r>
            <a:r>
              <a:rPr lang="en-US" b="1" u="sng"/>
              <a:t>Infrared inspections of transmission electric lines and equipment</a:t>
            </a:r>
          </a:p>
          <a:p>
            <a:r>
              <a:rPr lang="en-US" b="1"/>
              <a:t>Volume vs 2021 Goal:</a:t>
            </a:r>
            <a:r>
              <a:rPr lang="en-US"/>
              <a:t> 6,239 of 6,565 inspections (95%)</a:t>
            </a:r>
            <a:endParaRPr lang="en-US" b="1"/>
          </a:p>
          <a:p>
            <a:r>
              <a:rPr lang="en-US" b="1"/>
              <a:t>Key Actions:</a:t>
            </a:r>
            <a:r>
              <a:rPr lang="en-US"/>
              <a:t> </a:t>
            </a:r>
            <a:r>
              <a:rPr lang="en-US">
                <a:ea typeface="+mn-lt"/>
                <a:cs typeface="+mn-lt"/>
              </a:rPr>
              <a:t>Program achieved 2021 target. </a:t>
            </a:r>
            <a:endParaRPr lang="en-US"/>
          </a:p>
        </p:txBody>
      </p:sp>
      <p:sp>
        <p:nvSpPr>
          <p:cNvPr id="56" name="Text Placeholder 55">
            <a:extLst>
              <a:ext uri="{FF2B5EF4-FFF2-40B4-BE49-F238E27FC236}">
                <a16:creationId xmlns:a16="http://schemas.microsoft.com/office/drawing/2014/main" id="{A53BBB91-AA0F-487A-86B1-32E8A2E085B3}"/>
              </a:ext>
            </a:extLst>
          </p:cNvPr>
          <p:cNvSpPr>
            <a:spLocks noGrp="1"/>
          </p:cNvSpPr>
          <p:nvPr>
            <p:ph type="body" sz="quarter" idx="26"/>
          </p:nvPr>
        </p:nvSpPr>
        <p:spPr>
          <a:xfrm>
            <a:off x="7715878" y="5138553"/>
            <a:ext cx="4224162" cy="1009650"/>
          </a:xfrm>
        </p:spPr>
        <p:txBody>
          <a:bodyPr vert="horz" lIns="91440" tIns="45720" rIns="91440" bIns="45720" rtlCol="0" anchor="t">
            <a:noAutofit/>
          </a:bodyPr>
          <a:lstStyle/>
          <a:p>
            <a:r>
              <a:rPr lang="en-US" sz="1600" b="1" u="sng"/>
              <a:t>107%</a:t>
            </a:r>
            <a:r>
              <a:rPr lang="en-US" b="1"/>
              <a:t> </a:t>
            </a:r>
            <a:r>
              <a:rPr lang="en-US" b="1" u="sng"/>
              <a:t>HFTD Tier 3 inspections</a:t>
            </a:r>
          </a:p>
          <a:p>
            <a:r>
              <a:rPr lang="en-US" b="1"/>
              <a:t>Volume vs 2021 Goal:</a:t>
            </a:r>
            <a:r>
              <a:rPr lang="en-US"/>
              <a:t> 11,535 of 10,815 inspections (107%)</a:t>
            </a:r>
            <a:endParaRPr lang="en-US" b="1"/>
          </a:p>
          <a:p>
            <a:r>
              <a:rPr lang="en-US" b="1"/>
              <a:t>Key Actions:</a:t>
            </a:r>
            <a:r>
              <a:rPr lang="en-US"/>
              <a:t> </a:t>
            </a:r>
            <a:r>
              <a:rPr lang="en-US">
                <a:ea typeface="+mn-lt"/>
                <a:cs typeface="+mn-lt"/>
              </a:rPr>
              <a:t>Program achieved 2021 target.  </a:t>
            </a:r>
          </a:p>
          <a:p>
            <a:endParaRPr lang="en-US"/>
          </a:p>
          <a:p>
            <a:endParaRPr lang="en-US"/>
          </a:p>
        </p:txBody>
      </p:sp>
      <p:sp>
        <p:nvSpPr>
          <p:cNvPr id="20" name="Text Placeholder 19">
            <a:extLst>
              <a:ext uri="{FF2B5EF4-FFF2-40B4-BE49-F238E27FC236}">
                <a16:creationId xmlns:a16="http://schemas.microsoft.com/office/drawing/2014/main" id="{C16AAC6D-90E7-47D5-B003-61037B3759AF}"/>
              </a:ext>
            </a:extLst>
          </p:cNvPr>
          <p:cNvSpPr>
            <a:spLocks noGrp="1"/>
          </p:cNvSpPr>
          <p:nvPr>
            <p:ph type="body" sz="quarter" idx="29"/>
          </p:nvPr>
        </p:nvSpPr>
        <p:spPr/>
        <p:txBody>
          <a:bodyPr>
            <a:normAutofit fontScale="92500" lnSpcReduction="10000"/>
          </a:bodyPr>
          <a:lstStyle/>
          <a:p>
            <a:r>
              <a:rPr lang="en-US"/>
              <a:t>7.3.4 – Asset Management and Inspections (1 of 2)</a:t>
            </a:r>
          </a:p>
        </p:txBody>
      </p:sp>
      <p:sp>
        <p:nvSpPr>
          <p:cNvPr id="59" name="Text Placeholder 3">
            <a:extLst>
              <a:ext uri="{FF2B5EF4-FFF2-40B4-BE49-F238E27FC236}">
                <a16:creationId xmlns:a16="http://schemas.microsoft.com/office/drawing/2014/main" id="{A46D9A31-46BD-4F30-A944-887295B7EAB2}"/>
              </a:ext>
            </a:extLst>
          </p:cNvPr>
          <p:cNvSpPr>
            <a:spLocks noGrp="1"/>
          </p:cNvSpPr>
          <p:nvPr>
            <p:ph type="body" sz="quarter" idx="21"/>
          </p:nvPr>
        </p:nvSpPr>
        <p:spPr>
          <a:xfrm>
            <a:off x="6256791" y="2792413"/>
            <a:ext cx="1333500" cy="1009650"/>
          </a:xfrm>
          <a:solidFill>
            <a:srgbClr val="5B9BD5"/>
          </a:solidFill>
        </p:spPr>
        <p:txBody>
          <a:bodyPr vert="horz" lIns="45720" tIns="45720" rIns="45720" bIns="45720" rtlCol="0" anchor="t">
            <a:noAutofit/>
          </a:bodyPr>
          <a:lstStyle/>
          <a:p>
            <a:r>
              <a:rPr lang="en-US"/>
              <a:t>7.3.4.2</a:t>
            </a:r>
          </a:p>
          <a:p>
            <a:pPr lvl="0">
              <a:lnSpc>
                <a:spcPct val="70000"/>
              </a:lnSpc>
              <a:spcBef>
                <a:spcPts val="800"/>
              </a:spcBef>
            </a:pPr>
            <a:r>
              <a:rPr lang="en-US" sz="3600"/>
              <a:t>1,957</a:t>
            </a:r>
            <a:endParaRPr lang="en-US" sz="3600">
              <a:cs typeface="Calibri"/>
            </a:endParaRPr>
          </a:p>
          <a:p>
            <a:pPr lvl="0">
              <a:lnSpc>
                <a:spcPct val="80000"/>
              </a:lnSpc>
              <a:spcBef>
                <a:spcPts val="0"/>
              </a:spcBef>
            </a:pPr>
            <a:r>
              <a:rPr lang="en-US" b="0"/>
              <a:t>Inspections</a:t>
            </a:r>
            <a:endParaRPr lang="en-US" sz="1100" b="0"/>
          </a:p>
        </p:txBody>
      </p:sp>
      <p:sp>
        <p:nvSpPr>
          <p:cNvPr id="64" name="Text Placeholder 3">
            <a:extLst>
              <a:ext uri="{FF2B5EF4-FFF2-40B4-BE49-F238E27FC236}">
                <a16:creationId xmlns:a16="http://schemas.microsoft.com/office/drawing/2014/main" id="{138895FB-23CB-4556-ACF1-9B391885F51D}"/>
              </a:ext>
            </a:extLst>
          </p:cNvPr>
          <p:cNvSpPr>
            <a:spLocks noGrp="1"/>
          </p:cNvSpPr>
          <p:nvPr>
            <p:ph type="body" sz="quarter" idx="15"/>
          </p:nvPr>
        </p:nvSpPr>
        <p:spPr>
          <a:xfrm>
            <a:off x="252413" y="2792413"/>
            <a:ext cx="1333500" cy="1009650"/>
          </a:xfrm>
          <a:solidFill>
            <a:srgbClr val="CC66FF"/>
          </a:solidFill>
        </p:spPr>
        <p:txBody>
          <a:bodyPr vert="horz" lIns="45720" tIns="45720" rIns="45720" bIns="45720" rtlCol="0" anchor="t">
            <a:noAutofit/>
          </a:bodyPr>
          <a:lstStyle/>
          <a:p>
            <a:r>
              <a:rPr lang="en-US"/>
              <a:t>7.3.4.4</a:t>
            </a:r>
          </a:p>
          <a:p>
            <a:pPr lvl="0">
              <a:lnSpc>
                <a:spcPct val="70000"/>
              </a:lnSpc>
              <a:spcBef>
                <a:spcPts val="800"/>
              </a:spcBef>
            </a:pPr>
            <a:r>
              <a:rPr lang="en-US" sz="3500"/>
              <a:t>17,068</a:t>
            </a:r>
            <a:endParaRPr lang="en-US" sz="3500">
              <a:cs typeface="Calibri"/>
            </a:endParaRPr>
          </a:p>
          <a:p>
            <a:pPr lvl="0">
              <a:lnSpc>
                <a:spcPct val="80000"/>
              </a:lnSpc>
              <a:spcBef>
                <a:spcPts val="0"/>
              </a:spcBef>
            </a:pPr>
            <a:r>
              <a:rPr lang="en-US" b="0"/>
              <a:t>Inspections</a:t>
            </a:r>
            <a:endParaRPr lang="en-US" sz="1100" b="0"/>
          </a:p>
        </p:txBody>
      </p:sp>
      <p:sp>
        <p:nvSpPr>
          <p:cNvPr id="65" name="Text Placeholder 3">
            <a:extLst>
              <a:ext uri="{FF2B5EF4-FFF2-40B4-BE49-F238E27FC236}">
                <a16:creationId xmlns:a16="http://schemas.microsoft.com/office/drawing/2014/main" id="{64898DBC-B2CC-4089-A282-F515A9B787BD}"/>
              </a:ext>
            </a:extLst>
          </p:cNvPr>
          <p:cNvSpPr>
            <a:spLocks noGrp="1"/>
          </p:cNvSpPr>
          <p:nvPr>
            <p:ph type="body" sz="quarter" idx="17"/>
          </p:nvPr>
        </p:nvSpPr>
        <p:spPr>
          <a:xfrm>
            <a:off x="6256340" y="3991008"/>
            <a:ext cx="1333500" cy="1009650"/>
          </a:xfrm>
          <a:solidFill>
            <a:srgbClr val="FF0000"/>
          </a:solidFill>
        </p:spPr>
        <p:txBody>
          <a:bodyPr vert="horz" lIns="45720" tIns="45720" rIns="45720" bIns="45720" rtlCol="0" anchor="t">
            <a:noAutofit/>
          </a:bodyPr>
          <a:lstStyle/>
          <a:p>
            <a:r>
              <a:rPr lang="en-US"/>
              <a:t>7.3.4.6</a:t>
            </a:r>
          </a:p>
          <a:p>
            <a:pPr lvl="0">
              <a:lnSpc>
                <a:spcPct val="70000"/>
              </a:lnSpc>
              <a:spcBef>
                <a:spcPts val="800"/>
              </a:spcBef>
            </a:pPr>
            <a:r>
              <a:rPr lang="en-US" sz="3600"/>
              <a:t>8,721</a:t>
            </a:r>
            <a:endParaRPr lang="en-US" sz="3600">
              <a:cs typeface="Calibri"/>
            </a:endParaRPr>
          </a:p>
          <a:p>
            <a:pPr lvl="0">
              <a:lnSpc>
                <a:spcPct val="80000"/>
              </a:lnSpc>
              <a:spcBef>
                <a:spcPts val="0"/>
              </a:spcBef>
            </a:pPr>
            <a:r>
              <a:rPr lang="en-US" b="0"/>
              <a:t>Inspections</a:t>
            </a:r>
            <a:endParaRPr lang="en-US" sz="1100" b="0"/>
          </a:p>
        </p:txBody>
      </p:sp>
      <p:sp>
        <p:nvSpPr>
          <p:cNvPr id="66" name="Text Placeholder 3">
            <a:extLst>
              <a:ext uri="{FF2B5EF4-FFF2-40B4-BE49-F238E27FC236}">
                <a16:creationId xmlns:a16="http://schemas.microsoft.com/office/drawing/2014/main" id="{912B798A-012D-49D5-AF88-1287F4C3FAC5}"/>
              </a:ext>
            </a:extLst>
          </p:cNvPr>
          <p:cNvSpPr>
            <a:spLocks noGrp="1"/>
          </p:cNvSpPr>
          <p:nvPr>
            <p:ph type="body" sz="quarter" idx="19"/>
          </p:nvPr>
        </p:nvSpPr>
        <p:spPr>
          <a:xfrm>
            <a:off x="252413" y="5133975"/>
            <a:ext cx="1333500" cy="1009650"/>
          </a:xfrm>
          <a:solidFill>
            <a:srgbClr val="CC66FF"/>
          </a:solidFill>
        </p:spPr>
        <p:txBody>
          <a:bodyPr vert="horz" lIns="45720" tIns="45720" rIns="45720" bIns="45720" rtlCol="0" anchor="t">
            <a:noAutofit/>
          </a:bodyPr>
          <a:lstStyle/>
          <a:p>
            <a:r>
              <a:rPr lang="en-US"/>
              <a:t>7.3.4.9.2</a:t>
            </a:r>
          </a:p>
          <a:p>
            <a:pPr lvl="0">
              <a:lnSpc>
                <a:spcPct val="70000"/>
              </a:lnSpc>
              <a:spcBef>
                <a:spcPts val="800"/>
              </a:spcBef>
            </a:pPr>
            <a:r>
              <a:rPr lang="en-US" sz="3200">
                <a:cs typeface="Calibri"/>
              </a:rPr>
              <a:t>21,420</a:t>
            </a:r>
          </a:p>
          <a:p>
            <a:pPr lvl="0">
              <a:lnSpc>
                <a:spcPct val="80000"/>
              </a:lnSpc>
              <a:spcBef>
                <a:spcPts val="0"/>
              </a:spcBef>
            </a:pPr>
            <a:r>
              <a:rPr lang="en-US" b="0"/>
              <a:t>Inspections</a:t>
            </a:r>
            <a:endParaRPr lang="en-US" sz="1100" b="0"/>
          </a:p>
        </p:txBody>
      </p:sp>
      <p:sp>
        <p:nvSpPr>
          <p:cNvPr id="67" name="Text Placeholder 3">
            <a:extLst>
              <a:ext uri="{FF2B5EF4-FFF2-40B4-BE49-F238E27FC236}">
                <a16:creationId xmlns:a16="http://schemas.microsoft.com/office/drawing/2014/main" id="{47A28B9C-7C8C-4574-85D8-87C16D9C456B}"/>
              </a:ext>
            </a:extLst>
          </p:cNvPr>
          <p:cNvSpPr>
            <a:spLocks noGrp="1"/>
          </p:cNvSpPr>
          <p:nvPr>
            <p:ph type="body" sz="quarter" idx="23"/>
          </p:nvPr>
        </p:nvSpPr>
        <p:spPr>
          <a:xfrm>
            <a:off x="252413" y="3966464"/>
            <a:ext cx="1333500" cy="1009650"/>
          </a:xfrm>
          <a:solidFill>
            <a:srgbClr val="CC66FF"/>
          </a:solidFill>
        </p:spPr>
        <p:txBody>
          <a:bodyPr vert="horz" lIns="45720" tIns="45720" rIns="45720" bIns="45720" rtlCol="0" anchor="t">
            <a:noAutofit/>
          </a:bodyPr>
          <a:lstStyle/>
          <a:p>
            <a:r>
              <a:rPr lang="en-US"/>
              <a:t>7.3.4.5</a:t>
            </a:r>
          </a:p>
          <a:p>
            <a:pPr lvl="0">
              <a:lnSpc>
                <a:spcPct val="70000"/>
              </a:lnSpc>
              <a:spcBef>
                <a:spcPts val="800"/>
              </a:spcBef>
            </a:pPr>
            <a:r>
              <a:rPr lang="en-US" sz="3600">
                <a:cs typeface="Calibri"/>
              </a:rPr>
              <a:t>6,239</a:t>
            </a:r>
          </a:p>
          <a:p>
            <a:pPr lvl="0">
              <a:lnSpc>
                <a:spcPct val="80000"/>
              </a:lnSpc>
              <a:spcBef>
                <a:spcPts val="0"/>
              </a:spcBef>
            </a:pPr>
            <a:r>
              <a:rPr lang="en-US" b="0"/>
              <a:t>Inspections</a:t>
            </a:r>
            <a:endParaRPr lang="en-US" sz="1100" b="0"/>
          </a:p>
        </p:txBody>
      </p:sp>
      <p:sp>
        <p:nvSpPr>
          <p:cNvPr id="68" name="Text Placeholder 3">
            <a:extLst>
              <a:ext uri="{FF2B5EF4-FFF2-40B4-BE49-F238E27FC236}">
                <a16:creationId xmlns:a16="http://schemas.microsoft.com/office/drawing/2014/main" id="{AF0659FF-165F-4051-BDFE-022BA993F760}"/>
              </a:ext>
            </a:extLst>
          </p:cNvPr>
          <p:cNvSpPr>
            <a:spLocks noGrp="1"/>
          </p:cNvSpPr>
          <p:nvPr>
            <p:ph type="body" sz="quarter" idx="25"/>
          </p:nvPr>
        </p:nvSpPr>
        <p:spPr>
          <a:xfrm>
            <a:off x="6256791" y="5136491"/>
            <a:ext cx="1333500" cy="1009650"/>
          </a:xfrm>
          <a:solidFill>
            <a:srgbClr val="CC66FF"/>
          </a:solidFill>
        </p:spPr>
        <p:txBody>
          <a:bodyPr vert="horz" lIns="45720" tIns="45720" rIns="45720" bIns="45720" rtlCol="0" anchor="t">
            <a:noAutofit/>
          </a:bodyPr>
          <a:lstStyle/>
          <a:p>
            <a:r>
              <a:rPr lang="en-US"/>
              <a:t>7.3.4.9.1</a:t>
            </a:r>
          </a:p>
          <a:p>
            <a:pPr lvl="0">
              <a:lnSpc>
                <a:spcPct val="70000"/>
              </a:lnSpc>
              <a:spcBef>
                <a:spcPts val="800"/>
              </a:spcBef>
            </a:pPr>
            <a:r>
              <a:rPr lang="en-US" sz="3500"/>
              <a:t>11,535</a:t>
            </a:r>
            <a:endParaRPr lang="en-US" sz="3500">
              <a:cs typeface="Calibri"/>
            </a:endParaRPr>
          </a:p>
          <a:p>
            <a:pPr lvl="0">
              <a:lnSpc>
                <a:spcPct val="80000"/>
              </a:lnSpc>
              <a:spcBef>
                <a:spcPts val="0"/>
              </a:spcBef>
            </a:pPr>
            <a:r>
              <a:rPr lang="en-US" b="0"/>
              <a:t>Inspections</a:t>
            </a:r>
            <a:endParaRPr lang="en-US" sz="1100" b="0"/>
          </a:p>
        </p:txBody>
      </p:sp>
      <p:sp>
        <p:nvSpPr>
          <p:cNvPr id="25" name="Text Placeholder 49">
            <a:extLst>
              <a:ext uri="{FF2B5EF4-FFF2-40B4-BE49-F238E27FC236}">
                <a16:creationId xmlns:a16="http://schemas.microsoft.com/office/drawing/2014/main" id="{E893FBEC-AD8E-4417-9ECF-7C74158688D2}"/>
              </a:ext>
            </a:extLst>
          </p:cNvPr>
          <p:cNvSpPr txBox="1">
            <a:spLocks/>
          </p:cNvSpPr>
          <p:nvPr/>
        </p:nvSpPr>
        <p:spPr>
          <a:xfrm>
            <a:off x="7715878" y="1582315"/>
            <a:ext cx="4224162" cy="1009650"/>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0"/>
              </a:spcBef>
              <a:buFont typeface="Arial" panose="020B0604020202020204" pitchFamily="34" charset="0"/>
              <a:buNone/>
              <a:defRPr sz="1200" b="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b="1" u="sng"/>
              <a:t>120%</a:t>
            </a:r>
            <a:r>
              <a:rPr lang="en-US" b="1"/>
              <a:t> </a:t>
            </a:r>
            <a:r>
              <a:rPr lang="en-US" b="1" u="sng"/>
              <a:t>Drone assessments of transmission infrastructure</a:t>
            </a:r>
          </a:p>
          <a:p>
            <a:r>
              <a:rPr lang="en-US" b="1"/>
              <a:t>Volume vs 2021 Goal:</a:t>
            </a:r>
            <a:r>
              <a:rPr lang="en-US"/>
              <a:t> 1,440 of 1,200 inspections (8%)</a:t>
            </a:r>
            <a:endParaRPr lang="en-US" b="1"/>
          </a:p>
          <a:p>
            <a:r>
              <a:rPr lang="en-US" b="1"/>
              <a:t>Key Actions:</a:t>
            </a:r>
            <a:r>
              <a:rPr lang="en-US"/>
              <a:t>  Program ahead of November 1 Change Order target.  </a:t>
            </a:r>
            <a:endParaRPr lang="en-US">
              <a:ea typeface="+mn-lt"/>
              <a:cs typeface="+mn-lt"/>
            </a:endParaRPr>
          </a:p>
          <a:p>
            <a:endParaRPr lang="en-US"/>
          </a:p>
          <a:p>
            <a:endParaRPr lang="en-US"/>
          </a:p>
        </p:txBody>
      </p:sp>
      <p:sp>
        <p:nvSpPr>
          <p:cNvPr id="26" name="Text Placeholder 3">
            <a:extLst>
              <a:ext uri="{FF2B5EF4-FFF2-40B4-BE49-F238E27FC236}">
                <a16:creationId xmlns:a16="http://schemas.microsoft.com/office/drawing/2014/main" id="{4A598065-E1FB-43E6-BA2F-978158764CE4}"/>
              </a:ext>
            </a:extLst>
          </p:cNvPr>
          <p:cNvSpPr txBox="1">
            <a:spLocks/>
          </p:cNvSpPr>
          <p:nvPr/>
        </p:nvSpPr>
        <p:spPr>
          <a:xfrm>
            <a:off x="6257242" y="1631555"/>
            <a:ext cx="1333500" cy="1009650"/>
          </a:xfrm>
          <a:prstGeom prst="rect">
            <a:avLst/>
          </a:prstGeom>
          <a:solidFill>
            <a:srgbClr val="5B9BD5"/>
          </a:solidFill>
        </p:spPr>
        <p:txBody>
          <a:bodyPr vert="horz" lIns="45720" tIns="45720" rIns="45720" bIns="45720" rtlCol="0" anchor="t">
            <a:noAutofit/>
          </a:bodyPr>
          <a:lstStyle>
            <a:lvl1pPr marL="0" indent="0" algn="ctr" defTabSz="914400" rtl="0" eaLnBrk="1" latinLnBrk="0" hangingPunct="1">
              <a:lnSpc>
                <a:spcPct val="90000"/>
              </a:lnSpc>
              <a:spcBef>
                <a:spcPts val="1000"/>
              </a:spcBef>
              <a:buFont typeface="Arial" panose="020B0604020202020204" pitchFamily="34" charset="0"/>
              <a:buNone/>
              <a:defRPr sz="1400" b="1"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7.3.4.9.4</a:t>
            </a:r>
          </a:p>
          <a:p>
            <a:pPr>
              <a:lnSpc>
                <a:spcPct val="70000"/>
              </a:lnSpc>
              <a:spcBef>
                <a:spcPts val="800"/>
              </a:spcBef>
            </a:pPr>
            <a:r>
              <a:rPr lang="en-US" sz="3600"/>
              <a:t>1,440</a:t>
            </a:r>
            <a:endParaRPr lang="en-US" sz="3600">
              <a:cs typeface="Calibri"/>
            </a:endParaRPr>
          </a:p>
          <a:p>
            <a:pPr>
              <a:lnSpc>
                <a:spcPct val="80000"/>
              </a:lnSpc>
              <a:spcBef>
                <a:spcPts val="0"/>
              </a:spcBef>
            </a:pPr>
            <a:r>
              <a:rPr lang="en-US" b="0"/>
              <a:t>Inspections</a:t>
            </a:r>
            <a:endParaRPr lang="en-US" sz="1100" b="0"/>
          </a:p>
        </p:txBody>
      </p:sp>
    </p:spTree>
    <p:extLst>
      <p:ext uri="{BB962C8B-B14F-4D97-AF65-F5344CB8AC3E}">
        <p14:creationId xmlns:p14="http://schemas.microsoft.com/office/powerpoint/2010/main" val="41668783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189A5-0F24-4039-97BB-86B0CA7DE8B7}"/>
              </a:ext>
            </a:extLst>
          </p:cNvPr>
          <p:cNvSpPr>
            <a:spLocks noGrp="1"/>
          </p:cNvSpPr>
          <p:nvPr>
            <p:ph type="title"/>
          </p:nvPr>
        </p:nvSpPr>
        <p:spPr/>
        <p:txBody>
          <a:bodyPr/>
          <a:lstStyle/>
          <a:p>
            <a:r>
              <a:rPr lang="en-US"/>
              <a:t>Q4 Activity Status vs 2021 Goals</a:t>
            </a:r>
          </a:p>
        </p:txBody>
      </p:sp>
      <p:sp>
        <p:nvSpPr>
          <p:cNvPr id="3" name="Slide Number Placeholder 2">
            <a:extLst>
              <a:ext uri="{FF2B5EF4-FFF2-40B4-BE49-F238E27FC236}">
                <a16:creationId xmlns:a16="http://schemas.microsoft.com/office/drawing/2014/main" id="{D95F4D20-3D93-4900-BD82-6BFF8BF4FD9B}"/>
              </a:ext>
            </a:extLst>
          </p:cNvPr>
          <p:cNvSpPr>
            <a:spLocks noGrp="1"/>
          </p:cNvSpPr>
          <p:nvPr>
            <p:ph type="sldNum" sz="quarter" idx="12"/>
          </p:nvPr>
        </p:nvSpPr>
        <p:spPr/>
        <p:txBody>
          <a:bodyPr/>
          <a:lstStyle/>
          <a:p>
            <a:fld id="{8325A51C-C961-430C-9B62-7862ED08019D}" type="slidenum">
              <a:rPr lang="en-US" smtClean="0"/>
              <a:t>7</a:t>
            </a:fld>
            <a:endParaRPr lang="en-US"/>
          </a:p>
        </p:txBody>
      </p:sp>
      <p:sp>
        <p:nvSpPr>
          <p:cNvPr id="20" name="Text Placeholder 19">
            <a:extLst>
              <a:ext uri="{FF2B5EF4-FFF2-40B4-BE49-F238E27FC236}">
                <a16:creationId xmlns:a16="http://schemas.microsoft.com/office/drawing/2014/main" id="{C16AAC6D-90E7-47D5-B003-61037B3759AF}"/>
              </a:ext>
            </a:extLst>
          </p:cNvPr>
          <p:cNvSpPr>
            <a:spLocks noGrp="1"/>
          </p:cNvSpPr>
          <p:nvPr>
            <p:ph type="body" sz="quarter" idx="29"/>
          </p:nvPr>
        </p:nvSpPr>
        <p:spPr/>
        <p:txBody>
          <a:bodyPr>
            <a:normAutofit fontScale="92500" lnSpcReduction="10000"/>
          </a:bodyPr>
          <a:lstStyle/>
          <a:p>
            <a:r>
              <a:rPr lang="en-US"/>
              <a:t>7.3.4 – Asset Management and Inspections (2 of 2)</a:t>
            </a:r>
          </a:p>
        </p:txBody>
      </p:sp>
      <p:sp>
        <p:nvSpPr>
          <p:cNvPr id="7" name="Text Placeholder 6">
            <a:extLst>
              <a:ext uri="{FF2B5EF4-FFF2-40B4-BE49-F238E27FC236}">
                <a16:creationId xmlns:a16="http://schemas.microsoft.com/office/drawing/2014/main" id="{9A27D73E-B283-44A9-830B-D1D8A5143BBD}"/>
              </a:ext>
            </a:extLst>
          </p:cNvPr>
          <p:cNvSpPr>
            <a:spLocks noGrp="1"/>
          </p:cNvSpPr>
          <p:nvPr>
            <p:ph type="body" sz="quarter" idx="17"/>
          </p:nvPr>
        </p:nvSpPr>
        <p:spPr/>
        <p:txBody>
          <a:bodyPr/>
          <a:lstStyle/>
          <a:p>
            <a:endParaRPr lang="en-US"/>
          </a:p>
        </p:txBody>
      </p:sp>
      <p:sp>
        <p:nvSpPr>
          <p:cNvPr id="9" name="Text Placeholder 8">
            <a:extLst>
              <a:ext uri="{FF2B5EF4-FFF2-40B4-BE49-F238E27FC236}">
                <a16:creationId xmlns:a16="http://schemas.microsoft.com/office/drawing/2014/main" id="{DCF17265-6499-4A9E-B01F-A1C12566CF30}"/>
              </a:ext>
            </a:extLst>
          </p:cNvPr>
          <p:cNvSpPr>
            <a:spLocks noGrp="1"/>
          </p:cNvSpPr>
          <p:nvPr>
            <p:ph type="body" sz="quarter" idx="19"/>
          </p:nvPr>
        </p:nvSpPr>
        <p:spPr/>
        <p:txBody>
          <a:bodyPr/>
          <a:lstStyle/>
          <a:p>
            <a:endParaRPr lang="en-US"/>
          </a:p>
        </p:txBody>
      </p:sp>
      <p:sp>
        <p:nvSpPr>
          <p:cNvPr id="11" name="Text Placeholder 10">
            <a:extLst>
              <a:ext uri="{FF2B5EF4-FFF2-40B4-BE49-F238E27FC236}">
                <a16:creationId xmlns:a16="http://schemas.microsoft.com/office/drawing/2014/main" id="{93A818FC-5164-48E5-874E-5E18AC7B2419}"/>
              </a:ext>
            </a:extLst>
          </p:cNvPr>
          <p:cNvSpPr>
            <a:spLocks noGrp="1"/>
          </p:cNvSpPr>
          <p:nvPr>
            <p:ph type="body" sz="quarter" idx="27"/>
          </p:nvPr>
        </p:nvSpPr>
        <p:spPr/>
        <p:txBody>
          <a:bodyPr/>
          <a:lstStyle/>
          <a:p>
            <a:endParaRPr lang="en-US"/>
          </a:p>
        </p:txBody>
      </p:sp>
      <p:sp>
        <p:nvSpPr>
          <p:cNvPr id="13" name="Text Placeholder 12">
            <a:extLst>
              <a:ext uri="{FF2B5EF4-FFF2-40B4-BE49-F238E27FC236}">
                <a16:creationId xmlns:a16="http://schemas.microsoft.com/office/drawing/2014/main" id="{995D96A2-3B79-453E-BC65-13FE47E43A56}"/>
              </a:ext>
            </a:extLst>
          </p:cNvPr>
          <p:cNvSpPr>
            <a:spLocks noGrp="1"/>
          </p:cNvSpPr>
          <p:nvPr>
            <p:ph type="body" sz="quarter" idx="25"/>
          </p:nvPr>
        </p:nvSpPr>
        <p:spPr/>
        <p:txBody>
          <a:bodyPr/>
          <a:lstStyle/>
          <a:p>
            <a:endParaRPr lang="en-US"/>
          </a:p>
        </p:txBody>
      </p:sp>
      <p:sp>
        <p:nvSpPr>
          <p:cNvPr id="15" name="Text Placeholder 14">
            <a:extLst>
              <a:ext uri="{FF2B5EF4-FFF2-40B4-BE49-F238E27FC236}">
                <a16:creationId xmlns:a16="http://schemas.microsoft.com/office/drawing/2014/main" id="{E9DB05D6-54EA-4388-B91E-AAD9FA9945A8}"/>
              </a:ext>
            </a:extLst>
          </p:cNvPr>
          <p:cNvSpPr>
            <a:spLocks noGrp="1"/>
          </p:cNvSpPr>
          <p:nvPr>
            <p:ph type="body" sz="quarter" idx="20"/>
          </p:nvPr>
        </p:nvSpPr>
        <p:spPr/>
        <p:txBody>
          <a:bodyPr/>
          <a:lstStyle/>
          <a:p>
            <a:endParaRPr lang="en-US"/>
          </a:p>
        </p:txBody>
      </p:sp>
      <p:sp>
        <p:nvSpPr>
          <p:cNvPr id="17" name="Text Placeholder 16">
            <a:extLst>
              <a:ext uri="{FF2B5EF4-FFF2-40B4-BE49-F238E27FC236}">
                <a16:creationId xmlns:a16="http://schemas.microsoft.com/office/drawing/2014/main" id="{0452FFFE-4323-4CDE-89FE-81FA5704A2E5}"/>
              </a:ext>
            </a:extLst>
          </p:cNvPr>
          <p:cNvSpPr>
            <a:spLocks noGrp="1"/>
          </p:cNvSpPr>
          <p:nvPr>
            <p:ph type="body" sz="quarter" idx="18"/>
          </p:nvPr>
        </p:nvSpPr>
        <p:spPr/>
        <p:txBody>
          <a:bodyPr/>
          <a:lstStyle/>
          <a:p>
            <a:endParaRPr lang="en-US"/>
          </a:p>
        </p:txBody>
      </p:sp>
      <p:sp>
        <p:nvSpPr>
          <p:cNvPr id="19" name="Text Placeholder 18">
            <a:extLst>
              <a:ext uri="{FF2B5EF4-FFF2-40B4-BE49-F238E27FC236}">
                <a16:creationId xmlns:a16="http://schemas.microsoft.com/office/drawing/2014/main" id="{8363756E-538C-478B-A95F-F240DB1B61C0}"/>
              </a:ext>
            </a:extLst>
          </p:cNvPr>
          <p:cNvSpPr>
            <a:spLocks noGrp="1"/>
          </p:cNvSpPr>
          <p:nvPr>
            <p:ph type="body" sz="quarter" idx="26"/>
          </p:nvPr>
        </p:nvSpPr>
        <p:spPr/>
        <p:txBody>
          <a:bodyPr/>
          <a:lstStyle/>
          <a:p>
            <a:endParaRPr lang="en-US"/>
          </a:p>
        </p:txBody>
      </p:sp>
      <p:sp>
        <p:nvSpPr>
          <p:cNvPr id="22" name="Text Placeholder 21">
            <a:extLst>
              <a:ext uri="{FF2B5EF4-FFF2-40B4-BE49-F238E27FC236}">
                <a16:creationId xmlns:a16="http://schemas.microsoft.com/office/drawing/2014/main" id="{8F6BEA7C-87A6-4625-8820-0F423E3345D8}"/>
              </a:ext>
            </a:extLst>
          </p:cNvPr>
          <p:cNvSpPr>
            <a:spLocks noGrp="1"/>
          </p:cNvSpPr>
          <p:nvPr>
            <p:ph type="body" sz="quarter" idx="28"/>
          </p:nvPr>
        </p:nvSpPr>
        <p:spPr/>
        <p:txBody>
          <a:bodyPr/>
          <a:lstStyle/>
          <a:p>
            <a:endParaRPr lang="en-US"/>
          </a:p>
        </p:txBody>
      </p:sp>
      <p:sp>
        <p:nvSpPr>
          <p:cNvPr id="25" name="Text Placeholder 3">
            <a:extLst>
              <a:ext uri="{FF2B5EF4-FFF2-40B4-BE49-F238E27FC236}">
                <a16:creationId xmlns:a16="http://schemas.microsoft.com/office/drawing/2014/main" id="{7A0495A3-5551-4AD4-8544-EDDFE8A31D2F}"/>
              </a:ext>
            </a:extLst>
          </p:cNvPr>
          <p:cNvSpPr>
            <a:spLocks noGrp="1"/>
          </p:cNvSpPr>
          <p:nvPr>
            <p:ph type="body" sz="quarter" idx="13"/>
          </p:nvPr>
        </p:nvSpPr>
        <p:spPr>
          <a:xfrm>
            <a:off x="252237" y="2794723"/>
            <a:ext cx="1333500" cy="1009650"/>
          </a:xfrm>
          <a:solidFill>
            <a:srgbClr val="CC66FF"/>
          </a:solidFill>
        </p:spPr>
        <p:txBody>
          <a:bodyPr vert="horz" lIns="45720" tIns="45720" rIns="45720" bIns="45720" rtlCol="0" anchor="t">
            <a:noAutofit/>
          </a:bodyPr>
          <a:lstStyle/>
          <a:p>
            <a:r>
              <a:rPr lang="en-US"/>
              <a:t>7.3.4.10</a:t>
            </a:r>
          </a:p>
          <a:p>
            <a:pPr lvl="0">
              <a:lnSpc>
                <a:spcPct val="70000"/>
              </a:lnSpc>
              <a:spcBef>
                <a:spcPts val="800"/>
              </a:spcBef>
            </a:pPr>
            <a:r>
              <a:rPr lang="en-US" sz="3500"/>
              <a:t>86,490</a:t>
            </a:r>
            <a:endParaRPr lang="en-US" sz="3500">
              <a:cs typeface="Calibri"/>
            </a:endParaRPr>
          </a:p>
          <a:p>
            <a:pPr lvl="0">
              <a:lnSpc>
                <a:spcPct val="80000"/>
              </a:lnSpc>
              <a:spcBef>
                <a:spcPts val="0"/>
              </a:spcBef>
            </a:pPr>
            <a:r>
              <a:rPr lang="en-US" b="0"/>
              <a:t>Inspections</a:t>
            </a:r>
            <a:endParaRPr lang="en-US" sz="1100" b="0"/>
          </a:p>
        </p:txBody>
      </p:sp>
      <p:sp>
        <p:nvSpPr>
          <p:cNvPr id="28" name="Text Placeholder 51">
            <a:extLst>
              <a:ext uri="{FF2B5EF4-FFF2-40B4-BE49-F238E27FC236}">
                <a16:creationId xmlns:a16="http://schemas.microsoft.com/office/drawing/2014/main" id="{B4919C30-8CE8-4880-AB42-77EDEF42A5F8}"/>
              </a:ext>
            </a:extLst>
          </p:cNvPr>
          <p:cNvSpPr>
            <a:spLocks noGrp="1"/>
          </p:cNvSpPr>
          <p:nvPr>
            <p:ph type="body" sz="quarter" idx="14"/>
          </p:nvPr>
        </p:nvSpPr>
        <p:spPr>
          <a:xfrm>
            <a:off x="1711149" y="2794723"/>
            <a:ext cx="4224338" cy="1009650"/>
          </a:xfrm>
        </p:spPr>
        <p:txBody>
          <a:bodyPr vert="horz" lIns="91440" tIns="45720" rIns="91440" bIns="45720" rtlCol="0" anchor="t">
            <a:noAutofit/>
          </a:bodyPr>
          <a:lstStyle/>
          <a:p>
            <a:r>
              <a:rPr lang="en-US" sz="1600" b="1" u="sng"/>
              <a:t>101%</a:t>
            </a:r>
            <a:r>
              <a:rPr lang="en-US" b="1"/>
              <a:t> </a:t>
            </a:r>
            <a:r>
              <a:rPr lang="en-US" b="1" u="sng"/>
              <a:t>Patrol inspections of distribution electric lines and equipment</a:t>
            </a:r>
          </a:p>
          <a:p>
            <a:r>
              <a:rPr lang="en-US" b="1"/>
              <a:t>Volume vs 2021 Goal:</a:t>
            </a:r>
            <a:r>
              <a:rPr lang="en-US"/>
              <a:t> 86,490 of 86,000 inspections (101%)</a:t>
            </a:r>
            <a:endParaRPr lang="en-US" b="1"/>
          </a:p>
          <a:p>
            <a:r>
              <a:rPr lang="en-US" b="1"/>
              <a:t>Key Actions:</a:t>
            </a:r>
            <a:r>
              <a:rPr lang="en-US"/>
              <a:t> </a:t>
            </a:r>
            <a:r>
              <a:rPr lang="en-US">
                <a:ea typeface="+mn-lt"/>
                <a:cs typeface="+mn-lt"/>
              </a:rPr>
              <a:t>Program achieved 2021 target.</a:t>
            </a:r>
          </a:p>
          <a:p>
            <a:endParaRPr lang="en-US">
              <a:ea typeface="+mn-lt"/>
              <a:cs typeface="+mn-lt"/>
            </a:endParaRPr>
          </a:p>
        </p:txBody>
      </p:sp>
      <p:sp>
        <p:nvSpPr>
          <p:cNvPr id="31" name="Text Placeholder 3">
            <a:extLst>
              <a:ext uri="{FF2B5EF4-FFF2-40B4-BE49-F238E27FC236}">
                <a16:creationId xmlns:a16="http://schemas.microsoft.com/office/drawing/2014/main" id="{E3A933E4-3188-45C4-96E4-0D556902FB8C}"/>
              </a:ext>
            </a:extLst>
          </p:cNvPr>
          <p:cNvSpPr>
            <a:spLocks noGrp="1"/>
          </p:cNvSpPr>
          <p:nvPr>
            <p:ph type="body" sz="quarter" idx="21"/>
          </p:nvPr>
        </p:nvSpPr>
        <p:spPr>
          <a:xfrm>
            <a:off x="6256513" y="2787852"/>
            <a:ext cx="1333500" cy="1009650"/>
          </a:xfrm>
          <a:solidFill>
            <a:srgbClr val="CC66FF"/>
          </a:solidFill>
        </p:spPr>
        <p:txBody>
          <a:bodyPr vert="horz" lIns="45720" tIns="45720" rIns="45720" bIns="45720" rtlCol="0" anchor="t">
            <a:noAutofit/>
          </a:bodyPr>
          <a:lstStyle/>
          <a:p>
            <a:r>
              <a:rPr lang="en-US"/>
              <a:t>7.3.4.11</a:t>
            </a:r>
          </a:p>
          <a:p>
            <a:pPr lvl="0">
              <a:lnSpc>
                <a:spcPct val="70000"/>
              </a:lnSpc>
              <a:spcBef>
                <a:spcPts val="800"/>
              </a:spcBef>
            </a:pPr>
            <a:r>
              <a:rPr lang="en-US" sz="3600"/>
              <a:t>6,423</a:t>
            </a:r>
            <a:endParaRPr lang="en-US" sz="3600">
              <a:cs typeface="Calibri"/>
            </a:endParaRPr>
          </a:p>
          <a:p>
            <a:pPr lvl="0">
              <a:lnSpc>
                <a:spcPct val="80000"/>
              </a:lnSpc>
              <a:spcBef>
                <a:spcPts val="0"/>
              </a:spcBef>
            </a:pPr>
            <a:r>
              <a:rPr lang="en-US" b="0"/>
              <a:t>Inspections</a:t>
            </a:r>
            <a:endParaRPr lang="en-US" sz="1100" b="0"/>
          </a:p>
        </p:txBody>
      </p:sp>
      <p:sp>
        <p:nvSpPr>
          <p:cNvPr id="34" name="Text Placeholder 45">
            <a:extLst>
              <a:ext uri="{FF2B5EF4-FFF2-40B4-BE49-F238E27FC236}">
                <a16:creationId xmlns:a16="http://schemas.microsoft.com/office/drawing/2014/main" id="{D8059597-9D41-420E-9A9D-606E53F827BE}"/>
              </a:ext>
            </a:extLst>
          </p:cNvPr>
          <p:cNvSpPr>
            <a:spLocks noGrp="1"/>
          </p:cNvSpPr>
          <p:nvPr>
            <p:ph type="body" sz="quarter" idx="22"/>
          </p:nvPr>
        </p:nvSpPr>
        <p:spPr>
          <a:xfrm>
            <a:off x="7715425" y="2787852"/>
            <a:ext cx="4224338" cy="1009650"/>
          </a:xfrm>
        </p:spPr>
        <p:txBody>
          <a:bodyPr vert="horz" lIns="91440" tIns="45720" rIns="91440" bIns="45720" rtlCol="0" anchor="t">
            <a:noAutofit/>
          </a:bodyPr>
          <a:lstStyle/>
          <a:p>
            <a:r>
              <a:rPr lang="en-US" sz="1600" b="1" u="sng"/>
              <a:t>91%</a:t>
            </a:r>
            <a:r>
              <a:rPr lang="en-US" b="1"/>
              <a:t> </a:t>
            </a:r>
            <a:r>
              <a:rPr lang="en-US" b="1" u="sng"/>
              <a:t>Patrol inspections of transmission electric lines and equipment</a:t>
            </a:r>
          </a:p>
          <a:p>
            <a:r>
              <a:rPr lang="en-US" b="1"/>
              <a:t>Volume vs 2021 Goal:</a:t>
            </a:r>
            <a:r>
              <a:rPr lang="en-US"/>
              <a:t> 6,429 of 7,024 inspections (91%)</a:t>
            </a:r>
            <a:endParaRPr lang="en-US" b="1"/>
          </a:p>
          <a:p>
            <a:r>
              <a:rPr lang="en-US" b="1"/>
              <a:t>Key Actions:</a:t>
            </a:r>
            <a:r>
              <a:rPr lang="en-US"/>
              <a:t> </a:t>
            </a:r>
            <a:r>
              <a:rPr lang="en-US">
                <a:ea typeface="+mn-lt"/>
                <a:cs typeface="+mn-lt"/>
              </a:rPr>
              <a:t>Program achieved 2021 target. </a:t>
            </a:r>
            <a:endParaRPr lang="en-US"/>
          </a:p>
        </p:txBody>
      </p:sp>
      <p:sp>
        <p:nvSpPr>
          <p:cNvPr id="37" name="Text Placeholder 3">
            <a:extLst>
              <a:ext uri="{FF2B5EF4-FFF2-40B4-BE49-F238E27FC236}">
                <a16:creationId xmlns:a16="http://schemas.microsoft.com/office/drawing/2014/main" id="{5F7F9231-A0E3-4540-9699-8C2D45AAC2AA}"/>
              </a:ext>
            </a:extLst>
          </p:cNvPr>
          <p:cNvSpPr>
            <a:spLocks noGrp="1"/>
          </p:cNvSpPr>
          <p:nvPr>
            <p:ph type="body" sz="quarter" idx="15"/>
          </p:nvPr>
        </p:nvSpPr>
        <p:spPr>
          <a:xfrm>
            <a:off x="6256337" y="1597224"/>
            <a:ext cx="1333500" cy="1009650"/>
          </a:xfrm>
          <a:solidFill>
            <a:srgbClr val="5B9BD5"/>
          </a:solidFill>
        </p:spPr>
        <p:txBody>
          <a:bodyPr vert="horz" lIns="45720" tIns="45720" rIns="45720" bIns="45720" rtlCol="0" anchor="t">
            <a:noAutofit/>
          </a:bodyPr>
          <a:lstStyle/>
          <a:p>
            <a:r>
              <a:rPr lang="en-US"/>
              <a:t>7.3.4.14</a:t>
            </a:r>
          </a:p>
          <a:p>
            <a:pPr lvl="0">
              <a:lnSpc>
                <a:spcPct val="70000"/>
              </a:lnSpc>
              <a:spcBef>
                <a:spcPts val="800"/>
              </a:spcBef>
            </a:pPr>
            <a:r>
              <a:rPr lang="en-US" sz="3600"/>
              <a:t>405</a:t>
            </a:r>
            <a:endParaRPr lang="en-US" sz="3600">
              <a:cs typeface="Calibri"/>
            </a:endParaRPr>
          </a:p>
          <a:p>
            <a:pPr lvl="0">
              <a:lnSpc>
                <a:spcPct val="80000"/>
              </a:lnSpc>
              <a:spcBef>
                <a:spcPts val="0"/>
              </a:spcBef>
            </a:pPr>
            <a:r>
              <a:rPr lang="en-US" b="0"/>
              <a:t>Inspections</a:t>
            </a:r>
            <a:endParaRPr lang="en-US" sz="1100" b="0"/>
          </a:p>
        </p:txBody>
      </p:sp>
      <p:sp>
        <p:nvSpPr>
          <p:cNvPr id="40" name="Text Placeholder 53">
            <a:extLst>
              <a:ext uri="{FF2B5EF4-FFF2-40B4-BE49-F238E27FC236}">
                <a16:creationId xmlns:a16="http://schemas.microsoft.com/office/drawing/2014/main" id="{CB709979-CFDB-4924-BB7B-327695FE285A}"/>
              </a:ext>
            </a:extLst>
          </p:cNvPr>
          <p:cNvSpPr>
            <a:spLocks noGrp="1"/>
          </p:cNvSpPr>
          <p:nvPr>
            <p:ph type="body" sz="quarter" idx="16"/>
          </p:nvPr>
        </p:nvSpPr>
        <p:spPr>
          <a:xfrm>
            <a:off x="7715249" y="1598811"/>
            <a:ext cx="4224338" cy="1009650"/>
          </a:xfrm>
        </p:spPr>
        <p:txBody>
          <a:bodyPr vert="horz" lIns="91440" tIns="45720" rIns="91440" bIns="45720" rtlCol="0" anchor="t">
            <a:noAutofit/>
          </a:bodyPr>
          <a:lstStyle/>
          <a:p>
            <a:r>
              <a:rPr lang="en-US" sz="1600" b="1" u="sng"/>
              <a:t>123%</a:t>
            </a:r>
            <a:r>
              <a:rPr lang="en-US" b="1"/>
              <a:t> </a:t>
            </a:r>
            <a:r>
              <a:rPr lang="en-US" b="1" u="sng"/>
              <a:t>Substation inspections</a:t>
            </a:r>
          </a:p>
          <a:p>
            <a:r>
              <a:rPr lang="en-US" b="1"/>
              <a:t>Volume vs 2021 Goal:</a:t>
            </a:r>
            <a:r>
              <a:rPr lang="en-US"/>
              <a:t> 405 of 330 inspections (123%)</a:t>
            </a:r>
            <a:endParaRPr lang="en-US" b="1"/>
          </a:p>
          <a:p>
            <a:r>
              <a:rPr lang="en-US" b="1"/>
              <a:t>Key Actions:</a:t>
            </a:r>
            <a:r>
              <a:rPr lang="en-US"/>
              <a:t> </a:t>
            </a:r>
            <a:r>
              <a:rPr lang="en-US">
                <a:ea typeface="+mn-lt"/>
                <a:cs typeface="+mn-lt"/>
              </a:rPr>
              <a:t>Program exceeded 2021 target.</a:t>
            </a:r>
          </a:p>
          <a:p>
            <a:endParaRPr lang="en-US"/>
          </a:p>
          <a:p>
            <a:endParaRPr lang="en-US"/>
          </a:p>
        </p:txBody>
      </p:sp>
      <p:sp>
        <p:nvSpPr>
          <p:cNvPr id="24" name="Text Placeholder 6">
            <a:extLst>
              <a:ext uri="{FF2B5EF4-FFF2-40B4-BE49-F238E27FC236}">
                <a16:creationId xmlns:a16="http://schemas.microsoft.com/office/drawing/2014/main" id="{768BC358-BB14-463F-B944-136E6799AFCA}"/>
              </a:ext>
            </a:extLst>
          </p:cNvPr>
          <p:cNvSpPr txBox="1">
            <a:spLocks/>
          </p:cNvSpPr>
          <p:nvPr/>
        </p:nvSpPr>
        <p:spPr>
          <a:xfrm>
            <a:off x="252413" y="1593030"/>
            <a:ext cx="1333500" cy="1009650"/>
          </a:xfrm>
          <a:prstGeom prst="rect">
            <a:avLst/>
          </a:prstGeom>
          <a:solidFill>
            <a:srgbClr val="CC66FF"/>
          </a:solidFill>
        </p:spPr>
        <p:txBody>
          <a:bodyPr vert="horz" lIns="45720" tIns="45720" rIns="4572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1400" b="1"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7.3.4.9.5</a:t>
            </a:r>
          </a:p>
          <a:p>
            <a:pPr>
              <a:lnSpc>
                <a:spcPct val="70000"/>
              </a:lnSpc>
              <a:spcBef>
                <a:spcPts val="800"/>
              </a:spcBef>
            </a:pPr>
            <a:r>
              <a:rPr lang="en-US" sz="3600">
                <a:cs typeface="Calibri"/>
              </a:rPr>
              <a:t>1,652</a:t>
            </a:r>
          </a:p>
          <a:p>
            <a:pPr>
              <a:lnSpc>
                <a:spcPct val="80000"/>
              </a:lnSpc>
              <a:spcBef>
                <a:spcPts val="0"/>
              </a:spcBef>
            </a:pPr>
            <a:r>
              <a:rPr lang="en-US" b="0"/>
              <a:t>Inspections</a:t>
            </a:r>
            <a:endParaRPr lang="en-US" sz="1100" b="0"/>
          </a:p>
        </p:txBody>
      </p:sp>
      <p:sp>
        <p:nvSpPr>
          <p:cNvPr id="26" name="Text Placeholder 8">
            <a:extLst>
              <a:ext uri="{FF2B5EF4-FFF2-40B4-BE49-F238E27FC236}">
                <a16:creationId xmlns:a16="http://schemas.microsoft.com/office/drawing/2014/main" id="{3CF194A9-1E0C-4146-84C7-C58C670A3752}"/>
              </a:ext>
            </a:extLst>
          </p:cNvPr>
          <p:cNvSpPr txBox="1">
            <a:spLocks/>
          </p:cNvSpPr>
          <p:nvPr/>
        </p:nvSpPr>
        <p:spPr>
          <a:xfrm>
            <a:off x="1711049" y="1597224"/>
            <a:ext cx="4224162" cy="1009650"/>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0"/>
              </a:spcBef>
              <a:buFont typeface="Arial" panose="020B0604020202020204" pitchFamily="34" charset="0"/>
              <a:buNone/>
              <a:defRPr sz="1200" b="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b="1" u="sng"/>
              <a:t>100%</a:t>
            </a:r>
            <a:r>
              <a:rPr lang="en-US" b="1"/>
              <a:t> </a:t>
            </a:r>
            <a:r>
              <a:rPr lang="en-US" b="1" u="sng"/>
              <a:t>Additional transmission aerial 69kV tier 3 visual inspection</a:t>
            </a:r>
          </a:p>
          <a:p>
            <a:r>
              <a:rPr lang="en-US" b="1"/>
              <a:t>Volume vs 2021 Goal:</a:t>
            </a:r>
            <a:r>
              <a:rPr lang="en-US"/>
              <a:t> 1,652 of 1,654 inspections (100%)</a:t>
            </a:r>
            <a:endParaRPr lang="en-US" b="1"/>
          </a:p>
          <a:p>
            <a:r>
              <a:rPr lang="en-US" b="1"/>
              <a:t>Key Actions:</a:t>
            </a:r>
            <a:r>
              <a:rPr lang="en-US"/>
              <a:t> </a:t>
            </a:r>
            <a:r>
              <a:rPr lang="en-US">
                <a:ea typeface="+mn-lt"/>
                <a:cs typeface="+mn-lt"/>
              </a:rPr>
              <a:t>Program achieved 2021 target. </a:t>
            </a:r>
            <a:endParaRPr lang="en-US"/>
          </a:p>
        </p:txBody>
      </p:sp>
    </p:spTree>
    <p:extLst>
      <p:ext uri="{BB962C8B-B14F-4D97-AF65-F5344CB8AC3E}">
        <p14:creationId xmlns:p14="http://schemas.microsoft.com/office/powerpoint/2010/main" val="21428299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189A5-0F24-4039-97BB-86B0CA7DE8B7}"/>
              </a:ext>
            </a:extLst>
          </p:cNvPr>
          <p:cNvSpPr>
            <a:spLocks noGrp="1"/>
          </p:cNvSpPr>
          <p:nvPr>
            <p:ph type="title"/>
          </p:nvPr>
        </p:nvSpPr>
        <p:spPr/>
        <p:txBody>
          <a:bodyPr/>
          <a:lstStyle/>
          <a:p>
            <a:r>
              <a:rPr lang="en-US"/>
              <a:t>Q4 Activity Status vs 2021 Goals</a:t>
            </a:r>
          </a:p>
        </p:txBody>
      </p:sp>
      <p:sp>
        <p:nvSpPr>
          <p:cNvPr id="3" name="Slide Number Placeholder 2">
            <a:extLst>
              <a:ext uri="{FF2B5EF4-FFF2-40B4-BE49-F238E27FC236}">
                <a16:creationId xmlns:a16="http://schemas.microsoft.com/office/drawing/2014/main" id="{D95F4D20-3D93-4900-BD82-6BFF8BF4FD9B}"/>
              </a:ext>
            </a:extLst>
          </p:cNvPr>
          <p:cNvSpPr>
            <a:spLocks noGrp="1"/>
          </p:cNvSpPr>
          <p:nvPr>
            <p:ph type="sldNum" sz="quarter" idx="12"/>
          </p:nvPr>
        </p:nvSpPr>
        <p:spPr/>
        <p:txBody>
          <a:bodyPr/>
          <a:lstStyle/>
          <a:p>
            <a:fld id="{8325A51C-C961-430C-9B62-7862ED08019D}" type="slidenum">
              <a:rPr lang="en-US" smtClean="0"/>
              <a:t>8</a:t>
            </a:fld>
            <a:endParaRPr lang="en-US"/>
          </a:p>
        </p:txBody>
      </p:sp>
      <p:sp>
        <p:nvSpPr>
          <p:cNvPr id="8" name="Text Placeholder 7">
            <a:extLst>
              <a:ext uri="{FF2B5EF4-FFF2-40B4-BE49-F238E27FC236}">
                <a16:creationId xmlns:a16="http://schemas.microsoft.com/office/drawing/2014/main" id="{6464B611-38C2-42E8-AEEA-D11D35861C2B}"/>
              </a:ext>
            </a:extLst>
          </p:cNvPr>
          <p:cNvSpPr>
            <a:spLocks noGrp="1"/>
          </p:cNvSpPr>
          <p:nvPr>
            <p:ph type="body" sz="quarter" idx="17"/>
          </p:nvPr>
        </p:nvSpPr>
        <p:spPr/>
        <p:txBody>
          <a:bodyPr/>
          <a:lstStyle/>
          <a:p>
            <a:endParaRPr lang="en-US"/>
          </a:p>
        </p:txBody>
      </p:sp>
      <p:sp>
        <p:nvSpPr>
          <p:cNvPr id="9" name="Text Placeholder 8">
            <a:extLst>
              <a:ext uri="{FF2B5EF4-FFF2-40B4-BE49-F238E27FC236}">
                <a16:creationId xmlns:a16="http://schemas.microsoft.com/office/drawing/2014/main" id="{1288966A-DB19-462F-A370-D76F44BB5D7B}"/>
              </a:ext>
            </a:extLst>
          </p:cNvPr>
          <p:cNvSpPr>
            <a:spLocks noGrp="1"/>
          </p:cNvSpPr>
          <p:nvPr>
            <p:ph type="body" sz="quarter" idx="18"/>
          </p:nvPr>
        </p:nvSpPr>
        <p:spPr/>
        <p:txBody>
          <a:bodyPr/>
          <a:lstStyle/>
          <a:p>
            <a:endParaRPr lang="en-US"/>
          </a:p>
        </p:txBody>
      </p:sp>
      <p:sp>
        <p:nvSpPr>
          <p:cNvPr id="10" name="Text Placeholder 9">
            <a:extLst>
              <a:ext uri="{FF2B5EF4-FFF2-40B4-BE49-F238E27FC236}">
                <a16:creationId xmlns:a16="http://schemas.microsoft.com/office/drawing/2014/main" id="{27927A86-7DB4-4564-82DC-3B99FA0F0ABB}"/>
              </a:ext>
            </a:extLst>
          </p:cNvPr>
          <p:cNvSpPr>
            <a:spLocks noGrp="1"/>
          </p:cNvSpPr>
          <p:nvPr>
            <p:ph type="body" sz="quarter" idx="19"/>
          </p:nvPr>
        </p:nvSpPr>
        <p:spPr>
          <a:xfrm>
            <a:off x="252413" y="5137898"/>
            <a:ext cx="1333500" cy="1009650"/>
          </a:xfrm>
        </p:spPr>
        <p:txBody>
          <a:bodyPr/>
          <a:lstStyle/>
          <a:p>
            <a:endParaRPr lang="en-US"/>
          </a:p>
        </p:txBody>
      </p:sp>
      <p:sp>
        <p:nvSpPr>
          <p:cNvPr id="11" name="Text Placeholder 10">
            <a:extLst>
              <a:ext uri="{FF2B5EF4-FFF2-40B4-BE49-F238E27FC236}">
                <a16:creationId xmlns:a16="http://schemas.microsoft.com/office/drawing/2014/main" id="{0BFC3895-D9B4-4983-B379-0345246C050E}"/>
              </a:ext>
            </a:extLst>
          </p:cNvPr>
          <p:cNvSpPr>
            <a:spLocks noGrp="1"/>
          </p:cNvSpPr>
          <p:nvPr>
            <p:ph type="body" sz="quarter" idx="20"/>
          </p:nvPr>
        </p:nvSpPr>
        <p:spPr/>
        <p:txBody>
          <a:bodyPr/>
          <a:lstStyle/>
          <a:p>
            <a:endParaRPr lang="en-US"/>
          </a:p>
        </p:txBody>
      </p:sp>
      <p:sp>
        <p:nvSpPr>
          <p:cNvPr id="16" name="Text Placeholder 15">
            <a:extLst>
              <a:ext uri="{FF2B5EF4-FFF2-40B4-BE49-F238E27FC236}">
                <a16:creationId xmlns:a16="http://schemas.microsoft.com/office/drawing/2014/main" id="{A9E40C4F-36B9-4781-B98A-3D88AE9223FF}"/>
              </a:ext>
            </a:extLst>
          </p:cNvPr>
          <p:cNvSpPr>
            <a:spLocks noGrp="1"/>
          </p:cNvSpPr>
          <p:nvPr>
            <p:ph type="body" sz="quarter" idx="25"/>
          </p:nvPr>
        </p:nvSpPr>
        <p:spPr/>
        <p:txBody>
          <a:bodyPr/>
          <a:lstStyle/>
          <a:p>
            <a:endParaRPr lang="en-US"/>
          </a:p>
        </p:txBody>
      </p:sp>
      <p:sp>
        <p:nvSpPr>
          <p:cNvPr id="17" name="Text Placeholder 16">
            <a:extLst>
              <a:ext uri="{FF2B5EF4-FFF2-40B4-BE49-F238E27FC236}">
                <a16:creationId xmlns:a16="http://schemas.microsoft.com/office/drawing/2014/main" id="{37D2FA60-317B-4DDB-9999-CD0C1AB7DAFF}"/>
              </a:ext>
            </a:extLst>
          </p:cNvPr>
          <p:cNvSpPr>
            <a:spLocks noGrp="1"/>
          </p:cNvSpPr>
          <p:nvPr>
            <p:ph type="body" sz="quarter" idx="26"/>
          </p:nvPr>
        </p:nvSpPr>
        <p:spPr/>
        <p:txBody>
          <a:bodyPr/>
          <a:lstStyle/>
          <a:p>
            <a:endParaRPr lang="en-US"/>
          </a:p>
        </p:txBody>
      </p:sp>
      <p:sp>
        <p:nvSpPr>
          <p:cNvPr id="18" name="Text Placeholder 17">
            <a:extLst>
              <a:ext uri="{FF2B5EF4-FFF2-40B4-BE49-F238E27FC236}">
                <a16:creationId xmlns:a16="http://schemas.microsoft.com/office/drawing/2014/main" id="{65338BEF-C7E2-4DE0-B32D-8848AA2C7D25}"/>
              </a:ext>
            </a:extLst>
          </p:cNvPr>
          <p:cNvSpPr>
            <a:spLocks noGrp="1"/>
          </p:cNvSpPr>
          <p:nvPr>
            <p:ph type="body" sz="quarter" idx="27"/>
          </p:nvPr>
        </p:nvSpPr>
        <p:spPr/>
        <p:txBody>
          <a:bodyPr/>
          <a:lstStyle/>
          <a:p>
            <a:endParaRPr lang="en-US"/>
          </a:p>
        </p:txBody>
      </p:sp>
      <p:sp>
        <p:nvSpPr>
          <p:cNvPr id="19" name="Text Placeholder 18">
            <a:extLst>
              <a:ext uri="{FF2B5EF4-FFF2-40B4-BE49-F238E27FC236}">
                <a16:creationId xmlns:a16="http://schemas.microsoft.com/office/drawing/2014/main" id="{2C0C56E4-308C-40A3-8FA2-91427FDA7AA0}"/>
              </a:ext>
            </a:extLst>
          </p:cNvPr>
          <p:cNvSpPr>
            <a:spLocks noGrp="1"/>
          </p:cNvSpPr>
          <p:nvPr>
            <p:ph type="body" sz="quarter" idx="28"/>
          </p:nvPr>
        </p:nvSpPr>
        <p:spPr/>
        <p:txBody>
          <a:bodyPr/>
          <a:lstStyle/>
          <a:p>
            <a:endParaRPr lang="en-US"/>
          </a:p>
        </p:txBody>
      </p:sp>
      <p:sp>
        <p:nvSpPr>
          <p:cNvPr id="20" name="Text Placeholder 19">
            <a:extLst>
              <a:ext uri="{FF2B5EF4-FFF2-40B4-BE49-F238E27FC236}">
                <a16:creationId xmlns:a16="http://schemas.microsoft.com/office/drawing/2014/main" id="{C16AAC6D-90E7-47D5-B003-61037B3759AF}"/>
              </a:ext>
            </a:extLst>
          </p:cNvPr>
          <p:cNvSpPr>
            <a:spLocks noGrp="1"/>
          </p:cNvSpPr>
          <p:nvPr>
            <p:ph type="body" sz="quarter" idx="29"/>
          </p:nvPr>
        </p:nvSpPr>
        <p:spPr/>
        <p:txBody>
          <a:bodyPr>
            <a:normAutofit fontScale="92500" lnSpcReduction="10000"/>
          </a:bodyPr>
          <a:lstStyle/>
          <a:p>
            <a:r>
              <a:rPr lang="en-US"/>
              <a:t>7.3.5 – Vegetation Management and Inspections</a:t>
            </a:r>
          </a:p>
        </p:txBody>
      </p:sp>
      <p:sp>
        <p:nvSpPr>
          <p:cNvPr id="22" name="Text Placeholder 21">
            <a:extLst>
              <a:ext uri="{FF2B5EF4-FFF2-40B4-BE49-F238E27FC236}">
                <a16:creationId xmlns:a16="http://schemas.microsoft.com/office/drawing/2014/main" id="{85F24985-E4E2-4E99-BD95-FF9B4102BEFB}"/>
              </a:ext>
            </a:extLst>
          </p:cNvPr>
          <p:cNvSpPr>
            <a:spLocks noGrp="1"/>
          </p:cNvSpPr>
          <p:nvPr>
            <p:ph type="body" sz="quarter" idx="14"/>
          </p:nvPr>
        </p:nvSpPr>
        <p:spPr/>
        <p:txBody>
          <a:bodyPr vert="horz" lIns="91440" tIns="45720" rIns="91440" bIns="45720" rtlCol="0" anchor="t">
            <a:noAutofit/>
          </a:bodyPr>
          <a:lstStyle/>
          <a:p>
            <a:r>
              <a:rPr lang="en-US" sz="1600" b="1" u="sng"/>
              <a:t>110%</a:t>
            </a:r>
            <a:r>
              <a:rPr lang="en-US" b="1"/>
              <a:t> </a:t>
            </a:r>
            <a:r>
              <a:rPr lang="en-US" b="1" u="sng"/>
              <a:t>Detailed inspections of vegetation around distribution electric lines and equipment </a:t>
            </a:r>
          </a:p>
          <a:p>
            <a:r>
              <a:rPr lang="en-US" b="1"/>
              <a:t>Volume vs 2021 Goal:</a:t>
            </a:r>
            <a:r>
              <a:rPr lang="en-US"/>
              <a:t> 502,132 of 455,000 trees inspected (110%)</a:t>
            </a:r>
            <a:endParaRPr lang="en-US" b="1"/>
          </a:p>
          <a:p>
            <a:r>
              <a:rPr lang="en-US" b="1"/>
              <a:t>Key Actions:</a:t>
            </a:r>
            <a:r>
              <a:rPr lang="en-US"/>
              <a:t> </a:t>
            </a:r>
            <a:r>
              <a:rPr lang="en-US">
                <a:ea typeface="+mn-lt"/>
                <a:cs typeface="+mn-lt"/>
              </a:rPr>
              <a:t>Program achieved 2021 target.</a:t>
            </a:r>
          </a:p>
          <a:p>
            <a:endParaRPr lang="en-US"/>
          </a:p>
        </p:txBody>
      </p:sp>
      <p:sp>
        <p:nvSpPr>
          <p:cNvPr id="24" name="Text Placeholder 23">
            <a:extLst>
              <a:ext uri="{FF2B5EF4-FFF2-40B4-BE49-F238E27FC236}">
                <a16:creationId xmlns:a16="http://schemas.microsoft.com/office/drawing/2014/main" id="{F49F0F5C-484A-4A9E-BA14-FE0EFC9C6538}"/>
              </a:ext>
            </a:extLst>
          </p:cNvPr>
          <p:cNvSpPr>
            <a:spLocks noGrp="1"/>
          </p:cNvSpPr>
          <p:nvPr>
            <p:ph type="body" sz="quarter" idx="16"/>
          </p:nvPr>
        </p:nvSpPr>
        <p:spPr>
          <a:xfrm>
            <a:off x="1711049" y="2758001"/>
            <a:ext cx="4224162" cy="1009650"/>
          </a:xfrm>
        </p:spPr>
        <p:txBody>
          <a:bodyPr vert="horz" lIns="91440" tIns="45720" rIns="91440" bIns="45720" rtlCol="0" anchor="t">
            <a:noAutofit/>
          </a:bodyPr>
          <a:lstStyle/>
          <a:p>
            <a:pPr>
              <a:lnSpc>
                <a:spcPct val="100000"/>
              </a:lnSpc>
            </a:pPr>
            <a:r>
              <a:rPr lang="en-US" sz="1600" b="1" u="sng"/>
              <a:t>74%</a:t>
            </a:r>
            <a:r>
              <a:rPr lang="en-US" b="1"/>
              <a:t> </a:t>
            </a:r>
            <a:r>
              <a:rPr lang="en-US" b="1" u="sng"/>
              <a:t>Other discretionary inspection of vegetation around distribution electric lines and equipment, beyond inspections mandated by rules and regulations</a:t>
            </a:r>
            <a:endParaRPr lang="en-US"/>
          </a:p>
          <a:p>
            <a:r>
              <a:rPr lang="en-US" b="1"/>
              <a:t>Volume vs 2021 Goal:</a:t>
            </a:r>
            <a:r>
              <a:rPr lang="en-US"/>
              <a:t> 12,579 of 17,000 trees trimmed/removed (74%)</a:t>
            </a:r>
            <a:endParaRPr lang="en-US" b="1">
              <a:cs typeface="Calibri"/>
            </a:endParaRPr>
          </a:p>
          <a:p>
            <a:r>
              <a:rPr lang="en-US" b="1"/>
              <a:t>Key Actions:</a:t>
            </a:r>
            <a:r>
              <a:rPr lang="en-US"/>
              <a:t> </a:t>
            </a:r>
            <a:r>
              <a:rPr lang="en-US">
                <a:ea typeface="+mn-lt"/>
                <a:cs typeface="+mn-lt"/>
              </a:rPr>
              <a:t>Program did not achieve 2021 target.</a:t>
            </a:r>
          </a:p>
          <a:p>
            <a:endParaRPr lang="en-US"/>
          </a:p>
          <a:p>
            <a:endParaRPr lang="en-US"/>
          </a:p>
        </p:txBody>
      </p:sp>
      <p:sp>
        <p:nvSpPr>
          <p:cNvPr id="26" name="Text Placeholder 25">
            <a:extLst>
              <a:ext uri="{FF2B5EF4-FFF2-40B4-BE49-F238E27FC236}">
                <a16:creationId xmlns:a16="http://schemas.microsoft.com/office/drawing/2014/main" id="{1A37CA70-58B9-42F8-AB82-9979D3E04F48}"/>
              </a:ext>
            </a:extLst>
          </p:cNvPr>
          <p:cNvSpPr>
            <a:spLocks noGrp="1"/>
          </p:cNvSpPr>
          <p:nvPr>
            <p:ph type="body" sz="quarter" idx="24"/>
          </p:nvPr>
        </p:nvSpPr>
        <p:spPr/>
        <p:txBody>
          <a:bodyPr vert="horz" lIns="91440" tIns="45720" rIns="91440" bIns="45720" rtlCol="0" anchor="t">
            <a:noAutofit/>
          </a:bodyPr>
          <a:lstStyle/>
          <a:p>
            <a:r>
              <a:rPr lang="en-US" sz="1600" b="1" u="sng"/>
              <a:t>99%</a:t>
            </a:r>
            <a:r>
              <a:rPr lang="en-US" b="1"/>
              <a:t> </a:t>
            </a:r>
            <a:r>
              <a:rPr lang="en-US" b="1" u="sng"/>
              <a:t>Vegetation management to achieve clearances around electric lines and equipment</a:t>
            </a:r>
          </a:p>
          <a:p>
            <a:r>
              <a:rPr lang="en-US" b="1"/>
              <a:t>Volume vs 2021 Goal:</a:t>
            </a:r>
            <a:r>
              <a:rPr lang="en-US"/>
              <a:t> 35,102 of 35,500 poles brushed (99%)</a:t>
            </a:r>
            <a:endParaRPr lang="en-US" b="1"/>
          </a:p>
          <a:p>
            <a:r>
              <a:rPr lang="en-US" b="1"/>
              <a:t>Key Actions:</a:t>
            </a:r>
            <a:r>
              <a:rPr lang="en-US"/>
              <a:t> </a:t>
            </a:r>
            <a:r>
              <a:rPr lang="en-US">
                <a:ea typeface="+mn-lt"/>
                <a:cs typeface="+mn-lt"/>
              </a:rPr>
              <a:t>Program achieved 2021 target.</a:t>
            </a:r>
          </a:p>
          <a:p>
            <a:endParaRPr lang="en-US"/>
          </a:p>
          <a:p>
            <a:endParaRPr lang="en-US"/>
          </a:p>
        </p:txBody>
      </p:sp>
      <p:sp>
        <p:nvSpPr>
          <p:cNvPr id="28" name="Text Placeholder 27">
            <a:extLst>
              <a:ext uri="{FF2B5EF4-FFF2-40B4-BE49-F238E27FC236}">
                <a16:creationId xmlns:a16="http://schemas.microsoft.com/office/drawing/2014/main" id="{3A37D9A9-B71D-4CB1-B731-BA26B61AAD89}"/>
              </a:ext>
            </a:extLst>
          </p:cNvPr>
          <p:cNvSpPr>
            <a:spLocks noGrp="1"/>
          </p:cNvSpPr>
          <p:nvPr>
            <p:ph type="body" sz="quarter" idx="22"/>
          </p:nvPr>
        </p:nvSpPr>
        <p:spPr>
          <a:xfrm>
            <a:off x="7715425" y="1618419"/>
            <a:ext cx="4224162" cy="1073915"/>
          </a:xfrm>
        </p:spPr>
        <p:txBody>
          <a:bodyPr vert="horz" lIns="91440" tIns="45720" rIns="91440" bIns="45720" rtlCol="0" anchor="t">
            <a:noAutofit/>
          </a:bodyPr>
          <a:lstStyle/>
          <a:p>
            <a:r>
              <a:rPr lang="en-US" sz="1600" b="1" u="sng"/>
              <a:t>92%</a:t>
            </a:r>
            <a:r>
              <a:rPr lang="en-US" b="1"/>
              <a:t> </a:t>
            </a:r>
            <a:r>
              <a:rPr lang="en-US" b="1" u="sng"/>
              <a:t>Fuels management and reduction of "slash" from vegetation management activities</a:t>
            </a:r>
          </a:p>
          <a:p>
            <a:r>
              <a:rPr lang="en-US" b="1"/>
              <a:t>Volume vs 2021 Goal:</a:t>
            </a:r>
            <a:r>
              <a:rPr lang="en-US"/>
              <a:t> 203 of 500 poles cleared (92%)</a:t>
            </a:r>
            <a:endParaRPr lang="en-US" b="1"/>
          </a:p>
          <a:p>
            <a:r>
              <a:rPr lang="en-US" b="1"/>
              <a:t>Key Actions:</a:t>
            </a:r>
            <a:r>
              <a:rPr lang="en-US"/>
              <a:t> </a:t>
            </a:r>
            <a:r>
              <a:rPr lang="en-US">
                <a:ea typeface="+mn-lt"/>
                <a:cs typeface="+mn-lt"/>
              </a:rPr>
              <a:t>Program achieved 2021 target.</a:t>
            </a:r>
          </a:p>
          <a:p>
            <a:endParaRPr lang="en-US"/>
          </a:p>
          <a:p>
            <a:endParaRPr lang="en-US"/>
          </a:p>
        </p:txBody>
      </p:sp>
      <p:sp>
        <p:nvSpPr>
          <p:cNvPr id="37" name="Text Placeholder 3">
            <a:extLst>
              <a:ext uri="{FF2B5EF4-FFF2-40B4-BE49-F238E27FC236}">
                <a16:creationId xmlns:a16="http://schemas.microsoft.com/office/drawing/2014/main" id="{6FB09FE6-FBB0-4121-B56B-EA7E8485FB15}"/>
              </a:ext>
            </a:extLst>
          </p:cNvPr>
          <p:cNvSpPr>
            <a:spLocks noGrp="1"/>
          </p:cNvSpPr>
          <p:nvPr>
            <p:ph type="body" sz="quarter" idx="13"/>
          </p:nvPr>
        </p:nvSpPr>
        <p:spPr>
          <a:xfrm>
            <a:off x="252413" y="1620838"/>
            <a:ext cx="1333500" cy="1009650"/>
          </a:xfrm>
          <a:solidFill>
            <a:srgbClr val="CC66FF"/>
          </a:solidFill>
        </p:spPr>
        <p:txBody>
          <a:bodyPr vert="horz" lIns="45720" tIns="45720" rIns="45720" bIns="45720" rtlCol="0" anchor="t">
            <a:noAutofit/>
          </a:bodyPr>
          <a:lstStyle/>
          <a:p>
            <a:r>
              <a:rPr lang="en-US"/>
              <a:t>7.3.5.2</a:t>
            </a:r>
          </a:p>
          <a:p>
            <a:pPr lvl="0">
              <a:lnSpc>
                <a:spcPct val="70000"/>
              </a:lnSpc>
              <a:spcBef>
                <a:spcPts val="800"/>
              </a:spcBef>
            </a:pPr>
            <a:r>
              <a:rPr lang="en-US" sz="2800"/>
              <a:t>502,132</a:t>
            </a:r>
            <a:endParaRPr lang="en-US" sz="2800">
              <a:cs typeface="Calibri"/>
            </a:endParaRPr>
          </a:p>
          <a:p>
            <a:pPr lvl="0">
              <a:lnSpc>
                <a:spcPct val="80000"/>
              </a:lnSpc>
              <a:spcBef>
                <a:spcPts val="0"/>
              </a:spcBef>
            </a:pPr>
            <a:r>
              <a:rPr lang="en-US" b="0"/>
              <a:t>Trees inspected</a:t>
            </a:r>
            <a:endParaRPr lang="en-US" sz="1100" b="0"/>
          </a:p>
        </p:txBody>
      </p:sp>
      <p:sp>
        <p:nvSpPr>
          <p:cNvPr id="38" name="Text Placeholder 3">
            <a:extLst>
              <a:ext uri="{FF2B5EF4-FFF2-40B4-BE49-F238E27FC236}">
                <a16:creationId xmlns:a16="http://schemas.microsoft.com/office/drawing/2014/main" id="{44879778-F00F-4C80-B4D3-659461E2E883}"/>
              </a:ext>
            </a:extLst>
          </p:cNvPr>
          <p:cNvSpPr>
            <a:spLocks noGrp="1"/>
          </p:cNvSpPr>
          <p:nvPr>
            <p:ph type="body" sz="quarter" idx="15"/>
          </p:nvPr>
        </p:nvSpPr>
        <p:spPr>
          <a:xfrm>
            <a:off x="252413" y="2792413"/>
            <a:ext cx="1333500" cy="1009650"/>
          </a:xfrm>
          <a:solidFill>
            <a:srgbClr val="FF0000"/>
          </a:solidFill>
        </p:spPr>
        <p:txBody>
          <a:bodyPr vert="horz" lIns="45720" tIns="45720" rIns="45720" bIns="45720" rtlCol="0" anchor="t">
            <a:noAutofit/>
          </a:bodyPr>
          <a:lstStyle/>
          <a:p>
            <a:r>
              <a:rPr lang="en-US"/>
              <a:t>7.3.5.9</a:t>
            </a:r>
          </a:p>
          <a:p>
            <a:pPr lvl="0">
              <a:lnSpc>
                <a:spcPct val="70000"/>
              </a:lnSpc>
              <a:spcBef>
                <a:spcPts val="800"/>
              </a:spcBef>
            </a:pPr>
            <a:r>
              <a:rPr lang="en-US" sz="3200"/>
              <a:t>12,579</a:t>
            </a:r>
            <a:endParaRPr lang="en-US" sz="3200">
              <a:cs typeface="Calibri"/>
            </a:endParaRPr>
          </a:p>
          <a:p>
            <a:pPr lvl="0">
              <a:lnSpc>
                <a:spcPct val="80000"/>
              </a:lnSpc>
              <a:spcBef>
                <a:spcPts val="0"/>
              </a:spcBef>
            </a:pPr>
            <a:r>
              <a:rPr lang="en-US" sz="1200" b="0"/>
              <a:t>Trees trimmed/removed</a:t>
            </a:r>
            <a:endParaRPr lang="en-US" sz="1050" b="0"/>
          </a:p>
        </p:txBody>
      </p:sp>
      <p:sp>
        <p:nvSpPr>
          <p:cNvPr id="39" name="Text Placeholder 3">
            <a:extLst>
              <a:ext uri="{FF2B5EF4-FFF2-40B4-BE49-F238E27FC236}">
                <a16:creationId xmlns:a16="http://schemas.microsoft.com/office/drawing/2014/main" id="{AACAEAC3-C07E-4A78-A064-974982541EB2}"/>
              </a:ext>
            </a:extLst>
          </p:cNvPr>
          <p:cNvSpPr>
            <a:spLocks noGrp="1"/>
          </p:cNvSpPr>
          <p:nvPr>
            <p:ph type="body" sz="quarter" idx="23"/>
          </p:nvPr>
        </p:nvSpPr>
        <p:spPr>
          <a:xfrm>
            <a:off x="6256338" y="2789238"/>
            <a:ext cx="1333500" cy="1009650"/>
          </a:xfrm>
          <a:solidFill>
            <a:srgbClr val="CC66FF"/>
          </a:solidFill>
        </p:spPr>
        <p:txBody>
          <a:bodyPr vert="horz" lIns="45720" tIns="45720" rIns="45720" bIns="45720" rtlCol="0" anchor="t">
            <a:noAutofit/>
          </a:bodyPr>
          <a:lstStyle/>
          <a:p>
            <a:r>
              <a:rPr lang="en-US"/>
              <a:t>7.3.5.20</a:t>
            </a:r>
          </a:p>
          <a:p>
            <a:pPr lvl="0">
              <a:lnSpc>
                <a:spcPct val="70000"/>
              </a:lnSpc>
              <a:spcBef>
                <a:spcPts val="800"/>
              </a:spcBef>
            </a:pPr>
            <a:r>
              <a:rPr lang="en-US" sz="3500"/>
              <a:t>35,102</a:t>
            </a:r>
            <a:endParaRPr lang="en-US" sz="3500">
              <a:cs typeface="Calibri"/>
            </a:endParaRPr>
          </a:p>
          <a:p>
            <a:pPr lvl="0">
              <a:lnSpc>
                <a:spcPct val="80000"/>
              </a:lnSpc>
              <a:spcBef>
                <a:spcPts val="0"/>
              </a:spcBef>
            </a:pPr>
            <a:r>
              <a:rPr lang="en-US" b="0"/>
              <a:t>Poles brushed</a:t>
            </a:r>
            <a:endParaRPr lang="en-US" sz="1100" b="0"/>
          </a:p>
        </p:txBody>
      </p:sp>
      <p:sp>
        <p:nvSpPr>
          <p:cNvPr id="40" name="Text Placeholder 3">
            <a:extLst>
              <a:ext uri="{FF2B5EF4-FFF2-40B4-BE49-F238E27FC236}">
                <a16:creationId xmlns:a16="http://schemas.microsoft.com/office/drawing/2014/main" id="{3B489A89-0189-4266-BF4A-9D48E52B501F}"/>
              </a:ext>
            </a:extLst>
          </p:cNvPr>
          <p:cNvSpPr>
            <a:spLocks noGrp="1"/>
          </p:cNvSpPr>
          <p:nvPr>
            <p:ph type="body" sz="quarter" idx="21"/>
          </p:nvPr>
        </p:nvSpPr>
        <p:spPr>
          <a:xfrm>
            <a:off x="6256338" y="1617663"/>
            <a:ext cx="1333500" cy="1009650"/>
          </a:xfrm>
          <a:solidFill>
            <a:srgbClr val="CC66FF"/>
          </a:solidFill>
        </p:spPr>
        <p:txBody>
          <a:bodyPr vert="horz" lIns="45720" tIns="45720" rIns="45720" bIns="45720" rtlCol="0" anchor="t">
            <a:noAutofit/>
          </a:bodyPr>
          <a:lstStyle/>
          <a:p>
            <a:r>
              <a:rPr lang="en-US"/>
              <a:t>7.3.5.5</a:t>
            </a:r>
          </a:p>
          <a:p>
            <a:pPr lvl="0">
              <a:lnSpc>
                <a:spcPct val="70000"/>
              </a:lnSpc>
              <a:spcBef>
                <a:spcPts val="800"/>
              </a:spcBef>
            </a:pPr>
            <a:r>
              <a:rPr lang="en-US" sz="3600">
                <a:cs typeface="Calibri"/>
              </a:rPr>
              <a:t>463</a:t>
            </a:r>
          </a:p>
          <a:p>
            <a:pPr lvl="0">
              <a:lnSpc>
                <a:spcPct val="80000"/>
              </a:lnSpc>
              <a:spcBef>
                <a:spcPts val="0"/>
              </a:spcBef>
            </a:pPr>
            <a:r>
              <a:rPr lang="en-US" b="0"/>
              <a:t>Poles cleared</a:t>
            </a:r>
            <a:endParaRPr lang="en-US" sz="1100" b="0"/>
          </a:p>
        </p:txBody>
      </p:sp>
    </p:spTree>
    <p:extLst>
      <p:ext uri="{BB962C8B-B14F-4D97-AF65-F5344CB8AC3E}">
        <p14:creationId xmlns:p14="http://schemas.microsoft.com/office/powerpoint/2010/main" val="19824770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EA7790-60D5-405B-9A73-9642535A8384}"/>
              </a:ext>
            </a:extLst>
          </p:cNvPr>
          <p:cNvSpPr>
            <a:spLocks noGrp="1"/>
          </p:cNvSpPr>
          <p:nvPr>
            <p:ph type="ctrTitle"/>
          </p:nvPr>
        </p:nvSpPr>
        <p:spPr/>
        <p:txBody>
          <a:bodyPr>
            <a:normAutofit/>
          </a:bodyPr>
          <a:lstStyle/>
          <a:p>
            <a:r>
              <a:rPr lang="en-US"/>
              <a:t>Appendix</a:t>
            </a:r>
          </a:p>
        </p:txBody>
      </p:sp>
      <p:sp>
        <p:nvSpPr>
          <p:cNvPr id="3" name="Subtitle 2">
            <a:extLst>
              <a:ext uri="{FF2B5EF4-FFF2-40B4-BE49-F238E27FC236}">
                <a16:creationId xmlns:a16="http://schemas.microsoft.com/office/drawing/2014/main" id="{056AD743-7D8E-4F67-A7CD-E22126223749}"/>
              </a:ext>
            </a:extLst>
          </p:cNvPr>
          <p:cNvSpPr>
            <a:spLocks noGrp="1"/>
          </p:cNvSpPr>
          <p:nvPr>
            <p:ph type="subTitle" idx="1"/>
          </p:nvPr>
        </p:nvSpPr>
        <p:spPr>
          <a:xfrm>
            <a:off x="1524000" y="3874052"/>
            <a:ext cx="9144000" cy="1383747"/>
          </a:xfrm>
        </p:spPr>
        <p:txBody>
          <a:bodyPr/>
          <a:lstStyle/>
          <a:p>
            <a:r>
              <a:rPr lang="en-US">
                <a:solidFill>
                  <a:schemeClr val="tx1">
                    <a:lumMod val="65000"/>
                    <a:lumOff val="35000"/>
                  </a:schemeClr>
                </a:solidFill>
              </a:rPr>
              <a:t>Off Track Activity Details</a:t>
            </a:r>
          </a:p>
        </p:txBody>
      </p:sp>
      <p:sp>
        <p:nvSpPr>
          <p:cNvPr id="4" name="Slide Number Placeholder 3">
            <a:extLst>
              <a:ext uri="{FF2B5EF4-FFF2-40B4-BE49-F238E27FC236}">
                <a16:creationId xmlns:a16="http://schemas.microsoft.com/office/drawing/2014/main" id="{E69BBAB3-6286-4C0A-A688-B7AFEA2556C1}"/>
              </a:ext>
            </a:extLst>
          </p:cNvPr>
          <p:cNvSpPr>
            <a:spLocks noGrp="1"/>
          </p:cNvSpPr>
          <p:nvPr>
            <p:ph type="sldNum" sz="quarter" idx="12"/>
          </p:nvPr>
        </p:nvSpPr>
        <p:spPr/>
        <p:txBody>
          <a:bodyPr/>
          <a:lstStyle/>
          <a:p>
            <a:fld id="{8325A51C-C961-430C-9B62-7862ED08019D}" type="slidenum">
              <a:rPr lang="en-US" smtClean="0"/>
              <a:t>9</a:t>
            </a:fld>
            <a:endParaRPr lang="en-US"/>
          </a:p>
        </p:txBody>
      </p:sp>
      <p:cxnSp>
        <p:nvCxnSpPr>
          <p:cNvPr id="5" name="Straight Connector 4">
            <a:extLst>
              <a:ext uri="{FF2B5EF4-FFF2-40B4-BE49-F238E27FC236}">
                <a16:creationId xmlns:a16="http://schemas.microsoft.com/office/drawing/2014/main" id="{C71C30B3-3291-491F-80F8-B48A98BE5145}"/>
              </a:ext>
            </a:extLst>
          </p:cNvPr>
          <p:cNvCxnSpPr>
            <a:cxnSpLocks/>
          </p:cNvCxnSpPr>
          <p:nvPr/>
        </p:nvCxnSpPr>
        <p:spPr>
          <a:xfrm>
            <a:off x="4429387" y="3671988"/>
            <a:ext cx="3338819"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8288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8C1D4B0D-99CA-45B0-9B4F-7FDF6844C695}"/>
              </a:ext>
            </a:extLst>
          </p:cNvPr>
          <p:cNvSpPr>
            <a:spLocks noGrp="1"/>
          </p:cNvSpPr>
          <p:nvPr>
            <p:ph type="sldNum" sz="quarter" idx="12"/>
          </p:nvPr>
        </p:nvSpPr>
        <p:spPr/>
        <p:txBody>
          <a:bodyPr/>
          <a:lstStyle/>
          <a:p>
            <a:fld id="{8325A51C-C961-430C-9B62-7862ED08019D}" type="slidenum">
              <a:rPr lang="en-US" smtClean="0"/>
              <a:t>10</a:t>
            </a:fld>
            <a:endParaRPr lang="en-US"/>
          </a:p>
        </p:txBody>
      </p:sp>
      <p:sp>
        <p:nvSpPr>
          <p:cNvPr id="10" name="Text Placeholder 9">
            <a:extLst>
              <a:ext uri="{FF2B5EF4-FFF2-40B4-BE49-F238E27FC236}">
                <a16:creationId xmlns:a16="http://schemas.microsoft.com/office/drawing/2014/main" id="{369D2C09-D49C-4457-A428-9F78CAE57FC7}"/>
              </a:ext>
            </a:extLst>
          </p:cNvPr>
          <p:cNvSpPr>
            <a:spLocks noGrp="1"/>
          </p:cNvSpPr>
          <p:nvPr>
            <p:ph type="body" sz="quarter" idx="29"/>
          </p:nvPr>
        </p:nvSpPr>
        <p:spPr/>
        <p:txBody>
          <a:bodyPr/>
          <a:lstStyle/>
          <a:p>
            <a:endParaRPr lang="en-US"/>
          </a:p>
        </p:txBody>
      </p:sp>
      <p:sp>
        <p:nvSpPr>
          <p:cNvPr id="11" name="Text Placeholder 10">
            <a:extLst>
              <a:ext uri="{FF2B5EF4-FFF2-40B4-BE49-F238E27FC236}">
                <a16:creationId xmlns:a16="http://schemas.microsoft.com/office/drawing/2014/main" id="{1973FD67-2B84-439D-967B-EA675FC3E8AF}"/>
              </a:ext>
            </a:extLst>
          </p:cNvPr>
          <p:cNvSpPr>
            <a:spLocks noGrp="1"/>
          </p:cNvSpPr>
          <p:nvPr>
            <p:ph type="body" sz="quarter" idx="31"/>
          </p:nvPr>
        </p:nvSpPr>
        <p:spPr/>
        <p:txBody>
          <a:bodyPr/>
          <a:lstStyle/>
          <a:p>
            <a:endParaRPr lang="en-US"/>
          </a:p>
        </p:txBody>
      </p:sp>
      <p:sp>
        <p:nvSpPr>
          <p:cNvPr id="13" name="Text Placeholder 12">
            <a:extLst>
              <a:ext uri="{FF2B5EF4-FFF2-40B4-BE49-F238E27FC236}">
                <a16:creationId xmlns:a16="http://schemas.microsoft.com/office/drawing/2014/main" id="{DB14C1D1-45B3-4986-8DAA-D79D1AE60E21}"/>
              </a:ext>
            </a:extLst>
          </p:cNvPr>
          <p:cNvSpPr>
            <a:spLocks noGrp="1"/>
          </p:cNvSpPr>
          <p:nvPr>
            <p:ph type="body" sz="quarter" idx="32"/>
          </p:nvPr>
        </p:nvSpPr>
        <p:spPr/>
        <p:txBody>
          <a:bodyPr/>
          <a:lstStyle/>
          <a:p>
            <a:endParaRPr lang="en-US"/>
          </a:p>
        </p:txBody>
      </p:sp>
      <p:sp>
        <p:nvSpPr>
          <p:cNvPr id="20" name="Title 19">
            <a:extLst>
              <a:ext uri="{FF2B5EF4-FFF2-40B4-BE49-F238E27FC236}">
                <a16:creationId xmlns:a16="http://schemas.microsoft.com/office/drawing/2014/main" id="{184EDCCB-AC75-4F66-9145-59005E508F2F}"/>
              </a:ext>
            </a:extLst>
          </p:cNvPr>
          <p:cNvSpPr>
            <a:spLocks noGrp="1"/>
          </p:cNvSpPr>
          <p:nvPr>
            <p:ph type="title"/>
          </p:nvPr>
        </p:nvSpPr>
        <p:spPr/>
        <p:txBody>
          <a:bodyPr/>
          <a:lstStyle/>
          <a:p>
            <a:r>
              <a:rPr lang="en-US"/>
              <a:t>2021 WMP Off Track Activities – Details</a:t>
            </a:r>
          </a:p>
        </p:txBody>
      </p:sp>
      <p:sp>
        <p:nvSpPr>
          <p:cNvPr id="7" name="Text Placeholder 6">
            <a:extLst>
              <a:ext uri="{FF2B5EF4-FFF2-40B4-BE49-F238E27FC236}">
                <a16:creationId xmlns:a16="http://schemas.microsoft.com/office/drawing/2014/main" id="{F5D8D45A-7CE9-4761-9182-B97DD68025CF}"/>
              </a:ext>
            </a:extLst>
          </p:cNvPr>
          <p:cNvSpPr>
            <a:spLocks noGrp="1"/>
          </p:cNvSpPr>
          <p:nvPr>
            <p:ph type="body" sz="quarter" idx="30"/>
          </p:nvPr>
        </p:nvSpPr>
        <p:spPr/>
        <p:txBody>
          <a:bodyPr vert="horz" lIns="91440" tIns="45720" rIns="91440" bIns="45720" rtlCol="0" anchor="t">
            <a:noAutofit/>
          </a:bodyPr>
          <a:lstStyle/>
          <a:p>
            <a:r>
              <a:rPr lang="en-US">
                <a:ea typeface="+mn-lt"/>
                <a:cs typeface="+mn-lt"/>
              </a:rPr>
              <a:t>One circuit, C222, was delayed due to Caltrans permits, likely until Q4 2022.  Two additional circuits, C974 and C221, were not completed due to timing and unfinished design scoping in coordination with traditional hardening programs. </a:t>
            </a:r>
          </a:p>
          <a:p>
            <a:endParaRPr lang="en-US">
              <a:ea typeface="+mn-lt"/>
              <a:cs typeface="+mn-lt"/>
            </a:endParaRPr>
          </a:p>
          <a:p>
            <a:r>
              <a:rPr lang="en-US">
                <a:ea typeface="+mn-lt"/>
                <a:cs typeface="+mn-lt"/>
              </a:rPr>
              <a:t>Several other circuits were placed on design hold based on WINGS analysis and subsequent decision to rescope these traditional hardening projects with covered conductor and undergrounding, resulting in the removal of these circuits from the original target.  </a:t>
            </a:r>
            <a:endParaRPr lang="en-US"/>
          </a:p>
        </p:txBody>
      </p:sp>
      <p:sp>
        <p:nvSpPr>
          <p:cNvPr id="12" name="Text Placeholder 11">
            <a:extLst>
              <a:ext uri="{FF2B5EF4-FFF2-40B4-BE49-F238E27FC236}">
                <a16:creationId xmlns:a16="http://schemas.microsoft.com/office/drawing/2014/main" id="{27201175-530C-4A46-ACE7-7E672878B991}"/>
              </a:ext>
            </a:extLst>
          </p:cNvPr>
          <p:cNvSpPr>
            <a:spLocks noGrp="1"/>
          </p:cNvSpPr>
          <p:nvPr>
            <p:ph type="body" sz="quarter" idx="35"/>
          </p:nvPr>
        </p:nvSpPr>
        <p:spPr>
          <a:xfrm>
            <a:off x="4375076" y="3702131"/>
            <a:ext cx="7761555" cy="2684268"/>
          </a:xfrm>
        </p:spPr>
        <p:txBody>
          <a:bodyPr vert="horz" lIns="91440" tIns="45720" rIns="91440" bIns="45720" rtlCol="0" anchor="t">
            <a:noAutofit/>
          </a:bodyPr>
          <a:lstStyle/>
          <a:p>
            <a:r>
              <a:rPr lang="en-US" sz="1100">
                <a:ea typeface="+mn-lt"/>
                <a:cs typeface="+mn-lt"/>
              </a:rPr>
              <a:t>Covid-19 delays regarding supply chain management of generators and a high demand of generator orders during severe weather conditions throughout the country delayed generator deliveries. </a:t>
            </a:r>
            <a:endParaRPr lang="en-US" sz="1100">
              <a:cs typeface="Calibri"/>
            </a:endParaRPr>
          </a:p>
          <a:p>
            <a:endParaRPr lang="en-US" sz="1100">
              <a:cs typeface="Calibri"/>
            </a:endParaRPr>
          </a:p>
          <a:p>
            <a:r>
              <a:rPr lang="en-US" sz="1100">
                <a:cs typeface="Calibri"/>
              </a:rPr>
              <a:t>County permitting proved to take much longer than expected for commercial customer installations. Air Pollution Permit process especially proved to extend commercial completion dates by 3-6 months. A handful of backup power systems had to be redesigned to comply with new rooftop safety standards. </a:t>
            </a:r>
          </a:p>
          <a:p>
            <a:endParaRPr lang="en-US" sz="1100">
              <a:cs typeface="Calibri"/>
            </a:endParaRPr>
          </a:p>
          <a:p>
            <a:r>
              <a:rPr lang="en-US" sz="1100">
                <a:cs typeface="Calibri"/>
              </a:rPr>
              <a:t>Mobile Home Park Resilience efforts were </a:t>
            </a:r>
            <a:r>
              <a:rPr lang="en-US" sz="1100">
                <a:ea typeface="+mn-lt"/>
                <a:cs typeface="+mn-lt"/>
              </a:rPr>
              <a:t>also </a:t>
            </a:r>
            <a:r>
              <a:rPr lang="en-US" sz="1100">
                <a:cs typeface="Calibri"/>
              </a:rPr>
              <a:t>delayed due to system redesigns, redrafting of customer Equipment User Agreements, mobile home community board approvals delayed signing of agreements and </a:t>
            </a:r>
            <a:r>
              <a:rPr lang="en-US" sz="1100">
                <a:ea typeface="+mn-lt"/>
                <a:cs typeface="+mn-lt"/>
              </a:rPr>
              <a:t>County permitting took longer than expected.</a:t>
            </a:r>
            <a:endParaRPr lang="en-US" sz="1100">
              <a:cs typeface="Calibri"/>
            </a:endParaRPr>
          </a:p>
          <a:p>
            <a:endParaRPr lang="en-US" sz="1100">
              <a:cs typeface="Calibri"/>
            </a:endParaRPr>
          </a:p>
          <a:p>
            <a:r>
              <a:rPr lang="en-US" sz="1100">
                <a:ea typeface="+mn-lt"/>
                <a:cs typeface="+mn-lt"/>
              </a:rPr>
              <a:t>Contracted installers and residential customers had difficulty coordinating date</a:t>
            </a:r>
            <a:r>
              <a:rPr lang="en-US" sz="1100">
                <a:cs typeface="Calibri"/>
              </a:rPr>
              <a:t> with County to perform Final Safety Inspections  in a timely fashion for residential generator installations. County can only provide so many Final Safety Inspections per week.</a:t>
            </a:r>
          </a:p>
          <a:p>
            <a:endParaRPr lang="en-US" sz="1100">
              <a:cs typeface="Calibri"/>
            </a:endParaRPr>
          </a:p>
          <a:p>
            <a:r>
              <a:rPr lang="en-US" sz="1100">
                <a:cs typeface="Calibri"/>
              </a:rPr>
              <a:t>86% fully complete, but important to acknowledge many installations were well along the pipeline of the installation process </a:t>
            </a:r>
          </a:p>
          <a:p>
            <a:r>
              <a:rPr lang="en-US" sz="1100">
                <a:cs typeface="Calibri"/>
              </a:rPr>
              <a:t>(</a:t>
            </a:r>
            <a:r>
              <a:rPr lang="en-US" sz="1100" err="1">
                <a:cs typeface="Calibri"/>
              </a:rPr>
              <a:t>ie</a:t>
            </a:r>
            <a:r>
              <a:rPr lang="en-US" sz="1100">
                <a:cs typeface="Calibri"/>
              </a:rPr>
              <a:t>. 467 User Agreements signed and 406 generators in the ground requiring only safety inspections, propane tank installations or minor electrical updates).</a:t>
            </a:r>
            <a:endParaRPr lang="en-US"/>
          </a:p>
        </p:txBody>
      </p:sp>
      <p:sp>
        <p:nvSpPr>
          <p:cNvPr id="4" name="Text Placeholder 7">
            <a:extLst>
              <a:ext uri="{FF2B5EF4-FFF2-40B4-BE49-F238E27FC236}">
                <a16:creationId xmlns:a16="http://schemas.microsoft.com/office/drawing/2014/main" id="{576A0EF6-FC56-4980-8160-B78B5082D3EE}"/>
              </a:ext>
            </a:extLst>
          </p:cNvPr>
          <p:cNvSpPr txBox="1">
            <a:spLocks/>
          </p:cNvSpPr>
          <p:nvPr/>
        </p:nvSpPr>
        <p:spPr>
          <a:xfrm>
            <a:off x="252413" y="1569413"/>
            <a:ext cx="1333500" cy="2250342"/>
          </a:xfrm>
          <a:prstGeom prst="rect">
            <a:avLst/>
          </a:prstGeom>
          <a:solidFill>
            <a:srgbClr val="FF0000"/>
          </a:solidFill>
        </p:spPr>
        <p:txBody>
          <a:bodyPr vert="horz" lIns="45720" tIns="45720" rIns="4572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400" b="1"/>
              <a:t>7.3.3.9</a:t>
            </a:r>
            <a:endParaRPr lang="en-US" sz="1400" b="1">
              <a:cs typeface="Calibri" panose="020F0502020204030204"/>
            </a:endParaRPr>
          </a:p>
          <a:p>
            <a:pPr marL="0" indent="0" algn="ctr">
              <a:lnSpc>
                <a:spcPct val="70000"/>
              </a:lnSpc>
              <a:spcBef>
                <a:spcPts val="600"/>
              </a:spcBef>
              <a:buNone/>
            </a:pPr>
            <a:r>
              <a:rPr lang="en-US" sz="3600" b="1"/>
              <a:t>4</a:t>
            </a:r>
            <a:endParaRPr lang="en-US" sz="3600" b="1">
              <a:cs typeface="Calibri" panose="020F0502020204030204"/>
            </a:endParaRPr>
          </a:p>
          <a:p>
            <a:pPr marL="0" indent="0" algn="ctr">
              <a:lnSpc>
                <a:spcPct val="80000"/>
              </a:lnSpc>
              <a:spcBef>
                <a:spcPts val="0"/>
              </a:spcBef>
              <a:buNone/>
            </a:pPr>
            <a:r>
              <a:rPr lang="en-US" sz="2000"/>
              <a:t> </a:t>
            </a:r>
            <a:r>
              <a:rPr lang="en-US" sz="1400"/>
              <a:t>Circuits Enabled</a:t>
            </a:r>
            <a:endParaRPr lang="en-US" sz="1400">
              <a:cs typeface="Calibri" panose="020F0502020204030204"/>
            </a:endParaRPr>
          </a:p>
          <a:p>
            <a:pPr algn="ctr"/>
            <a:endParaRPr lang="en-US" sz="2000">
              <a:cs typeface="Calibri" panose="020F0502020204030204"/>
            </a:endParaRPr>
          </a:p>
        </p:txBody>
      </p:sp>
      <p:sp>
        <p:nvSpPr>
          <p:cNvPr id="6" name="Text Placeholder 8">
            <a:extLst>
              <a:ext uri="{FF2B5EF4-FFF2-40B4-BE49-F238E27FC236}">
                <a16:creationId xmlns:a16="http://schemas.microsoft.com/office/drawing/2014/main" id="{E9448B97-F3DF-4F75-A691-70782F286B15}"/>
              </a:ext>
            </a:extLst>
          </p:cNvPr>
          <p:cNvSpPr txBox="1">
            <a:spLocks/>
          </p:cNvSpPr>
          <p:nvPr/>
        </p:nvSpPr>
        <p:spPr>
          <a:xfrm>
            <a:off x="1652434" y="1470821"/>
            <a:ext cx="2719701" cy="235082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b="1" u="sng"/>
              <a:t>50%</a:t>
            </a:r>
            <a:r>
              <a:rPr lang="en-US" sz="1400" b="1"/>
              <a:t> </a:t>
            </a:r>
            <a:r>
              <a:rPr lang="en-US" sz="1200" b="1" u="sng"/>
              <a:t>Installation of system automation equipment</a:t>
            </a:r>
            <a:endParaRPr lang="en-US" sz="1200"/>
          </a:p>
          <a:p>
            <a:pPr marL="0" indent="0">
              <a:buNone/>
            </a:pPr>
            <a:r>
              <a:rPr lang="en-US" sz="1200" b="1"/>
              <a:t>Volume vs 2021 Goal:</a:t>
            </a:r>
            <a:r>
              <a:rPr lang="en-US" sz="1200"/>
              <a:t> 4 of 8 circuits enabled (50%)</a:t>
            </a:r>
            <a:endParaRPr lang="en-US" sz="1200" b="1">
              <a:cs typeface="Calibri" panose="020F0502020204030204"/>
            </a:endParaRPr>
          </a:p>
          <a:p>
            <a:pPr marL="0" indent="0">
              <a:buNone/>
            </a:pPr>
            <a:r>
              <a:rPr lang="en-US" sz="1200" b="1"/>
              <a:t>Key Actions:</a:t>
            </a:r>
            <a:r>
              <a:rPr lang="en-US" sz="1200"/>
              <a:t> Program</a:t>
            </a:r>
            <a:r>
              <a:rPr lang="en-US" sz="1200">
                <a:ea typeface="+mn-lt"/>
                <a:cs typeface="+mn-lt"/>
              </a:rPr>
              <a:t> did not </a:t>
            </a:r>
            <a:r>
              <a:rPr lang="en-US" sz="1200"/>
              <a:t>meet 2021 target.</a:t>
            </a:r>
            <a:endParaRPr lang="en-US" sz="1200">
              <a:cs typeface="Calibri"/>
            </a:endParaRPr>
          </a:p>
        </p:txBody>
      </p:sp>
      <p:sp>
        <p:nvSpPr>
          <p:cNvPr id="9" name="Text Placeholder 3">
            <a:extLst>
              <a:ext uri="{FF2B5EF4-FFF2-40B4-BE49-F238E27FC236}">
                <a16:creationId xmlns:a16="http://schemas.microsoft.com/office/drawing/2014/main" id="{99823504-AE43-4E2D-B112-B98CC22F8C4B}"/>
              </a:ext>
            </a:extLst>
          </p:cNvPr>
          <p:cNvSpPr txBox="1">
            <a:spLocks/>
          </p:cNvSpPr>
          <p:nvPr/>
        </p:nvSpPr>
        <p:spPr>
          <a:xfrm>
            <a:off x="249165" y="3946863"/>
            <a:ext cx="1333500" cy="2191726"/>
          </a:xfrm>
          <a:prstGeom prst="rect">
            <a:avLst/>
          </a:prstGeom>
          <a:solidFill>
            <a:srgbClr val="FF0000"/>
          </a:solidFill>
        </p:spPr>
        <p:txBody>
          <a:bodyPr vert="horz" lIns="45720" tIns="45720" rIns="45720" bIns="45720" rtlCol="0" anchor="t">
            <a:noAutofit/>
          </a:bodyPr>
          <a:lstStyle>
            <a:lvl1pPr marL="0" indent="0" algn="ctr" defTabSz="914400" rtl="0" eaLnBrk="1" latinLnBrk="0" hangingPunct="1">
              <a:lnSpc>
                <a:spcPct val="90000"/>
              </a:lnSpc>
              <a:spcBef>
                <a:spcPts val="1000"/>
              </a:spcBef>
              <a:buFont typeface="Arial" panose="020B0604020202020204" pitchFamily="34" charset="0"/>
              <a:buNone/>
              <a:defRPr sz="1400" b="1"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7.3.3.11.2</a:t>
            </a:r>
          </a:p>
          <a:p>
            <a:pPr>
              <a:lnSpc>
                <a:spcPct val="70000"/>
              </a:lnSpc>
              <a:spcBef>
                <a:spcPts val="800"/>
              </a:spcBef>
            </a:pPr>
            <a:r>
              <a:rPr lang="en-US" sz="3600"/>
              <a:t>355</a:t>
            </a:r>
            <a:endParaRPr lang="en-US" sz="3600">
              <a:cs typeface="Calibri"/>
            </a:endParaRPr>
          </a:p>
          <a:p>
            <a:pPr>
              <a:lnSpc>
                <a:spcPct val="80000"/>
              </a:lnSpc>
              <a:spcBef>
                <a:spcPts val="0"/>
              </a:spcBef>
            </a:pPr>
            <a:r>
              <a:rPr lang="en-US" b="0"/>
              <a:t>Generators</a:t>
            </a:r>
            <a:endParaRPr lang="en-US" sz="1100" b="0"/>
          </a:p>
        </p:txBody>
      </p:sp>
      <p:sp>
        <p:nvSpPr>
          <p:cNvPr id="16" name="Text Placeholder 49">
            <a:extLst>
              <a:ext uri="{FF2B5EF4-FFF2-40B4-BE49-F238E27FC236}">
                <a16:creationId xmlns:a16="http://schemas.microsoft.com/office/drawing/2014/main" id="{25E2725E-3122-4C16-A326-3F463BA29572}"/>
              </a:ext>
            </a:extLst>
          </p:cNvPr>
          <p:cNvSpPr txBox="1">
            <a:spLocks/>
          </p:cNvSpPr>
          <p:nvPr/>
        </p:nvSpPr>
        <p:spPr>
          <a:xfrm>
            <a:off x="1649186" y="3950786"/>
            <a:ext cx="2729470" cy="2191726"/>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0"/>
              </a:spcBef>
              <a:buFont typeface="Arial" panose="020B0604020202020204" pitchFamily="34" charset="0"/>
              <a:buNone/>
              <a:defRPr sz="1200" b="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b="1" u="sng"/>
              <a:t>86%</a:t>
            </a:r>
            <a:r>
              <a:rPr lang="en-US" b="1"/>
              <a:t> </a:t>
            </a:r>
            <a:r>
              <a:rPr lang="en-US" b="1" u="sng"/>
              <a:t>Standby Power Programs</a:t>
            </a:r>
          </a:p>
          <a:p>
            <a:endParaRPr lang="en-US" b="1" u="sng"/>
          </a:p>
          <a:p>
            <a:r>
              <a:rPr lang="en-US" b="1"/>
              <a:t>Volume vs 2021 Goal:</a:t>
            </a:r>
            <a:r>
              <a:rPr lang="en-US"/>
              <a:t> 355 of 413 generators (86%)</a:t>
            </a:r>
            <a:endParaRPr lang="en-US" b="1"/>
          </a:p>
          <a:p>
            <a:endParaRPr lang="en-US"/>
          </a:p>
          <a:p>
            <a:r>
              <a:rPr lang="en-US" b="1"/>
              <a:t>Key Actions:</a:t>
            </a:r>
            <a:r>
              <a:rPr lang="en-US"/>
              <a:t> </a:t>
            </a:r>
            <a:r>
              <a:rPr lang="en-US">
                <a:ea typeface="+mn-lt"/>
                <a:cs typeface="+mn-lt"/>
              </a:rPr>
              <a:t>Program</a:t>
            </a:r>
            <a:r>
              <a:rPr lang="en-US"/>
              <a:t> did not </a:t>
            </a:r>
            <a:r>
              <a:rPr lang="en-US">
                <a:ea typeface="+mn-lt"/>
                <a:cs typeface="+mn-lt"/>
              </a:rPr>
              <a:t>meet 2021 target.</a:t>
            </a:r>
          </a:p>
          <a:p>
            <a:endParaRPr lang="en-US">
              <a:ea typeface="+mn-lt"/>
              <a:cs typeface="+mn-lt"/>
            </a:endParaRPr>
          </a:p>
          <a:p>
            <a:endParaRPr lang="en-US"/>
          </a:p>
          <a:p>
            <a:endParaRPr lang="en-US"/>
          </a:p>
        </p:txBody>
      </p:sp>
    </p:spTree>
    <p:extLst>
      <p:ext uri="{BB962C8B-B14F-4D97-AF65-F5344CB8AC3E}">
        <p14:creationId xmlns:p14="http://schemas.microsoft.com/office/powerpoint/2010/main" val="32275887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8C1D4B0D-99CA-45B0-9B4F-7FDF6844C695}"/>
              </a:ext>
            </a:extLst>
          </p:cNvPr>
          <p:cNvSpPr>
            <a:spLocks noGrp="1"/>
          </p:cNvSpPr>
          <p:nvPr>
            <p:ph type="sldNum" sz="quarter" idx="12"/>
          </p:nvPr>
        </p:nvSpPr>
        <p:spPr/>
        <p:txBody>
          <a:bodyPr/>
          <a:lstStyle/>
          <a:p>
            <a:fld id="{8325A51C-C961-430C-9B62-7862ED08019D}" type="slidenum">
              <a:rPr lang="en-US" smtClean="0"/>
              <a:t>11</a:t>
            </a:fld>
            <a:endParaRPr lang="en-US"/>
          </a:p>
        </p:txBody>
      </p:sp>
      <p:sp>
        <p:nvSpPr>
          <p:cNvPr id="10" name="Text Placeholder 9">
            <a:extLst>
              <a:ext uri="{FF2B5EF4-FFF2-40B4-BE49-F238E27FC236}">
                <a16:creationId xmlns:a16="http://schemas.microsoft.com/office/drawing/2014/main" id="{369D2C09-D49C-4457-A428-9F78CAE57FC7}"/>
              </a:ext>
            </a:extLst>
          </p:cNvPr>
          <p:cNvSpPr>
            <a:spLocks noGrp="1"/>
          </p:cNvSpPr>
          <p:nvPr>
            <p:ph type="body" sz="quarter" idx="29"/>
          </p:nvPr>
        </p:nvSpPr>
        <p:spPr/>
        <p:txBody>
          <a:bodyPr/>
          <a:lstStyle/>
          <a:p>
            <a:endParaRPr lang="en-US"/>
          </a:p>
        </p:txBody>
      </p:sp>
      <p:sp>
        <p:nvSpPr>
          <p:cNvPr id="11" name="Text Placeholder 10">
            <a:extLst>
              <a:ext uri="{FF2B5EF4-FFF2-40B4-BE49-F238E27FC236}">
                <a16:creationId xmlns:a16="http://schemas.microsoft.com/office/drawing/2014/main" id="{1973FD67-2B84-439D-967B-EA675FC3E8AF}"/>
              </a:ext>
            </a:extLst>
          </p:cNvPr>
          <p:cNvSpPr>
            <a:spLocks noGrp="1"/>
          </p:cNvSpPr>
          <p:nvPr>
            <p:ph type="body" sz="quarter" idx="31"/>
          </p:nvPr>
        </p:nvSpPr>
        <p:spPr/>
        <p:txBody>
          <a:bodyPr/>
          <a:lstStyle/>
          <a:p>
            <a:endParaRPr lang="en-US"/>
          </a:p>
        </p:txBody>
      </p:sp>
      <p:sp>
        <p:nvSpPr>
          <p:cNvPr id="13" name="Text Placeholder 12">
            <a:extLst>
              <a:ext uri="{FF2B5EF4-FFF2-40B4-BE49-F238E27FC236}">
                <a16:creationId xmlns:a16="http://schemas.microsoft.com/office/drawing/2014/main" id="{DB14C1D1-45B3-4986-8DAA-D79D1AE60E21}"/>
              </a:ext>
            </a:extLst>
          </p:cNvPr>
          <p:cNvSpPr>
            <a:spLocks noGrp="1"/>
          </p:cNvSpPr>
          <p:nvPr>
            <p:ph type="body" sz="quarter" idx="32"/>
          </p:nvPr>
        </p:nvSpPr>
        <p:spPr/>
        <p:txBody>
          <a:bodyPr/>
          <a:lstStyle/>
          <a:p>
            <a:endParaRPr lang="en-US"/>
          </a:p>
        </p:txBody>
      </p:sp>
      <p:sp>
        <p:nvSpPr>
          <p:cNvPr id="20" name="Title 19">
            <a:extLst>
              <a:ext uri="{FF2B5EF4-FFF2-40B4-BE49-F238E27FC236}">
                <a16:creationId xmlns:a16="http://schemas.microsoft.com/office/drawing/2014/main" id="{184EDCCB-AC75-4F66-9145-59005E508F2F}"/>
              </a:ext>
            </a:extLst>
          </p:cNvPr>
          <p:cNvSpPr>
            <a:spLocks noGrp="1"/>
          </p:cNvSpPr>
          <p:nvPr>
            <p:ph type="title"/>
          </p:nvPr>
        </p:nvSpPr>
        <p:spPr/>
        <p:txBody>
          <a:bodyPr/>
          <a:lstStyle/>
          <a:p>
            <a:r>
              <a:rPr lang="en-US"/>
              <a:t>2021 WMP Off Track Activities – Details</a:t>
            </a:r>
          </a:p>
        </p:txBody>
      </p:sp>
      <p:sp>
        <p:nvSpPr>
          <p:cNvPr id="7" name="Text Placeholder 6">
            <a:extLst>
              <a:ext uri="{FF2B5EF4-FFF2-40B4-BE49-F238E27FC236}">
                <a16:creationId xmlns:a16="http://schemas.microsoft.com/office/drawing/2014/main" id="{F5D8D45A-7CE9-4761-9182-B97DD68025CF}"/>
              </a:ext>
            </a:extLst>
          </p:cNvPr>
          <p:cNvSpPr>
            <a:spLocks noGrp="1"/>
          </p:cNvSpPr>
          <p:nvPr>
            <p:ph type="body" sz="quarter" idx="30"/>
          </p:nvPr>
        </p:nvSpPr>
        <p:spPr/>
        <p:txBody>
          <a:bodyPr vert="horz" lIns="91440" tIns="45720" rIns="91440" bIns="45720" rtlCol="0" anchor="t">
            <a:noAutofit/>
          </a:bodyPr>
          <a:lstStyle/>
          <a:p>
            <a:r>
              <a:rPr lang="en-US">
                <a:ea typeface="+mn-lt"/>
                <a:cs typeface="+mn-lt"/>
              </a:rPr>
              <a:t>SDG&amp;E did not fully complete the initial target of 9,796 inspections due to planned intrusive inspections being completed early in 2020.  Of the 14,450 intrusive inspections performed in 2020, 700 of those were planned for 2021, but completed in 2020 through our special request process.  These inspections were canceled for 2021, resulting in a reduced target that was not discovered until after the Change Order deadline of November 1st had passed.  Using the modified target of 9,096 intrusive inspections, SDG&amp;E would be 96% complete with this initiative in 2021.</a:t>
            </a:r>
            <a:endParaRPr lang="en-US"/>
          </a:p>
        </p:txBody>
      </p:sp>
      <p:sp>
        <p:nvSpPr>
          <p:cNvPr id="12" name="Text Placeholder 11">
            <a:extLst>
              <a:ext uri="{FF2B5EF4-FFF2-40B4-BE49-F238E27FC236}">
                <a16:creationId xmlns:a16="http://schemas.microsoft.com/office/drawing/2014/main" id="{27201175-530C-4A46-ACE7-7E672878B991}"/>
              </a:ext>
            </a:extLst>
          </p:cNvPr>
          <p:cNvSpPr>
            <a:spLocks noGrp="1"/>
          </p:cNvSpPr>
          <p:nvPr>
            <p:ph type="body" sz="quarter" idx="35"/>
          </p:nvPr>
        </p:nvSpPr>
        <p:spPr/>
        <p:txBody>
          <a:bodyPr vert="horz" lIns="91440" tIns="45720" rIns="91440" bIns="45720" rtlCol="0" anchor="t">
            <a:noAutofit/>
          </a:bodyPr>
          <a:lstStyle/>
          <a:p>
            <a:r>
              <a:rPr lang="en-US">
                <a:ea typeface="+mn-lt"/>
                <a:cs typeface="+mn-lt"/>
              </a:rPr>
              <a:t>The initial 17,000 target used a simple methodology assumption that all 83,000 inventory trees within the HFTD would require enhanced clearances within 5 years.  The reality is this is not the case.  The determination of which trees require annual work depends on their proximity to the lines, hazards, expected growth rate, and the annual trim cycle.  A more realistic methodology for determining the annual target number would consider actual trim frequency for forecasting.  A revised target number based on trim frequency where the tree was trimmed at least 5 of the last 10 years, and the tree had no previous enhanced trim in last 10 years with a current line clearance &lt; 8 feet will be used moving forward. This new methodology has the target set at 12,500 which then aligns with the work that actually needs to be completed and this updated methodology will be applied to future targets.</a:t>
            </a:r>
            <a:endParaRPr lang="en-US"/>
          </a:p>
        </p:txBody>
      </p:sp>
      <p:sp>
        <p:nvSpPr>
          <p:cNvPr id="4" name="Text Placeholder 7">
            <a:extLst>
              <a:ext uri="{FF2B5EF4-FFF2-40B4-BE49-F238E27FC236}">
                <a16:creationId xmlns:a16="http://schemas.microsoft.com/office/drawing/2014/main" id="{576A0EF6-FC56-4980-8160-B78B5082D3EE}"/>
              </a:ext>
            </a:extLst>
          </p:cNvPr>
          <p:cNvSpPr txBox="1">
            <a:spLocks/>
          </p:cNvSpPr>
          <p:nvPr/>
        </p:nvSpPr>
        <p:spPr>
          <a:xfrm>
            <a:off x="252413" y="1569413"/>
            <a:ext cx="1333500" cy="2250342"/>
          </a:xfrm>
          <a:prstGeom prst="rect">
            <a:avLst/>
          </a:prstGeom>
          <a:solidFill>
            <a:srgbClr val="FF0000"/>
          </a:solidFill>
        </p:spPr>
        <p:txBody>
          <a:bodyPr vert="horz" lIns="45720" tIns="45720" rIns="4572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400" b="1"/>
              <a:t>7.3.4.6</a:t>
            </a:r>
            <a:endParaRPr lang="en-US" sz="1400" b="1">
              <a:cs typeface="Calibri" panose="020F0502020204030204"/>
            </a:endParaRPr>
          </a:p>
          <a:p>
            <a:pPr marL="0" indent="0" algn="ctr">
              <a:lnSpc>
                <a:spcPct val="70000"/>
              </a:lnSpc>
              <a:spcBef>
                <a:spcPts val="600"/>
              </a:spcBef>
              <a:buNone/>
            </a:pPr>
            <a:r>
              <a:rPr lang="en-US" sz="3600" b="1"/>
              <a:t>8,721</a:t>
            </a:r>
            <a:endParaRPr lang="en-US" sz="3600" b="1">
              <a:cs typeface="Calibri" panose="020F0502020204030204"/>
            </a:endParaRPr>
          </a:p>
          <a:p>
            <a:pPr marL="0" indent="0" algn="ctr">
              <a:lnSpc>
                <a:spcPct val="80000"/>
              </a:lnSpc>
              <a:spcBef>
                <a:spcPts val="0"/>
              </a:spcBef>
              <a:buNone/>
            </a:pPr>
            <a:r>
              <a:rPr lang="en-US" sz="2000"/>
              <a:t> </a:t>
            </a:r>
            <a:r>
              <a:rPr lang="en-US" sz="1400"/>
              <a:t>Inspections</a:t>
            </a:r>
            <a:endParaRPr lang="en-US" sz="1400">
              <a:cs typeface="Calibri" panose="020F0502020204030204"/>
            </a:endParaRPr>
          </a:p>
          <a:p>
            <a:pPr algn="ctr"/>
            <a:endParaRPr lang="en-US" sz="2000">
              <a:cs typeface="Calibri" panose="020F0502020204030204"/>
            </a:endParaRPr>
          </a:p>
        </p:txBody>
      </p:sp>
      <p:sp>
        <p:nvSpPr>
          <p:cNvPr id="6" name="Text Placeholder 8">
            <a:extLst>
              <a:ext uri="{FF2B5EF4-FFF2-40B4-BE49-F238E27FC236}">
                <a16:creationId xmlns:a16="http://schemas.microsoft.com/office/drawing/2014/main" id="{E9448B97-F3DF-4F75-A691-70782F286B15}"/>
              </a:ext>
            </a:extLst>
          </p:cNvPr>
          <p:cNvSpPr txBox="1">
            <a:spLocks/>
          </p:cNvSpPr>
          <p:nvPr/>
        </p:nvSpPr>
        <p:spPr>
          <a:xfrm>
            <a:off x="1652434" y="1470821"/>
            <a:ext cx="2719701" cy="235082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b="1" u="sng"/>
              <a:t>89%</a:t>
            </a:r>
            <a:r>
              <a:rPr lang="en-US" sz="1400" b="1"/>
              <a:t> </a:t>
            </a:r>
            <a:r>
              <a:rPr lang="en-US" sz="1200" b="1" u="sng"/>
              <a:t>Intrusive Pole Inspections</a:t>
            </a:r>
            <a:endParaRPr lang="en-US" sz="1200"/>
          </a:p>
          <a:p>
            <a:pPr marL="0" indent="0">
              <a:buNone/>
            </a:pPr>
            <a:r>
              <a:rPr lang="en-US" sz="1200" b="1"/>
              <a:t>Volume vs 2021 Goal:</a:t>
            </a:r>
            <a:r>
              <a:rPr lang="en-US" sz="1200"/>
              <a:t> 8,721 of 9,796 inspections (89%)</a:t>
            </a:r>
            <a:endParaRPr lang="en-US" sz="1200" b="1">
              <a:cs typeface="Calibri" panose="020F0502020204030204"/>
            </a:endParaRPr>
          </a:p>
          <a:p>
            <a:pPr marL="0" indent="0">
              <a:buNone/>
            </a:pPr>
            <a:r>
              <a:rPr lang="en-US" sz="1200" b="1"/>
              <a:t>Key Actions:</a:t>
            </a:r>
            <a:r>
              <a:rPr lang="en-US" sz="1200"/>
              <a:t> Program</a:t>
            </a:r>
            <a:r>
              <a:rPr lang="en-US" sz="1200">
                <a:ea typeface="+mn-lt"/>
                <a:cs typeface="+mn-lt"/>
              </a:rPr>
              <a:t> did not </a:t>
            </a:r>
            <a:r>
              <a:rPr lang="en-US" sz="1200"/>
              <a:t>meet 2021 target.</a:t>
            </a:r>
            <a:endParaRPr lang="en-US" sz="1200">
              <a:cs typeface="Calibri"/>
            </a:endParaRPr>
          </a:p>
        </p:txBody>
      </p:sp>
      <p:sp>
        <p:nvSpPr>
          <p:cNvPr id="9" name="Text Placeholder 3">
            <a:extLst>
              <a:ext uri="{FF2B5EF4-FFF2-40B4-BE49-F238E27FC236}">
                <a16:creationId xmlns:a16="http://schemas.microsoft.com/office/drawing/2014/main" id="{99823504-AE43-4E2D-B112-B98CC22F8C4B}"/>
              </a:ext>
            </a:extLst>
          </p:cNvPr>
          <p:cNvSpPr txBox="1">
            <a:spLocks/>
          </p:cNvSpPr>
          <p:nvPr/>
        </p:nvSpPr>
        <p:spPr>
          <a:xfrm>
            <a:off x="249165" y="3946863"/>
            <a:ext cx="1333500" cy="2191726"/>
          </a:xfrm>
          <a:prstGeom prst="rect">
            <a:avLst/>
          </a:prstGeom>
          <a:solidFill>
            <a:srgbClr val="FF0000"/>
          </a:solidFill>
        </p:spPr>
        <p:txBody>
          <a:bodyPr vert="horz" lIns="45720" tIns="45720" rIns="45720" bIns="45720" rtlCol="0" anchor="t">
            <a:noAutofit/>
          </a:bodyPr>
          <a:lstStyle>
            <a:lvl1pPr marL="0" indent="0" algn="ctr" defTabSz="914400" rtl="0" eaLnBrk="1" latinLnBrk="0" hangingPunct="1">
              <a:lnSpc>
                <a:spcPct val="90000"/>
              </a:lnSpc>
              <a:spcBef>
                <a:spcPts val="1000"/>
              </a:spcBef>
              <a:buFont typeface="Arial" panose="020B0604020202020204" pitchFamily="34" charset="0"/>
              <a:buNone/>
              <a:defRPr sz="1400" b="1"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7.3.5.9</a:t>
            </a:r>
          </a:p>
          <a:p>
            <a:pPr>
              <a:lnSpc>
                <a:spcPct val="70000"/>
              </a:lnSpc>
              <a:spcBef>
                <a:spcPts val="800"/>
              </a:spcBef>
            </a:pPr>
            <a:r>
              <a:rPr lang="en-US" sz="3200"/>
              <a:t>12,578</a:t>
            </a:r>
            <a:endParaRPr lang="en-US" sz="3200">
              <a:cs typeface="Calibri"/>
            </a:endParaRPr>
          </a:p>
          <a:p>
            <a:pPr>
              <a:lnSpc>
                <a:spcPct val="80000"/>
              </a:lnSpc>
              <a:spcBef>
                <a:spcPts val="0"/>
              </a:spcBef>
            </a:pPr>
            <a:r>
              <a:rPr lang="en-US" b="0"/>
              <a:t>Trees trimmed /removed</a:t>
            </a:r>
            <a:endParaRPr lang="en-US" sz="1100" b="0"/>
          </a:p>
        </p:txBody>
      </p:sp>
      <p:sp>
        <p:nvSpPr>
          <p:cNvPr id="16" name="Text Placeholder 49">
            <a:extLst>
              <a:ext uri="{FF2B5EF4-FFF2-40B4-BE49-F238E27FC236}">
                <a16:creationId xmlns:a16="http://schemas.microsoft.com/office/drawing/2014/main" id="{25E2725E-3122-4C16-A326-3F463BA29572}"/>
              </a:ext>
            </a:extLst>
          </p:cNvPr>
          <p:cNvSpPr txBox="1">
            <a:spLocks/>
          </p:cNvSpPr>
          <p:nvPr/>
        </p:nvSpPr>
        <p:spPr>
          <a:xfrm>
            <a:off x="1649186" y="3950786"/>
            <a:ext cx="2729470" cy="2191726"/>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0"/>
              </a:spcBef>
              <a:buFont typeface="Arial" panose="020B0604020202020204" pitchFamily="34" charset="0"/>
              <a:buNone/>
              <a:defRPr sz="1200" b="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b="1" u="sng"/>
              <a:t>74%</a:t>
            </a:r>
            <a:r>
              <a:rPr lang="en-US" b="1"/>
              <a:t> </a:t>
            </a:r>
            <a:r>
              <a:rPr lang="en-US" b="1" u="sng">
                <a:ea typeface="+mn-lt"/>
                <a:cs typeface="+mn-lt"/>
              </a:rPr>
              <a:t>Other discretionary inspection of vegetation around distribution electric lines and equipment, beyond inspections mandated by rules and regulations</a:t>
            </a:r>
            <a:endParaRPr lang="en-US">
              <a:ea typeface="+mn-lt"/>
              <a:cs typeface="+mn-lt"/>
            </a:endParaRPr>
          </a:p>
          <a:p>
            <a:endParaRPr lang="en-US" b="1" u="sng">
              <a:cs typeface="Calibri"/>
            </a:endParaRPr>
          </a:p>
          <a:p>
            <a:r>
              <a:rPr lang="en-US" b="1"/>
              <a:t>Volume vs 2021 Goal:</a:t>
            </a:r>
            <a:r>
              <a:rPr lang="en-US"/>
              <a:t> 12,578 of 17,000 trees trimmed/removed (74%)</a:t>
            </a:r>
            <a:endParaRPr lang="en-US" b="1"/>
          </a:p>
          <a:p>
            <a:endParaRPr lang="en-US"/>
          </a:p>
          <a:p>
            <a:r>
              <a:rPr lang="en-US" b="1"/>
              <a:t>Key Actions:</a:t>
            </a:r>
            <a:r>
              <a:rPr lang="en-US"/>
              <a:t> </a:t>
            </a:r>
            <a:r>
              <a:rPr lang="en-US">
                <a:ea typeface="+mn-lt"/>
                <a:cs typeface="+mn-lt"/>
              </a:rPr>
              <a:t>Program</a:t>
            </a:r>
            <a:r>
              <a:rPr lang="en-US"/>
              <a:t> did not </a:t>
            </a:r>
            <a:r>
              <a:rPr lang="en-US">
                <a:ea typeface="+mn-lt"/>
                <a:cs typeface="+mn-lt"/>
              </a:rPr>
              <a:t>meet 2021 target.</a:t>
            </a:r>
          </a:p>
          <a:p>
            <a:endParaRPr lang="en-US">
              <a:ea typeface="+mn-lt"/>
              <a:cs typeface="+mn-lt"/>
            </a:endParaRPr>
          </a:p>
          <a:p>
            <a:endParaRPr lang="en-US"/>
          </a:p>
          <a:p>
            <a:endParaRPr lang="en-US"/>
          </a:p>
        </p:txBody>
      </p:sp>
    </p:spTree>
    <p:extLst>
      <p:ext uri="{BB962C8B-B14F-4D97-AF65-F5344CB8AC3E}">
        <p14:creationId xmlns:p14="http://schemas.microsoft.com/office/powerpoint/2010/main" val="2768304145"/>
      </p:ext>
    </p:extLst>
  </p:cSld>
  <p:clrMapOvr>
    <a:masterClrMapping/>
  </p:clrMapOvr>
</p:sld>
</file>

<file path=ppt/theme/theme1.xml><?xml version="1.0" encoding="utf-8"?>
<a:theme xmlns:a="http://schemas.openxmlformats.org/drawingml/2006/main" name="Office Theme">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BC5B34FB2B05C498322EC0E0E7F8BBD" ma:contentTypeVersion="13" ma:contentTypeDescription="Create a new document." ma:contentTypeScope="" ma:versionID="35348b1fb14a9f36c67915547cc06658">
  <xsd:schema xmlns:xsd="http://www.w3.org/2001/XMLSchema" xmlns:xs="http://www.w3.org/2001/XMLSchema" xmlns:p="http://schemas.microsoft.com/office/2006/metadata/properties" xmlns:ns2="2104ad18-0c40-4759-978d-9031b6355d10" xmlns:ns3="80a17f64-e774-4a01-b2f5-de7df872f7b3" targetNamespace="http://schemas.microsoft.com/office/2006/metadata/properties" ma:root="true" ma:fieldsID="a74602aa40dd929294faf41716f5ba75" ns2:_="" ns3:_="">
    <xsd:import namespace="2104ad18-0c40-4759-978d-9031b6355d10"/>
    <xsd:import namespace="80a17f64-e774-4a01-b2f5-de7df872f7b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04ad18-0c40-4759-978d-9031b6355d1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80a17f64-e774-4a01-b2f5-de7df872f7b3"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80a17f64-e774-4a01-b2f5-de7df872f7b3">
      <UserInfo>
        <DisplayName>Menon, Nisha</DisplayName>
        <AccountId>19</AccountId>
        <AccountType/>
      </UserInfo>
      <UserInfo>
        <DisplayName>Radchenko, Lana D (Contractor)</DisplayName>
        <AccountId>173</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C959225-0C27-4B66-8F95-176E7C3A5506}">
  <ds:schemaRefs>
    <ds:schemaRef ds:uri="2104ad18-0c40-4759-978d-9031b6355d10"/>
    <ds:schemaRef ds:uri="80a17f64-e774-4a01-b2f5-de7df872f7b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2F9CFC7F-F5C5-48E1-803B-4ADD89C0F2C0}">
  <ds:schemaRefs>
    <ds:schemaRef ds:uri="2104ad18-0c40-4759-978d-9031b6355d10"/>
    <ds:schemaRef ds:uri="80a17f64-e774-4a01-b2f5-de7df872f7b3"/>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E2717C1F-2DE0-474F-A612-BCC21CB7DF2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11</Slides>
  <Notes>5</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SDG&amp;E’s 2021 Wildfire Mitigation Plan 4th Quarter Progress Update</vt:lpstr>
      <vt:lpstr>2021 Wildfire Mitigation Plan Activities Q4 Summary </vt:lpstr>
      <vt:lpstr>Q4 Activity Status vs 2021 Goals</vt:lpstr>
      <vt:lpstr>Q4 Activity Status vs 2021 Goals</vt:lpstr>
      <vt:lpstr>Q4 Activity Status vs 2021 Goals</vt:lpstr>
      <vt:lpstr>Q4 Activity Status vs 2021 Goals</vt:lpstr>
      <vt:lpstr>Q4 Activity Status vs 2021 Goals</vt:lpstr>
      <vt:lpstr>Q4 Activity Status vs 2021 Goals</vt:lpstr>
      <vt:lpstr>Appendix</vt:lpstr>
      <vt:lpstr>2021 WMP Off Track Activities – Details</vt:lpstr>
      <vt:lpstr>2021 WMP Off Track Activities – Details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Q1 2020 SDGE WMP Progress Update</dc:title>
  <dc:creator>Bolles, Anderson</dc:creator>
  <cp:revision>4</cp:revision>
  <dcterms:created xsi:type="dcterms:W3CDTF">2019-10-24T18:17:33Z</dcterms:created>
  <dcterms:modified xsi:type="dcterms:W3CDTF">2022-01-28T22:53:32Z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0x0101007BC5B34FB2B05C498322EC0E0E7F8BBD</vt:lpwstr>
  </property>
</Properties>
</file>