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331" r:id="rId6"/>
    <p:sldId id="32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48235"/>
    <a:srgbClr val="FF0000"/>
    <a:srgbClr val="7030A0"/>
    <a:srgbClr val="F0F0F0"/>
    <a:srgbClr val="FFFF00"/>
    <a:srgbClr val="F3BE9A"/>
    <a:srgbClr val="8B58B1"/>
    <a:srgbClr val="F2F2F2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A96BE0-F76D-4DB3-8CC3-E39934AF79DB}" v="134" dt="2023-04-18T00:07:02.146"/>
    <p1510:client id="{F681261D-9F20-4F10-BF1A-C62D1B019D15}" v="1" dt="2023-04-18T16:05:53.7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792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 Rankin" userId="953c3864-cefd-474c-aa56-d052ee2b2940" providerId="ADAL" clId="{F681261D-9F20-4F10-BF1A-C62D1B019D15}"/>
    <pc:docChg chg="modSld">
      <pc:chgData name="John Rankin" userId="953c3864-cefd-474c-aa56-d052ee2b2940" providerId="ADAL" clId="{F681261D-9F20-4F10-BF1A-C62D1B019D15}" dt="2023-04-18T16:14:00.257" v="196" actId="404"/>
      <pc:docMkLst>
        <pc:docMk/>
      </pc:docMkLst>
      <pc:sldChg chg="modSp mod">
        <pc:chgData name="John Rankin" userId="953c3864-cefd-474c-aa56-d052ee2b2940" providerId="ADAL" clId="{F681261D-9F20-4F10-BF1A-C62D1B019D15}" dt="2023-04-18T16:04:47.322" v="164" actId="20577"/>
        <pc:sldMkLst>
          <pc:docMk/>
          <pc:sldMk cId="1503790669" sldId="329"/>
        </pc:sldMkLst>
        <pc:spChg chg="mod">
          <ac:chgData name="John Rankin" userId="953c3864-cefd-474c-aa56-d052ee2b2940" providerId="ADAL" clId="{F681261D-9F20-4F10-BF1A-C62D1B019D15}" dt="2023-04-18T16:04:47.322" v="164" actId="20577"/>
          <ac:spMkLst>
            <pc:docMk/>
            <pc:sldMk cId="1503790669" sldId="329"/>
            <ac:spMk id="738" creationId="{B7E5045C-C60F-4D6C-AE4D-E22E41CB1839}"/>
          </ac:spMkLst>
        </pc:spChg>
      </pc:sldChg>
      <pc:sldChg chg="addSp modSp mod">
        <pc:chgData name="John Rankin" userId="953c3864-cefd-474c-aa56-d052ee2b2940" providerId="ADAL" clId="{F681261D-9F20-4F10-BF1A-C62D1B019D15}" dt="2023-04-18T16:14:00.257" v="196" actId="404"/>
        <pc:sldMkLst>
          <pc:docMk/>
          <pc:sldMk cId="3186386990" sldId="331"/>
        </pc:sldMkLst>
        <pc:spChg chg="add mod">
          <ac:chgData name="John Rankin" userId="953c3864-cefd-474c-aa56-d052ee2b2940" providerId="ADAL" clId="{F681261D-9F20-4F10-BF1A-C62D1B019D15}" dt="2023-04-18T16:14:00.257" v="196" actId="404"/>
          <ac:spMkLst>
            <pc:docMk/>
            <pc:sldMk cId="3186386990" sldId="331"/>
            <ac:spMk id="148" creationId="{D8ABD9CE-836D-48C1-B77C-768FDECDC005}"/>
          </ac:spMkLst>
        </pc:spChg>
      </pc:sldChg>
    </pc:docChg>
  </pc:docChgLst>
  <pc:docChgLst>
    <pc:chgData name="Gary Chen" userId="a6ee99f5-770f-420e-9304-26d20729b464" providerId="ADAL" clId="{87249AC5-FB4B-41B7-B81D-4A53DE151DC0}"/>
    <pc:docChg chg="modSld">
      <pc:chgData name="Gary Chen" userId="a6ee99f5-770f-420e-9304-26d20729b464" providerId="ADAL" clId="{87249AC5-FB4B-41B7-B81D-4A53DE151DC0}" dt="2023-04-18T17:48:19.973" v="12" actId="20577"/>
      <pc:docMkLst>
        <pc:docMk/>
      </pc:docMkLst>
      <pc:sldChg chg="modSp mod">
        <pc:chgData name="Gary Chen" userId="a6ee99f5-770f-420e-9304-26d20729b464" providerId="ADAL" clId="{87249AC5-FB4B-41B7-B81D-4A53DE151DC0}" dt="2023-04-18T17:48:19.973" v="12" actId="20577"/>
        <pc:sldMkLst>
          <pc:docMk/>
          <pc:sldMk cId="1503790669" sldId="329"/>
        </pc:sldMkLst>
        <pc:spChg chg="mod">
          <ac:chgData name="Gary Chen" userId="a6ee99f5-770f-420e-9304-26d20729b464" providerId="ADAL" clId="{87249AC5-FB4B-41B7-B81D-4A53DE151DC0}" dt="2023-04-18T17:48:19.973" v="12" actId="20577"/>
          <ac:spMkLst>
            <pc:docMk/>
            <pc:sldMk cId="1503790669" sldId="329"/>
            <ac:spMk id="738" creationId="{B7E5045C-C60F-4D6C-AE4D-E22E41CB1839}"/>
          </ac:spMkLst>
        </pc:spChg>
      </pc:sldChg>
    </pc:docChg>
  </pc:docChgLst>
  <pc:docChgLst>
    <pc:chgData name="Bryan Landry" userId="d6461f19-b7f4-4956-ae27-a162923106e7" providerId="ADAL" clId="{15A96BE0-F76D-4DB3-8CC3-E39934AF79DB}"/>
    <pc:docChg chg="undo redo custSel addSld delSld modSld sldOrd">
      <pc:chgData name="Bryan Landry" userId="d6461f19-b7f4-4956-ae27-a162923106e7" providerId="ADAL" clId="{15A96BE0-F76D-4DB3-8CC3-E39934AF79DB}" dt="2023-04-18T00:08:08.892" v="8145" actId="14100"/>
      <pc:docMkLst>
        <pc:docMk/>
      </pc:docMkLst>
      <pc:sldChg chg="del">
        <pc:chgData name="Bryan Landry" userId="d6461f19-b7f4-4956-ae27-a162923106e7" providerId="ADAL" clId="{15A96BE0-F76D-4DB3-8CC3-E39934AF79DB}" dt="2023-04-10T22:46:24.474" v="0" actId="47"/>
        <pc:sldMkLst>
          <pc:docMk/>
          <pc:sldMk cId="2629477699" sldId="257"/>
        </pc:sldMkLst>
      </pc:sldChg>
      <pc:sldChg chg="addSp delSp modSp mod">
        <pc:chgData name="Bryan Landry" userId="d6461f19-b7f4-4956-ae27-a162923106e7" providerId="ADAL" clId="{15A96BE0-F76D-4DB3-8CC3-E39934AF79DB}" dt="2023-04-14T22:37:01.283" v="5444" actId="693"/>
        <pc:sldMkLst>
          <pc:docMk/>
          <pc:sldMk cId="1503790669" sldId="329"/>
        </pc:sldMkLst>
        <pc:spChg chg="mod ord">
          <ac:chgData name="Bryan Landry" userId="d6461f19-b7f4-4956-ae27-a162923106e7" providerId="ADAL" clId="{15A96BE0-F76D-4DB3-8CC3-E39934AF79DB}" dt="2023-04-12T17:31:26.322" v="4149" actId="14100"/>
          <ac:spMkLst>
            <pc:docMk/>
            <pc:sldMk cId="1503790669" sldId="329"/>
            <ac:spMk id="5" creationId="{5B3EF940-264A-4B0C-9BC6-BC691241CA22}"/>
          </ac:spMkLst>
        </pc:spChg>
        <pc:spChg chg="mod">
          <ac:chgData name="Bryan Landry" userId="d6461f19-b7f4-4956-ae27-a162923106e7" providerId="ADAL" clId="{15A96BE0-F76D-4DB3-8CC3-E39934AF79DB}" dt="2023-04-12T17:35:08.658" v="4191" actId="14100"/>
          <ac:spMkLst>
            <pc:docMk/>
            <pc:sldMk cId="1503790669" sldId="329"/>
            <ac:spMk id="6" creationId="{5BDDA11C-5BE5-4306-8445-F90E58C037C0}"/>
          </ac:spMkLst>
        </pc:spChg>
        <pc:spChg chg="mod">
          <ac:chgData name="Bryan Landry" userId="d6461f19-b7f4-4956-ae27-a162923106e7" providerId="ADAL" clId="{15A96BE0-F76D-4DB3-8CC3-E39934AF79DB}" dt="2023-04-12T17:30:21.259" v="4106" actId="1037"/>
          <ac:spMkLst>
            <pc:docMk/>
            <pc:sldMk cId="1503790669" sldId="329"/>
            <ac:spMk id="7" creationId="{C794306B-E51B-494B-A883-BF3D5D228DFF}"/>
          </ac:spMkLst>
        </pc:spChg>
        <pc:spChg chg="del mod">
          <ac:chgData name="Bryan Landry" userId="d6461f19-b7f4-4956-ae27-a162923106e7" providerId="ADAL" clId="{15A96BE0-F76D-4DB3-8CC3-E39934AF79DB}" dt="2023-04-12T17:21:17.148" v="3860" actId="478"/>
          <ac:spMkLst>
            <pc:docMk/>
            <pc:sldMk cId="1503790669" sldId="329"/>
            <ac:spMk id="8" creationId="{D1AAABDC-6C36-45C5-A2B0-E1D281A2AB18}"/>
          </ac:spMkLst>
        </pc:spChg>
        <pc:spChg chg="del mod ord">
          <ac:chgData name="Bryan Landry" userId="d6461f19-b7f4-4956-ae27-a162923106e7" providerId="ADAL" clId="{15A96BE0-F76D-4DB3-8CC3-E39934AF79DB}" dt="2023-04-12T17:21:17.773" v="3861" actId="478"/>
          <ac:spMkLst>
            <pc:docMk/>
            <pc:sldMk cId="1503790669" sldId="329"/>
            <ac:spMk id="9" creationId="{D5B175D4-9777-42F4-A8BF-68ED10501754}"/>
          </ac:spMkLst>
        </pc:spChg>
        <pc:spChg chg="mod">
          <ac:chgData name="Bryan Landry" userId="d6461f19-b7f4-4956-ae27-a162923106e7" providerId="ADAL" clId="{15A96BE0-F76D-4DB3-8CC3-E39934AF79DB}" dt="2023-04-11T22:18:14.512" v="2279" actId="1076"/>
          <ac:spMkLst>
            <pc:docMk/>
            <pc:sldMk cId="1503790669" sldId="329"/>
            <ac:spMk id="10" creationId="{4311FD45-DE58-41D6-BC75-313743DABAAB}"/>
          </ac:spMkLst>
        </pc:spChg>
        <pc:spChg chg="mod">
          <ac:chgData name="Bryan Landry" userId="d6461f19-b7f4-4956-ae27-a162923106e7" providerId="ADAL" clId="{15A96BE0-F76D-4DB3-8CC3-E39934AF79DB}" dt="2023-04-14T22:22:36.075" v="4955" actId="20577"/>
          <ac:spMkLst>
            <pc:docMk/>
            <pc:sldMk cId="1503790669" sldId="329"/>
            <ac:spMk id="11" creationId="{ECB05F92-DD07-4A57-9465-5D3F1222E83C}"/>
          </ac:spMkLst>
        </pc:spChg>
        <pc:spChg chg="del mod">
          <ac:chgData name="Bryan Landry" userId="d6461f19-b7f4-4956-ae27-a162923106e7" providerId="ADAL" clId="{15A96BE0-F76D-4DB3-8CC3-E39934AF79DB}" dt="2023-04-12T17:06:27.045" v="3638" actId="478"/>
          <ac:spMkLst>
            <pc:docMk/>
            <pc:sldMk cId="1503790669" sldId="329"/>
            <ac:spMk id="12" creationId="{2ADAF8C6-C8FA-43D7-BB65-A5552E3D9563}"/>
          </ac:spMkLst>
        </pc:spChg>
        <pc:spChg chg="mod">
          <ac:chgData name="Bryan Landry" userId="d6461f19-b7f4-4956-ae27-a162923106e7" providerId="ADAL" clId="{15A96BE0-F76D-4DB3-8CC3-E39934AF79DB}" dt="2023-04-14T22:22:59.004" v="4989" actId="20577"/>
          <ac:spMkLst>
            <pc:docMk/>
            <pc:sldMk cId="1503790669" sldId="329"/>
            <ac:spMk id="13" creationId="{F8677CF3-642D-49F3-B467-57AF43524661}"/>
          </ac:spMkLst>
        </pc:spChg>
        <pc:spChg chg="del mod">
          <ac:chgData name="Bryan Landry" userId="d6461f19-b7f4-4956-ae27-a162923106e7" providerId="ADAL" clId="{15A96BE0-F76D-4DB3-8CC3-E39934AF79DB}" dt="2023-04-12T17:19:53.731" v="3843" actId="478"/>
          <ac:spMkLst>
            <pc:docMk/>
            <pc:sldMk cId="1503790669" sldId="329"/>
            <ac:spMk id="14" creationId="{AB9417A3-BE52-445B-BC0D-5D53818A61B1}"/>
          </ac:spMkLst>
        </pc:spChg>
        <pc:spChg chg="del mod">
          <ac:chgData name="Bryan Landry" userId="d6461f19-b7f4-4956-ae27-a162923106e7" providerId="ADAL" clId="{15A96BE0-F76D-4DB3-8CC3-E39934AF79DB}" dt="2023-04-12T17:21:18.243" v="3862" actId="478"/>
          <ac:spMkLst>
            <pc:docMk/>
            <pc:sldMk cId="1503790669" sldId="329"/>
            <ac:spMk id="15" creationId="{66A83344-6AE1-473E-A372-2814A69E4454}"/>
          </ac:spMkLst>
        </pc:spChg>
        <pc:spChg chg="del mod ord">
          <ac:chgData name="Bryan Landry" userId="d6461f19-b7f4-4956-ae27-a162923106e7" providerId="ADAL" clId="{15A96BE0-F76D-4DB3-8CC3-E39934AF79DB}" dt="2023-04-12T15:22:20.561" v="2559" actId="478"/>
          <ac:spMkLst>
            <pc:docMk/>
            <pc:sldMk cId="1503790669" sldId="329"/>
            <ac:spMk id="17" creationId="{402BD832-F36A-4715-8848-5199B27BEE08}"/>
          </ac:spMkLst>
        </pc:spChg>
        <pc:spChg chg="del mod">
          <ac:chgData name="Bryan Landry" userId="d6461f19-b7f4-4956-ae27-a162923106e7" providerId="ADAL" clId="{15A96BE0-F76D-4DB3-8CC3-E39934AF79DB}" dt="2023-04-12T17:20:32.531" v="3850" actId="478"/>
          <ac:spMkLst>
            <pc:docMk/>
            <pc:sldMk cId="1503790669" sldId="329"/>
            <ac:spMk id="18" creationId="{AE75A0FB-7AA6-4C32-97BD-92B39963121A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19" creationId="{7FC3AA19-CCD6-4237-BC30-29E4DAB05F2E}"/>
          </ac:spMkLst>
        </pc:spChg>
        <pc:spChg chg="add del mod">
          <ac:chgData name="Bryan Landry" userId="d6461f19-b7f4-4956-ae27-a162923106e7" providerId="ADAL" clId="{15A96BE0-F76D-4DB3-8CC3-E39934AF79DB}" dt="2023-04-11T21:21:11.832" v="1659" actId="478"/>
          <ac:spMkLst>
            <pc:docMk/>
            <pc:sldMk cId="1503790669" sldId="329"/>
            <ac:spMk id="20" creationId="{0BFB74DF-F4DD-4ADA-9ADA-233FE86E95EF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21" creationId="{E66D9ECA-63EF-49F2-86A9-B3BE9ECE3AD0}"/>
          </ac:spMkLst>
        </pc:spChg>
        <pc:spChg chg="del mod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22" creationId="{91E81744-0747-402B-8B6C-A97D1AD55A55}"/>
          </ac:spMkLst>
        </pc:spChg>
        <pc:spChg chg="del mod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23" creationId="{06C0A0F6-751B-46DA-8781-702E132D7172}"/>
          </ac:spMkLst>
        </pc:spChg>
        <pc:spChg chg="del mod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24" creationId="{4A56C45D-0A9A-4213-9234-5CE053A7EA4B}"/>
          </ac:spMkLst>
        </pc:spChg>
        <pc:spChg chg="del mod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25" creationId="{EB7A6F2E-DA2D-4EFB-B7CA-B276CDF8C1CE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27" creationId="{77E38ED3-E66F-4500-BE0A-CCC790AEE6B1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28" creationId="{D5E0EE5A-AFAD-4A19-80DF-F7D1AA5B9822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29" creationId="{C60087B8-4372-4B1A-85FC-C7823419DFC2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30" creationId="{42BAAE99-5E21-4B6C-99F6-1E0C5F4C6399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31" creationId="{FB08D043-44D6-42C0-BDE8-EB7AAFAF93C5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32" creationId="{49009C00-A5CF-4649-A090-606CF708F93B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33" creationId="{919C455C-BD88-435E-A341-A9DD8D5EA739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34" creationId="{E6B5EB60-929C-4661-823F-911D4799C755}"/>
          </ac:spMkLst>
        </pc:spChg>
        <pc:spChg chg="add del mod ord">
          <ac:chgData name="Bryan Landry" userId="d6461f19-b7f4-4956-ae27-a162923106e7" providerId="ADAL" clId="{15A96BE0-F76D-4DB3-8CC3-E39934AF79DB}" dt="2023-04-12T15:22:27.785" v="2563" actId="478"/>
          <ac:spMkLst>
            <pc:docMk/>
            <pc:sldMk cId="1503790669" sldId="329"/>
            <ac:spMk id="35" creationId="{30998204-CFE7-4C7C-9AE4-8A7CCF564F56}"/>
          </ac:spMkLst>
        </pc:spChg>
        <pc:spChg chg="add mod">
          <ac:chgData name="Bryan Landry" userId="d6461f19-b7f4-4956-ae27-a162923106e7" providerId="ADAL" clId="{15A96BE0-F76D-4DB3-8CC3-E39934AF79DB}" dt="2023-04-11T21:58:18.401" v="2257" actId="20577"/>
          <ac:spMkLst>
            <pc:docMk/>
            <pc:sldMk cId="1503790669" sldId="329"/>
            <ac:spMk id="113" creationId="{0F7A697C-AE0D-43AB-B89D-F2ED3E6C8D1D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114" creationId="{0177C38F-D8DB-4F6B-8593-972C4D2B1178}"/>
          </ac:spMkLst>
        </pc:spChg>
        <pc:spChg chg="del mod">
          <ac:chgData name="Bryan Landry" userId="d6461f19-b7f4-4956-ae27-a162923106e7" providerId="ADAL" clId="{15A96BE0-F76D-4DB3-8CC3-E39934AF79DB}" dt="2023-04-11T19:26:36.935" v="844" actId="478"/>
          <ac:spMkLst>
            <pc:docMk/>
            <pc:sldMk cId="1503790669" sldId="329"/>
            <ac:spMk id="115" creationId="{72990471-5DEF-4F2C-9F34-F6E971664CD3}"/>
          </ac:spMkLst>
        </pc:spChg>
        <pc:spChg chg="mod">
          <ac:chgData name="Bryan Landry" userId="d6461f19-b7f4-4956-ae27-a162923106e7" providerId="ADAL" clId="{15A96BE0-F76D-4DB3-8CC3-E39934AF79DB}" dt="2023-04-14T22:15:52.662" v="4564" actId="1582"/>
          <ac:spMkLst>
            <pc:docMk/>
            <pc:sldMk cId="1503790669" sldId="329"/>
            <ac:spMk id="118" creationId="{25D1D50F-588B-48AE-BCD3-8867D0927A95}"/>
          </ac:spMkLst>
        </pc:spChg>
        <pc:spChg chg="mod">
          <ac:chgData name="Bryan Landry" userId="d6461f19-b7f4-4956-ae27-a162923106e7" providerId="ADAL" clId="{15A96BE0-F76D-4DB3-8CC3-E39934AF79DB}" dt="2023-04-14T22:15:52.662" v="4564" actId="1582"/>
          <ac:spMkLst>
            <pc:docMk/>
            <pc:sldMk cId="1503790669" sldId="329"/>
            <ac:spMk id="119" creationId="{ED1867A3-762B-4BF1-AACB-A5AA125ECD1B}"/>
          </ac:spMkLst>
        </pc:spChg>
        <pc:spChg chg="mod">
          <ac:chgData name="Bryan Landry" userId="d6461f19-b7f4-4956-ae27-a162923106e7" providerId="ADAL" clId="{15A96BE0-F76D-4DB3-8CC3-E39934AF79DB}" dt="2023-04-14T22:15:52.662" v="4564" actId="1582"/>
          <ac:spMkLst>
            <pc:docMk/>
            <pc:sldMk cId="1503790669" sldId="329"/>
            <ac:spMk id="120" creationId="{6E7A5F71-FDFA-4CD2-9975-E5850F03FC8A}"/>
          </ac:spMkLst>
        </pc:spChg>
        <pc:spChg chg="mod">
          <ac:chgData name="Bryan Landry" userId="d6461f19-b7f4-4956-ae27-a162923106e7" providerId="ADAL" clId="{15A96BE0-F76D-4DB3-8CC3-E39934AF79DB}" dt="2023-04-11T21:48:05.918" v="2179" actId="1037"/>
          <ac:spMkLst>
            <pc:docMk/>
            <pc:sldMk cId="1503790669" sldId="329"/>
            <ac:spMk id="121" creationId="{1DD45EE9-3010-4A6B-B6B0-1B5DB6B693A3}"/>
          </ac:spMkLst>
        </pc:spChg>
        <pc:spChg chg="mod">
          <ac:chgData name="Bryan Landry" userId="d6461f19-b7f4-4956-ae27-a162923106e7" providerId="ADAL" clId="{15A96BE0-F76D-4DB3-8CC3-E39934AF79DB}" dt="2023-04-11T21:48:05.918" v="2179" actId="1037"/>
          <ac:spMkLst>
            <pc:docMk/>
            <pc:sldMk cId="1503790669" sldId="329"/>
            <ac:spMk id="122" creationId="{228F64C9-BB79-4BC9-824B-06D4C9C5E698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23" creationId="{7EC1E1CB-7BA4-4865-85EE-B10A15FA2254}"/>
          </ac:spMkLst>
        </pc:spChg>
        <pc:spChg chg="add del mod">
          <ac:chgData name="Bryan Landry" userId="d6461f19-b7f4-4956-ae27-a162923106e7" providerId="ADAL" clId="{15A96BE0-F76D-4DB3-8CC3-E39934AF79DB}" dt="2023-04-14T22:13:50.258" v="4523" actId="478"/>
          <ac:spMkLst>
            <pc:docMk/>
            <pc:sldMk cId="1503790669" sldId="329"/>
            <ac:spMk id="124" creationId="{781E0F01-B3B1-4E36-97C2-2722D2A847FE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5" creationId="{B124A993-EB1A-4198-BD5F-76BDA281D6D0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6" creationId="{45D3BCC0-EB8C-4069-9486-4D2C2FE22FD9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7" creationId="{CE4C9D91-BCA9-4D63-8F73-4680805CB07C}"/>
          </ac:spMkLst>
        </pc:spChg>
        <pc:spChg chg="add del mod">
          <ac:chgData name="Bryan Landry" userId="d6461f19-b7f4-4956-ae27-a162923106e7" providerId="ADAL" clId="{15A96BE0-F76D-4DB3-8CC3-E39934AF79DB}" dt="2023-04-12T15:22:34.082" v="2565" actId="478"/>
          <ac:spMkLst>
            <pc:docMk/>
            <pc:sldMk cId="1503790669" sldId="329"/>
            <ac:spMk id="127" creationId="{D3E67F0E-07A0-4C2D-BF48-40B2FF1A1FE1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8" creationId="{157E4ACB-D46E-460E-8C05-863232EEEA7F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9" creationId="{F90EE334-F41D-49F1-97AF-F8BA6401C437}"/>
          </ac:spMkLst>
        </pc:spChg>
        <pc:spChg chg="add del mod">
          <ac:chgData name="Bryan Landry" userId="d6461f19-b7f4-4956-ae27-a162923106e7" providerId="ADAL" clId="{15A96BE0-F76D-4DB3-8CC3-E39934AF79DB}" dt="2023-04-14T22:15:04.698" v="4541"/>
          <ac:spMkLst>
            <pc:docMk/>
            <pc:sldMk cId="1503790669" sldId="329"/>
            <ac:spMk id="130" creationId="{2A32A182-7544-4406-870B-39F47531E186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31" creationId="{7E6F57A8-DBA0-4704-818A-38AD623E17DC}"/>
          </ac:spMkLst>
        </pc:spChg>
        <pc:spChg chg="add mod">
          <ac:chgData name="Bryan Landry" userId="d6461f19-b7f4-4956-ae27-a162923106e7" providerId="ADAL" clId="{15A96BE0-F76D-4DB3-8CC3-E39934AF79DB}" dt="2023-04-14T22:23:47.755" v="5057" actId="1076"/>
          <ac:spMkLst>
            <pc:docMk/>
            <pc:sldMk cId="1503790669" sldId="329"/>
            <ac:spMk id="132" creationId="{4C36084E-943F-46C7-8F8F-84F88A5CE0EC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3" creationId="{EA38E594-1633-4299-8653-C26C661D4C3E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4" creationId="{AA528DF1-E8D2-440C-9FE7-963AB4C82361}"/>
          </ac:spMkLst>
        </pc:spChg>
        <pc:spChg chg="add del mod">
          <ac:chgData name="Bryan Landry" userId="d6461f19-b7f4-4956-ae27-a162923106e7" providerId="ADAL" clId="{15A96BE0-F76D-4DB3-8CC3-E39934AF79DB}" dt="2023-04-14T22:20:01.914" v="4709" actId="478"/>
          <ac:spMkLst>
            <pc:docMk/>
            <pc:sldMk cId="1503790669" sldId="329"/>
            <ac:spMk id="135" creationId="{E620B1F7-B45B-4E19-8718-6B09059CEC08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6" creationId="{079339A7-3D25-432C-88D4-2E4697BE670A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7" creationId="{17FB9F46-D2B8-486A-8303-691AD38825AB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8" creationId="{A46B3C18-7706-4E1B-A2F7-175A4E95FB54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9" creationId="{D8259605-BDB0-4547-9203-9B1B4A52FD0E}"/>
          </ac:spMkLst>
        </pc:spChg>
        <pc:spChg chg="add del mod">
          <ac:chgData name="Bryan Landry" userId="d6461f19-b7f4-4956-ae27-a162923106e7" providerId="ADAL" clId="{15A96BE0-F76D-4DB3-8CC3-E39934AF79DB}" dt="2023-04-14T22:24:55.181" v="5163"/>
          <ac:spMkLst>
            <pc:docMk/>
            <pc:sldMk cId="1503790669" sldId="329"/>
            <ac:spMk id="142" creationId="{8BB8EF4F-C398-44F3-BCA8-4E63C540C46C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43" creationId="{EF855644-EB64-43CB-BDC8-880EDA716A34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1" creationId="{62D66538-A774-49B3-8E2E-5FE0D99EF8AB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2" creationId="{CDB94957-A45B-4AD2-B6FC-77E9371BFE1A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3" creationId="{F6E4AC0D-17F4-47FF-A8FD-F0A07ACE8E7C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4" creationId="{C51D4D97-A086-4223-9723-CCA5A65603DF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5" creationId="{006259B9-0DC5-4CCD-ADD9-A53C61FAE63D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6" creationId="{19FFA4E7-8F26-4DC1-A09F-C45EA975D1EF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7" creationId="{C29C7A34-F01A-412B-A2C2-F539AEDBC247}"/>
          </ac:spMkLst>
        </pc:spChg>
        <pc:spChg chg="add mod ord">
          <ac:chgData name="Bryan Landry" userId="d6461f19-b7f4-4956-ae27-a162923106e7" providerId="ADAL" clId="{15A96BE0-F76D-4DB3-8CC3-E39934AF79DB}" dt="2023-04-14T22:31:44.386" v="5407" actId="167"/>
          <ac:spMkLst>
            <pc:docMk/>
            <pc:sldMk cId="1503790669" sldId="329"/>
            <ac:spMk id="158" creationId="{24D67EE1-949E-47CF-864E-883CCD3B8BBE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171" creationId="{B6C8C449-D9D9-4E8F-AB49-F5B9E75DE944}"/>
          </ac:spMkLst>
        </pc:spChg>
        <pc:spChg chg="del mod">
          <ac:chgData name="Bryan Landry" userId="d6461f19-b7f4-4956-ae27-a162923106e7" providerId="ADAL" clId="{15A96BE0-F76D-4DB3-8CC3-E39934AF79DB}" dt="2023-04-11T19:34:50.893" v="917" actId="478"/>
          <ac:spMkLst>
            <pc:docMk/>
            <pc:sldMk cId="1503790669" sldId="329"/>
            <ac:spMk id="174" creationId="{30628E23-4C75-4FDE-AC03-1133BCEE8666}"/>
          </ac:spMkLst>
        </pc:spChg>
        <pc:spChg chg="del mod">
          <ac:chgData name="Bryan Landry" userId="d6461f19-b7f4-4956-ae27-a162923106e7" providerId="ADAL" clId="{15A96BE0-F76D-4DB3-8CC3-E39934AF79DB}" dt="2023-04-11T19:34:50.893" v="917" actId="478"/>
          <ac:spMkLst>
            <pc:docMk/>
            <pc:sldMk cId="1503790669" sldId="329"/>
            <ac:spMk id="175" creationId="{C122B029-C4A0-47C4-A7B4-99FAE6E4057F}"/>
          </ac:spMkLst>
        </pc:spChg>
        <pc:spChg chg="del mod">
          <ac:chgData name="Bryan Landry" userId="d6461f19-b7f4-4956-ae27-a162923106e7" providerId="ADAL" clId="{15A96BE0-F76D-4DB3-8CC3-E39934AF79DB}" dt="2023-04-11T19:34:50.893" v="917" actId="478"/>
          <ac:spMkLst>
            <pc:docMk/>
            <pc:sldMk cId="1503790669" sldId="329"/>
            <ac:spMk id="176" creationId="{D9D7782D-79BE-4493-8CDF-807D80E72A85}"/>
          </ac:spMkLst>
        </pc:spChg>
        <pc:spChg chg="mo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177" creationId="{29C0060D-AE76-45CA-B622-DCE266259AF9}"/>
          </ac:spMkLst>
        </pc:spChg>
        <pc:spChg chg="mo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178" creationId="{01F79F51-8F87-4EC9-87C6-4DE1939173A5}"/>
          </ac:spMkLst>
        </pc:spChg>
        <pc:spChg chg="mo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179" creationId="{E598C9BE-ACCA-4FA7-BAB5-FE9A34726898}"/>
          </ac:spMkLst>
        </pc:spChg>
        <pc:spChg chg="mod">
          <ac:chgData name="Bryan Landry" userId="d6461f19-b7f4-4956-ae27-a162923106e7" providerId="ADAL" clId="{15A96BE0-F76D-4DB3-8CC3-E39934AF79DB}" dt="2023-04-12T16:48:56.156" v="3396" actId="1038"/>
          <ac:spMkLst>
            <pc:docMk/>
            <pc:sldMk cId="1503790669" sldId="329"/>
            <ac:spMk id="180" creationId="{10C2128B-905A-40A7-B828-7C51B7B10B0D}"/>
          </ac:spMkLst>
        </pc:spChg>
        <pc:spChg chg="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181" creationId="{C305B0B6-C86E-49AF-B9B4-D4EFE5D2C82A}"/>
          </ac:spMkLst>
        </pc:spChg>
        <pc:spChg chg="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182" creationId="{294CA327-0006-41BC-877A-EF49BD64F562}"/>
          </ac:spMkLst>
        </pc:spChg>
        <pc:spChg chg="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183" creationId="{E383BEA4-3B34-4420-835E-94AEF2FE73F9}"/>
          </ac:spMkLst>
        </pc:spChg>
        <pc:spChg chg="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184" creationId="{E8E4C436-ACF6-47EE-A8E0-58E22728DFD5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5" creationId="{8A2EBC2C-EC17-46E7-BD30-09069579CE77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6" creationId="{B26A2ECE-F2F9-4A96-9406-B0981A7FD581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7" creationId="{7E2F3CCC-A2D3-4D31-8ADC-FAB5EA2A91F7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8" creationId="{6F058F2E-8AD2-475F-8BF6-950314378733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9" creationId="{E0E84212-1338-470A-9212-11A47405BB77}"/>
          </ac:spMkLst>
        </pc:spChg>
        <pc:spChg chg="del">
          <ac:chgData name="Bryan Landry" userId="d6461f19-b7f4-4956-ae27-a162923106e7" providerId="ADAL" clId="{15A96BE0-F76D-4DB3-8CC3-E39934AF79DB}" dt="2023-04-11T20:10:25.052" v="1317" actId="478"/>
          <ac:spMkLst>
            <pc:docMk/>
            <pc:sldMk cId="1503790669" sldId="329"/>
            <ac:spMk id="190" creationId="{7B6FA21A-697B-403A-993A-918A119DF21B}"/>
          </ac:spMkLst>
        </pc:spChg>
        <pc:spChg chg="del">
          <ac:chgData name="Bryan Landry" userId="d6461f19-b7f4-4956-ae27-a162923106e7" providerId="ADAL" clId="{15A96BE0-F76D-4DB3-8CC3-E39934AF79DB}" dt="2023-04-11T20:10:25.052" v="1317" actId="478"/>
          <ac:spMkLst>
            <pc:docMk/>
            <pc:sldMk cId="1503790669" sldId="329"/>
            <ac:spMk id="191" creationId="{356FE8AE-E155-4EC7-8CB0-F90C1B18248B}"/>
          </ac:spMkLst>
        </pc:spChg>
        <pc:spChg chg="del mod">
          <ac:chgData name="Bryan Landry" userId="d6461f19-b7f4-4956-ae27-a162923106e7" providerId="ADAL" clId="{15A96BE0-F76D-4DB3-8CC3-E39934AF79DB}" dt="2023-04-11T20:07:41.461" v="1288" actId="478"/>
          <ac:spMkLst>
            <pc:docMk/>
            <pc:sldMk cId="1503790669" sldId="329"/>
            <ac:spMk id="192" creationId="{FE0040F0-7BAA-4BE7-B549-4980EE0B58E1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193" creationId="{7C7F2B1F-BF3D-43F4-94E3-7C73966B7616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194" creationId="{C566F16F-B494-4520-B8F1-C2C8B4DB84C2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195" creationId="{F08B4A69-3DBD-491F-953B-C3CFF5D976A7}"/>
          </ac:spMkLst>
        </pc:spChg>
        <pc:spChg chg="del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196" creationId="{ACE2E0B6-7409-4F33-ABF4-47289A1F85A6}"/>
          </ac:spMkLst>
        </pc:spChg>
        <pc:spChg chg="del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197" creationId="{88B4B151-EF1E-40A9-B159-7236DD0B2B2D}"/>
          </ac:spMkLst>
        </pc:spChg>
        <pc:spChg chg="del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198" creationId="{B04F97F8-EBC1-44C7-B0DF-FA7D17103A04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199" creationId="{083F1B59-6EE3-4C7E-A4F6-CDEFB5D32A16}"/>
          </ac:spMkLst>
        </pc:spChg>
        <pc:spChg chg="add del mod ord">
          <ac:chgData name="Bryan Landry" userId="d6461f19-b7f4-4956-ae27-a162923106e7" providerId="ADAL" clId="{15A96BE0-F76D-4DB3-8CC3-E39934AF79DB}" dt="2023-04-12T15:22:17.363" v="2557" actId="478"/>
          <ac:spMkLst>
            <pc:docMk/>
            <pc:sldMk cId="1503790669" sldId="329"/>
            <ac:spMk id="203" creationId="{0F268382-DEF9-49C6-B8A1-EEFC280C4083}"/>
          </ac:spMkLst>
        </pc:spChg>
        <pc:spChg chg="add del mod">
          <ac:chgData name="Bryan Landry" userId="d6461f19-b7f4-4956-ae27-a162923106e7" providerId="ADAL" clId="{15A96BE0-F76D-4DB3-8CC3-E39934AF79DB}" dt="2023-04-12T15:22:21.825" v="2560" actId="478"/>
          <ac:spMkLst>
            <pc:docMk/>
            <pc:sldMk cId="1503790669" sldId="329"/>
            <ac:spMk id="210" creationId="{D0781A22-9295-4243-B822-9862AE38785B}"/>
          </ac:spMkLst>
        </pc:spChg>
        <pc:spChg chg="mod ord">
          <ac:chgData name="Bryan Landry" userId="d6461f19-b7f4-4956-ae27-a162923106e7" providerId="ADAL" clId="{15A96BE0-F76D-4DB3-8CC3-E39934AF79DB}" dt="2023-04-12T17:35:03.187" v="4190" actId="14100"/>
          <ac:spMkLst>
            <pc:docMk/>
            <pc:sldMk cId="1503790669" sldId="329"/>
            <ac:spMk id="211" creationId="{9A961595-A956-40CD-9025-2F9C8F678E4B}"/>
          </ac:spMkLst>
        </pc:spChg>
        <pc:spChg chg="mod">
          <ac:chgData name="Bryan Landry" userId="d6461f19-b7f4-4956-ae27-a162923106e7" providerId="ADAL" clId="{15A96BE0-F76D-4DB3-8CC3-E39934AF79DB}" dt="2023-04-14T22:22:51.119" v="4970" actId="1076"/>
          <ac:spMkLst>
            <pc:docMk/>
            <pc:sldMk cId="1503790669" sldId="329"/>
            <ac:spMk id="212" creationId="{86513489-6DA1-44B6-B9A7-5DC8CB1C102E}"/>
          </ac:spMkLst>
        </pc:spChg>
        <pc:spChg chg="add mod or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243" creationId="{BD4EF7BC-EA0B-421E-A025-F7EB7C64370C}"/>
          </ac:spMkLst>
        </pc:spChg>
        <pc:spChg chg="del">
          <ac:chgData name="Bryan Landry" userId="d6461f19-b7f4-4956-ae27-a162923106e7" providerId="ADAL" clId="{15A96BE0-F76D-4DB3-8CC3-E39934AF79DB}" dt="2023-04-11T20:10:25.052" v="1317" actId="478"/>
          <ac:spMkLst>
            <pc:docMk/>
            <pc:sldMk cId="1503790669" sldId="329"/>
            <ac:spMk id="265" creationId="{11223076-9CB8-4BAA-B1EF-694F7B04D47E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266" creationId="{378E3675-0AF5-44E3-82F2-00AF4833C8C9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267" creationId="{D931906F-D63E-47CB-84B9-676CC37CF648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268" creationId="{6EDF8ED5-59F4-404E-BE67-93983DB549B5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269" creationId="{29BF6716-7105-4DA9-A7E2-5B0F0A2B57F3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274" creationId="{42F73963-1D2A-440C-BA99-A74FE0769F16}"/>
          </ac:spMkLst>
        </pc:spChg>
        <pc:spChg chg="add mod or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315" creationId="{8A5AC34B-EE8F-4621-864F-035B3EF72251}"/>
          </ac:spMkLst>
        </pc:spChg>
        <pc:spChg chg="add mo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316" creationId="{CB5FD09D-C59A-4EC0-8F00-D967BC0E09BE}"/>
          </ac:spMkLst>
        </pc:spChg>
        <pc:spChg chg="add del mod or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337" creationId="{1646291F-6FEA-4B7D-ABF0-C614EC02E73C}"/>
          </ac:spMkLst>
        </pc:spChg>
        <pc:spChg chg="add 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339" creationId="{7E1DD7A6-7C6D-4697-B7E7-C5270AADA4DE}"/>
          </ac:spMkLst>
        </pc:spChg>
        <pc:spChg chg="add del mod or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348" creationId="{B3F24B4F-A728-439D-911E-2DA9B20E3099}"/>
          </ac:spMkLst>
        </pc:spChg>
        <pc:spChg chg="add del mod">
          <ac:chgData name="Bryan Landry" userId="d6461f19-b7f4-4956-ae27-a162923106e7" providerId="ADAL" clId="{15A96BE0-F76D-4DB3-8CC3-E39934AF79DB}" dt="2023-04-11T21:18:55.539" v="1541" actId="478"/>
          <ac:spMkLst>
            <pc:docMk/>
            <pc:sldMk cId="1503790669" sldId="329"/>
            <ac:spMk id="378" creationId="{925E9620-F37F-4D89-BB1A-649F8B47C49E}"/>
          </ac:spMkLst>
        </pc:spChg>
        <pc:spChg chg="add del mod">
          <ac:chgData name="Bryan Landry" userId="d6461f19-b7f4-4956-ae27-a162923106e7" providerId="ADAL" clId="{15A96BE0-F76D-4DB3-8CC3-E39934AF79DB}" dt="2023-04-11T21:18:58.424" v="1542" actId="478"/>
          <ac:spMkLst>
            <pc:docMk/>
            <pc:sldMk cId="1503790669" sldId="329"/>
            <ac:spMk id="379" creationId="{154B757B-1116-440A-A40C-B1E8171231D2}"/>
          </ac:spMkLst>
        </pc:spChg>
        <pc:spChg chg="add mod">
          <ac:chgData name="Bryan Landry" userId="d6461f19-b7f4-4956-ae27-a162923106e7" providerId="ADAL" clId="{15A96BE0-F76D-4DB3-8CC3-E39934AF79DB}" dt="2023-04-12T16:55:45.330" v="3500" actId="1076"/>
          <ac:spMkLst>
            <pc:docMk/>
            <pc:sldMk cId="1503790669" sldId="329"/>
            <ac:spMk id="380" creationId="{D084E393-3613-47F7-869A-B82E08134AE4}"/>
          </ac:spMkLst>
        </pc:spChg>
        <pc:spChg chg="add mod">
          <ac:chgData name="Bryan Landry" userId="d6461f19-b7f4-4956-ae27-a162923106e7" providerId="ADAL" clId="{15A96BE0-F76D-4DB3-8CC3-E39934AF79DB}" dt="2023-04-12T16:55:45.330" v="3500" actId="1076"/>
          <ac:spMkLst>
            <pc:docMk/>
            <pc:sldMk cId="1503790669" sldId="329"/>
            <ac:spMk id="386" creationId="{18B32E3D-336B-45A7-BABC-C4ECFC037935}"/>
          </ac:spMkLst>
        </pc:spChg>
        <pc:spChg chg="add mod">
          <ac:chgData name="Bryan Landry" userId="d6461f19-b7f4-4956-ae27-a162923106e7" providerId="ADAL" clId="{15A96BE0-F76D-4DB3-8CC3-E39934AF79DB}" dt="2023-04-12T16:55:45.330" v="3500" actId="1076"/>
          <ac:spMkLst>
            <pc:docMk/>
            <pc:sldMk cId="1503790669" sldId="329"/>
            <ac:spMk id="387" creationId="{564B2511-A454-4D65-A770-A077B3ECF521}"/>
          </ac:spMkLst>
        </pc:spChg>
        <pc:spChg chg="add del mod">
          <ac:chgData name="Bryan Landry" userId="d6461f19-b7f4-4956-ae27-a162923106e7" providerId="ADAL" clId="{15A96BE0-F76D-4DB3-8CC3-E39934AF79DB}" dt="2023-04-11T21:39:58.209" v="1879" actId="478"/>
          <ac:spMkLst>
            <pc:docMk/>
            <pc:sldMk cId="1503790669" sldId="329"/>
            <ac:spMk id="388" creationId="{F5FD8872-6195-4AF9-B975-BDE0ED378D57}"/>
          </ac:spMkLst>
        </pc:spChg>
        <pc:spChg chg="add del mod">
          <ac:chgData name="Bryan Landry" userId="d6461f19-b7f4-4956-ae27-a162923106e7" providerId="ADAL" clId="{15A96BE0-F76D-4DB3-8CC3-E39934AF79DB}" dt="2023-04-11T21:21:31.929" v="1664" actId="478"/>
          <ac:spMkLst>
            <pc:docMk/>
            <pc:sldMk cId="1503790669" sldId="329"/>
            <ac:spMk id="389" creationId="{AB86EF70-B5D0-4BB0-9C71-56151F17D2C6}"/>
          </ac:spMkLst>
        </pc:spChg>
        <pc:spChg chg="add mod ord">
          <ac:chgData name="Bryan Landry" userId="d6461f19-b7f4-4956-ae27-a162923106e7" providerId="ADAL" clId="{15A96BE0-F76D-4DB3-8CC3-E39934AF79DB}" dt="2023-04-14T22:12:30.145" v="4481" actId="1582"/>
          <ac:spMkLst>
            <pc:docMk/>
            <pc:sldMk cId="1503790669" sldId="329"/>
            <ac:spMk id="390" creationId="{47A71026-D4DD-434D-897B-3F8416CB4493}"/>
          </ac:spMkLst>
        </pc:spChg>
        <pc:spChg chg="add mod">
          <ac:chgData name="Bryan Landry" userId="d6461f19-b7f4-4956-ae27-a162923106e7" providerId="ADAL" clId="{15A96BE0-F76D-4DB3-8CC3-E39934AF79DB}" dt="2023-04-12T16:55:45.330" v="3500" actId="1076"/>
          <ac:spMkLst>
            <pc:docMk/>
            <pc:sldMk cId="1503790669" sldId="329"/>
            <ac:spMk id="391" creationId="{00A9E7AE-EF16-477A-8829-72C301269BF6}"/>
          </ac:spMkLst>
        </pc:spChg>
        <pc:spChg chg="add mod">
          <ac:chgData name="Bryan Landry" userId="d6461f19-b7f4-4956-ae27-a162923106e7" providerId="ADAL" clId="{15A96BE0-F76D-4DB3-8CC3-E39934AF79DB}" dt="2023-04-11T22:18:08.380" v="2278" actId="14100"/>
          <ac:spMkLst>
            <pc:docMk/>
            <pc:sldMk cId="1503790669" sldId="329"/>
            <ac:spMk id="456" creationId="{CE0CAC84-303F-4B1A-BF23-321DCBD2B1AF}"/>
          </ac:spMkLst>
        </pc:spChg>
        <pc:spChg chg="add mod">
          <ac:chgData name="Bryan Landry" userId="d6461f19-b7f4-4956-ae27-a162923106e7" providerId="ADAL" clId="{15A96BE0-F76D-4DB3-8CC3-E39934AF79DB}" dt="2023-04-11T22:18:14.512" v="2279" actId="1076"/>
          <ac:spMkLst>
            <pc:docMk/>
            <pc:sldMk cId="1503790669" sldId="329"/>
            <ac:spMk id="457" creationId="{28DAA8CA-BDCC-49A1-91E6-44C662796F3B}"/>
          </ac:spMkLst>
        </pc:spChg>
        <pc:spChg chg="add mod">
          <ac:chgData name="Bryan Landry" userId="d6461f19-b7f4-4956-ae27-a162923106e7" providerId="ADAL" clId="{15A96BE0-F76D-4DB3-8CC3-E39934AF79DB}" dt="2023-04-11T22:18:14.512" v="2279" actId="1076"/>
          <ac:spMkLst>
            <pc:docMk/>
            <pc:sldMk cId="1503790669" sldId="329"/>
            <ac:spMk id="458" creationId="{8DA93FA3-B087-47E1-80FC-BC3CE98AF19A}"/>
          </ac:spMkLst>
        </pc:spChg>
        <pc:spChg chg="add mod">
          <ac:chgData name="Bryan Landry" userId="d6461f19-b7f4-4956-ae27-a162923106e7" providerId="ADAL" clId="{15A96BE0-F76D-4DB3-8CC3-E39934AF79DB}" dt="2023-04-11T21:58:49.502" v="2258" actId="1076"/>
          <ac:spMkLst>
            <pc:docMk/>
            <pc:sldMk cId="1503790669" sldId="329"/>
            <ac:spMk id="463" creationId="{1A03FAD5-78AD-470B-9712-10A7F40713B6}"/>
          </ac:spMkLst>
        </pc:spChg>
        <pc:spChg chg="add del mod">
          <ac:chgData name="Bryan Landry" userId="d6461f19-b7f4-4956-ae27-a162923106e7" providerId="ADAL" clId="{15A96BE0-F76D-4DB3-8CC3-E39934AF79DB}" dt="2023-04-11T23:10:20.977" v="2352" actId="478"/>
          <ac:spMkLst>
            <pc:docMk/>
            <pc:sldMk cId="1503790669" sldId="329"/>
            <ac:spMk id="533" creationId="{F1DA8CFF-6A0D-4188-B260-0D71D6042834}"/>
          </ac:spMkLst>
        </pc:spChg>
        <pc:spChg chg="add del mod">
          <ac:chgData name="Bryan Landry" userId="d6461f19-b7f4-4956-ae27-a162923106e7" providerId="ADAL" clId="{15A96BE0-F76D-4DB3-8CC3-E39934AF79DB}" dt="2023-04-12T15:28:01.345" v="2791" actId="478"/>
          <ac:spMkLst>
            <pc:docMk/>
            <pc:sldMk cId="1503790669" sldId="329"/>
            <ac:spMk id="537" creationId="{82EAA287-9A8D-429D-A3C4-2F70203C7F6C}"/>
          </ac:spMkLst>
        </pc:spChg>
        <pc:spChg chg="add 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539" creationId="{A44FDA05-DE8B-4692-8C7E-9C66D24E1D75}"/>
          </ac:spMkLst>
        </pc:spChg>
        <pc:spChg chg="add mod">
          <ac:chgData name="Bryan Landry" userId="d6461f19-b7f4-4956-ae27-a162923106e7" providerId="ADAL" clId="{15A96BE0-F76D-4DB3-8CC3-E39934AF79DB}" dt="2023-04-12T17:27:16.396" v="3982" actId="1076"/>
          <ac:spMkLst>
            <pc:docMk/>
            <pc:sldMk cId="1503790669" sldId="329"/>
            <ac:spMk id="557" creationId="{3E1D3978-6329-4BC0-B2F6-8FDAE1868F4C}"/>
          </ac:spMkLst>
        </pc:spChg>
        <pc:spChg chg="add del mod">
          <ac:chgData name="Bryan Landry" userId="d6461f19-b7f4-4956-ae27-a162923106e7" providerId="ADAL" clId="{15A96BE0-F76D-4DB3-8CC3-E39934AF79DB}" dt="2023-04-12T15:23:30.842" v="2578"/>
          <ac:spMkLst>
            <pc:docMk/>
            <pc:sldMk cId="1503790669" sldId="329"/>
            <ac:spMk id="558" creationId="{93AE2300-A0EA-4371-88B2-2094A63F694F}"/>
          </ac:spMkLst>
        </pc:spChg>
        <pc:spChg chg="add mod">
          <ac:chgData name="Bryan Landry" userId="d6461f19-b7f4-4956-ae27-a162923106e7" providerId="ADAL" clId="{15A96BE0-F76D-4DB3-8CC3-E39934AF79DB}" dt="2023-04-14T18:53:14.850" v="4388" actId="1036"/>
          <ac:spMkLst>
            <pc:docMk/>
            <pc:sldMk cId="1503790669" sldId="329"/>
            <ac:spMk id="559" creationId="{2839688E-5199-4A50-ABBD-912D833B156B}"/>
          </ac:spMkLst>
        </pc:spChg>
        <pc:spChg chg="add mod">
          <ac:chgData name="Bryan Landry" userId="d6461f19-b7f4-4956-ae27-a162923106e7" providerId="ADAL" clId="{15A96BE0-F76D-4DB3-8CC3-E39934AF79DB}" dt="2023-04-14T18:53:14.850" v="4388" actId="1036"/>
          <ac:spMkLst>
            <pc:docMk/>
            <pc:sldMk cId="1503790669" sldId="329"/>
            <ac:spMk id="560" creationId="{CFD673D6-453F-4AEB-A8AC-E652E890E1EC}"/>
          </ac:spMkLst>
        </pc:spChg>
        <pc:spChg chg="add mod">
          <ac:chgData name="Bryan Landry" userId="d6461f19-b7f4-4956-ae27-a162923106e7" providerId="ADAL" clId="{15A96BE0-F76D-4DB3-8CC3-E39934AF79DB}" dt="2023-04-14T18:53:14.850" v="4388" actId="1036"/>
          <ac:spMkLst>
            <pc:docMk/>
            <pc:sldMk cId="1503790669" sldId="329"/>
            <ac:spMk id="561" creationId="{A3F9DA34-F794-4DE8-9152-AA26C0055FBC}"/>
          </ac:spMkLst>
        </pc:spChg>
        <pc:spChg chg="add mod">
          <ac:chgData name="Bryan Landry" userId="d6461f19-b7f4-4956-ae27-a162923106e7" providerId="ADAL" clId="{15A96BE0-F76D-4DB3-8CC3-E39934AF79DB}" dt="2023-04-14T18:53:14.850" v="4388" actId="1036"/>
          <ac:spMkLst>
            <pc:docMk/>
            <pc:sldMk cId="1503790669" sldId="329"/>
            <ac:spMk id="562" creationId="{8647FA74-4EBD-4C0B-9B22-13DCC30FF9BE}"/>
          </ac:spMkLst>
        </pc:spChg>
        <pc:spChg chg="add del mod">
          <ac:chgData name="Bryan Landry" userId="d6461f19-b7f4-4956-ae27-a162923106e7" providerId="ADAL" clId="{15A96BE0-F76D-4DB3-8CC3-E39934AF79DB}" dt="2023-04-12T15:25:29.665" v="2661"/>
          <ac:spMkLst>
            <pc:docMk/>
            <pc:sldMk cId="1503790669" sldId="329"/>
            <ac:spMk id="563" creationId="{10F31CA4-45E9-47D3-A5D1-9EF734295083}"/>
          </ac:spMkLst>
        </pc:spChg>
        <pc:spChg chg="add del mod">
          <ac:chgData name="Bryan Landry" userId="d6461f19-b7f4-4956-ae27-a162923106e7" providerId="ADAL" clId="{15A96BE0-F76D-4DB3-8CC3-E39934AF79DB}" dt="2023-04-12T17:17:47.751" v="3833" actId="478"/>
          <ac:spMkLst>
            <pc:docMk/>
            <pc:sldMk cId="1503790669" sldId="329"/>
            <ac:spMk id="567" creationId="{8D821BFC-2C8D-4A5F-A839-32254EB417C4}"/>
          </ac:spMkLst>
        </pc:spChg>
        <pc:spChg chg="add mod ord">
          <ac:chgData name="Bryan Landry" userId="d6461f19-b7f4-4956-ae27-a162923106e7" providerId="ADAL" clId="{15A96BE0-F76D-4DB3-8CC3-E39934AF79DB}" dt="2023-04-12T17:34:02.630" v="4180" actId="166"/>
          <ac:spMkLst>
            <pc:docMk/>
            <pc:sldMk cId="1503790669" sldId="329"/>
            <ac:spMk id="569" creationId="{E81BCA58-E0EF-445B-837B-12D461B06A14}"/>
          </ac:spMkLst>
        </pc:spChg>
        <pc:spChg chg="add mod ord">
          <ac:chgData name="Bryan Landry" userId="d6461f19-b7f4-4956-ae27-a162923106e7" providerId="ADAL" clId="{15A96BE0-F76D-4DB3-8CC3-E39934AF79DB}" dt="2023-04-12T18:00:40.836" v="4348" actId="1038"/>
          <ac:spMkLst>
            <pc:docMk/>
            <pc:sldMk cId="1503790669" sldId="329"/>
            <ac:spMk id="570" creationId="{0A236E19-0CA7-4A71-A01A-A1F29AAAD8D9}"/>
          </ac:spMkLst>
        </pc:spChg>
        <pc:spChg chg="add mod ord">
          <ac:chgData name="Bryan Landry" userId="d6461f19-b7f4-4956-ae27-a162923106e7" providerId="ADAL" clId="{15A96BE0-F76D-4DB3-8CC3-E39934AF79DB}" dt="2023-04-12T17:34:02.630" v="4180" actId="166"/>
          <ac:spMkLst>
            <pc:docMk/>
            <pc:sldMk cId="1503790669" sldId="329"/>
            <ac:spMk id="571" creationId="{7E539639-60FA-4AD2-AED4-3052ADD7CD81}"/>
          </ac:spMkLst>
        </pc:spChg>
        <pc:spChg chg="add mod ord">
          <ac:chgData name="Bryan Landry" userId="d6461f19-b7f4-4956-ae27-a162923106e7" providerId="ADAL" clId="{15A96BE0-F76D-4DB3-8CC3-E39934AF79DB}" dt="2023-04-12T17:34:02.630" v="4180" actId="166"/>
          <ac:spMkLst>
            <pc:docMk/>
            <pc:sldMk cId="1503790669" sldId="329"/>
            <ac:spMk id="572" creationId="{B493CF9E-652B-434B-AF06-C6CD40881330}"/>
          </ac:spMkLst>
        </pc:spChg>
        <pc:spChg chg="add del mod ord">
          <ac:chgData name="Bryan Landry" userId="d6461f19-b7f4-4956-ae27-a162923106e7" providerId="ADAL" clId="{15A96BE0-F76D-4DB3-8CC3-E39934AF79DB}" dt="2023-04-12T17:16:32.452" v="3831" actId="478"/>
          <ac:spMkLst>
            <pc:docMk/>
            <pc:sldMk cId="1503790669" sldId="329"/>
            <ac:spMk id="573" creationId="{A8F559F6-8565-49AB-8F1C-B06270EEA723}"/>
          </ac:spMkLst>
        </pc:spChg>
        <pc:spChg chg="add mod">
          <ac:chgData name="Bryan Landry" userId="d6461f19-b7f4-4956-ae27-a162923106e7" providerId="ADAL" clId="{15A96BE0-F76D-4DB3-8CC3-E39934AF79DB}" dt="2023-04-12T17:29:58.489" v="4074" actId="1076"/>
          <ac:spMkLst>
            <pc:docMk/>
            <pc:sldMk cId="1503790669" sldId="329"/>
            <ac:spMk id="575" creationId="{032AC113-77B6-429A-ADFF-E888A2EF2DC4}"/>
          </ac:spMkLst>
        </pc:spChg>
        <pc:spChg chg="add mod">
          <ac:chgData name="Bryan Landry" userId="d6461f19-b7f4-4956-ae27-a162923106e7" providerId="ADAL" clId="{15A96BE0-F76D-4DB3-8CC3-E39934AF79DB}" dt="2023-04-12T17:29:23.626" v="4067" actId="1038"/>
          <ac:spMkLst>
            <pc:docMk/>
            <pc:sldMk cId="1503790669" sldId="329"/>
            <ac:spMk id="576" creationId="{0C0D1C31-5140-471E-BA54-87F4303549B8}"/>
          </ac:spMkLst>
        </pc:spChg>
        <pc:spChg chg="add mod">
          <ac:chgData name="Bryan Landry" userId="d6461f19-b7f4-4956-ae27-a162923106e7" providerId="ADAL" clId="{15A96BE0-F76D-4DB3-8CC3-E39934AF79DB}" dt="2023-04-12T17:34:30.810" v="4185" actId="1035"/>
          <ac:spMkLst>
            <pc:docMk/>
            <pc:sldMk cId="1503790669" sldId="329"/>
            <ac:spMk id="577" creationId="{A1CFC38E-2EE3-4323-8605-FB56F3F92B54}"/>
          </ac:spMkLst>
        </pc:spChg>
        <pc:spChg chg="add del mod">
          <ac:chgData name="Bryan Landry" userId="d6461f19-b7f4-4956-ae27-a162923106e7" providerId="ADAL" clId="{15A96BE0-F76D-4DB3-8CC3-E39934AF79DB}" dt="2023-04-12T15:33:11.041" v="3031" actId="478"/>
          <ac:spMkLst>
            <pc:docMk/>
            <pc:sldMk cId="1503790669" sldId="329"/>
            <ac:spMk id="578" creationId="{13269360-8E48-486F-B236-9EDCEA3EEBA5}"/>
          </ac:spMkLst>
        </pc:spChg>
        <pc:spChg chg="add mod">
          <ac:chgData name="Bryan Landry" userId="d6461f19-b7f4-4956-ae27-a162923106e7" providerId="ADAL" clId="{15A96BE0-F76D-4DB3-8CC3-E39934AF79DB}" dt="2023-04-14T22:24:57.537" v="5167" actId="20577"/>
          <ac:spMkLst>
            <pc:docMk/>
            <pc:sldMk cId="1503790669" sldId="329"/>
            <ac:spMk id="579" creationId="{ED5359D1-EE40-45B7-8FDE-704857D867B8}"/>
          </ac:spMkLst>
        </pc:spChg>
        <pc:spChg chg="add mod">
          <ac:chgData name="Bryan Landry" userId="d6461f19-b7f4-4956-ae27-a162923106e7" providerId="ADAL" clId="{15A96BE0-F76D-4DB3-8CC3-E39934AF79DB}" dt="2023-04-14T22:24:56.534" v="5165" actId="14100"/>
          <ac:spMkLst>
            <pc:docMk/>
            <pc:sldMk cId="1503790669" sldId="329"/>
            <ac:spMk id="580" creationId="{DFEAEFEF-4114-4B5A-BA60-4411255BB69B}"/>
          </ac:spMkLst>
        </pc:spChg>
        <pc:spChg chg="add mod">
          <ac:chgData name="Bryan Landry" userId="d6461f19-b7f4-4956-ae27-a162923106e7" providerId="ADAL" clId="{15A96BE0-F76D-4DB3-8CC3-E39934AF79DB}" dt="2023-04-14T22:24:56.086" v="5164" actId="14100"/>
          <ac:spMkLst>
            <pc:docMk/>
            <pc:sldMk cId="1503790669" sldId="329"/>
            <ac:spMk id="581" creationId="{A5F8DC48-B4C0-49E9-9B3B-DFE8B77DF974}"/>
          </ac:spMkLst>
        </pc:spChg>
        <pc:spChg chg="add del mod">
          <ac:chgData name="Bryan Landry" userId="d6461f19-b7f4-4956-ae27-a162923106e7" providerId="ADAL" clId="{15A96BE0-F76D-4DB3-8CC3-E39934AF79DB}" dt="2023-04-12T15:34:48.262" v="3072"/>
          <ac:spMkLst>
            <pc:docMk/>
            <pc:sldMk cId="1503790669" sldId="329"/>
            <ac:spMk id="582" creationId="{A0F093B3-CE66-4B8D-A749-9C7B12CF8A8A}"/>
          </ac:spMkLst>
        </pc:spChg>
        <pc:spChg chg="add del mod">
          <ac:chgData name="Bryan Landry" userId="d6461f19-b7f4-4956-ae27-a162923106e7" providerId="ADAL" clId="{15A96BE0-F76D-4DB3-8CC3-E39934AF79DB}" dt="2023-04-12T17:06:23.125" v="3637" actId="478"/>
          <ac:spMkLst>
            <pc:docMk/>
            <pc:sldMk cId="1503790669" sldId="329"/>
            <ac:spMk id="586" creationId="{3BE9C672-46A7-49EC-A744-E989B76E8E23}"/>
          </ac:spMkLst>
        </pc:spChg>
        <pc:spChg chg="add del mod">
          <ac:chgData name="Bryan Landry" userId="d6461f19-b7f4-4956-ae27-a162923106e7" providerId="ADAL" clId="{15A96BE0-F76D-4DB3-8CC3-E39934AF79DB}" dt="2023-04-12T15:36:30.928" v="3157" actId="478"/>
          <ac:spMkLst>
            <pc:docMk/>
            <pc:sldMk cId="1503790669" sldId="329"/>
            <ac:spMk id="587" creationId="{ACD076B1-A8CB-4BE9-8BFD-E32643D5711A}"/>
          </ac:spMkLst>
        </pc:spChg>
        <pc:spChg chg="add mod">
          <ac:chgData name="Bryan Landry" userId="d6461f19-b7f4-4956-ae27-a162923106e7" providerId="ADAL" clId="{15A96BE0-F76D-4DB3-8CC3-E39934AF79DB}" dt="2023-04-12T15:37:59.833" v="3203"/>
          <ac:spMkLst>
            <pc:docMk/>
            <pc:sldMk cId="1503790669" sldId="329"/>
            <ac:spMk id="588" creationId="{6FF1DEE8-FA76-4770-9AD2-AA918A41B042}"/>
          </ac:spMkLst>
        </pc:spChg>
        <pc:spChg chg="add mod">
          <ac:chgData name="Bryan Landry" userId="d6461f19-b7f4-4956-ae27-a162923106e7" providerId="ADAL" clId="{15A96BE0-F76D-4DB3-8CC3-E39934AF79DB}" dt="2023-04-14T22:34:09.742" v="5427" actId="207"/>
          <ac:spMkLst>
            <pc:docMk/>
            <pc:sldMk cId="1503790669" sldId="329"/>
            <ac:spMk id="704" creationId="{6E199D3A-5723-456E-BFE2-1BB0B3ED9269}"/>
          </ac:spMkLst>
        </pc:spChg>
        <pc:spChg chg="add mod">
          <ac:chgData name="Bryan Landry" userId="d6461f19-b7f4-4956-ae27-a162923106e7" providerId="ADAL" clId="{15A96BE0-F76D-4DB3-8CC3-E39934AF79DB}" dt="2023-04-14T22:34:05.615" v="5426" actId="207"/>
          <ac:spMkLst>
            <pc:docMk/>
            <pc:sldMk cId="1503790669" sldId="329"/>
            <ac:spMk id="705" creationId="{EAF84C2C-0D5F-4C0E-A68F-4A2365A7BDA3}"/>
          </ac:spMkLst>
        </pc:spChg>
        <pc:spChg chg="add mod">
          <ac:chgData name="Bryan Landry" userId="d6461f19-b7f4-4956-ae27-a162923106e7" providerId="ADAL" clId="{15A96BE0-F76D-4DB3-8CC3-E39934AF79DB}" dt="2023-04-14T22:34:05.615" v="5426" actId="207"/>
          <ac:spMkLst>
            <pc:docMk/>
            <pc:sldMk cId="1503790669" sldId="329"/>
            <ac:spMk id="706" creationId="{5EC7DF4A-7C17-4145-8B89-604D61A9D98B}"/>
          </ac:spMkLst>
        </pc:spChg>
        <pc:spChg chg="add mod">
          <ac:chgData name="Bryan Landry" userId="d6461f19-b7f4-4956-ae27-a162923106e7" providerId="ADAL" clId="{15A96BE0-F76D-4DB3-8CC3-E39934AF79DB}" dt="2023-04-14T22:33:22.625" v="5418" actId="208"/>
          <ac:spMkLst>
            <pc:docMk/>
            <pc:sldMk cId="1503790669" sldId="329"/>
            <ac:spMk id="707" creationId="{F3380E2B-8EC3-49DC-80CF-B3337C80C1B4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2" creationId="{43628428-1F3D-4EB1-B565-F4DB662A8EC9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3" creationId="{D3D0B650-BD4C-4176-9D25-A50F175867B4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4" creationId="{F13EE66D-9BD6-475C-B1C9-224FD10DB719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5" creationId="{A539C7A7-EA44-43F4-AA7D-176AB65B39AB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6" creationId="{E88AE2AE-BE71-4D60-A28C-BDD632338551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7" creationId="{593BB868-2465-4C1E-8C22-C5C7072FD8D9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8" creationId="{F7199FB8-4CCC-4CF6-B3BA-9E72918F9ED2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9" creationId="{5EB68A7F-4614-49D7-8582-FAAB63BE7883}"/>
          </ac:spMkLst>
        </pc:spChg>
        <pc:spChg chg="add mod">
          <ac:chgData name="Bryan Landry" userId="d6461f19-b7f4-4956-ae27-a162923106e7" providerId="ADAL" clId="{15A96BE0-F76D-4DB3-8CC3-E39934AF79DB}" dt="2023-04-12T17:40:56.826" v="4233" actId="1076"/>
          <ac:spMkLst>
            <pc:docMk/>
            <pc:sldMk cId="1503790669" sldId="329"/>
            <ac:spMk id="738" creationId="{B7E5045C-C60F-4D6C-AE4D-E22E41CB1839}"/>
          </ac:spMkLst>
        </pc:spChg>
        <pc:spChg chg="add del mod">
          <ac:chgData name="Bryan Landry" userId="d6461f19-b7f4-4956-ae27-a162923106e7" providerId="ADAL" clId="{15A96BE0-F76D-4DB3-8CC3-E39934AF79DB}" dt="2023-04-12T17:11:23.125" v="3693" actId="478"/>
          <ac:spMkLst>
            <pc:docMk/>
            <pc:sldMk cId="1503790669" sldId="329"/>
            <ac:spMk id="763" creationId="{814886BA-7853-49EA-B994-0AE6D0F98927}"/>
          </ac:spMkLst>
        </pc:spChg>
        <pc:spChg chg="add del mod">
          <ac:chgData name="Bryan Landry" userId="d6461f19-b7f4-4956-ae27-a162923106e7" providerId="ADAL" clId="{15A96BE0-F76D-4DB3-8CC3-E39934AF79DB}" dt="2023-04-12T17:20:26.355" v="3849" actId="478"/>
          <ac:spMkLst>
            <pc:docMk/>
            <pc:sldMk cId="1503790669" sldId="329"/>
            <ac:spMk id="768" creationId="{9E5B1385-122E-42C2-97D0-ECA9DAF2B061}"/>
          </ac:spMkLst>
        </pc:spChg>
        <pc:spChg chg="add del mod">
          <ac:chgData name="Bryan Landry" userId="d6461f19-b7f4-4956-ae27-a162923106e7" providerId="ADAL" clId="{15A96BE0-F76D-4DB3-8CC3-E39934AF79DB}" dt="2023-04-12T17:20:26.355" v="3849" actId="478"/>
          <ac:spMkLst>
            <pc:docMk/>
            <pc:sldMk cId="1503790669" sldId="329"/>
            <ac:spMk id="769" creationId="{52DFE5EC-287B-4FA6-8110-D2BAEF3C6257}"/>
          </ac:spMkLst>
        </pc:spChg>
        <pc:spChg chg="add mod ord">
          <ac:chgData name="Bryan Landry" userId="d6461f19-b7f4-4956-ae27-a162923106e7" providerId="ADAL" clId="{15A96BE0-F76D-4DB3-8CC3-E39934AF79DB}" dt="2023-04-12T17:30:59.145" v="4143" actId="166"/>
          <ac:spMkLst>
            <pc:docMk/>
            <pc:sldMk cId="1503790669" sldId="329"/>
            <ac:spMk id="770" creationId="{FA05FB37-9E0E-4E61-9056-024A9A1CD3DB}"/>
          </ac:spMkLst>
        </pc:spChg>
        <pc:spChg chg="add 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776" creationId="{C200E543-6997-4273-998D-6ADE9DE2CF6A}"/>
          </ac:spMkLst>
        </pc:spChg>
        <pc:spChg chg="add del mod">
          <ac:chgData name="Bryan Landry" userId="d6461f19-b7f4-4956-ae27-a162923106e7" providerId="ADAL" clId="{15A96BE0-F76D-4DB3-8CC3-E39934AF79DB}" dt="2023-04-12T17:20:26.355" v="3849" actId="478"/>
          <ac:spMkLst>
            <pc:docMk/>
            <pc:sldMk cId="1503790669" sldId="329"/>
            <ac:spMk id="779" creationId="{12B9EEAA-E8FE-48F5-87CB-BEE9B22DBC4E}"/>
          </ac:spMkLst>
        </pc:spChg>
        <pc:spChg chg="add mod">
          <ac:chgData name="Bryan Landry" userId="d6461f19-b7f4-4956-ae27-a162923106e7" providerId="ADAL" clId="{15A96BE0-F76D-4DB3-8CC3-E39934AF79DB}" dt="2023-04-12T17:38:56.347" v="4218" actId="1076"/>
          <ac:spMkLst>
            <pc:docMk/>
            <pc:sldMk cId="1503790669" sldId="329"/>
            <ac:spMk id="790" creationId="{E514D48E-1891-4433-881E-B4CCBED37D68}"/>
          </ac:spMkLst>
        </pc:spChg>
        <pc:spChg chg="add mod">
          <ac:chgData name="Bryan Landry" userId="d6461f19-b7f4-4956-ae27-a162923106e7" providerId="ADAL" clId="{15A96BE0-F76D-4DB3-8CC3-E39934AF79DB}" dt="2023-04-14T22:13:07.922" v="4494" actId="1076"/>
          <ac:spMkLst>
            <pc:docMk/>
            <pc:sldMk cId="1503790669" sldId="329"/>
            <ac:spMk id="791" creationId="{AAFF0F3C-1374-46F4-A869-18A76443374A}"/>
          </ac:spMkLst>
        </pc:spChg>
        <pc:spChg chg="add mod">
          <ac:chgData name="Bryan Landry" userId="d6461f19-b7f4-4956-ae27-a162923106e7" providerId="ADAL" clId="{15A96BE0-F76D-4DB3-8CC3-E39934AF79DB}" dt="2023-04-14T22:31:46.802" v="5408" actId="1076"/>
          <ac:spMkLst>
            <pc:docMk/>
            <pc:sldMk cId="1503790669" sldId="329"/>
            <ac:spMk id="792" creationId="{EE388C1E-4C85-40B1-945D-3FC0938B6E7D}"/>
          </ac:spMkLst>
        </pc:spChg>
        <pc:grpChg chg="add mod">
          <ac:chgData name="Bryan Landry" userId="d6461f19-b7f4-4956-ae27-a162923106e7" providerId="ADAL" clId="{15A96BE0-F76D-4DB3-8CC3-E39934AF79DB}" dt="2023-04-14T22:23:44.944" v="5056" actId="1076"/>
          <ac:grpSpMkLst>
            <pc:docMk/>
            <pc:sldMk cId="1503790669" sldId="329"/>
            <ac:grpSpMk id="25" creationId="{999628DB-6331-420E-8040-EB24B448C40C}"/>
          </ac:grpSpMkLst>
        </pc:grpChg>
        <pc:grpChg chg="del">
          <ac:chgData name="Bryan Landry" userId="d6461f19-b7f4-4956-ae27-a162923106e7" providerId="ADAL" clId="{15A96BE0-F76D-4DB3-8CC3-E39934AF79DB}" dt="2023-04-14T22:25:13.006" v="5168"/>
          <ac:grpSpMkLst>
            <pc:docMk/>
            <pc:sldMk cId="1503790669" sldId="329"/>
            <ac:grpSpMk id="144" creationId="{EF632DD7-720A-4C06-9A69-5DAB45F699AE}"/>
          </ac:grpSpMkLst>
        </pc:grpChg>
        <pc:picChg chg="add del mod">
          <ac:chgData name="Bryan Landry" userId="d6461f19-b7f4-4956-ae27-a162923106e7" providerId="ADAL" clId="{15A96BE0-F76D-4DB3-8CC3-E39934AF79DB}" dt="2023-04-11T20:20:35.052" v="1535" actId="478"/>
          <ac:picMkLst>
            <pc:docMk/>
            <pc:sldMk cId="1503790669" sldId="329"/>
            <ac:picMk id="3" creationId="{840C70C1-71CC-45B6-BD43-ED445495463D}"/>
          </ac:picMkLst>
        </pc:picChg>
        <pc:cxnChg chg="add del mod">
          <ac:chgData name="Bryan Landry" userId="d6461f19-b7f4-4956-ae27-a162923106e7" providerId="ADAL" clId="{15A96BE0-F76D-4DB3-8CC3-E39934AF79DB}" dt="2023-04-14T18:53:38.336" v="4394" actId="1582"/>
          <ac:cxnSpMkLst>
            <pc:docMk/>
            <pc:sldMk cId="1503790669" sldId="329"/>
            <ac:cxnSpMk id="3" creationId="{41C283FA-B818-465A-9376-B7A87A11E341}"/>
          </ac:cxnSpMkLst>
        </pc:cxnChg>
        <pc:cxnChg chg="add del mod">
          <ac:chgData name="Bryan Landry" userId="d6461f19-b7f4-4956-ae27-a162923106e7" providerId="ADAL" clId="{15A96BE0-F76D-4DB3-8CC3-E39934AF79DB}" dt="2023-04-12T15:22:35.121" v="2566" actId="478"/>
          <ac:cxnSpMkLst>
            <pc:docMk/>
            <pc:sldMk cId="1503790669" sldId="329"/>
            <ac:cxnSpMk id="37" creationId="{537F9BE2-BC8A-4FE3-93F2-45CE1F80D9C3}"/>
          </ac:cxnSpMkLst>
        </pc:cxnChg>
        <pc:cxnChg chg="del mod">
          <ac:chgData name="Bryan Landry" userId="d6461f19-b7f4-4956-ae27-a162923106e7" providerId="ADAL" clId="{15A96BE0-F76D-4DB3-8CC3-E39934AF79DB}" dt="2023-04-12T15:22:23.183" v="2561" actId="478"/>
          <ac:cxnSpMkLst>
            <pc:docMk/>
            <pc:sldMk cId="1503790669" sldId="329"/>
            <ac:cxnSpMk id="38" creationId="{ACFE9C40-3778-435D-90A9-983C10715A39}"/>
          </ac:cxnSpMkLst>
        </pc:cxnChg>
        <pc:cxnChg chg="del mod">
          <ac:chgData name="Bryan Landry" userId="d6461f19-b7f4-4956-ae27-a162923106e7" providerId="ADAL" clId="{15A96BE0-F76D-4DB3-8CC3-E39934AF79DB}" dt="2023-04-12T15:22:24.417" v="2562" actId="478"/>
          <ac:cxnSpMkLst>
            <pc:docMk/>
            <pc:sldMk cId="1503790669" sldId="329"/>
            <ac:cxnSpMk id="40" creationId="{675E31E4-2EA7-475C-862F-A73BB424DB42}"/>
          </ac:cxnSpMkLst>
        </pc:cxnChg>
        <pc:cxnChg chg="add del mod">
          <ac:chgData name="Bryan Landry" userId="d6461f19-b7f4-4956-ae27-a162923106e7" providerId="ADAL" clId="{15A96BE0-F76D-4DB3-8CC3-E39934AF79DB}" dt="2023-04-11T19:12:59.497" v="661" actId="478"/>
          <ac:cxnSpMkLst>
            <pc:docMk/>
            <pc:sldMk cId="1503790669" sldId="329"/>
            <ac:cxnSpMk id="42" creationId="{B4975F60-F8B9-41EE-A19D-FECF450E9976}"/>
          </ac:cxnSpMkLst>
        </pc:cxnChg>
        <pc:cxnChg chg="add del mod">
          <ac:chgData name="Bryan Landry" userId="d6461f19-b7f4-4956-ae27-a162923106e7" providerId="ADAL" clId="{15A96BE0-F76D-4DB3-8CC3-E39934AF79DB}" dt="2023-04-11T19:13:02.409" v="662" actId="478"/>
          <ac:cxnSpMkLst>
            <pc:docMk/>
            <pc:sldMk cId="1503790669" sldId="329"/>
            <ac:cxnSpMk id="45" creationId="{00081776-7D09-4E52-943D-741EA614FB95}"/>
          </ac:cxnSpMkLst>
        </pc:cxnChg>
        <pc:cxnChg chg="add del mod">
          <ac:chgData name="Bryan Landry" userId="d6461f19-b7f4-4956-ae27-a162923106e7" providerId="ADAL" clId="{15A96BE0-F76D-4DB3-8CC3-E39934AF79DB}" dt="2023-04-11T19:13:05.242" v="663" actId="478"/>
          <ac:cxnSpMkLst>
            <pc:docMk/>
            <pc:sldMk cId="1503790669" sldId="329"/>
            <ac:cxnSpMk id="48" creationId="{3AA1B808-209B-4013-80BE-71AAEBA99A67}"/>
          </ac:cxnSpMkLst>
        </pc:cxnChg>
        <pc:cxnChg chg="add del mod">
          <ac:chgData name="Bryan Landry" userId="d6461f19-b7f4-4956-ae27-a162923106e7" providerId="ADAL" clId="{15A96BE0-F76D-4DB3-8CC3-E39934AF79DB}" dt="2023-04-11T19:13:07.858" v="664" actId="478"/>
          <ac:cxnSpMkLst>
            <pc:docMk/>
            <pc:sldMk cId="1503790669" sldId="329"/>
            <ac:cxnSpMk id="50" creationId="{1C1081AB-38F0-4F17-B6B4-C46084C18EBD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52" creationId="{4E8C6A7D-225D-4F63-806F-8532B5B2F90A}"/>
          </ac:cxnSpMkLst>
        </pc:cxnChg>
        <pc:cxnChg chg="add 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54" creationId="{2124B323-81AC-4620-BDBE-FEA4A1F8B51E}"/>
          </ac:cxnSpMkLst>
        </pc:cxnChg>
        <pc:cxnChg chg="add del mod">
          <ac:chgData name="Bryan Landry" userId="d6461f19-b7f4-4956-ae27-a162923106e7" providerId="ADAL" clId="{15A96BE0-F76D-4DB3-8CC3-E39934AF79DB}" dt="2023-04-11T19:14:38.250" v="673" actId="478"/>
          <ac:cxnSpMkLst>
            <pc:docMk/>
            <pc:sldMk cId="1503790669" sldId="329"/>
            <ac:cxnSpMk id="63" creationId="{C37DA278-9E79-4590-82C4-0CA59967D8AB}"/>
          </ac:cxnSpMkLst>
        </pc:cxnChg>
        <pc:cxnChg chg="del mod or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64" creationId="{90F3B2B0-F7A7-4C43-8228-BA2E61110D91}"/>
          </ac:cxnSpMkLst>
        </pc:cxnChg>
        <pc:cxnChg chg="add del mod">
          <ac:chgData name="Bryan Landry" userId="d6461f19-b7f4-4956-ae27-a162923106e7" providerId="ADAL" clId="{15A96BE0-F76D-4DB3-8CC3-E39934AF79DB}" dt="2023-04-12T15:22:36.185" v="2567" actId="478"/>
          <ac:cxnSpMkLst>
            <pc:docMk/>
            <pc:sldMk cId="1503790669" sldId="329"/>
            <ac:cxnSpMk id="66" creationId="{65CB4927-B1C6-4D8D-B1CE-25BE2455E97D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67" creationId="{27573452-DFAF-498C-A3D4-A1948260EF22}"/>
          </ac:cxnSpMkLst>
        </pc:cxnChg>
        <pc:cxnChg chg="del mod">
          <ac:chgData name="Bryan Landry" userId="d6461f19-b7f4-4956-ae27-a162923106e7" providerId="ADAL" clId="{15A96BE0-F76D-4DB3-8CC3-E39934AF79DB}" dt="2023-04-12T15:21:39.826" v="2546" actId="478"/>
          <ac:cxnSpMkLst>
            <pc:docMk/>
            <pc:sldMk cId="1503790669" sldId="329"/>
            <ac:cxnSpMk id="68" creationId="{5AA28C0B-2150-4047-926E-901F0E93D4B6}"/>
          </ac:cxnSpMkLst>
        </pc:cxnChg>
        <pc:cxnChg chg="add del mod">
          <ac:chgData name="Bryan Landry" userId="d6461f19-b7f4-4956-ae27-a162923106e7" providerId="ADAL" clId="{15A96BE0-F76D-4DB3-8CC3-E39934AF79DB}" dt="2023-04-12T15:22:37.609" v="2568" actId="478"/>
          <ac:cxnSpMkLst>
            <pc:docMk/>
            <pc:sldMk cId="1503790669" sldId="329"/>
            <ac:cxnSpMk id="70" creationId="{33D850D5-7B01-47F7-B577-1FBB94FA54FF}"/>
          </ac:cxnSpMkLst>
        </pc:cxnChg>
        <pc:cxnChg chg="add del mod">
          <ac:chgData name="Bryan Landry" userId="d6461f19-b7f4-4956-ae27-a162923106e7" providerId="ADAL" clId="{15A96BE0-F76D-4DB3-8CC3-E39934AF79DB}" dt="2023-04-12T15:22:38.921" v="2569" actId="478"/>
          <ac:cxnSpMkLst>
            <pc:docMk/>
            <pc:sldMk cId="1503790669" sldId="329"/>
            <ac:cxnSpMk id="72" creationId="{2C8B1496-3E30-44A8-950F-4A7C5DC6A81C}"/>
          </ac:cxnSpMkLst>
        </pc:cxnChg>
        <pc:cxnChg chg="add del mod">
          <ac:chgData name="Bryan Landry" userId="d6461f19-b7f4-4956-ae27-a162923106e7" providerId="ADAL" clId="{15A96BE0-F76D-4DB3-8CC3-E39934AF79DB}" dt="2023-04-12T15:22:40.058" v="2570" actId="478"/>
          <ac:cxnSpMkLst>
            <pc:docMk/>
            <pc:sldMk cId="1503790669" sldId="329"/>
            <ac:cxnSpMk id="74" creationId="{B78EE079-3D64-4846-B84D-5F301597CF3F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91" creationId="{F2B1F8F2-53EC-427C-8422-8C32DEB68451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110" creationId="{13F2FFB3-D5A4-4884-A88F-4D431A6C982B}"/>
          </ac:cxnSpMkLst>
        </pc:cxnChg>
        <pc:cxnChg chg="del mod">
          <ac:chgData name="Bryan Landry" userId="d6461f19-b7f4-4956-ae27-a162923106e7" providerId="ADAL" clId="{15A96BE0-F76D-4DB3-8CC3-E39934AF79DB}" dt="2023-04-12T15:21:39.826" v="2546" actId="478"/>
          <ac:cxnSpMkLst>
            <pc:docMk/>
            <pc:sldMk cId="1503790669" sldId="329"/>
            <ac:cxnSpMk id="112" creationId="{3B8C0FA5-A536-4A95-A0EC-FCE0417791CA}"/>
          </ac:cxnSpMkLst>
        </pc:cxnChg>
        <pc:cxnChg chg="del mod">
          <ac:chgData name="Bryan Landry" userId="d6461f19-b7f4-4956-ae27-a162923106e7" providerId="ADAL" clId="{15A96BE0-F76D-4DB3-8CC3-E39934AF79DB}" dt="2023-04-11T19:26:39.254" v="845" actId="478"/>
          <ac:cxnSpMkLst>
            <pc:docMk/>
            <pc:sldMk cId="1503790669" sldId="329"/>
            <ac:cxnSpMk id="128" creationId="{08EE894E-F8F3-4A80-99C3-DF4F1AAD7038}"/>
          </ac:cxnSpMkLst>
        </pc:cxnChg>
        <pc:cxnChg chg="del mod">
          <ac:chgData name="Bryan Landry" userId="d6461f19-b7f4-4956-ae27-a162923106e7" providerId="ADAL" clId="{15A96BE0-F76D-4DB3-8CC3-E39934AF79DB}" dt="2023-04-12T16:35:12.858" v="3261" actId="478"/>
          <ac:cxnSpMkLst>
            <pc:docMk/>
            <pc:sldMk cId="1503790669" sldId="329"/>
            <ac:cxnSpMk id="131" creationId="{043A026E-3801-495E-97FB-34E74C3C3986}"/>
          </ac:cxnSpMkLst>
        </pc:cxnChg>
        <pc:cxnChg chg="del mod">
          <ac:chgData name="Bryan Landry" userId="d6461f19-b7f4-4956-ae27-a162923106e7" providerId="ADAL" clId="{15A96BE0-F76D-4DB3-8CC3-E39934AF79DB}" dt="2023-04-12T17:21:20.636" v="3864" actId="478"/>
          <ac:cxnSpMkLst>
            <pc:docMk/>
            <pc:sldMk cId="1503790669" sldId="329"/>
            <ac:cxnSpMk id="133" creationId="{98DC4785-2BCB-4655-AFB6-C540E3BB3FE4}"/>
          </ac:cxnSpMkLst>
        </pc:cxnChg>
        <pc:cxnChg chg="del mod">
          <ac:chgData name="Bryan Landry" userId="d6461f19-b7f4-4956-ae27-a162923106e7" providerId="ADAL" clId="{15A96BE0-F76D-4DB3-8CC3-E39934AF79DB}" dt="2023-04-12T16:35:11.545" v="3260" actId="478"/>
          <ac:cxnSpMkLst>
            <pc:docMk/>
            <pc:sldMk cId="1503790669" sldId="329"/>
            <ac:cxnSpMk id="143" creationId="{4EC838D5-10B1-4821-AD0F-32A4F49C7265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170" creationId="{7F59ED38-C1FD-411C-AEE8-1429AE93EE30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172" creationId="{139C61C7-2005-49F4-A51F-5C4829F3C820}"/>
          </ac:cxnSpMkLst>
        </pc:cxnChg>
        <pc:cxnChg chg="add del mod">
          <ac:chgData name="Bryan Landry" userId="d6461f19-b7f4-4956-ae27-a162923106e7" providerId="ADAL" clId="{15A96BE0-F76D-4DB3-8CC3-E39934AF79DB}" dt="2023-04-11T19:54:32.620" v="1188" actId="478"/>
          <ac:cxnSpMkLst>
            <pc:docMk/>
            <pc:sldMk cId="1503790669" sldId="329"/>
            <ac:cxnSpMk id="214" creationId="{BC945B4D-99F4-4EF0-834A-D4850ACEB5BA}"/>
          </ac:cxnSpMkLst>
        </pc:cxnChg>
        <pc:cxnChg chg="add del mod">
          <ac:chgData name="Bryan Landry" userId="d6461f19-b7f4-4956-ae27-a162923106e7" providerId="ADAL" clId="{15A96BE0-F76D-4DB3-8CC3-E39934AF79DB}" dt="2023-04-11T22:23:54.032" v="2318" actId="478"/>
          <ac:cxnSpMkLst>
            <pc:docMk/>
            <pc:sldMk cId="1503790669" sldId="329"/>
            <ac:cxnSpMk id="220" creationId="{3CFB08C7-600F-4D18-AE0A-5939D244FFDA}"/>
          </ac:cxnSpMkLst>
        </pc:cxnChg>
        <pc:cxnChg chg="add del mod">
          <ac:chgData name="Bryan Landry" userId="d6461f19-b7f4-4956-ae27-a162923106e7" providerId="ADAL" clId="{15A96BE0-F76D-4DB3-8CC3-E39934AF79DB}" dt="2023-04-12T15:21:39.826" v="2546" actId="478"/>
          <ac:cxnSpMkLst>
            <pc:docMk/>
            <pc:sldMk cId="1503790669" sldId="329"/>
            <ac:cxnSpMk id="222" creationId="{12987307-47A3-4DBF-BC78-80F22BB5935C}"/>
          </ac:cxnSpMkLst>
        </pc:cxnChg>
        <pc:cxnChg chg="del mod">
          <ac:chgData name="Bryan Landry" userId="d6461f19-b7f4-4956-ae27-a162923106e7" providerId="ADAL" clId="{15A96BE0-F76D-4DB3-8CC3-E39934AF79DB}" dt="2023-04-11T21:54:17.904" v="2217" actId="478"/>
          <ac:cxnSpMkLst>
            <pc:docMk/>
            <pc:sldMk cId="1503790669" sldId="329"/>
            <ac:cxnSpMk id="226" creationId="{8F4FE3A8-0627-4DB0-AE0A-205A3F335A1D}"/>
          </ac:cxnSpMkLst>
        </pc:cxnChg>
        <pc:cxnChg chg="del mod">
          <ac:chgData name="Bryan Landry" userId="d6461f19-b7f4-4956-ae27-a162923106e7" providerId="ADAL" clId="{15A96BE0-F76D-4DB3-8CC3-E39934AF79DB}" dt="2023-04-11T21:54:16.450" v="2216" actId="478"/>
          <ac:cxnSpMkLst>
            <pc:docMk/>
            <pc:sldMk cId="1503790669" sldId="329"/>
            <ac:cxnSpMk id="228" creationId="{5271BB70-E765-492C-B5E7-319E0B664B03}"/>
          </ac:cxnSpMkLst>
        </pc:cxnChg>
        <pc:cxnChg chg="add mod">
          <ac:chgData name="Bryan Landry" userId="d6461f19-b7f4-4956-ae27-a162923106e7" providerId="ADAL" clId="{15A96BE0-F76D-4DB3-8CC3-E39934AF79DB}" dt="2023-04-14T22:32:41.414" v="5414" actId="208"/>
          <ac:cxnSpMkLst>
            <pc:docMk/>
            <pc:sldMk cId="1503790669" sldId="329"/>
            <ac:cxnSpMk id="245" creationId="{B3D2E8A6-2FA5-4084-9745-3F938AB645BC}"/>
          </ac:cxnSpMkLst>
        </pc:cxnChg>
        <pc:cxnChg chg="add del mod">
          <ac:chgData name="Bryan Landry" userId="d6461f19-b7f4-4956-ae27-a162923106e7" providerId="ADAL" clId="{15A96BE0-F76D-4DB3-8CC3-E39934AF79DB}" dt="2023-04-14T18:55:48.493" v="4423" actId="478"/>
          <ac:cxnSpMkLst>
            <pc:docMk/>
            <pc:sldMk cId="1503790669" sldId="329"/>
            <ac:cxnSpMk id="247" creationId="{7DA25C39-46F3-4FE2-9C07-0A16EADBE7DA}"/>
          </ac:cxnSpMkLst>
        </pc:cxnChg>
        <pc:cxnChg chg="add del mod">
          <ac:chgData name="Bryan Landry" userId="d6461f19-b7f4-4956-ae27-a162923106e7" providerId="ADAL" clId="{15A96BE0-F76D-4DB3-8CC3-E39934AF79DB}" dt="2023-04-14T18:55:49.991" v="4425" actId="478"/>
          <ac:cxnSpMkLst>
            <pc:docMk/>
            <pc:sldMk cId="1503790669" sldId="329"/>
            <ac:cxnSpMk id="249" creationId="{EB67D299-41C5-45B9-83B3-069506E95545}"/>
          </ac:cxnSpMkLst>
        </pc:cxnChg>
        <pc:cxnChg chg="add del mod">
          <ac:chgData name="Bryan Landry" userId="d6461f19-b7f4-4956-ae27-a162923106e7" providerId="ADAL" clId="{15A96BE0-F76D-4DB3-8CC3-E39934AF79DB}" dt="2023-04-14T18:55:49.237" v="4424" actId="478"/>
          <ac:cxnSpMkLst>
            <pc:docMk/>
            <pc:sldMk cId="1503790669" sldId="329"/>
            <ac:cxnSpMk id="251" creationId="{A46B2F0B-58FF-433D-901A-51824C943A07}"/>
          </ac:cxnSpMkLst>
        </pc:cxnChg>
        <pc:cxnChg chg="add del mod">
          <ac:chgData name="Bryan Landry" userId="d6461f19-b7f4-4956-ae27-a162923106e7" providerId="ADAL" clId="{15A96BE0-F76D-4DB3-8CC3-E39934AF79DB}" dt="2023-04-11T19:13:47.953" v="668" actId="478"/>
          <ac:cxnSpMkLst>
            <pc:docMk/>
            <pc:sldMk cId="1503790669" sldId="329"/>
            <ac:cxnSpMk id="257" creationId="{B3268447-7080-47CE-A8E4-095BC1CA4315}"/>
          </ac:cxnSpMkLst>
        </pc:cxnChg>
        <pc:cxnChg chg="add del mod">
          <ac:chgData name="Bryan Landry" userId="d6461f19-b7f4-4956-ae27-a162923106e7" providerId="ADAL" clId="{15A96BE0-F76D-4DB3-8CC3-E39934AF79DB}" dt="2023-04-11T19:16:17.521" v="686" actId="478"/>
          <ac:cxnSpMkLst>
            <pc:docMk/>
            <pc:sldMk cId="1503790669" sldId="329"/>
            <ac:cxnSpMk id="262" creationId="{2425F18B-92E3-4903-BD40-E62B93F648EC}"/>
          </ac:cxnSpMkLst>
        </pc:cxnChg>
        <pc:cxnChg chg="add del mod">
          <ac:chgData name="Bryan Landry" userId="d6461f19-b7f4-4956-ae27-a162923106e7" providerId="ADAL" clId="{15A96BE0-F76D-4DB3-8CC3-E39934AF79DB}" dt="2023-04-11T19:16:17.521" v="686" actId="478"/>
          <ac:cxnSpMkLst>
            <pc:docMk/>
            <pc:sldMk cId="1503790669" sldId="329"/>
            <ac:cxnSpMk id="264" creationId="{9D1CA228-A7EE-48E7-BF9A-8A6F960857A4}"/>
          </ac:cxnSpMkLst>
        </pc:cxnChg>
        <pc:cxnChg chg="add del mod">
          <ac:chgData name="Bryan Landry" userId="d6461f19-b7f4-4956-ae27-a162923106e7" providerId="ADAL" clId="{15A96BE0-F76D-4DB3-8CC3-E39934AF79DB}" dt="2023-04-11T19:16:17.521" v="686" actId="478"/>
          <ac:cxnSpMkLst>
            <pc:docMk/>
            <pc:sldMk cId="1503790669" sldId="329"/>
            <ac:cxnSpMk id="272" creationId="{FE39995A-0437-4AFB-8E74-96C8495F9EE6}"/>
          </ac:cxnSpMkLst>
        </pc:cxnChg>
        <pc:cxnChg chg="add del mod">
          <ac:chgData name="Bryan Landry" userId="d6461f19-b7f4-4956-ae27-a162923106e7" providerId="ADAL" clId="{15A96BE0-F76D-4DB3-8CC3-E39934AF79DB}" dt="2023-04-11T19:16:17.521" v="686" actId="478"/>
          <ac:cxnSpMkLst>
            <pc:docMk/>
            <pc:sldMk cId="1503790669" sldId="329"/>
            <ac:cxnSpMk id="275" creationId="{3ABF2CC1-F180-4BF8-A666-7C00159FB9F0}"/>
          </ac:cxnSpMkLst>
        </pc:cxnChg>
        <pc:cxnChg chg="add del">
          <ac:chgData name="Bryan Landry" userId="d6461f19-b7f4-4956-ae27-a162923106e7" providerId="ADAL" clId="{15A96BE0-F76D-4DB3-8CC3-E39934AF79DB}" dt="2023-04-11T19:16:20.066" v="687" actId="478"/>
          <ac:cxnSpMkLst>
            <pc:docMk/>
            <pc:sldMk cId="1503790669" sldId="329"/>
            <ac:cxnSpMk id="284" creationId="{70781967-8F90-426F-9064-741ED3EEF392}"/>
          </ac:cxnSpMkLst>
        </pc:cxnChg>
        <pc:cxnChg chg="add del mod">
          <ac:chgData name="Bryan Landry" userId="d6461f19-b7f4-4956-ae27-a162923106e7" providerId="ADAL" clId="{15A96BE0-F76D-4DB3-8CC3-E39934AF79DB}" dt="2023-04-11T22:23:52.248" v="2317" actId="478"/>
          <ac:cxnSpMkLst>
            <pc:docMk/>
            <pc:sldMk cId="1503790669" sldId="329"/>
            <ac:cxnSpMk id="288" creationId="{25D693C9-0F27-42D8-A93F-B9D6FC6D7B9E}"/>
          </ac:cxnSpMkLst>
        </pc:cxnChg>
        <pc:cxnChg chg="add del mod">
          <ac:chgData name="Bryan Landry" userId="d6461f19-b7f4-4956-ae27-a162923106e7" providerId="ADAL" clId="{15A96BE0-F76D-4DB3-8CC3-E39934AF79DB}" dt="2023-04-12T15:22:18.721" v="2558" actId="478"/>
          <ac:cxnSpMkLst>
            <pc:docMk/>
            <pc:sldMk cId="1503790669" sldId="329"/>
            <ac:cxnSpMk id="306" creationId="{6B1B0B4B-A762-494F-9ADC-C5AD52ED3C11}"/>
          </ac:cxnSpMkLst>
        </pc:cxnChg>
        <pc:cxnChg chg="add del mod">
          <ac:chgData name="Bryan Landry" userId="d6461f19-b7f4-4956-ae27-a162923106e7" providerId="ADAL" clId="{15A96BE0-F76D-4DB3-8CC3-E39934AF79DB}" dt="2023-04-12T15:22:52.761" v="2571" actId="478"/>
          <ac:cxnSpMkLst>
            <pc:docMk/>
            <pc:sldMk cId="1503790669" sldId="329"/>
            <ac:cxnSpMk id="308" creationId="{B2F17241-5E3D-487C-8A09-84B6B0135E33}"/>
          </ac:cxnSpMkLst>
        </pc:cxnChg>
        <pc:cxnChg chg="add mod">
          <ac:chgData name="Bryan Landry" userId="d6461f19-b7f4-4956-ae27-a162923106e7" providerId="ADAL" clId="{15A96BE0-F76D-4DB3-8CC3-E39934AF79DB}" dt="2023-04-14T18:51:51.457" v="4356" actId="208"/>
          <ac:cxnSpMkLst>
            <pc:docMk/>
            <pc:sldMk cId="1503790669" sldId="329"/>
            <ac:cxnSpMk id="312" creationId="{084E7CD8-BB77-4348-9DF7-37F2D35A686A}"/>
          </ac:cxnSpMkLst>
        </pc:cxnChg>
        <pc:cxnChg chg="add del mod">
          <ac:chgData name="Bryan Landry" userId="d6461f19-b7f4-4956-ae27-a162923106e7" providerId="ADAL" clId="{15A96BE0-F76D-4DB3-8CC3-E39934AF79DB}" dt="2023-04-14T18:54:36.878" v="4399" actId="478"/>
          <ac:cxnSpMkLst>
            <pc:docMk/>
            <pc:sldMk cId="1503790669" sldId="329"/>
            <ac:cxnSpMk id="319" creationId="{FE178DE3-DA10-41C7-B2AD-EE7659146C4B}"/>
          </ac:cxnSpMkLst>
        </pc:cxnChg>
        <pc:cxnChg chg="add del mod">
          <ac:chgData name="Bryan Landry" userId="d6461f19-b7f4-4956-ae27-a162923106e7" providerId="ADAL" clId="{15A96BE0-F76D-4DB3-8CC3-E39934AF79DB}" dt="2023-04-14T18:54:38.271" v="4400" actId="478"/>
          <ac:cxnSpMkLst>
            <pc:docMk/>
            <pc:sldMk cId="1503790669" sldId="329"/>
            <ac:cxnSpMk id="322" creationId="{93F3E301-981F-4395-954B-62DF570AF848}"/>
          </ac:cxnSpMkLst>
        </pc:cxnChg>
        <pc:cxnChg chg="add mod">
          <ac:chgData name="Bryan Landry" userId="d6461f19-b7f4-4956-ae27-a162923106e7" providerId="ADAL" clId="{15A96BE0-F76D-4DB3-8CC3-E39934AF79DB}" dt="2023-04-14T20:18:47.417" v="4475" actId="208"/>
          <ac:cxnSpMkLst>
            <pc:docMk/>
            <pc:sldMk cId="1503790669" sldId="329"/>
            <ac:cxnSpMk id="324" creationId="{81F6487F-D8F8-4E95-A7C5-A68ADC715C86}"/>
          </ac:cxnSpMkLst>
        </pc:cxnChg>
        <pc:cxnChg chg="add mod">
          <ac:chgData name="Bryan Landry" userId="d6461f19-b7f4-4956-ae27-a162923106e7" providerId="ADAL" clId="{15A96BE0-F76D-4DB3-8CC3-E39934AF79DB}" dt="2023-04-14T18:51:51.457" v="4356" actId="208"/>
          <ac:cxnSpMkLst>
            <pc:docMk/>
            <pc:sldMk cId="1503790669" sldId="329"/>
            <ac:cxnSpMk id="327" creationId="{8C16C412-7C0B-4116-B4E0-407897BD0781}"/>
          </ac:cxnSpMkLst>
        </pc:cxnChg>
        <pc:cxnChg chg="add del mod">
          <ac:chgData name="Bryan Landry" userId="d6461f19-b7f4-4956-ae27-a162923106e7" providerId="ADAL" clId="{15A96BE0-F76D-4DB3-8CC3-E39934AF79DB}" dt="2023-04-12T15:21:57.273" v="2549" actId="478"/>
          <ac:cxnSpMkLst>
            <pc:docMk/>
            <pc:sldMk cId="1503790669" sldId="329"/>
            <ac:cxnSpMk id="336" creationId="{CBC62E9C-4F6C-478E-858E-735CAA71BFC2}"/>
          </ac:cxnSpMkLst>
        </pc:cxnChg>
        <pc:cxnChg chg="add del mod">
          <ac:chgData name="Bryan Landry" userId="d6461f19-b7f4-4956-ae27-a162923106e7" providerId="ADAL" clId="{15A96BE0-F76D-4DB3-8CC3-E39934AF79DB}" dt="2023-04-11T20:16:02.995" v="1491" actId="478"/>
          <ac:cxnSpMkLst>
            <pc:docMk/>
            <pc:sldMk cId="1503790669" sldId="329"/>
            <ac:cxnSpMk id="343" creationId="{8C9D1551-41D8-43EC-B0E6-1195E1B42FC9}"/>
          </ac:cxnSpMkLst>
        </pc:cxnChg>
        <pc:cxnChg chg="add del mod">
          <ac:chgData name="Bryan Landry" userId="d6461f19-b7f4-4956-ae27-a162923106e7" providerId="ADAL" clId="{15A96BE0-F76D-4DB3-8CC3-E39934AF79DB}" dt="2023-04-11T20:16:00.219" v="1490" actId="478"/>
          <ac:cxnSpMkLst>
            <pc:docMk/>
            <pc:sldMk cId="1503790669" sldId="329"/>
            <ac:cxnSpMk id="346" creationId="{3557D006-F925-4AB7-838A-5272FC373178}"/>
          </ac:cxnSpMkLst>
        </pc:cxnChg>
        <pc:cxnChg chg="add del mod">
          <ac:chgData name="Bryan Landry" userId="d6461f19-b7f4-4956-ae27-a162923106e7" providerId="ADAL" clId="{15A96BE0-F76D-4DB3-8CC3-E39934AF79DB}" dt="2023-04-12T15:22:03.837" v="2555" actId="478"/>
          <ac:cxnSpMkLst>
            <pc:docMk/>
            <pc:sldMk cId="1503790669" sldId="329"/>
            <ac:cxnSpMk id="350" creationId="{BB879E13-AEB3-44AC-A206-AE0218A65DB7}"/>
          </ac:cxnSpMkLst>
        </pc:cxnChg>
        <pc:cxnChg chg="add del mod ord">
          <ac:chgData name="Bryan Landry" userId="d6461f19-b7f4-4956-ae27-a162923106e7" providerId="ADAL" clId="{15A96BE0-F76D-4DB3-8CC3-E39934AF79DB}" dt="2023-04-12T15:22:03.121" v="2554" actId="478"/>
          <ac:cxnSpMkLst>
            <pc:docMk/>
            <pc:sldMk cId="1503790669" sldId="329"/>
            <ac:cxnSpMk id="353" creationId="{4A4301F3-B544-4B70-8390-98F36CCA1411}"/>
          </ac:cxnSpMkLst>
        </pc:cxnChg>
        <pc:cxnChg chg="add del mod ord">
          <ac:chgData name="Bryan Landry" userId="d6461f19-b7f4-4956-ae27-a162923106e7" providerId="ADAL" clId="{15A96BE0-F76D-4DB3-8CC3-E39934AF79DB}" dt="2023-04-12T15:22:02.394" v="2553" actId="478"/>
          <ac:cxnSpMkLst>
            <pc:docMk/>
            <pc:sldMk cId="1503790669" sldId="329"/>
            <ac:cxnSpMk id="356" creationId="{724B2D21-95D5-4247-95B3-6F3A3350670D}"/>
          </ac:cxnSpMkLst>
        </pc:cxnChg>
        <pc:cxnChg chg="add del mod">
          <ac:chgData name="Bryan Landry" userId="d6461f19-b7f4-4956-ae27-a162923106e7" providerId="ADAL" clId="{15A96BE0-F76D-4DB3-8CC3-E39934AF79DB}" dt="2023-04-12T15:22:01.633" v="2552" actId="478"/>
          <ac:cxnSpMkLst>
            <pc:docMk/>
            <pc:sldMk cId="1503790669" sldId="329"/>
            <ac:cxnSpMk id="359" creationId="{07E3A274-60AE-4F54-83AA-8D5D2EE9C063}"/>
          </ac:cxnSpMkLst>
        </pc:cxnChg>
        <pc:cxnChg chg="add del mod ord">
          <ac:chgData name="Bryan Landry" userId="d6461f19-b7f4-4956-ae27-a162923106e7" providerId="ADAL" clId="{15A96BE0-F76D-4DB3-8CC3-E39934AF79DB}" dt="2023-04-12T15:22:00.713" v="2551" actId="478"/>
          <ac:cxnSpMkLst>
            <pc:docMk/>
            <pc:sldMk cId="1503790669" sldId="329"/>
            <ac:cxnSpMk id="362" creationId="{D6944D40-DF85-47C0-BF0B-71FA8304C153}"/>
          </ac:cxnSpMkLst>
        </pc:cxnChg>
        <pc:cxnChg chg="add del mod ord">
          <ac:chgData name="Bryan Landry" userId="d6461f19-b7f4-4956-ae27-a162923106e7" providerId="ADAL" clId="{15A96BE0-F76D-4DB3-8CC3-E39934AF79DB}" dt="2023-04-12T15:21:59.434" v="2550" actId="478"/>
          <ac:cxnSpMkLst>
            <pc:docMk/>
            <pc:sldMk cId="1503790669" sldId="329"/>
            <ac:cxnSpMk id="365" creationId="{DA6EDDCB-5037-4CB9-9A11-E6A1A5815AC3}"/>
          </ac:cxnSpMkLst>
        </pc:cxnChg>
        <pc:cxnChg chg="add del mod">
          <ac:chgData name="Bryan Landry" userId="d6461f19-b7f4-4956-ae27-a162923106e7" providerId="ADAL" clId="{15A96BE0-F76D-4DB3-8CC3-E39934AF79DB}" dt="2023-04-11T21:32:44.168" v="1803" actId="478"/>
          <ac:cxnSpMkLst>
            <pc:docMk/>
            <pc:sldMk cId="1503790669" sldId="329"/>
            <ac:cxnSpMk id="393" creationId="{69A1D030-1736-4412-B999-D57FA967B1D9}"/>
          </ac:cxnSpMkLst>
        </pc:cxnChg>
        <pc:cxnChg chg="add del">
          <ac:chgData name="Bryan Landry" userId="d6461f19-b7f4-4956-ae27-a162923106e7" providerId="ADAL" clId="{15A96BE0-F76D-4DB3-8CC3-E39934AF79DB}" dt="2023-04-11T21:28:08.502" v="1761" actId="478"/>
          <ac:cxnSpMkLst>
            <pc:docMk/>
            <pc:sldMk cId="1503790669" sldId="329"/>
            <ac:cxnSpMk id="397" creationId="{C604B8A5-07E4-4216-97E7-F2085B23E8D1}"/>
          </ac:cxnSpMkLst>
        </pc:cxnChg>
        <pc:cxnChg chg="add del mod">
          <ac:chgData name="Bryan Landry" userId="d6461f19-b7f4-4956-ae27-a162923106e7" providerId="ADAL" clId="{15A96BE0-F76D-4DB3-8CC3-E39934AF79DB}" dt="2023-04-12T15:22:11.217" v="2556" actId="478"/>
          <ac:cxnSpMkLst>
            <pc:docMk/>
            <pc:sldMk cId="1503790669" sldId="329"/>
            <ac:cxnSpMk id="402" creationId="{143AFF0B-B25E-4DAC-B3AA-0FD4CA75AFEA}"/>
          </ac:cxnSpMkLst>
        </pc:cxnChg>
        <pc:cxnChg chg="add del">
          <ac:chgData name="Bryan Landry" userId="d6461f19-b7f4-4956-ae27-a162923106e7" providerId="ADAL" clId="{15A96BE0-F76D-4DB3-8CC3-E39934AF79DB}" dt="2023-04-11T21:35:11.041" v="1829" actId="478"/>
          <ac:cxnSpMkLst>
            <pc:docMk/>
            <pc:sldMk cId="1503790669" sldId="329"/>
            <ac:cxnSpMk id="413" creationId="{5DF11AE0-4BB5-46E0-93AA-508BB1677B46}"/>
          </ac:cxnSpMkLst>
        </pc:cxnChg>
        <pc:cxnChg chg="add del">
          <ac:chgData name="Bryan Landry" userId="d6461f19-b7f4-4956-ae27-a162923106e7" providerId="ADAL" clId="{15A96BE0-F76D-4DB3-8CC3-E39934AF79DB}" dt="2023-04-11T21:35:45.865" v="1831" actId="478"/>
          <ac:cxnSpMkLst>
            <pc:docMk/>
            <pc:sldMk cId="1503790669" sldId="329"/>
            <ac:cxnSpMk id="415" creationId="{8F26FBC6-37AB-4E73-9344-D50D2DA231BF}"/>
          </ac:cxnSpMkLst>
        </pc:cxnChg>
        <pc:cxnChg chg="add del mod">
          <ac:chgData name="Bryan Landry" userId="d6461f19-b7f4-4956-ae27-a162923106e7" providerId="ADAL" clId="{15A96BE0-F76D-4DB3-8CC3-E39934AF79DB}" dt="2023-04-11T21:41:23.530" v="1914" actId="478"/>
          <ac:cxnSpMkLst>
            <pc:docMk/>
            <pc:sldMk cId="1503790669" sldId="329"/>
            <ac:cxnSpMk id="437" creationId="{3C576CB1-971C-44E3-B6EA-761F70C331C0}"/>
          </ac:cxnSpMkLst>
        </pc:cxnChg>
        <pc:cxnChg chg="add mod">
          <ac:chgData name="Bryan Landry" userId="d6461f19-b7f4-4956-ae27-a162923106e7" providerId="ADAL" clId="{15A96BE0-F76D-4DB3-8CC3-E39934AF79DB}" dt="2023-04-14T22:37:01.283" v="5444" actId="693"/>
          <ac:cxnSpMkLst>
            <pc:docMk/>
            <pc:sldMk cId="1503790669" sldId="329"/>
            <ac:cxnSpMk id="441" creationId="{1720804D-4490-431F-8917-28E432A0D75A}"/>
          </ac:cxnSpMkLst>
        </pc:cxnChg>
        <pc:cxnChg chg="add mod">
          <ac:chgData name="Bryan Landry" userId="d6461f19-b7f4-4956-ae27-a162923106e7" providerId="ADAL" clId="{15A96BE0-F76D-4DB3-8CC3-E39934AF79DB}" dt="2023-04-14T18:53:56.694" v="4396" actId="693"/>
          <ac:cxnSpMkLst>
            <pc:docMk/>
            <pc:sldMk cId="1503790669" sldId="329"/>
            <ac:cxnSpMk id="465" creationId="{30D2E6D4-84A7-4E34-8183-7C0263C7DD74}"/>
          </ac:cxnSpMkLst>
        </pc:cxnChg>
        <pc:cxnChg chg="add 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484" creationId="{EBF07E64-5C68-4EC8-A3CB-F1113FF2B4E9}"/>
          </ac:cxnSpMkLst>
        </pc:cxnChg>
        <pc:cxnChg chg="add 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486" creationId="{146A59BE-2A0D-49D8-BD78-A0A5A91ADE9F}"/>
          </ac:cxnSpMkLst>
        </pc:cxnChg>
        <pc:cxnChg chg="add del mod">
          <ac:chgData name="Bryan Landry" userId="d6461f19-b7f4-4956-ae27-a162923106e7" providerId="ADAL" clId="{15A96BE0-F76D-4DB3-8CC3-E39934AF79DB}" dt="2023-04-11T21:59:15.601" v="2260" actId="478"/>
          <ac:cxnSpMkLst>
            <pc:docMk/>
            <pc:sldMk cId="1503790669" sldId="329"/>
            <ac:cxnSpMk id="496" creationId="{6AE3E0B0-DB2D-4759-A62C-A9466D81FFE4}"/>
          </ac:cxnSpMkLst>
        </pc:cxnChg>
        <pc:cxnChg chg="add del mod">
          <ac:chgData name="Bryan Landry" userId="d6461f19-b7f4-4956-ae27-a162923106e7" providerId="ADAL" clId="{15A96BE0-F76D-4DB3-8CC3-E39934AF79DB}" dt="2023-04-11T22:01:54.313" v="2267" actId="478"/>
          <ac:cxnSpMkLst>
            <pc:docMk/>
            <pc:sldMk cId="1503790669" sldId="329"/>
            <ac:cxnSpMk id="497" creationId="{1F712188-8DB4-4248-8508-35909AF222B8}"/>
          </ac:cxnSpMkLst>
        </pc:cxnChg>
        <pc:cxnChg chg="add del mod">
          <ac:chgData name="Bryan Landry" userId="d6461f19-b7f4-4956-ae27-a162923106e7" providerId="ADAL" clId="{15A96BE0-F76D-4DB3-8CC3-E39934AF79DB}" dt="2023-04-11T22:01:54.313" v="2267" actId="478"/>
          <ac:cxnSpMkLst>
            <pc:docMk/>
            <pc:sldMk cId="1503790669" sldId="329"/>
            <ac:cxnSpMk id="499" creationId="{0EE590AA-B508-4E59-8F77-4CB66EA4ABA8}"/>
          </ac:cxnSpMkLst>
        </pc:cxnChg>
        <pc:cxnChg chg="add del mod">
          <ac:chgData name="Bryan Landry" userId="d6461f19-b7f4-4956-ae27-a162923106e7" providerId="ADAL" clId="{15A96BE0-F76D-4DB3-8CC3-E39934AF79DB}" dt="2023-04-12T15:27:58.432" v="2790" actId="478"/>
          <ac:cxnSpMkLst>
            <pc:docMk/>
            <pc:sldMk cId="1503790669" sldId="329"/>
            <ac:cxnSpMk id="536" creationId="{56F12855-D0DA-4590-BC83-CC897205E128}"/>
          </ac:cxnSpMkLst>
        </pc:cxnChg>
        <pc:cxnChg chg="add del mod">
          <ac:chgData name="Bryan Landry" userId="d6461f19-b7f4-4956-ae27-a162923106e7" providerId="ADAL" clId="{15A96BE0-F76D-4DB3-8CC3-E39934AF79DB}" dt="2023-04-12T15:21:39.826" v="2546" actId="478"/>
          <ac:cxnSpMkLst>
            <pc:docMk/>
            <pc:sldMk cId="1503790669" sldId="329"/>
            <ac:cxnSpMk id="541" creationId="{A243661B-1929-4825-9B04-2659776577B5}"/>
          </ac:cxnSpMkLst>
        </pc:cxnChg>
        <pc:cxnChg chg="add del mod">
          <ac:chgData name="Bryan Landry" userId="d6461f19-b7f4-4956-ae27-a162923106e7" providerId="ADAL" clId="{15A96BE0-F76D-4DB3-8CC3-E39934AF79DB}" dt="2023-04-12T15:21:44.368" v="2547" actId="478"/>
          <ac:cxnSpMkLst>
            <pc:docMk/>
            <pc:sldMk cId="1503790669" sldId="329"/>
            <ac:cxnSpMk id="545" creationId="{55928B4E-3228-45BD-AAB4-0BE276FB0F85}"/>
          </ac:cxnSpMkLst>
        </pc:cxnChg>
        <pc:cxnChg chg="add del mod">
          <ac:chgData name="Bryan Landry" userId="d6461f19-b7f4-4956-ae27-a162923106e7" providerId="ADAL" clId="{15A96BE0-F76D-4DB3-8CC3-E39934AF79DB}" dt="2023-04-12T15:25:29.665" v="2661"/>
          <ac:cxnSpMkLst>
            <pc:docMk/>
            <pc:sldMk cId="1503790669" sldId="329"/>
            <ac:cxnSpMk id="564" creationId="{5C1B375B-F34A-4950-828F-574DA2D57AB5}"/>
          </ac:cxnSpMkLst>
        </pc:cxnChg>
        <pc:cxnChg chg="add del mod">
          <ac:chgData name="Bryan Landry" userId="d6461f19-b7f4-4956-ae27-a162923106e7" providerId="ADAL" clId="{15A96BE0-F76D-4DB3-8CC3-E39934AF79DB}" dt="2023-04-12T15:25:29.665" v="2661"/>
          <ac:cxnSpMkLst>
            <pc:docMk/>
            <pc:sldMk cId="1503790669" sldId="329"/>
            <ac:cxnSpMk id="565" creationId="{80EB2E92-2303-42ED-9131-DAEEEDA99843}"/>
          </ac:cxnSpMkLst>
        </pc:cxnChg>
        <pc:cxnChg chg="add del mod">
          <ac:chgData name="Bryan Landry" userId="d6461f19-b7f4-4956-ae27-a162923106e7" providerId="ADAL" clId="{15A96BE0-F76D-4DB3-8CC3-E39934AF79DB}" dt="2023-04-12T15:25:29.665" v="2661"/>
          <ac:cxnSpMkLst>
            <pc:docMk/>
            <pc:sldMk cId="1503790669" sldId="329"/>
            <ac:cxnSpMk id="566" creationId="{56FE091F-4EBF-4E6C-BA78-0C3170046FC7}"/>
          </ac:cxnSpMkLst>
        </pc:cxnChg>
        <pc:cxnChg chg="add del mod">
          <ac:chgData name="Bryan Landry" userId="d6461f19-b7f4-4956-ae27-a162923106e7" providerId="ADAL" clId="{15A96BE0-F76D-4DB3-8CC3-E39934AF79DB}" dt="2023-04-12T16:36:49.929" v="3279" actId="478"/>
          <ac:cxnSpMkLst>
            <pc:docMk/>
            <pc:sldMk cId="1503790669" sldId="329"/>
            <ac:cxnSpMk id="598" creationId="{99AC302E-1304-48AC-9DC7-CE5316FF4AE2}"/>
          </ac:cxnSpMkLst>
        </pc:cxnChg>
        <pc:cxnChg chg="add del mod">
          <ac:chgData name="Bryan Landry" userId="d6461f19-b7f4-4956-ae27-a162923106e7" providerId="ADAL" clId="{15A96BE0-F76D-4DB3-8CC3-E39934AF79DB}" dt="2023-04-12T16:38:07.480" v="3290" actId="478"/>
          <ac:cxnSpMkLst>
            <pc:docMk/>
            <pc:sldMk cId="1503790669" sldId="329"/>
            <ac:cxnSpMk id="600" creationId="{F76D4B50-97FA-4ABB-B290-CEC77D3CD6CD}"/>
          </ac:cxnSpMkLst>
        </pc:cxnChg>
        <pc:cxnChg chg="add del mod">
          <ac:chgData name="Bryan Landry" userId="d6461f19-b7f4-4956-ae27-a162923106e7" providerId="ADAL" clId="{15A96BE0-F76D-4DB3-8CC3-E39934AF79DB}" dt="2023-04-12T16:38:07.480" v="3290" actId="478"/>
          <ac:cxnSpMkLst>
            <pc:docMk/>
            <pc:sldMk cId="1503790669" sldId="329"/>
            <ac:cxnSpMk id="602" creationId="{71A3A7DB-E558-48D1-95C3-C6818334FC84}"/>
          </ac:cxnSpMkLst>
        </pc:cxnChg>
        <pc:cxnChg chg="add del mod">
          <ac:chgData name="Bryan Landry" userId="d6461f19-b7f4-4956-ae27-a162923106e7" providerId="ADAL" clId="{15A96BE0-F76D-4DB3-8CC3-E39934AF79DB}" dt="2023-04-12T16:38:07.480" v="3290" actId="478"/>
          <ac:cxnSpMkLst>
            <pc:docMk/>
            <pc:sldMk cId="1503790669" sldId="329"/>
            <ac:cxnSpMk id="604" creationId="{ECDD4156-D876-4FA3-BA41-5E621B462538}"/>
          </ac:cxnSpMkLst>
        </pc:cxnChg>
        <pc:cxnChg chg="add del mod">
          <ac:chgData name="Bryan Landry" userId="d6461f19-b7f4-4956-ae27-a162923106e7" providerId="ADAL" clId="{15A96BE0-F76D-4DB3-8CC3-E39934AF79DB}" dt="2023-04-12T17:06:53.460" v="3646" actId="478"/>
          <ac:cxnSpMkLst>
            <pc:docMk/>
            <pc:sldMk cId="1503790669" sldId="329"/>
            <ac:cxnSpMk id="614" creationId="{5D292278-E9B2-4172-A2B2-377930C4D55E}"/>
          </ac:cxnSpMkLst>
        </pc:cxnChg>
        <pc:cxnChg chg="add del mod">
          <ac:chgData name="Bryan Landry" userId="d6461f19-b7f4-4956-ae27-a162923106e7" providerId="ADAL" clId="{15A96BE0-F76D-4DB3-8CC3-E39934AF79DB}" dt="2023-04-12T17:06:54.963" v="3647" actId="478"/>
          <ac:cxnSpMkLst>
            <pc:docMk/>
            <pc:sldMk cId="1503790669" sldId="329"/>
            <ac:cxnSpMk id="616" creationId="{4749F9A2-8A4B-4224-9849-2EB512FE494A}"/>
          </ac:cxnSpMkLst>
        </pc:cxnChg>
        <pc:cxnChg chg="add del mod">
          <ac:chgData name="Bryan Landry" userId="d6461f19-b7f4-4956-ae27-a162923106e7" providerId="ADAL" clId="{15A96BE0-F76D-4DB3-8CC3-E39934AF79DB}" dt="2023-04-12T17:06:46.251" v="3643" actId="478"/>
          <ac:cxnSpMkLst>
            <pc:docMk/>
            <pc:sldMk cId="1503790669" sldId="329"/>
            <ac:cxnSpMk id="618" creationId="{5E8BB7E1-CC15-4CED-A9BE-7DB6AEB7E330}"/>
          </ac:cxnSpMkLst>
        </pc:cxnChg>
        <pc:cxnChg chg="add del mod">
          <ac:chgData name="Bryan Landry" userId="d6461f19-b7f4-4956-ae27-a162923106e7" providerId="ADAL" clId="{15A96BE0-F76D-4DB3-8CC3-E39934AF79DB}" dt="2023-04-12T16:41:32.468" v="3325" actId="478"/>
          <ac:cxnSpMkLst>
            <pc:docMk/>
            <pc:sldMk cId="1503790669" sldId="329"/>
            <ac:cxnSpMk id="620" creationId="{D04A16EC-E85C-4680-808A-3CBB41090F2D}"/>
          </ac:cxnSpMkLst>
        </pc:cxnChg>
        <pc:cxnChg chg="add mod">
          <ac:chgData name="Bryan Landry" userId="d6461f19-b7f4-4956-ae27-a162923106e7" providerId="ADAL" clId="{15A96BE0-F76D-4DB3-8CC3-E39934AF79DB}" dt="2023-04-14T20:19:12.123" v="4477" actId="208"/>
          <ac:cxnSpMkLst>
            <pc:docMk/>
            <pc:sldMk cId="1503790669" sldId="329"/>
            <ac:cxnSpMk id="626" creationId="{D96AC8DF-D114-4782-9858-DA566D66F728}"/>
          </ac:cxnSpMkLst>
        </pc:cxnChg>
        <pc:cxnChg chg="add del mod">
          <ac:chgData name="Bryan Landry" userId="d6461f19-b7f4-4956-ae27-a162923106e7" providerId="ADAL" clId="{15A96BE0-F76D-4DB3-8CC3-E39934AF79DB}" dt="2023-04-12T16:43:23.449" v="3339" actId="478"/>
          <ac:cxnSpMkLst>
            <pc:docMk/>
            <pc:sldMk cId="1503790669" sldId="329"/>
            <ac:cxnSpMk id="628" creationId="{CDA787DC-44A5-46D1-B74E-F1B5A3CA38BE}"/>
          </ac:cxnSpMkLst>
        </pc:cxnChg>
        <pc:cxnChg chg="add del mod">
          <ac:chgData name="Bryan Landry" userId="d6461f19-b7f4-4956-ae27-a162923106e7" providerId="ADAL" clId="{15A96BE0-F76D-4DB3-8CC3-E39934AF79DB}" dt="2023-04-12T16:41:23.122" v="3324" actId="478"/>
          <ac:cxnSpMkLst>
            <pc:docMk/>
            <pc:sldMk cId="1503790669" sldId="329"/>
            <ac:cxnSpMk id="630" creationId="{08F7345F-2A05-4CBD-9FAF-970C483A45AC}"/>
          </ac:cxnSpMkLst>
        </pc:cxnChg>
        <pc:cxnChg chg="add del mod">
          <ac:chgData name="Bryan Landry" userId="d6461f19-b7f4-4956-ae27-a162923106e7" providerId="ADAL" clId="{15A96BE0-F76D-4DB3-8CC3-E39934AF79DB}" dt="2023-04-12T17:15:45.059" v="3790" actId="478"/>
          <ac:cxnSpMkLst>
            <pc:docMk/>
            <pc:sldMk cId="1503790669" sldId="329"/>
            <ac:cxnSpMk id="634" creationId="{C932DFBE-9934-45D5-BCF6-D382B898AA5E}"/>
          </ac:cxnSpMkLst>
        </pc:cxnChg>
        <pc:cxnChg chg="add del mod">
          <ac:chgData name="Bryan Landry" userId="d6461f19-b7f4-4956-ae27-a162923106e7" providerId="ADAL" clId="{15A96BE0-F76D-4DB3-8CC3-E39934AF79DB}" dt="2023-04-12T17:04:14.356" v="3620" actId="478"/>
          <ac:cxnSpMkLst>
            <pc:docMk/>
            <pc:sldMk cId="1503790669" sldId="329"/>
            <ac:cxnSpMk id="638" creationId="{8024D89D-C1A7-45D8-A203-19A2506C2A41}"/>
          </ac:cxnSpMkLst>
        </pc:cxnChg>
        <pc:cxnChg chg="add del mod">
          <ac:chgData name="Bryan Landry" userId="d6461f19-b7f4-4956-ae27-a162923106e7" providerId="ADAL" clId="{15A96BE0-F76D-4DB3-8CC3-E39934AF79DB}" dt="2023-04-12T17:10:23.149" v="3683" actId="478"/>
          <ac:cxnSpMkLst>
            <pc:docMk/>
            <pc:sldMk cId="1503790669" sldId="329"/>
            <ac:cxnSpMk id="640" creationId="{675EB738-33D1-48BE-89A7-EEFCDD45C7E4}"/>
          </ac:cxnSpMkLst>
        </pc:cxnChg>
        <pc:cxnChg chg="add del mod">
          <ac:chgData name="Bryan Landry" userId="d6461f19-b7f4-4956-ae27-a162923106e7" providerId="ADAL" clId="{15A96BE0-F76D-4DB3-8CC3-E39934AF79DB}" dt="2023-04-12T17:12:25.820" v="3707" actId="478"/>
          <ac:cxnSpMkLst>
            <pc:docMk/>
            <pc:sldMk cId="1503790669" sldId="329"/>
            <ac:cxnSpMk id="642" creationId="{8CE20831-99BF-4645-BA19-5D5786F464F4}"/>
          </ac:cxnSpMkLst>
        </pc:cxnChg>
        <pc:cxnChg chg="add del mod">
          <ac:chgData name="Bryan Landry" userId="d6461f19-b7f4-4956-ae27-a162923106e7" providerId="ADAL" clId="{15A96BE0-F76D-4DB3-8CC3-E39934AF79DB}" dt="2023-04-12T17:10:54.339" v="3691" actId="478"/>
          <ac:cxnSpMkLst>
            <pc:docMk/>
            <pc:sldMk cId="1503790669" sldId="329"/>
            <ac:cxnSpMk id="644" creationId="{F6FA11BA-BA53-47B9-A2D5-B9A287B51BD1}"/>
          </ac:cxnSpMkLst>
        </pc:cxnChg>
        <pc:cxnChg chg="add del mod">
          <ac:chgData name="Bryan Landry" userId="d6461f19-b7f4-4956-ae27-a162923106e7" providerId="ADAL" clId="{15A96BE0-F76D-4DB3-8CC3-E39934AF79DB}" dt="2023-04-12T17:10:49.132" v="3688" actId="478"/>
          <ac:cxnSpMkLst>
            <pc:docMk/>
            <pc:sldMk cId="1503790669" sldId="329"/>
            <ac:cxnSpMk id="646" creationId="{6D975934-C775-4A81-9B22-CE1282055088}"/>
          </ac:cxnSpMkLst>
        </pc:cxnChg>
        <pc:cxnChg chg="add del mod">
          <ac:chgData name="Bryan Landry" userId="d6461f19-b7f4-4956-ae27-a162923106e7" providerId="ADAL" clId="{15A96BE0-F76D-4DB3-8CC3-E39934AF79DB}" dt="2023-04-12T17:10:48.164" v="3687" actId="478"/>
          <ac:cxnSpMkLst>
            <pc:docMk/>
            <pc:sldMk cId="1503790669" sldId="329"/>
            <ac:cxnSpMk id="649" creationId="{B3BCB0D5-C141-4011-9BB3-C800D6BE9999}"/>
          </ac:cxnSpMkLst>
        </pc:cxnChg>
        <pc:cxnChg chg="add del mod">
          <ac:chgData name="Bryan Landry" userId="d6461f19-b7f4-4956-ae27-a162923106e7" providerId="ADAL" clId="{15A96BE0-F76D-4DB3-8CC3-E39934AF79DB}" dt="2023-04-12T17:11:27.083" v="3695" actId="478"/>
          <ac:cxnSpMkLst>
            <pc:docMk/>
            <pc:sldMk cId="1503790669" sldId="329"/>
            <ac:cxnSpMk id="653" creationId="{0EBEB509-761D-469D-AE52-09A8D2B7B391}"/>
          </ac:cxnSpMkLst>
        </pc:cxnChg>
        <pc:cxnChg chg="add mod">
          <ac:chgData name="Bryan Landry" userId="d6461f19-b7f4-4956-ae27-a162923106e7" providerId="ADAL" clId="{15A96BE0-F76D-4DB3-8CC3-E39934AF79DB}" dt="2023-04-14T18:53:14.850" v="4388" actId="1036"/>
          <ac:cxnSpMkLst>
            <pc:docMk/>
            <pc:sldMk cId="1503790669" sldId="329"/>
            <ac:cxnSpMk id="661" creationId="{6C43C6C6-E19E-4D12-9E1F-2DA0255FB144}"/>
          </ac:cxnSpMkLst>
        </pc:cxnChg>
        <pc:cxnChg chg="add del mod">
          <ac:chgData name="Bryan Landry" userId="d6461f19-b7f4-4956-ae27-a162923106e7" providerId="ADAL" clId="{15A96BE0-F76D-4DB3-8CC3-E39934AF79DB}" dt="2023-04-14T18:53:30.445" v="4392" actId="478"/>
          <ac:cxnSpMkLst>
            <pc:docMk/>
            <pc:sldMk cId="1503790669" sldId="329"/>
            <ac:cxnSpMk id="673" creationId="{0CF68D40-B4F8-4807-A88A-E48118D5ADD4}"/>
          </ac:cxnSpMkLst>
        </pc:cxnChg>
        <pc:cxnChg chg="add mod">
          <ac:chgData name="Bryan Landry" userId="d6461f19-b7f4-4956-ae27-a162923106e7" providerId="ADAL" clId="{15A96BE0-F76D-4DB3-8CC3-E39934AF79DB}" dt="2023-04-14T18:53:46.363" v="4395" actId="208"/>
          <ac:cxnSpMkLst>
            <pc:docMk/>
            <pc:sldMk cId="1503790669" sldId="329"/>
            <ac:cxnSpMk id="680" creationId="{AA5EBC02-65FE-45B6-AC3B-0955AB94D593}"/>
          </ac:cxnSpMkLst>
        </pc:cxnChg>
        <pc:cxnChg chg="add del mod">
          <ac:chgData name="Bryan Landry" userId="d6461f19-b7f4-4956-ae27-a162923106e7" providerId="ADAL" clId="{15A96BE0-F76D-4DB3-8CC3-E39934AF79DB}" dt="2023-04-12T17:15:34.892" v="3789" actId="478"/>
          <ac:cxnSpMkLst>
            <pc:docMk/>
            <pc:sldMk cId="1503790669" sldId="329"/>
            <ac:cxnSpMk id="689" creationId="{5F3E2D05-A337-499E-BA01-FA017A7456F8}"/>
          </ac:cxnSpMkLst>
        </pc:cxnChg>
        <pc:cxnChg chg="add del mod">
          <ac:chgData name="Bryan Landry" userId="d6461f19-b7f4-4956-ae27-a162923106e7" providerId="ADAL" clId="{15A96BE0-F76D-4DB3-8CC3-E39934AF79DB}" dt="2023-04-12T16:55:24.770" v="3496" actId="478"/>
          <ac:cxnSpMkLst>
            <pc:docMk/>
            <pc:sldMk cId="1503790669" sldId="329"/>
            <ac:cxnSpMk id="701" creationId="{55086B58-B8F8-4C5E-9072-ACB35B0ABE8A}"/>
          </ac:cxnSpMkLst>
        </pc:cxnChg>
        <pc:cxnChg chg="add mod">
          <ac:chgData name="Bryan Landry" userId="d6461f19-b7f4-4956-ae27-a162923106e7" providerId="ADAL" clId="{15A96BE0-F76D-4DB3-8CC3-E39934AF79DB}" dt="2023-04-12T17:31:28.654" v="4151" actId="1038"/>
          <ac:cxnSpMkLst>
            <pc:docMk/>
            <pc:sldMk cId="1503790669" sldId="329"/>
            <ac:cxnSpMk id="703" creationId="{DE1B80CF-28A7-4DD4-B390-9A2217455F8E}"/>
          </ac:cxnSpMkLst>
        </pc:cxnChg>
        <pc:cxnChg chg="add mod">
          <ac:chgData name="Bryan Landry" userId="d6461f19-b7f4-4956-ae27-a162923106e7" providerId="ADAL" clId="{15A96BE0-F76D-4DB3-8CC3-E39934AF79DB}" dt="2023-04-14T20:18:43.178" v="4474" actId="208"/>
          <ac:cxnSpMkLst>
            <pc:docMk/>
            <pc:sldMk cId="1503790669" sldId="329"/>
            <ac:cxnSpMk id="709" creationId="{B9BCEF72-FD4C-40D0-9A0B-ED37D36A2EEF}"/>
          </ac:cxnSpMkLst>
        </pc:cxnChg>
        <pc:cxnChg chg="add del mod">
          <ac:chgData name="Bryan Landry" userId="d6461f19-b7f4-4956-ae27-a162923106e7" providerId="ADAL" clId="{15A96BE0-F76D-4DB3-8CC3-E39934AF79DB}" dt="2023-04-12T17:08:43.956" v="3668" actId="478"/>
          <ac:cxnSpMkLst>
            <pc:docMk/>
            <pc:sldMk cId="1503790669" sldId="329"/>
            <ac:cxnSpMk id="712" creationId="{7F56726F-E978-425C-ACFF-111A96B0DF0E}"/>
          </ac:cxnSpMkLst>
        </pc:cxnChg>
        <pc:cxnChg chg="add mod">
          <ac:chgData name="Bryan Landry" userId="d6461f19-b7f4-4956-ae27-a162923106e7" providerId="ADAL" clId="{15A96BE0-F76D-4DB3-8CC3-E39934AF79DB}" dt="2023-04-14T22:34:15.493" v="5428" actId="208"/>
          <ac:cxnSpMkLst>
            <pc:docMk/>
            <pc:sldMk cId="1503790669" sldId="329"/>
            <ac:cxnSpMk id="714" creationId="{139F8078-80AA-42C8-854F-E48F9144D93B}"/>
          </ac:cxnSpMkLst>
        </pc:cxnChg>
        <pc:cxnChg chg="add del mod">
          <ac:chgData name="Bryan Landry" userId="d6461f19-b7f4-4956-ae27-a162923106e7" providerId="ADAL" clId="{15A96BE0-F76D-4DB3-8CC3-E39934AF79DB}" dt="2023-04-12T17:07:00.365" v="3650" actId="478"/>
          <ac:cxnSpMkLst>
            <pc:docMk/>
            <pc:sldMk cId="1503790669" sldId="329"/>
            <ac:cxnSpMk id="716" creationId="{7EB14622-4E30-4F77-B8D7-1EAD8C43D396}"/>
          </ac:cxnSpMkLst>
        </pc:cxnChg>
        <pc:cxnChg chg="add del mod">
          <ac:chgData name="Bryan Landry" userId="d6461f19-b7f4-4956-ae27-a162923106e7" providerId="ADAL" clId="{15A96BE0-F76D-4DB3-8CC3-E39934AF79DB}" dt="2023-04-12T17:07:01.771" v="3651" actId="478"/>
          <ac:cxnSpMkLst>
            <pc:docMk/>
            <pc:sldMk cId="1503790669" sldId="329"/>
            <ac:cxnSpMk id="719" creationId="{E08BAFCE-D2A5-4695-8CDF-C5CE681B9B65}"/>
          </ac:cxnSpMkLst>
        </pc:cxnChg>
        <pc:cxnChg chg="add del mod">
          <ac:chgData name="Bryan Landry" userId="d6461f19-b7f4-4956-ae27-a162923106e7" providerId="ADAL" clId="{15A96BE0-F76D-4DB3-8CC3-E39934AF79DB}" dt="2023-04-12T17:06:56.028" v="3648" actId="478"/>
          <ac:cxnSpMkLst>
            <pc:docMk/>
            <pc:sldMk cId="1503790669" sldId="329"/>
            <ac:cxnSpMk id="721" creationId="{D758E4AD-D4ED-492F-AB82-4BA2F98C182F}"/>
          </ac:cxnSpMkLst>
        </pc:cxnChg>
        <pc:cxnChg chg="add mod">
          <ac:chgData name="Bryan Landry" userId="d6461f19-b7f4-4956-ae27-a162923106e7" providerId="ADAL" clId="{15A96BE0-F76D-4DB3-8CC3-E39934AF79DB}" dt="2023-04-14T22:37:01.283" v="5444" actId="693"/>
          <ac:cxnSpMkLst>
            <pc:docMk/>
            <pc:sldMk cId="1503790669" sldId="329"/>
            <ac:cxnSpMk id="730" creationId="{6635DD72-4C12-419D-A932-C1496F2C7073}"/>
          </ac:cxnSpMkLst>
        </pc:cxnChg>
        <pc:cxnChg chg="add del mod">
          <ac:chgData name="Bryan Landry" userId="d6461f19-b7f4-4956-ae27-a162923106e7" providerId="ADAL" clId="{15A96BE0-F76D-4DB3-8CC3-E39934AF79DB}" dt="2023-04-12T17:02:13.220" v="3615" actId="478"/>
          <ac:cxnSpMkLst>
            <pc:docMk/>
            <pc:sldMk cId="1503790669" sldId="329"/>
            <ac:cxnSpMk id="731" creationId="{C9CF6A30-0B76-4FE3-AF86-C9358687ADDF}"/>
          </ac:cxnSpMkLst>
        </pc:cxnChg>
        <pc:cxnChg chg="add mod">
          <ac:chgData name="Bryan Landry" userId="d6461f19-b7f4-4956-ae27-a162923106e7" providerId="ADAL" clId="{15A96BE0-F76D-4DB3-8CC3-E39934AF79DB}" dt="2023-04-14T18:51:51.457" v="4356" actId="208"/>
          <ac:cxnSpMkLst>
            <pc:docMk/>
            <pc:sldMk cId="1503790669" sldId="329"/>
            <ac:cxnSpMk id="732" creationId="{99C20A48-DDF9-4CC3-98A2-A339EC775AFF}"/>
          </ac:cxnSpMkLst>
        </pc:cxnChg>
        <pc:cxnChg chg="add mod">
          <ac:chgData name="Bryan Landry" userId="d6461f19-b7f4-4956-ae27-a162923106e7" providerId="ADAL" clId="{15A96BE0-F76D-4DB3-8CC3-E39934AF79DB}" dt="2023-04-14T22:24:57.009" v="5166" actId="14100"/>
          <ac:cxnSpMkLst>
            <pc:docMk/>
            <pc:sldMk cId="1503790669" sldId="329"/>
            <ac:cxnSpMk id="740" creationId="{EB7A9551-A6D2-4930-89C2-FFFFF18B3955}"/>
          </ac:cxnSpMkLst>
        </pc:cxnChg>
        <pc:cxnChg chg="add mod">
          <ac:chgData name="Bryan Landry" userId="d6461f19-b7f4-4956-ae27-a162923106e7" providerId="ADAL" clId="{15A96BE0-F76D-4DB3-8CC3-E39934AF79DB}" dt="2023-04-14T22:24:56.534" v="5165" actId="14100"/>
          <ac:cxnSpMkLst>
            <pc:docMk/>
            <pc:sldMk cId="1503790669" sldId="329"/>
            <ac:cxnSpMk id="744" creationId="{2E96497C-A4D4-49B0-A03E-C797E4BD1B04}"/>
          </ac:cxnSpMkLst>
        </pc:cxnChg>
        <pc:cxnChg chg="add mod">
          <ac:chgData name="Bryan Landry" userId="d6461f19-b7f4-4956-ae27-a162923106e7" providerId="ADAL" clId="{15A96BE0-F76D-4DB3-8CC3-E39934AF79DB}" dt="2023-04-14T22:24:56.086" v="5164" actId="14100"/>
          <ac:cxnSpMkLst>
            <pc:docMk/>
            <pc:sldMk cId="1503790669" sldId="329"/>
            <ac:cxnSpMk id="746" creationId="{BB6F3AD1-513C-4A7A-AD1D-6DBB3E09A297}"/>
          </ac:cxnSpMkLst>
        </pc:cxnChg>
        <pc:cxnChg chg="add del mod">
          <ac:chgData name="Bryan Landry" userId="d6461f19-b7f4-4956-ae27-a162923106e7" providerId="ADAL" clId="{15A96BE0-F76D-4DB3-8CC3-E39934AF79DB}" dt="2023-04-12T17:11:25.420" v="3694" actId="478"/>
          <ac:cxnSpMkLst>
            <pc:docMk/>
            <pc:sldMk cId="1503790669" sldId="329"/>
            <ac:cxnSpMk id="750" creationId="{F6B32824-9B29-468D-9C3B-B1C1CE7E9D48}"/>
          </ac:cxnSpMkLst>
        </pc:cxnChg>
        <pc:cxnChg chg="add del mod">
          <ac:chgData name="Bryan Landry" userId="d6461f19-b7f4-4956-ae27-a162923106e7" providerId="ADAL" clId="{15A96BE0-F76D-4DB3-8CC3-E39934AF79DB}" dt="2023-04-12T17:10:17.068" v="3681" actId="11529"/>
          <ac:cxnSpMkLst>
            <pc:docMk/>
            <pc:sldMk cId="1503790669" sldId="329"/>
            <ac:cxnSpMk id="757" creationId="{85562F1E-F84E-4A35-A176-FA078C56E9F7}"/>
          </ac:cxnSpMkLst>
        </pc:cxnChg>
        <pc:cxnChg chg="add del">
          <ac:chgData name="Bryan Landry" userId="d6461f19-b7f4-4956-ae27-a162923106e7" providerId="ADAL" clId="{15A96BE0-F76D-4DB3-8CC3-E39934AF79DB}" dt="2023-04-12T17:10:15.661" v="3679" actId="11529"/>
          <ac:cxnSpMkLst>
            <pc:docMk/>
            <pc:sldMk cId="1503790669" sldId="329"/>
            <ac:cxnSpMk id="759" creationId="{CD988214-AA4D-4CDE-A64A-825E22E13277}"/>
          </ac:cxnSpMkLst>
        </pc:cxnChg>
        <pc:cxnChg chg="add del mod">
          <ac:chgData name="Bryan Landry" userId="d6461f19-b7f4-4956-ae27-a162923106e7" providerId="ADAL" clId="{15A96BE0-F76D-4DB3-8CC3-E39934AF79DB}" dt="2023-04-12T17:21:19.323" v="3863" actId="478"/>
          <ac:cxnSpMkLst>
            <pc:docMk/>
            <pc:sldMk cId="1503790669" sldId="329"/>
            <ac:cxnSpMk id="772" creationId="{C400B9A3-635E-4EAC-A6F0-0C76E4322061}"/>
          </ac:cxnSpMkLst>
        </pc:cxnChg>
        <pc:cxnChg chg="add del mod">
          <ac:chgData name="Bryan Landry" userId="d6461f19-b7f4-4956-ae27-a162923106e7" providerId="ADAL" clId="{15A96BE0-F76D-4DB3-8CC3-E39934AF79DB}" dt="2023-04-12T17:39:56.098" v="4225" actId="478"/>
          <ac:cxnSpMkLst>
            <pc:docMk/>
            <pc:sldMk cId="1503790669" sldId="329"/>
            <ac:cxnSpMk id="778" creationId="{9BB36B2A-2B7D-4979-8210-C8109BDFA410}"/>
          </ac:cxnSpMkLst>
        </pc:cxnChg>
        <pc:cxnChg chg="add mod">
          <ac:chgData name="Bryan Landry" userId="d6461f19-b7f4-4956-ae27-a162923106e7" providerId="ADAL" clId="{15A96BE0-F76D-4DB3-8CC3-E39934AF79DB}" dt="2023-04-14T20:17:58.116" v="4465" actId="208"/>
          <ac:cxnSpMkLst>
            <pc:docMk/>
            <pc:sldMk cId="1503790669" sldId="329"/>
            <ac:cxnSpMk id="801" creationId="{04604D43-9C44-4601-A574-86DB2CF99566}"/>
          </ac:cxnSpMkLst>
        </pc:cxnChg>
        <pc:cxnChg chg="add del mod">
          <ac:chgData name="Bryan Landry" userId="d6461f19-b7f4-4956-ae27-a162923106e7" providerId="ADAL" clId="{15A96BE0-F76D-4DB3-8CC3-E39934AF79DB}" dt="2023-04-12T17:37:04.931" v="4207" actId="478"/>
          <ac:cxnSpMkLst>
            <pc:docMk/>
            <pc:sldMk cId="1503790669" sldId="329"/>
            <ac:cxnSpMk id="808" creationId="{55597EC4-6E28-46A7-BD27-6C9E3DB38F19}"/>
          </ac:cxnSpMkLst>
        </pc:cxnChg>
        <pc:cxnChg chg="add mod">
          <ac:chgData name="Bryan Landry" userId="d6461f19-b7f4-4956-ae27-a162923106e7" providerId="ADAL" clId="{15A96BE0-F76D-4DB3-8CC3-E39934AF79DB}" dt="2023-04-14T20:18:58.841" v="4476" actId="208"/>
          <ac:cxnSpMkLst>
            <pc:docMk/>
            <pc:sldMk cId="1503790669" sldId="329"/>
            <ac:cxnSpMk id="816" creationId="{7F386FEE-9421-46D1-AC30-09E615D34502}"/>
          </ac:cxnSpMkLst>
        </pc:cxnChg>
        <pc:cxnChg chg="add mod">
          <ac:chgData name="Bryan Landry" userId="d6461f19-b7f4-4956-ae27-a162923106e7" providerId="ADAL" clId="{15A96BE0-F76D-4DB3-8CC3-E39934AF79DB}" dt="2023-04-14T20:17:10.238" v="4457" actId="208"/>
          <ac:cxnSpMkLst>
            <pc:docMk/>
            <pc:sldMk cId="1503790669" sldId="329"/>
            <ac:cxnSpMk id="819" creationId="{330793A2-0F3C-4AF0-BE36-B55A9ED32D20}"/>
          </ac:cxnSpMkLst>
        </pc:cxnChg>
        <pc:cxnChg chg="add mod">
          <ac:chgData name="Bryan Landry" userId="d6461f19-b7f4-4956-ae27-a162923106e7" providerId="ADAL" clId="{15A96BE0-F76D-4DB3-8CC3-E39934AF79DB}" dt="2023-04-14T20:17:03.362" v="4456" actId="208"/>
          <ac:cxnSpMkLst>
            <pc:docMk/>
            <pc:sldMk cId="1503790669" sldId="329"/>
            <ac:cxnSpMk id="828" creationId="{6B832F3F-0AF8-40CE-A68E-69F70E000D5B}"/>
          </ac:cxnSpMkLst>
        </pc:cxnChg>
        <pc:cxnChg chg="add mod">
          <ac:chgData name="Bryan Landry" userId="d6461f19-b7f4-4956-ae27-a162923106e7" providerId="ADAL" clId="{15A96BE0-F76D-4DB3-8CC3-E39934AF79DB}" dt="2023-04-14T20:17:37.556" v="4460" actId="208"/>
          <ac:cxnSpMkLst>
            <pc:docMk/>
            <pc:sldMk cId="1503790669" sldId="329"/>
            <ac:cxnSpMk id="830" creationId="{971AD797-CB60-4A1F-B350-AD4A278481A7}"/>
          </ac:cxnSpMkLst>
        </pc:cxnChg>
        <pc:cxnChg chg="add mod">
          <ac:chgData name="Bryan Landry" userId="d6461f19-b7f4-4956-ae27-a162923106e7" providerId="ADAL" clId="{15A96BE0-F76D-4DB3-8CC3-E39934AF79DB}" dt="2023-04-14T20:17:43.171" v="4461" actId="208"/>
          <ac:cxnSpMkLst>
            <pc:docMk/>
            <pc:sldMk cId="1503790669" sldId="329"/>
            <ac:cxnSpMk id="832" creationId="{4C3B81E9-F19A-4579-B752-DBBA5225B52E}"/>
          </ac:cxnSpMkLst>
        </pc:cxnChg>
        <pc:cxnChg chg="add mod">
          <ac:chgData name="Bryan Landry" userId="d6461f19-b7f4-4956-ae27-a162923106e7" providerId="ADAL" clId="{15A96BE0-F76D-4DB3-8CC3-E39934AF79DB}" dt="2023-04-14T20:17:46.581" v="4462" actId="208"/>
          <ac:cxnSpMkLst>
            <pc:docMk/>
            <pc:sldMk cId="1503790669" sldId="329"/>
            <ac:cxnSpMk id="834" creationId="{88A74097-26D2-4EBB-8436-79180EA6BF43}"/>
          </ac:cxnSpMkLst>
        </pc:cxnChg>
        <pc:cxnChg chg="add del">
          <ac:chgData name="Bryan Landry" userId="d6461f19-b7f4-4956-ae27-a162923106e7" providerId="ADAL" clId="{15A96BE0-F76D-4DB3-8CC3-E39934AF79DB}" dt="2023-04-12T17:36:36.010" v="4198" actId="11529"/>
          <ac:cxnSpMkLst>
            <pc:docMk/>
            <pc:sldMk cId="1503790669" sldId="329"/>
            <ac:cxnSpMk id="853" creationId="{BEF77A1E-0040-433E-849D-98314C1AF30B}"/>
          </ac:cxnSpMkLst>
        </pc:cxnChg>
        <pc:cxnChg chg="add mod">
          <ac:chgData name="Bryan Landry" userId="d6461f19-b7f4-4956-ae27-a162923106e7" providerId="ADAL" clId="{15A96BE0-F76D-4DB3-8CC3-E39934AF79DB}" dt="2023-04-14T22:11:55.775" v="4480" actId="208"/>
          <ac:cxnSpMkLst>
            <pc:docMk/>
            <pc:sldMk cId="1503790669" sldId="329"/>
            <ac:cxnSpMk id="855" creationId="{9BD5A96F-A18A-4A1F-B80B-9933F7CF170D}"/>
          </ac:cxnSpMkLst>
        </pc:cxnChg>
        <pc:cxnChg chg="add del mod">
          <ac:chgData name="Bryan Landry" userId="d6461f19-b7f4-4956-ae27-a162923106e7" providerId="ADAL" clId="{15A96BE0-F76D-4DB3-8CC3-E39934AF79DB}" dt="2023-04-12T17:38:12.578" v="4215" actId="478"/>
          <ac:cxnSpMkLst>
            <pc:docMk/>
            <pc:sldMk cId="1503790669" sldId="329"/>
            <ac:cxnSpMk id="857" creationId="{F2597105-C7ED-41D2-BF97-62EEABD8ED80}"/>
          </ac:cxnSpMkLst>
        </pc:cxnChg>
        <pc:cxnChg chg="add mod">
          <ac:chgData name="Bryan Landry" userId="d6461f19-b7f4-4956-ae27-a162923106e7" providerId="ADAL" clId="{15A96BE0-F76D-4DB3-8CC3-E39934AF79DB}" dt="2023-04-14T20:17:53.018" v="4464" actId="208"/>
          <ac:cxnSpMkLst>
            <pc:docMk/>
            <pc:sldMk cId="1503790669" sldId="329"/>
            <ac:cxnSpMk id="859" creationId="{4C461B8D-8D38-489B-A715-629E0EFB1556}"/>
          </ac:cxnSpMkLst>
        </pc:cxnChg>
        <pc:cxnChg chg="add del mod">
          <ac:chgData name="Bryan Landry" userId="d6461f19-b7f4-4956-ae27-a162923106e7" providerId="ADAL" clId="{15A96BE0-F76D-4DB3-8CC3-E39934AF79DB}" dt="2023-04-14T18:56:12.166" v="4430" actId="478"/>
          <ac:cxnSpMkLst>
            <pc:docMk/>
            <pc:sldMk cId="1503790669" sldId="329"/>
            <ac:cxnSpMk id="866" creationId="{B1629764-8966-4F75-AC8C-13E867DFA1AE}"/>
          </ac:cxnSpMkLst>
        </pc:cxnChg>
        <pc:cxnChg chg="add mod">
          <ac:chgData name="Bryan Landry" userId="d6461f19-b7f4-4956-ae27-a162923106e7" providerId="ADAL" clId="{15A96BE0-F76D-4DB3-8CC3-E39934AF79DB}" dt="2023-04-14T20:16:35.805" v="4454" actId="208"/>
          <ac:cxnSpMkLst>
            <pc:docMk/>
            <pc:sldMk cId="1503790669" sldId="329"/>
            <ac:cxnSpMk id="870" creationId="{4563D6B6-41B1-485E-A9CA-8BA959216CEE}"/>
          </ac:cxnSpMkLst>
        </pc:cxnChg>
      </pc:sldChg>
      <pc:sldChg chg="delSp add del">
        <pc:chgData name="Bryan Landry" userId="d6461f19-b7f4-4956-ae27-a162923106e7" providerId="ADAL" clId="{15A96BE0-F76D-4DB3-8CC3-E39934AF79DB}" dt="2023-04-12T17:40:51.290" v="4232" actId="47"/>
        <pc:sldMkLst>
          <pc:docMk/>
          <pc:sldMk cId="3210893363" sldId="330"/>
        </pc:sldMkLst>
        <pc:cxnChg chg="del">
          <ac:chgData name="Bryan Landry" userId="d6461f19-b7f4-4956-ae27-a162923106e7" providerId="ADAL" clId="{15A96BE0-F76D-4DB3-8CC3-E39934AF79DB}" dt="2023-04-12T16:45:54.017" v="3353"/>
          <ac:cxnSpMkLst>
            <pc:docMk/>
            <pc:sldMk cId="3210893363" sldId="330"/>
            <ac:cxnSpMk id="125" creationId="{4A67DD07-B76B-44E0-AAD5-A0202822DB6A}"/>
          </ac:cxnSpMkLst>
        </pc:cxnChg>
      </pc:sldChg>
      <pc:sldChg chg="addSp delSp modSp add mod ord">
        <pc:chgData name="Bryan Landry" userId="d6461f19-b7f4-4956-ae27-a162923106e7" providerId="ADAL" clId="{15A96BE0-F76D-4DB3-8CC3-E39934AF79DB}" dt="2023-04-18T00:08:08.892" v="8145" actId="14100"/>
        <pc:sldMkLst>
          <pc:docMk/>
          <pc:sldMk cId="3186386990" sldId="331"/>
        </pc:sldMkLst>
        <pc:spChg chg="ord">
          <ac:chgData name="Bryan Landry" userId="d6461f19-b7f4-4956-ae27-a162923106e7" providerId="ADAL" clId="{15A96BE0-F76D-4DB3-8CC3-E39934AF79DB}" dt="2023-04-18T00:07:45.035" v="8141" actId="167"/>
          <ac:spMkLst>
            <pc:docMk/>
            <pc:sldMk cId="3186386990" sldId="331"/>
            <ac:spMk id="5" creationId="{5B3EF940-264A-4B0C-9BC6-BC691241CA22}"/>
          </ac:spMkLst>
        </pc:spChg>
        <pc:spChg chg="ord">
          <ac:chgData name="Bryan Landry" userId="d6461f19-b7f4-4956-ae27-a162923106e7" providerId="ADAL" clId="{15A96BE0-F76D-4DB3-8CC3-E39934AF79DB}" dt="2023-04-14T22:27:42.602" v="5328" actId="167"/>
          <ac:spMkLst>
            <pc:docMk/>
            <pc:sldMk cId="3186386990" sldId="331"/>
            <ac:spMk id="8" creationId="{D1AAABDC-6C36-45C5-A2B0-E1D281A2AB18}"/>
          </ac:spMkLst>
        </pc:spChg>
        <pc:spChg chg="ord">
          <ac:chgData name="Bryan Landry" userId="d6461f19-b7f4-4956-ae27-a162923106e7" providerId="ADAL" clId="{15A96BE0-F76D-4DB3-8CC3-E39934AF79DB}" dt="2023-04-14T22:27:40.268" v="5327" actId="167"/>
          <ac:spMkLst>
            <pc:docMk/>
            <pc:sldMk cId="3186386990" sldId="331"/>
            <ac:spMk id="9" creationId="{D5B175D4-9777-42F4-A8BF-68ED10501754}"/>
          </ac:spMkLst>
        </pc:spChg>
        <pc:spChg chg="ord">
          <ac:chgData name="Bryan Landry" userId="d6461f19-b7f4-4956-ae27-a162923106e7" providerId="ADAL" clId="{15A96BE0-F76D-4DB3-8CC3-E39934AF79DB}" dt="2023-04-14T22:27:37.876" v="5326" actId="167"/>
          <ac:spMkLst>
            <pc:docMk/>
            <pc:sldMk cId="3186386990" sldId="331"/>
            <ac:spMk id="15" creationId="{66A83344-6AE1-473E-A372-2814A69E4454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23" creationId="{8EE558E8-5F72-4F18-9931-B1EBD9FD5C9C}"/>
          </ac:spMkLst>
        </pc:spChg>
        <pc:spChg chg="mod">
          <ac:chgData name="Bryan Landry" userId="d6461f19-b7f4-4956-ae27-a162923106e7" providerId="ADAL" clId="{15A96BE0-F76D-4DB3-8CC3-E39934AF79DB}" dt="2023-04-17T21:55:59.245" v="8132" actId="1582"/>
          <ac:spMkLst>
            <pc:docMk/>
            <pc:sldMk cId="3186386990" sldId="331"/>
            <ac:spMk id="30" creationId="{42BAAE99-5E21-4B6C-99F6-1E0C5F4C6399}"/>
          </ac:spMkLst>
        </pc:spChg>
        <pc:spChg chg="mod">
          <ac:chgData name="Bryan Landry" userId="d6461f19-b7f4-4956-ae27-a162923106e7" providerId="ADAL" clId="{15A96BE0-F76D-4DB3-8CC3-E39934AF79DB}" dt="2023-04-14T18:56:59.596" v="4452" actId="1035"/>
          <ac:spMkLst>
            <pc:docMk/>
            <pc:sldMk cId="3186386990" sldId="331"/>
            <ac:spMk id="31" creationId="{FB08D043-44D6-42C0-BDE8-EB7AAFAF93C5}"/>
          </ac:spMkLst>
        </pc:spChg>
        <pc:spChg chg="mod">
          <ac:chgData name="Bryan Landry" userId="d6461f19-b7f4-4956-ae27-a162923106e7" providerId="ADAL" clId="{15A96BE0-F76D-4DB3-8CC3-E39934AF79DB}" dt="2023-04-14T18:55:12.681" v="4410" actId="1036"/>
          <ac:spMkLst>
            <pc:docMk/>
            <pc:sldMk cId="3186386990" sldId="331"/>
            <ac:spMk id="34" creationId="{E6B5EB60-929C-4661-823F-911D4799C755}"/>
          </ac:spMkLst>
        </pc:spChg>
        <pc:spChg chg="mod">
          <ac:chgData name="Bryan Landry" userId="d6461f19-b7f4-4956-ae27-a162923106e7" providerId="ADAL" clId="{15A96BE0-F76D-4DB3-8CC3-E39934AF79DB}" dt="2023-04-14T22:34:46.576" v="5430" actId="1582"/>
          <ac:spMkLst>
            <pc:docMk/>
            <pc:sldMk cId="3186386990" sldId="331"/>
            <ac:spMk id="35" creationId="{30998204-CFE7-4C7C-9AE4-8A7CCF564F56}"/>
          </ac:spMkLst>
        </pc:spChg>
        <pc:spChg chg="add mod">
          <ac:chgData name="Bryan Landry" userId="d6461f19-b7f4-4956-ae27-a162923106e7" providerId="ADAL" clId="{15A96BE0-F76D-4DB3-8CC3-E39934AF79DB}" dt="2023-04-12T15:21:09.376" v="2543" actId="1076"/>
          <ac:spMkLst>
            <pc:docMk/>
            <pc:sldMk cId="3186386990" sldId="331"/>
            <ac:spMk id="42" creationId="{7ABFFC6D-EAAE-40F8-BB6A-7E97D266D6EB}"/>
          </ac:spMkLst>
        </pc:spChg>
        <pc:spChg chg="add mod">
          <ac:chgData name="Bryan Landry" userId="d6461f19-b7f4-4956-ae27-a162923106e7" providerId="ADAL" clId="{15A96BE0-F76D-4DB3-8CC3-E39934AF79DB}" dt="2023-04-14T22:27:05.069" v="5322" actId="1076"/>
          <ac:spMkLst>
            <pc:docMk/>
            <pc:sldMk cId="3186386990" sldId="331"/>
            <ac:spMk id="43" creationId="{98107A6C-A6AD-4C1A-AF10-F3392F16EA53}"/>
          </ac:spMkLst>
        </pc:spChg>
        <pc:spChg chg="mod">
          <ac:chgData name="Bryan Landry" userId="d6461f19-b7f4-4956-ae27-a162923106e7" providerId="ADAL" clId="{15A96BE0-F76D-4DB3-8CC3-E39934AF79DB}" dt="2023-04-14T22:16:01.048" v="4565" actId="1582"/>
          <ac:spMkLst>
            <pc:docMk/>
            <pc:sldMk cId="3186386990" sldId="331"/>
            <ac:spMk id="118" creationId="{25D1D50F-588B-48AE-BCD3-8867D0927A95}"/>
          </ac:spMkLst>
        </pc:spChg>
        <pc:spChg chg="mod">
          <ac:chgData name="Bryan Landry" userId="d6461f19-b7f4-4956-ae27-a162923106e7" providerId="ADAL" clId="{15A96BE0-F76D-4DB3-8CC3-E39934AF79DB}" dt="2023-04-14T22:16:01.048" v="4565" actId="1582"/>
          <ac:spMkLst>
            <pc:docMk/>
            <pc:sldMk cId="3186386990" sldId="331"/>
            <ac:spMk id="119" creationId="{ED1867A3-762B-4BF1-AACB-A5AA125ECD1B}"/>
          </ac:spMkLst>
        </pc:spChg>
        <pc:spChg chg="mod">
          <ac:chgData name="Bryan Landry" userId="d6461f19-b7f4-4956-ae27-a162923106e7" providerId="ADAL" clId="{15A96BE0-F76D-4DB3-8CC3-E39934AF79DB}" dt="2023-04-14T22:16:01.048" v="4565" actId="1582"/>
          <ac:spMkLst>
            <pc:docMk/>
            <pc:sldMk cId="3186386990" sldId="331"/>
            <ac:spMk id="120" creationId="{6E7A5F71-FDFA-4CD2-9975-E5850F03FC8A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28" creationId="{5DF12C4D-2C8C-4BD4-996F-8B6BAB748F07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0" creationId="{370768FF-0669-4351-B554-255E3167C458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2" creationId="{459D8FCB-3B33-4626-AF50-DF75D856F1F8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4" creationId="{F219CCE9-2525-48C2-8B94-06C98543708D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5" creationId="{077D89C0-A1D3-4F31-BD38-5FF885368D61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6" creationId="{1A4B728C-992A-4213-97D3-455FECF21CB9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7" creationId="{22997A40-3B56-40B9-A9DA-D4B13FB44EEF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38" creationId="{55E3A3CE-3DCB-4B4A-B21B-3F02288C50BF}"/>
          </ac:spMkLst>
        </pc:spChg>
        <pc:spChg chg="add mo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39" creationId="{F83E2A8B-C720-4AC8-BA2B-B07D74511370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0" creationId="{3EC42C7E-6993-454D-8AF5-03034806E1F2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1" creationId="{ABA55EFA-5FDA-46F4-9C73-8793E1EC7B51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2" creationId="{E7B3A744-8AFD-47FF-A605-C91DAD453EEE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4" creationId="{B87A9F85-80E1-4008-BAA9-B3AC18F61A33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5" creationId="{81103AA0-9898-4C83-A0E3-D1C8C73F6451}"/>
          </ac:spMkLst>
        </pc:spChg>
        <pc:spChg chg="add del mod">
          <ac:chgData name="Bryan Landry" userId="d6461f19-b7f4-4956-ae27-a162923106e7" providerId="ADAL" clId="{15A96BE0-F76D-4DB3-8CC3-E39934AF79DB}" dt="2023-04-12T17:40:38.166" v="4228" actId="478"/>
          <ac:spMkLst>
            <pc:docMk/>
            <pc:sldMk cId="3186386990" sldId="331"/>
            <ac:spMk id="146" creationId="{80C68DF6-38CA-4F55-AD53-4E0CCA30B769}"/>
          </ac:spMkLst>
        </pc:spChg>
        <pc:spChg chg="add mod ord">
          <ac:chgData name="Bryan Landry" userId="d6461f19-b7f4-4956-ae27-a162923106e7" providerId="ADAL" clId="{15A96BE0-F76D-4DB3-8CC3-E39934AF79DB}" dt="2023-04-17T21:42:16.036" v="7997" actId="20577"/>
          <ac:spMkLst>
            <pc:docMk/>
            <pc:sldMk cId="3186386990" sldId="331"/>
            <ac:spMk id="146" creationId="{9A598276-F95A-48A0-A9B8-B4FC5B0E8A36}"/>
          </ac:spMkLst>
        </pc:spChg>
        <pc:spChg chg="add mo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7" creationId="{A829C6B6-EB19-42C9-B90A-99267F2F6235}"/>
          </ac:spMkLst>
        </pc:spChg>
        <pc:spChg chg="mod">
          <ac:chgData name="Bryan Landry" userId="d6461f19-b7f4-4956-ae27-a162923106e7" providerId="ADAL" clId="{15A96BE0-F76D-4DB3-8CC3-E39934AF79DB}" dt="2023-04-12T15:17:44.620" v="2479" actId="20577"/>
          <ac:spMkLst>
            <pc:docMk/>
            <pc:sldMk cId="3186386990" sldId="331"/>
            <ac:spMk id="180" creationId="{10C2128B-905A-40A7-B828-7C51B7B10B0D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181" creationId="{C305B0B6-C86E-49AF-B9B4-D4EFE5D2C82A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182" creationId="{294CA327-0006-41BC-877A-EF49BD64F562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183" creationId="{E383BEA4-3B34-4420-835E-94AEF2FE73F9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184" creationId="{E8E4C436-ACF6-47EE-A8E0-58E22728DFD5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243" creationId="{BD4EF7BC-EA0B-421E-A025-F7EB7C64370C}"/>
          </ac:spMkLst>
        </pc:spChg>
        <pc:spChg chg="mod ord">
          <ac:chgData name="Bryan Landry" userId="d6461f19-b7f4-4956-ae27-a162923106e7" providerId="ADAL" clId="{15A96BE0-F76D-4DB3-8CC3-E39934AF79DB}" dt="2023-04-18T00:07:37.227" v="8138" actId="167"/>
          <ac:spMkLst>
            <pc:docMk/>
            <pc:sldMk cId="3186386990" sldId="331"/>
            <ac:spMk id="390" creationId="{47A71026-D4DD-434D-897B-3F8416CB4493}"/>
          </ac:spMkLst>
        </pc:spChg>
        <pc:spChg chg="del">
          <ac:chgData name="Bryan Landry" userId="d6461f19-b7f4-4956-ae27-a162923106e7" providerId="ADAL" clId="{15A96BE0-F76D-4DB3-8CC3-E39934AF79DB}" dt="2023-04-12T17:40:36.555" v="4227" actId="478"/>
          <ac:spMkLst>
            <pc:docMk/>
            <pc:sldMk cId="3186386990" sldId="331"/>
            <ac:spMk id="537" creationId="{82EAA287-9A8D-429D-A3C4-2F70203C7F6C}"/>
          </ac:spMkLst>
        </pc:spChg>
        <pc:spChg chg="del mod">
          <ac:chgData name="Bryan Landry" userId="d6461f19-b7f4-4956-ae27-a162923106e7" providerId="ADAL" clId="{15A96BE0-F76D-4DB3-8CC3-E39934AF79DB}" dt="2023-04-12T17:40:40.260" v="4230" actId="478"/>
          <ac:spMkLst>
            <pc:docMk/>
            <pc:sldMk cId="3186386990" sldId="331"/>
            <ac:spMk id="539" creationId="{A44FDA05-DE8B-4692-8C7E-9C66D24E1D75}"/>
          </ac:spMkLst>
        </pc:spChg>
        <pc:grpChg chg="add mod ord">
          <ac:chgData name="Bryan Landry" userId="d6461f19-b7f4-4956-ae27-a162923106e7" providerId="ADAL" clId="{15A96BE0-F76D-4DB3-8CC3-E39934AF79DB}" dt="2023-04-14T22:31:30.979" v="5404" actId="1076"/>
          <ac:grpSpMkLst>
            <pc:docMk/>
            <pc:sldMk cId="3186386990" sldId="331"/>
            <ac:grpSpMk id="129" creationId="{2FD623E4-0FD0-471C-8136-4B4FB410F268}"/>
          </ac:grpSpMkLst>
        </pc:grpChg>
        <pc:cxnChg chg="add del mod">
          <ac:chgData name="Bryan Landry" userId="d6461f19-b7f4-4956-ae27-a162923106e7" providerId="ADAL" clId="{15A96BE0-F76D-4DB3-8CC3-E39934AF79DB}" dt="2023-04-14T18:52:27.771" v="4360" actId="478"/>
          <ac:cxnSpMkLst>
            <pc:docMk/>
            <pc:sldMk cId="3186386990" sldId="331"/>
            <ac:cxnSpMk id="4" creationId="{35E89A03-D52F-404C-B455-B9B368B33729}"/>
          </ac:cxnSpMkLst>
        </pc:cxnChg>
        <pc:cxnChg chg="del mod">
          <ac:chgData name="Bryan Landry" userId="d6461f19-b7f4-4956-ae27-a162923106e7" providerId="ADAL" clId="{15A96BE0-F76D-4DB3-8CC3-E39934AF79DB}" dt="2023-04-14T18:55:38.909" v="4422" actId="478"/>
          <ac:cxnSpMkLst>
            <pc:docMk/>
            <pc:sldMk cId="3186386990" sldId="331"/>
            <ac:cxnSpMk id="37" creationId="{537F9BE2-BC8A-4FE3-93F2-45CE1F80D9C3}"/>
          </ac:cxnSpMkLst>
        </pc:cxnChg>
        <pc:cxnChg chg="mod">
          <ac:chgData name="Bryan Landry" userId="d6461f19-b7f4-4956-ae27-a162923106e7" providerId="ADAL" clId="{15A96BE0-F76D-4DB3-8CC3-E39934AF79DB}" dt="2023-04-14T22:32:10.076" v="5410" actId="208"/>
          <ac:cxnSpMkLst>
            <pc:docMk/>
            <pc:sldMk cId="3186386990" sldId="331"/>
            <ac:cxnSpMk id="38" creationId="{ACFE9C40-3778-435D-90A9-983C10715A39}"/>
          </ac:cxnSpMkLst>
        </pc:cxnChg>
        <pc:cxnChg chg="mod">
          <ac:chgData name="Bryan Landry" userId="d6461f19-b7f4-4956-ae27-a162923106e7" providerId="ADAL" clId="{15A96BE0-F76D-4DB3-8CC3-E39934AF79DB}" dt="2023-04-14T22:32:10.076" v="5410" actId="208"/>
          <ac:cxnSpMkLst>
            <pc:docMk/>
            <pc:sldMk cId="3186386990" sldId="331"/>
            <ac:cxnSpMk id="40" creationId="{675E31E4-2EA7-475C-862F-A73BB424DB42}"/>
          </ac:cxnSpMkLst>
        </pc:cxnChg>
        <pc:cxnChg chg="mod">
          <ac:chgData name="Bryan Landry" userId="d6461f19-b7f4-4956-ae27-a162923106e7" providerId="ADAL" clId="{15A96BE0-F76D-4DB3-8CC3-E39934AF79DB}" dt="2023-04-14T22:36:14.005" v="5438" actId="208"/>
          <ac:cxnSpMkLst>
            <pc:docMk/>
            <pc:sldMk cId="3186386990" sldId="331"/>
            <ac:cxnSpMk id="52" creationId="{4E8C6A7D-225D-4F63-806F-8532B5B2F90A}"/>
          </ac:cxnSpMkLst>
        </pc:cxnChg>
        <pc:cxnChg chg="mod">
          <ac:chgData name="Bryan Landry" userId="d6461f19-b7f4-4956-ae27-a162923106e7" providerId="ADAL" clId="{15A96BE0-F76D-4DB3-8CC3-E39934AF79DB}" dt="2023-04-14T22:36:03.823" v="5437" actId="208"/>
          <ac:cxnSpMkLst>
            <pc:docMk/>
            <pc:sldMk cId="3186386990" sldId="331"/>
            <ac:cxnSpMk id="54" creationId="{2124B323-81AC-4620-BDBE-FEA4A1F8B51E}"/>
          </ac:cxnSpMkLst>
        </pc:cxnChg>
        <pc:cxnChg chg="mod">
          <ac:chgData name="Bryan Landry" userId="d6461f19-b7f4-4956-ae27-a162923106e7" providerId="ADAL" clId="{15A96BE0-F76D-4DB3-8CC3-E39934AF79DB}" dt="2023-04-14T22:36:14.005" v="5438" actId="208"/>
          <ac:cxnSpMkLst>
            <pc:docMk/>
            <pc:sldMk cId="3186386990" sldId="331"/>
            <ac:cxnSpMk id="64" creationId="{90F3B2B0-F7A7-4C43-8228-BA2E61110D91}"/>
          </ac:cxnSpMkLst>
        </pc:cxnChg>
        <pc:cxnChg chg="del mod">
          <ac:chgData name="Bryan Landry" userId="d6461f19-b7f4-4956-ae27-a162923106e7" providerId="ADAL" clId="{15A96BE0-F76D-4DB3-8CC3-E39934AF79DB}" dt="2023-04-14T18:55:33.821" v="4418" actId="478"/>
          <ac:cxnSpMkLst>
            <pc:docMk/>
            <pc:sldMk cId="3186386990" sldId="331"/>
            <ac:cxnSpMk id="66" creationId="{65CB4927-B1C6-4D8D-B1CE-25BE2455E97D}"/>
          </ac:cxnSpMkLst>
        </pc:cxnChg>
        <pc:cxnChg chg="mod">
          <ac:chgData name="Bryan Landry" userId="d6461f19-b7f4-4956-ae27-a162923106e7" providerId="ADAL" clId="{15A96BE0-F76D-4DB3-8CC3-E39934AF79DB}" dt="2023-04-14T22:36:03.823" v="5437" actId="208"/>
          <ac:cxnSpMkLst>
            <pc:docMk/>
            <pc:sldMk cId="3186386990" sldId="331"/>
            <ac:cxnSpMk id="67" creationId="{27573452-DFAF-498C-A3D4-A1948260EF22}"/>
          </ac:cxnSpMkLst>
        </pc:cxnChg>
        <pc:cxnChg chg="mod">
          <ac:chgData name="Bryan Landry" userId="d6461f19-b7f4-4956-ae27-a162923106e7" providerId="ADAL" clId="{15A96BE0-F76D-4DB3-8CC3-E39934AF79DB}" dt="2023-04-14T22:36:14.005" v="5438" actId="208"/>
          <ac:cxnSpMkLst>
            <pc:docMk/>
            <pc:sldMk cId="3186386990" sldId="331"/>
            <ac:cxnSpMk id="68" creationId="{5AA28C0B-2150-4047-926E-901F0E93D4B6}"/>
          </ac:cxnSpMkLst>
        </pc:cxnChg>
        <pc:cxnChg chg="del mod">
          <ac:chgData name="Bryan Landry" userId="d6461f19-b7f4-4956-ae27-a162923106e7" providerId="ADAL" clId="{15A96BE0-F76D-4DB3-8CC3-E39934AF79DB}" dt="2023-04-14T18:55:34.691" v="4419" actId="478"/>
          <ac:cxnSpMkLst>
            <pc:docMk/>
            <pc:sldMk cId="3186386990" sldId="331"/>
            <ac:cxnSpMk id="70" creationId="{33D850D5-7B01-47F7-B577-1FBB94FA54FF}"/>
          </ac:cxnSpMkLst>
        </pc:cxnChg>
        <pc:cxnChg chg="del mod">
          <ac:chgData name="Bryan Landry" userId="d6461f19-b7f4-4956-ae27-a162923106e7" providerId="ADAL" clId="{15A96BE0-F76D-4DB3-8CC3-E39934AF79DB}" dt="2023-04-14T18:55:35.357" v="4420" actId="478"/>
          <ac:cxnSpMkLst>
            <pc:docMk/>
            <pc:sldMk cId="3186386990" sldId="331"/>
            <ac:cxnSpMk id="72" creationId="{2C8B1496-3E30-44A8-950F-4A7C5DC6A81C}"/>
          </ac:cxnSpMkLst>
        </pc:cxnChg>
        <pc:cxnChg chg="mod">
          <ac:chgData name="Bryan Landry" userId="d6461f19-b7f4-4956-ae27-a162923106e7" providerId="ADAL" clId="{15A96BE0-F76D-4DB3-8CC3-E39934AF79DB}" dt="2023-04-14T22:34:33.980" v="5429" actId="208"/>
          <ac:cxnSpMkLst>
            <pc:docMk/>
            <pc:sldMk cId="3186386990" sldId="331"/>
            <ac:cxnSpMk id="74" creationId="{B78EE079-3D64-4846-B84D-5F301597CF3F}"/>
          </ac:cxnSpMkLst>
        </pc:cxnChg>
        <pc:cxnChg chg="mod">
          <ac:chgData name="Bryan Landry" userId="d6461f19-b7f4-4956-ae27-a162923106e7" providerId="ADAL" clId="{15A96BE0-F76D-4DB3-8CC3-E39934AF79DB}" dt="2023-04-14T22:36:14.005" v="5438" actId="208"/>
          <ac:cxnSpMkLst>
            <pc:docMk/>
            <pc:sldMk cId="3186386990" sldId="331"/>
            <ac:cxnSpMk id="91" creationId="{F2B1F8F2-53EC-427C-8422-8C32DEB68451}"/>
          </ac:cxnSpMkLst>
        </pc:cxnChg>
        <pc:cxnChg chg="mod">
          <ac:chgData name="Bryan Landry" userId="d6461f19-b7f4-4956-ae27-a162923106e7" providerId="ADAL" clId="{15A96BE0-F76D-4DB3-8CC3-E39934AF79DB}" dt="2023-04-14T22:35:41.679" v="5435" actId="208"/>
          <ac:cxnSpMkLst>
            <pc:docMk/>
            <pc:sldMk cId="3186386990" sldId="331"/>
            <ac:cxnSpMk id="110" creationId="{13F2FFB3-D5A4-4884-A88F-4D431A6C982B}"/>
          </ac:cxnSpMkLst>
        </pc:cxnChg>
        <pc:cxnChg chg="mod">
          <ac:chgData name="Bryan Landry" userId="d6461f19-b7f4-4956-ae27-a162923106e7" providerId="ADAL" clId="{15A96BE0-F76D-4DB3-8CC3-E39934AF79DB}" dt="2023-04-14T22:35:41.679" v="5435" actId="208"/>
          <ac:cxnSpMkLst>
            <pc:docMk/>
            <pc:sldMk cId="3186386990" sldId="331"/>
            <ac:cxnSpMk id="112" creationId="{3B8C0FA5-A536-4A95-A0EC-FCE0417791CA}"/>
          </ac:cxnSpMkLst>
        </pc:cxnChg>
        <pc:cxnChg chg="add del mod">
          <ac:chgData name="Bryan Landry" userId="d6461f19-b7f4-4956-ae27-a162923106e7" providerId="ADAL" clId="{15A96BE0-F76D-4DB3-8CC3-E39934AF79DB}" dt="2023-04-12T15:15:07.802" v="2408" actId="478"/>
          <ac:cxnSpMkLst>
            <pc:docMk/>
            <pc:sldMk cId="3186386990" sldId="331"/>
            <ac:cxnSpMk id="125" creationId="{F1A354C3-8BFC-4D33-86BE-C6D832139107}"/>
          </ac:cxnSpMkLst>
        </pc:cxnChg>
        <pc:cxnChg chg="add mod">
          <ac:chgData name="Bryan Landry" userId="d6461f19-b7f4-4956-ae27-a162923106e7" providerId="ADAL" clId="{15A96BE0-F76D-4DB3-8CC3-E39934AF79DB}" dt="2023-04-18T00:08:08.892" v="8145" actId="14100"/>
          <ac:cxnSpMkLst>
            <pc:docMk/>
            <pc:sldMk cId="3186386990" sldId="331"/>
            <ac:cxnSpMk id="126" creationId="{B401E5F9-CE1B-47F2-A1E4-97B0FD233D06}"/>
          </ac:cxnSpMkLst>
        </pc:cxnChg>
        <pc:cxnChg chg="mod ord">
          <ac:chgData name="Bryan Landry" userId="d6461f19-b7f4-4956-ae27-a162923106e7" providerId="ADAL" clId="{15A96BE0-F76D-4DB3-8CC3-E39934AF79DB}" dt="2023-04-14T22:35:33.014" v="5434" actId="208"/>
          <ac:cxnSpMkLst>
            <pc:docMk/>
            <pc:sldMk cId="3186386990" sldId="331"/>
            <ac:cxnSpMk id="131" creationId="{043A026E-3801-495E-97FB-34E74C3C3986}"/>
          </ac:cxnSpMkLst>
        </pc:cxnChg>
        <pc:cxnChg chg="mod ord">
          <ac:chgData name="Bryan Landry" userId="d6461f19-b7f4-4956-ae27-a162923106e7" providerId="ADAL" clId="{15A96BE0-F76D-4DB3-8CC3-E39934AF79DB}" dt="2023-04-14T22:35:33.014" v="5434" actId="208"/>
          <ac:cxnSpMkLst>
            <pc:docMk/>
            <pc:sldMk cId="3186386990" sldId="331"/>
            <ac:cxnSpMk id="133" creationId="{98DC4785-2BCB-4655-AFB6-C540E3BB3FE4}"/>
          </ac:cxnSpMkLst>
        </pc:cxnChg>
        <pc:cxnChg chg="mod ord">
          <ac:chgData name="Bryan Landry" userId="d6461f19-b7f4-4956-ae27-a162923106e7" providerId="ADAL" clId="{15A96BE0-F76D-4DB3-8CC3-E39934AF79DB}" dt="2023-04-14T22:35:33.014" v="5434" actId="208"/>
          <ac:cxnSpMkLst>
            <pc:docMk/>
            <pc:sldMk cId="3186386990" sldId="331"/>
            <ac:cxnSpMk id="143" creationId="{4EC838D5-10B1-4821-AD0F-32A4F49C7265}"/>
          </ac:cxnSpMkLst>
        </pc:cxnChg>
        <pc:cxnChg chg="mod">
          <ac:chgData name="Bryan Landry" userId="d6461f19-b7f4-4956-ae27-a162923106e7" providerId="ADAL" clId="{15A96BE0-F76D-4DB3-8CC3-E39934AF79DB}" dt="2023-04-14T22:35:06.786" v="5431" actId="208"/>
          <ac:cxnSpMkLst>
            <pc:docMk/>
            <pc:sldMk cId="3186386990" sldId="331"/>
            <ac:cxnSpMk id="222" creationId="{12987307-47A3-4DBF-BC78-80F22BB5935C}"/>
          </ac:cxnSpMkLst>
        </pc:cxnChg>
        <pc:cxnChg chg="del mod">
          <ac:chgData name="Bryan Landry" userId="d6461f19-b7f4-4956-ae27-a162923106e7" providerId="ADAL" clId="{15A96BE0-F76D-4DB3-8CC3-E39934AF79DB}" dt="2023-04-14T18:56:44.453" v="4437" actId="478"/>
          <ac:cxnSpMkLst>
            <pc:docMk/>
            <pc:sldMk cId="3186386990" sldId="331"/>
            <ac:cxnSpMk id="245" creationId="{B3D2E8A6-2FA5-4084-9745-3F938AB645BC}"/>
          </ac:cxnSpMkLst>
        </pc:cxnChg>
        <pc:cxnChg chg="del mod">
          <ac:chgData name="Bryan Landry" userId="d6461f19-b7f4-4956-ae27-a162923106e7" providerId="ADAL" clId="{15A96BE0-F76D-4DB3-8CC3-E39934AF79DB}" dt="2023-04-14T18:56:41.716" v="4435" actId="478"/>
          <ac:cxnSpMkLst>
            <pc:docMk/>
            <pc:sldMk cId="3186386990" sldId="331"/>
            <ac:cxnSpMk id="247" creationId="{7DA25C39-46F3-4FE2-9C07-0A16EADBE7DA}"/>
          </ac:cxnSpMkLst>
        </pc:cxnChg>
        <pc:cxnChg chg="del mod">
          <ac:chgData name="Bryan Landry" userId="d6461f19-b7f4-4956-ae27-a162923106e7" providerId="ADAL" clId="{15A96BE0-F76D-4DB3-8CC3-E39934AF79DB}" dt="2023-04-14T18:56:43.397" v="4436" actId="478"/>
          <ac:cxnSpMkLst>
            <pc:docMk/>
            <pc:sldMk cId="3186386990" sldId="331"/>
            <ac:cxnSpMk id="249" creationId="{EB67D299-41C5-45B9-83B3-069506E95545}"/>
          </ac:cxnSpMkLst>
        </pc:cxnChg>
        <pc:cxnChg chg="mod">
          <ac:chgData name="Bryan Landry" userId="d6461f19-b7f4-4956-ae27-a162923106e7" providerId="ADAL" clId="{15A96BE0-F76D-4DB3-8CC3-E39934AF79DB}" dt="2023-04-14T22:32:37.754" v="5413" actId="208"/>
          <ac:cxnSpMkLst>
            <pc:docMk/>
            <pc:sldMk cId="3186386990" sldId="331"/>
            <ac:cxnSpMk id="251" creationId="{A46B2F0B-58FF-433D-901A-51824C943A07}"/>
          </ac:cxnSpMkLst>
        </pc:cxnChg>
        <pc:cxnChg chg="mod">
          <ac:chgData name="Bryan Landry" userId="d6461f19-b7f4-4956-ae27-a162923106e7" providerId="ADAL" clId="{15A96BE0-F76D-4DB3-8CC3-E39934AF79DB}" dt="2023-04-14T18:51:00.533" v="4354" actId="208"/>
          <ac:cxnSpMkLst>
            <pc:docMk/>
            <pc:sldMk cId="3186386990" sldId="331"/>
            <ac:cxnSpMk id="306" creationId="{6B1B0B4B-A762-494F-9ADC-C5AD52ED3C11}"/>
          </ac:cxnSpMkLst>
        </pc:cxnChg>
        <pc:cxnChg chg="mod">
          <ac:chgData name="Bryan Landry" userId="d6461f19-b7f4-4956-ae27-a162923106e7" providerId="ADAL" clId="{15A96BE0-F76D-4DB3-8CC3-E39934AF79DB}" dt="2023-04-14T18:50:58.215" v="4353" actId="208"/>
          <ac:cxnSpMkLst>
            <pc:docMk/>
            <pc:sldMk cId="3186386990" sldId="331"/>
            <ac:cxnSpMk id="308" creationId="{B2F17241-5E3D-487C-8A09-84B6B0135E33}"/>
          </ac:cxnSpMkLst>
        </pc:cxnChg>
        <pc:cxnChg chg="mod">
          <ac:chgData name="Bryan Landry" userId="d6461f19-b7f4-4956-ae27-a162923106e7" providerId="ADAL" clId="{15A96BE0-F76D-4DB3-8CC3-E39934AF79DB}" dt="2023-04-14T18:50:48.689" v="4350" actId="208"/>
          <ac:cxnSpMkLst>
            <pc:docMk/>
            <pc:sldMk cId="3186386990" sldId="331"/>
            <ac:cxnSpMk id="312" creationId="{084E7CD8-BB77-4348-9DF7-37F2D35A686A}"/>
          </ac:cxnSpMkLst>
        </pc:cxnChg>
        <pc:cxnChg chg="del mod">
          <ac:chgData name="Bryan Landry" userId="d6461f19-b7f4-4956-ae27-a162923106e7" providerId="ADAL" clId="{15A96BE0-F76D-4DB3-8CC3-E39934AF79DB}" dt="2023-04-14T18:55:05.221" v="4405" actId="478"/>
          <ac:cxnSpMkLst>
            <pc:docMk/>
            <pc:sldMk cId="3186386990" sldId="331"/>
            <ac:cxnSpMk id="319" creationId="{FE178DE3-DA10-41C7-B2AD-EE7659146C4B}"/>
          </ac:cxnSpMkLst>
        </pc:cxnChg>
        <pc:cxnChg chg="del mod">
          <ac:chgData name="Bryan Landry" userId="d6461f19-b7f4-4956-ae27-a162923106e7" providerId="ADAL" clId="{15A96BE0-F76D-4DB3-8CC3-E39934AF79DB}" dt="2023-04-14T18:55:06.093" v="4406" actId="478"/>
          <ac:cxnSpMkLst>
            <pc:docMk/>
            <pc:sldMk cId="3186386990" sldId="331"/>
            <ac:cxnSpMk id="322" creationId="{93F3E301-981F-4395-954B-62DF570AF848}"/>
          </ac:cxnSpMkLst>
        </pc:cxnChg>
        <pc:cxnChg chg="mod">
          <ac:chgData name="Bryan Landry" userId="d6461f19-b7f4-4956-ae27-a162923106e7" providerId="ADAL" clId="{15A96BE0-F76D-4DB3-8CC3-E39934AF79DB}" dt="2023-04-14T22:35:14.370" v="5432" actId="208"/>
          <ac:cxnSpMkLst>
            <pc:docMk/>
            <pc:sldMk cId="3186386990" sldId="331"/>
            <ac:cxnSpMk id="324" creationId="{81F6487F-D8F8-4E95-A7C5-A68ADC715C86}"/>
          </ac:cxnSpMkLst>
        </pc:cxnChg>
        <pc:cxnChg chg="mod">
          <ac:chgData name="Bryan Landry" userId="d6461f19-b7f4-4956-ae27-a162923106e7" providerId="ADAL" clId="{15A96BE0-F76D-4DB3-8CC3-E39934AF79DB}" dt="2023-04-14T18:50:56.386" v="4352" actId="208"/>
          <ac:cxnSpMkLst>
            <pc:docMk/>
            <pc:sldMk cId="3186386990" sldId="331"/>
            <ac:cxnSpMk id="327" creationId="{8C16C412-7C0B-4116-B4E0-407897BD0781}"/>
          </ac:cxnSpMkLst>
        </pc:cxnChg>
        <pc:cxnChg chg="mod">
          <ac:chgData name="Bryan Landry" userId="d6461f19-b7f4-4956-ae27-a162923106e7" providerId="ADAL" clId="{15A96BE0-F76D-4DB3-8CC3-E39934AF79DB}" dt="2023-04-14T18:50:51.333" v="4351" actId="208"/>
          <ac:cxnSpMkLst>
            <pc:docMk/>
            <pc:sldMk cId="3186386990" sldId="331"/>
            <ac:cxnSpMk id="336" creationId="{CBC62E9C-4F6C-478E-858E-735CAA71BFC2}"/>
          </ac:cxnSpMkLst>
        </pc:cxnChg>
        <pc:cxnChg chg="mod">
          <ac:chgData name="Bryan Landry" userId="d6461f19-b7f4-4956-ae27-a162923106e7" providerId="ADAL" clId="{15A96BE0-F76D-4DB3-8CC3-E39934AF79DB}" dt="2023-04-18T00:07:12.649" v="8135" actId="14100"/>
          <ac:cxnSpMkLst>
            <pc:docMk/>
            <pc:sldMk cId="3186386990" sldId="331"/>
            <ac:cxnSpMk id="350" creationId="{BB879E13-AEB3-44AC-A206-AE0218A65DB7}"/>
          </ac:cxnSpMkLst>
        </pc:cxnChg>
        <pc:cxnChg chg="del mod">
          <ac:chgData name="Bryan Landry" userId="d6461f19-b7f4-4956-ae27-a162923106e7" providerId="ADAL" clId="{15A96BE0-F76D-4DB3-8CC3-E39934AF79DB}" dt="2023-04-14T18:55:26.117" v="4415" actId="478"/>
          <ac:cxnSpMkLst>
            <pc:docMk/>
            <pc:sldMk cId="3186386990" sldId="331"/>
            <ac:cxnSpMk id="353" creationId="{4A4301F3-B544-4B70-8390-98F36CCA1411}"/>
          </ac:cxnSpMkLst>
        </pc:cxnChg>
        <pc:cxnChg chg="del mod">
          <ac:chgData name="Bryan Landry" userId="d6461f19-b7f4-4956-ae27-a162923106e7" providerId="ADAL" clId="{15A96BE0-F76D-4DB3-8CC3-E39934AF79DB}" dt="2023-04-14T18:55:25.285" v="4414" actId="478"/>
          <ac:cxnSpMkLst>
            <pc:docMk/>
            <pc:sldMk cId="3186386990" sldId="331"/>
            <ac:cxnSpMk id="356" creationId="{724B2D21-95D5-4247-95B3-6F3A3350670D}"/>
          </ac:cxnSpMkLst>
        </pc:cxnChg>
        <pc:cxnChg chg="del mod">
          <ac:chgData name="Bryan Landry" userId="d6461f19-b7f4-4956-ae27-a162923106e7" providerId="ADAL" clId="{15A96BE0-F76D-4DB3-8CC3-E39934AF79DB}" dt="2023-04-14T18:55:24.572" v="4413" actId="478"/>
          <ac:cxnSpMkLst>
            <pc:docMk/>
            <pc:sldMk cId="3186386990" sldId="331"/>
            <ac:cxnSpMk id="359" creationId="{07E3A274-60AE-4F54-83AA-8D5D2EE9C063}"/>
          </ac:cxnSpMkLst>
        </pc:cxnChg>
        <pc:cxnChg chg="del mod">
          <ac:chgData name="Bryan Landry" userId="d6461f19-b7f4-4956-ae27-a162923106e7" providerId="ADAL" clId="{15A96BE0-F76D-4DB3-8CC3-E39934AF79DB}" dt="2023-04-14T18:55:23.480" v="4412" actId="478"/>
          <ac:cxnSpMkLst>
            <pc:docMk/>
            <pc:sldMk cId="3186386990" sldId="331"/>
            <ac:cxnSpMk id="362" creationId="{D6944D40-DF85-47C0-BF0B-71FA8304C153}"/>
          </ac:cxnSpMkLst>
        </pc:cxnChg>
        <pc:cxnChg chg="del mod">
          <ac:chgData name="Bryan Landry" userId="d6461f19-b7f4-4956-ae27-a162923106e7" providerId="ADAL" clId="{15A96BE0-F76D-4DB3-8CC3-E39934AF79DB}" dt="2023-04-14T18:55:22.565" v="4411" actId="478"/>
          <ac:cxnSpMkLst>
            <pc:docMk/>
            <pc:sldMk cId="3186386990" sldId="331"/>
            <ac:cxnSpMk id="365" creationId="{DA6EDDCB-5037-4CB9-9A11-E6A1A5815AC3}"/>
          </ac:cxnSpMkLst>
        </pc:cxnChg>
        <pc:cxnChg chg="mod">
          <ac:chgData name="Bryan Landry" userId="d6461f19-b7f4-4956-ae27-a162923106e7" providerId="ADAL" clId="{15A96BE0-F76D-4DB3-8CC3-E39934AF79DB}" dt="2023-04-14T22:36:46.481" v="5442" actId="693"/>
          <ac:cxnSpMkLst>
            <pc:docMk/>
            <pc:sldMk cId="3186386990" sldId="331"/>
            <ac:cxnSpMk id="402" creationId="{143AFF0B-B25E-4DAC-B3AA-0FD4CA75AFEA}"/>
          </ac:cxnSpMkLst>
        </pc:cxnChg>
        <pc:cxnChg chg="add del mod">
          <ac:chgData name="Bryan Landry" userId="d6461f19-b7f4-4956-ae27-a162923106e7" providerId="ADAL" clId="{15A96BE0-F76D-4DB3-8CC3-E39934AF79DB}" dt="2023-04-18T00:07:52.821" v="8142" actId="478"/>
          <ac:cxnSpMkLst>
            <pc:docMk/>
            <pc:sldMk cId="3186386990" sldId="331"/>
            <ac:cxnSpMk id="441" creationId="{1720804D-4490-431F-8917-28E432A0D75A}"/>
          </ac:cxnSpMkLst>
        </pc:cxnChg>
        <pc:cxnChg chg="mod">
          <ac:chgData name="Bryan Landry" userId="d6461f19-b7f4-4956-ae27-a162923106e7" providerId="ADAL" clId="{15A96BE0-F76D-4DB3-8CC3-E39934AF79DB}" dt="2023-04-14T18:54:07.059" v="4397" actId="693"/>
          <ac:cxnSpMkLst>
            <pc:docMk/>
            <pc:sldMk cId="3186386990" sldId="331"/>
            <ac:cxnSpMk id="465" creationId="{30D2E6D4-84A7-4E34-8183-7C0263C7DD74}"/>
          </ac:cxnSpMkLst>
        </pc:cxnChg>
        <pc:cxnChg chg="mod">
          <ac:chgData name="Bryan Landry" userId="d6461f19-b7f4-4956-ae27-a162923106e7" providerId="ADAL" clId="{15A96BE0-F76D-4DB3-8CC3-E39934AF79DB}" dt="2023-04-14T22:35:06.786" v="5431" actId="208"/>
          <ac:cxnSpMkLst>
            <pc:docMk/>
            <pc:sldMk cId="3186386990" sldId="331"/>
            <ac:cxnSpMk id="484" creationId="{EBF07E64-5C68-4EC8-A3CB-F1113FF2B4E9}"/>
          </ac:cxnSpMkLst>
        </pc:cxnChg>
        <pc:cxnChg chg="mod">
          <ac:chgData name="Bryan Landry" userId="d6461f19-b7f4-4956-ae27-a162923106e7" providerId="ADAL" clId="{15A96BE0-F76D-4DB3-8CC3-E39934AF79DB}" dt="2023-04-14T22:35:06.786" v="5431" actId="208"/>
          <ac:cxnSpMkLst>
            <pc:docMk/>
            <pc:sldMk cId="3186386990" sldId="331"/>
            <ac:cxnSpMk id="486" creationId="{146A59BE-2A0D-49D8-BD78-A0A5A91ADE9F}"/>
          </ac:cxnSpMkLst>
        </pc:cxnChg>
        <pc:cxnChg chg="del">
          <ac:chgData name="Bryan Landry" userId="d6461f19-b7f4-4956-ae27-a162923106e7" providerId="ADAL" clId="{15A96BE0-F76D-4DB3-8CC3-E39934AF79DB}" dt="2023-04-12T17:40:34.891" v="4226" actId="478"/>
          <ac:cxnSpMkLst>
            <pc:docMk/>
            <pc:sldMk cId="3186386990" sldId="331"/>
            <ac:cxnSpMk id="536" creationId="{56F12855-D0DA-4590-BC83-CC897205E128}"/>
          </ac:cxnSpMkLst>
        </pc:cxnChg>
        <pc:cxnChg chg="del mod">
          <ac:chgData name="Bryan Landry" userId="d6461f19-b7f4-4956-ae27-a162923106e7" providerId="ADAL" clId="{15A96BE0-F76D-4DB3-8CC3-E39934AF79DB}" dt="2023-04-12T17:40:42.315" v="4231" actId="478"/>
          <ac:cxnSpMkLst>
            <pc:docMk/>
            <pc:sldMk cId="3186386990" sldId="331"/>
            <ac:cxnSpMk id="541" creationId="{A243661B-1929-4825-9B04-2659776577B5}"/>
          </ac:cxnSpMkLst>
        </pc:cxnChg>
        <pc:cxnChg chg="del mod">
          <ac:chgData name="Bryan Landry" userId="d6461f19-b7f4-4956-ae27-a162923106e7" providerId="ADAL" clId="{15A96BE0-F76D-4DB3-8CC3-E39934AF79DB}" dt="2023-04-12T17:40:39.307" v="4229" actId="478"/>
          <ac:cxnSpMkLst>
            <pc:docMk/>
            <pc:sldMk cId="3186386990" sldId="331"/>
            <ac:cxnSpMk id="545" creationId="{55928B4E-3228-45BD-AAB4-0BE276FB0F85}"/>
          </ac:cxnSpMkLst>
        </pc:cxnChg>
      </pc:sldChg>
      <pc:sldChg chg="add del">
        <pc:chgData name="Bryan Landry" userId="d6461f19-b7f4-4956-ae27-a162923106e7" providerId="ADAL" clId="{15A96BE0-F76D-4DB3-8CC3-E39934AF79DB}" dt="2023-04-17T18:21:14.848" v="5505" actId="47"/>
        <pc:sldMkLst>
          <pc:docMk/>
          <pc:sldMk cId="1984047587" sldId="332"/>
        </pc:sldMkLst>
      </pc:sldChg>
      <pc:sldChg chg="modSp new del mod">
        <pc:chgData name="Bryan Landry" userId="d6461f19-b7f4-4956-ae27-a162923106e7" providerId="ADAL" clId="{15A96BE0-F76D-4DB3-8CC3-E39934AF79DB}" dt="2023-04-17T21:51:01.437" v="8035" actId="47"/>
        <pc:sldMkLst>
          <pc:docMk/>
          <pc:sldMk cId="1571981093" sldId="333"/>
        </pc:sldMkLst>
        <pc:spChg chg="mod">
          <ac:chgData name="Bryan Landry" userId="d6461f19-b7f4-4956-ae27-a162923106e7" providerId="ADAL" clId="{15A96BE0-F76D-4DB3-8CC3-E39934AF79DB}" dt="2023-04-17T18:21:06.798" v="5504" actId="20577"/>
          <ac:spMkLst>
            <pc:docMk/>
            <pc:sldMk cId="1571981093" sldId="333"/>
            <ac:spMk id="2" creationId="{2409A629-E18A-4EE3-A10D-1D789049A11D}"/>
          </ac:spMkLst>
        </pc:spChg>
      </pc:sldChg>
      <pc:sldChg chg="addSp delSp modSp add mod">
        <pc:chgData name="Bryan Landry" userId="d6461f19-b7f4-4956-ae27-a162923106e7" providerId="ADAL" clId="{15A96BE0-F76D-4DB3-8CC3-E39934AF79DB}" dt="2023-04-17T21:55:48.223" v="8131" actId="1582"/>
        <pc:sldMkLst>
          <pc:docMk/>
          <pc:sldMk cId="3610718224" sldId="334"/>
        </pc:sldMkLst>
        <pc:spChg chg="mod ord">
          <ac:chgData name="Bryan Landry" userId="d6461f19-b7f4-4956-ae27-a162923106e7" providerId="ADAL" clId="{15A96BE0-F76D-4DB3-8CC3-E39934AF79DB}" dt="2023-04-17T21:55:08.974" v="8128" actId="14100"/>
          <ac:spMkLst>
            <pc:docMk/>
            <pc:sldMk cId="3610718224" sldId="334"/>
            <ac:spMk id="5" creationId="{5B3EF940-264A-4B0C-9BC6-BC691241CA22}"/>
          </ac:spMkLst>
        </pc:spChg>
        <pc:spChg chg="mod">
          <ac:chgData name="Bryan Landry" userId="d6461f19-b7f4-4956-ae27-a162923106e7" providerId="ADAL" clId="{15A96BE0-F76D-4DB3-8CC3-E39934AF79DB}" dt="2023-04-17T21:55:04.519" v="8126" actId="14100"/>
          <ac:spMkLst>
            <pc:docMk/>
            <pc:sldMk cId="3610718224" sldId="334"/>
            <ac:spMk id="6" creationId="{5BDDA11C-5BE5-4306-8445-F90E58C037C0}"/>
          </ac:spMkLst>
        </pc:spChg>
        <pc:spChg chg="mod">
          <ac:chgData name="Bryan Landry" userId="d6461f19-b7f4-4956-ae27-a162923106e7" providerId="ADAL" clId="{15A96BE0-F76D-4DB3-8CC3-E39934AF79DB}" dt="2023-04-17T21:55:02.485" v="8125" actId="14100"/>
          <ac:spMkLst>
            <pc:docMk/>
            <pc:sldMk cId="3610718224" sldId="334"/>
            <ac:spMk id="7" creationId="{C794306B-E51B-494B-A883-BF3D5D228DFF}"/>
          </ac:spMkLst>
        </pc:spChg>
        <pc:spChg chg="mod">
          <ac:chgData name="Bryan Landry" userId="d6461f19-b7f4-4956-ae27-a162923106e7" providerId="ADAL" clId="{15A96BE0-F76D-4DB3-8CC3-E39934AF79DB}" dt="2023-04-17T21:54:57.798" v="8124" actId="14100"/>
          <ac:spMkLst>
            <pc:docMk/>
            <pc:sldMk cId="3610718224" sldId="334"/>
            <ac:spMk id="8" creationId="{D1AAABDC-6C36-45C5-A2B0-E1D281A2AB18}"/>
          </ac:spMkLst>
        </pc:spChg>
        <pc:spChg chg="mod">
          <ac:chgData name="Bryan Landry" userId="d6461f19-b7f4-4956-ae27-a162923106e7" providerId="ADAL" clId="{15A96BE0-F76D-4DB3-8CC3-E39934AF79DB}" dt="2023-04-17T21:54:53.978" v="8123" actId="14100"/>
          <ac:spMkLst>
            <pc:docMk/>
            <pc:sldMk cId="3610718224" sldId="334"/>
            <ac:spMk id="9" creationId="{D5B175D4-9777-42F4-A8BF-68ED10501754}"/>
          </ac:spMkLst>
        </pc:spChg>
        <pc:spChg chg="mod">
          <ac:chgData name="Bryan Landry" userId="d6461f19-b7f4-4956-ae27-a162923106e7" providerId="ADAL" clId="{15A96BE0-F76D-4DB3-8CC3-E39934AF79DB}" dt="2023-04-17T21:10:44.802" v="6831" actId="6549"/>
          <ac:spMkLst>
            <pc:docMk/>
            <pc:sldMk cId="3610718224" sldId="334"/>
            <ac:spMk id="11" creationId="{ECB05F92-DD07-4A57-9465-5D3F1222E83C}"/>
          </ac:spMkLst>
        </pc:spChg>
        <pc:spChg chg="mod">
          <ac:chgData name="Bryan Landry" userId="d6461f19-b7f4-4956-ae27-a162923106e7" providerId="ADAL" clId="{15A96BE0-F76D-4DB3-8CC3-E39934AF79DB}" dt="2023-04-17T21:38:55.915" v="7789" actId="6549"/>
          <ac:spMkLst>
            <pc:docMk/>
            <pc:sldMk cId="3610718224" sldId="334"/>
            <ac:spMk id="12" creationId="{2ADAF8C6-C8FA-43D7-BB65-A5552E3D9563}"/>
          </ac:spMkLst>
        </pc:spChg>
        <pc:spChg chg="mod">
          <ac:chgData name="Bryan Landry" userId="d6461f19-b7f4-4956-ae27-a162923106e7" providerId="ADAL" clId="{15A96BE0-F76D-4DB3-8CC3-E39934AF79DB}" dt="2023-04-17T21:53:53.047" v="8120" actId="20577"/>
          <ac:spMkLst>
            <pc:docMk/>
            <pc:sldMk cId="3610718224" sldId="334"/>
            <ac:spMk id="13" creationId="{F8677CF3-642D-49F3-B467-57AF43524661}"/>
          </ac:spMkLst>
        </pc:spChg>
        <pc:spChg chg="mod">
          <ac:chgData name="Bryan Landry" userId="d6461f19-b7f4-4956-ae27-a162923106e7" providerId="ADAL" clId="{15A96BE0-F76D-4DB3-8CC3-E39934AF79DB}" dt="2023-04-17T21:53:37.318" v="8068" actId="14100"/>
          <ac:spMkLst>
            <pc:docMk/>
            <pc:sldMk cId="3610718224" sldId="334"/>
            <ac:spMk id="14" creationId="{AB9417A3-BE52-445B-BC0D-5D53818A61B1}"/>
          </ac:spMkLst>
        </pc:spChg>
        <pc:spChg chg="mod">
          <ac:chgData name="Bryan Landry" userId="d6461f19-b7f4-4956-ae27-a162923106e7" providerId="ADAL" clId="{15A96BE0-F76D-4DB3-8CC3-E39934AF79DB}" dt="2023-04-17T21:54:50.346" v="8122" actId="14100"/>
          <ac:spMkLst>
            <pc:docMk/>
            <pc:sldMk cId="3610718224" sldId="334"/>
            <ac:spMk id="15" creationId="{66A83344-6AE1-473E-A372-2814A69E4454}"/>
          </ac:spMkLst>
        </pc:spChg>
        <pc:spChg chg="mod">
          <ac:chgData name="Bryan Landry" userId="d6461f19-b7f4-4956-ae27-a162923106e7" providerId="ADAL" clId="{15A96BE0-F76D-4DB3-8CC3-E39934AF79DB}" dt="2023-04-17T21:39:16.605" v="7797" actId="1076"/>
          <ac:spMkLst>
            <pc:docMk/>
            <pc:sldMk cId="3610718224" sldId="334"/>
            <ac:spMk id="17" creationId="{402BD832-F36A-4715-8848-5199B27BEE08}"/>
          </ac:spMkLst>
        </pc:spChg>
        <pc:spChg chg="mod">
          <ac:chgData name="Bryan Landry" userId="d6461f19-b7f4-4956-ae27-a162923106e7" providerId="ADAL" clId="{15A96BE0-F76D-4DB3-8CC3-E39934AF79DB}" dt="2023-04-17T21:10:58.380" v="6884" actId="20577"/>
          <ac:spMkLst>
            <pc:docMk/>
            <pc:sldMk cId="3610718224" sldId="334"/>
            <ac:spMk id="18" creationId="{AE75A0FB-7AA6-4C32-97BD-92B39963121A}"/>
          </ac:spMkLst>
        </pc:spChg>
        <pc:spChg chg="mod">
          <ac:chgData name="Bryan Landry" userId="d6461f19-b7f4-4956-ae27-a162923106e7" providerId="ADAL" clId="{15A96BE0-F76D-4DB3-8CC3-E39934AF79DB}" dt="2023-04-17T21:34:33.116" v="7661" actId="1037"/>
          <ac:spMkLst>
            <pc:docMk/>
            <pc:sldMk cId="3610718224" sldId="334"/>
            <ac:spMk id="19" creationId="{7FC3AA19-CCD6-4237-BC30-29E4DAB05F2E}"/>
          </ac:spMkLst>
        </pc:spChg>
        <pc:spChg chg="add mod">
          <ac:chgData name="Bryan Landry" userId="d6461f19-b7f4-4956-ae27-a162923106e7" providerId="ADAL" clId="{15A96BE0-F76D-4DB3-8CC3-E39934AF79DB}" dt="2023-04-17T21:04:10.154" v="6612" actId="1076"/>
          <ac:spMkLst>
            <pc:docMk/>
            <pc:sldMk cId="3610718224" sldId="334"/>
            <ac:spMk id="20" creationId="{74179C5A-92F4-4121-9003-03DA07CB8A6A}"/>
          </ac:spMkLst>
        </pc:spChg>
        <pc:spChg chg="mod">
          <ac:chgData name="Bryan Landry" userId="d6461f19-b7f4-4956-ae27-a162923106e7" providerId="ADAL" clId="{15A96BE0-F76D-4DB3-8CC3-E39934AF79DB}" dt="2023-04-17T21:32:14.551" v="7552" actId="1035"/>
          <ac:spMkLst>
            <pc:docMk/>
            <pc:sldMk cId="3610718224" sldId="334"/>
            <ac:spMk id="21" creationId="{E66D9ECA-63EF-49F2-86A9-B3BE9ECE3AD0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23" creationId="{8EE558E8-5F72-4F18-9931-B1EBD9FD5C9C}"/>
          </ac:spMkLst>
        </pc:spChg>
        <pc:spChg chg="mod">
          <ac:chgData name="Bryan Landry" userId="d6461f19-b7f4-4956-ae27-a162923106e7" providerId="ADAL" clId="{15A96BE0-F76D-4DB3-8CC3-E39934AF79DB}" dt="2023-04-17T21:12:50.340" v="6984" actId="1035"/>
          <ac:spMkLst>
            <pc:docMk/>
            <pc:sldMk cId="3610718224" sldId="334"/>
            <ac:spMk id="27" creationId="{77E38ED3-E66F-4500-BE0A-CCC790AEE6B1}"/>
          </ac:spMkLst>
        </pc:spChg>
        <pc:spChg chg="mod">
          <ac:chgData name="Bryan Landry" userId="d6461f19-b7f4-4956-ae27-a162923106e7" providerId="ADAL" clId="{15A96BE0-F76D-4DB3-8CC3-E39934AF79DB}" dt="2023-04-17T21:55:43.324" v="8130" actId="1582"/>
          <ac:spMkLst>
            <pc:docMk/>
            <pc:sldMk cId="3610718224" sldId="334"/>
            <ac:spMk id="28" creationId="{D5E0EE5A-AFAD-4A19-80DF-F7D1AA5B9822}"/>
          </ac:spMkLst>
        </pc:spChg>
        <pc:spChg chg="mod">
          <ac:chgData name="Bryan Landry" userId="d6461f19-b7f4-4956-ae27-a162923106e7" providerId="ADAL" clId="{15A96BE0-F76D-4DB3-8CC3-E39934AF79DB}" dt="2023-04-17T21:31:49.662" v="7544" actId="1036"/>
          <ac:spMkLst>
            <pc:docMk/>
            <pc:sldMk cId="3610718224" sldId="334"/>
            <ac:spMk id="29" creationId="{C60087B8-4372-4B1A-85FC-C7823419DFC2}"/>
          </ac:spMkLst>
        </pc:spChg>
        <pc:spChg chg="mod">
          <ac:chgData name="Bryan Landry" userId="d6461f19-b7f4-4956-ae27-a162923106e7" providerId="ADAL" clId="{15A96BE0-F76D-4DB3-8CC3-E39934AF79DB}" dt="2023-04-17T21:55:48.223" v="8131" actId="1582"/>
          <ac:spMkLst>
            <pc:docMk/>
            <pc:sldMk cId="3610718224" sldId="334"/>
            <ac:spMk id="30" creationId="{42BAAE99-5E21-4B6C-99F6-1E0C5F4C6399}"/>
          </ac:spMkLst>
        </pc:spChg>
        <pc:spChg chg="del">
          <ac:chgData name="Bryan Landry" userId="d6461f19-b7f4-4956-ae27-a162923106e7" providerId="ADAL" clId="{15A96BE0-F76D-4DB3-8CC3-E39934AF79DB}" dt="2023-04-17T20:53:43.010" v="6291" actId="478"/>
          <ac:spMkLst>
            <pc:docMk/>
            <pc:sldMk cId="3610718224" sldId="334"/>
            <ac:spMk id="31" creationId="{FB08D043-44D6-42C0-BDE8-EB7AAFAF93C5}"/>
          </ac:spMkLst>
        </pc:spChg>
        <pc:spChg chg="mod">
          <ac:chgData name="Bryan Landry" userId="d6461f19-b7f4-4956-ae27-a162923106e7" providerId="ADAL" clId="{15A96BE0-F76D-4DB3-8CC3-E39934AF79DB}" dt="2023-04-17T21:34:27.198" v="7656" actId="1037"/>
          <ac:spMkLst>
            <pc:docMk/>
            <pc:sldMk cId="3610718224" sldId="334"/>
            <ac:spMk id="32" creationId="{49009C00-A5CF-4649-A090-606CF708F93B}"/>
          </ac:spMkLst>
        </pc:spChg>
        <pc:spChg chg="del">
          <ac:chgData name="Bryan Landry" userId="d6461f19-b7f4-4956-ae27-a162923106e7" providerId="ADAL" clId="{15A96BE0-F76D-4DB3-8CC3-E39934AF79DB}" dt="2023-04-17T20:53:44.905" v="6292" actId="478"/>
          <ac:spMkLst>
            <pc:docMk/>
            <pc:sldMk cId="3610718224" sldId="334"/>
            <ac:spMk id="33" creationId="{919C455C-BD88-435E-A341-A9DD8D5EA739}"/>
          </ac:spMkLst>
        </pc:spChg>
        <pc:spChg chg="mod">
          <ac:chgData name="Bryan Landry" userId="d6461f19-b7f4-4956-ae27-a162923106e7" providerId="ADAL" clId="{15A96BE0-F76D-4DB3-8CC3-E39934AF79DB}" dt="2023-04-17T21:00:46.813" v="6506" actId="1076"/>
          <ac:spMkLst>
            <pc:docMk/>
            <pc:sldMk cId="3610718224" sldId="334"/>
            <ac:spMk id="42" creationId="{7ABFFC6D-EAAE-40F8-BB6A-7E97D266D6EB}"/>
          </ac:spMkLst>
        </pc:spChg>
        <pc:spChg chg="mod">
          <ac:chgData name="Bryan Landry" userId="d6461f19-b7f4-4956-ae27-a162923106e7" providerId="ADAL" clId="{15A96BE0-F76D-4DB3-8CC3-E39934AF79DB}" dt="2023-04-17T21:18:29.498" v="7163" actId="20577"/>
          <ac:spMkLst>
            <pc:docMk/>
            <pc:sldMk cId="3610718224" sldId="334"/>
            <ac:spMk id="43" creationId="{98107A6C-A6AD-4C1A-AF10-F3392F16EA53}"/>
          </ac:spMkLst>
        </pc:spChg>
        <pc:spChg chg="mod">
          <ac:chgData name="Bryan Landry" userId="d6461f19-b7f4-4956-ae27-a162923106e7" providerId="ADAL" clId="{15A96BE0-F76D-4DB3-8CC3-E39934AF79DB}" dt="2023-04-17T20:59:48.377" v="6448" actId="20577"/>
          <ac:spMkLst>
            <pc:docMk/>
            <pc:sldMk cId="3610718224" sldId="334"/>
            <ac:spMk id="113" creationId="{0F7A697C-AE0D-43AB-B89D-F2ED3E6C8D1D}"/>
          </ac:spMkLst>
        </pc:spChg>
        <pc:spChg chg="add del mod">
          <ac:chgData name="Bryan Landry" userId="d6461f19-b7f4-4956-ae27-a162923106e7" providerId="ADAL" clId="{15A96BE0-F76D-4DB3-8CC3-E39934AF79DB}" dt="2023-04-17T21:24:57.462" v="7382" actId="20577"/>
          <ac:spMkLst>
            <pc:docMk/>
            <pc:sldMk cId="3610718224" sldId="334"/>
            <ac:spMk id="114" creationId="{0177C38F-D8DB-4F6B-8593-972C4D2B1178}"/>
          </ac:spMkLst>
        </pc:spChg>
        <pc:spChg chg="del">
          <ac:chgData name="Bryan Landry" userId="d6461f19-b7f4-4956-ae27-a162923106e7" providerId="ADAL" clId="{15A96BE0-F76D-4DB3-8CC3-E39934AF79DB}" dt="2023-04-17T20:56:35.753" v="6305" actId="478"/>
          <ac:spMkLst>
            <pc:docMk/>
            <pc:sldMk cId="3610718224" sldId="334"/>
            <ac:spMk id="118" creationId="{25D1D50F-588B-48AE-BCD3-8867D0927A95}"/>
          </ac:spMkLst>
        </pc:spChg>
        <pc:spChg chg="mod ord">
          <ac:chgData name="Bryan Landry" userId="d6461f19-b7f4-4956-ae27-a162923106e7" providerId="ADAL" clId="{15A96BE0-F76D-4DB3-8CC3-E39934AF79DB}" dt="2023-04-17T21:29:52.779" v="7428" actId="171"/>
          <ac:spMkLst>
            <pc:docMk/>
            <pc:sldMk cId="3610718224" sldId="334"/>
            <ac:spMk id="119" creationId="{ED1867A3-762B-4BF1-AACB-A5AA125ECD1B}"/>
          </ac:spMkLst>
        </pc:spChg>
        <pc:spChg chg="del">
          <ac:chgData name="Bryan Landry" userId="d6461f19-b7f4-4956-ae27-a162923106e7" providerId="ADAL" clId="{15A96BE0-F76D-4DB3-8CC3-E39934AF79DB}" dt="2023-04-17T20:56:38.064" v="6306" actId="478"/>
          <ac:spMkLst>
            <pc:docMk/>
            <pc:sldMk cId="3610718224" sldId="334"/>
            <ac:spMk id="120" creationId="{6E7A5F71-FDFA-4CD2-9975-E5850F03FC8A}"/>
          </ac:spMkLst>
        </pc:spChg>
        <pc:spChg chg="mod ord">
          <ac:chgData name="Bryan Landry" userId="d6461f19-b7f4-4956-ae27-a162923106e7" providerId="ADAL" clId="{15A96BE0-F76D-4DB3-8CC3-E39934AF79DB}" dt="2023-04-17T21:30:03.791" v="7430" actId="167"/>
          <ac:spMkLst>
            <pc:docMk/>
            <pc:sldMk cId="3610718224" sldId="334"/>
            <ac:spMk id="121" creationId="{1DD45EE9-3010-4A6B-B6B0-1B5DB6B693A3}"/>
          </ac:spMkLst>
        </pc:spChg>
        <pc:spChg chg="mod">
          <ac:chgData name="Bryan Landry" userId="d6461f19-b7f4-4956-ae27-a162923106e7" providerId="ADAL" clId="{15A96BE0-F76D-4DB3-8CC3-E39934AF79DB}" dt="2023-04-17T21:30:19.874" v="7435" actId="1076"/>
          <ac:spMkLst>
            <pc:docMk/>
            <pc:sldMk cId="3610718224" sldId="334"/>
            <ac:spMk id="122" creationId="{228F64C9-BB79-4BC9-824B-06D4C9C5E698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28" creationId="{5DF12C4D-2C8C-4BD4-996F-8B6BAB748F07}"/>
          </ac:spMkLst>
        </pc:spChg>
        <pc:spChg chg="mod">
          <ac:chgData name="Bryan Landry" userId="d6461f19-b7f4-4956-ae27-a162923106e7" providerId="ADAL" clId="{15A96BE0-F76D-4DB3-8CC3-E39934AF79DB}" dt="2023-04-17T21:41:15.917" v="7901" actId="20577"/>
          <ac:spMkLst>
            <pc:docMk/>
            <pc:sldMk cId="3610718224" sldId="334"/>
            <ac:spMk id="137" creationId="{22997A40-3B56-40B9-A9DA-D4B13FB44EEF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38" creationId="{55E3A3CE-3DCB-4B4A-B21B-3F02288C50BF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39" creationId="{F83E2A8B-C720-4AC8-BA2B-B07D74511370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0" creationId="{3EC42C7E-6993-454D-8AF5-03034806E1F2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1" creationId="{ABA55EFA-5FDA-46F4-9C73-8793E1EC7B51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2" creationId="{E7B3A744-8AFD-47FF-A605-C91DAD453EEE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4" creationId="{B87A9F85-80E1-4008-BAA9-B3AC18F61A33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5" creationId="{81103AA0-9898-4C83-A0E3-D1C8C73F6451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6" creationId="{9A598276-F95A-48A0-A9B8-B4FC5B0E8A36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7" creationId="{A829C6B6-EB19-42C9-B90A-99267F2F6235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48" creationId="{C292B815-3CB1-4D09-9BD3-4AC381A99900}"/>
          </ac:spMkLst>
        </pc:spChg>
        <pc:spChg chg="add del mod">
          <ac:chgData name="Bryan Landry" userId="d6461f19-b7f4-4956-ae27-a162923106e7" providerId="ADAL" clId="{15A96BE0-F76D-4DB3-8CC3-E39934AF79DB}" dt="2023-04-17T18:29:29.304" v="5668"/>
          <ac:spMkLst>
            <pc:docMk/>
            <pc:sldMk cId="3610718224" sldId="334"/>
            <ac:spMk id="149" creationId="{611A12F9-A425-40E6-B927-6117CF91E904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0" creationId="{169CC92F-0813-4BD1-9E59-A4FBE7F35F27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1" creationId="{5CAE8AFC-B46F-4DD2-A9C2-EBE046534B7B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2" creationId="{8945E627-0108-4E34-86BB-6F1C2D932486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3" creationId="{BD0D4F27-F671-4117-BABE-CA84DEAE78D8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4" creationId="{979743B3-1D20-46CF-AFCB-F7B1B565F192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5" creationId="{0565161C-FCAE-4C83-893A-68276E44E4B2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6" creationId="{11D96AD3-E010-40E6-8989-67B1646B99C0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7" creationId="{8D41B0BD-2122-41A6-8DC2-DB975655A834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8" creationId="{89488555-C0D9-4C83-9E87-8FAD047070EC}"/>
          </ac:spMkLst>
        </pc:spChg>
        <pc:spChg chg="add del mod">
          <ac:chgData name="Bryan Landry" userId="d6461f19-b7f4-4956-ae27-a162923106e7" providerId="ADAL" clId="{15A96BE0-F76D-4DB3-8CC3-E39934AF79DB}" dt="2023-04-17T21:52:25.839" v="8039" actId="478"/>
          <ac:spMkLst>
            <pc:docMk/>
            <pc:sldMk cId="3610718224" sldId="334"/>
            <ac:spMk id="159" creationId="{450A44B6-8660-4C76-8500-30D1163FA844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60" creationId="{C658E03A-EBFF-4221-BF2D-54425E602935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61" creationId="{811757D5-ACB5-43D5-A52F-DBE59E641E31}"/>
          </ac:spMkLst>
        </pc:spChg>
        <pc:spChg chg="add del mod">
          <ac:chgData name="Bryan Landry" userId="d6461f19-b7f4-4956-ae27-a162923106e7" providerId="ADAL" clId="{15A96BE0-F76D-4DB3-8CC3-E39934AF79DB}" dt="2023-04-17T21:04:54.684" v="6613" actId="478"/>
          <ac:spMkLst>
            <pc:docMk/>
            <pc:sldMk cId="3610718224" sldId="334"/>
            <ac:spMk id="162" creationId="{6A16417A-75EB-4B0E-BFE6-71404C9F501F}"/>
          </ac:spMkLst>
        </pc:spChg>
        <pc:spChg chg="add del mod">
          <ac:chgData name="Bryan Landry" userId="d6461f19-b7f4-4956-ae27-a162923106e7" providerId="ADAL" clId="{15A96BE0-F76D-4DB3-8CC3-E39934AF79DB}" dt="2023-04-17T20:59:10.328" v="6368" actId="478"/>
          <ac:spMkLst>
            <pc:docMk/>
            <pc:sldMk cId="3610718224" sldId="334"/>
            <ac:spMk id="163" creationId="{57531A48-4381-42DE-B96B-6B36D5708864}"/>
          </ac:spMkLst>
        </pc:spChg>
        <pc:spChg chg="add del mod">
          <ac:chgData name="Bryan Landry" userId="d6461f19-b7f4-4956-ae27-a162923106e7" providerId="ADAL" clId="{15A96BE0-F76D-4DB3-8CC3-E39934AF79DB}" dt="2023-04-17T21:04:59.617" v="6614" actId="478"/>
          <ac:spMkLst>
            <pc:docMk/>
            <pc:sldMk cId="3610718224" sldId="334"/>
            <ac:spMk id="164" creationId="{B2FF7E77-8A59-45D4-9D9E-CE8D9BF4F3C7}"/>
          </ac:spMkLst>
        </pc:spChg>
        <pc:spChg chg="mod">
          <ac:chgData name="Bryan Landry" userId="d6461f19-b7f4-4956-ae27-a162923106e7" providerId="ADAL" clId="{15A96BE0-F76D-4DB3-8CC3-E39934AF79DB}" dt="2023-04-17T21:12:45.269" v="6983" actId="1076"/>
          <ac:spMkLst>
            <pc:docMk/>
            <pc:sldMk cId="3610718224" sldId="334"/>
            <ac:spMk id="171" creationId="{B6C8C449-D9D9-4E8F-AB49-F5B9E75DE944}"/>
          </ac:spMkLst>
        </pc:spChg>
        <pc:spChg chg="add mod">
          <ac:chgData name="Bryan Landry" userId="d6461f19-b7f4-4956-ae27-a162923106e7" providerId="ADAL" clId="{15A96BE0-F76D-4DB3-8CC3-E39934AF79DB}" dt="2023-04-17T21:14:14.189" v="7016" actId="1036"/>
          <ac:spMkLst>
            <pc:docMk/>
            <pc:sldMk cId="3610718224" sldId="334"/>
            <ac:spMk id="175" creationId="{B2C5FC7E-161F-43F8-B50A-595EBDE9A521}"/>
          </ac:spMkLst>
        </pc:spChg>
        <pc:spChg chg="mod">
          <ac:chgData name="Bryan Landry" userId="d6461f19-b7f4-4956-ae27-a162923106e7" providerId="ADAL" clId="{15A96BE0-F76D-4DB3-8CC3-E39934AF79DB}" dt="2023-04-17T21:02:52.321" v="6564" actId="1036"/>
          <ac:spMkLst>
            <pc:docMk/>
            <pc:sldMk cId="3610718224" sldId="334"/>
            <ac:spMk id="180" creationId="{10C2128B-905A-40A7-B828-7C51B7B10B0D}"/>
          </ac:spMkLst>
        </pc:spChg>
        <pc:spChg chg="add del mod">
          <ac:chgData name="Bryan Landry" userId="d6461f19-b7f4-4956-ae27-a162923106e7" providerId="ADAL" clId="{15A96BE0-F76D-4DB3-8CC3-E39934AF79DB}" dt="2023-04-17T21:13:34.178" v="6991" actId="21"/>
          <ac:spMkLst>
            <pc:docMk/>
            <pc:sldMk cId="3610718224" sldId="334"/>
            <ac:spMk id="181" creationId="{C305B0B6-C86E-49AF-B9B4-D4EFE5D2C82A}"/>
          </ac:spMkLst>
        </pc:spChg>
        <pc:spChg chg="mod">
          <ac:chgData name="Bryan Landry" userId="d6461f19-b7f4-4956-ae27-a162923106e7" providerId="ADAL" clId="{15A96BE0-F76D-4DB3-8CC3-E39934AF79DB}" dt="2023-04-17T21:14:10.372" v="7012" actId="1035"/>
          <ac:spMkLst>
            <pc:docMk/>
            <pc:sldMk cId="3610718224" sldId="334"/>
            <ac:spMk id="182" creationId="{294CA327-0006-41BC-877A-EF49BD64F562}"/>
          </ac:spMkLst>
        </pc:spChg>
        <pc:spChg chg="mod">
          <ac:chgData name="Bryan Landry" userId="d6461f19-b7f4-4956-ae27-a162923106e7" providerId="ADAL" clId="{15A96BE0-F76D-4DB3-8CC3-E39934AF79DB}" dt="2023-04-17T21:14:04.853" v="7011" actId="1036"/>
          <ac:spMkLst>
            <pc:docMk/>
            <pc:sldMk cId="3610718224" sldId="334"/>
            <ac:spMk id="183" creationId="{E383BEA4-3B34-4420-835E-94AEF2FE73F9}"/>
          </ac:spMkLst>
        </pc:spChg>
        <pc:spChg chg="del">
          <ac:chgData name="Bryan Landry" userId="d6461f19-b7f4-4956-ae27-a162923106e7" providerId="ADAL" clId="{15A96BE0-F76D-4DB3-8CC3-E39934AF79DB}" dt="2023-04-17T21:00:33.208" v="6504" actId="478"/>
          <ac:spMkLst>
            <pc:docMk/>
            <pc:sldMk cId="3610718224" sldId="334"/>
            <ac:spMk id="184" creationId="{E8E4C436-ACF6-47EE-A8E0-58E22728DFD5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193" creationId="{7C7F2B1F-BF3D-43F4-94E3-7C73966B7616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194" creationId="{C566F16F-B494-4520-B8F1-C2C8B4DB84C2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195" creationId="{F08B4A69-3DBD-491F-953B-C3CFF5D976A7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199" creationId="{083F1B59-6EE3-4C7E-A4F6-CDEFB5D32A16}"/>
          </ac:spMkLst>
        </pc:spChg>
        <pc:spChg chg="mod">
          <ac:chgData name="Bryan Landry" userId="d6461f19-b7f4-4956-ae27-a162923106e7" providerId="ADAL" clId="{15A96BE0-F76D-4DB3-8CC3-E39934AF79DB}" dt="2023-04-17T21:39:11.410" v="7795" actId="1037"/>
          <ac:spMkLst>
            <pc:docMk/>
            <pc:sldMk cId="3610718224" sldId="334"/>
            <ac:spMk id="203" creationId="{0F268382-DEF9-49C6-B8A1-EEFC280C4083}"/>
          </ac:spMkLst>
        </pc:spChg>
        <pc:spChg chg="mod">
          <ac:chgData name="Bryan Landry" userId="d6461f19-b7f4-4956-ae27-a162923106e7" providerId="ADAL" clId="{15A96BE0-F76D-4DB3-8CC3-E39934AF79DB}" dt="2023-04-17T21:39:14.726" v="7796" actId="1076"/>
          <ac:spMkLst>
            <pc:docMk/>
            <pc:sldMk cId="3610718224" sldId="334"/>
            <ac:spMk id="210" creationId="{D0781A22-9295-4243-B822-9862AE38785B}"/>
          </ac:spMkLst>
        </pc:spChg>
        <pc:spChg chg="mod">
          <ac:chgData name="Bryan Landry" userId="d6461f19-b7f4-4956-ae27-a162923106e7" providerId="ADAL" clId="{15A96BE0-F76D-4DB3-8CC3-E39934AF79DB}" dt="2023-04-17T21:55:06.850" v="8127" actId="14100"/>
          <ac:spMkLst>
            <pc:docMk/>
            <pc:sldMk cId="3610718224" sldId="334"/>
            <ac:spMk id="211" creationId="{9A961595-A956-40CD-9025-2F9C8F678E4B}"/>
          </ac:spMkLst>
        </pc:spChg>
        <pc:spChg chg="add mod">
          <ac:chgData name="Bryan Landry" userId="d6461f19-b7f4-4956-ae27-a162923106e7" providerId="ADAL" clId="{15A96BE0-F76D-4DB3-8CC3-E39934AF79DB}" dt="2023-04-17T21:14:37.830" v="7044" actId="20577"/>
          <ac:spMkLst>
            <pc:docMk/>
            <pc:sldMk cId="3610718224" sldId="334"/>
            <ac:spMk id="213" creationId="{8E5D60B6-0266-4798-9DD8-6B7867A9E9E3}"/>
          </ac:spMkLst>
        </pc:spChg>
        <pc:spChg chg="add mod">
          <ac:chgData name="Bryan Landry" userId="d6461f19-b7f4-4956-ae27-a162923106e7" providerId="ADAL" clId="{15A96BE0-F76D-4DB3-8CC3-E39934AF79DB}" dt="2023-04-17T21:14:01.171" v="7008" actId="1038"/>
          <ac:spMkLst>
            <pc:docMk/>
            <pc:sldMk cId="3610718224" sldId="334"/>
            <ac:spMk id="214" creationId="{B1662E37-7186-4C58-A4A6-0708A878AA5C}"/>
          </ac:spMkLst>
        </pc:spChg>
        <pc:spChg chg="mod">
          <ac:chgData name="Bryan Landry" userId="d6461f19-b7f4-4956-ae27-a162923106e7" providerId="ADAL" clId="{15A96BE0-F76D-4DB3-8CC3-E39934AF79DB}" dt="2023-04-17T21:14:20.824" v="7017" actId="14100"/>
          <ac:spMkLst>
            <pc:docMk/>
            <pc:sldMk cId="3610718224" sldId="334"/>
            <ac:spMk id="243" creationId="{BD4EF7BC-EA0B-421E-A025-F7EB7C64370C}"/>
          </ac:spMkLst>
        </pc:spChg>
        <pc:spChg chg="add del mod">
          <ac:chgData name="Bryan Landry" userId="d6461f19-b7f4-4956-ae27-a162923106e7" providerId="ADAL" clId="{15A96BE0-F76D-4DB3-8CC3-E39934AF79DB}" dt="2023-04-17T21:20:35.130" v="7178" actId="478"/>
          <ac:spMkLst>
            <pc:docMk/>
            <pc:sldMk cId="3610718224" sldId="334"/>
            <ac:spMk id="248" creationId="{C49AE68E-898B-4158-815B-D0D603EA6B1D}"/>
          </ac:spMkLst>
        </pc:spChg>
        <pc:spChg chg="add mod">
          <ac:chgData name="Bryan Landry" userId="d6461f19-b7f4-4956-ae27-a162923106e7" providerId="ADAL" clId="{15A96BE0-F76D-4DB3-8CC3-E39934AF79DB}" dt="2023-04-17T21:21:22.784" v="7256" actId="1036"/>
          <ac:spMkLst>
            <pc:docMk/>
            <pc:sldMk cId="3610718224" sldId="334"/>
            <ac:spMk id="253" creationId="{9D3AB578-52A7-4D8F-9A0C-62C3F11ABC55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266" creationId="{378E3675-0AF5-44E3-82F2-00AF4833C8C9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267" creationId="{D931906F-D63E-47CB-84B9-676CC37CF648}"/>
          </ac:spMkLst>
        </pc:spChg>
        <pc:spChg chg="del">
          <ac:chgData name="Bryan Landry" userId="d6461f19-b7f4-4956-ae27-a162923106e7" providerId="ADAL" clId="{15A96BE0-F76D-4DB3-8CC3-E39934AF79DB}" dt="2023-04-17T20:53:47.969" v="6294" actId="478"/>
          <ac:spMkLst>
            <pc:docMk/>
            <pc:sldMk cId="3610718224" sldId="334"/>
            <ac:spMk id="268" creationId="{6EDF8ED5-59F4-404E-BE67-93983DB549B5}"/>
          </ac:spMkLst>
        </pc:spChg>
        <pc:spChg chg="del">
          <ac:chgData name="Bryan Landry" userId="d6461f19-b7f4-4956-ae27-a162923106e7" providerId="ADAL" clId="{15A96BE0-F76D-4DB3-8CC3-E39934AF79DB}" dt="2023-04-17T20:53:48.895" v="6295" actId="478"/>
          <ac:spMkLst>
            <pc:docMk/>
            <pc:sldMk cId="3610718224" sldId="334"/>
            <ac:spMk id="269" creationId="{29BF6716-7105-4DA9-A7E2-5B0F0A2B57F3}"/>
          </ac:spMkLst>
        </pc:spChg>
        <pc:spChg chg="del">
          <ac:chgData name="Bryan Landry" userId="d6461f19-b7f4-4956-ae27-a162923106e7" providerId="ADAL" clId="{15A96BE0-F76D-4DB3-8CC3-E39934AF79DB}" dt="2023-04-17T20:53:49.927" v="6296" actId="478"/>
          <ac:spMkLst>
            <pc:docMk/>
            <pc:sldMk cId="3610718224" sldId="334"/>
            <ac:spMk id="274" creationId="{42F73963-1D2A-440C-BA99-A74FE0769F16}"/>
          </ac:spMkLst>
        </pc:spChg>
        <pc:spChg chg="add mod">
          <ac:chgData name="Bryan Landry" userId="d6461f19-b7f4-4956-ae27-a162923106e7" providerId="ADAL" clId="{15A96BE0-F76D-4DB3-8CC3-E39934AF79DB}" dt="2023-04-17T21:36:03.038" v="7696" actId="207"/>
          <ac:spMkLst>
            <pc:docMk/>
            <pc:sldMk cId="3610718224" sldId="334"/>
            <ac:spMk id="305" creationId="{8EC1B0C2-02E8-4EBF-A5CC-EDF8ACA0F1A8}"/>
          </ac:spMkLst>
        </pc:spChg>
        <pc:spChg chg="add mod">
          <ac:chgData name="Bryan Landry" userId="d6461f19-b7f4-4956-ae27-a162923106e7" providerId="ADAL" clId="{15A96BE0-F76D-4DB3-8CC3-E39934AF79DB}" dt="2023-04-17T21:35:40.341" v="7689" actId="207"/>
          <ac:spMkLst>
            <pc:docMk/>
            <pc:sldMk cId="3610718224" sldId="334"/>
            <ac:spMk id="307" creationId="{A724EB28-3414-4D1D-B0A3-EAA835B192EF}"/>
          </ac:spMkLst>
        </pc:spChg>
        <pc:spChg chg="add mod">
          <ac:chgData name="Bryan Landry" userId="d6461f19-b7f4-4956-ae27-a162923106e7" providerId="ADAL" clId="{15A96BE0-F76D-4DB3-8CC3-E39934AF79DB}" dt="2023-04-17T21:35:44.010" v="7690" actId="207"/>
          <ac:spMkLst>
            <pc:docMk/>
            <pc:sldMk cId="3610718224" sldId="334"/>
            <ac:spMk id="309" creationId="{BDBAF42E-BF6E-42AB-AD3A-0E18A3EB5482}"/>
          </ac:spMkLst>
        </pc:spChg>
        <pc:spChg chg="mod">
          <ac:chgData name="Bryan Landry" userId="d6461f19-b7f4-4956-ae27-a162923106e7" providerId="ADAL" clId="{15A96BE0-F76D-4DB3-8CC3-E39934AF79DB}" dt="2023-04-17T21:35:47.160" v="7691" actId="207"/>
          <ac:spMkLst>
            <pc:docMk/>
            <pc:sldMk cId="3610718224" sldId="334"/>
            <ac:spMk id="325" creationId="{F6D5DEBE-E5F7-48B3-A13C-2E570F43F0A4}"/>
          </ac:spMkLst>
        </pc:spChg>
        <pc:spChg chg="mod">
          <ac:chgData name="Bryan Landry" userId="d6461f19-b7f4-4956-ae27-a162923106e7" providerId="ADAL" clId="{15A96BE0-F76D-4DB3-8CC3-E39934AF79DB}" dt="2023-04-17T21:35:09.407" v="7686" actId="1076"/>
          <ac:spMkLst>
            <pc:docMk/>
            <pc:sldMk cId="3610718224" sldId="334"/>
            <ac:spMk id="331" creationId="{73A85654-62D4-4750-B8EC-A906A178136D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337" creationId="{1646291F-6FEA-4B7D-ABF0-C614EC02E73C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339" creationId="{7E1DD7A6-7C6D-4697-B7E7-C5270AADA4DE}"/>
          </ac:spMkLst>
        </pc:spChg>
        <pc:spChg chg="del">
          <ac:chgData name="Bryan Landry" userId="d6461f19-b7f4-4956-ae27-a162923106e7" providerId="ADAL" clId="{15A96BE0-F76D-4DB3-8CC3-E39934AF79DB}" dt="2023-04-17T20:53:45.963" v="6293" actId="478"/>
          <ac:spMkLst>
            <pc:docMk/>
            <pc:sldMk cId="3610718224" sldId="334"/>
            <ac:spMk id="348" creationId="{B3F24B4F-A728-439D-911E-2DA9B20E3099}"/>
          </ac:spMkLst>
        </pc:spChg>
        <pc:spChg chg="mod">
          <ac:chgData name="Bryan Landry" userId="d6461f19-b7f4-4956-ae27-a162923106e7" providerId="ADAL" clId="{15A96BE0-F76D-4DB3-8CC3-E39934AF79DB}" dt="2023-04-17T21:40:44.053" v="7884" actId="207"/>
          <ac:spMkLst>
            <pc:docMk/>
            <pc:sldMk cId="3610718224" sldId="334"/>
            <ac:spMk id="351" creationId="{D4E19D58-A0F9-42AC-801B-66049530FAA1}"/>
          </ac:spMkLst>
        </pc:spChg>
        <pc:spChg chg="mod">
          <ac:chgData name="Bryan Landry" userId="d6461f19-b7f4-4956-ae27-a162923106e7" providerId="ADAL" clId="{15A96BE0-F76D-4DB3-8CC3-E39934AF79DB}" dt="2023-04-17T21:39:58.425" v="7829" actId="1076"/>
          <ac:spMkLst>
            <pc:docMk/>
            <pc:sldMk cId="3610718224" sldId="334"/>
            <ac:spMk id="352" creationId="{71D2A933-B045-46B3-B695-1DFE8F23B757}"/>
          </ac:spMkLst>
        </pc:spChg>
        <pc:spChg chg="mod">
          <ac:chgData name="Bryan Landry" userId="d6461f19-b7f4-4956-ae27-a162923106e7" providerId="ADAL" clId="{15A96BE0-F76D-4DB3-8CC3-E39934AF79DB}" dt="2023-04-17T21:40:33.223" v="7883" actId="208"/>
          <ac:spMkLst>
            <pc:docMk/>
            <pc:sldMk cId="3610718224" sldId="334"/>
            <ac:spMk id="353" creationId="{F955B230-E2DA-4347-B6C9-E285000DA3E9}"/>
          </ac:spMkLst>
        </pc:spChg>
        <pc:spChg chg="mod">
          <ac:chgData name="Bryan Landry" userId="d6461f19-b7f4-4956-ae27-a162923106e7" providerId="ADAL" clId="{15A96BE0-F76D-4DB3-8CC3-E39934AF79DB}" dt="2023-04-17T21:43:52.503" v="8028" actId="20577"/>
          <ac:spMkLst>
            <pc:docMk/>
            <pc:sldMk cId="3610718224" sldId="334"/>
            <ac:spMk id="354" creationId="{D514D0C3-4EE7-4B8F-A77B-CA2C2B17AEA3}"/>
          </ac:spMkLst>
        </pc:spChg>
        <pc:spChg chg="del">
          <ac:chgData name="Bryan Landry" userId="d6461f19-b7f4-4956-ae27-a162923106e7" providerId="ADAL" clId="{15A96BE0-F76D-4DB3-8CC3-E39934AF79DB}" dt="2023-04-17T20:56:15.121" v="6302" actId="478"/>
          <ac:spMkLst>
            <pc:docMk/>
            <pc:sldMk cId="3610718224" sldId="334"/>
            <ac:spMk id="380" creationId="{D084E393-3613-47F7-869A-B82E08134AE4}"/>
          </ac:spMkLst>
        </pc:spChg>
        <pc:spChg chg="del">
          <ac:chgData name="Bryan Landry" userId="d6461f19-b7f4-4956-ae27-a162923106e7" providerId="ADAL" clId="{15A96BE0-F76D-4DB3-8CC3-E39934AF79DB}" dt="2023-04-17T20:56:15.952" v="6303" actId="478"/>
          <ac:spMkLst>
            <pc:docMk/>
            <pc:sldMk cId="3610718224" sldId="334"/>
            <ac:spMk id="386" creationId="{18B32E3D-336B-45A7-BABC-C4ECFC037935}"/>
          </ac:spMkLst>
        </pc:spChg>
        <pc:spChg chg="del">
          <ac:chgData name="Bryan Landry" userId="d6461f19-b7f4-4956-ae27-a162923106e7" providerId="ADAL" clId="{15A96BE0-F76D-4DB3-8CC3-E39934AF79DB}" dt="2023-04-17T20:56:18.911" v="6304" actId="478"/>
          <ac:spMkLst>
            <pc:docMk/>
            <pc:sldMk cId="3610718224" sldId="334"/>
            <ac:spMk id="387" creationId="{564B2511-A454-4D65-A770-A077B3ECF521}"/>
          </ac:spMkLst>
        </pc:spChg>
        <pc:spChg chg="del">
          <ac:chgData name="Bryan Landry" userId="d6461f19-b7f4-4956-ae27-a162923106e7" providerId="ADAL" clId="{15A96BE0-F76D-4DB3-8CC3-E39934AF79DB}" dt="2023-04-17T20:56:13.968" v="6301" actId="478"/>
          <ac:spMkLst>
            <pc:docMk/>
            <pc:sldMk cId="3610718224" sldId="334"/>
            <ac:spMk id="390" creationId="{47A71026-D4DD-434D-897B-3F8416CB4493}"/>
          </ac:spMkLst>
        </pc:spChg>
        <pc:spChg chg="del">
          <ac:chgData name="Bryan Landry" userId="d6461f19-b7f4-4956-ae27-a162923106e7" providerId="ADAL" clId="{15A96BE0-F76D-4DB3-8CC3-E39934AF79DB}" dt="2023-04-17T20:56:12.656" v="6300" actId="478"/>
          <ac:spMkLst>
            <pc:docMk/>
            <pc:sldMk cId="3610718224" sldId="334"/>
            <ac:spMk id="391" creationId="{00A9E7AE-EF16-477A-8829-72C301269BF6}"/>
          </ac:spMkLst>
        </pc:spChg>
        <pc:spChg chg="del">
          <ac:chgData name="Bryan Landry" userId="d6461f19-b7f4-4956-ae27-a162923106e7" providerId="ADAL" clId="{15A96BE0-F76D-4DB3-8CC3-E39934AF79DB}" dt="2023-04-17T21:05:46.346" v="6623" actId="478"/>
          <ac:spMkLst>
            <pc:docMk/>
            <pc:sldMk cId="3610718224" sldId="334"/>
            <ac:spMk id="456" creationId="{CE0CAC84-303F-4B1A-BF23-321DCBD2B1AF}"/>
          </ac:spMkLst>
        </pc:spChg>
        <pc:spChg chg="del mod">
          <ac:chgData name="Bryan Landry" userId="d6461f19-b7f4-4956-ae27-a162923106e7" providerId="ADAL" clId="{15A96BE0-F76D-4DB3-8CC3-E39934AF79DB}" dt="2023-04-17T21:05:47.554" v="6624" actId="478"/>
          <ac:spMkLst>
            <pc:docMk/>
            <pc:sldMk cId="3610718224" sldId="334"/>
            <ac:spMk id="457" creationId="{28DAA8CA-BDCC-49A1-91E6-44C662796F3B}"/>
          </ac:spMkLst>
        </pc:spChg>
        <pc:spChg chg="del">
          <ac:chgData name="Bryan Landry" userId="d6461f19-b7f4-4956-ae27-a162923106e7" providerId="ADAL" clId="{15A96BE0-F76D-4DB3-8CC3-E39934AF79DB}" dt="2023-04-17T21:05:48.987" v="6625" actId="478"/>
          <ac:spMkLst>
            <pc:docMk/>
            <pc:sldMk cId="3610718224" sldId="334"/>
            <ac:spMk id="458" creationId="{8DA93FA3-B087-47E1-80FC-BC3CE98AF19A}"/>
          </ac:spMkLst>
        </pc:spChg>
        <pc:spChg chg="del">
          <ac:chgData name="Bryan Landry" userId="d6461f19-b7f4-4956-ae27-a162923106e7" providerId="ADAL" clId="{15A96BE0-F76D-4DB3-8CC3-E39934AF79DB}" dt="2023-04-17T21:05:51.155" v="6626" actId="478"/>
          <ac:spMkLst>
            <pc:docMk/>
            <pc:sldMk cId="3610718224" sldId="334"/>
            <ac:spMk id="463" creationId="{1A03FAD5-78AD-470B-9712-10A7F40713B6}"/>
          </ac:spMkLst>
        </pc:spChg>
        <pc:grpChg chg="mod">
          <ac:chgData name="Bryan Landry" userId="d6461f19-b7f4-4956-ae27-a162923106e7" providerId="ADAL" clId="{15A96BE0-F76D-4DB3-8CC3-E39934AF79DB}" dt="2023-04-17T21:54:46.232" v="8121" actId="1076"/>
          <ac:grpSpMkLst>
            <pc:docMk/>
            <pc:sldMk cId="3610718224" sldId="334"/>
            <ac:grpSpMk id="129" creationId="{2FD623E4-0FD0-471C-8136-4B4FB410F268}"/>
          </ac:grpSpMkLst>
        </pc:grpChg>
        <pc:picChg chg="add del mod">
          <ac:chgData name="Bryan Landry" userId="d6461f19-b7f4-4956-ae27-a162923106e7" providerId="ADAL" clId="{15A96BE0-F76D-4DB3-8CC3-E39934AF79DB}" dt="2023-04-17T21:52:19.838" v="8036" actId="478"/>
          <ac:picMkLst>
            <pc:docMk/>
            <pc:sldMk cId="3610718224" sldId="334"/>
            <ac:picMk id="3" creationId="{0B6524CE-794B-491B-8A76-EB1BDD4AEDAE}"/>
          </ac:picMkLst>
        </pc:picChg>
        <pc:picChg chg="add del mod">
          <ac:chgData name="Bryan Landry" userId="d6461f19-b7f4-4956-ae27-a162923106e7" providerId="ADAL" clId="{15A96BE0-F76D-4DB3-8CC3-E39934AF79DB}" dt="2023-04-17T21:52:21.719" v="8037" actId="478"/>
          <ac:picMkLst>
            <pc:docMk/>
            <pc:sldMk cId="3610718224" sldId="334"/>
            <ac:picMk id="16" creationId="{09DA8DE0-B85A-4D35-92AB-C7C252FCEA46}"/>
          </ac:picMkLst>
        </pc:picChg>
        <pc:cxnChg chg="add mod">
          <ac:chgData name="Bryan Landry" userId="d6461f19-b7f4-4956-ae27-a162923106e7" providerId="ADAL" clId="{15A96BE0-F76D-4DB3-8CC3-E39934AF79DB}" dt="2023-04-17T21:33:56.625" v="7640" actId="1076"/>
          <ac:cxnSpMkLst>
            <pc:docMk/>
            <pc:sldMk cId="3610718224" sldId="334"/>
            <ac:cxnSpMk id="26" creationId="{EE37BD52-6D64-4044-98D7-B9C47F7B4725}"/>
          </ac:cxnSpMkLst>
        </pc:cxnChg>
        <pc:cxnChg chg="mod">
          <ac:chgData name="Bryan Landry" userId="d6461f19-b7f4-4956-ae27-a162923106e7" providerId="ADAL" clId="{15A96BE0-F76D-4DB3-8CC3-E39934AF79DB}" dt="2023-04-17T21:39:18.967" v="7798" actId="14100"/>
          <ac:cxnSpMkLst>
            <pc:docMk/>
            <pc:sldMk cId="3610718224" sldId="334"/>
            <ac:cxnSpMk id="38" creationId="{ACFE9C40-3778-435D-90A9-983C10715A39}"/>
          </ac:cxnSpMkLst>
        </pc:cxnChg>
        <pc:cxnChg chg="mod">
          <ac:chgData name="Bryan Landry" userId="d6461f19-b7f4-4956-ae27-a162923106e7" providerId="ADAL" clId="{15A96BE0-F76D-4DB3-8CC3-E39934AF79DB}" dt="2023-04-17T21:39:24.615" v="7799" actId="14100"/>
          <ac:cxnSpMkLst>
            <pc:docMk/>
            <pc:sldMk cId="3610718224" sldId="334"/>
            <ac:cxnSpMk id="40" creationId="{675E31E4-2EA7-475C-862F-A73BB424DB42}"/>
          </ac:cxnSpMkLst>
        </pc:cxnChg>
        <pc:cxnChg chg="del mod">
          <ac:chgData name="Bryan Landry" userId="d6461f19-b7f4-4956-ae27-a162923106e7" providerId="ADAL" clId="{15A96BE0-F76D-4DB3-8CC3-E39934AF79DB}" dt="2023-04-17T21:07:19.394" v="6647" actId="478"/>
          <ac:cxnSpMkLst>
            <pc:docMk/>
            <pc:sldMk cId="3610718224" sldId="334"/>
            <ac:cxnSpMk id="52" creationId="{4E8C6A7D-225D-4F63-806F-8532B5B2F90A}"/>
          </ac:cxnSpMkLst>
        </pc:cxnChg>
        <pc:cxnChg chg="mod">
          <ac:chgData name="Bryan Landry" userId="d6461f19-b7f4-4956-ae27-a162923106e7" providerId="ADAL" clId="{15A96BE0-F76D-4DB3-8CC3-E39934AF79DB}" dt="2023-04-17T21:32:01.740" v="7546" actId="14100"/>
          <ac:cxnSpMkLst>
            <pc:docMk/>
            <pc:sldMk cId="3610718224" sldId="334"/>
            <ac:cxnSpMk id="54" creationId="{2124B323-81AC-4620-BDBE-FEA4A1F8B51E}"/>
          </ac:cxnSpMkLst>
        </pc:cxnChg>
        <pc:cxnChg chg="add mod">
          <ac:chgData name="Bryan Landry" userId="d6461f19-b7f4-4956-ae27-a162923106e7" providerId="ADAL" clId="{15A96BE0-F76D-4DB3-8CC3-E39934AF79DB}" dt="2023-04-17T21:39:11.410" v="7795" actId="1037"/>
          <ac:cxnSpMkLst>
            <pc:docMk/>
            <pc:sldMk cId="3610718224" sldId="334"/>
            <ac:cxnSpMk id="60" creationId="{AF5707C1-EC61-4A88-A993-426AF1A559B2}"/>
          </ac:cxnSpMkLst>
        </pc:cxnChg>
        <pc:cxnChg chg="mod ord">
          <ac:chgData name="Bryan Landry" userId="d6461f19-b7f4-4956-ae27-a162923106e7" providerId="ADAL" clId="{15A96BE0-F76D-4DB3-8CC3-E39934AF79DB}" dt="2023-04-17T21:34:27.198" v="7656" actId="1037"/>
          <ac:cxnSpMkLst>
            <pc:docMk/>
            <pc:sldMk cId="3610718224" sldId="334"/>
            <ac:cxnSpMk id="64" creationId="{90F3B2B0-F7A7-4C43-8228-BA2E61110D91}"/>
          </ac:cxnSpMkLst>
        </pc:cxnChg>
        <pc:cxnChg chg="add del mod">
          <ac:chgData name="Bryan Landry" userId="d6461f19-b7f4-4956-ae27-a162923106e7" providerId="ADAL" clId="{15A96BE0-F76D-4DB3-8CC3-E39934AF79DB}" dt="2023-04-17T21:05:07.809" v="6616" actId="478"/>
          <ac:cxnSpMkLst>
            <pc:docMk/>
            <pc:sldMk cId="3610718224" sldId="334"/>
            <ac:cxnSpMk id="66" creationId="{A03F14DE-7C2F-40FF-AF89-CB1E37C72FD9}"/>
          </ac:cxnSpMkLst>
        </pc:cxnChg>
        <pc:cxnChg chg="mod">
          <ac:chgData name="Bryan Landry" userId="d6461f19-b7f4-4956-ae27-a162923106e7" providerId="ADAL" clId="{15A96BE0-F76D-4DB3-8CC3-E39934AF79DB}" dt="2023-04-17T21:31:58.072" v="7545" actId="14100"/>
          <ac:cxnSpMkLst>
            <pc:docMk/>
            <pc:sldMk cId="3610718224" sldId="334"/>
            <ac:cxnSpMk id="67" creationId="{27573452-DFAF-498C-A3D4-A1948260EF22}"/>
          </ac:cxnSpMkLst>
        </pc:cxnChg>
        <pc:cxnChg chg="del mod">
          <ac:chgData name="Bryan Landry" userId="d6461f19-b7f4-4956-ae27-a162923106e7" providerId="ADAL" clId="{15A96BE0-F76D-4DB3-8CC3-E39934AF79DB}" dt="2023-04-17T21:07:21.386" v="6648" actId="478"/>
          <ac:cxnSpMkLst>
            <pc:docMk/>
            <pc:sldMk cId="3610718224" sldId="334"/>
            <ac:cxnSpMk id="68" creationId="{5AA28C0B-2150-4047-926E-901F0E93D4B6}"/>
          </ac:cxnSpMkLst>
        </pc:cxnChg>
        <pc:cxnChg chg="add mod">
          <ac:chgData name="Bryan Landry" userId="d6461f19-b7f4-4956-ae27-a162923106e7" providerId="ADAL" clId="{15A96BE0-F76D-4DB3-8CC3-E39934AF79DB}" dt="2023-04-17T21:44:09.153" v="8031" actId="14100"/>
          <ac:cxnSpMkLst>
            <pc:docMk/>
            <pc:sldMk cId="3610718224" sldId="334"/>
            <ac:cxnSpMk id="70" creationId="{30A96225-8753-4334-BCBD-DAC07B815021}"/>
          </ac:cxnSpMkLst>
        </pc:cxnChg>
        <pc:cxnChg chg="del mod">
          <ac:chgData name="Bryan Landry" userId="d6461f19-b7f4-4956-ae27-a162923106e7" providerId="ADAL" clId="{15A96BE0-F76D-4DB3-8CC3-E39934AF79DB}" dt="2023-04-17T20:57:49.371" v="6330" actId="478"/>
          <ac:cxnSpMkLst>
            <pc:docMk/>
            <pc:sldMk cId="3610718224" sldId="334"/>
            <ac:cxnSpMk id="74" creationId="{B78EE079-3D64-4846-B84D-5F301597CF3F}"/>
          </ac:cxnSpMkLst>
        </pc:cxnChg>
        <pc:cxnChg chg="add del mod">
          <ac:chgData name="Bryan Landry" userId="d6461f19-b7f4-4956-ae27-a162923106e7" providerId="ADAL" clId="{15A96BE0-F76D-4DB3-8CC3-E39934AF79DB}" dt="2023-04-17T21:08:16.144" v="6667" actId="478"/>
          <ac:cxnSpMkLst>
            <pc:docMk/>
            <pc:sldMk cId="3610718224" sldId="334"/>
            <ac:cxnSpMk id="90" creationId="{871E83C2-B713-4B09-BAF9-B88467755CE9}"/>
          </ac:cxnSpMkLst>
        </pc:cxnChg>
        <pc:cxnChg chg="mod">
          <ac:chgData name="Bryan Landry" userId="d6461f19-b7f4-4956-ae27-a162923106e7" providerId="ADAL" clId="{15A96BE0-F76D-4DB3-8CC3-E39934AF79DB}" dt="2023-04-17T21:34:15.702" v="7652" actId="1036"/>
          <ac:cxnSpMkLst>
            <pc:docMk/>
            <pc:sldMk cId="3610718224" sldId="334"/>
            <ac:cxnSpMk id="91" creationId="{F2B1F8F2-53EC-427C-8422-8C32DEB68451}"/>
          </ac:cxnSpMkLst>
        </pc:cxnChg>
        <pc:cxnChg chg="add del mod">
          <ac:chgData name="Bryan Landry" userId="d6461f19-b7f4-4956-ae27-a162923106e7" providerId="ADAL" clId="{15A96BE0-F76D-4DB3-8CC3-E39934AF79DB}" dt="2023-04-17T21:08:17.457" v="6668" actId="478"/>
          <ac:cxnSpMkLst>
            <pc:docMk/>
            <pc:sldMk cId="3610718224" sldId="334"/>
            <ac:cxnSpMk id="93" creationId="{7A105A65-A33E-40B1-926B-BBCCA01A7751}"/>
          </ac:cxnSpMkLst>
        </pc:cxnChg>
        <pc:cxnChg chg="add mod">
          <ac:chgData name="Bryan Landry" userId="d6461f19-b7f4-4956-ae27-a162923106e7" providerId="ADAL" clId="{15A96BE0-F76D-4DB3-8CC3-E39934AF79DB}" dt="2023-04-17T21:23:59.229" v="7331" actId="208"/>
          <ac:cxnSpMkLst>
            <pc:docMk/>
            <pc:sldMk cId="3610718224" sldId="334"/>
            <ac:cxnSpMk id="109" creationId="{26014D5F-E3D0-4211-812F-04103CCADA2E}"/>
          </ac:cxnSpMkLst>
        </pc:cxnChg>
        <pc:cxnChg chg="mod">
          <ac:chgData name="Bryan Landry" userId="d6461f19-b7f4-4956-ae27-a162923106e7" providerId="ADAL" clId="{15A96BE0-F76D-4DB3-8CC3-E39934AF79DB}" dt="2023-04-17T21:31:32.717" v="7538" actId="1036"/>
          <ac:cxnSpMkLst>
            <pc:docMk/>
            <pc:sldMk cId="3610718224" sldId="334"/>
            <ac:cxnSpMk id="110" creationId="{13F2FFB3-D5A4-4884-A88F-4D431A6C982B}"/>
          </ac:cxnSpMkLst>
        </pc:cxnChg>
        <pc:cxnChg chg="mod">
          <ac:chgData name="Bryan Landry" userId="d6461f19-b7f4-4956-ae27-a162923106e7" providerId="ADAL" clId="{15A96BE0-F76D-4DB3-8CC3-E39934AF79DB}" dt="2023-04-17T21:31:49.662" v="7544" actId="1036"/>
          <ac:cxnSpMkLst>
            <pc:docMk/>
            <pc:sldMk cId="3610718224" sldId="334"/>
            <ac:cxnSpMk id="112" creationId="{3B8C0FA5-A536-4A95-A0EC-FCE0417791CA}"/>
          </ac:cxnSpMkLst>
        </pc:cxnChg>
        <pc:cxnChg chg="add del mod">
          <ac:chgData name="Bryan Landry" userId="d6461f19-b7f4-4956-ae27-a162923106e7" providerId="ADAL" clId="{15A96BE0-F76D-4DB3-8CC3-E39934AF79DB}" dt="2023-04-17T21:15:30.835" v="7053" actId="478"/>
          <ac:cxnSpMkLst>
            <pc:docMk/>
            <pc:sldMk cId="3610718224" sldId="334"/>
            <ac:cxnSpMk id="117" creationId="{02DD6743-C875-4E9A-993B-C027CB1FBE53}"/>
          </ac:cxnSpMkLst>
        </pc:cxnChg>
        <pc:cxnChg chg="add del mod">
          <ac:chgData name="Bryan Landry" userId="d6461f19-b7f4-4956-ae27-a162923106e7" providerId="ADAL" clId="{15A96BE0-F76D-4DB3-8CC3-E39934AF79DB}" dt="2023-04-17T21:16:14.643" v="7062" actId="478"/>
          <ac:cxnSpMkLst>
            <pc:docMk/>
            <pc:sldMk cId="3610718224" sldId="334"/>
            <ac:cxnSpMk id="125" creationId="{8615D212-B402-44F2-87A0-BCBD27BCA547}"/>
          </ac:cxnSpMkLst>
        </pc:cxnChg>
        <pc:cxnChg chg="del mod">
          <ac:chgData name="Bryan Landry" userId="d6461f19-b7f4-4956-ae27-a162923106e7" providerId="ADAL" clId="{15A96BE0-F76D-4DB3-8CC3-E39934AF79DB}" dt="2023-04-17T21:15:00.449" v="7047" actId="478"/>
          <ac:cxnSpMkLst>
            <pc:docMk/>
            <pc:sldMk cId="3610718224" sldId="334"/>
            <ac:cxnSpMk id="131" creationId="{043A026E-3801-495E-97FB-34E74C3C3986}"/>
          </ac:cxnSpMkLst>
        </pc:cxnChg>
        <pc:cxnChg chg="del mod">
          <ac:chgData name="Bryan Landry" userId="d6461f19-b7f4-4956-ae27-a162923106e7" providerId="ADAL" clId="{15A96BE0-F76D-4DB3-8CC3-E39934AF79DB}" dt="2023-04-17T20:56:44.168" v="6308" actId="478"/>
          <ac:cxnSpMkLst>
            <pc:docMk/>
            <pc:sldMk cId="3610718224" sldId="334"/>
            <ac:cxnSpMk id="133" creationId="{98DC4785-2BCB-4655-AFB6-C540E3BB3FE4}"/>
          </ac:cxnSpMkLst>
        </pc:cxnChg>
        <pc:cxnChg chg="del mod">
          <ac:chgData name="Bryan Landry" userId="d6461f19-b7f4-4956-ae27-a162923106e7" providerId="ADAL" clId="{15A96BE0-F76D-4DB3-8CC3-E39934AF79DB}" dt="2023-04-17T20:56:42.905" v="6307" actId="478"/>
          <ac:cxnSpMkLst>
            <pc:docMk/>
            <pc:sldMk cId="3610718224" sldId="334"/>
            <ac:cxnSpMk id="143" creationId="{4EC838D5-10B1-4821-AD0F-32A4F49C7265}"/>
          </ac:cxnSpMkLst>
        </pc:cxnChg>
        <pc:cxnChg chg="add del mod">
          <ac:chgData name="Bryan Landry" userId="d6461f19-b7f4-4956-ae27-a162923106e7" providerId="ADAL" clId="{15A96BE0-F76D-4DB3-8CC3-E39934AF79DB}" dt="2023-04-17T21:25:13.619" v="7388" actId="478"/>
          <ac:cxnSpMkLst>
            <pc:docMk/>
            <pc:sldMk cId="3610718224" sldId="334"/>
            <ac:cxnSpMk id="170" creationId="{7F59ED38-C1FD-411C-AEE8-1429AE93EE30}"/>
          </ac:cxnSpMkLst>
        </pc:cxnChg>
        <pc:cxnChg chg="mod">
          <ac:chgData name="Bryan Landry" userId="d6461f19-b7f4-4956-ae27-a162923106e7" providerId="ADAL" clId="{15A96BE0-F76D-4DB3-8CC3-E39934AF79DB}" dt="2023-04-17T21:26:15.709" v="7398" actId="208"/>
          <ac:cxnSpMkLst>
            <pc:docMk/>
            <pc:sldMk cId="3610718224" sldId="334"/>
            <ac:cxnSpMk id="172" creationId="{139C61C7-2005-49F4-A51F-5C4829F3C820}"/>
          </ac:cxnSpMkLst>
        </pc:cxnChg>
        <pc:cxnChg chg="add mod">
          <ac:chgData name="Bryan Landry" userId="d6461f19-b7f4-4956-ae27-a162923106e7" providerId="ADAL" clId="{15A96BE0-F76D-4DB3-8CC3-E39934AF79DB}" dt="2023-04-17T21:27:40.220" v="7411" actId="14100"/>
          <ac:cxnSpMkLst>
            <pc:docMk/>
            <pc:sldMk cId="3610718224" sldId="334"/>
            <ac:cxnSpMk id="173" creationId="{B3258DCC-BFEB-4CDD-824A-A519D6C81D64}"/>
          </ac:cxnSpMkLst>
        </pc:cxnChg>
        <pc:cxnChg chg="add mod">
          <ac:chgData name="Bryan Landry" userId="d6461f19-b7f4-4956-ae27-a162923106e7" providerId="ADAL" clId="{15A96BE0-F76D-4DB3-8CC3-E39934AF79DB}" dt="2023-04-17T21:27:26.389" v="7409" actId="1035"/>
          <ac:cxnSpMkLst>
            <pc:docMk/>
            <pc:sldMk cId="3610718224" sldId="334"/>
            <ac:cxnSpMk id="176" creationId="{B67EFE36-02B7-47A7-B944-A18C6B151EAF}"/>
          </ac:cxnSpMkLst>
        </pc:cxnChg>
        <pc:cxnChg chg="add mod">
          <ac:chgData name="Bryan Landry" userId="d6461f19-b7f4-4956-ae27-a162923106e7" providerId="ADAL" clId="{15A96BE0-F76D-4DB3-8CC3-E39934AF79DB}" dt="2023-04-17T21:26:46.420" v="7401" actId="14100"/>
          <ac:cxnSpMkLst>
            <pc:docMk/>
            <pc:sldMk cId="3610718224" sldId="334"/>
            <ac:cxnSpMk id="202" creationId="{62225F19-DBB6-4BB9-A25A-EE32E684E8DE}"/>
          </ac:cxnSpMkLst>
        </pc:cxnChg>
        <pc:cxnChg chg="add del mod">
          <ac:chgData name="Bryan Landry" userId="d6461f19-b7f4-4956-ae27-a162923106e7" providerId="ADAL" clId="{15A96BE0-F76D-4DB3-8CC3-E39934AF79DB}" dt="2023-04-17T21:18:47.130" v="7165" actId="478"/>
          <ac:cxnSpMkLst>
            <pc:docMk/>
            <pc:sldMk cId="3610718224" sldId="334"/>
            <ac:cxnSpMk id="206" creationId="{67E8BD18-8FF8-45B0-92DD-00F50B341D65}"/>
          </ac:cxnSpMkLst>
        </pc:cxnChg>
        <pc:cxnChg chg="add mod">
          <ac:chgData name="Bryan Landry" userId="d6461f19-b7f4-4956-ae27-a162923106e7" providerId="ADAL" clId="{15A96BE0-F76D-4DB3-8CC3-E39934AF79DB}" dt="2023-04-17T21:26:53.729" v="7403" actId="14100"/>
          <ac:cxnSpMkLst>
            <pc:docMk/>
            <pc:sldMk cId="3610718224" sldId="334"/>
            <ac:cxnSpMk id="208" creationId="{1E4F9BAC-F6DD-4E50-8002-6F17762251E7}"/>
          </ac:cxnSpMkLst>
        </pc:cxnChg>
        <pc:cxnChg chg="del mod">
          <ac:chgData name="Bryan Landry" userId="d6461f19-b7f4-4956-ae27-a162923106e7" providerId="ADAL" clId="{15A96BE0-F76D-4DB3-8CC3-E39934AF79DB}" dt="2023-04-17T20:53:51.224" v="6297" actId="478"/>
          <ac:cxnSpMkLst>
            <pc:docMk/>
            <pc:sldMk cId="3610718224" sldId="334"/>
            <ac:cxnSpMk id="222" creationId="{12987307-47A3-4DBF-BC78-80F22BB5935C}"/>
          </ac:cxnSpMkLst>
        </pc:cxnChg>
        <pc:cxnChg chg="add del">
          <ac:chgData name="Bryan Landry" userId="d6461f19-b7f4-4956-ae27-a162923106e7" providerId="ADAL" clId="{15A96BE0-F76D-4DB3-8CC3-E39934AF79DB}" dt="2023-04-17T21:25:02.310" v="7384" actId="478"/>
          <ac:cxnSpMkLst>
            <pc:docMk/>
            <pc:sldMk cId="3610718224" sldId="334"/>
            <ac:cxnSpMk id="239" creationId="{C61ED990-64FD-4A99-8142-22BD016F1C1C}"/>
          </ac:cxnSpMkLst>
        </pc:cxnChg>
        <pc:cxnChg chg="add mod">
          <ac:chgData name="Bryan Landry" userId="d6461f19-b7f4-4956-ae27-a162923106e7" providerId="ADAL" clId="{15A96BE0-F76D-4DB3-8CC3-E39934AF79DB}" dt="2023-04-17T21:37:53.406" v="7713" actId="14100"/>
          <ac:cxnSpMkLst>
            <pc:docMk/>
            <pc:sldMk cId="3610718224" sldId="334"/>
            <ac:cxnSpMk id="245" creationId="{20D141D7-B357-443A-A8DE-B84E6301BBD8}"/>
          </ac:cxnSpMkLst>
        </pc:cxnChg>
        <pc:cxnChg chg="add mod">
          <ac:chgData name="Bryan Landry" userId="d6461f19-b7f4-4956-ae27-a162923106e7" providerId="ADAL" clId="{15A96BE0-F76D-4DB3-8CC3-E39934AF79DB}" dt="2023-04-17T21:26:12.134" v="7397" actId="208"/>
          <ac:cxnSpMkLst>
            <pc:docMk/>
            <pc:sldMk cId="3610718224" sldId="334"/>
            <ac:cxnSpMk id="249" creationId="{F8C8BC6D-7637-4299-9237-5E8EC81CA97D}"/>
          </ac:cxnSpMkLst>
        </pc:cxnChg>
        <pc:cxnChg chg="add del mod">
          <ac:chgData name="Bryan Landry" userId="d6461f19-b7f4-4956-ae27-a162923106e7" providerId="ADAL" clId="{15A96BE0-F76D-4DB3-8CC3-E39934AF79DB}" dt="2023-04-17T21:21:57.468" v="7262" actId="478"/>
          <ac:cxnSpMkLst>
            <pc:docMk/>
            <pc:sldMk cId="3610718224" sldId="334"/>
            <ac:cxnSpMk id="250" creationId="{3E003F18-6177-467B-BEF7-3E6F438C1F58}"/>
          </ac:cxnSpMkLst>
        </pc:cxnChg>
        <pc:cxnChg chg="del mod">
          <ac:chgData name="Bryan Landry" userId="d6461f19-b7f4-4956-ae27-a162923106e7" providerId="ADAL" clId="{15A96BE0-F76D-4DB3-8CC3-E39934AF79DB}" dt="2023-04-17T21:09:11.385" v="6727" actId="478"/>
          <ac:cxnSpMkLst>
            <pc:docMk/>
            <pc:sldMk cId="3610718224" sldId="334"/>
            <ac:cxnSpMk id="251" creationId="{A46B2F0B-58FF-433D-901A-51824C943A07}"/>
          </ac:cxnSpMkLst>
        </pc:cxnChg>
        <pc:cxnChg chg="add mod">
          <ac:chgData name="Bryan Landry" userId="d6461f19-b7f4-4956-ae27-a162923106e7" providerId="ADAL" clId="{15A96BE0-F76D-4DB3-8CC3-E39934AF79DB}" dt="2023-04-17T21:23:50.237" v="7330" actId="692"/>
          <ac:cxnSpMkLst>
            <pc:docMk/>
            <pc:sldMk cId="3610718224" sldId="334"/>
            <ac:cxnSpMk id="255" creationId="{6933B547-7876-41C8-AA70-B23E9FEFC9B7}"/>
          </ac:cxnSpMkLst>
        </pc:cxnChg>
        <pc:cxnChg chg="add mod">
          <ac:chgData name="Bryan Landry" userId="d6461f19-b7f4-4956-ae27-a162923106e7" providerId="ADAL" clId="{15A96BE0-F76D-4DB3-8CC3-E39934AF79DB}" dt="2023-04-17T21:36:39.012" v="7700" actId="14100"/>
          <ac:cxnSpMkLst>
            <pc:docMk/>
            <pc:sldMk cId="3610718224" sldId="334"/>
            <ac:cxnSpMk id="302" creationId="{6BB8B917-C08C-4A6B-80E5-25F96F6EC063}"/>
          </ac:cxnSpMkLst>
        </pc:cxnChg>
        <pc:cxnChg chg="del mod">
          <ac:chgData name="Bryan Landry" userId="d6461f19-b7f4-4956-ae27-a162923106e7" providerId="ADAL" clId="{15A96BE0-F76D-4DB3-8CC3-E39934AF79DB}" dt="2023-04-17T21:02:34.065" v="6560" actId="478"/>
          <ac:cxnSpMkLst>
            <pc:docMk/>
            <pc:sldMk cId="3610718224" sldId="334"/>
            <ac:cxnSpMk id="306" creationId="{6B1B0B4B-A762-494F-9ADC-C5AD52ED3C11}"/>
          </ac:cxnSpMkLst>
        </pc:cxnChg>
        <pc:cxnChg chg="mod">
          <ac:chgData name="Bryan Landry" userId="d6461f19-b7f4-4956-ae27-a162923106e7" providerId="ADAL" clId="{15A96BE0-F76D-4DB3-8CC3-E39934AF79DB}" dt="2023-04-17T21:28:16.344" v="7412" actId="14100"/>
          <ac:cxnSpMkLst>
            <pc:docMk/>
            <pc:sldMk cId="3610718224" sldId="334"/>
            <ac:cxnSpMk id="308" creationId="{B2F17241-5E3D-487C-8A09-84B6B0135E33}"/>
          </ac:cxnSpMkLst>
        </pc:cxnChg>
        <pc:cxnChg chg="mod">
          <ac:chgData name="Bryan Landry" userId="d6461f19-b7f4-4956-ae27-a162923106e7" providerId="ADAL" clId="{15A96BE0-F76D-4DB3-8CC3-E39934AF79DB}" dt="2023-04-17T21:44:03.982" v="8029" actId="14100"/>
          <ac:cxnSpMkLst>
            <pc:docMk/>
            <pc:sldMk cId="3610718224" sldId="334"/>
            <ac:cxnSpMk id="312" creationId="{084E7CD8-BB77-4348-9DF7-37F2D35A686A}"/>
          </ac:cxnSpMkLst>
        </pc:cxnChg>
        <pc:cxnChg chg="add mod">
          <ac:chgData name="Bryan Landry" userId="d6461f19-b7f4-4956-ae27-a162923106e7" providerId="ADAL" clId="{15A96BE0-F76D-4DB3-8CC3-E39934AF79DB}" dt="2023-04-17T21:37:15.251" v="7705" actId="1582"/>
          <ac:cxnSpMkLst>
            <pc:docMk/>
            <pc:sldMk cId="3610718224" sldId="334"/>
            <ac:cxnSpMk id="313" creationId="{AD113F5C-0999-4080-A0FD-DA4EA72BF382}"/>
          </ac:cxnSpMkLst>
        </pc:cxnChg>
        <pc:cxnChg chg="add mod">
          <ac:chgData name="Bryan Landry" userId="d6461f19-b7f4-4956-ae27-a162923106e7" providerId="ADAL" clId="{15A96BE0-F76D-4DB3-8CC3-E39934AF79DB}" dt="2023-04-17T21:44:30.091" v="8034" actId="1036"/>
          <ac:cxnSpMkLst>
            <pc:docMk/>
            <pc:sldMk cId="3610718224" sldId="334"/>
            <ac:cxnSpMk id="317" creationId="{95E81249-F521-414F-982E-C86A5811303F}"/>
          </ac:cxnSpMkLst>
        </pc:cxnChg>
        <pc:cxnChg chg="mod">
          <ac:chgData name="Bryan Landry" userId="d6461f19-b7f4-4956-ae27-a162923106e7" providerId="ADAL" clId="{15A96BE0-F76D-4DB3-8CC3-E39934AF79DB}" dt="2023-04-17T21:02:52.321" v="6564" actId="1036"/>
          <ac:cxnSpMkLst>
            <pc:docMk/>
            <pc:sldMk cId="3610718224" sldId="334"/>
            <ac:cxnSpMk id="327" creationId="{8C16C412-7C0B-4116-B4E0-407897BD0781}"/>
          </ac:cxnSpMkLst>
        </pc:cxnChg>
        <pc:cxnChg chg="add mod">
          <ac:chgData name="Bryan Landry" userId="d6461f19-b7f4-4956-ae27-a162923106e7" providerId="ADAL" clId="{15A96BE0-F76D-4DB3-8CC3-E39934AF79DB}" dt="2023-04-17T21:44:21.772" v="8033" actId="1582"/>
          <ac:cxnSpMkLst>
            <pc:docMk/>
            <pc:sldMk cId="3610718224" sldId="334"/>
            <ac:cxnSpMk id="332" creationId="{C10C9F89-2C05-48A3-895E-66827939DA46}"/>
          </ac:cxnSpMkLst>
        </pc:cxnChg>
        <pc:cxnChg chg="del mod">
          <ac:chgData name="Bryan Landry" userId="d6461f19-b7f4-4956-ae27-a162923106e7" providerId="ADAL" clId="{15A96BE0-F76D-4DB3-8CC3-E39934AF79DB}" dt="2023-04-17T21:02:22.624" v="6558" actId="478"/>
          <ac:cxnSpMkLst>
            <pc:docMk/>
            <pc:sldMk cId="3610718224" sldId="334"/>
            <ac:cxnSpMk id="336" creationId="{CBC62E9C-4F6C-478E-858E-735CAA71BFC2}"/>
          </ac:cxnSpMkLst>
        </pc:cxnChg>
        <pc:cxnChg chg="add mod">
          <ac:chgData name="Bryan Landry" userId="d6461f19-b7f4-4956-ae27-a162923106e7" providerId="ADAL" clId="{15A96BE0-F76D-4DB3-8CC3-E39934AF79DB}" dt="2023-04-17T21:43:42.647" v="8011" actId="208"/>
          <ac:cxnSpMkLst>
            <pc:docMk/>
            <pc:sldMk cId="3610718224" sldId="334"/>
            <ac:cxnSpMk id="338" creationId="{EE1C588D-B6D2-4486-AD74-DB8D9D57C948}"/>
          </ac:cxnSpMkLst>
        </pc:cxnChg>
        <pc:cxnChg chg="del mod">
          <ac:chgData name="Bryan Landry" userId="d6461f19-b7f4-4956-ae27-a162923106e7" providerId="ADAL" clId="{15A96BE0-F76D-4DB3-8CC3-E39934AF79DB}" dt="2023-04-17T20:56:11.360" v="6299" actId="478"/>
          <ac:cxnSpMkLst>
            <pc:docMk/>
            <pc:sldMk cId="3610718224" sldId="334"/>
            <ac:cxnSpMk id="350" creationId="{BB879E13-AEB3-44AC-A206-AE0218A65DB7}"/>
          </ac:cxnSpMkLst>
        </pc:cxnChg>
        <pc:cxnChg chg="del mod">
          <ac:chgData name="Bryan Landry" userId="d6461f19-b7f4-4956-ae27-a162923106e7" providerId="ADAL" clId="{15A96BE0-F76D-4DB3-8CC3-E39934AF79DB}" dt="2023-04-17T20:56:08.736" v="6298" actId="478"/>
          <ac:cxnSpMkLst>
            <pc:docMk/>
            <pc:sldMk cId="3610718224" sldId="334"/>
            <ac:cxnSpMk id="402" creationId="{143AFF0B-B25E-4DAC-B3AA-0FD4CA75AFEA}"/>
          </ac:cxnSpMkLst>
        </pc:cxnChg>
        <pc:cxnChg chg="del mod">
          <ac:chgData name="Bryan Landry" userId="d6461f19-b7f4-4956-ae27-a162923106e7" providerId="ADAL" clId="{15A96BE0-F76D-4DB3-8CC3-E39934AF79DB}" dt="2023-04-17T21:30:16.099" v="7434" actId="478"/>
          <ac:cxnSpMkLst>
            <pc:docMk/>
            <pc:sldMk cId="3610718224" sldId="334"/>
            <ac:cxnSpMk id="441" creationId="{1720804D-4490-431F-8917-28E432A0D75A}"/>
          </ac:cxnSpMkLst>
        </pc:cxnChg>
        <pc:cxnChg chg="del mod">
          <ac:chgData name="Bryan Landry" userId="d6461f19-b7f4-4956-ae27-a162923106e7" providerId="ADAL" clId="{15A96BE0-F76D-4DB3-8CC3-E39934AF79DB}" dt="2023-04-17T21:05:58.424" v="6627" actId="478"/>
          <ac:cxnSpMkLst>
            <pc:docMk/>
            <pc:sldMk cId="3610718224" sldId="334"/>
            <ac:cxnSpMk id="465" creationId="{30D2E6D4-84A7-4E34-8183-7C0263C7DD74}"/>
          </ac:cxnSpMkLst>
        </pc:cxnChg>
        <pc:cxnChg chg="mod">
          <ac:chgData name="Bryan Landry" userId="d6461f19-b7f4-4956-ae27-a162923106e7" providerId="ADAL" clId="{15A96BE0-F76D-4DB3-8CC3-E39934AF79DB}" dt="2023-04-17T21:34:33.116" v="7661" actId="1037"/>
          <ac:cxnSpMkLst>
            <pc:docMk/>
            <pc:sldMk cId="3610718224" sldId="334"/>
            <ac:cxnSpMk id="484" creationId="{EBF07E64-5C68-4EC8-A3CB-F1113FF2B4E9}"/>
          </ac:cxnSpMkLst>
        </pc:cxnChg>
        <pc:cxnChg chg="mod">
          <ac:chgData name="Bryan Landry" userId="d6461f19-b7f4-4956-ae27-a162923106e7" providerId="ADAL" clId="{15A96BE0-F76D-4DB3-8CC3-E39934AF79DB}" dt="2023-04-17T21:32:19.135" v="7554" actId="14100"/>
          <ac:cxnSpMkLst>
            <pc:docMk/>
            <pc:sldMk cId="3610718224" sldId="334"/>
            <ac:cxnSpMk id="486" creationId="{146A59BE-2A0D-49D8-BD78-A0A5A91ADE9F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622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696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2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032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820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217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105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79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475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229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387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650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1AAABDC-6C36-45C5-A2B0-E1D281A2AB18}"/>
              </a:ext>
            </a:extLst>
          </p:cNvPr>
          <p:cNvSpPr/>
          <p:nvPr/>
        </p:nvSpPr>
        <p:spPr>
          <a:xfrm>
            <a:off x="8427841" y="72029"/>
            <a:ext cx="1193901" cy="67139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5B175D4-9777-42F4-A8BF-68ED10501754}"/>
              </a:ext>
            </a:extLst>
          </p:cNvPr>
          <p:cNvSpPr/>
          <p:nvPr/>
        </p:nvSpPr>
        <p:spPr>
          <a:xfrm>
            <a:off x="9636381" y="72032"/>
            <a:ext cx="1179750" cy="671394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A83344-6AE1-473E-A372-2814A69E4454}"/>
              </a:ext>
            </a:extLst>
          </p:cNvPr>
          <p:cNvSpPr/>
          <p:nvPr/>
        </p:nvSpPr>
        <p:spPr>
          <a:xfrm>
            <a:off x="10830772" y="72029"/>
            <a:ext cx="1292153" cy="67139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9A961595-A956-40CD-9025-2F9C8F678E4B}"/>
              </a:ext>
            </a:extLst>
          </p:cNvPr>
          <p:cNvSpPr/>
          <p:nvPr/>
        </p:nvSpPr>
        <p:spPr>
          <a:xfrm>
            <a:off x="4271050" y="72029"/>
            <a:ext cx="1457091" cy="6713949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3EF940-264A-4B0C-9BC6-BC691241CA22}"/>
              </a:ext>
            </a:extLst>
          </p:cNvPr>
          <p:cNvSpPr/>
          <p:nvPr/>
        </p:nvSpPr>
        <p:spPr>
          <a:xfrm>
            <a:off x="10728" y="72029"/>
            <a:ext cx="4255189" cy="674858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0" name="Rectangle 389">
            <a:extLst>
              <a:ext uri="{FF2B5EF4-FFF2-40B4-BE49-F238E27FC236}">
                <a16:creationId xmlns:a16="http://schemas.microsoft.com/office/drawing/2014/main" id="{47A71026-D4DD-434D-897B-3F8416CB4493}"/>
              </a:ext>
            </a:extLst>
          </p:cNvPr>
          <p:cNvSpPr/>
          <p:nvPr/>
        </p:nvSpPr>
        <p:spPr>
          <a:xfrm>
            <a:off x="2543138" y="4918233"/>
            <a:ext cx="1607165" cy="761919"/>
          </a:xfrm>
          <a:prstGeom prst="rect">
            <a:avLst/>
          </a:prstGeom>
          <a:solidFill>
            <a:schemeClr val="tx2">
              <a:lumMod val="75000"/>
              <a:alpha val="25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8" name="Rectangle 347">
            <a:extLst>
              <a:ext uri="{FF2B5EF4-FFF2-40B4-BE49-F238E27FC236}">
                <a16:creationId xmlns:a16="http://schemas.microsoft.com/office/drawing/2014/main" id="{B3F24B4F-A728-439D-911E-2DA9B20E3099}"/>
              </a:ext>
            </a:extLst>
          </p:cNvPr>
          <p:cNvSpPr/>
          <p:nvPr/>
        </p:nvSpPr>
        <p:spPr>
          <a:xfrm>
            <a:off x="4428262" y="4400285"/>
            <a:ext cx="1157530" cy="1597354"/>
          </a:xfrm>
          <a:prstGeom prst="rect">
            <a:avLst/>
          </a:prstGeom>
          <a:solidFill>
            <a:srgbClr val="FFFF00">
              <a:alpha val="25000"/>
            </a:srgbClr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7" name="Rectangle 336">
            <a:extLst>
              <a:ext uri="{FF2B5EF4-FFF2-40B4-BE49-F238E27FC236}">
                <a16:creationId xmlns:a16="http://schemas.microsoft.com/office/drawing/2014/main" id="{1646291F-6FEA-4B7D-ABF0-C614EC02E73C}"/>
              </a:ext>
            </a:extLst>
          </p:cNvPr>
          <p:cNvSpPr/>
          <p:nvPr/>
        </p:nvSpPr>
        <p:spPr>
          <a:xfrm>
            <a:off x="535195" y="4980044"/>
            <a:ext cx="1593417" cy="1681837"/>
          </a:xfrm>
          <a:prstGeom prst="rect">
            <a:avLst/>
          </a:prstGeom>
          <a:solidFill>
            <a:schemeClr val="tx2">
              <a:alpha val="25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5" name="Rectangle 314">
            <a:extLst>
              <a:ext uri="{FF2B5EF4-FFF2-40B4-BE49-F238E27FC236}">
                <a16:creationId xmlns:a16="http://schemas.microsoft.com/office/drawing/2014/main" id="{8A5AC34B-EE8F-4621-864F-035B3EF72251}"/>
              </a:ext>
            </a:extLst>
          </p:cNvPr>
          <p:cNvSpPr/>
          <p:nvPr/>
        </p:nvSpPr>
        <p:spPr>
          <a:xfrm>
            <a:off x="557233" y="3819812"/>
            <a:ext cx="1584830" cy="1004357"/>
          </a:xfrm>
          <a:prstGeom prst="rect">
            <a:avLst/>
          </a:prstGeom>
          <a:solidFill>
            <a:srgbClr val="C00000">
              <a:alpha val="25000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0F268382-DEF9-49C6-B8A1-EEFC280C4083}"/>
              </a:ext>
            </a:extLst>
          </p:cNvPr>
          <p:cNvSpPr/>
          <p:nvPr/>
        </p:nvSpPr>
        <p:spPr>
          <a:xfrm>
            <a:off x="2491646" y="2839867"/>
            <a:ext cx="1584830" cy="1193998"/>
          </a:xfrm>
          <a:prstGeom prst="rect">
            <a:avLst/>
          </a:prstGeom>
          <a:solidFill>
            <a:srgbClr val="ED7D31">
              <a:alpha val="25000"/>
            </a:srgbClr>
          </a:solidFill>
          <a:ln w="19050">
            <a:solidFill>
              <a:srgbClr val="ED7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0998204-CFE7-4C7C-9AE4-8A7CCF564F56}"/>
              </a:ext>
            </a:extLst>
          </p:cNvPr>
          <p:cNvSpPr/>
          <p:nvPr/>
        </p:nvSpPr>
        <p:spPr>
          <a:xfrm>
            <a:off x="548026" y="1249983"/>
            <a:ext cx="1593417" cy="1652616"/>
          </a:xfrm>
          <a:prstGeom prst="rect">
            <a:avLst/>
          </a:prstGeom>
          <a:solidFill>
            <a:schemeClr val="tx2">
              <a:lumMod val="75000"/>
              <a:alpha val="25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BD4EF7BC-EA0B-421E-A025-F7EB7C64370C}"/>
              </a:ext>
            </a:extLst>
          </p:cNvPr>
          <p:cNvSpPr/>
          <p:nvPr/>
        </p:nvSpPr>
        <p:spPr>
          <a:xfrm>
            <a:off x="2455017" y="211606"/>
            <a:ext cx="1584830" cy="1305055"/>
          </a:xfrm>
          <a:prstGeom prst="rect">
            <a:avLst/>
          </a:prstGeom>
          <a:solidFill>
            <a:srgbClr val="FFC000">
              <a:alpha val="25000"/>
            </a:srgbClr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1DD45EE9-3010-4A6B-B6B0-1B5DB6B693A3}"/>
              </a:ext>
            </a:extLst>
          </p:cNvPr>
          <p:cNvSpPr/>
          <p:nvPr/>
        </p:nvSpPr>
        <p:spPr>
          <a:xfrm>
            <a:off x="2554215" y="5768005"/>
            <a:ext cx="1587752" cy="893881"/>
          </a:xfrm>
          <a:prstGeom prst="rect">
            <a:avLst/>
          </a:prstGeom>
          <a:solidFill>
            <a:srgbClr val="7030A0">
              <a:alpha val="25000"/>
            </a:srgbClr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DDA11C-5BE5-4306-8445-F90E58C037C0}"/>
              </a:ext>
            </a:extLst>
          </p:cNvPr>
          <p:cNvSpPr/>
          <p:nvPr/>
        </p:nvSpPr>
        <p:spPr>
          <a:xfrm>
            <a:off x="5743072" y="72031"/>
            <a:ext cx="1457091" cy="67139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4306B-E51B-494B-A883-BF3D5D228DFF}"/>
              </a:ext>
            </a:extLst>
          </p:cNvPr>
          <p:cNvSpPr/>
          <p:nvPr/>
        </p:nvSpPr>
        <p:spPr>
          <a:xfrm>
            <a:off x="7189068" y="72029"/>
            <a:ext cx="1238773" cy="671394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11FD45-DE58-41D6-BC75-313743DABAAB}"/>
              </a:ext>
            </a:extLst>
          </p:cNvPr>
          <p:cNvSpPr txBox="1"/>
          <p:nvPr/>
        </p:nvSpPr>
        <p:spPr>
          <a:xfrm>
            <a:off x="1013655" y="80618"/>
            <a:ext cx="74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Inputs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B05F92-DD07-4A57-9465-5D3F1222E83C}"/>
              </a:ext>
            </a:extLst>
          </p:cNvPr>
          <p:cNvSpPr txBox="1"/>
          <p:nvPr/>
        </p:nvSpPr>
        <p:spPr>
          <a:xfrm>
            <a:off x="7255632" y="145712"/>
            <a:ext cx="1103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Pre-Mitigated Risk Scores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DAF8C6-C8FA-43D7-BB65-A5552E3D9563}"/>
              </a:ext>
            </a:extLst>
          </p:cNvPr>
          <p:cNvSpPr txBox="1"/>
          <p:nvPr/>
        </p:nvSpPr>
        <p:spPr>
          <a:xfrm>
            <a:off x="8441249" y="117975"/>
            <a:ext cx="1079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Pre-Mitigated Overall Risk Score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677CF3-642D-49F3-B467-57AF43524661}"/>
              </a:ext>
            </a:extLst>
          </p:cNvPr>
          <p:cNvSpPr txBox="1"/>
          <p:nvPr/>
        </p:nvSpPr>
        <p:spPr>
          <a:xfrm>
            <a:off x="9630761" y="117975"/>
            <a:ext cx="123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Post- Mitigation Risk Score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9417A3-BE52-445B-BC0D-5D53818A61B1}"/>
              </a:ext>
            </a:extLst>
          </p:cNvPr>
          <p:cNvSpPr txBox="1"/>
          <p:nvPr/>
        </p:nvSpPr>
        <p:spPr>
          <a:xfrm>
            <a:off x="10931162" y="106767"/>
            <a:ext cx="1091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Cost Effectiveness Ratio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E75A0FB-7AA6-4C32-97BD-92B39963121A}"/>
              </a:ext>
            </a:extLst>
          </p:cNvPr>
          <p:cNvSpPr txBox="1"/>
          <p:nvPr/>
        </p:nvSpPr>
        <p:spPr>
          <a:xfrm>
            <a:off x="5880965" y="107487"/>
            <a:ext cx="1032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Intermediate Components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FC3AA19-CCD6-4237-BC30-29E4DAB05F2E}"/>
              </a:ext>
            </a:extLst>
          </p:cNvPr>
          <p:cNvSpPr/>
          <p:nvPr/>
        </p:nvSpPr>
        <p:spPr>
          <a:xfrm>
            <a:off x="4535793" y="2534945"/>
            <a:ext cx="974174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PSPS Vulnerability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6D9ECA-63EF-49F2-86A9-B3BE9ECE3AD0}"/>
              </a:ext>
            </a:extLst>
          </p:cNvPr>
          <p:cNvSpPr/>
          <p:nvPr/>
        </p:nvSpPr>
        <p:spPr>
          <a:xfrm>
            <a:off x="4518895" y="3453695"/>
            <a:ext cx="994778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 Vulnerability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7E38ED3-E66F-4500-BE0A-CCC790AEE6B1}"/>
              </a:ext>
            </a:extLst>
          </p:cNvPr>
          <p:cNvSpPr/>
          <p:nvPr/>
        </p:nvSpPr>
        <p:spPr>
          <a:xfrm>
            <a:off x="8543031" y="2902600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Overall Utility Risk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5E0EE5A-AFAD-4A19-80DF-F7D1AA5B9822}"/>
              </a:ext>
            </a:extLst>
          </p:cNvPr>
          <p:cNvSpPr/>
          <p:nvPr/>
        </p:nvSpPr>
        <p:spPr>
          <a:xfrm>
            <a:off x="7324609" y="1325065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PSPS Risk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60087B8-4372-4B1A-85FC-C7823419DFC2}"/>
              </a:ext>
            </a:extLst>
          </p:cNvPr>
          <p:cNvSpPr/>
          <p:nvPr/>
        </p:nvSpPr>
        <p:spPr>
          <a:xfrm>
            <a:off x="7336274" y="4385102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Wildfire/ Ignition Risk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2BAAE99-5E21-4B6C-99F6-1E0C5F4C6399}"/>
              </a:ext>
            </a:extLst>
          </p:cNvPr>
          <p:cNvSpPr/>
          <p:nvPr/>
        </p:nvSpPr>
        <p:spPr>
          <a:xfrm>
            <a:off x="5988995" y="2931151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MAVF Conversion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B08D043-44D6-42C0-BDE8-EB7AAFAF93C5}"/>
              </a:ext>
            </a:extLst>
          </p:cNvPr>
          <p:cNvSpPr/>
          <p:nvPr/>
        </p:nvSpPr>
        <p:spPr>
          <a:xfrm>
            <a:off x="5981702" y="667773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PSPS Likelihood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19C455C-BD88-435E-A341-A9DD8D5EA739}"/>
              </a:ext>
            </a:extLst>
          </p:cNvPr>
          <p:cNvSpPr/>
          <p:nvPr/>
        </p:nvSpPr>
        <p:spPr>
          <a:xfrm>
            <a:off x="5996820" y="5197811"/>
            <a:ext cx="904143" cy="4968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Wildfire/ Ignition Likelihood</a:t>
            </a:r>
          </a:p>
        </p:txBody>
      </p: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ACFE9C40-3778-435D-90A9-983C10715A39}"/>
              </a:ext>
            </a:extLst>
          </p:cNvPr>
          <p:cNvCxnSpPr>
            <a:cxnSpLocks/>
            <a:stCxn id="203" idx="3"/>
            <a:endCxn id="19" idx="1"/>
          </p:cNvCxnSpPr>
          <p:nvPr/>
        </p:nvCxnSpPr>
        <p:spPr>
          <a:xfrm flipV="1">
            <a:off x="4076476" y="2730971"/>
            <a:ext cx="459317" cy="705895"/>
          </a:xfrm>
          <a:prstGeom prst="bentConnector3">
            <a:avLst>
              <a:gd name="adj1" fmla="val 61163"/>
            </a:avLst>
          </a:prstGeom>
          <a:ln w="19050">
            <a:solidFill>
              <a:srgbClr val="ED7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or: Elbow 39">
            <a:extLst>
              <a:ext uri="{FF2B5EF4-FFF2-40B4-BE49-F238E27FC236}">
                <a16:creationId xmlns:a16="http://schemas.microsoft.com/office/drawing/2014/main" id="{675E31E4-2EA7-475C-862F-A73BB424DB42}"/>
              </a:ext>
            </a:extLst>
          </p:cNvPr>
          <p:cNvCxnSpPr>
            <a:cxnSpLocks/>
            <a:stCxn id="203" idx="3"/>
            <a:endCxn id="21" idx="1"/>
          </p:cNvCxnSpPr>
          <p:nvPr/>
        </p:nvCxnSpPr>
        <p:spPr>
          <a:xfrm>
            <a:off x="4076476" y="3436866"/>
            <a:ext cx="442419" cy="212855"/>
          </a:xfrm>
          <a:prstGeom prst="bentConnector3">
            <a:avLst>
              <a:gd name="adj1" fmla="val 63521"/>
            </a:avLst>
          </a:prstGeom>
          <a:ln w="19050">
            <a:solidFill>
              <a:srgbClr val="ED7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or: Elbow 51">
            <a:extLst>
              <a:ext uri="{FF2B5EF4-FFF2-40B4-BE49-F238E27FC236}">
                <a16:creationId xmlns:a16="http://schemas.microsoft.com/office/drawing/2014/main" id="{4E8C6A7D-225D-4F63-806F-8532B5B2F90A}"/>
              </a:ext>
            </a:extLst>
          </p:cNvPr>
          <p:cNvCxnSpPr>
            <a:cxnSpLocks/>
            <a:stCxn id="31" idx="3"/>
            <a:endCxn id="28" idx="1"/>
          </p:cNvCxnSpPr>
          <p:nvPr/>
        </p:nvCxnSpPr>
        <p:spPr>
          <a:xfrm>
            <a:off x="6885845" y="863799"/>
            <a:ext cx="438764" cy="657292"/>
          </a:xfrm>
          <a:prstGeom prst="bentConnector3">
            <a:avLst>
              <a:gd name="adj1" fmla="val 50000"/>
            </a:avLst>
          </a:prstGeom>
          <a:ln w="190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2124B323-81AC-4620-BDBE-FEA4A1F8B51E}"/>
              </a:ext>
            </a:extLst>
          </p:cNvPr>
          <p:cNvCxnSpPr>
            <a:cxnSpLocks/>
            <a:stCxn id="30" idx="3"/>
            <a:endCxn id="28" idx="2"/>
          </p:cNvCxnSpPr>
          <p:nvPr/>
        </p:nvCxnSpPr>
        <p:spPr>
          <a:xfrm flipV="1">
            <a:off x="6893138" y="1717116"/>
            <a:ext cx="883543" cy="1410061"/>
          </a:xfrm>
          <a:prstGeom prst="bentConnector2">
            <a:avLst/>
          </a:prstGeom>
          <a:ln w="190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nector: Elbow 66">
            <a:extLst>
              <a:ext uri="{FF2B5EF4-FFF2-40B4-BE49-F238E27FC236}">
                <a16:creationId xmlns:a16="http://schemas.microsoft.com/office/drawing/2014/main" id="{27573452-DFAF-498C-A3D4-A1948260EF22}"/>
              </a:ext>
            </a:extLst>
          </p:cNvPr>
          <p:cNvCxnSpPr>
            <a:cxnSpLocks/>
            <a:endCxn id="29" idx="0"/>
          </p:cNvCxnSpPr>
          <p:nvPr/>
        </p:nvCxnSpPr>
        <p:spPr>
          <a:xfrm rot="16200000" flipH="1">
            <a:off x="6781306" y="3378061"/>
            <a:ext cx="1139853" cy="874228"/>
          </a:xfrm>
          <a:prstGeom prst="bentConnector3">
            <a:avLst>
              <a:gd name="adj1" fmla="val 1533"/>
            </a:avLst>
          </a:prstGeom>
          <a:ln w="190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or: Elbow 67">
            <a:extLst>
              <a:ext uri="{FF2B5EF4-FFF2-40B4-BE49-F238E27FC236}">
                <a16:creationId xmlns:a16="http://schemas.microsoft.com/office/drawing/2014/main" id="{5AA28C0B-2150-4047-926E-901F0E93D4B6}"/>
              </a:ext>
            </a:extLst>
          </p:cNvPr>
          <p:cNvCxnSpPr>
            <a:cxnSpLocks/>
            <a:stCxn id="33" idx="3"/>
            <a:endCxn id="29" idx="1"/>
          </p:cNvCxnSpPr>
          <p:nvPr/>
        </p:nvCxnSpPr>
        <p:spPr>
          <a:xfrm flipV="1">
            <a:off x="6900963" y="4581128"/>
            <a:ext cx="435311" cy="865101"/>
          </a:xfrm>
          <a:prstGeom prst="bentConnector3">
            <a:avLst>
              <a:gd name="adj1" fmla="val 50000"/>
            </a:avLst>
          </a:prstGeom>
          <a:ln w="190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49009C00-A5CF-4649-A090-606CF708F93B}"/>
              </a:ext>
            </a:extLst>
          </p:cNvPr>
          <p:cNvSpPr/>
          <p:nvPr/>
        </p:nvSpPr>
        <p:spPr>
          <a:xfrm>
            <a:off x="5989579" y="1492479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PSPS Consequence</a:t>
            </a:r>
          </a:p>
        </p:txBody>
      </p: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F2B1F8F2-53EC-427C-8422-8C32DEB68451}"/>
              </a:ext>
            </a:extLst>
          </p:cNvPr>
          <p:cNvCxnSpPr>
            <a:cxnSpLocks/>
            <a:stCxn id="34" idx="0"/>
            <a:endCxn id="30" idx="2"/>
          </p:cNvCxnSpPr>
          <p:nvPr/>
        </p:nvCxnSpPr>
        <p:spPr>
          <a:xfrm flipV="1">
            <a:off x="6438113" y="3323202"/>
            <a:ext cx="2954" cy="747180"/>
          </a:xfrm>
          <a:prstGeom prst="straightConnector1">
            <a:avLst/>
          </a:prstGeom>
          <a:ln w="190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E6B5EB60-929C-4661-823F-911D4799C755}"/>
              </a:ext>
            </a:extLst>
          </p:cNvPr>
          <p:cNvSpPr/>
          <p:nvPr/>
        </p:nvSpPr>
        <p:spPr>
          <a:xfrm>
            <a:off x="5986041" y="4070382"/>
            <a:ext cx="904143" cy="4968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Wildfire/ Ignition  Consequence</a:t>
            </a:r>
          </a:p>
        </p:txBody>
      </p:sp>
      <p:cxnSp>
        <p:nvCxnSpPr>
          <p:cNvPr id="110" name="Connector: Elbow 109">
            <a:extLst>
              <a:ext uri="{FF2B5EF4-FFF2-40B4-BE49-F238E27FC236}">
                <a16:creationId xmlns:a16="http://schemas.microsoft.com/office/drawing/2014/main" id="{13F2FFB3-D5A4-4884-A88F-4D431A6C982B}"/>
              </a:ext>
            </a:extLst>
          </p:cNvPr>
          <p:cNvCxnSpPr>
            <a:cxnSpLocks/>
            <a:stCxn id="28" idx="3"/>
            <a:endCxn id="27" idx="0"/>
          </p:cNvCxnSpPr>
          <p:nvPr/>
        </p:nvCxnSpPr>
        <p:spPr>
          <a:xfrm>
            <a:off x="8228752" y="1521091"/>
            <a:ext cx="766351" cy="1381509"/>
          </a:xfrm>
          <a:prstGeom prst="bentConnector2">
            <a:avLst/>
          </a:prstGeom>
          <a:ln w="19050">
            <a:solidFill>
              <a:srgbClr val="4472C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Connector: Elbow 111">
            <a:extLst>
              <a:ext uri="{FF2B5EF4-FFF2-40B4-BE49-F238E27FC236}">
                <a16:creationId xmlns:a16="http://schemas.microsoft.com/office/drawing/2014/main" id="{3B8C0FA5-A536-4A95-A0EC-FCE0417791CA}"/>
              </a:ext>
            </a:extLst>
          </p:cNvPr>
          <p:cNvCxnSpPr>
            <a:stCxn id="29" idx="3"/>
            <a:endCxn id="27" idx="2"/>
          </p:cNvCxnSpPr>
          <p:nvPr/>
        </p:nvCxnSpPr>
        <p:spPr>
          <a:xfrm flipV="1">
            <a:off x="8240417" y="3294651"/>
            <a:ext cx="754686" cy="1286477"/>
          </a:xfrm>
          <a:prstGeom prst="bentConnector2">
            <a:avLst/>
          </a:prstGeom>
          <a:ln w="19050">
            <a:solidFill>
              <a:srgbClr val="4472C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0177C38F-D8DB-4F6B-8593-972C4D2B1178}"/>
              </a:ext>
            </a:extLst>
          </p:cNvPr>
          <p:cNvSpPr/>
          <p:nvPr/>
        </p:nvSpPr>
        <p:spPr>
          <a:xfrm>
            <a:off x="10959233" y="2906374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RSE Calculation</a:t>
            </a:r>
          </a:p>
        </p:txBody>
      </p:sp>
      <p:cxnSp>
        <p:nvCxnSpPr>
          <p:cNvPr id="133" name="Connector: Elbow 132">
            <a:extLst>
              <a:ext uri="{FF2B5EF4-FFF2-40B4-BE49-F238E27FC236}">
                <a16:creationId xmlns:a16="http://schemas.microsoft.com/office/drawing/2014/main" id="{98DC4785-2BCB-4655-AFB6-C540E3BB3FE4}"/>
              </a:ext>
            </a:extLst>
          </p:cNvPr>
          <p:cNvCxnSpPr>
            <a:cxnSpLocks/>
            <a:stCxn id="118" idx="3"/>
          </p:cNvCxnSpPr>
          <p:nvPr/>
        </p:nvCxnSpPr>
        <p:spPr>
          <a:xfrm flipV="1">
            <a:off x="4072215" y="3309902"/>
            <a:ext cx="6079305" cy="2759739"/>
          </a:xfrm>
          <a:prstGeom prst="bentConnector3">
            <a:avLst>
              <a:gd name="adj1" fmla="val 100138"/>
            </a:avLst>
          </a:prstGeom>
          <a:ln w="19050">
            <a:solidFill>
              <a:srgbClr val="733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nector: Elbow 130">
            <a:extLst>
              <a:ext uri="{FF2B5EF4-FFF2-40B4-BE49-F238E27FC236}">
                <a16:creationId xmlns:a16="http://schemas.microsoft.com/office/drawing/2014/main" id="{043A026E-3801-495E-97FB-34E74C3C3986}"/>
              </a:ext>
            </a:extLst>
          </p:cNvPr>
          <p:cNvCxnSpPr>
            <a:cxnSpLocks/>
            <a:stCxn id="119" idx="3"/>
          </p:cNvCxnSpPr>
          <p:nvPr/>
        </p:nvCxnSpPr>
        <p:spPr>
          <a:xfrm flipV="1">
            <a:off x="4078986" y="3302580"/>
            <a:ext cx="6346547" cy="2991775"/>
          </a:xfrm>
          <a:prstGeom prst="bentConnector3">
            <a:avLst>
              <a:gd name="adj1" fmla="val 100084"/>
            </a:avLst>
          </a:prstGeom>
          <a:ln w="19050">
            <a:solidFill>
              <a:srgbClr val="733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Rectangle 117">
            <a:extLst>
              <a:ext uri="{FF2B5EF4-FFF2-40B4-BE49-F238E27FC236}">
                <a16:creationId xmlns:a16="http://schemas.microsoft.com/office/drawing/2014/main" id="{25D1D50F-588B-48AE-BCD3-8867D0927A95}"/>
              </a:ext>
            </a:extLst>
          </p:cNvPr>
          <p:cNvSpPr/>
          <p:nvPr/>
        </p:nvSpPr>
        <p:spPr>
          <a:xfrm>
            <a:off x="2632453" y="5991139"/>
            <a:ext cx="1439762" cy="15700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Mitigation Effectiveness (ME)</a:t>
            </a:r>
          </a:p>
        </p:txBody>
      </p:sp>
      <p:cxnSp>
        <p:nvCxnSpPr>
          <p:cNvPr id="143" name="Connector: Elbow 142">
            <a:extLst>
              <a:ext uri="{FF2B5EF4-FFF2-40B4-BE49-F238E27FC236}">
                <a16:creationId xmlns:a16="http://schemas.microsoft.com/office/drawing/2014/main" id="{4EC838D5-10B1-4821-AD0F-32A4F49C7265}"/>
              </a:ext>
            </a:extLst>
          </p:cNvPr>
          <p:cNvCxnSpPr>
            <a:cxnSpLocks/>
            <a:stCxn id="120" idx="3"/>
            <a:endCxn id="114" idx="2"/>
          </p:cNvCxnSpPr>
          <p:nvPr/>
        </p:nvCxnSpPr>
        <p:spPr>
          <a:xfrm flipV="1">
            <a:off x="4078986" y="3298425"/>
            <a:ext cx="7332319" cy="3225829"/>
          </a:xfrm>
          <a:prstGeom prst="bentConnector2">
            <a:avLst/>
          </a:prstGeom>
          <a:ln w="19050">
            <a:solidFill>
              <a:srgbClr val="733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Rectangle 118">
            <a:extLst>
              <a:ext uri="{FF2B5EF4-FFF2-40B4-BE49-F238E27FC236}">
                <a16:creationId xmlns:a16="http://schemas.microsoft.com/office/drawing/2014/main" id="{ED1867A3-762B-4BF1-AACB-A5AA125ECD1B}"/>
              </a:ext>
            </a:extLst>
          </p:cNvPr>
          <p:cNvSpPr/>
          <p:nvPr/>
        </p:nvSpPr>
        <p:spPr>
          <a:xfrm>
            <a:off x="2639224" y="6207988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Deployment Scope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E7A5F71-FDFA-4CD2-9975-E5850F03FC8A}"/>
              </a:ext>
            </a:extLst>
          </p:cNvPr>
          <p:cNvSpPr/>
          <p:nvPr/>
        </p:nvSpPr>
        <p:spPr>
          <a:xfrm>
            <a:off x="2639224" y="6437887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Mitigation Cost/Useful Life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228F64C9-BB79-4BC9-824B-06D4C9C5E698}"/>
              </a:ext>
            </a:extLst>
          </p:cNvPr>
          <p:cNvSpPr txBox="1"/>
          <p:nvPr/>
        </p:nvSpPr>
        <p:spPr>
          <a:xfrm>
            <a:off x="2630337" y="5752753"/>
            <a:ext cx="14860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Mitigation Parameters</a:t>
            </a:r>
          </a:p>
        </p:txBody>
      </p:sp>
      <p:cxnSp>
        <p:nvCxnSpPr>
          <p:cNvPr id="170" name="Straight Arrow Connector 169">
            <a:extLst>
              <a:ext uri="{FF2B5EF4-FFF2-40B4-BE49-F238E27FC236}">
                <a16:creationId xmlns:a16="http://schemas.microsoft.com/office/drawing/2014/main" id="{7F59ED38-C1FD-411C-AEE8-1429AE93EE30}"/>
              </a:ext>
            </a:extLst>
          </p:cNvPr>
          <p:cNvCxnSpPr>
            <a:cxnSpLocks/>
            <a:stCxn id="27" idx="3"/>
            <a:endCxn id="171" idx="1"/>
          </p:cNvCxnSpPr>
          <p:nvPr/>
        </p:nvCxnSpPr>
        <p:spPr>
          <a:xfrm flipV="1">
            <a:off x="9447174" y="3098625"/>
            <a:ext cx="266323" cy="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Rectangle 170">
            <a:extLst>
              <a:ext uri="{FF2B5EF4-FFF2-40B4-BE49-F238E27FC236}">
                <a16:creationId xmlns:a16="http://schemas.microsoft.com/office/drawing/2014/main" id="{B6C8C449-D9D9-4E8F-AB49-F5B9E75DE944}"/>
              </a:ext>
            </a:extLst>
          </p:cNvPr>
          <p:cNvSpPr/>
          <p:nvPr/>
        </p:nvSpPr>
        <p:spPr>
          <a:xfrm>
            <a:off x="9713497" y="2902599"/>
            <a:ext cx="1010021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Risk Reduction by Asset</a:t>
            </a:r>
          </a:p>
        </p:txBody>
      </p:sp>
      <p:cxnSp>
        <p:nvCxnSpPr>
          <p:cNvPr id="172" name="Straight Arrow Connector 171">
            <a:extLst>
              <a:ext uri="{FF2B5EF4-FFF2-40B4-BE49-F238E27FC236}">
                <a16:creationId xmlns:a16="http://schemas.microsoft.com/office/drawing/2014/main" id="{139C61C7-2005-49F4-A51F-5C4829F3C820}"/>
              </a:ext>
            </a:extLst>
          </p:cNvPr>
          <p:cNvCxnSpPr>
            <a:cxnSpLocks/>
            <a:endCxn id="114" idx="1"/>
          </p:cNvCxnSpPr>
          <p:nvPr/>
        </p:nvCxnSpPr>
        <p:spPr>
          <a:xfrm>
            <a:off x="10738159" y="3098624"/>
            <a:ext cx="221074" cy="377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Rectangle 176">
            <a:extLst>
              <a:ext uri="{FF2B5EF4-FFF2-40B4-BE49-F238E27FC236}">
                <a16:creationId xmlns:a16="http://schemas.microsoft.com/office/drawing/2014/main" id="{29C0060D-AE76-45CA-B622-DCE266259AF9}"/>
              </a:ext>
            </a:extLst>
          </p:cNvPr>
          <p:cNvSpPr/>
          <p:nvPr/>
        </p:nvSpPr>
        <p:spPr>
          <a:xfrm>
            <a:off x="613905" y="4081270"/>
            <a:ext cx="1457462" cy="175181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Weather Catalog</a:t>
            </a: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01F79F51-8F87-4EC9-87C6-4DE1939173A5}"/>
              </a:ext>
            </a:extLst>
          </p:cNvPr>
          <p:cNvSpPr/>
          <p:nvPr/>
        </p:nvSpPr>
        <p:spPr>
          <a:xfrm>
            <a:off x="613905" y="4325691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Fuels, Topography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598C9BE-ACCA-4FA7-BAB5-FE9A34726898}"/>
              </a:ext>
            </a:extLst>
          </p:cNvPr>
          <p:cNvSpPr/>
          <p:nvPr/>
        </p:nvSpPr>
        <p:spPr>
          <a:xfrm>
            <a:off x="617712" y="4578973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Population, Buildings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10C2128B-905A-40A7-B828-7C51B7B10B0D}"/>
              </a:ext>
            </a:extLst>
          </p:cNvPr>
          <p:cNvSpPr/>
          <p:nvPr/>
        </p:nvSpPr>
        <p:spPr>
          <a:xfrm>
            <a:off x="711284" y="3344424"/>
            <a:ext cx="1275520" cy="18009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OH Asset Information</a:t>
            </a: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C305B0B6-C86E-49AF-B9B4-D4EFE5D2C82A}"/>
              </a:ext>
            </a:extLst>
          </p:cNvPr>
          <p:cNvSpPr/>
          <p:nvPr/>
        </p:nvSpPr>
        <p:spPr>
          <a:xfrm>
            <a:off x="2539714" y="441141"/>
            <a:ext cx="1411701" cy="18086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Wind Data 10 years</a:t>
            </a: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294CA327-0006-41BC-877A-EF49BD64F562}"/>
              </a:ext>
            </a:extLst>
          </p:cNvPr>
          <p:cNvSpPr/>
          <p:nvPr/>
        </p:nvSpPr>
        <p:spPr>
          <a:xfrm>
            <a:off x="2539714" y="666303"/>
            <a:ext cx="1411701" cy="17534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FPI Data</a:t>
            </a: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E383BEA4-3B34-4420-835E-94AEF2FE73F9}"/>
              </a:ext>
            </a:extLst>
          </p:cNvPr>
          <p:cNvSpPr/>
          <p:nvPr/>
        </p:nvSpPr>
        <p:spPr>
          <a:xfrm>
            <a:off x="2543302" y="892624"/>
            <a:ext cx="1411701" cy="19706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FPI Thresholds per location</a:t>
            </a: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E8E4C436-ACF6-47EE-A8E0-58E22728DFD5}"/>
              </a:ext>
            </a:extLst>
          </p:cNvPr>
          <p:cNvSpPr/>
          <p:nvPr/>
        </p:nvSpPr>
        <p:spPr>
          <a:xfrm>
            <a:off x="2543302" y="1135859"/>
            <a:ext cx="1411701" cy="30621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Wind Speed &amp; Gust Thresholds per location</a:t>
            </a:r>
          </a:p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8A2EBC2C-EC17-46E7-BD30-09069579CE77}"/>
              </a:ext>
            </a:extLst>
          </p:cNvPr>
          <p:cNvSpPr/>
          <p:nvPr/>
        </p:nvSpPr>
        <p:spPr>
          <a:xfrm>
            <a:off x="624508" y="1507254"/>
            <a:ext cx="1461794" cy="34368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Proxy to calculate financial impact of a PSPS event</a:t>
            </a: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B26A2ECE-F2F9-4A96-9406-B0981A7FD581}"/>
              </a:ext>
            </a:extLst>
          </p:cNvPr>
          <p:cNvSpPr/>
          <p:nvPr/>
        </p:nvSpPr>
        <p:spPr>
          <a:xfrm>
            <a:off x="624508" y="1921377"/>
            <a:ext cx="1461794" cy="14773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Outage duration</a:t>
            </a: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7E2F3CCC-A2D3-4D31-8ADC-FAB5EA2A91F7}"/>
              </a:ext>
            </a:extLst>
          </p:cNvPr>
          <p:cNvSpPr/>
          <p:nvPr/>
        </p:nvSpPr>
        <p:spPr>
          <a:xfrm>
            <a:off x="614383" y="2120732"/>
            <a:ext cx="1461794" cy="29113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Proxy to calculate safety impact of a PSPS event</a:t>
            </a: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F058F2E-8AD2-475F-8BF6-950314378733}"/>
              </a:ext>
            </a:extLst>
          </p:cNvPr>
          <p:cNvSpPr/>
          <p:nvPr/>
        </p:nvSpPr>
        <p:spPr>
          <a:xfrm>
            <a:off x="623240" y="2468878"/>
            <a:ext cx="1461794" cy="16005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>
                <a:solidFill>
                  <a:schemeClr val="tx1"/>
                </a:solidFill>
              </a:rPr>
              <a:t>AFN/NRCI ratios </a:t>
            </a:r>
            <a:endParaRPr lang="en-US" sz="800">
              <a:solidFill>
                <a:schemeClr val="tx1"/>
              </a:solidFill>
              <a:cs typeface="Calibri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E0E84212-1338-470A-9212-11A47405BB77}"/>
              </a:ext>
            </a:extLst>
          </p:cNvPr>
          <p:cNvSpPr/>
          <p:nvPr/>
        </p:nvSpPr>
        <p:spPr>
          <a:xfrm>
            <a:off x="624508" y="2685785"/>
            <a:ext cx="1461794" cy="1492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Customer count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7C7F2B1F-BF3D-43F4-94E3-7C73966B7616}"/>
              </a:ext>
            </a:extLst>
          </p:cNvPr>
          <p:cNvSpPr/>
          <p:nvPr/>
        </p:nvSpPr>
        <p:spPr>
          <a:xfrm>
            <a:off x="589629" y="5216364"/>
            <a:ext cx="1457462" cy="14347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Location Data</a:t>
            </a: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566F16F-B494-4520-B8F1-C2C8B4DB84C2}"/>
              </a:ext>
            </a:extLst>
          </p:cNvPr>
          <p:cNvSpPr/>
          <p:nvPr/>
        </p:nvSpPr>
        <p:spPr>
          <a:xfrm>
            <a:off x="589629" y="5436826"/>
            <a:ext cx="1457462" cy="15323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Weather</a:t>
            </a: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F08B4A69-3DBD-491F-953B-C3CFF5D976A7}"/>
              </a:ext>
            </a:extLst>
          </p:cNvPr>
          <p:cNvSpPr/>
          <p:nvPr/>
        </p:nvSpPr>
        <p:spPr>
          <a:xfrm>
            <a:off x="586881" y="5667054"/>
            <a:ext cx="1457462" cy="14906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Local Topography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083F1B59-6EE3-4C7E-A4F6-CDEFB5D32A16}"/>
              </a:ext>
            </a:extLst>
          </p:cNvPr>
          <p:cNvSpPr/>
          <p:nvPr/>
        </p:nvSpPr>
        <p:spPr>
          <a:xfrm>
            <a:off x="593436" y="5894116"/>
            <a:ext cx="1457462" cy="15578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Vegetation/Tree Data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86513489-6DA1-44B6-B9A7-5DC8CB1C102E}"/>
              </a:ext>
            </a:extLst>
          </p:cNvPr>
          <p:cNvSpPr txBox="1"/>
          <p:nvPr/>
        </p:nvSpPr>
        <p:spPr>
          <a:xfrm>
            <a:off x="4460683" y="144087"/>
            <a:ext cx="1032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Fundamental Components</a:t>
            </a:r>
          </a:p>
        </p:txBody>
      </p:sp>
      <p:sp>
        <p:nvSpPr>
          <p:cNvPr id="266" name="Rectangle 265">
            <a:extLst>
              <a:ext uri="{FF2B5EF4-FFF2-40B4-BE49-F238E27FC236}">
                <a16:creationId xmlns:a16="http://schemas.microsoft.com/office/drawing/2014/main" id="{378E3675-0AF5-44E3-82F2-00AF4833C8C9}"/>
              </a:ext>
            </a:extLst>
          </p:cNvPr>
          <p:cNvSpPr/>
          <p:nvPr/>
        </p:nvSpPr>
        <p:spPr>
          <a:xfrm>
            <a:off x="602464" y="6419246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Ignition Information </a:t>
            </a: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D931906F-D63E-47CB-84B9-676CC37CF648}"/>
              </a:ext>
            </a:extLst>
          </p:cNvPr>
          <p:cNvSpPr/>
          <p:nvPr/>
        </p:nvSpPr>
        <p:spPr>
          <a:xfrm>
            <a:off x="602464" y="6158290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Outage Information</a:t>
            </a:r>
          </a:p>
        </p:txBody>
      </p:sp>
      <p:sp>
        <p:nvSpPr>
          <p:cNvPr id="268" name="Rectangle 267">
            <a:extLst>
              <a:ext uri="{FF2B5EF4-FFF2-40B4-BE49-F238E27FC236}">
                <a16:creationId xmlns:a16="http://schemas.microsoft.com/office/drawing/2014/main" id="{6EDF8ED5-59F4-404E-BE67-93983DB549B5}"/>
              </a:ext>
            </a:extLst>
          </p:cNvPr>
          <p:cNvSpPr/>
          <p:nvPr/>
        </p:nvSpPr>
        <p:spPr>
          <a:xfrm>
            <a:off x="4506441" y="4481849"/>
            <a:ext cx="994778" cy="491659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Equipment Ignition</a:t>
            </a:r>
          </a:p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Likelihood</a:t>
            </a:r>
          </a:p>
        </p:txBody>
      </p:sp>
      <p:sp>
        <p:nvSpPr>
          <p:cNvPr id="269" name="Rectangle 268">
            <a:extLst>
              <a:ext uri="{FF2B5EF4-FFF2-40B4-BE49-F238E27FC236}">
                <a16:creationId xmlns:a16="http://schemas.microsoft.com/office/drawing/2014/main" id="{29BF6716-7105-4DA9-A7E2-5B0F0A2B57F3}"/>
              </a:ext>
            </a:extLst>
          </p:cNvPr>
          <p:cNvSpPr/>
          <p:nvPr/>
        </p:nvSpPr>
        <p:spPr>
          <a:xfrm>
            <a:off x="4506441" y="5055796"/>
            <a:ext cx="987290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CFO – Veg.</a:t>
            </a:r>
          </a:p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Likelihood</a:t>
            </a:r>
          </a:p>
        </p:txBody>
      </p:sp>
      <p:sp>
        <p:nvSpPr>
          <p:cNvPr id="274" name="Rectangle 273">
            <a:extLst>
              <a:ext uri="{FF2B5EF4-FFF2-40B4-BE49-F238E27FC236}">
                <a16:creationId xmlns:a16="http://schemas.microsoft.com/office/drawing/2014/main" id="{42F73963-1D2A-440C-BA99-A74FE0769F16}"/>
              </a:ext>
            </a:extLst>
          </p:cNvPr>
          <p:cNvSpPr/>
          <p:nvPr/>
        </p:nvSpPr>
        <p:spPr>
          <a:xfrm>
            <a:off x="4497705" y="5537719"/>
            <a:ext cx="1004762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CFO</a:t>
            </a:r>
          </a:p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Likelihood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0F7A697C-AE0D-43AB-B89D-F2ED3E6C8D1D}"/>
              </a:ext>
            </a:extLst>
          </p:cNvPr>
          <p:cNvSpPr txBox="1"/>
          <p:nvPr/>
        </p:nvSpPr>
        <p:spPr>
          <a:xfrm>
            <a:off x="2595725" y="194925"/>
            <a:ext cx="14571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PSPS Information </a:t>
            </a:r>
          </a:p>
        </p:txBody>
      </p:sp>
      <p:cxnSp>
        <p:nvCxnSpPr>
          <p:cNvPr id="251" name="Connector: Elbow 250">
            <a:extLst>
              <a:ext uri="{FF2B5EF4-FFF2-40B4-BE49-F238E27FC236}">
                <a16:creationId xmlns:a16="http://schemas.microsoft.com/office/drawing/2014/main" id="{A46B2F0B-58FF-433D-901A-51824C943A07}"/>
              </a:ext>
            </a:extLst>
          </p:cNvPr>
          <p:cNvCxnSpPr>
            <a:cxnSpLocks/>
            <a:stCxn id="243" idx="3"/>
            <a:endCxn id="31" idx="1"/>
          </p:cNvCxnSpPr>
          <p:nvPr/>
        </p:nvCxnSpPr>
        <p:spPr>
          <a:xfrm flipV="1">
            <a:off x="4039847" y="863799"/>
            <a:ext cx="1941855" cy="335"/>
          </a:xfrm>
          <a:prstGeom prst="bentConnector3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>
            <a:extLst>
              <a:ext uri="{FF2B5EF4-FFF2-40B4-BE49-F238E27FC236}">
                <a16:creationId xmlns:a16="http://schemas.microsoft.com/office/drawing/2014/main" id="{D3E67F0E-07A0-4C2D-BF48-40B2FF1A1FE1}"/>
              </a:ext>
            </a:extLst>
          </p:cNvPr>
          <p:cNvSpPr txBox="1"/>
          <p:nvPr/>
        </p:nvSpPr>
        <p:spPr>
          <a:xfrm>
            <a:off x="692486" y="1270440"/>
            <a:ext cx="13725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PSPS Sim. Parameters</a:t>
            </a:r>
          </a:p>
        </p:txBody>
      </p:sp>
      <p:cxnSp>
        <p:nvCxnSpPr>
          <p:cNvPr id="74" name="Connector: Elbow 73">
            <a:extLst>
              <a:ext uri="{FF2B5EF4-FFF2-40B4-BE49-F238E27FC236}">
                <a16:creationId xmlns:a16="http://schemas.microsoft.com/office/drawing/2014/main" id="{B78EE079-3D64-4846-B84D-5F301597CF3F}"/>
              </a:ext>
            </a:extLst>
          </p:cNvPr>
          <p:cNvCxnSpPr>
            <a:cxnSpLocks/>
            <a:stCxn id="35" idx="3"/>
            <a:endCxn id="32" idx="1"/>
          </p:cNvCxnSpPr>
          <p:nvPr/>
        </p:nvCxnSpPr>
        <p:spPr>
          <a:xfrm flipV="1">
            <a:off x="2141443" y="1688505"/>
            <a:ext cx="3848136" cy="387786"/>
          </a:xfrm>
          <a:prstGeom prst="bentConnector3">
            <a:avLst>
              <a:gd name="adj1" fmla="val 50000"/>
            </a:avLst>
          </a:prstGeom>
          <a:ln w="19050">
            <a:solidFill>
              <a:srgbClr val="333F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402BD832-F36A-4715-8848-5199B27BEE08}"/>
              </a:ext>
            </a:extLst>
          </p:cNvPr>
          <p:cNvSpPr/>
          <p:nvPr/>
        </p:nvSpPr>
        <p:spPr>
          <a:xfrm>
            <a:off x="2569427" y="3122627"/>
            <a:ext cx="1411731" cy="831787"/>
          </a:xfrm>
          <a:prstGeom prst="rect">
            <a:avLst/>
          </a:prstGeom>
          <a:solidFill>
            <a:schemeClr val="bg1"/>
          </a:solidFill>
          <a:ln w="19050">
            <a:solidFill>
              <a:srgbClr val="ED7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Customer information at the circuit level (e.g., #  of residential customers, # of critical care customers, # of Low Income, # of government facilities, etc..)</a:t>
            </a: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D0781A22-9295-4243-B822-9862AE38785B}"/>
              </a:ext>
            </a:extLst>
          </p:cNvPr>
          <p:cNvSpPr txBox="1"/>
          <p:nvPr/>
        </p:nvSpPr>
        <p:spPr>
          <a:xfrm>
            <a:off x="2532778" y="2845342"/>
            <a:ext cx="154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Vulnerability Parameters</a:t>
            </a:r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90F3B2B0-F7A7-4C43-8228-BA2E61110D91}"/>
              </a:ext>
            </a:extLst>
          </p:cNvPr>
          <p:cNvCxnSpPr>
            <a:cxnSpLocks/>
            <a:stCxn id="32" idx="2"/>
            <a:endCxn id="30" idx="0"/>
          </p:cNvCxnSpPr>
          <p:nvPr/>
        </p:nvCxnSpPr>
        <p:spPr>
          <a:xfrm flipH="1">
            <a:off x="6441067" y="1884530"/>
            <a:ext cx="584" cy="1046621"/>
          </a:xfrm>
          <a:prstGeom prst="straightConnector1">
            <a:avLst/>
          </a:prstGeom>
          <a:ln w="190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Connector: Elbow 221">
            <a:extLst>
              <a:ext uri="{FF2B5EF4-FFF2-40B4-BE49-F238E27FC236}">
                <a16:creationId xmlns:a16="http://schemas.microsoft.com/office/drawing/2014/main" id="{12987307-47A3-4DBF-BC78-80F22BB5935C}"/>
              </a:ext>
            </a:extLst>
          </p:cNvPr>
          <p:cNvCxnSpPr>
            <a:cxnSpLocks/>
            <a:endCxn id="33" idx="1"/>
          </p:cNvCxnSpPr>
          <p:nvPr/>
        </p:nvCxnSpPr>
        <p:spPr>
          <a:xfrm>
            <a:off x="5598063" y="5189867"/>
            <a:ext cx="398757" cy="256362"/>
          </a:xfrm>
          <a:prstGeom prst="bentConnector3">
            <a:avLst>
              <a:gd name="adj1" fmla="val 50000"/>
            </a:avLst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Connector: Elbow 305">
            <a:extLst>
              <a:ext uri="{FF2B5EF4-FFF2-40B4-BE49-F238E27FC236}">
                <a16:creationId xmlns:a16="http://schemas.microsoft.com/office/drawing/2014/main" id="{6B1B0B4B-A762-494F-9ADC-C5AD52ED3C11}"/>
              </a:ext>
            </a:extLst>
          </p:cNvPr>
          <p:cNvCxnSpPr>
            <a:cxnSpLocks/>
            <a:stCxn id="180" idx="3"/>
            <a:endCxn id="203" idx="1"/>
          </p:cNvCxnSpPr>
          <p:nvPr/>
        </p:nvCxnSpPr>
        <p:spPr>
          <a:xfrm>
            <a:off x="1986804" y="3434474"/>
            <a:ext cx="504842" cy="2392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Connector: Elbow 307">
            <a:extLst>
              <a:ext uri="{FF2B5EF4-FFF2-40B4-BE49-F238E27FC236}">
                <a16:creationId xmlns:a16="http://schemas.microsoft.com/office/drawing/2014/main" id="{B2F17241-5E3D-487C-8A09-84B6B0135E33}"/>
              </a:ext>
            </a:extLst>
          </p:cNvPr>
          <p:cNvCxnSpPr>
            <a:cxnSpLocks/>
            <a:stCxn id="180" idx="0"/>
            <a:endCxn id="35" idx="2"/>
          </p:cNvCxnSpPr>
          <p:nvPr/>
        </p:nvCxnSpPr>
        <p:spPr>
          <a:xfrm rot="16200000" flipV="1">
            <a:off x="1125978" y="3121357"/>
            <a:ext cx="441825" cy="4309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2" name="Connector: Elbow 311">
            <a:extLst>
              <a:ext uri="{FF2B5EF4-FFF2-40B4-BE49-F238E27FC236}">
                <a16:creationId xmlns:a16="http://schemas.microsoft.com/office/drawing/2014/main" id="{084E7CD8-BB77-4348-9DF7-37F2D35A686A}"/>
              </a:ext>
            </a:extLst>
          </p:cNvPr>
          <p:cNvCxnSpPr>
            <a:cxnSpLocks/>
            <a:stCxn id="180" idx="1"/>
          </p:cNvCxnSpPr>
          <p:nvPr/>
        </p:nvCxnSpPr>
        <p:spPr>
          <a:xfrm rot="10800000" flipH="1">
            <a:off x="711283" y="1124350"/>
            <a:ext cx="1723943" cy="2310124"/>
          </a:xfrm>
          <a:prstGeom prst="bentConnector4">
            <a:avLst>
              <a:gd name="adj1" fmla="val -22183"/>
              <a:gd name="adj2" fmla="val 10004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6" name="TextBox 315">
            <a:extLst>
              <a:ext uri="{FF2B5EF4-FFF2-40B4-BE49-F238E27FC236}">
                <a16:creationId xmlns:a16="http://schemas.microsoft.com/office/drawing/2014/main" id="{CB5FD09D-C59A-4EC0-8F00-D967BC0E09BE}"/>
              </a:ext>
            </a:extLst>
          </p:cNvPr>
          <p:cNvSpPr txBox="1"/>
          <p:nvPr/>
        </p:nvSpPr>
        <p:spPr>
          <a:xfrm>
            <a:off x="588874" y="3808924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Wildfire Sim. Parameters</a:t>
            </a:r>
          </a:p>
        </p:txBody>
      </p:sp>
      <p:cxnSp>
        <p:nvCxnSpPr>
          <p:cNvPr id="324" name="Connector: Elbow 323">
            <a:extLst>
              <a:ext uri="{FF2B5EF4-FFF2-40B4-BE49-F238E27FC236}">
                <a16:creationId xmlns:a16="http://schemas.microsoft.com/office/drawing/2014/main" id="{81F6487F-D8F8-4E95-A7C5-A68ADC715C86}"/>
              </a:ext>
            </a:extLst>
          </p:cNvPr>
          <p:cNvCxnSpPr>
            <a:cxnSpLocks/>
            <a:stCxn id="315" idx="3"/>
            <a:endCxn id="34" idx="1"/>
          </p:cNvCxnSpPr>
          <p:nvPr/>
        </p:nvCxnSpPr>
        <p:spPr>
          <a:xfrm flipV="1">
            <a:off x="2142063" y="4318800"/>
            <a:ext cx="3843978" cy="3191"/>
          </a:xfrm>
          <a:prstGeom prst="bentConnector3">
            <a:avLst>
              <a:gd name="adj1" fmla="val 50000"/>
            </a:avLst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Connector: Elbow 326">
            <a:extLst>
              <a:ext uri="{FF2B5EF4-FFF2-40B4-BE49-F238E27FC236}">
                <a16:creationId xmlns:a16="http://schemas.microsoft.com/office/drawing/2014/main" id="{8C16C412-7C0B-4116-B4E0-407897BD0781}"/>
              </a:ext>
            </a:extLst>
          </p:cNvPr>
          <p:cNvCxnSpPr>
            <a:cxnSpLocks/>
            <a:stCxn id="180" idx="2"/>
            <a:endCxn id="316" idx="0"/>
          </p:cNvCxnSpPr>
          <p:nvPr/>
        </p:nvCxnSpPr>
        <p:spPr>
          <a:xfrm rot="5400000">
            <a:off x="1206826" y="3666705"/>
            <a:ext cx="284401" cy="36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6" name="Connector: Elbow 335">
            <a:extLst>
              <a:ext uri="{FF2B5EF4-FFF2-40B4-BE49-F238E27FC236}">
                <a16:creationId xmlns:a16="http://schemas.microsoft.com/office/drawing/2014/main" id="{CBC62E9C-4F6C-478E-858E-735CAA71BFC2}"/>
              </a:ext>
            </a:extLst>
          </p:cNvPr>
          <p:cNvCxnSpPr>
            <a:cxnSpLocks/>
            <a:stCxn id="180" idx="1"/>
            <a:endCxn id="337" idx="1"/>
          </p:cNvCxnSpPr>
          <p:nvPr/>
        </p:nvCxnSpPr>
        <p:spPr>
          <a:xfrm rot="10800000" flipV="1">
            <a:off x="535196" y="3434473"/>
            <a:ext cx="176089" cy="2386489"/>
          </a:xfrm>
          <a:prstGeom prst="bentConnector3">
            <a:avLst>
              <a:gd name="adj1" fmla="val 214974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9" name="TextBox 338">
            <a:extLst>
              <a:ext uri="{FF2B5EF4-FFF2-40B4-BE49-F238E27FC236}">
                <a16:creationId xmlns:a16="http://schemas.microsoft.com/office/drawing/2014/main" id="{7E1DD7A6-7C6D-4697-B7E7-C5270AADA4DE}"/>
              </a:ext>
            </a:extLst>
          </p:cNvPr>
          <p:cNvSpPr txBox="1"/>
          <p:nvPr/>
        </p:nvSpPr>
        <p:spPr>
          <a:xfrm>
            <a:off x="613905" y="4981452"/>
            <a:ext cx="14723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Outage/Ign. Parameters</a:t>
            </a:r>
          </a:p>
        </p:txBody>
      </p:sp>
      <p:cxnSp>
        <p:nvCxnSpPr>
          <p:cNvPr id="350" name="Connector: Elbow 349">
            <a:extLst>
              <a:ext uri="{FF2B5EF4-FFF2-40B4-BE49-F238E27FC236}">
                <a16:creationId xmlns:a16="http://schemas.microsoft.com/office/drawing/2014/main" id="{BB879E13-AEB3-44AC-A206-AE0218A65DB7}"/>
              </a:ext>
            </a:extLst>
          </p:cNvPr>
          <p:cNvCxnSpPr>
            <a:cxnSpLocks/>
            <a:stCxn id="337" idx="3"/>
          </p:cNvCxnSpPr>
          <p:nvPr/>
        </p:nvCxnSpPr>
        <p:spPr>
          <a:xfrm flipV="1">
            <a:off x="2128612" y="4830558"/>
            <a:ext cx="2266424" cy="990405"/>
          </a:xfrm>
          <a:prstGeom prst="bentConnector3">
            <a:avLst>
              <a:gd name="adj1" fmla="val 6188"/>
            </a:avLst>
          </a:prstGeom>
          <a:ln w="19050">
            <a:solidFill>
              <a:srgbClr val="4454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0" name="Rectangle 379">
            <a:extLst>
              <a:ext uri="{FF2B5EF4-FFF2-40B4-BE49-F238E27FC236}">
                <a16:creationId xmlns:a16="http://schemas.microsoft.com/office/drawing/2014/main" id="{D084E393-3613-47F7-869A-B82E08134AE4}"/>
              </a:ext>
            </a:extLst>
          </p:cNvPr>
          <p:cNvSpPr/>
          <p:nvPr/>
        </p:nvSpPr>
        <p:spPr>
          <a:xfrm>
            <a:off x="2659645" y="5128555"/>
            <a:ext cx="1386537" cy="1408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Field Data/ SME Judgement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8B32E3D-336B-45A7-BABC-C4ECFC037935}"/>
              </a:ext>
            </a:extLst>
          </p:cNvPr>
          <p:cNvSpPr/>
          <p:nvPr/>
        </p:nvSpPr>
        <p:spPr>
          <a:xfrm>
            <a:off x="2658605" y="5315274"/>
            <a:ext cx="1386537" cy="14681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Lab. Testing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87" name="Rectangle 386">
            <a:extLst>
              <a:ext uri="{FF2B5EF4-FFF2-40B4-BE49-F238E27FC236}">
                <a16:creationId xmlns:a16="http://schemas.microsoft.com/office/drawing/2014/main" id="{564B2511-A454-4D65-A770-A077B3ECF521}"/>
              </a:ext>
            </a:extLst>
          </p:cNvPr>
          <p:cNvSpPr/>
          <p:nvPr/>
        </p:nvSpPr>
        <p:spPr>
          <a:xfrm>
            <a:off x="2649676" y="5497553"/>
            <a:ext cx="1386537" cy="13216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Academic Studies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91" name="TextBox 390">
            <a:extLst>
              <a:ext uri="{FF2B5EF4-FFF2-40B4-BE49-F238E27FC236}">
                <a16:creationId xmlns:a16="http://schemas.microsoft.com/office/drawing/2014/main" id="{00A9E7AE-EF16-477A-8829-72C301269BF6}"/>
              </a:ext>
            </a:extLst>
          </p:cNvPr>
          <p:cNvSpPr txBox="1"/>
          <p:nvPr/>
        </p:nvSpPr>
        <p:spPr>
          <a:xfrm>
            <a:off x="2612902" y="4911660"/>
            <a:ext cx="1526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ME Refinement</a:t>
            </a:r>
          </a:p>
        </p:txBody>
      </p:sp>
      <p:cxnSp>
        <p:nvCxnSpPr>
          <p:cNvPr id="402" name="Connector: Elbow 401">
            <a:extLst>
              <a:ext uri="{FF2B5EF4-FFF2-40B4-BE49-F238E27FC236}">
                <a16:creationId xmlns:a16="http://schemas.microsoft.com/office/drawing/2014/main" id="{143AFF0B-B25E-4DAC-B3AA-0FD4CA75AFEA}"/>
              </a:ext>
            </a:extLst>
          </p:cNvPr>
          <p:cNvCxnSpPr>
            <a:cxnSpLocks/>
            <a:stCxn id="337" idx="2"/>
            <a:endCxn id="121" idx="2"/>
          </p:cNvCxnSpPr>
          <p:nvPr/>
        </p:nvCxnSpPr>
        <p:spPr>
          <a:xfrm rot="16200000" flipH="1">
            <a:off x="2339995" y="5653789"/>
            <a:ext cx="5" cy="2016187"/>
          </a:xfrm>
          <a:prstGeom prst="bentConnector3">
            <a:avLst>
              <a:gd name="adj1" fmla="val 2147483646"/>
            </a:avLst>
          </a:prstGeom>
          <a:ln w="19050">
            <a:solidFill>
              <a:srgbClr val="48576D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Rectangle 455">
            <a:extLst>
              <a:ext uri="{FF2B5EF4-FFF2-40B4-BE49-F238E27FC236}">
                <a16:creationId xmlns:a16="http://schemas.microsoft.com/office/drawing/2014/main" id="{CE0CAC84-303F-4B1A-BF23-321DCBD2B1AF}"/>
              </a:ext>
            </a:extLst>
          </p:cNvPr>
          <p:cNvSpPr/>
          <p:nvPr/>
        </p:nvSpPr>
        <p:spPr>
          <a:xfrm>
            <a:off x="586881" y="351073"/>
            <a:ext cx="1563615" cy="670772"/>
          </a:xfrm>
          <a:prstGeom prst="rect">
            <a:avLst/>
          </a:prstGeom>
          <a:solidFill>
            <a:srgbClr val="C00000">
              <a:alpha val="25000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7" name="Rectangle 456">
            <a:extLst>
              <a:ext uri="{FF2B5EF4-FFF2-40B4-BE49-F238E27FC236}">
                <a16:creationId xmlns:a16="http://schemas.microsoft.com/office/drawing/2014/main" id="{28DAA8CA-BDCC-49A1-91E6-44C662796F3B}"/>
              </a:ext>
            </a:extLst>
          </p:cNvPr>
          <p:cNvSpPr/>
          <p:nvPr/>
        </p:nvSpPr>
        <p:spPr>
          <a:xfrm>
            <a:off x="635509" y="547448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High Fire Threat District</a:t>
            </a:r>
          </a:p>
        </p:txBody>
      </p:sp>
      <p:sp>
        <p:nvSpPr>
          <p:cNvPr id="458" name="Rectangle 457">
            <a:extLst>
              <a:ext uri="{FF2B5EF4-FFF2-40B4-BE49-F238E27FC236}">
                <a16:creationId xmlns:a16="http://schemas.microsoft.com/office/drawing/2014/main" id="{8DA93FA3-B087-47E1-80FC-BC3CE98AF19A}"/>
              </a:ext>
            </a:extLst>
          </p:cNvPr>
          <p:cNvSpPr/>
          <p:nvPr/>
        </p:nvSpPr>
        <p:spPr>
          <a:xfrm>
            <a:off x="639316" y="800730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Historical Wildfire Information </a:t>
            </a:r>
          </a:p>
        </p:txBody>
      </p:sp>
      <p:sp>
        <p:nvSpPr>
          <p:cNvPr id="463" name="TextBox 462">
            <a:extLst>
              <a:ext uri="{FF2B5EF4-FFF2-40B4-BE49-F238E27FC236}">
                <a16:creationId xmlns:a16="http://schemas.microsoft.com/office/drawing/2014/main" id="{1A03FAD5-78AD-470B-9712-10A7F40713B6}"/>
              </a:ext>
            </a:extLst>
          </p:cNvPr>
          <p:cNvSpPr txBox="1"/>
          <p:nvPr/>
        </p:nvSpPr>
        <p:spPr>
          <a:xfrm>
            <a:off x="732087" y="321339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Wildfire Information</a:t>
            </a:r>
          </a:p>
        </p:txBody>
      </p:sp>
      <p:cxnSp>
        <p:nvCxnSpPr>
          <p:cNvPr id="465" name="Connector: Elbow 464">
            <a:extLst>
              <a:ext uri="{FF2B5EF4-FFF2-40B4-BE49-F238E27FC236}">
                <a16:creationId xmlns:a16="http://schemas.microsoft.com/office/drawing/2014/main" id="{30D2E6D4-84A7-4E34-8183-7C0263C7DD74}"/>
              </a:ext>
            </a:extLst>
          </p:cNvPr>
          <p:cNvCxnSpPr>
            <a:cxnSpLocks/>
            <a:stCxn id="456" idx="1"/>
            <a:endCxn id="315" idx="1"/>
          </p:cNvCxnSpPr>
          <p:nvPr/>
        </p:nvCxnSpPr>
        <p:spPr>
          <a:xfrm rot="10800000" flipV="1">
            <a:off x="557233" y="686459"/>
            <a:ext cx="29648" cy="3635532"/>
          </a:xfrm>
          <a:prstGeom prst="bentConnector3">
            <a:avLst>
              <a:gd name="adj1" fmla="val 1420703"/>
            </a:avLst>
          </a:prstGeom>
          <a:ln w="19050">
            <a:solidFill>
              <a:srgbClr val="C0000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Straight Arrow Connector 483">
            <a:extLst>
              <a:ext uri="{FF2B5EF4-FFF2-40B4-BE49-F238E27FC236}">
                <a16:creationId xmlns:a16="http://schemas.microsoft.com/office/drawing/2014/main" id="{EBF07E64-5C68-4EC8-A3CB-F1113FF2B4E9}"/>
              </a:ext>
            </a:extLst>
          </p:cNvPr>
          <p:cNvCxnSpPr>
            <a:cxnSpLocks/>
          </p:cNvCxnSpPr>
          <p:nvPr/>
        </p:nvCxnSpPr>
        <p:spPr>
          <a:xfrm flipV="1">
            <a:off x="5529129" y="2730970"/>
            <a:ext cx="911937" cy="3684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6" name="Straight Arrow Connector 485">
            <a:extLst>
              <a:ext uri="{FF2B5EF4-FFF2-40B4-BE49-F238E27FC236}">
                <a16:creationId xmlns:a16="http://schemas.microsoft.com/office/drawing/2014/main" id="{146A59BE-2A0D-49D8-BD78-A0A5A91ADE9F}"/>
              </a:ext>
            </a:extLst>
          </p:cNvPr>
          <p:cNvCxnSpPr>
            <a:cxnSpLocks/>
          </p:cNvCxnSpPr>
          <p:nvPr/>
        </p:nvCxnSpPr>
        <p:spPr>
          <a:xfrm>
            <a:off x="5544748" y="3649721"/>
            <a:ext cx="904143" cy="12143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7ABFFC6D-EAAE-40F8-BB6A-7E97D266D6EB}"/>
              </a:ext>
            </a:extLst>
          </p:cNvPr>
          <p:cNvSpPr txBox="1"/>
          <p:nvPr/>
        </p:nvSpPr>
        <p:spPr>
          <a:xfrm>
            <a:off x="415204" y="2978761"/>
            <a:ext cx="9332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srgbClr val="FF0000"/>
                </a:solidFill>
              </a:rPr>
              <a:t>Start Here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8107A6C-A6AD-4C1A-AF10-F3392F16EA53}"/>
              </a:ext>
            </a:extLst>
          </p:cNvPr>
          <p:cNvSpPr txBox="1"/>
          <p:nvPr/>
        </p:nvSpPr>
        <p:spPr>
          <a:xfrm>
            <a:off x="8928422" y="848694"/>
            <a:ext cx="2906162" cy="307777"/>
          </a:xfrm>
          <a:prstGeom prst="rect">
            <a:avLst/>
          </a:prstGeom>
          <a:solidFill>
            <a:schemeClr val="bg1"/>
          </a:solidFill>
          <a:ln w="12700" cmpd="dbl">
            <a:solidFill>
              <a:srgbClr val="7F7F7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/>
              <a:t>MARS Framework</a:t>
            </a: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F83E2A8B-C720-4AC8-BA2B-B07D74511370}"/>
              </a:ext>
            </a:extLst>
          </p:cNvPr>
          <p:cNvSpPr/>
          <p:nvPr/>
        </p:nvSpPr>
        <p:spPr>
          <a:xfrm>
            <a:off x="10124232" y="4547827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High Wind Locations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EE558E8-5F72-4F18-9931-B1EBD9FD5C9C}"/>
              </a:ext>
            </a:extLst>
          </p:cNvPr>
          <p:cNvSpPr/>
          <p:nvPr/>
        </p:nvSpPr>
        <p:spPr>
          <a:xfrm>
            <a:off x="9163223" y="3588346"/>
            <a:ext cx="2774362" cy="225497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5DF12C4D-2C8C-4BD4-996F-8B6BAB748F07}"/>
              </a:ext>
            </a:extLst>
          </p:cNvPr>
          <p:cNvSpPr txBox="1"/>
          <p:nvPr/>
        </p:nvSpPr>
        <p:spPr>
          <a:xfrm>
            <a:off x="9962614" y="3588346"/>
            <a:ext cx="74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Legend</a:t>
            </a:r>
          </a:p>
        </p:txBody>
      </p: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2FD623E4-0FD0-471C-8136-4B4FB410F268}"/>
              </a:ext>
            </a:extLst>
          </p:cNvPr>
          <p:cNvGrpSpPr/>
          <p:nvPr/>
        </p:nvGrpSpPr>
        <p:grpSpPr>
          <a:xfrm>
            <a:off x="9985132" y="3917340"/>
            <a:ext cx="1881135" cy="521445"/>
            <a:chOff x="10095621" y="5251655"/>
            <a:chExt cx="1881135" cy="521445"/>
          </a:xfrm>
        </p:grpSpPr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370768FF-0669-4351-B554-255E3167C458}"/>
                </a:ext>
              </a:extLst>
            </p:cNvPr>
            <p:cNvSpPr/>
            <p:nvPr/>
          </p:nvSpPr>
          <p:spPr>
            <a:xfrm>
              <a:off x="10095621" y="5251655"/>
              <a:ext cx="1457462" cy="18127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Terrain, Fuels, Constraints</a:t>
              </a: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459D8FCB-3B33-4626-AF50-DF75D856F1F8}"/>
                </a:ext>
              </a:extLst>
            </p:cNvPr>
            <p:cNvSpPr/>
            <p:nvPr/>
          </p:nvSpPr>
          <p:spPr>
            <a:xfrm>
              <a:off x="10166814" y="5315410"/>
              <a:ext cx="1457462" cy="175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>
                  <a:solidFill>
                    <a:sysClr val="windowText" lastClr="000000"/>
                  </a:solidFill>
                </a:rPr>
                <a:t>Weather Catalog</a:t>
              </a: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F219CCE9-2525-48C2-8B94-06C98543708D}"/>
                </a:ext>
              </a:extLst>
            </p:cNvPr>
            <p:cNvSpPr/>
            <p:nvPr/>
          </p:nvSpPr>
          <p:spPr>
            <a:xfrm>
              <a:off x="10264165" y="5382304"/>
              <a:ext cx="1411701" cy="1808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Wind Data 10 years</a:t>
              </a: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077D89C0-A1D3-4F31-BD38-5FF885368D61}"/>
                </a:ext>
              </a:extLst>
            </p:cNvPr>
            <p:cNvSpPr/>
            <p:nvPr/>
          </p:nvSpPr>
          <p:spPr>
            <a:xfrm>
              <a:off x="10341597" y="5441312"/>
              <a:ext cx="1411701" cy="1808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OH Asset</a:t>
              </a: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1A4B728C-992A-4213-97D3-455FECF21CB9}"/>
                </a:ext>
              </a:extLst>
            </p:cNvPr>
            <p:cNvSpPr/>
            <p:nvPr/>
          </p:nvSpPr>
          <p:spPr>
            <a:xfrm>
              <a:off x="10422071" y="5516247"/>
              <a:ext cx="1439762" cy="1625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22997A40-3B56-40B9-A9DA-D4B13FB44EEF}"/>
                </a:ext>
              </a:extLst>
            </p:cNvPr>
            <p:cNvSpPr/>
            <p:nvPr/>
          </p:nvSpPr>
          <p:spPr>
            <a:xfrm>
              <a:off x="10519294" y="5597530"/>
              <a:ext cx="1457462" cy="17557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Weather</a:t>
              </a:r>
            </a:p>
          </p:txBody>
        </p:sp>
      </p:grpSp>
      <p:sp>
        <p:nvSpPr>
          <p:cNvPr id="138" name="TextBox 137">
            <a:extLst>
              <a:ext uri="{FF2B5EF4-FFF2-40B4-BE49-F238E27FC236}">
                <a16:creationId xmlns:a16="http://schemas.microsoft.com/office/drawing/2014/main" id="{55E3A3CE-3DCB-4B4A-B21B-3F02288C50BF}"/>
              </a:ext>
            </a:extLst>
          </p:cNvPr>
          <p:cNvSpPr txBox="1"/>
          <p:nvPr/>
        </p:nvSpPr>
        <p:spPr>
          <a:xfrm>
            <a:off x="9200221" y="3997211"/>
            <a:ext cx="7446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Inputs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3EC42C7E-6993-454D-8AF5-03034806E1F2}"/>
              </a:ext>
            </a:extLst>
          </p:cNvPr>
          <p:cNvSpPr txBox="1"/>
          <p:nvPr/>
        </p:nvSpPr>
        <p:spPr>
          <a:xfrm>
            <a:off x="9188556" y="4427740"/>
            <a:ext cx="982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Risk Components</a:t>
            </a: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BA55EFA-5FDA-46F4-9C73-8793E1EC7B51}"/>
              </a:ext>
            </a:extLst>
          </p:cNvPr>
          <p:cNvSpPr/>
          <p:nvPr/>
        </p:nvSpPr>
        <p:spPr>
          <a:xfrm>
            <a:off x="10153676" y="5020482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PSPS Risk </a:t>
            </a: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E7B3A744-8AFD-47FF-A605-C91DAD453EEE}"/>
              </a:ext>
            </a:extLst>
          </p:cNvPr>
          <p:cNvSpPr/>
          <p:nvPr/>
        </p:nvSpPr>
        <p:spPr>
          <a:xfrm>
            <a:off x="10160291" y="5402955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Overall Utility Risk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B87A9F85-80E1-4008-BAA9-B3AC18F61A33}"/>
              </a:ext>
            </a:extLst>
          </p:cNvPr>
          <p:cNvSpPr txBox="1"/>
          <p:nvPr/>
        </p:nvSpPr>
        <p:spPr>
          <a:xfrm>
            <a:off x="9206422" y="4919173"/>
            <a:ext cx="982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Individual Risk Scores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81103AA0-9898-4C83-A0E3-D1C8C73F6451}"/>
              </a:ext>
            </a:extLst>
          </p:cNvPr>
          <p:cNvSpPr txBox="1"/>
          <p:nvPr/>
        </p:nvSpPr>
        <p:spPr>
          <a:xfrm>
            <a:off x="9215928" y="5362337"/>
            <a:ext cx="982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Overall Risk Scores</a:t>
            </a:r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A829C6B6-EB19-42C9-B90A-99267F2F6235}"/>
              </a:ext>
            </a:extLst>
          </p:cNvPr>
          <p:cNvSpPr/>
          <p:nvPr/>
        </p:nvSpPr>
        <p:spPr>
          <a:xfrm>
            <a:off x="10078603" y="4538086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70AD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High Wind Locations</a:t>
            </a: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9A598276-F95A-48A0-A9B8-B4FC5B0E8A36}"/>
              </a:ext>
            </a:extLst>
          </p:cNvPr>
          <p:cNvSpPr/>
          <p:nvPr/>
        </p:nvSpPr>
        <p:spPr>
          <a:xfrm>
            <a:off x="10207284" y="4621796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PSPS Vulnerability</a:t>
            </a:r>
          </a:p>
        </p:txBody>
      </p:sp>
      <p:cxnSp>
        <p:nvCxnSpPr>
          <p:cNvPr id="126" name="Connector: Elbow 125">
            <a:extLst>
              <a:ext uri="{FF2B5EF4-FFF2-40B4-BE49-F238E27FC236}">
                <a16:creationId xmlns:a16="http://schemas.microsoft.com/office/drawing/2014/main" id="{B401E5F9-CE1B-47F2-A1E4-97B0FD233D06}"/>
              </a:ext>
            </a:extLst>
          </p:cNvPr>
          <p:cNvCxnSpPr>
            <a:cxnSpLocks/>
            <a:stCxn id="390" idx="1"/>
            <a:endCxn id="121" idx="1"/>
          </p:cNvCxnSpPr>
          <p:nvPr/>
        </p:nvCxnSpPr>
        <p:spPr>
          <a:xfrm rot="10800000" flipH="1" flipV="1">
            <a:off x="2543137" y="5299192"/>
            <a:ext cx="11077" cy="915753"/>
          </a:xfrm>
          <a:prstGeom prst="bentConnector3">
            <a:avLst>
              <a:gd name="adj1" fmla="val -1447693"/>
            </a:avLst>
          </a:prstGeom>
          <a:ln w="19050">
            <a:solidFill>
              <a:srgbClr val="48576D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D8ABD9CE-836D-48C1-B77C-768FDECDC005}"/>
              </a:ext>
            </a:extLst>
          </p:cNvPr>
          <p:cNvSpPr txBox="1"/>
          <p:nvPr/>
        </p:nvSpPr>
        <p:spPr>
          <a:xfrm>
            <a:off x="9079001" y="1270077"/>
            <a:ext cx="2755584" cy="553998"/>
          </a:xfrm>
          <a:prstGeom prst="rect">
            <a:avLst/>
          </a:prstGeom>
          <a:solidFill>
            <a:schemeClr val="bg1"/>
          </a:solidFill>
          <a:ln w="12700" cmpd="dbl">
            <a:solidFill>
              <a:srgbClr val="7F7F7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400" b="1" i="1"/>
            </a:lvl1pPr>
          </a:lstStyle>
          <a:p>
            <a:pPr algn="l"/>
            <a:r>
              <a:rPr lang="en-US" sz="1000" b="0" i="0" dirty="0"/>
              <a:t>Please see WMP Section 6.2.1.1 (page 98) for narrative explanation of how SCE interprets and uses the MARS output. </a:t>
            </a:r>
          </a:p>
        </p:txBody>
      </p:sp>
    </p:spTree>
    <p:extLst>
      <p:ext uri="{BB962C8B-B14F-4D97-AF65-F5344CB8AC3E}">
        <p14:creationId xmlns:p14="http://schemas.microsoft.com/office/powerpoint/2010/main" val="3186386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Rectangle: Rounded Corners 157">
            <a:extLst>
              <a:ext uri="{FF2B5EF4-FFF2-40B4-BE49-F238E27FC236}">
                <a16:creationId xmlns:a16="http://schemas.microsoft.com/office/drawing/2014/main" id="{24D67EE1-949E-47CF-864E-883CCD3B8BBE}"/>
              </a:ext>
            </a:extLst>
          </p:cNvPr>
          <p:cNvSpPr/>
          <p:nvPr/>
        </p:nvSpPr>
        <p:spPr>
          <a:xfrm>
            <a:off x="9306023" y="4552121"/>
            <a:ext cx="2774362" cy="225497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9A961595-A956-40CD-9025-2F9C8F678E4B}"/>
              </a:ext>
            </a:extLst>
          </p:cNvPr>
          <p:cNvSpPr/>
          <p:nvPr/>
        </p:nvSpPr>
        <p:spPr>
          <a:xfrm>
            <a:off x="4271050" y="72030"/>
            <a:ext cx="1500720" cy="5608122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3EF940-264A-4B0C-9BC6-BC691241CA22}"/>
              </a:ext>
            </a:extLst>
          </p:cNvPr>
          <p:cNvSpPr/>
          <p:nvPr/>
        </p:nvSpPr>
        <p:spPr>
          <a:xfrm>
            <a:off x="10728" y="72029"/>
            <a:ext cx="4255189" cy="674858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0" name="Rectangle 389">
            <a:extLst>
              <a:ext uri="{FF2B5EF4-FFF2-40B4-BE49-F238E27FC236}">
                <a16:creationId xmlns:a16="http://schemas.microsoft.com/office/drawing/2014/main" id="{47A71026-D4DD-434D-897B-3F8416CB4493}"/>
              </a:ext>
            </a:extLst>
          </p:cNvPr>
          <p:cNvSpPr/>
          <p:nvPr/>
        </p:nvSpPr>
        <p:spPr>
          <a:xfrm>
            <a:off x="2543138" y="4918233"/>
            <a:ext cx="1607165" cy="761919"/>
          </a:xfrm>
          <a:prstGeom prst="rect">
            <a:avLst/>
          </a:prstGeom>
          <a:solidFill>
            <a:schemeClr val="tx2">
              <a:lumMod val="75000"/>
              <a:alpha val="25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5" name="Rectangle 314">
            <a:extLst>
              <a:ext uri="{FF2B5EF4-FFF2-40B4-BE49-F238E27FC236}">
                <a16:creationId xmlns:a16="http://schemas.microsoft.com/office/drawing/2014/main" id="{8A5AC34B-EE8F-4621-864F-035B3EF72251}"/>
              </a:ext>
            </a:extLst>
          </p:cNvPr>
          <p:cNvSpPr/>
          <p:nvPr/>
        </p:nvSpPr>
        <p:spPr>
          <a:xfrm>
            <a:off x="574651" y="3819812"/>
            <a:ext cx="1584830" cy="1004357"/>
          </a:xfrm>
          <a:prstGeom prst="rect">
            <a:avLst/>
          </a:prstGeom>
          <a:solidFill>
            <a:srgbClr val="C00000">
              <a:alpha val="25000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BD4EF7BC-EA0B-421E-A025-F7EB7C64370C}"/>
              </a:ext>
            </a:extLst>
          </p:cNvPr>
          <p:cNvSpPr/>
          <p:nvPr/>
        </p:nvSpPr>
        <p:spPr>
          <a:xfrm>
            <a:off x="2455017" y="211606"/>
            <a:ext cx="1584830" cy="1651264"/>
          </a:xfrm>
          <a:prstGeom prst="rect">
            <a:avLst/>
          </a:prstGeom>
          <a:solidFill>
            <a:srgbClr val="FFC000">
              <a:alpha val="25000"/>
            </a:srgbClr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1DD45EE9-3010-4A6B-B6B0-1B5DB6B693A3}"/>
              </a:ext>
            </a:extLst>
          </p:cNvPr>
          <p:cNvSpPr/>
          <p:nvPr/>
        </p:nvSpPr>
        <p:spPr>
          <a:xfrm>
            <a:off x="2554215" y="5768005"/>
            <a:ext cx="1587752" cy="893881"/>
          </a:xfrm>
          <a:prstGeom prst="rect">
            <a:avLst/>
          </a:prstGeom>
          <a:solidFill>
            <a:srgbClr val="7030A0">
              <a:alpha val="25000"/>
            </a:srgbClr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DDA11C-5BE5-4306-8445-F90E58C037C0}"/>
              </a:ext>
            </a:extLst>
          </p:cNvPr>
          <p:cNvSpPr/>
          <p:nvPr/>
        </p:nvSpPr>
        <p:spPr>
          <a:xfrm>
            <a:off x="5769664" y="72032"/>
            <a:ext cx="1540932" cy="5608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4306B-E51B-494B-A883-BF3D5D228DFF}"/>
              </a:ext>
            </a:extLst>
          </p:cNvPr>
          <p:cNvSpPr/>
          <p:nvPr/>
        </p:nvSpPr>
        <p:spPr>
          <a:xfrm>
            <a:off x="7316707" y="71489"/>
            <a:ext cx="1457073" cy="56081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11FD45-DE58-41D6-BC75-313743DABAAB}"/>
              </a:ext>
            </a:extLst>
          </p:cNvPr>
          <p:cNvSpPr txBox="1"/>
          <p:nvPr/>
        </p:nvSpPr>
        <p:spPr>
          <a:xfrm>
            <a:off x="1013655" y="80618"/>
            <a:ext cx="74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Inputs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B05F92-DD07-4A57-9465-5D3F1222E83C}"/>
              </a:ext>
            </a:extLst>
          </p:cNvPr>
          <p:cNvSpPr txBox="1"/>
          <p:nvPr/>
        </p:nvSpPr>
        <p:spPr>
          <a:xfrm>
            <a:off x="5964752" y="144086"/>
            <a:ext cx="1103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Group into Risk Tranches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677CF3-642D-49F3-B467-57AF43524661}"/>
              </a:ext>
            </a:extLst>
          </p:cNvPr>
          <p:cNvSpPr txBox="1"/>
          <p:nvPr/>
        </p:nvSpPr>
        <p:spPr>
          <a:xfrm>
            <a:off x="7392348" y="169666"/>
            <a:ext cx="123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Select Mitigations*</a:t>
            </a: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25D1D50F-588B-48AE-BCD3-8867D0927A95}"/>
              </a:ext>
            </a:extLst>
          </p:cNvPr>
          <p:cNvSpPr/>
          <p:nvPr/>
        </p:nvSpPr>
        <p:spPr>
          <a:xfrm>
            <a:off x="2632453" y="5991139"/>
            <a:ext cx="1439762" cy="15700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Mitigation Effectiveness (ME)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ED1867A3-762B-4BF1-AACB-A5AA125ECD1B}"/>
              </a:ext>
            </a:extLst>
          </p:cNvPr>
          <p:cNvSpPr/>
          <p:nvPr/>
        </p:nvSpPr>
        <p:spPr>
          <a:xfrm>
            <a:off x="2639224" y="6207988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Deployment Scope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E7A5F71-FDFA-4CD2-9975-E5850F03FC8A}"/>
              </a:ext>
            </a:extLst>
          </p:cNvPr>
          <p:cNvSpPr/>
          <p:nvPr/>
        </p:nvSpPr>
        <p:spPr>
          <a:xfrm>
            <a:off x="2639224" y="6437887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Mitigation Cost/Useful Life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228F64C9-BB79-4BC9-824B-06D4C9C5E698}"/>
              </a:ext>
            </a:extLst>
          </p:cNvPr>
          <p:cNvSpPr txBox="1"/>
          <p:nvPr/>
        </p:nvSpPr>
        <p:spPr>
          <a:xfrm>
            <a:off x="2630337" y="5752753"/>
            <a:ext cx="14860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Mitigation Parameters</a:t>
            </a: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29C0060D-AE76-45CA-B622-DCE266259AF9}"/>
              </a:ext>
            </a:extLst>
          </p:cNvPr>
          <p:cNvSpPr/>
          <p:nvPr/>
        </p:nvSpPr>
        <p:spPr>
          <a:xfrm>
            <a:off x="631323" y="4081270"/>
            <a:ext cx="1457462" cy="175181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Weather Catalog</a:t>
            </a: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01F79F51-8F87-4EC9-87C6-4DE1939173A5}"/>
              </a:ext>
            </a:extLst>
          </p:cNvPr>
          <p:cNvSpPr/>
          <p:nvPr/>
        </p:nvSpPr>
        <p:spPr>
          <a:xfrm>
            <a:off x="631323" y="4325691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Fuels, Topography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598C9BE-ACCA-4FA7-BAB5-FE9A34726898}"/>
              </a:ext>
            </a:extLst>
          </p:cNvPr>
          <p:cNvSpPr/>
          <p:nvPr/>
        </p:nvSpPr>
        <p:spPr>
          <a:xfrm>
            <a:off x="635130" y="4578973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Population, Buildings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10C2128B-905A-40A7-B828-7C51B7B10B0D}"/>
              </a:ext>
            </a:extLst>
          </p:cNvPr>
          <p:cNvSpPr/>
          <p:nvPr/>
        </p:nvSpPr>
        <p:spPr>
          <a:xfrm>
            <a:off x="728702" y="3344424"/>
            <a:ext cx="1275520" cy="18009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OH Asset Information</a:t>
            </a: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C305B0B6-C86E-49AF-B9B4-D4EFE5D2C82A}"/>
              </a:ext>
            </a:extLst>
          </p:cNvPr>
          <p:cNvSpPr/>
          <p:nvPr/>
        </p:nvSpPr>
        <p:spPr>
          <a:xfrm>
            <a:off x="2539714" y="441141"/>
            <a:ext cx="1411701" cy="18086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Wind Data 10 years</a:t>
            </a: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294CA327-0006-41BC-877A-EF49BD64F562}"/>
              </a:ext>
            </a:extLst>
          </p:cNvPr>
          <p:cNvSpPr/>
          <p:nvPr/>
        </p:nvSpPr>
        <p:spPr>
          <a:xfrm>
            <a:off x="2539714" y="666303"/>
            <a:ext cx="1411701" cy="17534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FPI Data</a:t>
            </a: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E383BEA4-3B34-4420-835E-94AEF2FE73F9}"/>
              </a:ext>
            </a:extLst>
          </p:cNvPr>
          <p:cNvSpPr/>
          <p:nvPr/>
        </p:nvSpPr>
        <p:spPr>
          <a:xfrm>
            <a:off x="2543302" y="892624"/>
            <a:ext cx="1411701" cy="19706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FPI Thresholds per location</a:t>
            </a: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E8E4C436-ACF6-47EE-A8E0-58E22728DFD5}"/>
              </a:ext>
            </a:extLst>
          </p:cNvPr>
          <p:cNvSpPr/>
          <p:nvPr/>
        </p:nvSpPr>
        <p:spPr>
          <a:xfrm>
            <a:off x="2543302" y="1135859"/>
            <a:ext cx="1411701" cy="30621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Wind Speed &amp; Gust Thresholds per location</a:t>
            </a:r>
          </a:p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86513489-6DA1-44B6-B9A7-5DC8CB1C102E}"/>
              </a:ext>
            </a:extLst>
          </p:cNvPr>
          <p:cNvSpPr txBox="1"/>
          <p:nvPr/>
        </p:nvSpPr>
        <p:spPr>
          <a:xfrm>
            <a:off x="4508201" y="173816"/>
            <a:ext cx="1098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Identify Risk Criteria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0F7A697C-AE0D-43AB-B89D-F2ED3E6C8D1D}"/>
              </a:ext>
            </a:extLst>
          </p:cNvPr>
          <p:cNvSpPr txBox="1"/>
          <p:nvPr/>
        </p:nvSpPr>
        <p:spPr>
          <a:xfrm>
            <a:off x="2595725" y="194925"/>
            <a:ext cx="14571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PSPS Information </a:t>
            </a:r>
          </a:p>
        </p:txBody>
      </p:sp>
      <p:cxnSp>
        <p:nvCxnSpPr>
          <p:cNvPr id="245" name="Connector: Elbow 244">
            <a:extLst>
              <a:ext uri="{FF2B5EF4-FFF2-40B4-BE49-F238E27FC236}">
                <a16:creationId xmlns:a16="http://schemas.microsoft.com/office/drawing/2014/main" id="{B3D2E8A6-2FA5-4084-9745-3F938AB645BC}"/>
              </a:ext>
            </a:extLst>
          </p:cNvPr>
          <p:cNvCxnSpPr>
            <a:cxnSpLocks/>
            <a:stCxn id="243" idx="3"/>
            <a:endCxn id="570" idx="1"/>
          </p:cNvCxnSpPr>
          <p:nvPr/>
        </p:nvCxnSpPr>
        <p:spPr>
          <a:xfrm flipV="1">
            <a:off x="4039847" y="985485"/>
            <a:ext cx="498080" cy="51753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2" name="Connector: Elbow 311">
            <a:extLst>
              <a:ext uri="{FF2B5EF4-FFF2-40B4-BE49-F238E27FC236}">
                <a16:creationId xmlns:a16="http://schemas.microsoft.com/office/drawing/2014/main" id="{084E7CD8-BB77-4348-9DF7-37F2D35A686A}"/>
              </a:ext>
            </a:extLst>
          </p:cNvPr>
          <p:cNvCxnSpPr>
            <a:cxnSpLocks/>
            <a:stCxn id="180" idx="1"/>
          </p:cNvCxnSpPr>
          <p:nvPr/>
        </p:nvCxnSpPr>
        <p:spPr>
          <a:xfrm rot="10800000" flipH="1">
            <a:off x="728701" y="1124350"/>
            <a:ext cx="1723943" cy="2310124"/>
          </a:xfrm>
          <a:prstGeom prst="bentConnector4">
            <a:avLst>
              <a:gd name="adj1" fmla="val -22183"/>
              <a:gd name="adj2" fmla="val 10004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6" name="TextBox 315">
            <a:extLst>
              <a:ext uri="{FF2B5EF4-FFF2-40B4-BE49-F238E27FC236}">
                <a16:creationId xmlns:a16="http://schemas.microsoft.com/office/drawing/2014/main" id="{CB5FD09D-C59A-4EC0-8F00-D967BC0E09BE}"/>
              </a:ext>
            </a:extLst>
          </p:cNvPr>
          <p:cNvSpPr txBox="1"/>
          <p:nvPr/>
        </p:nvSpPr>
        <p:spPr>
          <a:xfrm>
            <a:off x="606292" y="3808924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Wildfire Sim. Parameters</a:t>
            </a:r>
          </a:p>
        </p:txBody>
      </p:sp>
      <p:cxnSp>
        <p:nvCxnSpPr>
          <p:cNvPr id="324" name="Connector: Elbow 323">
            <a:extLst>
              <a:ext uri="{FF2B5EF4-FFF2-40B4-BE49-F238E27FC236}">
                <a16:creationId xmlns:a16="http://schemas.microsoft.com/office/drawing/2014/main" id="{81F6487F-D8F8-4E95-A7C5-A68ADC715C86}"/>
              </a:ext>
            </a:extLst>
          </p:cNvPr>
          <p:cNvCxnSpPr>
            <a:cxnSpLocks/>
            <a:stCxn id="315" idx="3"/>
            <a:endCxn id="770" idx="1"/>
          </p:cNvCxnSpPr>
          <p:nvPr/>
        </p:nvCxnSpPr>
        <p:spPr>
          <a:xfrm>
            <a:off x="2159481" y="4321991"/>
            <a:ext cx="2415115" cy="226722"/>
          </a:xfrm>
          <a:prstGeom prst="bentConnector3">
            <a:avLst>
              <a:gd name="adj1" fmla="val -131"/>
            </a:avLst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Connector: Elbow 326">
            <a:extLst>
              <a:ext uri="{FF2B5EF4-FFF2-40B4-BE49-F238E27FC236}">
                <a16:creationId xmlns:a16="http://schemas.microsoft.com/office/drawing/2014/main" id="{8C16C412-7C0B-4116-B4E0-407897BD0781}"/>
              </a:ext>
            </a:extLst>
          </p:cNvPr>
          <p:cNvCxnSpPr>
            <a:cxnSpLocks/>
            <a:stCxn id="180" idx="2"/>
            <a:endCxn id="316" idx="0"/>
          </p:cNvCxnSpPr>
          <p:nvPr/>
        </p:nvCxnSpPr>
        <p:spPr>
          <a:xfrm rot="5400000">
            <a:off x="1224244" y="3666705"/>
            <a:ext cx="284401" cy="36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0" name="Rectangle 379">
            <a:extLst>
              <a:ext uri="{FF2B5EF4-FFF2-40B4-BE49-F238E27FC236}">
                <a16:creationId xmlns:a16="http://schemas.microsoft.com/office/drawing/2014/main" id="{D084E393-3613-47F7-869A-B82E08134AE4}"/>
              </a:ext>
            </a:extLst>
          </p:cNvPr>
          <p:cNvSpPr/>
          <p:nvPr/>
        </p:nvSpPr>
        <p:spPr>
          <a:xfrm>
            <a:off x="2659645" y="5128555"/>
            <a:ext cx="1386537" cy="1408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Field Data/ SME Judgement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8B32E3D-336B-45A7-BABC-C4ECFC037935}"/>
              </a:ext>
            </a:extLst>
          </p:cNvPr>
          <p:cNvSpPr/>
          <p:nvPr/>
        </p:nvSpPr>
        <p:spPr>
          <a:xfrm>
            <a:off x="2658605" y="5315274"/>
            <a:ext cx="1386537" cy="14681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Lab. Testing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87" name="Rectangle 386">
            <a:extLst>
              <a:ext uri="{FF2B5EF4-FFF2-40B4-BE49-F238E27FC236}">
                <a16:creationId xmlns:a16="http://schemas.microsoft.com/office/drawing/2014/main" id="{564B2511-A454-4D65-A770-A077B3ECF521}"/>
              </a:ext>
            </a:extLst>
          </p:cNvPr>
          <p:cNvSpPr/>
          <p:nvPr/>
        </p:nvSpPr>
        <p:spPr>
          <a:xfrm>
            <a:off x="2649676" y="5497553"/>
            <a:ext cx="1386537" cy="13216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Academic Studies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91" name="TextBox 390">
            <a:extLst>
              <a:ext uri="{FF2B5EF4-FFF2-40B4-BE49-F238E27FC236}">
                <a16:creationId xmlns:a16="http://schemas.microsoft.com/office/drawing/2014/main" id="{00A9E7AE-EF16-477A-8829-72C301269BF6}"/>
              </a:ext>
            </a:extLst>
          </p:cNvPr>
          <p:cNvSpPr txBox="1"/>
          <p:nvPr/>
        </p:nvSpPr>
        <p:spPr>
          <a:xfrm>
            <a:off x="2612902" y="4911660"/>
            <a:ext cx="1526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ME Refinement</a:t>
            </a:r>
          </a:p>
        </p:txBody>
      </p:sp>
      <p:cxnSp>
        <p:nvCxnSpPr>
          <p:cNvPr id="441" name="Connector: Elbow 440">
            <a:extLst>
              <a:ext uri="{FF2B5EF4-FFF2-40B4-BE49-F238E27FC236}">
                <a16:creationId xmlns:a16="http://schemas.microsoft.com/office/drawing/2014/main" id="{1720804D-4490-431F-8917-28E432A0D75A}"/>
              </a:ext>
            </a:extLst>
          </p:cNvPr>
          <p:cNvCxnSpPr>
            <a:stCxn id="390" idx="1"/>
            <a:endCxn id="121" idx="1"/>
          </p:cNvCxnSpPr>
          <p:nvPr/>
        </p:nvCxnSpPr>
        <p:spPr>
          <a:xfrm rot="10800000" flipH="1" flipV="1">
            <a:off x="2543137" y="5299192"/>
            <a:ext cx="11077" cy="915753"/>
          </a:xfrm>
          <a:prstGeom prst="bentConnector3">
            <a:avLst>
              <a:gd name="adj1" fmla="val -1060802"/>
            </a:avLst>
          </a:prstGeom>
          <a:ln w="19050">
            <a:solidFill>
              <a:srgbClr val="48576D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Rectangle 455">
            <a:extLst>
              <a:ext uri="{FF2B5EF4-FFF2-40B4-BE49-F238E27FC236}">
                <a16:creationId xmlns:a16="http://schemas.microsoft.com/office/drawing/2014/main" id="{CE0CAC84-303F-4B1A-BF23-321DCBD2B1AF}"/>
              </a:ext>
            </a:extLst>
          </p:cNvPr>
          <p:cNvSpPr/>
          <p:nvPr/>
        </p:nvSpPr>
        <p:spPr>
          <a:xfrm>
            <a:off x="586881" y="351073"/>
            <a:ext cx="1563615" cy="670772"/>
          </a:xfrm>
          <a:prstGeom prst="rect">
            <a:avLst/>
          </a:prstGeom>
          <a:solidFill>
            <a:srgbClr val="C00000">
              <a:alpha val="25000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7" name="Rectangle 456">
            <a:extLst>
              <a:ext uri="{FF2B5EF4-FFF2-40B4-BE49-F238E27FC236}">
                <a16:creationId xmlns:a16="http://schemas.microsoft.com/office/drawing/2014/main" id="{28DAA8CA-BDCC-49A1-91E6-44C662796F3B}"/>
              </a:ext>
            </a:extLst>
          </p:cNvPr>
          <p:cNvSpPr/>
          <p:nvPr/>
        </p:nvSpPr>
        <p:spPr>
          <a:xfrm>
            <a:off x="635509" y="547448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High Fire Threat District</a:t>
            </a:r>
          </a:p>
        </p:txBody>
      </p:sp>
      <p:sp>
        <p:nvSpPr>
          <p:cNvPr id="458" name="Rectangle 457">
            <a:extLst>
              <a:ext uri="{FF2B5EF4-FFF2-40B4-BE49-F238E27FC236}">
                <a16:creationId xmlns:a16="http://schemas.microsoft.com/office/drawing/2014/main" id="{8DA93FA3-B087-47E1-80FC-BC3CE98AF19A}"/>
              </a:ext>
            </a:extLst>
          </p:cNvPr>
          <p:cNvSpPr/>
          <p:nvPr/>
        </p:nvSpPr>
        <p:spPr>
          <a:xfrm>
            <a:off x="639316" y="800730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Historical Wildfire Information </a:t>
            </a:r>
          </a:p>
        </p:txBody>
      </p:sp>
      <p:sp>
        <p:nvSpPr>
          <p:cNvPr id="463" name="TextBox 462">
            <a:extLst>
              <a:ext uri="{FF2B5EF4-FFF2-40B4-BE49-F238E27FC236}">
                <a16:creationId xmlns:a16="http://schemas.microsoft.com/office/drawing/2014/main" id="{1A03FAD5-78AD-470B-9712-10A7F40713B6}"/>
              </a:ext>
            </a:extLst>
          </p:cNvPr>
          <p:cNvSpPr txBox="1"/>
          <p:nvPr/>
        </p:nvSpPr>
        <p:spPr>
          <a:xfrm>
            <a:off x="732087" y="321339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Wildfire Information</a:t>
            </a:r>
          </a:p>
        </p:txBody>
      </p:sp>
      <p:cxnSp>
        <p:nvCxnSpPr>
          <p:cNvPr id="465" name="Connector: Elbow 464">
            <a:extLst>
              <a:ext uri="{FF2B5EF4-FFF2-40B4-BE49-F238E27FC236}">
                <a16:creationId xmlns:a16="http://schemas.microsoft.com/office/drawing/2014/main" id="{30D2E6D4-84A7-4E34-8183-7C0263C7DD74}"/>
              </a:ext>
            </a:extLst>
          </p:cNvPr>
          <p:cNvCxnSpPr>
            <a:cxnSpLocks/>
            <a:stCxn id="456" idx="1"/>
            <a:endCxn id="315" idx="1"/>
          </p:cNvCxnSpPr>
          <p:nvPr/>
        </p:nvCxnSpPr>
        <p:spPr>
          <a:xfrm rot="10800000" flipV="1">
            <a:off x="574651" y="686459"/>
            <a:ext cx="12230" cy="3635532"/>
          </a:xfrm>
          <a:prstGeom prst="bentConnector3">
            <a:avLst>
              <a:gd name="adj1" fmla="val 3250891"/>
            </a:avLst>
          </a:prstGeom>
          <a:ln w="19050">
            <a:solidFill>
              <a:srgbClr val="C0000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7" name="TextBox 556">
            <a:extLst>
              <a:ext uri="{FF2B5EF4-FFF2-40B4-BE49-F238E27FC236}">
                <a16:creationId xmlns:a16="http://schemas.microsoft.com/office/drawing/2014/main" id="{3E1D3978-6329-4BC0-B2F6-8FDAE1868F4C}"/>
              </a:ext>
            </a:extLst>
          </p:cNvPr>
          <p:cNvSpPr txBox="1"/>
          <p:nvPr/>
        </p:nvSpPr>
        <p:spPr>
          <a:xfrm>
            <a:off x="8857974" y="18733"/>
            <a:ext cx="2906162" cy="307777"/>
          </a:xfrm>
          <a:prstGeom prst="rect">
            <a:avLst/>
          </a:prstGeom>
          <a:solidFill>
            <a:schemeClr val="bg1"/>
          </a:solidFill>
          <a:ln w="12700" cmpd="dbl">
            <a:solidFill>
              <a:srgbClr val="7F7F7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/>
              <a:t>IWMS Risk Framework</a:t>
            </a:r>
          </a:p>
        </p:txBody>
      </p:sp>
      <p:sp>
        <p:nvSpPr>
          <p:cNvPr id="559" name="Rectangle 558">
            <a:extLst>
              <a:ext uri="{FF2B5EF4-FFF2-40B4-BE49-F238E27FC236}">
                <a16:creationId xmlns:a16="http://schemas.microsoft.com/office/drawing/2014/main" id="{2839688E-5199-4A50-ABBD-912D833B156B}"/>
              </a:ext>
            </a:extLst>
          </p:cNvPr>
          <p:cNvSpPr/>
          <p:nvPr/>
        </p:nvSpPr>
        <p:spPr>
          <a:xfrm>
            <a:off x="586881" y="2311655"/>
            <a:ext cx="1563615" cy="670772"/>
          </a:xfrm>
          <a:prstGeom prst="rect">
            <a:avLst/>
          </a:prstGeom>
          <a:solidFill>
            <a:schemeClr val="accent6">
              <a:lumMod val="75000"/>
              <a:alpha val="25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0" name="Rectangle 559">
            <a:extLst>
              <a:ext uri="{FF2B5EF4-FFF2-40B4-BE49-F238E27FC236}">
                <a16:creationId xmlns:a16="http://schemas.microsoft.com/office/drawing/2014/main" id="{CFD673D6-453F-4AEB-A8AC-E652E890E1EC}"/>
              </a:ext>
            </a:extLst>
          </p:cNvPr>
          <p:cNvSpPr/>
          <p:nvPr/>
        </p:nvSpPr>
        <p:spPr>
          <a:xfrm>
            <a:off x="635509" y="2499321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Population Count</a:t>
            </a:r>
          </a:p>
        </p:txBody>
      </p:sp>
      <p:sp>
        <p:nvSpPr>
          <p:cNvPr id="561" name="Rectangle 560">
            <a:extLst>
              <a:ext uri="{FF2B5EF4-FFF2-40B4-BE49-F238E27FC236}">
                <a16:creationId xmlns:a16="http://schemas.microsoft.com/office/drawing/2014/main" id="{A3F9DA34-F794-4DE8-9152-AA26C0055FBC}"/>
              </a:ext>
            </a:extLst>
          </p:cNvPr>
          <p:cNvSpPr/>
          <p:nvPr/>
        </p:nvSpPr>
        <p:spPr>
          <a:xfrm>
            <a:off x="639316" y="2752603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Road Availability</a:t>
            </a:r>
          </a:p>
        </p:txBody>
      </p:sp>
      <p:sp>
        <p:nvSpPr>
          <p:cNvPr id="562" name="TextBox 561">
            <a:extLst>
              <a:ext uri="{FF2B5EF4-FFF2-40B4-BE49-F238E27FC236}">
                <a16:creationId xmlns:a16="http://schemas.microsoft.com/office/drawing/2014/main" id="{8647FA74-4EBD-4C0B-9B22-13DCC30FF9BE}"/>
              </a:ext>
            </a:extLst>
          </p:cNvPr>
          <p:cNvSpPr txBox="1"/>
          <p:nvPr/>
        </p:nvSpPr>
        <p:spPr>
          <a:xfrm>
            <a:off x="699202" y="2264123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Egress Parameters</a:t>
            </a:r>
          </a:p>
        </p:txBody>
      </p:sp>
      <p:sp>
        <p:nvSpPr>
          <p:cNvPr id="575" name="Rectangle 574">
            <a:extLst>
              <a:ext uri="{FF2B5EF4-FFF2-40B4-BE49-F238E27FC236}">
                <a16:creationId xmlns:a16="http://schemas.microsoft.com/office/drawing/2014/main" id="{032AC113-77B6-429A-ADFF-E888A2EF2DC4}"/>
              </a:ext>
            </a:extLst>
          </p:cNvPr>
          <p:cNvSpPr/>
          <p:nvPr/>
        </p:nvSpPr>
        <p:spPr>
          <a:xfrm>
            <a:off x="6213471" y="772512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Severe Risk Areas</a:t>
            </a:r>
          </a:p>
        </p:txBody>
      </p:sp>
      <p:sp>
        <p:nvSpPr>
          <p:cNvPr id="576" name="Rectangle 575">
            <a:extLst>
              <a:ext uri="{FF2B5EF4-FFF2-40B4-BE49-F238E27FC236}">
                <a16:creationId xmlns:a16="http://schemas.microsoft.com/office/drawing/2014/main" id="{0C0D1C31-5140-471E-BA54-87F4303549B8}"/>
              </a:ext>
            </a:extLst>
          </p:cNvPr>
          <p:cNvSpPr/>
          <p:nvPr/>
        </p:nvSpPr>
        <p:spPr>
          <a:xfrm>
            <a:off x="6213471" y="2185736"/>
            <a:ext cx="904143" cy="549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High Consequence Segments</a:t>
            </a:r>
          </a:p>
        </p:txBody>
      </p:sp>
      <p:sp>
        <p:nvSpPr>
          <p:cNvPr id="577" name="Rectangle 576">
            <a:extLst>
              <a:ext uri="{FF2B5EF4-FFF2-40B4-BE49-F238E27FC236}">
                <a16:creationId xmlns:a16="http://schemas.microsoft.com/office/drawing/2014/main" id="{A1CFC38E-2EE3-4323-8605-FB56F3F92B54}"/>
              </a:ext>
            </a:extLst>
          </p:cNvPr>
          <p:cNvSpPr/>
          <p:nvPr/>
        </p:nvSpPr>
        <p:spPr>
          <a:xfrm>
            <a:off x="6143637" y="4275394"/>
            <a:ext cx="904143" cy="549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Other HFRA</a:t>
            </a:r>
          </a:p>
        </p:txBody>
      </p:sp>
      <p:sp>
        <p:nvSpPr>
          <p:cNvPr id="579" name="Rectangle 578">
            <a:extLst>
              <a:ext uri="{FF2B5EF4-FFF2-40B4-BE49-F238E27FC236}">
                <a16:creationId xmlns:a16="http://schemas.microsoft.com/office/drawing/2014/main" id="{ED5359D1-EE40-45B7-8FDE-704857D867B8}"/>
              </a:ext>
            </a:extLst>
          </p:cNvPr>
          <p:cNvSpPr/>
          <p:nvPr/>
        </p:nvSpPr>
        <p:spPr>
          <a:xfrm>
            <a:off x="7610389" y="771708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TUG or REFCL/CC++</a:t>
            </a:r>
          </a:p>
        </p:txBody>
      </p:sp>
      <p:sp>
        <p:nvSpPr>
          <p:cNvPr id="580" name="Rectangle 579">
            <a:extLst>
              <a:ext uri="{FF2B5EF4-FFF2-40B4-BE49-F238E27FC236}">
                <a16:creationId xmlns:a16="http://schemas.microsoft.com/office/drawing/2014/main" id="{DFEAEFEF-4114-4B5A-BA60-4411255BB69B}"/>
              </a:ext>
            </a:extLst>
          </p:cNvPr>
          <p:cNvSpPr/>
          <p:nvPr/>
        </p:nvSpPr>
        <p:spPr>
          <a:xfrm>
            <a:off x="7574821" y="2266380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CC++</a:t>
            </a:r>
          </a:p>
        </p:txBody>
      </p:sp>
      <p:sp>
        <p:nvSpPr>
          <p:cNvPr id="581" name="Rectangle 580">
            <a:extLst>
              <a:ext uri="{FF2B5EF4-FFF2-40B4-BE49-F238E27FC236}">
                <a16:creationId xmlns:a16="http://schemas.microsoft.com/office/drawing/2014/main" id="{A5F8DC48-B4C0-49E9-9B3B-DFE8B77DF974}"/>
              </a:ext>
            </a:extLst>
          </p:cNvPr>
          <p:cNvSpPr/>
          <p:nvPr/>
        </p:nvSpPr>
        <p:spPr>
          <a:xfrm>
            <a:off x="7593513" y="4360268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VM/I++</a:t>
            </a:r>
          </a:p>
        </p:txBody>
      </p:sp>
      <p:sp>
        <p:nvSpPr>
          <p:cNvPr id="588" name="TextBox 587">
            <a:extLst>
              <a:ext uri="{FF2B5EF4-FFF2-40B4-BE49-F238E27FC236}">
                <a16:creationId xmlns:a16="http://schemas.microsoft.com/office/drawing/2014/main" id="{6FF1DEE8-FA76-4770-9AD2-AA918A41B042}"/>
              </a:ext>
            </a:extLst>
          </p:cNvPr>
          <p:cNvSpPr txBox="1"/>
          <p:nvPr/>
        </p:nvSpPr>
        <p:spPr>
          <a:xfrm>
            <a:off x="415204" y="2978761"/>
            <a:ext cx="9332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srgbClr val="FF0000"/>
                </a:solidFill>
              </a:rPr>
              <a:t>Start Here</a:t>
            </a:r>
          </a:p>
        </p:txBody>
      </p:sp>
      <p:cxnSp>
        <p:nvCxnSpPr>
          <p:cNvPr id="626" name="Connector: Elbow 625">
            <a:extLst>
              <a:ext uri="{FF2B5EF4-FFF2-40B4-BE49-F238E27FC236}">
                <a16:creationId xmlns:a16="http://schemas.microsoft.com/office/drawing/2014/main" id="{D96AC8DF-D114-4782-9858-DA566D66F728}"/>
              </a:ext>
            </a:extLst>
          </p:cNvPr>
          <p:cNvCxnSpPr>
            <a:cxnSpLocks/>
            <a:stCxn id="770" idx="3"/>
            <a:endCxn id="577" idx="1"/>
          </p:cNvCxnSpPr>
          <p:nvPr/>
        </p:nvCxnSpPr>
        <p:spPr>
          <a:xfrm>
            <a:off x="5544822" y="4548713"/>
            <a:ext cx="598815" cy="1363"/>
          </a:xfrm>
          <a:prstGeom prst="bentConnector3">
            <a:avLst>
              <a:gd name="adj1" fmla="val 50000"/>
            </a:avLst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1" name="Connector: Elbow 660">
            <a:extLst>
              <a:ext uri="{FF2B5EF4-FFF2-40B4-BE49-F238E27FC236}">
                <a16:creationId xmlns:a16="http://schemas.microsoft.com/office/drawing/2014/main" id="{6C43C6C6-E19E-4D12-9E1F-2DA0255FB144}"/>
              </a:ext>
            </a:extLst>
          </p:cNvPr>
          <p:cNvCxnSpPr>
            <a:cxnSpLocks/>
            <a:stCxn id="180" idx="0"/>
            <a:endCxn id="559" idx="2"/>
          </p:cNvCxnSpPr>
          <p:nvPr/>
        </p:nvCxnSpPr>
        <p:spPr>
          <a:xfrm rot="5400000" flipH="1" flipV="1">
            <a:off x="1186577" y="3162313"/>
            <a:ext cx="361997" cy="2227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0" name="Straight Arrow Connector 679">
            <a:extLst>
              <a:ext uri="{FF2B5EF4-FFF2-40B4-BE49-F238E27FC236}">
                <a16:creationId xmlns:a16="http://schemas.microsoft.com/office/drawing/2014/main" id="{AA5EBC02-65FE-45B6-AC3B-0955AB94D593}"/>
              </a:ext>
            </a:extLst>
          </p:cNvPr>
          <p:cNvCxnSpPr>
            <a:cxnSpLocks/>
            <a:stCxn id="559" idx="3"/>
          </p:cNvCxnSpPr>
          <p:nvPr/>
        </p:nvCxnSpPr>
        <p:spPr>
          <a:xfrm>
            <a:off x="2150496" y="2647041"/>
            <a:ext cx="2387431" cy="0"/>
          </a:xfrm>
          <a:prstGeom prst="straightConnector1">
            <a:avLst/>
          </a:prstGeom>
          <a:ln w="19050">
            <a:solidFill>
              <a:srgbClr val="54823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3" name="Straight Arrow Connector 702">
            <a:extLst>
              <a:ext uri="{FF2B5EF4-FFF2-40B4-BE49-F238E27FC236}">
                <a16:creationId xmlns:a16="http://schemas.microsoft.com/office/drawing/2014/main" id="{DE1B80CF-28A7-4DD4-B390-9A2217455F8E}"/>
              </a:ext>
            </a:extLst>
          </p:cNvPr>
          <p:cNvCxnSpPr>
            <a:stCxn id="571" idx="2"/>
            <a:endCxn id="569" idx="0"/>
          </p:cNvCxnSpPr>
          <p:nvPr/>
        </p:nvCxnSpPr>
        <p:spPr>
          <a:xfrm>
            <a:off x="5070263" y="2709946"/>
            <a:ext cx="1626" cy="183021"/>
          </a:xfrm>
          <a:prstGeom prst="straightConnector1">
            <a:avLst/>
          </a:prstGeom>
          <a:ln w="19050">
            <a:solidFill>
              <a:srgbClr val="7F7F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4" name="Rectangle 703">
            <a:extLst>
              <a:ext uri="{FF2B5EF4-FFF2-40B4-BE49-F238E27FC236}">
                <a16:creationId xmlns:a16="http://schemas.microsoft.com/office/drawing/2014/main" id="{6E199D3A-5723-456E-BFE2-1BB0B3ED9269}"/>
              </a:ext>
            </a:extLst>
          </p:cNvPr>
          <p:cNvSpPr/>
          <p:nvPr/>
        </p:nvSpPr>
        <p:spPr>
          <a:xfrm>
            <a:off x="2416597" y="3410899"/>
            <a:ext cx="1563615" cy="670772"/>
          </a:xfrm>
          <a:prstGeom prst="rect">
            <a:avLst/>
          </a:prstGeom>
          <a:solidFill>
            <a:srgbClr val="ED7D31">
              <a:alpha val="25000"/>
            </a:srgb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5" name="Rectangle 704">
            <a:extLst>
              <a:ext uri="{FF2B5EF4-FFF2-40B4-BE49-F238E27FC236}">
                <a16:creationId xmlns:a16="http://schemas.microsoft.com/office/drawing/2014/main" id="{EAF84C2C-0D5F-4C0E-A68F-4A2365A7BDA3}"/>
              </a:ext>
            </a:extLst>
          </p:cNvPr>
          <p:cNvSpPr/>
          <p:nvPr/>
        </p:nvSpPr>
        <p:spPr>
          <a:xfrm>
            <a:off x="2465225" y="3598565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Terrain, Fuels, Constraints</a:t>
            </a:r>
          </a:p>
        </p:txBody>
      </p:sp>
      <p:sp>
        <p:nvSpPr>
          <p:cNvPr id="706" name="Rectangle 705">
            <a:extLst>
              <a:ext uri="{FF2B5EF4-FFF2-40B4-BE49-F238E27FC236}">
                <a16:creationId xmlns:a16="http://schemas.microsoft.com/office/drawing/2014/main" id="{5EC7DF4A-7C17-4145-8B89-604D61A9D98B}"/>
              </a:ext>
            </a:extLst>
          </p:cNvPr>
          <p:cNvSpPr/>
          <p:nvPr/>
        </p:nvSpPr>
        <p:spPr>
          <a:xfrm>
            <a:off x="2469032" y="3851847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Population </a:t>
            </a:r>
          </a:p>
        </p:txBody>
      </p:sp>
      <p:sp>
        <p:nvSpPr>
          <p:cNvPr id="707" name="TextBox 706">
            <a:extLst>
              <a:ext uri="{FF2B5EF4-FFF2-40B4-BE49-F238E27FC236}">
                <a16:creationId xmlns:a16="http://schemas.microsoft.com/office/drawing/2014/main" id="{F3380E2B-8EC3-49DC-80CF-B3337C80C1B4}"/>
              </a:ext>
            </a:extLst>
          </p:cNvPr>
          <p:cNvSpPr txBox="1"/>
          <p:nvPr/>
        </p:nvSpPr>
        <p:spPr>
          <a:xfrm>
            <a:off x="2528918" y="3372075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Local Area Knowledge</a:t>
            </a:r>
          </a:p>
        </p:txBody>
      </p:sp>
      <p:cxnSp>
        <p:nvCxnSpPr>
          <p:cNvPr id="709" name="Connector: Elbow 708">
            <a:extLst>
              <a:ext uri="{FF2B5EF4-FFF2-40B4-BE49-F238E27FC236}">
                <a16:creationId xmlns:a16="http://schemas.microsoft.com/office/drawing/2014/main" id="{B9BCEF72-FD4C-40D0-9A0B-ED37D36A2EEF}"/>
              </a:ext>
            </a:extLst>
          </p:cNvPr>
          <p:cNvCxnSpPr>
            <a:cxnSpLocks/>
            <a:stCxn id="315" idx="3"/>
            <a:endCxn id="569" idx="1"/>
          </p:cNvCxnSpPr>
          <p:nvPr/>
        </p:nvCxnSpPr>
        <p:spPr>
          <a:xfrm flipV="1">
            <a:off x="2159481" y="3088993"/>
            <a:ext cx="2425321" cy="1232998"/>
          </a:xfrm>
          <a:prstGeom prst="bentConnector3">
            <a:avLst>
              <a:gd name="adj1" fmla="val 4967"/>
            </a:avLst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4" name="Straight Arrow Connector 713">
            <a:extLst>
              <a:ext uri="{FF2B5EF4-FFF2-40B4-BE49-F238E27FC236}">
                <a16:creationId xmlns:a16="http://schemas.microsoft.com/office/drawing/2014/main" id="{139F8078-80AA-42C8-854F-E48F9144D93B}"/>
              </a:ext>
            </a:extLst>
          </p:cNvPr>
          <p:cNvCxnSpPr>
            <a:stCxn id="704" idx="3"/>
            <a:endCxn id="572" idx="1"/>
          </p:cNvCxnSpPr>
          <p:nvPr/>
        </p:nvCxnSpPr>
        <p:spPr>
          <a:xfrm flipV="1">
            <a:off x="3980212" y="3742242"/>
            <a:ext cx="594885" cy="4043"/>
          </a:xfrm>
          <a:prstGeom prst="straightConnector1">
            <a:avLst/>
          </a:prstGeom>
          <a:ln w="1905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2" name="Rectangle 721">
            <a:extLst>
              <a:ext uri="{FF2B5EF4-FFF2-40B4-BE49-F238E27FC236}">
                <a16:creationId xmlns:a16="http://schemas.microsoft.com/office/drawing/2014/main" id="{43628428-1F3D-4EB1-B565-F4DB662A8EC9}"/>
              </a:ext>
            </a:extLst>
          </p:cNvPr>
          <p:cNvSpPr/>
          <p:nvPr/>
        </p:nvSpPr>
        <p:spPr>
          <a:xfrm>
            <a:off x="574650" y="4948049"/>
            <a:ext cx="1593417" cy="1681837"/>
          </a:xfrm>
          <a:prstGeom prst="rect">
            <a:avLst/>
          </a:prstGeom>
          <a:solidFill>
            <a:schemeClr val="tx2">
              <a:alpha val="25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3" name="Rectangle 722">
            <a:extLst>
              <a:ext uri="{FF2B5EF4-FFF2-40B4-BE49-F238E27FC236}">
                <a16:creationId xmlns:a16="http://schemas.microsoft.com/office/drawing/2014/main" id="{D3D0B650-BD4C-4176-9D25-A50F175867B4}"/>
              </a:ext>
            </a:extLst>
          </p:cNvPr>
          <p:cNvSpPr/>
          <p:nvPr/>
        </p:nvSpPr>
        <p:spPr>
          <a:xfrm>
            <a:off x="629084" y="5184369"/>
            <a:ext cx="1457462" cy="14347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Location Data</a:t>
            </a:r>
          </a:p>
        </p:txBody>
      </p:sp>
      <p:sp>
        <p:nvSpPr>
          <p:cNvPr id="724" name="Rectangle 723">
            <a:extLst>
              <a:ext uri="{FF2B5EF4-FFF2-40B4-BE49-F238E27FC236}">
                <a16:creationId xmlns:a16="http://schemas.microsoft.com/office/drawing/2014/main" id="{F13EE66D-9BD6-475C-B1C9-224FD10DB719}"/>
              </a:ext>
            </a:extLst>
          </p:cNvPr>
          <p:cNvSpPr/>
          <p:nvPr/>
        </p:nvSpPr>
        <p:spPr>
          <a:xfrm>
            <a:off x="629084" y="5404831"/>
            <a:ext cx="1457462" cy="15323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Weather</a:t>
            </a:r>
          </a:p>
        </p:txBody>
      </p:sp>
      <p:sp>
        <p:nvSpPr>
          <p:cNvPr id="725" name="Rectangle 724">
            <a:extLst>
              <a:ext uri="{FF2B5EF4-FFF2-40B4-BE49-F238E27FC236}">
                <a16:creationId xmlns:a16="http://schemas.microsoft.com/office/drawing/2014/main" id="{A539C7A7-EA44-43F4-AA7D-176AB65B39AB}"/>
              </a:ext>
            </a:extLst>
          </p:cNvPr>
          <p:cNvSpPr/>
          <p:nvPr/>
        </p:nvSpPr>
        <p:spPr>
          <a:xfrm>
            <a:off x="626336" y="5635059"/>
            <a:ext cx="1457462" cy="14906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Local Topography</a:t>
            </a:r>
          </a:p>
        </p:txBody>
      </p:sp>
      <p:sp>
        <p:nvSpPr>
          <p:cNvPr id="726" name="Rectangle 725">
            <a:extLst>
              <a:ext uri="{FF2B5EF4-FFF2-40B4-BE49-F238E27FC236}">
                <a16:creationId xmlns:a16="http://schemas.microsoft.com/office/drawing/2014/main" id="{E88AE2AE-BE71-4D60-A28C-BDD632338551}"/>
              </a:ext>
            </a:extLst>
          </p:cNvPr>
          <p:cNvSpPr/>
          <p:nvPr/>
        </p:nvSpPr>
        <p:spPr>
          <a:xfrm>
            <a:off x="632891" y="5862121"/>
            <a:ext cx="1457462" cy="15578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Vegetation/Tree Data</a:t>
            </a:r>
          </a:p>
        </p:txBody>
      </p:sp>
      <p:sp>
        <p:nvSpPr>
          <p:cNvPr id="727" name="Rectangle 726">
            <a:extLst>
              <a:ext uri="{FF2B5EF4-FFF2-40B4-BE49-F238E27FC236}">
                <a16:creationId xmlns:a16="http://schemas.microsoft.com/office/drawing/2014/main" id="{593BB868-2465-4C1E-8C22-C5C7072FD8D9}"/>
              </a:ext>
            </a:extLst>
          </p:cNvPr>
          <p:cNvSpPr/>
          <p:nvPr/>
        </p:nvSpPr>
        <p:spPr>
          <a:xfrm>
            <a:off x="641919" y="6387251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Ignition Information </a:t>
            </a:r>
          </a:p>
        </p:txBody>
      </p:sp>
      <p:sp>
        <p:nvSpPr>
          <p:cNvPr id="728" name="Rectangle 727">
            <a:extLst>
              <a:ext uri="{FF2B5EF4-FFF2-40B4-BE49-F238E27FC236}">
                <a16:creationId xmlns:a16="http://schemas.microsoft.com/office/drawing/2014/main" id="{F7199FB8-4CCC-4CF6-B3BA-9E72918F9ED2}"/>
              </a:ext>
            </a:extLst>
          </p:cNvPr>
          <p:cNvSpPr/>
          <p:nvPr/>
        </p:nvSpPr>
        <p:spPr>
          <a:xfrm>
            <a:off x="641919" y="6126295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Outage Information</a:t>
            </a:r>
          </a:p>
        </p:txBody>
      </p:sp>
      <p:sp>
        <p:nvSpPr>
          <p:cNvPr id="729" name="TextBox 728">
            <a:extLst>
              <a:ext uri="{FF2B5EF4-FFF2-40B4-BE49-F238E27FC236}">
                <a16:creationId xmlns:a16="http://schemas.microsoft.com/office/drawing/2014/main" id="{5EB68A7F-4614-49D7-8582-FAAB63BE7883}"/>
              </a:ext>
            </a:extLst>
          </p:cNvPr>
          <p:cNvSpPr txBox="1"/>
          <p:nvPr/>
        </p:nvSpPr>
        <p:spPr>
          <a:xfrm>
            <a:off x="653360" y="4949457"/>
            <a:ext cx="14723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Outage/Ign. Parameters</a:t>
            </a:r>
          </a:p>
        </p:txBody>
      </p:sp>
      <p:cxnSp>
        <p:nvCxnSpPr>
          <p:cNvPr id="730" name="Connector: Elbow 729">
            <a:extLst>
              <a:ext uri="{FF2B5EF4-FFF2-40B4-BE49-F238E27FC236}">
                <a16:creationId xmlns:a16="http://schemas.microsoft.com/office/drawing/2014/main" id="{6635DD72-4C12-419D-A932-C1496F2C7073}"/>
              </a:ext>
            </a:extLst>
          </p:cNvPr>
          <p:cNvCxnSpPr>
            <a:cxnSpLocks/>
            <a:stCxn id="722" idx="2"/>
          </p:cNvCxnSpPr>
          <p:nvPr/>
        </p:nvCxnSpPr>
        <p:spPr>
          <a:xfrm rot="16200000" flipH="1">
            <a:off x="2379450" y="5621794"/>
            <a:ext cx="5" cy="2016187"/>
          </a:xfrm>
          <a:prstGeom prst="bentConnector3">
            <a:avLst>
              <a:gd name="adj1" fmla="val 2147483646"/>
            </a:avLst>
          </a:prstGeom>
          <a:ln w="19050">
            <a:solidFill>
              <a:srgbClr val="48576D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2" name="Connector: Elbow 731">
            <a:extLst>
              <a:ext uri="{FF2B5EF4-FFF2-40B4-BE49-F238E27FC236}">
                <a16:creationId xmlns:a16="http://schemas.microsoft.com/office/drawing/2014/main" id="{99C20A48-DDF9-4CC3-98A2-A339EC775AFF}"/>
              </a:ext>
            </a:extLst>
          </p:cNvPr>
          <p:cNvCxnSpPr>
            <a:cxnSpLocks/>
          </p:cNvCxnSpPr>
          <p:nvPr/>
        </p:nvCxnSpPr>
        <p:spPr>
          <a:xfrm rot="10800000" flipV="1">
            <a:off x="535196" y="3434473"/>
            <a:ext cx="176089" cy="2386489"/>
          </a:xfrm>
          <a:prstGeom prst="bentConnector3">
            <a:avLst>
              <a:gd name="adj1" fmla="val 205083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8" name="TextBox 737">
            <a:extLst>
              <a:ext uri="{FF2B5EF4-FFF2-40B4-BE49-F238E27FC236}">
                <a16:creationId xmlns:a16="http://schemas.microsoft.com/office/drawing/2014/main" id="{B7E5045C-C60F-4D6C-AE4D-E22E41CB1839}"/>
              </a:ext>
            </a:extLst>
          </p:cNvPr>
          <p:cNvSpPr txBox="1"/>
          <p:nvPr/>
        </p:nvSpPr>
        <p:spPr>
          <a:xfrm>
            <a:off x="4436962" y="5921999"/>
            <a:ext cx="433681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*SME Review, refine initial </a:t>
            </a:r>
            <a:r>
              <a:rPr lang="en-US" sz="1000"/>
              <a:t>risk tranche categorization </a:t>
            </a:r>
            <a:r>
              <a:rPr lang="en-US" sz="1000" dirty="0"/>
              <a:t>and operational feasibility (if applicable). Please see WMP Section 6.2.1.2 (page 114) for narrative explanation of how SCE interprets and uses the IWMS output. </a:t>
            </a:r>
          </a:p>
        </p:txBody>
      </p:sp>
      <p:cxnSp>
        <p:nvCxnSpPr>
          <p:cNvPr id="740" name="Connector: Elbow 739">
            <a:extLst>
              <a:ext uri="{FF2B5EF4-FFF2-40B4-BE49-F238E27FC236}">
                <a16:creationId xmlns:a16="http://schemas.microsoft.com/office/drawing/2014/main" id="{EB7A9551-A6D2-4930-89C2-FFFFF18B3955}"/>
              </a:ext>
            </a:extLst>
          </p:cNvPr>
          <p:cNvCxnSpPr>
            <a:cxnSpLocks/>
            <a:stCxn id="575" idx="3"/>
            <a:endCxn id="579" idx="1"/>
          </p:cNvCxnSpPr>
          <p:nvPr/>
        </p:nvCxnSpPr>
        <p:spPr>
          <a:xfrm flipV="1">
            <a:off x="7117614" y="967734"/>
            <a:ext cx="492775" cy="804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4" name="Connector: Elbow 743">
            <a:extLst>
              <a:ext uri="{FF2B5EF4-FFF2-40B4-BE49-F238E27FC236}">
                <a16:creationId xmlns:a16="http://schemas.microsoft.com/office/drawing/2014/main" id="{2E96497C-A4D4-49B0-A03E-C797E4BD1B04}"/>
              </a:ext>
            </a:extLst>
          </p:cNvPr>
          <p:cNvCxnSpPr>
            <a:cxnSpLocks/>
            <a:stCxn id="576" idx="3"/>
            <a:endCxn id="580" idx="1"/>
          </p:cNvCxnSpPr>
          <p:nvPr/>
        </p:nvCxnSpPr>
        <p:spPr>
          <a:xfrm>
            <a:off x="7117614" y="2460418"/>
            <a:ext cx="457207" cy="1988"/>
          </a:xfrm>
          <a:prstGeom prst="bentConnector3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6" name="Connector: Elbow 745">
            <a:extLst>
              <a:ext uri="{FF2B5EF4-FFF2-40B4-BE49-F238E27FC236}">
                <a16:creationId xmlns:a16="http://schemas.microsoft.com/office/drawing/2014/main" id="{BB6F3AD1-513C-4A7A-AD1D-6DBB3E09A297}"/>
              </a:ext>
            </a:extLst>
          </p:cNvPr>
          <p:cNvCxnSpPr>
            <a:cxnSpLocks/>
            <a:stCxn id="577" idx="3"/>
            <a:endCxn id="581" idx="1"/>
          </p:cNvCxnSpPr>
          <p:nvPr/>
        </p:nvCxnSpPr>
        <p:spPr>
          <a:xfrm>
            <a:off x="7047780" y="4550076"/>
            <a:ext cx="545733" cy="6218"/>
          </a:xfrm>
          <a:prstGeom prst="bent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6" name="Rectangle 775">
            <a:extLst>
              <a:ext uri="{FF2B5EF4-FFF2-40B4-BE49-F238E27FC236}">
                <a16:creationId xmlns:a16="http://schemas.microsoft.com/office/drawing/2014/main" id="{C200E543-6997-4273-998D-6ADE9DE2CF6A}"/>
              </a:ext>
            </a:extLst>
          </p:cNvPr>
          <p:cNvSpPr/>
          <p:nvPr/>
        </p:nvSpPr>
        <p:spPr>
          <a:xfrm>
            <a:off x="2539269" y="1507245"/>
            <a:ext cx="1411701" cy="30621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PSPS Frequently Impacted Circuits</a:t>
            </a:r>
          </a:p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</p:txBody>
      </p:sp>
      <p:sp>
        <p:nvSpPr>
          <p:cNvPr id="790" name="TextBox 789">
            <a:extLst>
              <a:ext uri="{FF2B5EF4-FFF2-40B4-BE49-F238E27FC236}">
                <a16:creationId xmlns:a16="http://schemas.microsoft.com/office/drawing/2014/main" id="{E514D48E-1891-4433-881E-B4CCBED37D68}"/>
              </a:ext>
            </a:extLst>
          </p:cNvPr>
          <p:cNvSpPr txBox="1"/>
          <p:nvPr/>
        </p:nvSpPr>
        <p:spPr>
          <a:xfrm>
            <a:off x="8855532" y="476494"/>
            <a:ext cx="322485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1" dirty="0"/>
              <a:t>Severe Risk Area Criteria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Population egress, high fire frequency location, and burn-in buffer into egress locations.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Significant fire consequence – Acres burned consequence greater than 10,000 over an 8-hour unsuppressed model simulation.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High winds – Locations, which if fully covered with covered conductor, would still be subject to high PSPS likelihood.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Communities of Elevated Fire Concern (CEFCs) – smaller geographic areas where terrain and other factors could lead to smaller, fast-moving fires threatening populated locations under benign (normal) weather conditions.</a:t>
            </a:r>
          </a:p>
        </p:txBody>
      </p:sp>
      <p:sp>
        <p:nvSpPr>
          <p:cNvPr id="791" name="TextBox 790">
            <a:extLst>
              <a:ext uri="{FF2B5EF4-FFF2-40B4-BE49-F238E27FC236}">
                <a16:creationId xmlns:a16="http://schemas.microsoft.com/office/drawing/2014/main" id="{AAFF0F3C-1374-46F4-A869-18A76443374A}"/>
              </a:ext>
            </a:extLst>
          </p:cNvPr>
          <p:cNvSpPr txBox="1"/>
          <p:nvPr/>
        </p:nvSpPr>
        <p:spPr>
          <a:xfrm>
            <a:off x="8855532" y="2118563"/>
            <a:ext cx="32248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1" dirty="0"/>
              <a:t>High Consequence Area Criteria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800" b="0" i="0" u="none" strike="noStrike" baseline="0" dirty="0"/>
              <a:t>Not identified in meeting Severe Risk Area criteria.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800" b="0" i="0" u="none" strike="noStrike" baseline="0" dirty="0"/>
              <a:t>Destructive fire consequence – Acres burned consequence between 300 and 10,000 over an 8-hour unsuppressed model simulation.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800" b="0" i="0" u="none" strike="noStrike" baseline="0" dirty="0"/>
              <a:t>Locations subject to PSPS events in which covered conductor has not been fully deployed.</a:t>
            </a:r>
            <a:endParaRPr lang="en-US" sz="800" dirty="0"/>
          </a:p>
        </p:txBody>
      </p:sp>
      <p:sp>
        <p:nvSpPr>
          <p:cNvPr id="792" name="TextBox 791">
            <a:extLst>
              <a:ext uri="{FF2B5EF4-FFF2-40B4-BE49-F238E27FC236}">
                <a16:creationId xmlns:a16="http://schemas.microsoft.com/office/drawing/2014/main" id="{EE388C1E-4C85-40B1-945D-3FC0938B6E7D}"/>
              </a:ext>
            </a:extLst>
          </p:cNvPr>
          <p:cNvSpPr txBox="1"/>
          <p:nvPr/>
        </p:nvSpPr>
        <p:spPr>
          <a:xfrm>
            <a:off x="8812508" y="3561642"/>
            <a:ext cx="322485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1" dirty="0"/>
              <a:t>Other HFRA Criteria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Not identified in meeting Severe Risk Area or High Consequence criteria.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Small fire consequence - Acres burned consequence less than 300 over an 8-hour unsuppressed model simulation.</a:t>
            </a:r>
          </a:p>
        </p:txBody>
      </p:sp>
      <p:cxnSp>
        <p:nvCxnSpPr>
          <p:cNvPr id="801" name="Connector: Elbow 800">
            <a:extLst>
              <a:ext uri="{FF2B5EF4-FFF2-40B4-BE49-F238E27FC236}">
                <a16:creationId xmlns:a16="http://schemas.microsoft.com/office/drawing/2014/main" id="{04604D43-9C44-4601-A574-86DB2CF99566}"/>
              </a:ext>
            </a:extLst>
          </p:cNvPr>
          <p:cNvCxnSpPr>
            <a:cxnSpLocks/>
            <a:stCxn id="770" idx="3"/>
            <a:endCxn id="576" idx="1"/>
          </p:cNvCxnSpPr>
          <p:nvPr/>
        </p:nvCxnSpPr>
        <p:spPr>
          <a:xfrm flipV="1">
            <a:off x="5544822" y="2460418"/>
            <a:ext cx="668649" cy="2088295"/>
          </a:xfrm>
          <a:prstGeom prst="bentConnector3">
            <a:avLst>
              <a:gd name="adj1" fmla="val 66932"/>
            </a:avLst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0" name="Rectangle 769">
            <a:extLst>
              <a:ext uri="{FF2B5EF4-FFF2-40B4-BE49-F238E27FC236}">
                <a16:creationId xmlns:a16="http://schemas.microsoft.com/office/drawing/2014/main" id="{FA05FB37-9E0E-4E61-9056-024A9A1CD3DB}"/>
              </a:ext>
            </a:extLst>
          </p:cNvPr>
          <p:cNvSpPr/>
          <p:nvPr/>
        </p:nvSpPr>
        <p:spPr>
          <a:xfrm>
            <a:off x="4574596" y="4300295"/>
            <a:ext cx="970226" cy="496835"/>
          </a:xfrm>
          <a:prstGeom prst="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Wildfire/ Ignition  Consequence</a:t>
            </a:r>
          </a:p>
        </p:txBody>
      </p:sp>
      <p:cxnSp>
        <p:nvCxnSpPr>
          <p:cNvPr id="816" name="Straight Arrow Connector 815">
            <a:extLst>
              <a:ext uri="{FF2B5EF4-FFF2-40B4-BE49-F238E27FC236}">
                <a16:creationId xmlns:a16="http://schemas.microsoft.com/office/drawing/2014/main" id="{7F386FEE-9421-46D1-AC30-09E615D34502}"/>
              </a:ext>
            </a:extLst>
          </p:cNvPr>
          <p:cNvCxnSpPr>
            <a:cxnSpLocks/>
          </p:cNvCxnSpPr>
          <p:nvPr/>
        </p:nvCxnSpPr>
        <p:spPr>
          <a:xfrm>
            <a:off x="5512101" y="841652"/>
            <a:ext cx="701370" cy="0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9" name="Connector: Elbow 818">
            <a:extLst>
              <a:ext uri="{FF2B5EF4-FFF2-40B4-BE49-F238E27FC236}">
                <a16:creationId xmlns:a16="http://schemas.microsoft.com/office/drawing/2014/main" id="{330793A2-0F3C-4AF0-BE36-B55A9ED32D20}"/>
              </a:ext>
            </a:extLst>
          </p:cNvPr>
          <p:cNvCxnSpPr>
            <a:cxnSpLocks/>
            <a:endCxn id="575" idx="1"/>
          </p:cNvCxnSpPr>
          <p:nvPr/>
        </p:nvCxnSpPr>
        <p:spPr>
          <a:xfrm flipV="1">
            <a:off x="5658878" y="968538"/>
            <a:ext cx="554593" cy="389128"/>
          </a:xfrm>
          <a:prstGeom prst="bentConnector3">
            <a:avLst>
              <a:gd name="adj1" fmla="val 3404"/>
            </a:avLst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8" name="Straight Connector 827">
            <a:extLst>
              <a:ext uri="{FF2B5EF4-FFF2-40B4-BE49-F238E27FC236}">
                <a16:creationId xmlns:a16="http://schemas.microsoft.com/office/drawing/2014/main" id="{6B832F3F-0AF8-40CE-A68E-69F70E000D5B}"/>
              </a:ext>
            </a:extLst>
          </p:cNvPr>
          <p:cNvCxnSpPr>
            <a:cxnSpLocks/>
          </p:cNvCxnSpPr>
          <p:nvPr/>
        </p:nvCxnSpPr>
        <p:spPr>
          <a:xfrm>
            <a:off x="5682928" y="1357666"/>
            <a:ext cx="0" cy="2384575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0" name="Straight Connector 829">
            <a:extLst>
              <a:ext uri="{FF2B5EF4-FFF2-40B4-BE49-F238E27FC236}">
                <a16:creationId xmlns:a16="http://schemas.microsoft.com/office/drawing/2014/main" id="{971AD797-CB60-4A1F-B350-AD4A278481A7}"/>
              </a:ext>
            </a:extLst>
          </p:cNvPr>
          <p:cNvCxnSpPr>
            <a:cxnSpLocks/>
            <a:stCxn id="571" idx="3"/>
          </p:cNvCxnSpPr>
          <p:nvPr/>
        </p:nvCxnSpPr>
        <p:spPr>
          <a:xfrm>
            <a:off x="5548011" y="2405340"/>
            <a:ext cx="124526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2" name="Straight Connector 831">
            <a:extLst>
              <a:ext uri="{FF2B5EF4-FFF2-40B4-BE49-F238E27FC236}">
                <a16:creationId xmlns:a16="http://schemas.microsoft.com/office/drawing/2014/main" id="{4C3B81E9-F19A-4579-B752-DBBA5225B52E}"/>
              </a:ext>
            </a:extLst>
          </p:cNvPr>
          <p:cNvCxnSpPr>
            <a:cxnSpLocks/>
          </p:cNvCxnSpPr>
          <p:nvPr/>
        </p:nvCxnSpPr>
        <p:spPr>
          <a:xfrm>
            <a:off x="5562239" y="3088992"/>
            <a:ext cx="117686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4" name="Straight Connector 833">
            <a:extLst>
              <a:ext uri="{FF2B5EF4-FFF2-40B4-BE49-F238E27FC236}">
                <a16:creationId xmlns:a16="http://schemas.microsoft.com/office/drawing/2014/main" id="{88A74097-26D2-4EBB-8436-79180EA6BF43}"/>
              </a:ext>
            </a:extLst>
          </p:cNvPr>
          <p:cNvCxnSpPr>
            <a:cxnSpLocks/>
            <a:stCxn id="572" idx="3"/>
          </p:cNvCxnSpPr>
          <p:nvPr/>
        </p:nvCxnSpPr>
        <p:spPr>
          <a:xfrm flipV="1">
            <a:off x="5549271" y="3742241"/>
            <a:ext cx="114446" cy="1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2" name="Rectangle 571">
            <a:extLst>
              <a:ext uri="{FF2B5EF4-FFF2-40B4-BE49-F238E27FC236}">
                <a16:creationId xmlns:a16="http://schemas.microsoft.com/office/drawing/2014/main" id="{B493CF9E-652B-434B-AF06-C6CD40881330}"/>
              </a:ext>
            </a:extLst>
          </p:cNvPr>
          <p:cNvSpPr/>
          <p:nvPr/>
        </p:nvSpPr>
        <p:spPr>
          <a:xfrm>
            <a:off x="4575097" y="3437635"/>
            <a:ext cx="974174" cy="60921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Communities of Elevated Fire Concern</a:t>
            </a:r>
          </a:p>
        </p:txBody>
      </p:sp>
      <p:sp>
        <p:nvSpPr>
          <p:cNvPr id="569" name="Rectangle 568">
            <a:extLst>
              <a:ext uri="{FF2B5EF4-FFF2-40B4-BE49-F238E27FC236}">
                <a16:creationId xmlns:a16="http://schemas.microsoft.com/office/drawing/2014/main" id="{E81BCA58-E0EF-445B-837B-12D461B06A14}"/>
              </a:ext>
            </a:extLst>
          </p:cNvPr>
          <p:cNvSpPr/>
          <p:nvPr/>
        </p:nvSpPr>
        <p:spPr>
          <a:xfrm>
            <a:off x="4584802" y="2892967"/>
            <a:ext cx="974174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Burn In Buffer</a:t>
            </a:r>
          </a:p>
        </p:txBody>
      </p:sp>
      <p:sp>
        <p:nvSpPr>
          <p:cNvPr id="571" name="Rectangle 570">
            <a:extLst>
              <a:ext uri="{FF2B5EF4-FFF2-40B4-BE49-F238E27FC236}">
                <a16:creationId xmlns:a16="http://schemas.microsoft.com/office/drawing/2014/main" id="{7E539639-60FA-4AD2-AED4-3052ADD7CD81}"/>
              </a:ext>
            </a:extLst>
          </p:cNvPr>
          <p:cNvSpPr/>
          <p:nvPr/>
        </p:nvSpPr>
        <p:spPr>
          <a:xfrm>
            <a:off x="4592514" y="2100733"/>
            <a:ext cx="955497" cy="60921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Fire Risk  Egress Constrained Locations</a:t>
            </a:r>
          </a:p>
        </p:txBody>
      </p:sp>
      <p:sp>
        <p:nvSpPr>
          <p:cNvPr id="570" name="Rectangle 569">
            <a:extLst>
              <a:ext uri="{FF2B5EF4-FFF2-40B4-BE49-F238E27FC236}">
                <a16:creationId xmlns:a16="http://schemas.microsoft.com/office/drawing/2014/main" id="{0A236E19-0CA7-4A71-A01A-A1F29AAAD8D9}"/>
              </a:ext>
            </a:extLst>
          </p:cNvPr>
          <p:cNvSpPr/>
          <p:nvPr/>
        </p:nvSpPr>
        <p:spPr>
          <a:xfrm>
            <a:off x="4537927" y="789459"/>
            <a:ext cx="974174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High Wind Locations</a:t>
            </a:r>
          </a:p>
        </p:txBody>
      </p:sp>
      <p:cxnSp>
        <p:nvCxnSpPr>
          <p:cNvPr id="855" name="Straight Arrow Connector 854">
            <a:extLst>
              <a:ext uri="{FF2B5EF4-FFF2-40B4-BE49-F238E27FC236}">
                <a16:creationId xmlns:a16="http://schemas.microsoft.com/office/drawing/2014/main" id="{9BD5A96F-A18A-4A1F-B80B-9933F7CF170D}"/>
              </a:ext>
            </a:extLst>
          </p:cNvPr>
          <p:cNvCxnSpPr>
            <a:cxnSpLocks/>
          </p:cNvCxnSpPr>
          <p:nvPr/>
        </p:nvCxnSpPr>
        <p:spPr>
          <a:xfrm>
            <a:off x="5864087" y="1089693"/>
            <a:ext cx="348806" cy="0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9" name="Straight Connector 858">
            <a:extLst>
              <a:ext uri="{FF2B5EF4-FFF2-40B4-BE49-F238E27FC236}">
                <a16:creationId xmlns:a16="http://schemas.microsoft.com/office/drawing/2014/main" id="{4C461B8D-8D38-489B-A715-629E0EFB1556}"/>
              </a:ext>
            </a:extLst>
          </p:cNvPr>
          <p:cNvCxnSpPr>
            <a:cxnSpLocks/>
          </p:cNvCxnSpPr>
          <p:nvPr/>
        </p:nvCxnSpPr>
        <p:spPr>
          <a:xfrm>
            <a:off x="5864087" y="1089693"/>
            <a:ext cx="0" cy="345902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0" name="Connector: Elbow 869">
            <a:extLst>
              <a:ext uri="{FF2B5EF4-FFF2-40B4-BE49-F238E27FC236}">
                <a16:creationId xmlns:a16="http://schemas.microsoft.com/office/drawing/2014/main" id="{4563D6B6-41B1-485E-A9CA-8BA959216CEE}"/>
              </a:ext>
            </a:extLst>
          </p:cNvPr>
          <p:cNvCxnSpPr>
            <a:cxnSpLocks/>
            <a:stCxn id="776" idx="3"/>
          </p:cNvCxnSpPr>
          <p:nvPr/>
        </p:nvCxnSpPr>
        <p:spPr>
          <a:xfrm>
            <a:off x="3950970" y="1660353"/>
            <a:ext cx="2720763" cy="525382"/>
          </a:xfrm>
          <a:prstGeom prst="bentConnector3">
            <a:avLst>
              <a:gd name="adj1" fmla="val 99790"/>
            </a:avLst>
          </a:prstGeom>
          <a:ln w="19050">
            <a:solidFill>
              <a:srgbClr val="ED7D3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Connector: Elbow 2">
            <a:extLst>
              <a:ext uri="{FF2B5EF4-FFF2-40B4-BE49-F238E27FC236}">
                <a16:creationId xmlns:a16="http://schemas.microsoft.com/office/drawing/2014/main" id="{41C283FA-B818-465A-9376-B7A87A11E341}"/>
              </a:ext>
            </a:extLst>
          </p:cNvPr>
          <p:cNvCxnSpPr>
            <a:cxnSpLocks/>
            <a:stCxn id="456" idx="2"/>
          </p:cNvCxnSpPr>
          <p:nvPr/>
        </p:nvCxnSpPr>
        <p:spPr>
          <a:xfrm rot="16200000" flipH="1">
            <a:off x="2389697" y="836"/>
            <a:ext cx="1163891" cy="3205907"/>
          </a:xfrm>
          <a:prstGeom prst="bentConnector2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id="{7EC1E1CB-7BA4-4865-85EE-B10A15FA2254}"/>
              </a:ext>
            </a:extLst>
          </p:cNvPr>
          <p:cNvSpPr txBox="1"/>
          <p:nvPr/>
        </p:nvSpPr>
        <p:spPr>
          <a:xfrm>
            <a:off x="10075967" y="4652393"/>
            <a:ext cx="74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Legend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99628DB-6331-420E-8040-EB24B448C40C}"/>
              </a:ext>
            </a:extLst>
          </p:cNvPr>
          <p:cNvGrpSpPr/>
          <p:nvPr/>
        </p:nvGrpSpPr>
        <p:grpSpPr>
          <a:xfrm>
            <a:off x="10098485" y="4981387"/>
            <a:ext cx="1881135" cy="521445"/>
            <a:chOff x="10095621" y="5251655"/>
            <a:chExt cx="1881135" cy="521445"/>
          </a:xfrm>
        </p:grpSpPr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B124A993-EB1A-4198-BD5F-76BDA281D6D0}"/>
                </a:ext>
              </a:extLst>
            </p:cNvPr>
            <p:cNvSpPr/>
            <p:nvPr/>
          </p:nvSpPr>
          <p:spPr>
            <a:xfrm>
              <a:off x="10095621" y="5251655"/>
              <a:ext cx="1457462" cy="18127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Terrain, Fuels, Constraints</a:t>
              </a: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45D3BCC0-EB8C-4069-9486-4D2C2FE22FD9}"/>
                </a:ext>
              </a:extLst>
            </p:cNvPr>
            <p:cNvSpPr/>
            <p:nvPr/>
          </p:nvSpPr>
          <p:spPr>
            <a:xfrm>
              <a:off x="10166814" y="5315410"/>
              <a:ext cx="1457462" cy="175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>
                  <a:solidFill>
                    <a:sysClr val="windowText" lastClr="000000"/>
                  </a:solidFill>
                </a:rPr>
                <a:t>Weather Catalog</a:t>
              </a: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CE4C9D91-BCA9-4D63-8F73-4680805CB07C}"/>
                </a:ext>
              </a:extLst>
            </p:cNvPr>
            <p:cNvSpPr/>
            <p:nvPr/>
          </p:nvSpPr>
          <p:spPr>
            <a:xfrm>
              <a:off x="10264165" y="5382304"/>
              <a:ext cx="1411701" cy="1808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Wind Data 10 years</a:t>
              </a: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157E4ACB-D46E-460E-8C05-863232EEEA7F}"/>
                </a:ext>
              </a:extLst>
            </p:cNvPr>
            <p:cNvSpPr/>
            <p:nvPr/>
          </p:nvSpPr>
          <p:spPr>
            <a:xfrm>
              <a:off x="10341597" y="5441312"/>
              <a:ext cx="1411701" cy="1808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OH Asset</a:t>
              </a: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F90EE334-F41D-49F1-97AF-F8BA6401C437}"/>
                </a:ext>
              </a:extLst>
            </p:cNvPr>
            <p:cNvSpPr/>
            <p:nvPr/>
          </p:nvSpPr>
          <p:spPr>
            <a:xfrm>
              <a:off x="10422071" y="5516247"/>
              <a:ext cx="1439762" cy="1625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7E6F57A8-DBA0-4704-818A-38AD623E17DC}"/>
                </a:ext>
              </a:extLst>
            </p:cNvPr>
            <p:cNvSpPr/>
            <p:nvPr/>
          </p:nvSpPr>
          <p:spPr>
            <a:xfrm>
              <a:off x="10519294" y="5597530"/>
              <a:ext cx="1457462" cy="17557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Weather</a:t>
              </a:r>
            </a:p>
          </p:txBody>
        </p:sp>
      </p:grpSp>
      <p:sp>
        <p:nvSpPr>
          <p:cNvPr id="132" name="TextBox 131">
            <a:extLst>
              <a:ext uri="{FF2B5EF4-FFF2-40B4-BE49-F238E27FC236}">
                <a16:creationId xmlns:a16="http://schemas.microsoft.com/office/drawing/2014/main" id="{4C36084E-943F-46C7-8F8F-84F88A5CE0EC}"/>
              </a:ext>
            </a:extLst>
          </p:cNvPr>
          <p:cNvSpPr txBox="1"/>
          <p:nvPr/>
        </p:nvSpPr>
        <p:spPr>
          <a:xfrm>
            <a:off x="9313574" y="5061258"/>
            <a:ext cx="7446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Inputs</a:t>
            </a: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EA38E594-1633-4299-8653-C26C661D4C3E}"/>
              </a:ext>
            </a:extLst>
          </p:cNvPr>
          <p:cNvSpPr/>
          <p:nvPr/>
        </p:nvSpPr>
        <p:spPr>
          <a:xfrm>
            <a:off x="10237585" y="5611874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High Wind Locations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AA528DF1-E8D2-440C-9FE7-963AB4C82361}"/>
              </a:ext>
            </a:extLst>
          </p:cNvPr>
          <p:cNvSpPr txBox="1"/>
          <p:nvPr/>
        </p:nvSpPr>
        <p:spPr>
          <a:xfrm>
            <a:off x="9320354" y="5597960"/>
            <a:ext cx="9680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Risk Criteria</a:t>
            </a: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079339A7-3D25-432C-88D4-2E4697BE670A}"/>
              </a:ext>
            </a:extLst>
          </p:cNvPr>
          <p:cNvSpPr/>
          <p:nvPr/>
        </p:nvSpPr>
        <p:spPr>
          <a:xfrm>
            <a:off x="10267029" y="5977521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Severe Risk Areas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17FB9F46-D2B8-486A-8303-691AD38825AB}"/>
              </a:ext>
            </a:extLst>
          </p:cNvPr>
          <p:cNvSpPr/>
          <p:nvPr/>
        </p:nvSpPr>
        <p:spPr>
          <a:xfrm>
            <a:off x="10273644" y="6359994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TUG or REFCL/CC++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A46B3C18-7706-4E1B-A2F7-175A4E95FB54}"/>
              </a:ext>
            </a:extLst>
          </p:cNvPr>
          <p:cNvSpPr txBox="1"/>
          <p:nvPr/>
        </p:nvSpPr>
        <p:spPr>
          <a:xfrm>
            <a:off x="9337484" y="5895731"/>
            <a:ext cx="982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Location Tranches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D8259605-BDB0-4547-9203-9B1B4A52FD0E}"/>
              </a:ext>
            </a:extLst>
          </p:cNvPr>
          <p:cNvSpPr txBox="1"/>
          <p:nvPr/>
        </p:nvSpPr>
        <p:spPr>
          <a:xfrm>
            <a:off x="9332976" y="6337961"/>
            <a:ext cx="9829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Mitigations</a:t>
            </a:r>
          </a:p>
        </p:txBody>
      </p:sp>
    </p:spTree>
    <p:extLst>
      <p:ext uri="{BB962C8B-B14F-4D97-AF65-F5344CB8AC3E}">
        <p14:creationId xmlns:p14="http://schemas.microsoft.com/office/powerpoint/2010/main" val="1503790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45da448-bf9c-43e8-8676-7e88d583ded9" xsi:nil="true"/>
    <lcf76f155ced4ddcb4097134ff3c332f xmlns="8c1e5111-26e6-4cc3-9d2a-eef8c8f9399c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ata Request Response" ma:contentTypeID="0x010100467F9C8BEA693240B87572EA900F32170056BB0A30A73F3E41B8D140887E196634" ma:contentTypeVersion="49" ma:contentTypeDescription="" ma:contentTypeScope="" ma:versionID="26bad2a54777fd010a172b598e46a744">
  <xsd:schema xmlns:xsd="http://www.w3.org/2001/XMLSchema" xmlns:xs="http://www.w3.org/2001/XMLSchema" xmlns:p="http://schemas.microsoft.com/office/2006/metadata/properties" xmlns:ns2="8430d550-c2bd-4ade-ae56-0b82b076c537" xmlns:ns3="f5667e0a-ecdb-4766-84eb-ebc6e4f78fb7" xmlns:ns4="http://schemas.microsoft.com/sharepoint/v3/fields" xmlns:ns5="http://schemas.microsoft.com/sharepoint/v4" xmlns:ns6="e45da448-bf9c-43e8-8676-7e88d583ded9" targetNamespace="http://schemas.microsoft.com/office/2006/metadata/properties" ma:root="true" ma:fieldsID="1683ec30758b0a809119fe8af86db672" ns2:_="" ns3:_="" ns4:_="" ns5:_="" ns6:_="">
    <xsd:import namespace="8430d550-c2bd-4ade-ae56-0b82b076c537"/>
    <xsd:import namespace="f5667e0a-ecdb-4766-84eb-ebc6e4f78fb7"/>
    <xsd:import namespace="http://schemas.microsoft.com/sharepoint/v3/fields"/>
    <xsd:import namespace="http://schemas.microsoft.com/sharepoint/v4"/>
    <xsd:import namespace="e45da448-bf9c-43e8-8676-7e88d583ded9"/>
    <xsd:element name="properties">
      <xsd:complexType>
        <xsd:sequence>
          <xsd:element name="documentManagement">
            <xsd:complexType>
              <xsd:all>
                <xsd:element ref="ns2:Response_x0020_Date" minOccurs="0"/>
                <xsd:element ref="ns3:Question_x0020_Number" minOccurs="0"/>
                <xsd:element ref="ns3:Document_x0020_Type" minOccurs="0"/>
                <xsd:element ref="ns2:Classification" minOccurs="0"/>
                <xsd:element ref="ns2:Data_x0020_Request_x0020_Set_x0020_Name1" minOccurs="0"/>
                <xsd:element ref="ns2:Data_x0020_Request_x0020_Set_x0020_Name" minOccurs="0"/>
                <xsd:element ref="ns2:Party" minOccurs="0"/>
                <xsd:element ref="ns2:Proceeding_x0020_Number" minOccurs="0"/>
                <xsd:element ref="ns2:Received_x0020_Date" minOccurs="0"/>
                <xsd:element ref="ns2:HeaderSpid" minOccurs="0"/>
                <xsd:element ref="ns2:RimsSpid" minOccurs="0"/>
                <xsd:element ref="ns2:Year" minOccurs="0"/>
                <xsd:element ref="ns3:Witness" minOccurs="0"/>
                <xsd:element ref="ns3:Assignee" minOccurs="0"/>
                <xsd:element ref="ns3:Attorney" minOccurs="0"/>
                <xsd:element ref="ns4:_Status" minOccurs="0"/>
                <xsd:element ref="ns2:_dlc_DocIdUrl" minOccurs="0"/>
                <xsd:element ref="ns2:_dlc_DocId" minOccurs="0"/>
                <xsd:element ref="ns2:DR_x0020_360_x0020_Link" minOccurs="0"/>
                <xsd:element ref="ns2:_dlc_DocIdPersistId" minOccurs="0"/>
                <xsd:element ref="ns3:MediaServiceAutoTags" minOccurs="0"/>
                <xsd:element ref="ns3:MediaServiceOCR" minOccurs="0"/>
                <xsd:element ref="ns5:IconOverlay" minOccurs="0"/>
                <xsd:element ref="ns3:Case_x0020_manager_x0020_Text" minOccurs="0"/>
                <xsd:element ref="ns3:Case_x0020_Analyst_x0020_Text" minOccurs="0"/>
                <xsd:element ref="ns2:Bates_x0020_Beg" minOccurs="0"/>
                <xsd:element ref="ns2:Bates_x0020_End" minOccurs="0"/>
                <xsd:element ref="ns2:Agency" minOccurs="0"/>
                <xsd:element ref="ns2:Acronym" minOccurs="0"/>
                <xsd:element ref="ns2:Question" minOccurs="0"/>
                <xsd:element ref="ns3:MediaServiceDateTaken" minOccurs="0"/>
                <xsd:element ref="ns2:IsBatesProfiled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IsManualHandling" minOccurs="0"/>
                <xsd:element ref="ns2:Do_x0020_Not_x0020_Produce" minOccurs="0"/>
                <xsd:element ref="ns3:lcf76f155ced4ddcb4097134ff3c332f" minOccurs="0"/>
                <xsd:element ref="ns6:TaxCatchAll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30d550-c2bd-4ade-ae56-0b82b076c537" elementFormDefault="qualified">
    <xsd:import namespace="http://schemas.microsoft.com/office/2006/documentManagement/types"/>
    <xsd:import namespace="http://schemas.microsoft.com/office/infopath/2007/PartnerControls"/>
    <xsd:element name="Response_x0020_Date" ma:index="2" nillable="true" ma:displayName="Response Date" ma:format="DateOnly" ma:internalName="Response_x0020_Date">
      <xsd:simpleType>
        <xsd:restriction base="dms:DateTime"/>
      </xsd:simpleType>
    </xsd:element>
    <xsd:element name="Classification" ma:index="5" nillable="true" ma:displayName="Classification" ma:default="Public" ma:format="Dropdown" ma:indexed="true" ma:internalName="Classification">
      <xsd:simpleType>
        <xsd:restriction base="dms:Choice">
          <xsd:enumeration value="Public"/>
          <xsd:enumeration value="Internal"/>
          <xsd:enumeration value="Confidential"/>
          <xsd:enumeration value="Confidential - MFE Restricted"/>
          <xsd:enumeration value="Confidential - FERC Restricted"/>
          <xsd:enumeration value="Confidential - FERC and MFE Restricted"/>
        </xsd:restriction>
      </xsd:simpleType>
    </xsd:element>
    <xsd:element name="Data_x0020_Request_x0020_Set_x0020_Name1" ma:index="6" nillable="true" ma:displayName="Data Request Set Name" ma:indexed="true" ma:internalName="Data_x0020_Request_x0020_Set_x0020_Name0">
      <xsd:simpleType>
        <xsd:restriction base="dms:Text">
          <xsd:maxLength value="255"/>
        </xsd:restriction>
      </xsd:simpleType>
    </xsd:element>
    <xsd:element name="Data_x0020_Request_x0020_Set_x0020_Name" ma:index="7" nillable="true" ma:displayName="Data Request Set" ma:internalName="Data_x0020_Request_x0020_Set_x0020_Name">
      <xsd:simpleType>
        <xsd:restriction base="dms:Text">
          <xsd:maxLength value="255"/>
        </xsd:restriction>
      </xsd:simpleType>
    </xsd:element>
    <xsd:element name="Party" ma:index="8" nillable="true" ma:displayName="Party" ma:indexed="true" ma:internalName="Party">
      <xsd:simpleType>
        <xsd:restriction base="dms:Text">
          <xsd:maxLength value="255"/>
        </xsd:restriction>
      </xsd:simpleType>
    </xsd:element>
    <xsd:element name="Proceeding_x0020_Number" ma:index="9" nillable="true" ma:displayName="Proceeding Number" ma:indexed="true" ma:internalName="Proceeding_x0020_Number">
      <xsd:simpleType>
        <xsd:restriction base="dms:Text">
          <xsd:maxLength value="255"/>
        </xsd:restriction>
      </xsd:simpleType>
    </xsd:element>
    <xsd:element name="Received_x0020_Date" ma:index="10" nillable="true" ma:displayName="Received Date" ma:format="DateOnly" ma:internalName="Received_x0020_Date">
      <xsd:simpleType>
        <xsd:restriction base="dms:DateTime"/>
      </xsd:simpleType>
    </xsd:element>
    <xsd:element name="HeaderSpid" ma:index="11" nillable="true" ma:displayName="HeaderSpid" ma:indexed="true" ma:internalName="HeaderSpid" ma:readOnly="false">
      <xsd:simpleType>
        <xsd:restriction base="dms:Text">
          <xsd:maxLength value="255"/>
        </xsd:restriction>
      </xsd:simpleType>
    </xsd:element>
    <xsd:element name="RimsSpid" ma:index="12" nillable="true" ma:displayName="RimsSpid" ma:indexed="true" ma:internalName="RimsSpid">
      <xsd:simpleType>
        <xsd:restriction base="dms:Text">
          <xsd:maxLength value="255"/>
        </xsd:restriction>
      </xsd:simpleType>
    </xsd:element>
    <xsd:element name="Year" ma:index="13" nillable="true" ma:displayName="Year" ma:indexed="true" ma:internalName="Year">
      <xsd:simpleType>
        <xsd:restriction base="dms:Text">
          <xsd:maxLength value="255"/>
        </xsd:restriction>
      </xsd:simpleType>
    </xsd:element>
    <xsd:element name="_dlc_DocIdUrl" ma:index="1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" ma:index="19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DR_x0020_360_x0020_Link" ma:index="21" nillable="true" ma:displayName="DR 360 Link" ma:format="Hyperlink" ma:hidden="true" ma:internalName="DR_x0020_360_x0020_Link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2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Bates_x0020_Beg" ma:index="33" nillable="true" ma:displayName="Bates Beg" ma:internalName="Bates_x0020_Beg">
      <xsd:simpleType>
        <xsd:restriction base="dms:Text">
          <xsd:maxLength value="255"/>
        </xsd:restriction>
      </xsd:simpleType>
    </xsd:element>
    <xsd:element name="Bates_x0020_End" ma:index="34" nillable="true" ma:displayName="Bates End" ma:internalName="Bates_x0020_End">
      <xsd:simpleType>
        <xsd:restriction base="dms:Text">
          <xsd:maxLength value="255"/>
        </xsd:restriction>
      </xsd:simpleType>
    </xsd:element>
    <xsd:element name="Agency" ma:index="35" nillable="true" ma:displayName="Agency" ma:internalName="Agency">
      <xsd:simpleType>
        <xsd:restriction base="dms:Text">
          <xsd:maxLength value="255"/>
        </xsd:restriction>
      </xsd:simpleType>
    </xsd:element>
    <xsd:element name="Acronym" ma:index="36" nillable="true" ma:displayName="Acronym" ma:internalName="Acronym">
      <xsd:simpleType>
        <xsd:restriction base="dms:Text">
          <xsd:maxLength value="255"/>
        </xsd:restriction>
      </xsd:simpleType>
    </xsd:element>
    <xsd:element name="Question" ma:index="38" nillable="true" ma:displayName="Question" ma:internalName="Question">
      <xsd:simpleType>
        <xsd:restriction base="dms:Note"/>
      </xsd:simpleType>
    </xsd:element>
    <xsd:element name="IsBatesProfiled" ma:index="40" nillable="true" ma:displayName="IsBatesProfiled" ma:internalName="IsBatesProfiled">
      <xsd:simpleType>
        <xsd:restriction base="dms:Text">
          <xsd:maxLength value="255"/>
        </xsd:restriction>
      </xsd:simpleType>
    </xsd:element>
    <xsd:element name="SharedWithUsers" ma:index="4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Do_x0020_Not_x0020_Produce" ma:index="49" nillable="true" ma:displayName="Do Not Produce" ma:default="Not Applicable" ma:description="This will skip the movement of items into completed doc set on approval as well as cleanup of In progress questions on set complete." ma:format="Dropdown" ma:internalName="Do_x0020_Not_x0020_Produce">
      <xsd:simpleType>
        <xsd:restriction base="dms:Choice">
          <xsd:enumeration value="Not Applicable"/>
          <xsd:enumeration value="Yes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667e0a-ecdb-4766-84eb-ebc6e4f78fb7" elementFormDefault="qualified">
    <xsd:import namespace="http://schemas.microsoft.com/office/2006/documentManagement/types"/>
    <xsd:import namespace="http://schemas.microsoft.com/office/infopath/2007/PartnerControls"/>
    <xsd:element name="Question_x0020_Number" ma:index="3" nillable="true" ma:displayName="Question Number" ma:indexed="true" ma:internalName="Question_x0020_Number">
      <xsd:simpleType>
        <xsd:restriction base="dms:Text">
          <xsd:maxLength value="255"/>
        </xsd:restriction>
      </xsd:simpleType>
    </xsd:element>
    <xsd:element name="Document_x0020_Type" ma:index="4" nillable="true" ma:displayName="Document Type" ma:default="Attachment" ma:format="Dropdown" ma:indexed="true" ma:internalName="Document_x0020_Type">
      <xsd:simpleType>
        <xsd:restriction base="dms:Choice">
          <xsd:enumeration value="Answer"/>
          <xsd:enumeration value="Attachment"/>
          <xsd:enumeration value="Declaration"/>
          <xsd:enumeration value="Production Overlay"/>
          <xsd:enumeration value="CPUC Initial Request"/>
          <xsd:enumeration value="DO NOT PRODUCE"/>
          <xsd:enumeration value="Transmittal"/>
          <xsd:enumeration value="Confirmation"/>
        </xsd:restriction>
      </xsd:simpleType>
    </xsd:element>
    <xsd:element name="Witness" ma:index="14" nillable="true" ma:displayName="Witness" ma:indexed="true" ma:internalName="Witness">
      <xsd:simpleType>
        <xsd:restriction base="dms:Text">
          <xsd:maxLength value="255"/>
        </xsd:restriction>
      </xsd:simpleType>
    </xsd:element>
    <xsd:element name="Assignee" ma:index="15" nillable="true" ma:displayName="Assignee" ma:internalName="Assignee">
      <xsd:simpleType>
        <xsd:restriction base="dms:Text">
          <xsd:maxLength value="255"/>
        </xsd:restriction>
      </xsd:simpleType>
    </xsd:element>
    <xsd:element name="Attorney" ma:index="16" nillable="true" ma:displayName="Attorney" ma:internalName="Attorney">
      <xsd:simpleType>
        <xsd:restriction base="dms:Text">
          <xsd:maxLength value="255"/>
        </xsd:restriction>
      </xsd:simpleType>
    </xsd:element>
    <xsd:element name="MediaServiceAutoTags" ma:index="28" nillable="true" ma:displayName="MediaServiceAutoTags" ma:internalName="MediaServiceAutoTags" ma:readOnly="true">
      <xsd:simpleType>
        <xsd:restriction base="dms:Text"/>
      </xsd:simpleType>
    </xsd:element>
    <xsd:element name="MediaServiceOCR" ma:index="29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Case_x0020_manager_x0020_Text" ma:index="31" nillable="true" ma:displayName="Case manager Text" ma:internalName="Case_x0020_manager_x0020_Text">
      <xsd:simpleType>
        <xsd:restriction base="dms:Text">
          <xsd:maxLength value="255"/>
        </xsd:restriction>
      </xsd:simpleType>
    </xsd:element>
    <xsd:element name="Case_x0020_Analyst_x0020_Text" ma:index="32" nillable="true" ma:displayName="Case Analyst Text" ma:internalName="Case_x0020_Analyst_x0020_Text">
      <xsd:simpleType>
        <xsd:restriction base="dms:Text">
          <xsd:maxLength value="255"/>
        </xsd:restriction>
      </xsd:simpleType>
    </xsd:element>
    <xsd:element name="MediaServiceDateTaken" ma:index="3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41" nillable="true" ma:displayName="Location" ma:internalName="MediaServiceLocation" ma:readOnly="true">
      <xsd:simpleType>
        <xsd:restriction base="dms:Text"/>
      </xsd:simpleType>
    </xsd:element>
    <xsd:element name="MediaServiceGenerationTime" ma:index="4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4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4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4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IsManualHandling" ma:index="48" nillable="true" ma:displayName="Manual Handling" ma:default="No" ma:format="Dropdown" ma:internalName="IsManualHandling">
      <xsd:simpleType>
        <xsd:restriction base="dms:Choice">
          <xsd:enumeration value="Yes"/>
          <xsd:enumeration value="No"/>
        </xsd:restriction>
      </xsd:simpleType>
    </xsd:element>
    <xsd:element name="lcf76f155ced4ddcb4097134ff3c332f" ma:index="51" nillable="true" ma:taxonomy="true" ma:internalName="lcf76f155ced4ddcb4097134ff3c332f" ma:taxonomyFieldName="MediaServiceImageTags" ma:displayName="Image Tags" ma:readOnly="false" ma:fieldId="{5cf76f15-5ced-4ddc-b409-7134ff3c332f}" ma:taxonomyMulti="true" ma:sspId="1da7e81d-6ea8-45c5-b51f-f6fb8dd584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5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7" nillable="true" ma:displayName="Status" ma:format="Dropdown" ma:indexed="true" ma:internalName="_Status">
      <xsd:simpleType>
        <xsd:restriction base="dms:Choice">
          <xsd:enumeration value="(1) New"/>
          <xsd:enumeration value="(2) In Progress"/>
          <xsd:enumeration value="(3) Review"/>
          <xsd:enumeration value="(4) Law Review"/>
          <xsd:enumeration value="(5) Approved For Case Admin"/>
          <xsd:enumeration value="(6) Complete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30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5da448-bf9c-43e8-8676-7e88d583ded9" elementFormDefault="qualified">
    <xsd:import namespace="http://schemas.microsoft.com/office/2006/documentManagement/types"/>
    <xsd:import namespace="http://schemas.microsoft.com/office/infopath/2007/PartnerControls"/>
    <xsd:element name="TaxCatchAll" ma:index="52" nillable="true" ma:displayName="Taxonomy Catch All Column" ma:hidden="true" ma:list="{65a278c3-a9af-4b00-9d48-f36cd2a1cf94}" ma:internalName="TaxCatchAll" ma:showField="CatchAllData" ma:web="8430d550-c2bd-4ade-ae56-0b82b076c5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6" ma:displayName="Content Type"/>
        <xsd:element ref="dc:title" minOccurs="0" maxOccurs="1" ma:index="0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424AB18038B449021FA65983F09B1" ma:contentTypeVersion="12" ma:contentTypeDescription="Create a new document." ma:contentTypeScope="" ma:versionID="9996c4fd3df6bdf06cd493926e1ba497">
  <xsd:schema xmlns:xsd="http://www.w3.org/2001/XMLSchema" xmlns:xs="http://www.w3.org/2001/XMLSchema" xmlns:p="http://schemas.microsoft.com/office/2006/metadata/properties" xmlns:ns2="8c1e5111-26e6-4cc3-9d2a-eef8c8f9399c" xmlns:ns3="287e4302-86cf-4944-a309-ab111957c492" xmlns:ns4="e45da448-bf9c-43e8-8676-7e88d583ded9" targetNamespace="http://schemas.microsoft.com/office/2006/metadata/properties" ma:root="true" ma:fieldsID="a81a21a9992271992edba52e175f8b9e" ns2:_="" ns3:_="" ns4:_="">
    <xsd:import namespace="8c1e5111-26e6-4cc3-9d2a-eef8c8f9399c"/>
    <xsd:import namespace="287e4302-86cf-4944-a309-ab111957c492"/>
    <xsd:import namespace="e45da448-bf9c-43e8-8676-7e88d583de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4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1e5111-26e6-4cc3-9d2a-eef8c8f939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1da7e81d-6ea8-45c5-b51f-f6fb8dd584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7e4302-86cf-4944-a309-ab111957c49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5da448-bf9c-43e8-8676-7e88d583ded9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5f04494f-a07d-4f35-b1dd-cfae72033703}" ma:internalName="TaxCatchAll" ma:showField="CatchAllData" ma:web="287e4302-86cf-4944-a309-ab111957c49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72A028-72C6-4255-9F8B-FE5700D985B9}">
  <ds:schemaRefs>
    <ds:schemaRef ds:uri="8430d550-c2bd-4ade-ae56-0b82b076c537"/>
    <ds:schemaRef ds:uri="e45da448-bf9c-43e8-8676-7e88d583ded9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sharepoint/v4"/>
    <ds:schemaRef ds:uri="http://schemas.microsoft.com/sharepoint/v3/fields"/>
    <ds:schemaRef ds:uri="http://purl.org/dc/terms/"/>
    <ds:schemaRef ds:uri="d1269d0e-3d21-492c-95ee-c4f1a377396e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70EFBED-F864-4D54-96B0-2301C776329E}"/>
</file>

<file path=customXml/itemProps3.xml><?xml version="1.0" encoding="utf-8"?>
<ds:datastoreItem xmlns:ds="http://schemas.openxmlformats.org/officeDocument/2006/customXml" ds:itemID="{748644CA-E896-4CAB-8DC0-C28FE87DAE94}"/>
</file>

<file path=customXml/itemProps4.xml><?xml version="1.0" encoding="utf-8"?>
<ds:datastoreItem xmlns:ds="http://schemas.openxmlformats.org/officeDocument/2006/customXml" ds:itemID="{65686FCD-89D3-4ED7-AEDC-87CA3636CD3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4660</TotalTime>
  <Words>682</Words>
  <Application>Microsoft Office PowerPoint</Application>
  <PresentationFormat>Widescreen</PresentationFormat>
  <Paragraphs>160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SOUTHERN CALIFORNIA EDISON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Bryan Landry</dc:creator>
  <cp:lastModifiedBy>Gary Chen</cp:lastModifiedBy>
  <cp:revision>3</cp:revision>
  <dcterms:created xsi:type="dcterms:W3CDTF">2023-04-10T18:53:49Z</dcterms:created>
  <dcterms:modified xsi:type="dcterms:W3CDTF">2023-04-18T17:48:31Z</dcterms:modified>
  <cp:contentStatus>(6) Complete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c3dd1c7-2c40-4a31-84b2-bec599b321a0_Enabled">
    <vt:lpwstr>true</vt:lpwstr>
  </property>
  <property fmtid="{D5CDD505-2E9C-101B-9397-08002B2CF9AE}" pid="3" name="MSIP_Label_bc3dd1c7-2c40-4a31-84b2-bec599b321a0_SetDate">
    <vt:lpwstr>2023-04-10T18:53:49Z</vt:lpwstr>
  </property>
  <property fmtid="{D5CDD505-2E9C-101B-9397-08002B2CF9AE}" pid="4" name="MSIP_Label_bc3dd1c7-2c40-4a31-84b2-bec599b321a0_Method">
    <vt:lpwstr>Standard</vt:lpwstr>
  </property>
  <property fmtid="{D5CDD505-2E9C-101B-9397-08002B2CF9AE}" pid="5" name="MSIP_Label_bc3dd1c7-2c40-4a31-84b2-bec599b321a0_Name">
    <vt:lpwstr>bc3dd1c7-2c40-4a31-84b2-bec599b321a0</vt:lpwstr>
  </property>
  <property fmtid="{D5CDD505-2E9C-101B-9397-08002B2CF9AE}" pid="6" name="MSIP_Label_bc3dd1c7-2c40-4a31-84b2-bec599b321a0_SiteId">
    <vt:lpwstr>5b2a8fee-4c95-4bdc-8aae-196f8aacb1b6</vt:lpwstr>
  </property>
  <property fmtid="{D5CDD505-2E9C-101B-9397-08002B2CF9AE}" pid="7" name="MSIP_Label_bc3dd1c7-2c40-4a31-84b2-bec599b321a0_ActionId">
    <vt:lpwstr>e95df6e4-fabf-47cd-bbee-6c26d09bfa6b</vt:lpwstr>
  </property>
  <property fmtid="{D5CDD505-2E9C-101B-9397-08002B2CF9AE}" pid="8" name="MSIP_Label_bc3dd1c7-2c40-4a31-84b2-bec599b321a0_ContentBits">
    <vt:lpwstr>0</vt:lpwstr>
  </property>
  <property fmtid="{D5CDD505-2E9C-101B-9397-08002B2CF9AE}" pid="9" name="ContentTypeId">
    <vt:lpwstr>0x010100388424AB18038B449021FA65983F09B1</vt:lpwstr>
  </property>
  <property fmtid="{D5CDD505-2E9C-101B-9397-08002B2CF9AE}" pid="10" name="_dlc_DocIdItemGuid">
    <vt:lpwstr>04d4810e-f7d3-4bfd-9a46-ef718420384e</vt:lpwstr>
  </property>
  <property fmtid="{D5CDD505-2E9C-101B-9397-08002B2CF9AE}" pid="11" name="MediaServiceImageTags">
    <vt:lpwstr/>
  </property>
  <property fmtid="{D5CDD505-2E9C-101B-9397-08002B2CF9AE}" pid="12" name="_docset_NoMedatataSyncRequired">
    <vt:lpwstr>False</vt:lpwstr>
  </property>
  <property fmtid="{D5CDD505-2E9C-101B-9397-08002B2CF9AE}" pid="13" name="Review Status">
    <vt:lpwstr>https://edisonintl.sharepoint.com/teams/rcms365/Lists/Data Request Review Tasks/Review%20Task%20View.aspx?QuestionDocID=176241  , Completed</vt:lpwstr>
  </property>
  <property fmtid="{D5CDD505-2E9C-101B-9397-08002B2CF9AE}" pid="14" name="MarkedForDeletion">
    <vt:bool>false</vt:bool>
  </property>
  <property fmtid="{D5CDD505-2E9C-101B-9397-08002B2CF9AE}" pid="15" name="Reassignment">
    <vt:lpwstr>, </vt:lpwstr>
  </property>
  <property fmtid="{D5CDD505-2E9C-101B-9397-08002B2CF9AE}" pid="16" name="Start Security WF">
    <vt:lpwstr>, </vt:lpwstr>
  </property>
  <property fmtid="{D5CDD505-2E9C-101B-9397-08002B2CF9AE}" pid="18" name="Data Request Set Name1">
    <vt:lpwstr>OEIS-P-WMP_2023-SCE-001</vt:lpwstr>
  </property>
  <property fmtid="{D5CDD505-2E9C-101B-9397-08002B2CF9AE}" pid="19" name="DeletedBy">
    <vt:lpwstr/>
  </property>
  <property fmtid="{D5CDD505-2E9C-101B-9397-08002B2CF9AE}" pid="20" name="Manual Handling">
    <vt:lpwstr>, </vt:lpwstr>
  </property>
  <property fmtid="{D5CDD505-2E9C-101B-9397-08002B2CF9AE}" pid="23" name="Test WF">
    <vt:lpwstr>, </vt:lpwstr>
  </property>
  <property fmtid="{D5CDD505-2E9C-101B-9397-08002B2CF9AE}" pid="24" name="Document Review Status">
    <vt:lpwstr>Pending for Case Admin</vt:lpwstr>
  </property>
  <property fmtid="{D5CDD505-2E9C-101B-9397-08002B2CF9AE}" pid="25" name="Modified Date">
    <vt:filetime>2023-05-11T07:00:00Z</vt:filetime>
  </property>
  <property fmtid="{D5CDD505-2E9C-101B-9397-08002B2CF9AE}" pid="26" name="lcf76f155ced4ddcb4097134ff3c332f">
    <vt:lpwstr/>
  </property>
  <property fmtid="{D5CDD505-2E9C-101B-9397-08002B2CF9AE}" pid="27" name="TaxCatchAll">
    <vt:lpwstr/>
  </property>
  <property fmtid="{D5CDD505-2E9C-101B-9397-08002B2CF9AE}" pid="28" name="Party0">
    <vt:lpwstr>232;#Energy Safety</vt:lpwstr>
  </property>
</Properties>
</file>