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4937" r:id="rId1"/>
  </p:sldMasterIdLst>
  <p:notesMasterIdLst>
    <p:notesMasterId r:id="rId12"/>
  </p:notesMasterIdLst>
  <p:handoutMasterIdLst>
    <p:handoutMasterId r:id="rId13"/>
  </p:handoutMasterIdLst>
  <p:sldIdLst>
    <p:sldId id="256" r:id="rId2"/>
    <p:sldId id="384" r:id="rId3"/>
    <p:sldId id="388" r:id="rId4"/>
    <p:sldId id="382" r:id="rId5"/>
    <p:sldId id="383" r:id="rId6"/>
    <p:sldId id="346" r:id="rId7"/>
    <p:sldId id="380" r:id="rId8"/>
    <p:sldId id="381" r:id="rId9"/>
    <p:sldId id="385" r:id="rId10"/>
    <p:sldId id="294" r:id="rId11"/>
  </p:sldIdLst>
  <p:sldSz cx="12192000" cy="6858000"/>
  <p:notesSz cx="9601200" cy="73152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34571" autoAdjust="0"/>
    <p:restoredTop sz="86414" autoAdjust="0"/>
  </p:normalViewPr>
  <p:slideViewPr>
    <p:cSldViewPr snapToGrid="0">
      <p:cViewPr varScale="1">
        <p:scale>
          <a:sx n="81" d="100"/>
          <a:sy n="81" d="100"/>
        </p:scale>
        <p:origin x="126" y="474"/>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80" d="100"/>
        <a:sy n="80" d="100"/>
      </p:scale>
      <p:origin x="0" y="0"/>
    </p:cViewPr>
  </p:sorterViewPr>
  <p:notesViewPr>
    <p:cSldViewPr snapToGrid="0">
      <p:cViewPr varScale="1">
        <p:scale>
          <a:sx n="186" d="100"/>
          <a:sy n="186" d="100"/>
        </p:scale>
        <p:origin x="4136" y="192"/>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93D7207-EF82-40F1-A019-E51F01454D05}"/>
              </a:ext>
            </a:extLst>
          </p:cNvPr>
          <p:cNvSpPr>
            <a:spLocks noGrp="1"/>
          </p:cNvSpPr>
          <p:nvPr>
            <p:ph type="hdr" sz="quarter"/>
          </p:nvPr>
        </p:nvSpPr>
        <p:spPr>
          <a:xfrm>
            <a:off x="1" y="1"/>
            <a:ext cx="4159797" cy="367008"/>
          </a:xfrm>
          <a:prstGeom prst="rect">
            <a:avLst/>
          </a:prstGeom>
        </p:spPr>
        <p:txBody>
          <a:bodyPr vert="horz" lIns="94778" tIns="47389" rIns="94778" bIns="47389" rtlCol="0"/>
          <a:lstStyle>
            <a:lvl1pPr algn="l">
              <a:defRPr sz="1200"/>
            </a:lvl1pPr>
          </a:lstStyle>
          <a:p>
            <a:endParaRPr lang="en-US"/>
          </a:p>
        </p:txBody>
      </p:sp>
      <p:sp>
        <p:nvSpPr>
          <p:cNvPr id="3" name="Date Placeholder 2">
            <a:extLst>
              <a:ext uri="{FF2B5EF4-FFF2-40B4-BE49-F238E27FC236}">
                <a16:creationId xmlns:a16="http://schemas.microsoft.com/office/drawing/2014/main" id="{12A2DC8F-C758-46E8-AE93-36E2F547221C}"/>
              </a:ext>
            </a:extLst>
          </p:cNvPr>
          <p:cNvSpPr>
            <a:spLocks noGrp="1"/>
          </p:cNvSpPr>
          <p:nvPr>
            <p:ph type="dt" sz="quarter" idx="1"/>
          </p:nvPr>
        </p:nvSpPr>
        <p:spPr>
          <a:xfrm>
            <a:off x="5439233" y="1"/>
            <a:ext cx="4159797" cy="367008"/>
          </a:xfrm>
          <a:prstGeom prst="rect">
            <a:avLst/>
          </a:prstGeom>
        </p:spPr>
        <p:txBody>
          <a:bodyPr vert="horz" lIns="94778" tIns="47389" rIns="94778" bIns="47389" rtlCol="0"/>
          <a:lstStyle>
            <a:lvl1pPr algn="r">
              <a:defRPr sz="1200"/>
            </a:lvl1pPr>
          </a:lstStyle>
          <a:p>
            <a:fld id="{DD0EF945-95AB-43F9-B823-B3E4DAA80B9F}" type="datetimeFigureOut">
              <a:rPr lang="en-US" smtClean="0"/>
              <a:t>7/7/2022</a:t>
            </a:fld>
            <a:endParaRPr lang="en-US"/>
          </a:p>
        </p:txBody>
      </p:sp>
      <p:sp>
        <p:nvSpPr>
          <p:cNvPr id="4" name="Footer Placeholder 3">
            <a:extLst>
              <a:ext uri="{FF2B5EF4-FFF2-40B4-BE49-F238E27FC236}">
                <a16:creationId xmlns:a16="http://schemas.microsoft.com/office/drawing/2014/main" id="{A09FA575-60B8-4938-9718-F180CA098916}"/>
              </a:ext>
            </a:extLst>
          </p:cNvPr>
          <p:cNvSpPr>
            <a:spLocks noGrp="1"/>
          </p:cNvSpPr>
          <p:nvPr>
            <p:ph type="ftr" sz="quarter" idx="2"/>
          </p:nvPr>
        </p:nvSpPr>
        <p:spPr>
          <a:xfrm>
            <a:off x="1" y="6948192"/>
            <a:ext cx="4159797" cy="367008"/>
          </a:xfrm>
          <a:prstGeom prst="rect">
            <a:avLst/>
          </a:prstGeom>
        </p:spPr>
        <p:txBody>
          <a:bodyPr vert="horz" lIns="94778" tIns="47389" rIns="94778" bIns="47389"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94DCE187-C497-47EA-A2E2-ABB40C981FE2}"/>
              </a:ext>
            </a:extLst>
          </p:cNvPr>
          <p:cNvSpPr>
            <a:spLocks noGrp="1"/>
          </p:cNvSpPr>
          <p:nvPr>
            <p:ph type="sldNum" sz="quarter" idx="3"/>
          </p:nvPr>
        </p:nvSpPr>
        <p:spPr>
          <a:xfrm>
            <a:off x="5439233" y="6948192"/>
            <a:ext cx="4159797" cy="367008"/>
          </a:xfrm>
          <a:prstGeom prst="rect">
            <a:avLst/>
          </a:prstGeom>
        </p:spPr>
        <p:txBody>
          <a:bodyPr vert="horz" lIns="94778" tIns="47389" rIns="94778" bIns="47389" rtlCol="0" anchor="b"/>
          <a:lstStyle>
            <a:lvl1pPr algn="r">
              <a:defRPr sz="1200"/>
            </a:lvl1pPr>
          </a:lstStyle>
          <a:p>
            <a:fld id="{C90723C0-0FBB-4737-B087-B7CF54D2CEEE}" type="slidenum">
              <a:rPr lang="en-US" smtClean="0"/>
              <a:t>‹#›</a:t>
            </a:fld>
            <a:endParaRPr lang="en-US"/>
          </a:p>
        </p:txBody>
      </p:sp>
    </p:spTree>
    <p:extLst>
      <p:ext uri="{BB962C8B-B14F-4D97-AF65-F5344CB8AC3E}">
        <p14:creationId xmlns:p14="http://schemas.microsoft.com/office/powerpoint/2010/main" val="94901854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4159797" cy="367008"/>
          </a:xfrm>
          <a:prstGeom prst="rect">
            <a:avLst/>
          </a:prstGeom>
        </p:spPr>
        <p:txBody>
          <a:bodyPr vert="horz" lIns="94778" tIns="47389" rIns="94778" bIns="47389" rtlCol="0"/>
          <a:lstStyle>
            <a:lvl1pPr algn="l">
              <a:defRPr sz="1200"/>
            </a:lvl1pPr>
          </a:lstStyle>
          <a:p>
            <a:endParaRPr lang="en-US"/>
          </a:p>
        </p:txBody>
      </p:sp>
      <p:sp>
        <p:nvSpPr>
          <p:cNvPr id="3" name="Date Placeholder 2"/>
          <p:cNvSpPr>
            <a:spLocks noGrp="1"/>
          </p:cNvSpPr>
          <p:nvPr>
            <p:ph type="dt" idx="1"/>
          </p:nvPr>
        </p:nvSpPr>
        <p:spPr>
          <a:xfrm>
            <a:off x="5439233" y="1"/>
            <a:ext cx="4159797" cy="367008"/>
          </a:xfrm>
          <a:prstGeom prst="rect">
            <a:avLst/>
          </a:prstGeom>
        </p:spPr>
        <p:txBody>
          <a:bodyPr vert="horz" lIns="94778" tIns="47389" rIns="94778" bIns="47389" rtlCol="0"/>
          <a:lstStyle>
            <a:lvl1pPr algn="r">
              <a:defRPr sz="1200"/>
            </a:lvl1pPr>
          </a:lstStyle>
          <a:p>
            <a:fld id="{D240A76F-7BEA-407E-BC7F-409EC90A09FF}" type="datetimeFigureOut">
              <a:rPr lang="en-US" smtClean="0"/>
              <a:t>7/7/2022</a:t>
            </a:fld>
            <a:endParaRPr lang="en-US"/>
          </a:p>
        </p:txBody>
      </p:sp>
      <p:sp>
        <p:nvSpPr>
          <p:cNvPr id="4" name="Slide Image Placeholder 3"/>
          <p:cNvSpPr>
            <a:spLocks noGrp="1" noRot="1" noChangeAspect="1"/>
          </p:cNvSpPr>
          <p:nvPr>
            <p:ph type="sldImg" idx="2"/>
          </p:nvPr>
        </p:nvSpPr>
        <p:spPr>
          <a:xfrm>
            <a:off x="2608263" y="915988"/>
            <a:ext cx="4384675" cy="2466975"/>
          </a:xfrm>
          <a:prstGeom prst="rect">
            <a:avLst/>
          </a:prstGeom>
          <a:noFill/>
          <a:ln w="12700">
            <a:solidFill>
              <a:prstClr val="black"/>
            </a:solidFill>
          </a:ln>
        </p:spPr>
        <p:txBody>
          <a:bodyPr vert="horz" lIns="94778" tIns="47389" rIns="94778" bIns="47389" rtlCol="0" anchor="ctr"/>
          <a:lstStyle/>
          <a:p>
            <a:endParaRPr lang="en-US"/>
          </a:p>
        </p:txBody>
      </p:sp>
      <p:sp>
        <p:nvSpPr>
          <p:cNvPr id="5" name="Notes Placeholder 4"/>
          <p:cNvSpPr>
            <a:spLocks noGrp="1"/>
          </p:cNvSpPr>
          <p:nvPr>
            <p:ph type="body" sz="quarter" idx="3"/>
          </p:nvPr>
        </p:nvSpPr>
        <p:spPr>
          <a:xfrm>
            <a:off x="960120" y="3520283"/>
            <a:ext cx="7680960" cy="2881141"/>
          </a:xfrm>
          <a:prstGeom prst="rect">
            <a:avLst/>
          </a:prstGeom>
        </p:spPr>
        <p:txBody>
          <a:bodyPr vert="horz" lIns="94778" tIns="47389" rIns="94778" bIns="473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6948192"/>
            <a:ext cx="4159797" cy="367008"/>
          </a:xfrm>
          <a:prstGeom prst="rect">
            <a:avLst/>
          </a:prstGeom>
        </p:spPr>
        <p:txBody>
          <a:bodyPr vert="horz" lIns="94778" tIns="47389" rIns="94778" bIns="47389" rtlCol="0" anchor="b"/>
          <a:lstStyle>
            <a:lvl1pPr algn="l">
              <a:defRPr sz="1200"/>
            </a:lvl1pPr>
          </a:lstStyle>
          <a:p>
            <a:endParaRPr lang="en-US"/>
          </a:p>
        </p:txBody>
      </p:sp>
      <p:sp>
        <p:nvSpPr>
          <p:cNvPr id="7" name="Slide Number Placeholder 6"/>
          <p:cNvSpPr>
            <a:spLocks noGrp="1"/>
          </p:cNvSpPr>
          <p:nvPr>
            <p:ph type="sldNum" sz="quarter" idx="5"/>
          </p:nvPr>
        </p:nvSpPr>
        <p:spPr>
          <a:xfrm>
            <a:off x="5439233" y="6948192"/>
            <a:ext cx="4159797" cy="367008"/>
          </a:xfrm>
          <a:prstGeom prst="rect">
            <a:avLst/>
          </a:prstGeom>
        </p:spPr>
        <p:txBody>
          <a:bodyPr vert="horz" lIns="94778" tIns="47389" rIns="94778" bIns="47389" rtlCol="0" anchor="b"/>
          <a:lstStyle>
            <a:lvl1pPr algn="r">
              <a:defRPr sz="1200"/>
            </a:lvl1pPr>
          </a:lstStyle>
          <a:p>
            <a:fld id="{A24E811F-450C-4B38-8D17-5CAEB2AB369C}" type="slidenum">
              <a:rPr lang="en-US" smtClean="0"/>
              <a:t>‹#›</a:t>
            </a:fld>
            <a:endParaRPr lang="en-US"/>
          </a:p>
        </p:txBody>
      </p:sp>
    </p:spTree>
    <p:extLst>
      <p:ext uri="{BB962C8B-B14F-4D97-AF65-F5344CB8AC3E}">
        <p14:creationId xmlns:p14="http://schemas.microsoft.com/office/powerpoint/2010/main" val="17081739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p:txBody>
      </p:sp>
      <p:sp>
        <p:nvSpPr>
          <p:cNvPr id="4" name="Slide Number Placeholder 3"/>
          <p:cNvSpPr>
            <a:spLocks noGrp="1"/>
          </p:cNvSpPr>
          <p:nvPr>
            <p:ph type="sldNum" sz="quarter" idx="5"/>
          </p:nvPr>
        </p:nvSpPr>
        <p:spPr/>
        <p:txBody>
          <a:bodyPr/>
          <a:lstStyle/>
          <a:p>
            <a:fld id="{A24E811F-450C-4B38-8D17-5CAEB2AB369C}" type="slidenum">
              <a:rPr lang="en-US" smtClean="0"/>
              <a:t>1</a:t>
            </a:fld>
            <a:endParaRPr lang="en-US"/>
          </a:p>
        </p:txBody>
      </p:sp>
    </p:spTree>
    <p:extLst>
      <p:ext uri="{BB962C8B-B14F-4D97-AF65-F5344CB8AC3E}">
        <p14:creationId xmlns:p14="http://schemas.microsoft.com/office/powerpoint/2010/main" val="8311678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p>
          <a:p>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A24E811F-450C-4B38-8D17-5CAEB2AB369C}" type="slidenum">
              <a:rPr lang="en-US" smtClean="0"/>
              <a:t>2</a:t>
            </a:fld>
            <a:endParaRPr lang="en-US"/>
          </a:p>
        </p:txBody>
      </p:sp>
    </p:spTree>
    <p:extLst>
      <p:ext uri="{BB962C8B-B14F-4D97-AF65-F5344CB8AC3E}">
        <p14:creationId xmlns:p14="http://schemas.microsoft.com/office/powerpoint/2010/main" val="29057224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p>
          <a:p>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A24E811F-450C-4B38-8D17-5CAEB2AB369C}" type="slidenum">
              <a:rPr lang="en-US" smtClean="0"/>
              <a:t>3</a:t>
            </a:fld>
            <a:endParaRPr lang="en-US"/>
          </a:p>
        </p:txBody>
      </p:sp>
    </p:spTree>
    <p:extLst>
      <p:ext uri="{BB962C8B-B14F-4D97-AF65-F5344CB8AC3E}">
        <p14:creationId xmlns:p14="http://schemas.microsoft.com/office/powerpoint/2010/main" val="26335327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p>
          <a:p>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A24E811F-450C-4B38-8D17-5CAEB2AB369C}" type="slidenum">
              <a:rPr lang="en-US" smtClean="0"/>
              <a:t>4</a:t>
            </a:fld>
            <a:endParaRPr lang="en-US"/>
          </a:p>
        </p:txBody>
      </p:sp>
    </p:spTree>
    <p:extLst>
      <p:ext uri="{BB962C8B-B14F-4D97-AF65-F5344CB8AC3E}">
        <p14:creationId xmlns:p14="http://schemas.microsoft.com/office/powerpoint/2010/main" val="33935833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p>
          <a:p>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A24E811F-450C-4B38-8D17-5CAEB2AB369C}" type="slidenum">
              <a:rPr lang="en-US" smtClean="0"/>
              <a:t>5</a:t>
            </a:fld>
            <a:endParaRPr lang="en-US"/>
          </a:p>
        </p:txBody>
      </p:sp>
    </p:spTree>
    <p:extLst>
      <p:ext uri="{BB962C8B-B14F-4D97-AF65-F5344CB8AC3E}">
        <p14:creationId xmlns:p14="http://schemas.microsoft.com/office/powerpoint/2010/main" val="27152348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  </a:t>
            </a:r>
          </a:p>
        </p:txBody>
      </p:sp>
      <p:sp>
        <p:nvSpPr>
          <p:cNvPr id="4" name="Slide Number Placeholder 3"/>
          <p:cNvSpPr>
            <a:spLocks noGrp="1"/>
          </p:cNvSpPr>
          <p:nvPr>
            <p:ph type="sldNum" sz="quarter" idx="5"/>
          </p:nvPr>
        </p:nvSpPr>
        <p:spPr/>
        <p:txBody>
          <a:bodyPr/>
          <a:lstStyle/>
          <a:p>
            <a:fld id="{A24E811F-450C-4B38-8D17-5CAEB2AB369C}" type="slidenum">
              <a:rPr lang="en-US" smtClean="0"/>
              <a:t>6</a:t>
            </a:fld>
            <a:endParaRPr lang="en-US"/>
          </a:p>
        </p:txBody>
      </p:sp>
    </p:spTree>
    <p:extLst>
      <p:ext uri="{BB962C8B-B14F-4D97-AF65-F5344CB8AC3E}">
        <p14:creationId xmlns:p14="http://schemas.microsoft.com/office/powerpoint/2010/main" val="22330867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24E811F-450C-4B38-8D17-5CAEB2AB369C}" type="slidenum">
              <a:rPr lang="en-US" smtClean="0"/>
              <a:t>7</a:t>
            </a:fld>
            <a:endParaRPr lang="en-US"/>
          </a:p>
        </p:txBody>
      </p:sp>
    </p:spTree>
    <p:extLst>
      <p:ext uri="{BB962C8B-B14F-4D97-AF65-F5344CB8AC3E}">
        <p14:creationId xmlns:p14="http://schemas.microsoft.com/office/powerpoint/2010/main" val="28301391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24E811F-450C-4B38-8D17-5CAEB2AB369C}" type="slidenum">
              <a:rPr lang="en-US" smtClean="0"/>
              <a:t>8</a:t>
            </a:fld>
            <a:endParaRPr lang="en-US"/>
          </a:p>
        </p:txBody>
      </p:sp>
    </p:spTree>
    <p:extLst>
      <p:ext uri="{BB962C8B-B14F-4D97-AF65-F5344CB8AC3E}">
        <p14:creationId xmlns:p14="http://schemas.microsoft.com/office/powerpoint/2010/main" val="30291035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24E811F-450C-4B38-8D17-5CAEB2AB369C}" type="slidenum">
              <a:rPr lang="en-US" smtClean="0"/>
              <a:t>9</a:t>
            </a:fld>
            <a:endParaRPr lang="en-US"/>
          </a:p>
        </p:txBody>
      </p:sp>
    </p:spTree>
    <p:extLst>
      <p:ext uri="{BB962C8B-B14F-4D97-AF65-F5344CB8AC3E}">
        <p14:creationId xmlns:p14="http://schemas.microsoft.com/office/powerpoint/2010/main" val="23450066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24E811F-450C-4B38-8D17-5CAEB2AB369C}" type="slidenum">
              <a:rPr lang="en-US" smtClean="0"/>
              <a:t>10</a:t>
            </a:fld>
            <a:endParaRPr lang="en-US"/>
          </a:p>
        </p:txBody>
      </p:sp>
    </p:spTree>
    <p:extLst>
      <p:ext uri="{BB962C8B-B14F-4D97-AF65-F5344CB8AC3E}">
        <p14:creationId xmlns:p14="http://schemas.microsoft.com/office/powerpoint/2010/main" val="174749233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bwMode="ltGray">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en-US"/>
              <a:t>Click to edit Master title style</a:t>
            </a:r>
            <a:endParaRPr lang="en-US" dirty="0"/>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7/7/2022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255346" y="2750337"/>
            <a:ext cx="1171888" cy="1356442"/>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0072455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7/7/2022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0423373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bwMode="ltGray">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en-US"/>
              <a:t>Click to edit Master title style</a:t>
            </a:r>
            <a:endParaRPr lang="en-US" dirty="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7/7/2022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729455" y="2869895"/>
            <a:ext cx="1154151" cy="1090789"/>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7590978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0320" y="2336873"/>
            <a:ext cx="4698358" cy="35993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594123" y="2336873"/>
            <a:ext cx="4700058" cy="35993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7/7/2022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6463658"/>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en-US"/>
              <a:t>Click to edit Master title style</a:t>
            </a:r>
            <a:endParaRPr lang="en-US" dirty="0"/>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0322" y="3030008"/>
            <a:ext cx="4698355" cy="29061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594123" y="3030008"/>
            <a:ext cx="4700059" cy="29061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7/7/2022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12130455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7/7/2022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37405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B61BEF0D-F0BB-DE4B-95CE-6DB70DBA9567}" type="datetimeFigureOut">
              <a:rPr lang="en-US" smtClean="0"/>
              <a:pPr/>
              <a:t>7/7/2022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189930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7/7/2022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74961037"/>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7/7/2022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4828912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7/7/2022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309"/>
            <a:ext cx="1154151" cy="1090789"/>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2187696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7/7/2022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615"/>
            <a:ext cx="1154151" cy="1090789"/>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8669415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7/7/2022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D57F1E4F-1CFF-5643-939E-217C01CDF565}" type="slidenum">
              <a:rPr lang="en-US" smtClean="0"/>
              <a:pPr/>
              <a:t>‹#›</a:t>
            </a:fld>
            <a:endParaRPr lang="en-US" dirty="0"/>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extLst>
      <p:ext uri="{BB962C8B-B14F-4D97-AF65-F5344CB8AC3E}">
        <p14:creationId xmlns:p14="http://schemas.microsoft.com/office/powerpoint/2010/main" val="14762495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7/7/2022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1751591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en-US"/>
              <a:t>Click to edit Master title style</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B61BEF0D-F0BB-DE4B-95CE-6DB70DBA9567}" type="datetimeFigureOut">
              <a:rPr lang="en-US" smtClean="0"/>
              <a:pPr/>
              <a:t>7/7/2022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871314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B61BEF0D-F0BB-DE4B-95CE-6DB70DBA9567}" type="datetimeFigureOut">
              <a:rPr lang="en-US" smtClean="0"/>
              <a:pPr/>
              <a:t>7/7/2022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1071849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7/7/2022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3148021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bwMode="ltGray">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807126" y="5936187"/>
            <a:ext cx="2743200" cy="365125"/>
          </a:xfrm>
        </p:spPr>
        <p:txBody>
          <a:bodyPr/>
          <a:lstStyle/>
          <a:p>
            <a:fld id="{B61BEF0D-F0BB-DE4B-95CE-6DB70DBA9567}" type="datetimeFigureOut">
              <a:rPr lang="en-US" smtClean="0"/>
              <a:pPr/>
              <a:t>7/7/2022</a:t>
            </a:fld>
            <a:endParaRPr lang="en-US" dirty="0"/>
          </a:p>
        </p:txBody>
      </p:sp>
      <p:sp>
        <p:nvSpPr>
          <p:cNvPr id="5" name="Footer Placeholder 4"/>
          <p:cNvSpPr>
            <a:spLocks noGrp="1"/>
          </p:cNvSpPr>
          <p:nvPr>
            <p:ph type="ftr" sz="quarter" idx="11"/>
          </p:nvPr>
        </p:nvSpPr>
        <p:spPr>
          <a:xfrm>
            <a:off x="680321" y="5936188"/>
            <a:ext cx="6126805" cy="365125"/>
          </a:xfrm>
        </p:spPr>
        <p:txBody>
          <a:bodyPr/>
          <a:lstStyle/>
          <a:p>
            <a:endParaRPr lang="en-US" dirty="0"/>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6509317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9">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B61BEF0D-F0BB-DE4B-95CE-6DB70DBA9567}" type="datetimeFigureOut">
              <a:rPr lang="en-US" smtClean="0"/>
              <a:pPr/>
              <a:t>7/7/2022</a:t>
            </a:fld>
            <a:endParaRPr lang="en-US" dirty="0"/>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262784393"/>
      </p:ext>
    </p:extLst>
  </p:cSld>
  <p:clrMap bg1="dk1" tx1="lt1" bg2="dk2" tx2="lt2" accent1="accent1" accent2="accent2" accent3="accent3" accent4="accent4" accent5="accent5" accent6="accent6" hlink="hlink" folHlink="folHlink"/>
  <p:sldLayoutIdLst>
    <p:sldLayoutId id="2147484938" r:id="rId1"/>
    <p:sldLayoutId id="2147484939" r:id="rId2"/>
    <p:sldLayoutId id="2147484940" r:id="rId3"/>
    <p:sldLayoutId id="2147484941" r:id="rId4"/>
    <p:sldLayoutId id="2147484942" r:id="rId5"/>
    <p:sldLayoutId id="2147484943" r:id="rId6"/>
    <p:sldLayoutId id="2147484944" r:id="rId7"/>
    <p:sldLayoutId id="2147484945" r:id="rId8"/>
    <p:sldLayoutId id="2147484946" r:id="rId9"/>
    <p:sldLayoutId id="2147484947" r:id="rId10"/>
    <p:sldLayoutId id="2147484948" r:id="rId11"/>
    <p:sldLayoutId id="2147484949" r:id="rId12"/>
    <p:sldLayoutId id="2147484950" r:id="rId13"/>
    <p:sldLayoutId id="2147484951" r:id="rId14"/>
    <p:sldLayoutId id="2147484952" r:id="rId15"/>
    <p:sldLayoutId id="2147484953" r:id="rId16"/>
    <p:sldLayoutId id="2147484954" r:id="rId17"/>
  </p:sldLayoutIdLst>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6.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6.xml"/><Relationship Id="rId5" Type="http://schemas.openxmlformats.org/officeDocument/2006/relationships/image" Target="../media/image8.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1.png"/><Relationship Id="rId7"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3.xml"/><Relationship Id="rId6" Type="http://schemas.openxmlformats.org/officeDocument/2006/relationships/image" Target="../media/image5.png"/><Relationship Id="rId5" Type="http://schemas.openxmlformats.org/officeDocument/2006/relationships/image" Target="../media/image3.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3.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106000"/>
                <a:satMod val="220000"/>
                <a:lumMod val="140000"/>
              </a:schemeClr>
            </a:gs>
            <a:gs pos="50000">
              <a:schemeClr val="bg2">
                <a:shade val="100000"/>
                <a:hueMod val="100000"/>
                <a:satMod val="110000"/>
                <a:lumMod val="130000"/>
              </a:schemeClr>
            </a:gs>
            <a:gs pos="100000">
              <a:schemeClr val="bg2">
                <a:shade val="69000"/>
                <a:hueMod val="88000"/>
                <a:satMod val="160000"/>
                <a:lumMod val="69000"/>
              </a:schemeClr>
            </a:gs>
          </a:gsLst>
          <a:lin ang="2520000" scaled="0"/>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F6FAB33-2B41-41D0-BEC1-C10BF1A7AA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16AEA8F9-742B-448B-8A34-C25E62C633A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10000"/>
            <a:extLst>
              <a:ext uri="{28A0092B-C50C-407E-A947-70E740481C1C}">
                <a14:useLocalDpi xmlns:a14="http://schemas.microsoft.com/office/drawing/2010/main" val="0"/>
              </a:ext>
            </a:extLst>
          </a:blip>
          <a:stretch>
            <a:fillRect/>
          </a:stretch>
        </p:blipFill>
        <p:spPr>
          <a:xfrm>
            <a:off x="0" y="-8207"/>
            <a:ext cx="12192000" cy="6858000"/>
          </a:xfrm>
          <a:prstGeom prst="rect">
            <a:avLst/>
          </a:prstGeom>
        </p:spPr>
      </p:pic>
      <p:sp>
        <p:nvSpPr>
          <p:cNvPr id="13" name="Rectangle 12">
            <a:extLst>
              <a:ext uri="{FF2B5EF4-FFF2-40B4-BE49-F238E27FC236}">
                <a16:creationId xmlns:a16="http://schemas.microsoft.com/office/drawing/2014/main" id="{A0C40424-774F-4D0E-B9FD-44A4AB37FE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44527" y="0"/>
            <a:ext cx="755294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id="{F14ED4A2-7E65-4939-9FCA-81CDDEA453B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cstate="print">
            <a:extLst>
              <a:ext uri="{28A0092B-C50C-407E-A947-70E740481C1C}">
                <a14:useLocalDpi xmlns:a14="http://schemas.microsoft.com/office/drawing/2010/main" val="0"/>
              </a:ext>
            </a:extLst>
          </a:blip>
          <a:stretch>
            <a:fillRect/>
          </a:stretch>
        </p:blipFill>
        <p:spPr>
          <a:xfrm>
            <a:off x="1" y="5006045"/>
            <a:ext cx="4965192" cy="144049"/>
          </a:xfrm>
          <a:prstGeom prst="rect">
            <a:avLst/>
          </a:prstGeom>
        </p:spPr>
      </p:pic>
      <p:sp>
        <p:nvSpPr>
          <p:cNvPr id="17" name="Rectangle 16">
            <a:extLst>
              <a:ext uri="{FF2B5EF4-FFF2-40B4-BE49-F238E27FC236}">
                <a16:creationId xmlns:a16="http://schemas.microsoft.com/office/drawing/2014/main" id="{AB4B6D64-E8D7-4321-BAC4-C3D390F8F7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838764"/>
            <a:ext cx="4964567" cy="3180473"/>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EB144B4A-3E22-4F25-941D-B90D90C3C441}"/>
              </a:ext>
            </a:extLst>
          </p:cNvPr>
          <p:cNvSpPr>
            <a:spLocks noGrp="1"/>
          </p:cNvSpPr>
          <p:nvPr>
            <p:ph type="ctrTitle"/>
          </p:nvPr>
        </p:nvSpPr>
        <p:spPr>
          <a:xfrm>
            <a:off x="598538" y="2002774"/>
            <a:ext cx="3194254" cy="2345430"/>
          </a:xfrm>
        </p:spPr>
        <p:txBody>
          <a:bodyPr>
            <a:normAutofit/>
          </a:bodyPr>
          <a:lstStyle/>
          <a:p>
            <a:r>
              <a:rPr lang="en-US" b="1" dirty="0"/>
              <a:t>Center Update</a:t>
            </a:r>
          </a:p>
        </p:txBody>
      </p:sp>
      <p:pic>
        <p:nvPicPr>
          <p:cNvPr id="4" name="Picture 3" descr="DigAlert logo">
            <a:extLst>
              <a:ext uri="{FF2B5EF4-FFF2-40B4-BE49-F238E27FC236}">
                <a16:creationId xmlns:a16="http://schemas.microsoft.com/office/drawing/2014/main" id="{1A8206E2-92C1-4AD5-A11D-3597B6F5D4F4}"/>
              </a:ext>
            </a:extLst>
          </p:cNvPr>
          <p:cNvPicPr>
            <a:picLocks noChangeAspect="1"/>
          </p:cNvPicPr>
          <p:nvPr/>
        </p:nvPicPr>
        <p:blipFill rotWithShape="1">
          <a:blip r:embed="rId5">
            <a:extLst>
              <a:ext uri="{28A0092B-C50C-407E-A947-70E740481C1C}">
                <a14:useLocalDpi xmlns:a14="http://schemas.microsoft.com/office/drawing/2010/main"/>
              </a:ext>
            </a:extLst>
          </a:blip>
          <a:srcRect l="-15359" t="4790" r="-14052" b="-29427"/>
          <a:stretch/>
        </p:blipFill>
        <p:spPr>
          <a:xfrm>
            <a:off x="3991429" y="1305192"/>
            <a:ext cx="9057777" cy="6150161"/>
          </a:xfrm>
          <a:prstGeom prst="rect">
            <a:avLst/>
          </a:prstGeom>
          <a:ln>
            <a:noFill/>
          </a:ln>
          <a:effectLst>
            <a:outerShdw blurRad="76200" dist="63500" dir="5040000" algn="tl" rotWithShape="0">
              <a:srgbClr val="000000">
                <a:alpha val="41000"/>
              </a:srgbClr>
            </a:outerShdw>
          </a:effectLst>
        </p:spPr>
      </p:pic>
    </p:spTree>
    <p:extLst>
      <p:ext uri="{BB962C8B-B14F-4D97-AF65-F5344CB8AC3E}">
        <p14:creationId xmlns:p14="http://schemas.microsoft.com/office/powerpoint/2010/main" val="1558271276"/>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28D7A5-7008-485C-8FA7-B2CE679880CA}"/>
              </a:ext>
            </a:extLst>
          </p:cNvPr>
          <p:cNvSpPr>
            <a:spLocks noGrp="1"/>
          </p:cNvSpPr>
          <p:nvPr>
            <p:ph type="title"/>
          </p:nvPr>
        </p:nvSpPr>
        <p:spPr>
          <a:xfrm>
            <a:off x="3076345" y="187157"/>
            <a:ext cx="6036262" cy="771144"/>
          </a:xfrm>
        </p:spPr>
        <p:txBody>
          <a:bodyPr>
            <a:normAutofit/>
          </a:bodyPr>
          <a:lstStyle/>
          <a:p>
            <a:r>
              <a:rPr lang="en-US" dirty="0"/>
              <a:t>2022 Key Statistics Thru Q2</a:t>
            </a:r>
          </a:p>
        </p:txBody>
      </p:sp>
      <p:sp>
        <p:nvSpPr>
          <p:cNvPr id="4" name="Freeform: Shape 3">
            <a:extLst>
              <a:ext uri="{FF2B5EF4-FFF2-40B4-BE49-F238E27FC236}">
                <a16:creationId xmlns:a16="http://schemas.microsoft.com/office/drawing/2014/main" id="{7CC693EF-A5C5-4842-A607-86525C7BA3F2}"/>
              </a:ext>
              <a:ext uri="{C183D7F6-B498-43B3-948B-1728B52AA6E4}">
                <adec:decorative xmlns:adec="http://schemas.microsoft.com/office/drawing/2017/decorative" val="1"/>
              </a:ext>
            </a:extLst>
          </p:cNvPr>
          <p:cNvSpPr/>
          <p:nvPr/>
        </p:nvSpPr>
        <p:spPr>
          <a:xfrm>
            <a:off x="2669978" y="1594740"/>
            <a:ext cx="371043" cy="91440"/>
          </a:xfrm>
          <a:custGeom>
            <a:avLst/>
            <a:gdLst>
              <a:gd name="connsiteX0" fmla="*/ 0 w 371043"/>
              <a:gd name="connsiteY0" fmla="*/ 45720 h 91440"/>
              <a:gd name="connsiteX1" fmla="*/ 371043 w 371043"/>
              <a:gd name="connsiteY1" fmla="*/ 45720 h 91440"/>
            </a:gdLst>
            <a:ahLst/>
            <a:cxnLst>
              <a:cxn ang="0">
                <a:pos x="connsiteX0" y="connsiteY0"/>
              </a:cxn>
              <a:cxn ang="0">
                <a:pos x="connsiteX1" y="connsiteY1"/>
              </a:cxn>
            </a:cxnLst>
            <a:rect l="l" t="t" r="r" b="b"/>
            <a:pathLst>
              <a:path w="371043" h="91440">
                <a:moveTo>
                  <a:pt x="0" y="45720"/>
                </a:moveTo>
                <a:lnTo>
                  <a:pt x="371043" y="45720"/>
                </a:lnTo>
              </a:path>
            </a:pathLst>
          </a:custGeom>
          <a:noFill/>
          <a:ln>
            <a:tailEnd type="arrow"/>
          </a:ln>
        </p:spPr>
        <p:style>
          <a:lnRef idx="1">
            <a:schemeClr val="accent5">
              <a:hueOff val="0"/>
              <a:satOff val="0"/>
              <a:lumOff val="0"/>
              <a:alphaOff val="0"/>
            </a:schemeClr>
          </a:lnRef>
          <a:fillRef idx="0">
            <a:scrgbClr r="0" g="0" b="0"/>
          </a:fillRef>
          <a:effectRef idx="0">
            <a:scrgbClr r="0" g="0" b="0"/>
          </a:effectRef>
          <a:fontRef idx="minor">
            <a:schemeClr val="tx1">
              <a:hueOff val="0"/>
              <a:satOff val="0"/>
              <a:lumOff val="0"/>
              <a:alphaOff val="0"/>
            </a:schemeClr>
          </a:fontRef>
        </p:style>
        <p:txBody>
          <a:bodyPr spcFirstLastPara="0" vert="horz" wrap="square" lIns="188181" tIns="43712" rIns="188180" bIns="43712" numCol="1" spcCol="1270" anchor="ctr" anchorCtr="0">
            <a:noAutofit/>
          </a:bodyPr>
          <a:lstStyle/>
          <a:p>
            <a:pPr marL="0" lvl="0" indent="0" algn="ctr" defTabSz="222250">
              <a:lnSpc>
                <a:spcPct val="90000"/>
              </a:lnSpc>
              <a:spcBef>
                <a:spcPct val="0"/>
              </a:spcBef>
              <a:spcAft>
                <a:spcPct val="35000"/>
              </a:spcAft>
              <a:buNone/>
            </a:pPr>
            <a:endParaRPr lang="en-US" sz="500" kern="1200"/>
          </a:p>
        </p:txBody>
      </p:sp>
      <p:sp>
        <p:nvSpPr>
          <p:cNvPr id="5" name="Freeform: Shape 4">
            <a:extLst>
              <a:ext uri="{FF2B5EF4-FFF2-40B4-BE49-F238E27FC236}">
                <a16:creationId xmlns:a16="http://schemas.microsoft.com/office/drawing/2014/main" id="{5AB58E60-4ACD-48BD-85A1-A145D23CCE32}"/>
              </a:ext>
            </a:extLst>
          </p:cNvPr>
          <p:cNvSpPr/>
          <p:nvPr/>
        </p:nvSpPr>
        <p:spPr>
          <a:xfrm>
            <a:off x="925504" y="1116578"/>
            <a:ext cx="1746274" cy="1047764"/>
          </a:xfrm>
          <a:custGeom>
            <a:avLst/>
            <a:gdLst>
              <a:gd name="connsiteX0" fmla="*/ 0 w 1746274"/>
              <a:gd name="connsiteY0" fmla="*/ 0 h 1047764"/>
              <a:gd name="connsiteX1" fmla="*/ 1746274 w 1746274"/>
              <a:gd name="connsiteY1" fmla="*/ 0 h 1047764"/>
              <a:gd name="connsiteX2" fmla="*/ 1746274 w 1746274"/>
              <a:gd name="connsiteY2" fmla="*/ 1047764 h 1047764"/>
              <a:gd name="connsiteX3" fmla="*/ 0 w 1746274"/>
              <a:gd name="connsiteY3" fmla="*/ 1047764 h 1047764"/>
              <a:gd name="connsiteX4" fmla="*/ 0 w 1746274"/>
              <a:gd name="connsiteY4" fmla="*/ 0 h 10477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6274" h="1047764">
                <a:moveTo>
                  <a:pt x="0" y="0"/>
                </a:moveTo>
                <a:lnTo>
                  <a:pt x="1746274" y="0"/>
                </a:lnTo>
                <a:lnTo>
                  <a:pt x="1746274" y="1047764"/>
                </a:lnTo>
                <a:lnTo>
                  <a:pt x="0" y="1047764"/>
                </a:lnTo>
                <a:lnTo>
                  <a:pt x="0" y="0"/>
                </a:lnTo>
                <a:close/>
              </a:path>
            </a:pathLst>
          </a:custGeom>
          <a:solidFill>
            <a:schemeClr val="accent2"/>
          </a:solidFill>
        </p:spPr>
        <p:style>
          <a:lnRef idx="3">
            <a:schemeClr val="lt1">
              <a:hueOff val="0"/>
              <a:satOff val="0"/>
              <a:lumOff val="0"/>
              <a:alphaOff val="0"/>
            </a:schemeClr>
          </a:lnRef>
          <a:fillRef idx="1">
            <a:schemeClr val="accent5">
              <a:hueOff val="0"/>
              <a:satOff val="0"/>
              <a:lumOff val="0"/>
              <a:alphaOff val="0"/>
            </a:schemeClr>
          </a:fillRef>
          <a:effectRef idx="1">
            <a:schemeClr val="accent5">
              <a:hueOff val="0"/>
              <a:satOff val="0"/>
              <a:lumOff val="0"/>
              <a:alphaOff val="0"/>
            </a:schemeClr>
          </a:effectRef>
          <a:fontRef idx="minor">
            <a:schemeClr val="lt1"/>
          </a:fontRef>
        </p:style>
        <p:txBody>
          <a:bodyPr spcFirstLastPara="0" vert="horz" wrap="square" lIns="85569" tIns="89820" rIns="85569" bIns="8982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chemeClr val="tx1"/>
                </a:solidFill>
              </a:rPr>
              <a:t>Total tickets:</a:t>
            </a:r>
          </a:p>
          <a:p>
            <a:pPr marL="0" lvl="0" indent="0" algn="ctr" defTabSz="711200">
              <a:lnSpc>
                <a:spcPct val="90000"/>
              </a:lnSpc>
              <a:spcBef>
                <a:spcPct val="0"/>
              </a:spcBef>
              <a:spcAft>
                <a:spcPct val="35000"/>
              </a:spcAft>
              <a:buNone/>
            </a:pPr>
            <a:r>
              <a:rPr lang="en-US" sz="1600" kern="1200" dirty="0">
                <a:solidFill>
                  <a:schemeClr val="tx1"/>
                </a:solidFill>
              </a:rPr>
              <a:t>516,589</a:t>
            </a:r>
          </a:p>
        </p:txBody>
      </p:sp>
      <p:sp>
        <p:nvSpPr>
          <p:cNvPr id="6" name="Freeform: Shape 5">
            <a:extLst>
              <a:ext uri="{FF2B5EF4-FFF2-40B4-BE49-F238E27FC236}">
                <a16:creationId xmlns:a16="http://schemas.microsoft.com/office/drawing/2014/main" id="{CA15EDB9-2DC8-4B70-AE3F-4F6AE52C4D68}"/>
              </a:ext>
              <a:ext uri="{C183D7F6-B498-43B3-948B-1728B52AA6E4}">
                <adec:decorative xmlns:adec="http://schemas.microsoft.com/office/drawing/2017/decorative" val="1"/>
              </a:ext>
            </a:extLst>
          </p:cNvPr>
          <p:cNvSpPr/>
          <p:nvPr/>
        </p:nvSpPr>
        <p:spPr>
          <a:xfrm>
            <a:off x="4817895" y="1594740"/>
            <a:ext cx="371043" cy="91440"/>
          </a:xfrm>
          <a:custGeom>
            <a:avLst/>
            <a:gdLst>
              <a:gd name="connsiteX0" fmla="*/ 0 w 371043"/>
              <a:gd name="connsiteY0" fmla="*/ 45720 h 91440"/>
              <a:gd name="connsiteX1" fmla="*/ 371043 w 371043"/>
              <a:gd name="connsiteY1" fmla="*/ 45720 h 91440"/>
            </a:gdLst>
            <a:ahLst/>
            <a:cxnLst>
              <a:cxn ang="0">
                <a:pos x="connsiteX0" y="connsiteY0"/>
              </a:cxn>
              <a:cxn ang="0">
                <a:pos x="connsiteX1" y="connsiteY1"/>
              </a:cxn>
            </a:cxnLst>
            <a:rect l="l" t="t" r="r" b="b"/>
            <a:pathLst>
              <a:path w="371043" h="91440">
                <a:moveTo>
                  <a:pt x="0" y="45720"/>
                </a:moveTo>
                <a:lnTo>
                  <a:pt x="371043" y="45720"/>
                </a:lnTo>
              </a:path>
            </a:pathLst>
          </a:custGeom>
          <a:noFill/>
          <a:ln>
            <a:tailEnd type="arrow"/>
          </a:ln>
        </p:spPr>
        <p:style>
          <a:lnRef idx="1">
            <a:schemeClr val="accent5">
              <a:hueOff val="-21177"/>
              <a:satOff val="-1014"/>
              <a:lumOff val="-830"/>
              <a:alphaOff val="0"/>
            </a:schemeClr>
          </a:lnRef>
          <a:fillRef idx="0">
            <a:scrgbClr r="0" g="0" b="0"/>
          </a:fillRef>
          <a:effectRef idx="0">
            <a:scrgbClr r="0" g="0" b="0"/>
          </a:effectRef>
          <a:fontRef idx="minor">
            <a:schemeClr val="tx1">
              <a:hueOff val="0"/>
              <a:satOff val="0"/>
              <a:lumOff val="0"/>
              <a:alphaOff val="0"/>
            </a:schemeClr>
          </a:fontRef>
        </p:style>
        <p:txBody>
          <a:bodyPr spcFirstLastPara="0" vert="horz" wrap="square" lIns="188181" tIns="43712" rIns="188180" bIns="43712" numCol="1" spcCol="1270" anchor="ctr" anchorCtr="0">
            <a:noAutofit/>
          </a:bodyPr>
          <a:lstStyle/>
          <a:p>
            <a:pPr marL="0" lvl="0" indent="0" algn="ctr" defTabSz="222250">
              <a:lnSpc>
                <a:spcPct val="90000"/>
              </a:lnSpc>
              <a:spcBef>
                <a:spcPct val="0"/>
              </a:spcBef>
              <a:spcAft>
                <a:spcPct val="35000"/>
              </a:spcAft>
              <a:buNone/>
            </a:pPr>
            <a:endParaRPr lang="en-US" sz="500" kern="1200"/>
          </a:p>
        </p:txBody>
      </p:sp>
      <p:sp>
        <p:nvSpPr>
          <p:cNvPr id="8" name="Freeform: Shape 7">
            <a:extLst>
              <a:ext uri="{FF2B5EF4-FFF2-40B4-BE49-F238E27FC236}">
                <a16:creationId xmlns:a16="http://schemas.microsoft.com/office/drawing/2014/main" id="{C97AA506-C260-43FC-A040-9E6EB8786BF6}"/>
              </a:ext>
              <a:ext uri="{C183D7F6-B498-43B3-948B-1728B52AA6E4}">
                <adec:decorative xmlns:adec="http://schemas.microsoft.com/office/drawing/2017/decorative" val="1"/>
              </a:ext>
            </a:extLst>
          </p:cNvPr>
          <p:cNvSpPr/>
          <p:nvPr/>
        </p:nvSpPr>
        <p:spPr>
          <a:xfrm>
            <a:off x="6965813" y="1594740"/>
            <a:ext cx="371043" cy="91440"/>
          </a:xfrm>
          <a:custGeom>
            <a:avLst/>
            <a:gdLst>
              <a:gd name="connsiteX0" fmla="*/ 0 w 371043"/>
              <a:gd name="connsiteY0" fmla="*/ 45720 h 91440"/>
              <a:gd name="connsiteX1" fmla="*/ 371043 w 371043"/>
              <a:gd name="connsiteY1" fmla="*/ 45720 h 91440"/>
            </a:gdLst>
            <a:ahLst/>
            <a:cxnLst>
              <a:cxn ang="0">
                <a:pos x="connsiteX0" y="connsiteY0"/>
              </a:cxn>
              <a:cxn ang="0">
                <a:pos x="connsiteX1" y="connsiteY1"/>
              </a:cxn>
            </a:cxnLst>
            <a:rect l="l" t="t" r="r" b="b"/>
            <a:pathLst>
              <a:path w="371043" h="91440">
                <a:moveTo>
                  <a:pt x="0" y="45720"/>
                </a:moveTo>
                <a:lnTo>
                  <a:pt x="371043" y="45720"/>
                </a:lnTo>
              </a:path>
            </a:pathLst>
          </a:custGeom>
          <a:noFill/>
          <a:ln>
            <a:tailEnd type="arrow"/>
          </a:ln>
        </p:spPr>
        <p:style>
          <a:lnRef idx="1">
            <a:schemeClr val="accent5">
              <a:hueOff val="-42354"/>
              <a:satOff val="-2029"/>
              <a:lumOff val="-1661"/>
              <a:alphaOff val="0"/>
            </a:schemeClr>
          </a:lnRef>
          <a:fillRef idx="0">
            <a:scrgbClr r="0" g="0" b="0"/>
          </a:fillRef>
          <a:effectRef idx="0">
            <a:scrgbClr r="0" g="0" b="0"/>
          </a:effectRef>
          <a:fontRef idx="minor">
            <a:schemeClr val="tx1">
              <a:hueOff val="0"/>
              <a:satOff val="0"/>
              <a:lumOff val="0"/>
              <a:alphaOff val="0"/>
            </a:schemeClr>
          </a:fontRef>
        </p:style>
        <p:txBody>
          <a:bodyPr spcFirstLastPara="0" vert="horz" wrap="square" lIns="188180" tIns="43712" rIns="188181" bIns="43712" numCol="1" spcCol="1270" anchor="ctr" anchorCtr="0">
            <a:noAutofit/>
          </a:bodyPr>
          <a:lstStyle/>
          <a:p>
            <a:pPr marL="0" lvl="0" indent="0" algn="ctr" defTabSz="222250">
              <a:lnSpc>
                <a:spcPct val="90000"/>
              </a:lnSpc>
              <a:spcBef>
                <a:spcPct val="0"/>
              </a:spcBef>
              <a:spcAft>
                <a:spcPct val="35000"/>
              </a:spcAft>
              <a:buNone/>
            </a:pPr>
            <a:endParaRPr lang="en-US" sz="500" kern="1200"/>
          </a:p>
        </p:txBody>
      </p:sp>
      <p:sp>
        <p:nvSpPr>
          <p:cNvPr id="10" name="Freeform: Shape 9">
            <a:extLst>
              <a:ext uri="{FF2B5EF4-FFF2-40B4-BE49-F238E27FC236}">
                <a16:creationId xmlns:a16="http://schemas.microsoft.com/office/drawing/2014/main" id="{F4B3D8D6-2924-47DB-91BE-2EE9D0331973}"/>
              </a:ext>
              <a:ext uri="{C183D7F6-B498-43B3-948B-1728B52AA6E4}">
                <adec:decorative xmlns:adec="http://schemas.microsoft.com/office/drawing/2017/decorative" val="1"/>
              </a:ext>
            </a:extLst>
          </p:cNvPr>
          <p:cNvSpPr/>
          <p:nvPr/>
        </p:nvSpPr>
        <p:spPr>
          <a:xfrm>
            <a:off x="9113730" y="1594740"/>
            <a:ext cx="371043" cy="91440"/>
          </a:xfrm>
          <a:custGeom>
            <a:avLst/>
            <a:gdLst>
              <a:gd name="connsiteX0" fmla="*/ 0 w 371043"/>
              <a:gd name="connsiteY0" fmla="*/ 45720 h 91440"/>
              <a:gd name="connsiteX1" fmla="*/ 371043 w 371043"/>
              <a:gd name="connsiteY1" fmla="*/ 45720 h 91440"/>
            </a:gdLst>
            <a:ahLst/>
            <a:cxnLst>
              <a:cxn ang="0">
                <a:pos x="connsiteX0" y="connsiteY0"/>
              </a:cxn>
              <a:cxn ang="0">
                <a:pos x="connsiteX1" y="connsiteY1"/>
              </a:cxn>
            </a:cxnLst>
            <a:rect l="l" t="t" r="r" b="b"/>
            <a:pathLst>
              <a:path w="371043" h="91440">
                <a:moveTo>
                  <a:pt x="0" y="45720"/>
                </a:moveTo>
                <a:lnTo>
                  <a:pt x="371043" y="45720"/>
                </a:lnTo>
              </a:path>
            </a:pathLst>
          </a:custGeom>
          <a:noFill/>
          <a:ln>
            <a:tailEnd type="arrow"/>
          </a:ln>
        </p:spPr>
        <p:style>
          <a:lnRef idx="1">
            <a:schemeClr val="accent5">
              <a:hueOff val="-63531"/>
              <a:satOff val="-3043"/>
              <a:lumOff val="-2491"/>
              <a:alphaOff val="0"/>
            </a:schemeClr>
          </a:lnRef>
          <a:fillRef idx="0">
            <a:scrgbClr r="0" g="0" b="0"/>
          </a:fillRef>
          <a:effectRef idx="0">
            <a:scrgbClr r="0" g="0" b="0"/>
          </a:effectRef>
          <a:fontRef idx="minor">
            <a:schemeClr val="tx1">
              <a:hueOff val="0"/>
              <a:satOff val="0"/>
              <a:lumOff val="0"/>
              <a:alphaOff val="0"/>
            </a:schemeClr>
          </a:fontRef>
        </p:style>
        <p:txBody>
          <a:bodyPr spcFirstLastPara="0" vert="horz" wrap="square" lIns="188180" tIns="43712" rIns="188181" bIns="43712" numCol="1" spcCol="1270" anchor="ctr" anchorCtr="0">
            <a:noAutofit/>
          </a:bodyPr>
          <a:lstStyle/>
          <a:p>
            <a:pPr marL="0" lvl="0" indent="0" algn="ctr" defTabSz="222250">
              <a:lnSpc>
                <a:spcPct val="90000"/>
              </a:lnSpc>
              <a:spcBef>
                <a:spcPct val="0"/>
              </a:spcBef>
              <a:spcAft>
                <a:spcPct val="35000"/>
              </a:spcAft>
              <a:buNone/>
            </a:pPr>
            <a:endParaRPr lang="en-US" sz="500" kern="1200"/>
          </a:p>
        </p:txBody>
      </p:sp>
      <p:sp>
        <p:nvSpPr>
          <p:cNvPr id="12" name="Freeform: Shape 11">
            <a:extLst>
              <a:ext uri="{FF2B5EF4-FFF2-40B4-BE49-F238E27FC236}">
                <a16:creationId xmlns:a16="http://schemas.microsoft.com/office/drawing/2014/main" id="{ECF91FC7-A0D0-4A5E-8BFA-F984CE6379F7}"/>
              </a:ext>
              <a:ext uri="{C183D7F6-B498-43B3-948B-1728B52AA6E4}">
                <adec:decorative xmlns:adec="http://schemas.microsoft.com/office/drawing/2017/decorative" val="1"/>
              </a:ext>
            </a:extLst>
          </p:cNvPr>
          <p:cNvSpPr/>
          <p:nvPr/>
        </p:nvSpPr>
        <p:spPr>
          <a:xfrm>
            <a:off x="1798641" y="2162543"/>
            <a:ext cx="8591668" cy="371043"/>
          </a:xfrm>
          <a:custGeom>
            <a:avLst/>
            <a:gdLst>
              <a:gd name="connsiteX0" fmla="*/ 8591668 w 8591668"/>
              <a:gd name="connsiteY0" fmla="*/ 0 h 371043"/>
              <a:gd name="connsiteX1" fmla="*/ 8591668 w 8591668"/>
              <a:gd name="connsiteY1" fmla="*/ 202621 h 371043"/>
              <a:gd name="connsiteX2" fmla="*/ 0 w 8591668"/>
              <a:gd name="connsiteY2" fmla="*/ 202621 h 371043"/>
              <a:gd name="connsiteX3" fmla="*/ 0 w 8591668"/>
              <a:gd name="connsiteY3" fmla="*/ 371043 h 371043"/>
            </a:gdLst>
            <a:ahLst/>
            <a:cxnLst>
              <a:cxn ang="0">
                <a:pos x="connsiteX0" y="connsiteY0"/>
              </a:cxn>
              <a:cxn ang="0">
                <a:pos x="connsiteX1" y="connsiteY1"/>
              </a:cxn>
              <a:cxn ang="0">
                <a:pos x="connsiteX2" y="connsiteY2"/>
              </a:cxn>
              <a:cxn ang="0">
                <a:pos x="connsiteX3" y="connsiteY3"/>
              </a:cxn>
            </a:cxnLst>
            <a:rect l="l" t="t" r="r" b="b"/>
            <a:pathLst>
              <a:path w="8591668" h="371043">
                <a:moveTo>
                  <a:pt x="8591668" y="0"/>
                </a:moveTo>
                <a:lnTo>
                  <a:pt x="8591668" y="202621"/>
                </a:lnTo>
                <a:lnTo>
                  <a:pt x="0" y="202621"/>
                </a:lnTo>
                <a:lnTo>
                  <a:pt x="0" y="371043"/>
                </a:lnTo>
              </a:path>
            </a:pathLst>
          </a:custGeom>
          <a:noFill/>
          <a:ln>
            <a:tailEnd type="arrow"/>
          </a:ln>
        </p:spPr>
        <p:style>
          <a:lnRef idx="1">
            <a:schemeClr val="accent5">
              <a:hueOff val="-84708"/>
              <a:satOff val="-4058"/>
              <a:lumOff val="-3322"/>
              <a:alphaOff val="0"/>
            </a:schemeClr>
          </a:lnRef>
          <a:fillRef idx="0">
            <a:scrgbClr r="0" g="0" b="0"/>
          </a:fillRef>
          <a:effectRef idx="0">
            <a:scrgbClr r="0" g="0" b="0"/>
          </a:effectRef>
          <a:fontRef idx="minor">
            <a:schemeClr val="tx1">
              <a:hueOff val="0"/>
              <a:satOff val="0"/>
              <a:lumOff val="0"/>
              <a:alphaOff val="0"/>
            </a:schemeClr>
          </a:fontRef>
        </p:style>
        <p:txBody>
          <a:bodyPr spcFirstLastPara="0" vert="horz" wrap="square" lIns="4093508" tIns="183513" rIns="4093508" bIns="183514" numCol="1" spcCol="1270" anchor="ctr" anchorCtr="0">
            <a:noAutofit/>
          </a:bodyPr>
          <a:lstStyle/>
          <a:p>
            <a:pPr marL="0" lvl="0" indent="0" algn="ctr" defTabSz="222250">
              <a:lnSpc>
                <a:spcPct val="90000"/>
              </a:lnSpc>
              <a:spcBef>
                <a:spcPct val="0"/>
              </a:spcBef>
              <a:spcAft>
                <a:spcPct val="35000"/>
              </a:spcAft>
              <a:buNone/>
            </a:pPr>
            <a:endParaRPr lang="en-US" sz="500" kern="1200"/>
          </a:p>
        </p:txBody>
      </p:sp>
      <p:sp>
        <p:nvSpPr>
          <p:cNvPr id="14" name="Freeform: Shape 13">
            <a:extLst>
              <a:ext uri="{FF2B5EF4-FFF2-40B4-BE49-F238E27FC236}">
                <a16:creationId xmlns:a16="http://schemas.microsoft.com/office/drawing/2014/main" id="{417ACA0A-1D06-4FBB-A95A-B9572D0773E6}"/>
              </a:ext>
              <a:ext uri="{C183D7F6-B498-43B3-948B-1728B52AA6E4}">
                <adec:decorative xmlns:adec="http://schemas.microsoft.com/office/drawing/2017/decorative" val="1"/>
              </a:ext>
            </a:extLst>
          </p:cNvPr>
          <p:cNvSpPr/>
          <p:nvPr/>
        </p:nvSpPr>
        <p:spPr>
          <a:xfrm>
            <a:off x="2669978" y="3044148"/>
            <a:ext cx="371043" cy="91440"/>
          </a:xfrm>
          <a:custGeom>
            <a:avLst/>
            <a:gdLst>
              <a:gd name="connsiteX0" fmla="*/ 0 w 371043"/>
              <a:gd name="connsiteY0" fmla="*/ 45720 h 91440"/>
              <a:gd name="connsiteX1" fmla="*/ 371043 w 371043"/>
              <a:gd name="connsiteY1" fmla="*/ 45720 h 91440"/>
            </a:gdLst>
            <a:ahLst/>
            <a:cxnLst>
              <a:cxn ang="0">
                <a:pos x="connsiteX0" y="connsiteY0"/>
              </a:cxn>
              <a:cxn ang="0">
                <a:pos x="connsiteX1" y="connsiteY1"/>
              </a:cxn>
            </a:cxnLst>
            <a:rect l="l" t="t" r="r" b="b"/>
            <a:pathLst>
              <a:path w="371043" h="91440">
                <a:moveTo>
                  <a:pt x="0" y="45720"/>
                </a:moveTo>
                <a:lnTo>
                  <a:pt x="371043" y="45720"/>
                </a:lnTo>
              </a:path>
            </a:pathLst>
          </a:custGeom>
          <a:noFill/>
          <a:ln>
            <a:tailEnd type="arrow"/>
          </a:ln>
        </p:spPr>
        <p:style>
          <a:lnRef idx="1">
            <a:schemeClr val="accent5">
              <a:hueOff val="-105886"/>
              <a:satOff val="-5072"/>
              <a:lumOff val="-4152"/>
              <a:alphaOff val="0"/>
            </a:schemeClr>
          </a:lnRef>
          <a:fillRef idx="0">
            <a:scrgbClr r="0" g="0" b="0"/>
          </a:fillRef>
          <a:effectRef idx="0">
            <a:scrgbClr r="0" g="0" b="0"/>
          </a:effectRef>
          <a:fontRef idx="minor">
            <a:schemeClr val="tx1">
              <a:hueOff val="0"/>
              <a:satOff val="0"/>
              <a:lumOff val="0"/>
              <a:alphaOff val="0"/>
            </a:schemeClr>
          </a:fontRef>
        </p:style>
        <p:txBody>
          <a:bodyPr spcFirstLastPara="0" vert="horz" wrap="square" lIns="188181" tIns="43712" rIns="188180" bIns="43712" numCol="1" spcCol="1270" anchor="ctr" anchorCtr="0">
            <a:noAutofit/>
          </a:bodyPr>
          <a:lstStyle/>
          <a:p>
            <a:pPr marL="0" lvl="0" indent="0" algn="ctr" defTabSz="222250">
              <a:lnSpc>
                <a:spcPct val="90000"/>
              </a:lnSpc>
              <a:spcBef>
                <a:spcPct val="0"/>
              </a:spcBef>
              <a:spcAft>
                <a:spcPct val="35000"/>
              </a:spcAft>
              <a:buNone/>
            </a:pPr>
            <a:endParaRPr lang="en-US" sz="500" kern="1200"/>
          </a:p>
        </p:txBody>
      </p:sp>
      <p:sp>
        <p:nvSpPr>
          <p:cNvPr id="17" name="Freeform: Shape 16">
            <a:extLst>
              <a:ext uri="{FF2B5EF4-FFF2-40B4-BE49-F238E27FC236}">
                <a16:creationId xmlns:a16="http://schemas.microsoft.com/office/drawing/2014/main" id="{C0960C73-7D72-400D-89FF-312B199A50AA}"/>
              </a:ext>
              <a:ext uri="{C183D7F6-B498-43B3-948B-1728B52AA6E4}">
                <adec:decorative xmlns:adec="http://schemas.microsoft.com/office/drawing/2017/decorative" val="1"/>
              </a:ext>
            </a:extLst>
          </p:cNvPr>
          <p:cNvSpPr/>
          <p:nvPr/>
        </p:nvSpPr>
        <p:spPr>
          <a:xfrm>
            <a:off x="4817895" y="3044148"/>
            <a:ext cx="371043" cy="91440"/>
          </a:xfrm>
          <a:custGeom>
            <a:avLst/>
            <a:gdLst>
              <a:gd name="connsiteX0" fmla="*/ 0 w 371043"/>
              <a:gd name="connsiteY0" fmla="*/ 45720 h 91440"/>
              <a:gd name="connsiteX1" fmla="*/ 371043 w 371043"/>
              <a:gd name="connsiteY1" fmla="*/ 45720 h 91440"/>
            </a:gdLst>
            <a:ahLst/>
            <a:cxnLst>
              <a:cxn ang="0">
                <a:pos x="connsiteX0" y="connsiteY0"/>
              </a:cxn>
              <a:cxn ang="0">
                <a:pos x="connsiteX1" y="connsiteY1"/>
              </a:cxn>
            </a:cxnLst>
            <a:rect l="l" t="t" r="r" b="b"/>
            <a:pathLst>
              <a:path w="371043" h="91440">
                <a:moveTo>
                  <a:pt x="0" y="45720"/>
                </a:moveTo>
                <a:lnTo>
                  <a:pt x="371043" y="45720"/>
                </a:lnTo>
              </a:path>
            </a:pathLst>
          </a:custGeom>
          <a:noFill/>
          <a:ln>
            <a:tailEnd type="arrow"/>
          </a:ln>
        </p:spPr>
        <p:style>
          <a:lnRef idx="1">
            <a:schemeClr val="accent5">
              <a:hueOff val="-127063"/>
              <a:satOff val="-6086"/>
              <a:lumOff val="-4982"/>
              <a:alphaOff val="0"/>
            </a:schemeClr>
          </a:lnRef>
          <a:fillRef idx="0">
            <a:scrgbClr r="0" g="0" b="0"/>
          </a:fillRef>
          <a:effectRef idx="0">
            <a:scrgbClr r="0" g="0" b="0"/>
          </a:effectRef>
          <a:fontRef idx="minor">
            <a:schemeClr val="tx1">
              <a:hueOff val="0"/>
              <a:satOff val="0"/>
              <a:lumOff val="0"/>
              <a:alphaOff val="0"/>
            </a:schemeClr>
          </a:fontRef>
        </p:style>
        <p:txBody>
          <a:bodyPr spcFirstLastPara="0" vert="horz" wrap="square" lIns="188181" tIns="43712" rIns="188180" bIns="43712" numCol="1" spcCol="1270" anchor="ctr" anchorCtr="0">
            <a:noAutofit/>
          </a:bodyPr>
          <a:lstStyle/>
          <a:p>
            <a:pPr marL="0" lvl="0" indent="0" algn="ctr" defTabSz="222250">
              <a:lnSpc>
                <a:spcPct val="90000"/>
              </a:lnSpc>
              <a:spcBef>
                <a:spcPct val="0"/>
              </a:spcBef>
              <a:spcAft>
                <a:spcPct val="35000"/>
              </a:spcAft>
              <a:buNone/>
            </a:pPr>
            <a:endParaRPr lang="en-US" sz="500" kern="1200"/>
          </a:p>
        </p:txBody>
      </p:sp>
      <p:sp>
        <p:nvSpPr>
          <p:cNvPr id="19" name="Freeform: Shape 18">
            <a:extLst>
              <a:ext uri="{FF2B5EF4-FFF2-40B4-BE49-F238E27FC236}">
                <a16:creationId xmlns:a16="http://schemas.microsoft.com/office/drawing/2014/main" id="{00009987-8268-4707-8657-E123830F04AE}"/>
              </a:ext>
              <a:ext uri="{C183D7F6-B498-43B3-948B-1728B52AA6E4}">
                <adec:decorative xmlns:adec="http://schemas.microsoft.com/office/drawing/2017/decorative" val="1"/>
              </a:ext>
            </a:extLst>
          </p:cNvPr>
          <p:cNvSpPr/>
          <p:nvPr/>
        </p:nvSpPr>
        <p:spPr>
          <a:xfrm>
            <a:off x="6965813" y="3044148"/>
            <a:ext cx="371043" cy="91440"/>
          </a:xfrm>
          <a:custGeom>
            <a:avLst/>
            <a:gdLst>
              <a:gd name="connsiteX0" fmla="*/ 0 w 371043"/>
              <a:gd name="connsiteY0" fmla="*/ 45720 h 91440"/>
              <a:gd name="connsiteX1" fmla="*/ 371043 w 371043"/>
              <a:gd name="connsiteY1" fmla="*/ 45720 h 91440"/>
            </a:gdLst>
            <a:ahLst/>
            <a:cxnLst>
              <a:cxn ang="0">
                <a:pos x="connsiteX0" y="connsiteY0"/>
              </a:cxn>
              <a:cxn ang="0">
                <a:pos x="connsiteX1" y="connsiteY1"/>
              </a:cxn>
            </a:cxnLst>
            <a:rect l="l" t="t" r="r" b="b"/>
            <a:pathLst>
              <a:path w="371043" h="91440">
                <a:moveTo>
                  <a:pt x="0" y="45720"/>
                </a:moveTo>
                <a:lnTo>
                  <a:pt x="371043" y="45720"/>
                </a:lnTo>
              </a:path>
            </a:pathLst>
          </a:custGeom>
          <a:noFill/>
          <a:ln>
            <a:tailEnd type="arrow"/>
          </a:ln>
        </p:spPr>
        <p:style>
          <a:lnRef idx="1">
            <a:schemeClr val="accent5">
              <a:hueOff val="-148240"/>
              <a:satOff val="-7101"/>
              <a:lumOff val="-5813"/>
              <a:alphaOff val="0"/>
            </a:schemeClr>
          </a:lnRef>
          <a:fillRef idx="0">
            <a:scrgbClr r="0" g="0" b="0"/>
          </a:fillRef>
          <a:effectRef idx="0">
            <a:scrgbClr r="0" g="0" b="0"/>
          </a:effectRef>
          <a:fontRef idx="minor">
            <a:schemeClr val="tx1">
              <a:hueOff val="0"/>
              <a:satOff val="0"/>
              <a:lumOff val="0"/>
              <a:alphaOff val="0"/>
            </a:schemeClr>
          </a:fontRef>
        </p:style>
        <p:txBody>
          <a:bodyPr spcFirstLastPara="0" vert="horz" wrap="square" lIns="188180" tIns="43712" rIns="188181" bIns="43712" numCol="1" spcCol="1270" anchor="ctr" anchorCtr="0">
            <a:noAutofit/>
          </a:bodyPr>
          <a:lstStyle/>
          <a:p>
            <a:pPr marL="0" lvl="0" indent="0" algn="ctr" defTabSz="222250">
              <a:lnSpc>
                <a:spcPct val="90000"/>
              </a:lnSpc>
              <a:spcBef>
                <a:spcPct val="0"/>
              </a:spcBef>
              <a:spcAft>
                <a:spcPct val="35000"/>
              </a:spcAft>
              <a:buNone/>
            </a:pPr>
            <a:endParaRPr lang="en-US" sz="500" kern="1200"/>
          </a:p>
        </p:txBody>
      </p:sp>
      <p:sp>
        <p:nvSpPr>
          <p:cNvPr id="21" name="Freeform: Shape 20">
            <a:extLst>
              <a:ext uri="{FF2B5EF4-FFF2-40B4-BE49-F238E27FC236}">
                <a16:creationId xmlns:a16="http://schemas.microsoft.com/office/drawing/2014/main" id="{EBFE15D2-7455-4121-869F-7D59A8A8FB5A}"/>
              </a:ext>
              <a:ext uri="{C183D7F6-B498-43B3-948B-1728B52AA6E4}">
                <adec:decorative xmlns:adec="http://schemas.microsoft.com/office/drawing/2017/decorative" val="1"/>
              </a:ext>
            </a:extLst>
          </p:cNvPr>
          <p:cNvSpPr/>
          <p:nvPr/>
        </p:nvSpPr>
        <p:spPr>
          <a:xfrm>
            <a:off x="9113730" y="3044148"/>
            <a:ext cx="371043" cy="91440"/>
          </a:xfrm>
          <a:custGeom>
            <a:avLst/>
            <a:gdLst>
              <a:gd name="connsiteX0" fmla="*/ 0 w 371043"/>
              <a:gd name="connsiteY0" fmla="*/ 45720 h 91440"/>
              <a:gd name="connsiteX1" fmla="*/ 371043 w 371043"/>
              <a:gd name="connsiteY1" fmla="*/ 45720 h 91440"/>
            </a:gdLst>
            <a:ahLst/>
            <a:cxnLst>
              <a:cxn ang="0">
                <a:pos x="connsiteX0" y="connsiteY0"/>
              </a:cxn>
              <a:cxn ang="0">
                <a:pos x="connsiteX1" y="connsiteY1"/>
              </a:cxn>
            </a:cxnLst>
            <a:rect l="l" t="t" r="r" b="b"/>
            <a:pathLst>
              <a:path w="371043" h="91440">
                <a:moveTo>
                  <a:pt x="0" y="45720"/>
                </a:moveTo>
                <a:lnTo>
                  <a:pt x="371043" y="45720"/>
                </a:lnTo>
              </a:path>
            </a:pathLst>
          </a:custGeom>
          <a:noFill/>
          <a:ln>
            <a:tailEnd type="arrow"/>
          </a:ln>
        </p:spPr>
        <p:style>
          <a:lnRef idx="1">
            <a:schemeClr val="accent5">
              <a:hueOff val="-169417"/>
              <a:satOff val="-8115"/>
              <a:lumOff val="-6643"/>
              <a:alphaOff val="0"/>
            </a:schemeClr>
          </a:lnRef>
          <a:fillRef idx="0">
            <a:scrgbClr r="0" g="0" b="0"/>
          </a:fillRef>
          <a:effectRef idx="0">
            <a:scrgbClr r="0" g="0" b="0"/>
          </a:effectRef>
          <a:fontRef idx="minor">
            <a:schemeClr val="tx1">
              <a:hueOff val="0"/>
              <a:satOff val="0"/>
              <a:lumOff val="0"/>
              <a:alphaOff val="0"/>
            </a:schemeClr>
          </a:fontRef>
        </p:style>
        <p:txBody>
          <a:bodyPr spcFirstLastPara="0" vert="horz" wrap="square" lIns="188180" tIns="43712" rIns="188181" bIns="43712" numCol="1" spcCol="1270" anchor="ctr" anchorCtr="0">
            <a:noAutofit/>
          </a:bodyPr>
          <a:lstStyle/>
          <a:p>
            <a:pPr marL="0" lvl="0" indent="0" algn="ctr" defTabSz="222250">
              <a:lnSpc>
                <a:spcPct val="90000"/>
              </a:lnSpc>
              <a:spcBef>
                <a:spcPct val="0"/>
              </a:spcBef>
              <a:spcAft>
                <a:spcPct val="35000"/>
              </a:spcAft>
              <a:buNone/>
            </a:pPr>
            <a:endParaRPr lang="en-US" sz="500" kern="1200"/>
          </a:p>
        </p:txBody>
      </p:sp>
      <p:sp>
        <p:nvSpPr>
          <p:cNvPr id="7" name="Freeform: Shape 6">
            <a:extLst>
              <a:ext uri="{FF2B5EF4-FFF2-40B4-BE49-F238E27FC236}">
                <a16:creationId xmlns:a16="http://schemas.microsoft.com/office/drawing/2014/main" id="{EFBA4FD7-1346-4252-886F-031506260E34}"/>
              </a:ext>
            </a:extLst>
          </p:cNvPr>
          <p:cNvSpPr/>
          <p:nvPr/>
        </p:nvSpPr>
        <p:spPr>
          <a:xfrm>
            <a:off x="3073421" y="1116578"/>
            <a:ext cx="1746274" cy="1047764"/>
          </a:xfrm>
          <a:custGeom>
            <a:avLst/>
            <a:gdLst>
              <a:gd name="connsiteX0" fmla="*/ 0 w 1746274"/>
              <a:gd name="connsiteY0" fmla="*/ 0 h 1047764"/>
              <a:gd name="connsiteX1" fmla="*/ 1746274 w 1746274"/>
              <a:gd name="connsiteY1" fmla="*/ 0 h 1047764"/>
              <a:gd name="connsiteX2" fmla="*/ 1746274 w 1746274"/>
              <a:gd name="connsiteY2" fmla="*/ 1047764 h 1047764"/>
              <a:gd name="connsiteX3" fmla="*/ 0 w 1746274"/>
              <a:gd name="connsiteY3" fmla="*/ 1047764 h 1047764"/>
              <a:gd name="connsiteX4" fmla="*/ 0 w 1746274"/>
              <a:gd name="connsiteY4" fmla="*/ 0 h 10477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6274" h="1047764">
                <a:moveTo>
                  <a:pt x="0" y="0"/>
                </a:moveTo>
                <a:lnTo>
                  <a:pt x="1746274" y="0"/>
                </a:lnTo>
                <a:lnTo>
                  <a:pt x="1746274" y="1047764"/>
                </a:lnTo>
                <a:lnTo>
                  <a:pt x="0" y="1047764"/>
                </a:lnTo>
                <a:lnTo>
                  <a:pt x="0" y="0"/>
                </a:lnTo>
                <a:close/>
              </a:path>
            </a:pathLst>
          </a:custGeom>
          <a:solidFill>
            <a:schemeClr val="accent2"/>
          </a:solidFill>
        </p:spPr>
        <p:style>
          <a:lnRef idx="3">
            <a:schemeClr val="lt1">
              <a:hueOff val="0"/>
              <a:satOff val="0"/>
              <a:lumOff val="0"/>
              <a:alphaOff val="0"/>
            </a:schemeClr>
          </a:lnRef>
          <a:fillRef idx="1">
            <a:schemeClr val="accent5">
              <a:hueOff val="-20001"/>
              <a:satOff val="-958"/>
              <a:lumOff val="-784"/>
              <a:alphaOff val="0"/>
            </a:schemeClr>
          </a:fillRef>
          <a:effectRef idx="1">
            <a:schemeClr val="accent5">
              <a:hueOff val="-20001"/>
              <a:satOff val="-958"/>
              <a:lumOff val="-784"/>
              <a:alphaOff val="0"/>
            </a:schemeClr>
          </a:effectRef>
          <a:fontRef idx="minor">
            <a:schemeClr val="lt1"/>
          </a:fontRef>
        </p:style>
        <p:txBody>
          <a:bodyPr spcFirstLastPara="0" vert="horz" wrap="square" lIns="85569" tIns="89820" rIns="85569" bIns="8982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chemeClr val="tx1"/>
                </a:solidFill>
              </a:rPr>
              <a:t>ACE tickets:</a:t>
            </a:r>
          </a:p>
          <a:p>
            <a:pPr marL="0" lvl="0" indent="0" algn="ctr" defTabSz="711200">
              <a:lnSpc>
                <a:spcPct val="90000"/>
              </a:lnSpc>
              <a:spcBef>
                <a:spcPct val="0"/>
              </a:spcBef>
              <a:spcAft>
                <a:spcPct val="35000"/>
              </a:spcAft>
              <a:buNone/>
            </a:pPr>
            <a:r>
              <a:rPr lang="en-US" sz="1600" kern="1200" dirty="0">
                <a:solidFill>
                  <a:schemeClr val="tx1"/>
                </a:solidFill>
              </a:rPr>
              <a:t>29</a:t>
            </a:r>
          </a:p>
        </p:txBody>
      </p:sp>
      <p:sp>
        <p:nvSpPr>
          <p:cNvPr id="9" name="Freeform: Shape 8">
            <a:extLst>
              <a:ext uri="{FF2B5EF4-FFF2-40B4-BE49-F238E27FC236}">
                <a16:creationId xmlns:a16="http://schemas.microsoft.com/office/drawing/2014/main" id="{7CDF2F1A-5C51-4678-B090-86E889AED80A}"/>
              </a:ext>
            </a:extLst>
          </p:cNvPr>
          <p:cNvSpPr/>
          <p:nvPr/>
        </p:nvSpPr>
        <p:spPr>
          <a:xfrm>
            <a:off x="5221338" y="1116578"/>
            <a:ext cx="1746274" cy="1047764"/>
          </a:xfrm>
          <a:custGeom>
            <a:avLst/>
            <a:gdLst>
              <a:gd name="connsiteX0" fmla="*/ 0 w 1746274"/>
              <a:gd name="connsiteY0" fmla="*/ 0 h 1047764"/>
              <a:gd name="connsiteX1" fmla="*/ 1746274 w 1746274"/>
              <a:gd name="connsiteY1" fmla="*/ 0 h 1047764"/>
              <a:gd name="connsiteX2" fmla="*/ 1746274 w 1746274"/>
              <a:gd name="connsiteY2" fmla="*/ 1047764 h 1047764"/>
              <a:gd name="connsiteX3" fmla="*/ 0 w 1746274"/>
              <a:gd name="connsiteY3" fmla="*/ 1047764 h 1047764"/>
              <a:gd name="connsiteX4" fmla="*/ 0 w 1746274"/>
              <a:gd name="connsiteY4" fmla="*/ 0 h 10477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6274" h="1047764">
                <a:moveTo>
                  <a:pt x="0" y="0"/>
                </a:moveTo>
                <a:lnTo>
                  <a:pt x="1746274" y="0"/>
                </a:lnTo>
                <a:lnTo>
                  <a:pt x="1746274" y="1047764"/>
                </a:lnTo>
                <a:lnTo>
                  <a:pt x="0" y="1047764"/>
                </a:lnTo>
                <a:lnTo>
                  <a:pt x="0" y="0"/>
                </a:lnTo>
                <a:close/>
              </a:path>
            </a:pathLst>
          </a:custGeom>
          <a:solidFill>
            <a:schemeClr val="accent2"/>
          </a:solidFill>
        </p:spPr>
        <p:style>
          <a:lnRef idx="3">
            <a:schemeClr val="lt1">
              <a:hueOff val="0"/>
              <a:satOff val="0"/>
              <a:lumOff val="0"/>
              <a:alphaOff val="0"/>
            </a:schemeClr>
          </a:lnRef>
          <a:fillRef idx="1">
            <a:schemeClr val="accent5">
              <a:hueOff val="-40001"/>
              <a:satOff val="-1916"/>
              <a:lumOff val="-1569"/>
              <a:alphaOff val="0"/>
            </a:schemeClr>
          </a:fillRef>
          <a:effectRef idx="1">
            <a:schemeClr val="accent5">
              <a:hueOff val="-40001"/>
              <a:satOff val="-1916"/>
              <a:lumOff val="-1569"/>
              <a:alphaOff val="0"/>
            </a:schemeClr>
          </a:effectRef>
          <a:fontRef idx="minor">
            <a:schemeClr val="lt1"/>
          </a:fontRef>
        </p:style>
        <p:txBody>
          <a:bodyPr spcFirstLastPara="0" vert="horz" wrap="square" lIns="85569" tIns="89820" rIns="85569" bIns="8982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chemeClr val="tx1"/>
                </a:solidFill>
              </a:rPr>
              <a:t>Amendment tickets:</a:t>
            </a:r>
          </a:p>
          <a:p>
            <a:pPr marL="0" lvl="0" indent="0" algn="ctr" defTabSz="711200">
              <a:lnSpc>
                <a:spcPct val="90000"/>
              </a:lnSpc>
              <a:spcBef>
                <a:spcPct val="0"/>
              </a:spcBef>
              <a:spcAft>
                <a:spcPct val="35000"/>
              </a:spcAft>
              <a:buNone/>
            </a:pPr>
            <a:r>
              <a:rPr lang="en-US" sz="1600" kern="1200" dirty="0">
                <a:solidFill>
                  <a:schemeClr val="tx1"/>
                </a:solidFill>
              </a:rPr>
              <a:t>19,484</a:t>
            </a:r>
          </a:p>
        </p:txBody>
      </p:sp>
      <p:sp>
        <p:nvSpPr>
          <p:cNvPr id="11" name="Freeform: Shape 10">
            <a:extLst>
              <a:ext uri="{FF2B5EF4-FFF2-40B4-BE49-F238E27FC236}">
                <a16:creationId xmlns:a16="http://schemas.microsoft.com/office/drawing/2014/main" id="{50AF19AD-F7D2-4CD0-8B40-39F76286BB8C}"/>
              </a:ext>
            </a:extLst>
          </p:cNvPr>
          <p:cNvSpPr/>
          <p:nvPr/>
        </p:nvSpPr>
        <p:spPr>
          <a:xfrm>
            <a:off x="7369256" y="1116578"/>
            <a:ext cx="1746274" cy="1047764"/>
          </a:xfrm>
          <a:custGeom>
            <a:avLst/>
            <a:gdLst>
              <a:gd name="connsiteX0" fmla="*/ 0 w 1746274"/>
              <a:gd name="connsiteY0" fmla="*/ 0 h 1047764"/>
              <a:gd name="connsiteX1" fmla="*/ 1746274 w 1746274"/>
              <a:gd name="connsiteY1" fmla="*/ 0 h 1047764"/>
              <a:gd name="connsiteX2" fmla="*/ 1746274 w 1746274"/>
              <a:gd name="connsiteY2" fmla="*/ 1047764 h 1047764"/>
              <a:gd name="connsiteX3" fmla="*/ 0 w 1746274"/>
              <a:gd name="connsiteY3" fmla="*/ 1047764 h 1047764"/>
              <a:gd name="connsiteX4" fmla="*/ 0 w 1746274"/>
              <a:gd name="connsiteY4" fmla="*/ 0 h 10477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6274" h="1047764">
                <a:moveTo>
                  <a:pt x="0" y="0"/>
                </a:moveTo>
                <a:lnTo>
                  <a:pt x="1746274" y="0"/>
                </a:lnTo>
                <a:lnTo>
                  <a:pt x="1746274" y="1047764"/>
                </a:lnTo>
                <a:lnTo>
                  <a:pt x="0" y="1047764"/>
                </a:lnTo>
                <a:lnTo>
                  <a:pt x="0" y="0"/>
                </a:lnTo>
                <a:close/>
              </a:path>
            </a:pathLst>
          </a:custGeom>
          <a:solidFill>
            <a:schemeClr val="accent2"/>
          </a:solidFill>
        </p:spPr>
        <p:style>
          <a:lnRef idx="3">
            <a:schemeClr val="lt1">
              <a:hueOff val="0"/>
              <a:satOff val="0"/>
              <a:lumOff val="0"/>
              <a:alphaOff val="0"/>
            </a:schemeClr>
          </a:lnRef>
          <a:fillRef idx="1">
            <a:schemeClr val="accent5">
              <a:hueOff val="-60002"/>
              <a:satOff val="-2874"/>
              <a:lumOff val="-2353"/>
              <a:alphaOff val="0"/>
            </a:schemeClr>
          </a:fillRef>
          <a:effectRef idx="1">
            <a:schemeClr val="accent5">
              <a:hueOff val="-60002"/>
              <a:satOff val="-2874"/>
              <a:lumOff val="-2353"/>
              <a:alphaOff val="0"/>
            </a:schemeClr>
          </a:effectRef>
          <a:fontRef idx="minor">
            <a:schemeClr val="lt1"/>
          </a:fontRef>
        </p:style>
        <p:txBody>
          <a:bodyPr spcFirstLastPara="0" vert="horz" wrap="square" lIns="85569" tIns="89820" rIns="85569" bIns="8982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chemeClr val="tx1"/>
                </a:solidFill>
              </a:rPr>
              <a:t>Cancel tickets:</a:t>
            </a:r>
          </a:p>
          <a:p>
            <a:pPr marL="0" lvl="0" indent="0" algn="ctr" defTabSz="711200">
              <a:lnSpc>
                <a:spcPct val="90000"/>
              </a:lnSpc>
              <a:spcBef>
                <a:spcPct val="0"/>
              </a:spcBef>
              <a:spcAft>
                <a:spcPct val="35000"/>
              </a:spcAft>
              <a:buNone/>
            </a:pPr>
            <a:r>
              <a:rPr lang="en-US" sz="1600" kern="1200" dirty="0">
                <a:solidFill>
                  <a:schemeClr val="tx1"/>
                </a:solidFill>
              </a:rPr>
              <a:t>2,863</a:t>
            </a:r>
          </a:p>
        </p:txBody>
      </p:sp>
      <p:sp>
        <p:nvSpPr>
          <p:cNvPr id="13" name="Freeform: Shape 12">
            <a:extLst>
              <a:ext uri="{FF2B5EF4-FFF2-40B4-BE49-F238E27FC236}">
                <a16:creationId xmlns:a16="http://schemas.microsoft.com/office/drawing/2014/main" id="{820C0A59-EC37-4D1E-99EC-81FEE2FBA06C}"/>
              </a:ext>
            </a:extLst>
          </p:cNvPr>
          <p:cNvSpPr/>
          <p:nvPr/>
        </p:nvSpPr>
        <p:spPr>
          <a:xfrm>
            <a:off x="9517173" y="1116578"/>
            <a:ext cx="1746274" cy="1047764"/>
          </a:xfrm>
          <a:custGeom>
            <a:avLst/>
            <a:gdLst>
              <a:gd name="connsiteX0" fmla="*/ 0 w 1746274"/>
              <a:gd name="connsiteY0" fmla="*/ 0 h 1047764"/>
              <a:gd name="connsiteX1" fmla="*/ 1746274 w 1746274"/>
              <a:gd name="connsiteY1" fmla="*/ 0 h 1047764"/>
              <a:gd name="connsiteX2" fmla="*/ 1746274 w 1746274"/>
              <a:gd name="connsiteY2" fmla="*/ 1047764 h 1047764"/>
              <a:gd name="connsiteX3" fmla="*/ 0 w 1746274"/>
              <a:gd name="connsiteY3" fmla="*/ 1047764 h 1047764"/>
              <a:gd name="connsiteX4" fmla="*/ 0 w 1746274"/>
              <a:gd name="connsiteY4" fmla="*/ 0 h 10477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6274" h="1047764">
                <a:moveTo>
                  <a:pt x="0" y="0"/>
                </a:moveTo>
                <a:lnTo>
                  <a:pt x="1746274" y="0"/>
                </a:lnTo>
                <a:lnTo>
                  <a:pt x="1746274" y="1047764"/>
                </a:lnTo>
                <a:lnTo>
                  <a:pt x="0" y="1047764"/>
                </a:lnTo>
                <a:lnTo>
                  <a:pt x="0" y="0"/>
                </a:lnTo>
                <a:close/>
              </a:path>
            </a:pathLst>
          </a:custGeom>
          <a:solidFill>
            <a:schemeClr val="accent2"/>
          </a:solidFill>
        </p:spPr>
        <p:style>
          <a:lnRef idx="3">
            <a:schemeClr val="lt1">
              <a:hueOff val="0"/>
              <a:satOff val="0"/>
              <a:lumOff val="0"/>
              <a:alphaOff val="0"/>
            </a:schemeClr>
          </a:lnRef>
          <a:fillRef idx="1">
            <a:schemeClr val="accent5">
              <a:hueOff val="-80002"/>
              <a:satOff val="-3832"/>
              <a:lumOff val="-3137"/>
              <a:alphaOff val="0"/>
            </a:schemeClr>
          </a:fillRef>
          <a:effectRef idx="1">
            <a:schemeClr val="accent5">
              <a:hueOff val="-80002"/>
              <a:satOff val="-3832"/>
              <a:lumOff val="-3137"/>
              <a:alphaOff val="0"/>
            </a:schemeClr>
          </a:effectRef>
          <a:fontRef idx="minor">
            <a:schemeClr val="lt1"/>
          </a:fontRef>
        </p:style>
        <p:txBody>
          <a:bodyPr spcFirstLastPara="0" vert="horz" wrap="square" lIns="85569" tIns="89820" rIns="85569" bIns="8982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chemeClr val="tx1"/>
                </a:solidFill>
              </a:rPr>
              <a:t>Damage/Exposed tickets:</a:t>
            </a:r>
          </a:p>
          <a:p>
            <a:pPr marL="0" lvl="0" indent="0" algn="ctr" defTabSz="711200">
              <a:lnSpc>
                <a:spcPct val="90000"/>
              </a:lnSpc>
              <a:spcBef>
                <a:spcPct val="0"/>
              </a:spcBef>
              <a:spcAft>
                <a:spcPct val="35000"/>
              </a:spcAft>
              <a:buNone/>
            </a:pPr>
            <a:r>
              <a:rPr lang="en-US" sz="1600" kern="1200" dirty="0">
                <a:solidFill>
                  <a:schemeClr val="tx1"/>
                </a:solidFill>
              </a:rPr>
              <a:t>2,829</a:t>
            </a:r>
          </a:p>
        </p:txBody>
      </p:sp>
      <p:sp>
        <p:nvSpPr>
          <p:cNvPr id="15" name="Freeform: Shape 14">
            <a:extLst>
              <a:ext uri="{FF2B5EF4-FFF2-40B4-BE49-F238E27FC236}">
                <a16:creationId xmlns:a16="http://schemas.microsoft.com/office/drawing/2014/main" id="{FD5B1D26-1761-4306-8576-666FF45DF00F}"/>
              </a:ext>
            </a:extLst>
          </p:cNvPr>
          <p:cNvSpPr/>
          <p:nvPr/>
        </p:nvSpPr>
        <p:spPr>
          <a:xfrm>
            <a:off x="925504" y="2565986"/>
            <a:ext cx="1746274" cy="1047764"/>
          </a:xfrm>
          <a:custGeom>
            <a:avLst/>
            <a:gdLst>
              <a:gd name="connsiteX0" fmla="*/ 0 w 1746274"/>
              <a:gd name="connsiteY0" fmla="*/ 0 h 1047764"/>
              <a:gd name="connsiteX1" fmla="*/ 1746274 w 1746274"/>
              <a:gd name="connsiteY1" fmla="*/ 0 h 1047764"/>
              <a:gd name="connsiteX2" fmla="*/ 1746274 w 1746274"/>
              <a:gd name="connsiteY2" fmla="*/ 1047764 h 1047764"/>
              <a:gd name="connsiteX3" fmla="*/ 0 w 1746274"/>
              <a:gd name="connsiteY3" fmla="*/ 1047764 h 1047764"/>
              <a:gd name="connsiteX4" fmla="*/ 0 w 1746274"/>
              <a:gd name="connsiteY4" fmla="*/ 0 h 10477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6274" h="1047764">
                <a:moveTo>
                  <a:pt x="0" y="0"/>
                </a:moveTo>
                <a:lnTo>
                  <a:pt x="1746274" y="0"/>
                </a:lnTo>
                <a:lnTo>
                  <a:pt x="1746274" y="1047764"/>
                </a:lnTo>
                <a:lnTo>
                  <a:pt x="0" y="1047764"/>
                </a:lnTo>
                <a:lnTo>
                  <a:pt x="0" y="0"/>
                </a:lnTo>
                <a:close/>
              </a:path>
            </a:pathLst>
          </a:custGeom>
          <a:solidFill>
            <a:schemeClr val="accent2"/>
          </a:solidFill>
        </p:spPr>
        <p:style>
          <a:lnRef idx="3">
            <a:schemeClr val="lt1">
              <a:hueOff val="0"/>
              <a:satOff val="0"/>
              <a:lumOff val="0"/>
              <a:alphaOff val="0"/>
            </a:schemeClr>
          </a:lnRef>
          <a:fillRef idx="1">
            <a:schemeClr val="accent5">
              <a:hueOff val="-100003"/>
              <a:satOff val="-4790"/>
              <a:lumOff val="-3921"/>
              <a:alphaOff val="0"/>
            </a:schemeClr>
          </a:fillRef>
          <a:effectRef idx="1">
            <a:schemeClr val="accent5">
              <a:hueOff val="-100003"/>
              <a:satOff val="-4790"/>
              <a:lumOff val="-3921"/>
              <a:alphaOff val="0"/>
            </a:schemeClr>
          </a:effectRef>
          <a:fontRef idx="minor">
            <a:schemeClr val="lt1"/>
          </a:fontRef>
        </p:style>
        <p:txBody>
          <a:bodyPr spcFirstLastPara="0" vert="horz" wrap="square" lIns="85569" tIns="89820" rIns="85569" bIns="8982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chemeClr val="tx1"/>
                </a:solidFill>
              </a:rPr>
              <a:t>New tickets:</a:t>
            </a:r>
          </a:p>
          <a:p>
            <a:pPr marL="0" lvl="0" indent="0" algn="ctr" defTabSz="711200">
              <a:lnSpc>
                <a:spcPct val="90000"/>
              </a:lnSpc>
              <a:spcBef>
                <a:spcPct val="0"/>
              </a:spcBef>
              <a:spcAft>
                <a:spcPct val="35000"/>
              </a:spcAft>
              <a:buNone/>
            </a:pPr>
            <a:r>
              <a:rPr lang="en-US" sz="1600" kern="1200" dirty="0">
                <a:solidFill>
                  <a:schemeClr val="tx1"/>
                </a:solidFill>
              </a:rPr>
              <a:t>271,147</a:t>
            </a:r>
          </a:p>
        </p:txBody>
      </p:sp>
      <p:sp>
        <p:nvSpPr>
          <p:cNvPr id="18" name="Freeform: Shape 17">
            <a:extLst>
              <a:ext uri="{FF2B5EF4-FFF2-40B4-BE49-F238E27FC236}">
                <a16:creationId xmlns:a16="http://schemas.microsoft.com/office/drawing/2014/main" id="{ABADE273-C538-44FD-BD5D-E2FB1B3CB41F}"/>
              </a:ext>
            </a:extLst>
          </p:cNvPr>
          <p:cNvSpPr/>
          <p:nvPr/>
        </p:nvSpPr>
        <p:spPr>
          <a:xfrm>
            <a:off x="3073421" y="2565986"/>
            <a:ext cx="1746274" cy="1047764"/>
          </a:xfrm>
          <a:custGeom>
            <a:avLst/>
            <a:gdLst>
              <a:gd name="connsiteX0" fmla="*/ 0 w 1746274"/>
              <a:gd name="connsiteY0" fmla="*/ 0 h 1047764"/>
              <a:gd name="connsiteX1" fmla="*/ 1746274 w 1746274"/>
              <a:gd name="connsiteY1" fmla="*/ 0 h 1047764"/>
              <a:gd name="connsiteX2" fmla="*/ 1746274 w 1746274"/>
              <a:gd name="connsiteY2" fmla="*/ 1047764 h 1047764"/>
              <a:gd name="connsiteX3" fmla="*/ 0 w 1746274"/>
              <a:gd name="connsiteY3" fmla="*/ 1047764 h 1047764"/>
              <a:gd name="connsiteX4" fmla="*/ 0 w 1746274"/>
              <a:gd name="connsiteY4" fmla="*/ 0 h 10477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6274" h="1047764">
                <a:moveTo>
                  <a:pt x="0" y="0"/>
                </a:moveTo>
                <a:lnTo>
                  <a:pt x="1746274" y="0"/>
                </a:lnTo>
                <a:lnTo>
                  <a:pt x="1746274" y="1047764"/>
                </a:lnTo>
                <a:lnTo>
                  <a:pt x="0" y="1047764"/>
                </a:lnTo>
                <a:lnTo>
                  <a:pt x="0" y="0"/>
                </a:lnTo>
                <a:close/>
              </a:path>
            </a:pathLst>
          </a:custGeom>
          <a:solidFill>
            <a:schemeClr val="accent2"/>
          </a:solidFill>
        </p:spPr>
        <p:style>
          <a:lnRef idx="3">
            <a:schemeClr val="lt1">
              <a:hueOff val="0"/>
              <a:satOff val="0"/>
              <a:lumOff val="0"/>
              <a:alphaOff val="0"/>
            </a:schemeClr>
          </a:lnRef>
          <a:fillRef idx="1">
            <a:schemeClr val="accent5">
              <a:hueOff val="-120004"/>
              <a:satOff val="-5748"/>
              <a:lumOff val="-4706"/>
              <a:alphaOff val="0"/>
            </a:schemeClr>
          </a:fillRef>
          <a:effectRef idx="1">
            <a:schemeClr val="accent5">
              <a:hueOff val="-120004"/>
              <a:satOff val="-5748"/>
              <a:lumOff val="-4706"/>
              <a:alphaOff val="0"/>
            </a:schemeClr>
          </a:effectRef>
          <a:fontRef idx="minor">
            <a:schemeClr val="lt1"/>
          </a:fontRef>
        </p:style>
        <p:txBody>
          <a:bodyPr spcFirstLastPara="0" vert="horz" wrap="square" lIns="85569" tIns="89820" rIns="85569" bIns="89820" numCol="1" spcCol="1270" anchor="ctr" anchorCtr="0">
            <a:noAutofit/>
          </a:bodyPr>
          <a:lstStyle/>
          <a:p>
            <a:pPr marL="0" lvl="0" indent="0" algn="ctr" defTabSz="711200">
              <a:lnSpc>
                <a:spcPct val="90000"/>
              </a:lnSpc>
              <a:spcBef>
                <a:spcPct val="0"/>
              </a:spcBef>
              <a:spcAft>
                <a:spcPct val="35000"/>
              </a:spcAft>
              <a:buNone/>
            </a:pPr>
            <a:r>
              <a:rPr lang="en-US" sz="1600" kern="1200" dirty="0">
                <a:solidFill>
                  <a:schemeClr val="tx1"/>
                </a:solidFill>
              </a:rPr>
              <a:t>No Response tickets:</a:t>
            </a:r>
          </a:p>
          <a:p>
            <a:pPr marL="0" lvl="0" indent="0" algn="ctr" defTabSz="711200">
              <a:lnSpc>
                <a:spcPct val="90000"/>
              </a:lnSpc>
              <a:spcBef>
                <a:spcPct val="0"/>
              </a:spcBef>
              <a:spcAft>
                <a:spcPct val="35000"/>
              </a:spcAft>
              <a:buNone/>
            </a:pPr>
            <a:r>
              <a:rPr lang="en-US" sz="1600" kern="1200" dirty="0">
                <a:solidFill>
                  <a:schemeClr val="tx1"/>
                </a:solidFill>
              </a:rPr>
              <a:t>6,295</a:t>
            </a:r>
          </a:p>
        </p:txBody>
      </p:sp>
      <p:sp>
        <p:nvSpPr>
          <p:cNvPr id="20" name="Freeform: Shape 19">
            <a:extLst>
              <a:ext uri="{FF2B5EF4-FFF2-40B4-BE49-F238E27FC236}">
                <a16:creationId xmlns:a16="http://schemas.microsoft.com/office/drawing/2014/main" id="{BBA5B7F8-EC63-4261-AA9F-86F2F466F6A7}"/>
              </a:ext>
            </a:extLst>
          </p:cNvPr>
          <p:cNvSpPr/>
          <p:nvPr/>
        </p:nvSpPr>
        <p:spPr>
          <a:xfrm>
            <a:off x="5221338" y="2565986"/>
            <a:ext cx="1746274" cy="1047764"/>
          </a:xfrm>
          <a:custGeom>
            <a:avLst/>
            <a:gdLst>
              <a:gd name="connsiteX0" fmla="*/ 0 w 1746274"/>
              <a:gd name="connsiteY0" fmla="*/ 0 h 1047764"/>
              <a:gd name="connsiteX1" fmla="*/ 1746274 w 1746274"/>
              <a:gd name="connsiteY1" fmla="*/ 0 h 1047764"/>
              <a:gd name="connsiteX2" fmla="*/ 1746274 w 1746274"/>
              <a:gd name="connsiteY2" fmla="*/ 1047764 h 1047764"/>
              <a:gd name="connsiteX3" fmla="*/ 0 w 1746274"/>
              <a:gd name="connsiteY3" fmla="*/ 1047764 h 1047764"/>
              <a:gd name="connsiteX4" fmla="*/ 0 w 1746274"/>
              <a:gd name="connsiteY4" fmla="*/ 0 h 10477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6274" h="1047764">
                <a:moveTo>
                  <a:pt x="0" y="0"/>
                </a:moveTo>
                <a:lnTo>
                  <a:pt x="1746274" y="0"/>
                </a:lnTo>
                <a:lnTo>
                  <a:pt x="1746274" y="1047764"/>
                </a:lnTo>
                <a:lnTo>
                  <a:pt x="0" y="1047764"/>
                </a:lnTo>
                <a:lnTo>
                  <a:pt x="0" y="0"/>
                </a:lnTo>
                <a:close/>
              </a:path>
            </a:pathLst>
          </a:custGeom>
          <a:solidFill>
            <a:schemeClr val="accent2"/>
          </a:solidFill>
        </p:spPr>
        <p:style>
          <a:lnRef idx="3">
            <a:schemeClr val="lt1">
              <a:hueOff val="0"/>
              <a:satOff val="0"/>
              <a:lumOff val="0"/>
              <a:alphaOff val="0"/>
            </a:schemeClr>
          </a:lnRef>
          <a:fillRef idx="1">
            <a:schemeClr val="accent5">
              <a:hueOff val="-140004"/>
              <a:satOff val="-6706"/>
              <a:lumOff val="-5490"/>
              <a:alphaOff val="0"/>
            </a:schemeClr>
          </a:fillRef>
          <a:effectRef idx="1">
            <a:schemeClr val="accent5">
              <a:hueOff val="-140004"/>
              <a:satOff val="-6706"/>
              <a:lumOff val="-5490"/>
              <a:alphaOff val="0"/>
            </a:schemeClr>
          </a:effectRef>
          <a:fontRef idx="minor">
            <a:schemeClr val="lt1"/>
          </a:fontRef>
        </p:style>
        <p:txBody>
          <a:bodyPr spcFirstLastPara="0" vert="horz" wrap="square" lIns="85569" tIns="89820" rIns="85569" bIns="89820" numCol="1" spcCol="1270" anchor="ctr" anchorCtr="0">
            <a:noAutofit/>
          </a:bodyPr>
          <a:lstStyle/>
          <a:p>
            <a:pPr marL="0" lvl="0" indent="0" algn="ctr" defTabSz="711200">
              <a:lnSpc>
                <a:spcPct val="90000"/>
              </a:lnSpc>
              <a:spcBef>
                <a:spcPct val="0"/>
              </a:spcBef>
              <a:spcAft>
                <a:spcPct val="35000"/>
              </a:spcAft>
              <a:buNone/>
            </a:pPr>
            <a:r>
              <a:rPr lang="en-US" sz="1600" kern="1200" dirty="0"/>
              <a:t>Re-Mark tickets:</a:t>
            </a:r>
          </a:p>
          <a:p>
            <a:pPr marL="0" lvl="0" indent="0" algn="ctr" defTabSz="711200">
              <a:lnSpc>
                <a:spcPct val="90000"/>
              </a:lnSpc>
              <a:spcBef>
                <a:spcPct val="0"/>
              </a:spcBef>
              <a:spcAft>
                <a:spcPct val="35000"/>
              </a:spcAft>
              <a:buNone/>
            </a:pPr>
            <a:r>
              <a:rPr lang="en-US" sz="1600" kern="1200" dirty="0"/>
              <a:t>8,813</a:t>
            </a:r>
          </a:p>
        </p:txBody>
      </p:sp>
      <p:sp>
        <p:nvSpPr>
          <p:cNvPr id="22" name="Freeform: Shape 21">
            <a:extLst>
              <a:ext uri="{FF2B5EF4-FFF2-40B4-BE49-F238E27FC236}">
                <a16:creationId xmlns:a16="http://schemas.microsoft.com/office/drawing/2014/main" id="{9A9B1BFD-9378-4F12-9F7C-517F7EC9C92D}"/>
              </a:ext>
            </a:extLst>
          </p:cNvPr>
          <p:cNvSpPr/>
          <p:nvPr/>
        </p:nvSpPr>
        <p:spPr>
          <a:xfrm>
            <a:off x="7369256" y="2565986"/>
            <a:ext cx="1746274" cy="1047764"/>
          </a:xfrm>
          <a:custGeom>
            <a:avLst/>
            <a:gdLst>
              <a:gd name="connsiteX0" fmla="*/ 0 w 1746274"/>
              <a:gd name="connsiteY0" fmla="*/ 0 h 1047764"/>
              <a:gd name="connsiteX1" fmla="*/ 1746274 w 1746274"/>
              <a:gd name="connsiteY1" fmla="*/ 0 h 1047764"/>
              <a:gd name="connsiteX2" fmla="*/ 1746274 w 1746274"/>
              <a:gd name="connsiteY2" fmla="*/ 1047764 h 1047764"/>
              <a:gd name="connsiteX3" fmla="*/ 0 w 1746274"/>
              <a:gd name="connsiteY3" fmla="*/ 1047764 h 1047764"/>
              <a:gd name="connsiteX4" fmla="*/ 0 w 1746274"/>
              <a:gd name="connsiteY4" fmla="*/ 0 h 10477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6274" h="1047764">
                <a:moveTo>
                  <a:pt x="0" y="0"/>
                </a:moveTo>
                <a:lnTo>
                  <a:pt x="1746274" y="0"/>
                </a:lnTo>
                <a:lnTo>
                  <a:pt x="1746274" y="1047764"/>
                </a:lnTo>
                <a:lnTo>
                  <a:pt x="0" y="1047764"/>
                </a:lnTo>
                <a:lnTo>
                  <a:pt x="0" y="0"/>
                </a:lnTo>
                <a:close/>
              </a:path>
            </a:pathLst>
          </a:custGeom>
          <a:solidFill>
            <a:schemeClr val="accent2"/>
          </a:solidFill>
        </p:spPr>
        <p:style>
          <a:lnRef idx="3">
            <a:schemeClr val="lt1">
              <a:hueOff val="0"/>
              <a:satOff val="0"/>
              <a:lumOff val="0"/>
              <a:alphaOff val="0"/>
            </a:schemeClr>
          </a:lnRef>
          <a:fillRef idx="1">
            <a:schemeClr val="accent5">
              <a:hueOff val="-160005"/>
              <a:satOff val="-7664"/>
              <a:lumOff val="-6274"/>
              <a:alphaOff val="0"/>
            </a:schemeClr>
          </a:fillRef>
          <a:effectRef idx="1">
            <a:schemeClr val="accent5">
              <a:hueOff val="-160005"/>
              <a:satOff val="-7664"/>
              <a:lumOff val="-6274"/>
              <a:alphaOff val="0"/>
            </a:schemeClr>
          </a:effectRef>
          <a:fontRef idx="minor">
            <a:schemeClr val="lt1"/>
          </a:fontRef>
        </p:style>
        <p:txBody>
          <a:bodyPr spcFirstLastPara="0" vert="horz" wrap="square" lIns="85569" tIns="89820" rIns="85569" bIns="89820" numCol="1" spcCol="1270" anchor="ctr" anchorCtr="0">
            <a:noAutofit/>
          </a:bodyPr>
          <a:lstStyle/>
          <a:p>
            <a:pPr marL="0" lvl="0" indent="0" algn="ctr" defTabSz="711200">
              <a:lnSpc>
                <a:spcPct val="90000"/>
              </a:lnSpc>
              <a:spcBef>
                <a:spcPct val="0"/>
              </a:spcBef>
              <a:spcAft>
                <a:spcPct val="35000"/>
              </a:spcAft>
              <a:buNone/>
            </a:pPr>
            <a:r>
              <a:rPr lang="en-US" sz="1600" kern="1200" dirty="0"/>
              <a:t>Renewal tickets:</a:t>
            </a:r>
          </a:p>
          <a:p>
            <a:pPr marL="0" lvl="0" indent="0" algn="ctr" defTabSz="711200">
              <a:lnSpc>
                <a:spcPct val="90000"/>
              </a:lnSpc>
              <a:spcBef>
                <a:spcPct val="0"/>
              </a:spcBef>
              <a:spcAft>
                <a:spcPct val="35000"/>
              </a:spcAft>
              <a:buNone/>
            </a:pPr>
            <a:r>
              <a:rPr lang="en-US" sz="1600" kern="1200" dirty="0"/>
              <a:t>204,893</a:t>
            </a:r>
          </a:p>
        </p:txBody>
      </p:sp>
      <p:sp>
        <p:nvSpPr>
          <p:cNvPr id="23" name="Freeform: Shape 22">
            <a:extLst>
              <a:ext uri="{FF2B5EF4-FFF2-40B4-BE49-F238E27FC236}">
                <a16:creationId xmlns:a16="http://schemas.microsoft.com/office/drawing/2014/main" id="{EDDDF149-35D9-449B-9CF9-2B8DD8806AA0}"/>
              </a:ext>
              <a:ext uri="{C183D7F6-B498-43B3-948B-1728B52AA6E4}">
                <adec:decorative xmlns:adec="http://schemas.microsoft.com/office/drawing/2017/decorative" val="1"/>
              </a:ext>
            </a:extLst>
          </p:cNvPr>
          <p:cNvSpPr/>
          <p:nvPr/>
        </p:nvSpPr>
        <p:spPr>
          <a:xfrm>
            <a:off x="1798641" y="3611950"/>
            <a:ext cx="8591668" cy="371043"/>
          </a:xfrm>
          <a:custGeom>
            <a:avLst/>
            <a:gdLst>
              <a:gd name="connsiteX0" fmla="*/ 8591668 w 8591668"/>
              <a:gd name="connsiteY0" fmla="*/ 0 h 371043"/>
              <a:gd name="connsiteX1" fmla="*/ 8591668 w 8591668"/>
              <a:gd name="connsiteY1" fmla="*/ 202621 h 371043"/>
              <a:gd name="connsiteX2" fmla="*/ 0 w 8591668"/>
              <a:gd name="connsiteY2" fmla="*/ 202621 h 371043"/>
              <a:gd name="connsiteX3" fmla="*/ 0 w 8591668"/>
              <a:gd name="connsiteY3" fmla="*/ 371043 h 371043"/>
            </a:gdLst>
            <a:ahLst/>
            <a:cxnLst>
              <a:cxn ang="0">
                <a:pos x="connsiteX0" y="connsiteY0"/>
              </a:cxn>
              <a:cxn ang="0">
                <a:pos x="connsiteX1" y="connsiteY1"/>
              </a:cxn>
              <a:cxn ang="0">
                <a:pos x="connsiteX2" y="connsiteY2"/>
              </a:cxn>
              <a:cxn ang="0">
                <a:pos x="connsiteX3" y="connsiteY3"/>
              </a:cxn>
            </a:cxnLst>
            <a:rect l="l" t="t" r="r" b="b"/>
            <a:pathLst>
              <a:path w="8591668" h="371043">
                <a:moveTo>
                  <a:pt x="8591668" y="0"/>
                </a:moveTo>
                <a:lnTo>
                  <a:pt x="8591668" y="202621"/>
                </a:lnTo>
                <a:lnTo>
                  <a:pt x="0" y="202621"/>
                </a:lnTo>
                <a:lnTo>
                  <a:pt x="0" y="371043"/>
                </a:lnTo>
              </a:path>
            </a:pathLst>
          </a:custGeom>
          <a:noFill/>
          <a:ln>
            <a:tailEnd type="arrow"/>
          </a:ln>
        </p:spPr>
        <p:style>
          <a:lnRef idx="1">
            <a:schemeClr val="accent5">
              <a:hueOff val="-190594"/>
              <a:satOff val="-9130"/>
              <a:lumOff val="-7474"/>
              <a:alphaOff val="0"/>
            </a:schemeClr>
          </a:lnRef>
          <a:fillRef idx="0">
            <a:scrgbClr r="0" g="0" b="0"/>
          </a:fillRef>
          <a:effectRef idx="0">
            <a:scrgbClr r="0" g="0" b="0"/>
          </a:effectRef>
          <a:fontRef idx="minor">
            <a:schemeClr val="tx1">
              <a:hueOff val="0"/>
              <a:satOff val="0"/>
              <a:lumOff val="0"/>
              <a:alphaOff val="0"/>
            </a:schemeClr>
          </a:fontRef>
        </p:style>
        <p:txBody>
          <a:bodyPr spcFirstLastPara="0" vert="horz" wrap="square" lIns="4093508" tIns="183513" rIns="4093508" bIns="183514" numCol="1" spcCol="1270" anchor="ctr" anchorCtr="0">
            <a:noAutofit/>
          </a:bodyPr>
          <a:lstStyle/>
          <a:p>
            <a:pPr marL="0" lvl="0" indent="0" algn="ctr" defTabSz="222250">
              <a:lnSpc>
                <a:spcPct val="90000"/>
              </a:lnSpc>
              <a:spcBef>
                <a:spcPct val="0"/>
              </a:spcBef>
              <a:spcAft>
                <a:spcPct val="35000"/>
              </a:spcAft>
              <a:buNone/>
            </a:pPr>
            <a:endParaRPr lang="en-US" sz="500" kern="1200"/>
          </a:p>
        </p:txBody>
      </p:sp>
      <p:sp>
        <p:nvSpPr>
          <p:cNvPr id="24" name="Freeform: Shape 23">
            <a:extLst>
              <a:ext uri="{FF2B5EF4-FFF2-40B4-BE49-F238E27FC236}">
                <a16:creationId xmlns:a16="http://schemas.microsoft.com/office/drawing/2014/main" id="{EB4D7D52-331C-4D8E-9EA0-921822CF2608}"/>
              </a:ext>
            </a:extLst>
          </p:cNvPr>
          <p:cNvSpPr/>
          <p:nvPr/>
        </p:nvSpPr>
        <p:spPr>
          <a:xfrm>
            <a:off x="9517173" y="2565986"/>
            <a:ext cx="1746274" cy="1047764"/>
          </a:xfrm>
          <a:custGeom>
            <a:avLst/>
            <a:gdLst>
              <a:gd name="connsiteX0" fmla="*/ 0 w 1746274"/>
              <a:gd name="connsiteY0" fmla="*/ 0 h 1047764"/>
              <a:gd name="connsiteX1" fmla="*/ 1746274 w 1746274"/>
              <a:gd name="connsiteY1" fmla="*/ 0 h 1047764"/>
              <a:gd name="connsiteX2" fmla="*/ 1746274 w 1746274"/>
              <a:gd name="connsiteY2" fmla="*/ 1047764 h 1047764"/>
              <a:gd name="connsiteX3" fmla="*/ 0 w 1746274"/>
              <a:gd name="connsiteY3" fmla="*/ 1047764 h 1047764"/>
              <a:gd name="connsiteX4" fmla="*/ 0 w 1746274"/>
              <a:gd name="connsiteY4" fmla="*/ 0 h 10477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6274" h="1047764">
                <a:moveTo>
                  <a:pt x="0" y="0"/>
                </a:moveTo>
                <a:lnTo>
                  <a:pt x="1746274" y="0"/>
                </a:lnTo>
                <a:lnTo>
                  <a:pt x="1746274" y="1047764"/>
                </a:lnTo>
                <a:lnTo>
                  <a:pt x="0" y="1047764"/>
                </a:lnTo>
                <a:lnTo>
                  <a:pt x="0" y="0"/>
                </a:lnTo>
                <a:close/>
              </a:path>
            </a:pathLst>
          </a:custGeom>
          <a:solidFill>
            <a:schemeClr val="accent2"/>
          </a:solidFill>
        </p:spPr>
        <p:style>
          <a:lnRef idx="3">
            <a:schemeClr val="lt1">
              <a:hueOff val="0"/>
              <a:satOff val="0"/>
              <a:lumOff val="0"/>
              <a:alphaOff val="0"/>
            </a:schemeClr>
          </a:lnRef>
          <a:fillRef idx="1">
            <a:schemeClr val="accent5">
              <a:hueOff val="-180005"/>
              <a:satOff val="-8623"/>
              <a:lumOff val="-7058"/>
              <a:alphaOff val="0"/>
            </a:schemeClr>
          </a:fillRef>
          <a:effectRef idx="1">
            <a:schemeClr val="accent5">
              <a:hueOff val="-180005"/>
              <a:satOff val="-8623"/>
              <a:lumOff val="-7058"/>
              <a:alphaOff val="0"/>
            </a:schemeClr>
          </a:effectRef>
          <a:fontRef idx="minor">
            <a:schemeClr val="lt1"/>
          </a:fontRef>
        </p:style>
        <p:txBody>
          <a:bodyPr spcFirstLastPara="0" vert="horz" wrap="square" lIns="85569" tIns="89820" rIns="85569" bIns="89820" numCol="1" spcCol="1270" anchor="ctr" anchorCtr="0">
            <a:noAutofit/>
          </a:bodyPr>
          <a:lstStyle/>
          <a:p>
            <a:pPr marL="0" lvl="0" indent="0" algn="ctr" defTabSz="711200">
              <a:lnSpc>
                <a:spcPct val="90000"/>
              </a:lnSpc>
              <a:spcBef>
                <a:spcPct val="0"/>
              </a:spcBef>
              <a:spcAft>
                <a:spcPct val="35000"/>
              </a:spcAft>
              <a:buNone/>
            </a:pPr>
            <a:r>
              <a:rPr lang="en-US" sz="1600" kern="1200" dirty="0"/>
              <a:t>Overall ticket volume: </a:t>
            </a:r>
          </a:p>
          <a:p>
            <a:pPr marL="0" lvl="0" indent="0" algn="ctr" defTabSz="711200">
              <a:lnSpc>
                <a:spcPct val="90000"/>
              </a:lnSpc>
              <a:spcBef>
                <a:spcPct val="0"/>
              </a:spcBef>
              <a:spcAft>
                <a:spcPct val="35000"/>
              </a:spcAft>
              <a:buNone/>
            </a:pPr>
            <a:r>
              <a:rPr lang="en-US" sz="1600" kern="1200" dirty="0"/>
              <a:t>10.54%</a:t>
            </a:r>
          </a:p>
        </p:txBody>
      </p:sp>
      <p:sp>
        <p:nvSpPr>
          <p:cNvPr id="25" name="Freeform: Shape 24">
            <a:extLst>
              <a:ext uri="{FF2B5EF4-FFF2-40B4-BE49-F238E27FC236}">
                <a16:creationId xmlns:a16="http://schemas.microsoft.com/office/drawing/2014/main" id="{02FB1E19-9A61-4903-AA98-564240FDEE21}"/>
              </a:ext>
              <a:ext uri="{C183D7F6-B498-43B3-948B-1728B52AA6E4}">
                <adec:decorative xmlns:adec="http://schemas.microsoft.com/office/drawing/2017/decorative" val="1"/>
              </a:ext>
            </a:extLst>
          </p:cNvPr>
          <p:cNvSpPr/>
          <p:nvPr/>
        </p:nvSpPr>
        <p:spPr>
          <a:xfrm>
            <a:off x="2669978" y="4493555"/>
            <a:ext cx="371043" cy="91440"/>
          </a:xfrm>
          <a:custGeom>
            <a:avLst/>
            <a:gdLst>
              <a:gd name="connsiteX0" fmla="*/ 0 w 371043"/>
              <a:gd name="connsiteY0" fmla="*/ 45720 h 91440"/>
              <a:gd name="connsiteX1" fmla="*/ 371043 w 371043"/>
              <a:gd name="connsiteY1" fmla="*/ 45720 h 91440"/>
            </a:gdLst>
            <a:ahLst/>
            <a:cxnLst>
              <a:cxn ang="0">
                <a:pos x="connsiteX0" y="connsiteY0"/>
              </a:cxn>
              <a:cxn ang="0">
                <a:pos x="connsiteX1" y="connsiteY1"/>
              </a:cxn>
            </a:cxnLst>
            <a:rect l="l" t="t" r="r" b="b"/>
            <a:pathLst>
              <a:path w="371043" h="91440">
                <a:moveTo>
                  <a:pt x="0" y="45720"/>
                </a:moveTo>
                <a:lnTo>
                  <a:pt x="371043" y="45720"/>
                </a:lnTo>
              </a:path>
            </a:pathLst>
          </a:custGeom>
          <a:noFill/>
          <a:ln>
            <a:tailEnd type="arrow"/>
          </a:ln>
        </p:spPr>
        <p:style>
          <a:lnRef idx="1">
            <a:schemeClr val="accent5">
              <a:hueOff val="-211771"/>
              <a:satOff val="-10144"/>
              <a:lumOff val="-8304"/>
              <a:alphaOff val="0"/>
            </a:schemeClr>
          </a:lnRef>
          <a:fillRef idx="0">
            <a:scrgbClr r="0" g="0" b="0"/>
          </a:fillRef>
          <a:effectRef idx="0">
            <a:scrgbClr r="0" g="0" b="0"/>
          </a:effectRef>
          <a:fontRef idx="minor">
            <a:schemeClr val="tx1">
              <a:hueOff val="0"/>
              <a:satOff val="0"/>
              <a:lumOff val="0"/>
              <a:alphaOff val="0"/>
            </a:schemeClr>
          </a:fontRef>
        </p:style>
        <p:txBody>
          <a:bodyPr spcFirstLastPara="0" vert="horz" wrap="square" lIns="188181" tIns="43712" rIns="188180" bIns="43712" numCol="1" spcCol="1270" anchor="ctr" anchorCtr="0">
            <a:noAutofit/>
          </a:bodyPr>
          <a:lstStyle/>
          <a:p>
            <a:pPr marL="0" lvl="0" indent="0" algn="ctr" defTabSz="222250">
              <a:lnSpc>
                <a:spcPct val="90000"/>
              </a:lnSpc>
              <a:spcBef>
                <a:spcPct val="0"/>
              </a:spcBef>
              <a:spcAft>
                <a:spcPct val="35000"/>
              </a:spcAft>
              <a:buNone/>
            </a:pPr>
            <a:endParaRPr lang="en-US" sz="500" kern="1200"/>
          </a:p>
        </p:txBody>
      </p:sp>
      <p:sp>
        <p:nvSpPr>
          <p:cNvPr id="26" name="Freeform: Shape 25">
            <a:extLst>
              <a:ext uri="{FF2B5EF4-FFF2-40B4-BE49-F238E27FC236}">
                <a16:creationId xmlns:a16="http://schemas.microsoft.com/office/drawing/2014/main" id="{0CC687B7-321A-4FA8-9891-6D4A4D696E4B}"/>
              </a:ext>
            </a:extLst>
          </p:cNvPr>
          <p:cNvSpPr/>
          <p:nvPr/>
        </p:nvSpPr>
        <p:spPr>
          <a:xfrm>
            <a:off x="925504" y="4015393"/>
            <a:ext cx="1746274" cy="1047764"/>
          </a:xfrm>
          <a:custGeom>
            <a:avLst/>
            <a:gdLst>
              <a:gd name="connsiteX0" fmla="*/ 0 w 1746274"/>
              <a:gd name="connsiteY0" fmla="*/ 0 h 1047764"/>
              <a:gd name="connsiteX1" fmla="*/ 1746274 w 1746274"/>
              <a:gd name="connsiteY1" fmla="*/ 0 h 1047764"/>
              <a:gd name="connsiteX2" fmla="*/ 1746274 w 1746274"/>
              <a:gd name="connsiteY2" fmla="*/ 1047764 h 1047764"/>
              <a:gd name="connsiteX3" fmla="*/ 0 w 1746274"/>
              <a:gd name="connsiteY3" fmla="*/ 1047764 h 1047764"/>
              <a:gd name="connsiteX4" fmla="*/ 0 w 1746274"/>
              <a:gd name="connsiteY4" fmla="*/ 0 h 10477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6274" h="1047764">
                <a:moveTo>
                  <a:pt x="0" y="0"/>
                </a:moveTo>
                <a:lnTo>
                  <a:pt x="1746274" y="0"/>
                </a:lnTo>
                <a:lnTo>
                  <a:pt x="1746274" y="1047764"/>
                </a:lnTo>
                <a:lnTo>
                  <a:pt x="0" y="1047764"/>
                </a:lnTo>
                <a:lnTo>
                  <a:pt x="0" y="0"/>
                </a:lnTo>
                <a:close/>
              </a:path>
            </a:pathLst>
          </a:custGeom>
          <a:solidFill>
            <a:schemeClr val="accent2"/>
          </a:solidFill>
        </p:spPr>
        <p:style>
          <a:lnRef idx="3">
            <a:schemeClr val="lt1">
              <a:hueOff val="0"/>
              <a:satOff val="0"/>
              <a:lumOff val="0"/>
              <a:alphaOff val="0"/>
            </a:schemeClr>
          </a:lnRef>
          <a:fillRef idx="1">
            <a:schemeClr val="accent5">
              <a:hueOff val="-200006"/>
              <a:satOff val="-9581"/>
              <a:lumOff val="-7843"/>
              <a:alphaOff val="0"/>
            </a:schemeClr>
          </a:fillRef>
          <a:effectRef idx="1">
            <a:schemeClr val="accent5">
              <a:hueOff val="-200006"/>
              <a:satOff val="-9581"/>
              <a:lumOff val="-7843"/>
              <a:alphaOff val="0"/>
            </a:schemeClr>
          </a:effectRef>
          <a:fontRef idx="minor">
            <a:schemeClr val="lt1"/>
          </a:fontRef>
        </p:style>
        <p:txBody>
          <a:bodyPr spcFirstLastPara="0" vert="horz" wrap="square" lIns="85569" tIns="89820" rIns="85569" bIns="89820" numCol="1" spcCol="1270" anchor="ctr" anchorCtr="0">
            <a:noAutofit/>
          </a:bodyPr>
          <a:lstStyle/>
          <a:p>
            <a:pPr marL="0" lvl="0" indent="0" algn="ctr" defTabSz="711200">
              <a:lnSpc>
                <a:spcPct val="90000"/>
              </a:lnSpc>
              <a:spcBef>
                <a:spcPct val="0"/>
              </a:spcBef>
              <a:spcAft>
                <a:spcPct val="35000"/>
              </a:spcAft>
              <a:buNone/>
            </a:pPr>
            <a:r>
              <a:rPr lang="en-US" sz="1600" kern="1200" dirty="0"/>
              <a:t>Web Ticket Percentage: </a:t>
            </a:r>
          </a:p>
          <a:p>
            <a:pPr marL="0" lvl="0" indent="0" algn="ctr" defTabSz="711200">
              <a:lnSpc>
                <a:spcPct val="90000"/>
              </a:lnSpc>
              <a:spcBef>
                <a:spcPct val="0"/>
              </a:spcBef>
              <a:spcAft>
                <a:spcPct val="35000"/>
              </a:spcAft>
              <a:buNone/>
            </a:pPr>
            <a:r>
              <a:rPr lang="en-US" sz="1600" kern="1200" dirty="0"/>
              <a:t>70.41%</a:t>
            </a:r>
          </a:p>
        </p:txBody>
      </p:sp>
      <p:sp>
        <p:nvSpPr>
          <p:cNvPr id="27" name="Freeform: Shape 26">
            <a:extLst>
              <a:ext uri="{FF2B5EF4-FFF2-40B4-BE49-F238E27FC236}">
                <a16:creationId xmlns:a16="http://schemas.microsoft.com/office/drawing/2014/main" id="{A1D875E5-8CED-4EDA-AF7E-3EC68897A28C}"/>
              </a:ext>
              <a:ext uri="{C183D7F6-B498-43B3-948B-1728B52AA6E4}">
                <adec:decorative xmlns:adec="http://schemas.microsoft.com/office/drawing/2017/decorative" val="1"/>
              </a:ext>
            </a:extLst>
          </p:cNvPr>
          <p:cNvSpPr/>
          <p:nvPr/>
        </p:nvSpPr>
        <p:spPr>
          <a:xfrm>
            <a:off x="4817895" y="4493555"/>
            <a:ext cx="371043" cy="91440"/>
          </a:xfrm>
          <a:custGeom>
            <a:avLst/>
            <a:gdLst>
              <a:gd name="connsiteX0" fmla="*/ 0 w 371043"/>
              <a:gd name="connsiteY0" fmla="*/ 45720 h 91440"/>
              <a:gd name="connsiteX1" fmla="*/ 371043 w 371043"/>
              <a:gd name="connsiteY1" fmla="*/ 45720 h 91440"/>
            </a:gdLst>
            <a:ahLst/>
            <a:cxnLst>
              <a:cxn ang="0">
                <a:pos x="connsiteX0" y="connsiteY0"/>
              </a:cxn>
              <a:cxn ang="0">
                <a:pos x="connsiteX1" y="connsiteY1"/>
              </a:cxn>
            </a:cxnLst>
            <a:rect l="l" t="t" r="r" b="b"/>
            <a:pathLst>
              <a:path w="371043" h="91440">
                <a:moveTo>
                  <a:pt x="0" y="45720"/>
                </a:moveTo>
                <a:lnTo>
                  <a:pt x="371043" y="45720"/>
                </a:lnTo>
              </a:path>
            </a:pathLst>
          </a:custGeom>
          <a:noFill/>
          <a:ln>
            <a:tailEnd type="arrow"/>
          </a:ln>
        </p:spPr>
        <p:style>
          <a:lnRef idx="1">
            <a:schemeClr val="accent5">
              <a:hueOff val="-232948"/>
              <a:satOff val="-11159"/>
              <a:lumOff val="-9135"/>
              <a:alphaOff val="0"/>
            </a:schemeClr>
          </a:lnRef>
          <a:fillRef idx="0">
            <a:scrgbClr r="0" g="0" b="0"/>
          </a:fillRef>
          <a:effectRef idx="0">
            <a:scrgbClr r="0" g="0" b="0"/>
          </a:effectRef>
          <a:fontRef idx="minor">
            <a:schemeClr val="tx1">
              <a:hueOff val="0"/>
              <a:satOff val="0"/>
              <a:lumOff val="0"/>
              <a:alphaOff val="0"/>
            </a:schemeClr>
          </a:fontRef>
        </p:style>
        <p:txBody>
          <a:bodyPr spcFirstLastPara="0" vert="horz" wrap="square" lIns="188181" tIns="43712" rIns="188180" bIns="43712" numCol="1" spcCol="1270" anchor="ctr" anchorCtr="0">
            <a:noAutofit/>
          </a:bodyPr>
          <a:lstStyle/>
          <a:p>
            <a:pPr marL="0" lvl="0" indent="0" algn="ctr" defTabSz="222250">
              <a:lnSpc>
                <a:spcPct val="90000"/>
              </a:lnSpc>
              <a:spcBef>
                <a:spcPct val="0"/>
              </a:spcBef>
              <a:spcAft>
                <a:spcPct val="35000"/>
              </a:spcAft>
              <a:buNone/>
            </a:pPr>
            <a:endParaRPr lang="en-US" sz="500" kern="1200"/>
          </a:p>
        </p:txBody>
      </p:sp>
      <p:sp>
        <p:nvSpPr>
          <p:cNvPr id="28" name="Freeform: Shape 27">
            <a:extLst>
              <a:ext uri="{FF2B5EF4-FFF2-40B4-BE49-F238E27FC236}">
                <a16:creationId xmlns:a16="http://schemas.microsoft.com/office/drawing/2014/main" id="{BF234218-3D4B-4B1A-B787-92C24E6ED030}"/>
              </a:ext>
            </a:extLst>
          </p:cNvPr>
          <p:cNvSpPr/>
          <p:nvPr/>
        </p:nvSpPr>
        <p:spPr>
          <a:xfrm>
            <a:off x="3073421" y="4015393"/>
            <a:ext cx="1746274" cy="1047764"/>
          </a:xfrm>
          <a:custGeom>
            <a:avLst/>
            <a:gdLst>
              <a:gd name="connsiteX0" fmla="*/ 0 w 1746274"/>
              <a:gd name="connsiteY0" fmla="*/ 0 h 1047764"/>
              <a:gd name="connsiteX1" fmla="*/ 1746274 w 1746274"/>
              <a:gd name="connsiteY1" fmla="*/ 0 h 1047764"/>
              <a:gd name="connsiteX2" fmla="*/ 1746274 w 1746274"/>
              <a:gd name="connsiteY2" fmla="*/ 1047764 h 1047764"/>
              <a:gd name="connsiteX3" fmla="*/ 0 w 1746274"/>
              <a:gd name="connsiteY3" fmla="*/ 1047764 h 1047764"/>
              <a:gd name="connsiteX4" fmla="*/ 0 w 1746274"/>
              <a:gd name="connsiteY4" fmla="*/ 0 h 10477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6274" h="1047764">
                <a:moveTo>
                  <a:pt x="0" y="0"/>
                </a:moveTo>
                <a:lnTo>
                  <a:pt x="1746274" y="0"/>
                </a:lnTo>
                <a:lnTo>
                  <a:pt x="1746274" y="1047764"/>
                </a:lnTo>
                <a:lnTo>
                  <a:pt x="0" y="1047764"/>
                </a:lnTo>
                <a:lnTo>
                  <a:pt x="0" y="0"/>
                </a:lnTo>
                <a:close/>
              </a:path>
            </a:pathLst>
          </a:custGeom>
          <a:solidFill>
            <a:schemeClr val="accent2"/>
          </a:solidFill>
        </p:spPr>
        <p:style>
          <a:lnRef idx="3">
            <a:schemeClr val="lt1">
              <a:hueOff val="0"/>
              <a:satOff val="0"/>
              <a:lumOff val="0"/>
              <a:alphaOff val="0"/>
            </a:schemeClr>
          </a:lnRef>
          <a:fillRef idx="1">
            <a:schemeClr val="accent5">
              <a:hueOff val="-220007"/>
              <a:satOff val="-10539"/>
              <a:lumOff val="-8627"/>
              <a:alphaOff val="0"/>
            </a:schemeClr>
          </a:fillRef>
          <a:effectRef idx="1">
            <a:schemeClr val="accent5">
              <a:hueOff val="-220007"/>
              <a:satOff val="-10539"/>
              <a:lumOff val="-8627"/>
              <a:alphaOff val="0"/>
            </a:schemeClr>
          </a:effectRef>
          <a:fontRef idx="minor">
            <a:schemeClr val="lt1"/>
          </a:fontRef>
        </p:style>
        <p:txBody>
          <a:bodyPr spcFirstLastPara="0" vert="horz" wrap="square" lIns="85569" tIns="89820" rIns="85569" bIns="89820" numCol="1" spcCol="1270" anchor="ctr" anchorCtr="0">
            <a:noAutofit/>
          </a:bodyPr>
          <a:lstStyle/>
          <a:p>
            <a:pPr marL="0" lvl="0" indent="0" algn="ctr" defTabSz="711200">
              <a:lnSpc>
                <a:spcPct val="90000"/>
              </a:lnSpc>
              <a:spcBef>
                <a:spcPct val="0"/>
              </a:spcBef>
              <a:spcAft>
                <a:spcPct val="35000"/>
              </a:spcAft>
              <a:buNone/>
            </a:pPr>
            <a:r>
              <a:rPr lang="en-US" sz="1600" kern="1200" dirty="0"/>
              <a:t>Web Renewals: 97%</a:t>
            </a:r>
          </a:p>
        </p:txBody>
      </p:sp>
      <p:sp>
        <p:nvSpPr>
          <p:cNvPr id="29" name="Freeform: Shape 28">
            <a:extLst>
              <a:ext uri="{FF2B5EF4-FFF2-40B4-BE49-F238E27FC236}">
                <a16:creationId xmlns:a16="http://schemas.microsoft.com/office/drawing/2014/main" id="{16312FDA-E531-4994-BCD5-9F632C11E329}"/>
              </a:ext>
              <a:ext uri="{C183D7F6-B498-43B3-948B-1728B52AA6E4}">
                <adec:decorative xmlns:adec="http://schemas.microsoft.com/office/drawing/2017/decorative" val="1"/>
              </a:ext>
            </a:extLst>
          </p:cNvPr>
          <p:cNvSpPr/>
          <p:nvPr/>
        </p:nvSpPr>
        <p:spPr>
          <a:xfrm>
            <a:off x="6965813" y="4493555"/>
            <a:ext cx="371043" cy="91440"/>
          </a:xfrm>
          <a:custGeom>
            <a:avLst/>
            <a:gdLst>
              <a:gd name="connsiteX0" fmla="*/ 0 w 371043"/>
              <a:gd name="connsiteY0" fmla="*/ 45720 h 91440"/>
              <a:gd name="connsiteX1" fmla="*/ 371043 w 371043"/>
              <a:gd name="connsiteY1" fmla="*/ 45720 h 91440"/>
            </a:gdLst>
            <a:ahLst/>
            <a:cxnLst>
              <a:cxn ang="0">
                <a:pos x="connsiteX0" y="connsiteY0"/>
              </a:cxn>
              <a:cxn ang="0">
                <a:pos x="connsiteX1" y="connsiteY1"/>
              </a:cxn>
            </a:cxnLst>
            <a:rect l="l" t="t" r="r" b="b"/>
            <a:pathLst>
              <a:path w="371043" h="91440">
                <a:moveTo>
                  <a:pt x="0" y="45720"/>
                </a:moveTo>
                <a:lnTo>
                  <a:pt x="371043" y="45720"/>
                </a:lnTo>
              </a:path>
            </a:pathLst>
          </a:custGeom>
          <a:noFill/>
          <a:ln>
            <a:tailEnd type="arrow"/>
          </a:ln>
        </p:spPr>
        <p:style>
          <a:lnRef idx="1">
            <a:schemeClr val="accent5">
              <a:hueOff val="-254125"/>
              <a:satOff val="-12173"/>
              <a:lumOff val="-9965"/>
              <a:alphaOff val="0"/>
            </a:schemeClr>
          </a:lnRef>
          <a:fillRef idx="0">
            <a:scrgbClr r="0" g="0" b="0"/>
          </a:fillRef>
          <a:effectRef idx="0">
            <a:scrgbClr r="0" g="0" b="0"/>
          </a:effectRef>
          <a:fontRef idx="minor">
            <a:schemeClr val="tx1">
              <a:hueOff val="0"/>
              <a:satOff val="0"/>
              <a:lumOff val="0"/>
              <a:alphaOff val="0"/>
            </a:schemeClr>
          </a:fontRef>
        </p:style>
        <p:txBody>
          <a:bodyPr spcFirstLastPara="0" vert="horz" wrap="square" lIns="188180" tIns="43712" rIns="188181" bIns="43712" numCol="1" spcCol="1270" anchor="ctr" anchorCtr="0">
            <a:noAutofit/>
          </a:bodyPr>
          <a:lstStyle/>
          <a:p>
            <a:pPr marL="0" lvl="0" indent="0" algn="ctr" defTabSz="222250">
              <a:lnSpc>
                <a:spcPct val="90000"/>
              </a:lnSpc>
              <a:spcBef>
                <a:spcPct val="0"/>
              </a:spcBef>
              <a:spcAft>
                <a:spcPct val="35000"/>
              </a:spcAft>
              <a:buNone/>
            </a:pPr>
            <a:endParaRPr lang="en-US" sz="500" kern="1200"/>
          </a:p>
        </p:txBody>
      </p:sp>
      <p:sp>
        <p:nvSpPr>
          <p:cNvPr id="30" name="Freeform: Shape 29">
            <a:extLst>
              <a:ext uri="{FF2B5EF4-FFF2-40B4-BE49-F238E27FC236}">
                <a16:creationId xmlns:a16="http://schemas.microsoft.com/office/drawing/2014/main" id="{D5F2BC4D-D6E1-466E-A54F-085030E44DD6}"/>
              </a:ext>
            </a:extLst>
          </p:cNvPr>
          <p:cNvSpPr/>
          <p:nvPr/>
        </p:nvSpPr>
        <p:spPr>
          <a:xfrm>
            <a:off x="5221338" y="4015393"/>
            <a:ext cx="1746274" cy="1047764"/>
          </a:xfrm>
          <a:custGeom>
            <a:avLst/>
            <a:gdLst>
              <a:gd name="connsiteX0" fmla="*/ 0 w 1746274"/>
              <a:gd name="connsiteY0" fmla="*/ 0 h 1047764"/>
              <a:gd name="connsiteX1" fmla="*/ 1746274 w 1746274"/>
              <a:gd name="connsiteY1" fmla="*/ 0 h 1047764"/>
              <a:gd name="connsiteX2" fmla="*/ 1746274 w 1746274"/>
              <a:gd name="connsiteY2" fmla="*/ 1047764 h 1047764"/>
              <a:gd name="connsiteX3" fmla="*/ 0 w 1746274"/>
              <a:gd name="connsiteY3" fmla="*/ 1047764 h 1047764"/>
              <a:gd name="connsiteX4" fmla="*/ 0 w 1746274"/>
              <a:gd name="connsiteY4" fmla="*/ 0 h 10477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6274" h="1047764">
                <a:moveTo>
                  <a:pt x="0" y="0"/>
                </a:moveTo>
                <a:lnTo>
                  <a:pt x="1746274" y="0"/>
                </a:lnTo>
                <a:lnTo>
                  <a:pt x="1746274" y="1047764"/>
                </a:lnTo>
                <a:lnTo>
                  <a:pt x="0" y="1047764"/>
                </a:lnTo>
                <a:lnTo>
                  <a:pt x="0" y="0"/>
                </a:lnTo>
                <a:close/>
              </a:path>
            </a:pathLst>
          </a:custGeom>
          <a:solidFill>
            <a:schemeClr val="accent2"/>
          </a:solidFill>
        </p:spPr>
        <p:style>
          <a:lnRef idx="3">
            <a:schemeClr val="lt1">
              <a:hueOff val="0"/>
              <a:satOff val="0"/>
              <a:lumOff val="0"/>
              <a:alphaOff val="0"/>
            </a:schemeClr>
          </a:lnRef>
          <a:fillRef idx="1">
            <a:schemeClr val="accent5">
              <a:hueOff val="-240007"/>
              <a:satOff val="-11497"/>
              <a:lumOff val="-9411"/>
              <a:alphaOff val="0"/>
            </a:schemeClr>
          </a:fillRef>
          <a:effectRef idx="1">
            <a:schemeClr val="accent5">
              <a:hueOff val="-240007"/>
              <a:satOff val="-11497"/>
              <a:lumOff val="-9411"/>
              <a:alphaOff val="0"/>
            </a:schemeClr>
          </a:effectRef>
          <a:fontRef idx="minor">
            <a:schemeClr val="lt1"/>
          </a:fontRef>
        </p:style>
        <p:txBody>
          <a:bodyPr spcFirstLastPara="0" vert="horz" wrap="square" lIns="85569" tIns="89820" rIns="85569" bIns="89820" numCol="1" spcCol="1270" anchor="ctr" anchorCtr="0">
            <a:noAutofit/>
          </a:bodyPr>
          <a:lstStyle/>
          <a:p>
            <a:pPr marL="0" lvl="0" indent="0" algn="ctr" defTabSz="711200">
              <a:lnSpc>
                <a:spcPct val="90000"/>
              </a:lnSpc>
              <a:spcBef>
                <a:spcPct val="0"/>
              </a:spcBef>
              <a:spcAft>
                <a:spcPct val="35000"/>
              </a:spcAft>
              <a:buNone/>
            </a:pPr>
            <a:r>
              <a:rPr lang="en-US" sz="1600" kern="1200" dirty="0"/>
              <a:t>Total Transmissions: 4,423,762</a:t>
            </a:r>
          </a:p>
        </p:txBody>
      </p:sp>
      <p:sp>
        <p:nvSpPr>
          <p:cNvPr id="31" name="Freeform: Shape 30">
            <a:extLst>
              <a:ext uri="{FF2B5EF4-FFF2-40B4-BE49-F238E27FC236}">
                <a16:creationId xmlns:a16="http://schemas.microsoft.com/office/drawing/2014/main" id="{281C6A93-F8BD-4E24-996B-2863BCB2019A}"/>
              </a:ext>
              <a:ext uri="{C183D7F6-B498-43B3-948B-1728B52AA6E4}">
                <adec:decorative xmlns:adec="http://schemas.microsoft.com/office/drawing/2017/decorative" val="1"/>
              </a:ext>
            </a:extLst>
          </p:cNvPr>
          <p:cNvSpPr/>
          <p:nvPr/>
        </p:nvSpPr>
        <p:spPr>
          <a:xfrm>
            <a:off x="9113730" y="4493555"/>
            <a:ext cx="371043" cy="91440"/>
          </a:xfrm>
          <a:custGeom>
            <a:avLst/>
            <a:gdLst>
              <a:gd name="connsiteX0" fmla="*/ 0 w 371043"/>
              <a:gd name="connsiteY0" fmla="*/ 45720 h 91440"/>
              <a:gd name="connsiteX1" fmla="*/ 371043 w 371043"/>
              <a:gd name="connsiteY1" fmla="*/ 45720 h 91440"/>
            </a:gdLst>
            <a:ahLst/>
            <a:cxnLst>
              <a:cxn ang="0">
                <a:pos x="connsiteX0" y="connsiteY0"/>
              </a:cxn>
              <a:cxn ang="0">
                <a:pos x="connsiteX1" y="connsiteY1"/>
              </a:cxn>
            </a:cxnLst>
            <a:rect l="l" t="t" r="r" b="b"/>
            <a:pathLst>
              <a:path w="371043" h="91440">
                <a:moveTo>
                  <a:pt x="0" y="45720"/>
                </a:moveTo>
                <a:lnTo>
                  <a:pt x="371043" y="45720"/>
                </a:lnTo>
              </a:path>
            </a:pathLst>
          </a:custGeom>
          <a:noFill/>
          <a:ln>
            <a:tailEnd type="arrow"/>
          </a:ln>
        </p:spPr>
        <p:style>
          <a:lnRef idx="1">
            <a:schemeClr val="accent5">
              <a:hueOff val="-275303"/>
              <a:satOff val="-13187"/>
              <a:lumOff val="-10795"/>
              <a:alphaOff val="0"/>
            </a:schemeClr>
          </a:lnRef>
          <a:fillRef idx="0">
            <a:scrgbClr r="0" g="0" b="0"/>
          </a:fillRef>
          <a:effectRef idx="0">
            <a:scrgbClr r="0" g="0" b="0"/>
          </a:effectRef>
          <a:fontRef idx="minor">
            <a:schemeClr val="tx1">
              <a:hueOff val="0"/>
              <a:satOff val="0"/>
              <a:lumOff val="0"/>
              <a:alphaOff val="0"/>
            </a:schemeClr>
          </a:fontRef>
        </p:style>
        <p:txBody>
          <a:bodyPr spcFirstLastPara="0" vert="horz" wrap="square" lIns="188180" tIns="43712" rIns="188181" bIns="43712" numCol="1" spcCol="1270" anchor="ctr" anchorCtr="0">
            <a:noAutofit/>
          </a:bodyPr>
          <a:lstStyle/>
          <a:p>
            <a:pPr marL="0" lvl="0" indent="0" algn="ctr" defTabSz="222250">
              <a:lnSpc>
                <a:spcPct val="90000"/>
              </a:lnSpc>
              <a:spcBef>
                <a:spcPct val="0"/>
              </a:spcBef>
              <a:spcAft>
                <a:spcPct val="35000"/>
              </a:spcAft>
              <a:buNone/>
            </a:pPr>
            <a:endParaRPr lang="en-US" sz="500" kern="1200"/>
          </a:p>
        </p:txBody>
      </p:sp>
      <p:sp>
        <p:nvSpPr>
          <p:cNvPr id="32" name="Freeform: Shape 31">
            <a:extLst>
              <a:ext uri="{FF2B5EF4-FFF2-40B4-BE49-F238E27FC236}">
                <a16:creationId xmlns:a16="http://schemas.microsoft.com/office/drawing/2014/main" id="{89DF8763-D916-4722-88BE-B704DD474C72}"/>
              </a:ext>
            </a:extLst>
          </p:cNvPr>
          <p:cNvSpPr/>
          <p:nvPr/>
        </p:nvSpPr>
        <p:spPr>
          <a:xfrm>
            <a:off x="7369256" y="4015393"/>
            <a:ext cx="1746274" cy="1047764"/>
          </a:xfrm>
          <a:custGeom>
            <a:avLst/>
            <a:gdLst>
              <a:gd name="connsiteX0" fmla="*/ 0 w 1746274"/>
              <a:gd name="connsiteY0" fmla="*/ 0 h 1047764"/>
              <a:gd name="connsiteX1" fmla="*/ 1746274 w 1746274"/>
              <a:gd name="connsiteY1" fmla="*/ 0 h 1047764"/>
              <a:gd name="connsiteX2" fmla="*/ 1746274 w 1746274"/>
              <a:gd name="connsiteY2" fmla="*/ 1047764 h 1047764"/>
              <a:gd name="connsiteX3" fmla="*/ 0 w 1746274"/>
              <a:gd name="connsiteY3" fmla="*/ 1047764 h 1047764"/>
              <a:gd name="connsiteX4" fmla="*/ 0 w 1746274"/>
              <a:gd name="connsiteY4" fmla="*/ 0 h 10477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6274" h="1047764">
                <a:moveTo>
                  <a:pt x="0" y="0"/>
                </a:moveTo>
                <a:lnTo>
                  <a:pt x="1746274" y="0"/>
                </a:lnTo>
                <a:lnTo>
                  <a:pt x="1746274" y="1047764"/>
                </a:lnTo>
                <a:lnTo>
                  <a:pt x="0" y="1047764"/>
                </a:lnTo>
                <a:lnTo>
                  <a:pt x="0" y="0"/>
                </a:lnTo>
                <a:close/>
              </a:path>
            </a:pathLst>
          </a:custGeom>
          <a:solidFill>
            <a:schemeClr val="accent2"/>
          </a:solidFill>
        </p:spPr>
        <p:style>
          <a:lnRef idx="3">
            <a:schemeClr val="lt1">
              <a:hueOff val="0"/>
              <a:satOff val="0"/>
              <a:lumOff val="0"/>
              <a:alphaOff val="0"/>
            </a:schemeClr>
          </a:lnRef>
          <a:fillRef idx="1">
            <a:schemeClr val="accent5">
              <a:hueOff val="-260008"/>
              <a:satOff val="-12455"/>
              <a:lumOff val="-10196"/>
              <a:alphaOff val="0"/>
            </a:schemeClr>
          </a:fillRef>
          <a:effectRef idx="1">
            <a:schemeClr val="accent5">
              <a:hueOff val="-260008"/>
              <a:satOff val="-12455"/>
              <a:lumOff val="-10196"/>
              <a:alphaOff val="0"/>
            </a:schemeClr>
          </a:effectRef>
          <a:fontRef idx="minor">
            <a:schemeClr val="lt1"/>
          </a:fontRef>
        </p:style>
        <p:txBody>
          <a:bodyPr spcFirstLastPara="0" vert="horz" wrap="square" lIns="85569" tIns="89820" rIns="85569" bIns="89820" numCol="1" spcCol="1270" anchor="ctr" anchorCtr="0">
            <a:noAutofit/>
          </a:bodyPr>
          <a:lstStyle/>
          <a:p>
            <a:pPr marL="0" lvl="0" indent="0" algn="ctr" defTabSz="711200">
              <a:lnSpc>
                <a:spcPct val="90000"/>
              </a:lnSpc>
              <a:spcBef>
                <a:spcPct val="0"/>
              </a:spcBef>
              <a:spcAft>
                <a:spcPct val="35000"/>
              </a:spcAft>
              <a:buNone/>
            </a:pPr>
            <a:r>
              <a:rPr lang="en-US" sz="1600" kern="1200" dirty="0"/>
              <a:t>Delivery Time:</a:t>
            </a:r>
          </a:p>
          <a:p>
            <a:pPr marL="0" lvl="0" indent="0" algn="ctr" defTabSz="711200">
              <a:lnSpc>
                <a:spcPct val="90000"/>
              </a:lnSpc>
              <a:spcBef>
                <a:spcPct val="0"/>
              </a:spcBef>
              <a:spcAft>
                <a:spcPct val="35000"/>
              </a:spcAft>
              <a:buNone/>
            </a:pPr>
            <a:r>
              <a:rPr lang="en-US" sz="1600" kern="1200" dirty="0"/>
              <a:t>2:25</a:t>
            </a:r>
          </a:p>
        </p:txBody>
      </p:sp>
      <p:sp>
        <p:nvSpPr>
          <p:cNvPr id="33" name="Freeform: Shape 32">
            <a:extLst>
              <a:ext uri="{FF2B5EF4-FFF2-40B4-BE49-F238E27FC236}">
                <a16:creationId xmlns:a16="http://schemas.microsoft.com/office/drawing/2014/main" id="{DD3CE0EE-B22E-41CC-8EF7-D018F1FB7DB8}"/>
              </a:ext>
              <a:ext uri="{C183D7F6-B498-43B3-948B-1728B52AA6E4}">
                <adec:decorative xmlns:adec="http://schemas.microsoft.com/office/drawing/2017/decorative" val="1"/>
              </a:ext>
            </a:extLst>
          </p:cNvPr>
          <p:cNvSpPr/>
          <p:nvPr/>
        </p:nvSpPr>
        <p:spPr>
          <a:xfrm>
            <a:off x="1798641" y="5061357"/>
            <a:ext cx="8591668" cy="371043"/>
          </a:xfrm>
          <a:custGeom>
            <a:avLst/>
            <a:gdLst>
              <a:gd name="connsiteX0" fmla="*/ 8591668 w 8591668"/>
              <a:gd name="connsiteY0" fmla="*/ 0 h 371043"/>
              <a:gd name="connsiteX1" fmla="*/ 8591668 w 8591668"/>
              <a:gd name="connsiteY1" fmla="*/ 202621 h 371043"/>
              <a:gd name="connsiteX2" fmla="*/ 0 w 8591668"/>
              <a:gd name="connsiteY2" fmla="*/ 202621 h 371043"/>
              <a:gd name="connsiteX3" fmla="*/ 0 w 8591668"/>
              <a:gd name="connsiteY3" fmla="*/ 371043 h 371043"/>
            </a:gdLst>
            <a:ahLst/>
            <a:cxnLst>
              <a:cxn ang="0">
                <a:pos x="connsiteX0" y="connsiteY0"/>
              </a:cxn>
              <a:cxn ang="0">
                <a:pos x="connsiteX1" y="connsiteY1"/>
              </a:cxn>
              <a:cxn ang="0">
                <a:pos x="connsiteX2" y="connsiteY2"/>
              </a:cxn>
              <a:cxn ang="0">
                <a:pos x="connsiteX3" y="connsiteY3"/>
              </a:cxn>
            </a:cxnLst>
            <a:rect l="l" t="t" r="r" b="b"/>
            <a:pathLst>
              <a:path w="8591668" h="371043">
                <a:moveTo>
                  <a:pt x="8591668" y="0"/>
                </a:moveTo>
                <a:lnTo>
                  <a:pt x="8591668" y="202621"/>
                </a:lnTo>
                <a:lnTo>
                  <a:pt x="0" y="202621"/>
                </a:lnTo>
                <a:lnTo>
                  <a:pt x="0" y="371043"/>
                </a:lnTo>
              </a:path>
            </a:pathLst>
          </a:custGeom>
          <a:noFill/>
          <a:ln>
            <a:tailEnd type="arrow"/>
          </a:ln>
        </p:spPr>
        <p:style>
          <a:lnRef idx="1">
            <a:schemeClr val="accent5">
              <a:hueOff val="-296480"/>
              <a:satOff val="-14202"/>
              <a:lumOff val="-11626"/>
              <a:alphaOff val="0"/>
            </a:schemeClr>
          </a:lnRef>
          <a:fillRef idx="0">
            <a:scrgbClr r="0" g="0" b="0"/>
          </a:fillRef>
          <a:effectRef idx="0">
            <a:scrgbClr r="0" g="0" b="0"/>
          </a:effectRef>
          <a:fontRef idx="minor">
            <a:schemeClr val="tx1">
              <a:hueOff val="0"/>
              <a:satOff val="0"/>
              <a:lumOff val="0"/>
              <a:alphaOff val="0"/>
            </a:schemeClr>
          </a:fontRef>
        </p:style>
        <p:txBody>
          <a:bodyPr spcFirstLastPara="0" vert="horz" wrap="square" lIns="4093508" tIns="183514" rIns="4093508" bIns="183513" numCol="1" spcCol="1270" anchor="ctr" anchorCtr="0">
            <a:noAutofit/>
          </a:bodyPr>
          <a:lstStyle/>
          <a:p>
            <a:pPr marL="0" lvl="0" indent="0" algn="ctr" defTabSz="222250">
              <a:lnSpc>
                <a:spcPct val="90000"/>
              </a:lnSpc>
              <a:spcBef>
                <a:spcPct val="0"/>
              </a:spcBef>
              <a:spcAft>
                <a:spcPct val="35000"/>
              </a:spcAft>
              <a:buNone/>
            </a:pPr>
            <a:endParaRPr lang="en-US" sz="500" kern="1200"/>
          </a:p>
        </p:txBody>
      </p:sp>
      <p:sp>
        <p:nvSpPr>
          <p:cNvPr id="34" name="Freeform: Shape 33">
            <a:extLst>
              <a:ext uri="{FF2B5EF4-FFF2-40B4-BE49-F238E27FC236}">
                <a16:creationId xmlns:a16="http://schemas.microsoft.com/office/drawing/2014/main" id="{C01FD484-7C25-437D-A9C6-6843EB9151EC}"/>
              </a:ext>
            </a:extLst>
          </p:cNvPr>
          <p:cNvSpPr/>
          <p:nvPr/>
        </p:nvSpPr>
        <p:spPr>
          <a:xfrm>
            <a:off x="9517173" y="4015393"/>
            <a:ext cx="1746274" cy="1047764"/>
          </a:xfrm>
          <a:custGeom>
            <a:avLst/>
            <a:gdLst>
              <a:gd name="connsiteX0" fmla="*/ 0 w 1746274"/>
              <a:gd name="connsiteY0" fmla="*/ 0 h 1047764"/>
              <a:gd name="connsiteX1" fmla="*/ 1746274 w 1746274"/>
              <a:gd name="connsiteY1" fmla="*/ 0 h 1047764"/>
              <a:gd name="connsiteX2" fmla="*/ 1746274 w 1746274"/>
              <a:gd name="connsiteY2" fmla="*/ 1047764 h 1047764"/>
              <a:gd name="connsiteX3" fmla="*/ 0 w 1746274"/>
              <a:gd name="connsiteY3" fmla="*/ 1047764 h 1047764"/>
              <a:gd name="connsiteX4" fmla="*/ 0 w 1746274"/>
              <a:gd name="connsiteY4" fmla="*/ 0 h 10477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6274" h="1047764">
                <a:moveTo>
                  <a:pt x="0" y="0"/>
                </a:moveTo>
                <a:lnTo>
                  <a:pt x="1746274" y="0"/>
                </a:lnTo>
                <a:lnTo>
                  <a:pt x="1746274" y="1047764"/>
                </a:lnTo>
                <a:lnTo>
                  <a:pt x="0" y="1047764"/>
                </a:lnTo>
                <a:lnTo>
                  <a:pt x="0" y="0"/>
                </a:lnTo>
                <a:close/>
              </a:path>
            </a:pathLst>
          </a:custGeom>
          <a:solidFill>
            <a:schemeClr val="accent2"/>
          </a:solidFill>
        </p:spPr>
        <p:style>
          <a:lnRef idx="3">
            <a:schemeClr val="lt1">
              <a:hueOff val="0"/>
              <a:satOff val="0"/>
              <a:lumOff val="0"/>
              <a:alphaOff val="0"/>
            </a:schemeClr>
          </a:lnRef>
          <a:fillRef idx="1">
            <a:schemeClr val="accent5">
              <a:hueOff val="-280009"/>
              <a:satOff val="-13413"/>
              <a:lumOff val="-10980"/>
              <a:alphaOff val="0"/>
            </a:schemeClr>
          </a:fillRef>
          <a:effectRef idx="1">
            <a:schemeClr val="accent5">
              <a:hueOff val="-280009"/>
              <a:satOff val="-13413"/>
              <a:lumOff val="-10980"/>
              <a:alphaOff val="0"/>
            </a:schemeClr>
          </a:effectRef>
          <a:fontRef idx="minor">
            <a:schemeClr val="lt1"/>
          </a:fontRef>
        </p:style>
        <p:txBody>
          <a:bodyPr spcFirstLastPara="0" vert="horz" wrap="square" lIns="85569" tIns="89820" rIns="85569" bIns="89820" numCol="1" spcCol="1270" anchor="ctr" anchorCtr="0">
            <a:noAutofit/>
          </a:bodyPr>
          <a:lstStyle/>
          <a:p>
            <a:pPr marL="0" lvl="0" indent="0" algn="ctr" defTabSz="711200">
              <a:lnSpc>
                <a:spcPct val="90000"/>
              </a:lnSpc>
              <a:spcBef>
                <a:spcPct val="0"/>
              </a:spcBef>
              <a:spcAft>
                <a:spcPct val="35000"/>
              </a:spcAft>
              <a:buNone/>
            </a:pPr>
            <a:r>
              <a:rPr lang="en-US" sz="1600" kern="1200" dirty="0"/>
              <a:t>Average hold time: </a:t>
            </a:r>
          </a:p>
          <a:p>
            <a:pPr marL="0" lvl="0" indent="0" algn="ctr" defTabSz="711200">
              <a:lnSpc>
                <a:spcPct val="90000"/>
              </a:lnSpc>
              <a:spcBef>
                <a:spcPct val="0"/>
              </a:spcBef>
              <a:spcAft>
                <a:spcPct val="35000"/>
              </a:spcAft>
              <a:buNone/>
            </a:pPr>
            <a:r>
              <a:rPr lang="en-US" sz="1600" kern="1200" dirty="0"/>
              <a:t>0:37</a:t>
            </a:r>
          </a:p>
        </p:txBody>
      </p:sp>
      <p:sp>
        <p:nvSpPr>
          <p:cNvPr id="35" name="Freeform: Shape 34">
            <a:extLst>
              <a:ext uri="{FF2B5EF4-FFF2-40B4-BE49-F238E27FC236}">
                <a16:creationId xmlns:a16="http://schemas.microsoft.com/office/drawing/2014/main" id="{710C4C04-C561-4225-AEB2-744705D96AA0}"/>
              </a:ext>
              <a:ext uri="{C183D7F6-B498-43B3-948B-1728B52AA6E4}">
                <adec:decorative xmlns:adec="http://schemas.microsoft.com/office/drawing/2017/decorative" val="1"/>
              </a:ext>
            </a:extLst>
          </p:cNvPr>
          <p:cNvSpPr/>
          <p:nvPr/>
        </p:nvSpPr>
        <p:spPr>
          <a:xfrm>
            <a:off x="2669978" y="5942963"/>
            <a:ext cx="371043" cy="91440"/>
          </a:xfrm>
          <a:custGeom>
            <a:avLst/>
            <a:gdLst>
              <a:gd name="connsiteX0" fmla="*/ 0 w 371043"/>
              <a:gd name="connsiteY0" fmla="*/ 45720 h 91440"/>
              <a:gd name="connsiteX1" fmla="*/ 371043 w 371043"/>
              <a:gd name="connsiteY1" fmla="*/ 45720 h 91440"/>
            </a:gdLst>
            <a:ahLst/>
            <a:cxnLst>
              <a:cxn ang="0">
                <a:pos x="connsiteX0" y="connsiteY0"/>
              </a:cxn>
              <a:cxn ang="0">
                <a:pos x="connsiteX1" y="connsiteY1"/>
              </a:cxn>
            </a:cxnLst>
            <a:rect l="l" t="t" r="r" b="b"/>
            <a:pathLst>
              <a:path w="371043" h="91440">
                <a:moveTo>
                  <a:pt x="0" y="45720"/>
                </a:moveTo>
                <a:lnTo>
                  <a:pt x="371043" y="45720"/>
                </a:lnTo>
              </a:path>
            </a:pathLst>
          </a:custGeom>
          <a:noFill/>
          <a:ln>
            <a:tailEnd type="arrow"/>
          </a:ln>
        </p:spPr>
        <p:style>
          <a:lnRef idx="1">
            <a:schemeClr val="accent5">
              <a:hueOff val="-317657"/>
              <a:satOff val="-15216"/>
              <a:lumOff val="-12456"/>
              <a:alphaOff val="0"/>
            </a:schemeClr>
          </a:lnRef>
          <a:fillRef idx="0">
            <a:scrgbClr r="0" g="0" b="0"/>
          </a:fillRef>
          <a:effectRef idx="0">
            <a:scrgbClr r="0" g="0" b="0"/>
          </a:effectRef>
          <a:fontRef idx="minor">
            <a:schemeClr val="tx1">
              <a:hueOff val="0"/>
              <a:satOff val="0"/>
              <a:lumOff val="0"/>
              <a:alphaOff val="0"/>
            </a:schemeClr>
          </a:fontRef>
        </p:style>
        <p:txBody>
          <a:bodyPr spcFirstLastPara="0" vert="horz" wrap="square" lIns="188181" tIns="43711" rIns="188180" bIns="43713" numCol="1" spcCol="1270" anchor="ctr" anchorCtr="0">
            <a:noAutofit/>
          </a:bodyPr>
          <a:lstStyle/>
          <a:p>
            <a:pPr marL="0" lvl="0" indent="0" algn="ctr" defTabSz="222250">
              <a:lnSpc>
                <a:spcPct val="90000"/>
              </a:lnSpc>
              <a:spcBef>
                <a:spcPct val="0"/>
              </a:spcBef>
              <a:spcAft>
                <a:spcPct val="35000"/>
              </a:spcAft>
              <a:buNone/>
            </a:pPr>
            <a:endParaRPr lang="en-US" sz="500" kern="1200"/>
          </a:p>
        </p:txBody>
      </p:sp>
      <p:sp>
        <p:nvSpPr>
          <p:cNvPr id="36" name="Freeform: Shape 35">
            <a:extLst>
              <a:ext uri="{FF2B5EF4-FFF2-40B4-BE49-F238E27FC236}">
                <a16:creationId xmlns:a16="http://schemas.microsoft.com/office/drawing/2014/main" id="{16542527-BE28-4D81-A88D-15139AE0688A}"/>
              </a:ext>
            </a:extLst>
          </p:cNvPr>
          <p:cNvSpPr/>
          <p:nvPr/>
        </p:nvSpPr>
        <p:spPr>
          <a:xfrm>
            <a:off x="925504" y="5464800"/>
            <a:ext cx="1746274" cy="1047764"/>
          </a:xfrm>
          <a:custGeom>
            <a:avLst/>
            <a:gdLst>
              <a:gd name="connsiteX0" fmla="*/ 0 w 1746274"/>
              <a:gd name="connsiteY0" fmla="*/ 0 h 1047764"/>
              <a:gd name="connsiteX1" fmla="*/ 1746274 w 1746274"/>
              <a:gd name="connsiteY1" fmla="*/ 0 h 1047764"/>
              <a:gd name="connsiteX2" fmla="*/ 1746274 w 1746274"/>
              <a:gd name="connsiteY2" fmla="*/ 1047764 h 1047764"/>
              <a:gd name="connsiteX3" fmla="*/ 0 w 1746274"/>
              <a:gd name="connsiteY3" fmla="*/ 1047764 h 1047764"/>
              <a:gd name="connsiteX4" fmla="*/ 0 w 1746274"/>
              <a:gd name="connsiteY4" fmla="*/ 0 h 10477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6274" h="1047764">
                <a:moveTo>
                  <a:pt x="0" y="0"/>
                </a:moveTo>
                <a:lnTo>
                  <a:pt x="1746274" y="0"/>
                </a:lnTo>
                <a:lnTo>
                  <a:pt x="1746274" y="1047764"/>
                </a:lnTo>
                <a:lnTo>
                  <a:pt x="0" y="1047764"/>
                </a:lnTo>
                <a:lnTo>
                  <a:pt x="0" y="0"/>
                </a:lnTo>
                <a:close/>
              </a:path>
            </a:pathLst>
          </a:custGeom>
          <a:solidFill>
            <a:schemeClr val="accent2"/>
          </a:solidFill>
        </p:spPr>
        <p:style>
          <a:lnRef idx="3">
            <a:schemeClr val="lt1">
              <a:hueOff val="0"/>
              <a:satOff val="0"/>
              <a:lumOff val="0"/>
              <a:alphaOff val="0"/>
            </a:schemeClr>
          </a:lnRef>
          <a:fillRef idx="1">
            <a:schemeClr val="accent5">
              <a:hueOff val="-300009"/>
              <a:satOff val="-14371"/>
              <a:lumOff val="-11764"/>
              <a:alphaOff val="0"/>
            </a:schemeClr>
          </a:fillRef>
          <a:effectRef idx="1">
            <a:schemeClr val="accent5">
              <a:hueOff val="-300009"/>
              <a:satOff val="-14371"/>
              <a:lumOff val="-11764"/>
              <a:alphaOff val="0"/>
            </a:schemeClr>
          </a:effectRef>
          <a:fontRef idx="minor">
            <a:schemeClr val="lt1"/>
          </a:fontRef>
        </p:style>
        <p:txBody>
          <a:bodyPr spcFirstLastPara="0" vert="horz" wrap="square" lIns="85569" tIns="89820" rIns="85569" bIns="89820" numCol="1" spcCol="1270" anchor="ctr" anchorCtr="0">
            <a:noAutofit/>
          </a:bodyPr>
          <a:lstStyle/>
          <a:p>
            <a:pPr marL="0" lvl="0" indent="0" algn="ctr" defTabSz="711200">
              <a:lnSpc>
                <a:spcPct val="90000"/>
              </a:lnSpc>
              <a:spcBef>
                <a:spcPct val="0"/>
              </a:spcBef>
              <a:spcAft>
                <a:spcPct val="35000"/>
              </a:spcAft>
              <a:buNone/>
            </a:pPr>
            <a:r>
              <a:rPr lang="en-US" sz="1600" kern="1200" dirty="0"/>
              <a:t>Average talk time: </a:t>
            </a:r>
          </a:p>
          <a:p>
            <a:pPr marL="0" lvl="0" indent="0" algn="ctr" defTabSz="711200">
              <a:lnSpc>
                <a:spcPct val="90000"/>
              </a:lnSpc>
              <a:spcBef>
                <a:spcPct val="0"/>
              </a:spcBef>
              <a:spcAft>
                <a:spcPct val="35000"/>
              </a:spcAft>
              <a:buNone/>
            </a:pPr>
            <a:r>
              <a:rPr lang="en-US" sz="1600" kern="1200" dirty="0"/>
              <a:t>6:46</a:t>
            </a:r>
          </a:p>
        </p:txBody>
      </p:sp>
      <p:sp>
        <p:nvSpPr>
          <p:cNvPr id="37" name="Freeform: Shape 36">
            <a:extLst>
              <a:ext uri="{FF2B5EF4-FFF2-40B4-BE49-F238E27FC236}">
                <a16:creationId xmlns:a16="http://schemas.microsoft.com/office/drawing/2014/main" id="{B8FD2EE6-9F47-4E37-B6D9-CF3826C2DF46}"/>
              </a:ext>
              <a:ext uri="{C183D7F6-B498-43B3-948B-1728B52AA6E4}">
                <adec:decorative xmlns:adec="http://schemas.microsoft.com/office/drawing/2017/decorative" val="1"/>
              </a:ext>
            </a:extLst>
          </p:cNvPr>
          <p:cNvSpPr/>
          <p:nvPr/>
        </p:nvSpPr>
        <p:spPr>
          <a:xfrm>
            <a:off x="4817895" y="5942963"/>
            <a:ext cx="371043" cy="91440"/>
          </a:xfrm>
          <a:custGeom>
            <a:avLst/>
            <a:gdLst>
              <a:gd name="connsiteX0" fmla="*/ 0 w 371043"/>
              <a:gd name="connsiteY0" fmla="*/ 45720 h 91440"/>
              <a:gd name="connsiteX1" fmla="*/ 371043 w 371043"/>
              <a:gd name="connsiteY1" fmla="*/ 45720 h 91440"/>
            </a:gdLst>
            <a:ahLst/>
            <a:cxnLst>
              <a:cxn ang="0">
                <a:pos x="connsiteX0" y="connsiteY0"/>
              </a:cxn>
              <a:cxn ang="0">
                <a:pos x="connsiteX1" y="connsiteY1"/>
              </a:cxn>
            </a:cxnLst>
            <a:rect l="l" t="t" r="r" b="b"/>
            <a:pathLst>
              <a:path w="371043" h="91440">
                <a:moveTo>
                  <a:pt x="0" y="45720"/>
                </a:moveTo>
                <a:lnTo>
                  <a:pt x="371043" y="45720"/>
                </a:lnTo>
              </a:path>
            </a:pathLst>
          </a:custGeom>
          <a:noFill/>
          <a:ln>
            <a:tailEnd type="arrow"/>
          </a:ln>
        </p:spPr>
        <p:style>
          <a:lnRef idx="1">
            <a:schemeClr val="accent5">
              <a:hueOff val="-338834"/>
              <a:satOff val="-16231"/>
              <a:lumOff val="-13287"/>
              <a:alphaOff val="0"/>
            </a:schemeClr>
          </a:lnRef>
          <a:fillRef idx="0">
            <a:scrgbClr r="0" g="0" b="0"/>
          </a:fillRef>
          <a:effectRef idx="0">
            <a:scrgbClr r="0" g="0" b="0"/>
          </a:effectRef>
          <a:fontRef idx="minor">
            <a:schemeClr val="tx1">
              <a:hueOff val="0"/>
              <a:satOff val="0"/>
              <a:lumOff val="0"/>
              <a:alphaOff val="0"/>
            </a:schemeClr>
          </a:fontRef>
        </p:style>
        <p:txBody>
          <a:bodyPr spcFirstLastPara="0" vert="horz" wrap="square" lIns="188181" tIns="43711" rIns="188180" bIns="43713" numCol="1" spcCol="1270" anchor="ctr" anchorCtr="0">
            <a:noAutofit/>
          </a:bodyPr>
          <a:lstStyle/>
          <a:p>
            <a:pPr marL="0" lvl="0" indent="0" algn="ctr" defTabSz="222250">
              <a:lnSpc>
                <a:spcPct val="90000"/>
              </a:lnSpc>
              <a:spcBef>
                <a:spcPct val="0"/>
              </a:spcBef>
              <a:spcAft>
                <a:spcPct val="35000"/>
              </a:spcAft>
              <a:buNone/>
            </a:pPr>
            <a:endParaRPr lang="en-US" sz="500" kern="1200"/>
          </a:p>
        </p:txBody>
      </p:sp>
      <p:sp>
        <p:nvSpPr>
          <p:cNvPr id="38" name="Freeform: Shape 37">
            <a:extLst>
              <a:ext uri="{FF2B5EF4-FFF2-40B4-BE49-F238E27FC236}">
                <a16:creationId xmlns:a16="http://schemas.microsoft.com/office/drawing/2014/main" id="{BD958C3F-04A2-4E50-B8E5-1E87AB8463ED}"/>
              </a:ext>
            </a:extLst>
          </p:cNvPr>
          <p:cNvSpPr/>
          <p:nvPr/>
        </p:nvSpPr>
        <p:spPr>
          <a:xfrm>
            <a:off x="3073421" y="5464800"/>
            <a:ext cx="1746274" cy="1047764"/>
          </a:xfrm>
          <a:custGeom>
            <a:avLst/>
            <a:gdLst>
              <a:gd name="connsiteX0" fmla="*/ 0 w 1746274"/>
              <a:gd name="connsiteY0" fmla="*/ 0 h 1047764"/>
              <a:gd name="connsiteX1" fmla="*/ 1746274 w 1746274"/>
              <a:gd name="connsiteY1" fmla="*/ 0 h 1047764"/>
              <a:gd name="connsiteX2" fmla="*/ 1746274 w 1746274"/>
              <a:gd name="connsiteY2" fmla="*/ 1047764 h 1047764"/>
              <a:gd name="connsiteX3" fmla="*/ 0 w 1746274"/>
              <a:gd name="connsiteY3" fmla="*/ 1047764 h 1047764"/>
              <a:gd name="connsiteX4" fmla="*/ 0 w 1746274"/>
              <a:gd name="connsiteY4" fmla="*/ 0 h 10477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6274" h="1047764">
                <a:moveTo>
                  <a:pt x="0" y="0"/>
                </a:moveTo>
                <a:lnTo>
                  <a:pt x="1746274" y="0"/>
                </a:lnTo>
                <a:lnTo>
                  <a:pt x="1746274" y="1047764"/>
                </a:lnTo>
                <a:lnTo>
                  <a:pt x="0" y="1047764"/>
                </a:lnTo>
                <a:lnTo>
                  <a:pt x="0" y="0"/>
                </a:lnTo>
                <a:close/>
              </a:path>
            </a:pathLst>
          </a:custGeom>
          <a:solidFill>
            <a:schemeClr val="accent2"/>
          </a:solidFill>
        </p:spPr>
        <p:style>
          <a:lnRef idx="3">
            <a:schemeClr val="lt1">
              <a:hueOff val="0"/>
              <a:satOff val="0"/>
              <a:lumOff val="0"/>
              <a:alphaOff val="0"/>
            </a:schemeClr>
          </a:lnRef>
          <a:fillRef idx="1">
            <a:schemeClr val="accent5">
              <a:hueOff val="-320010"/>
              <a:satOff val="-15329"/>
              <a:lumOff val="-12548"/>
              <a:alphaOff val="0"/>
            </a:schemeClr>
          </a:fillRef>
          <a:effectRef idx="1">
            <a:schemeClr val="accent5">
              <a:hueOff val="-320010"/>
              <a:satOff val="-15329"/>
              <a:lumOff val="-12548"/>
              <a:alphaOff val="0"/>
            </a:schemeClr>
          </a:effectRef>
          <a:fontRef idx="minor">
            <a:schemeClr val="lt1"/>
          </a:fontRef>
        </p:style>
        <p:txBody>
          <a:bodyPr spcFirstLastPara="0" vert="horz" wrap="square" lIns="85569" tIns="89820" rIns="85569" bIns="89820" numCol="1" spcCol="1270" anchor="ctr" anchorCtr="0">
            <a:noAutofit/>
          </a:bodyPr>
          <a:lstStyle/>
          <a:p>
            <a:pPr marL="0" lvl="0" indent="0" algn="ctr" defTabSz="711200">
              <a:lnSpc>
                <a:spcPct val="90000"/>
              </a:lnSpc>
              <a:spcBef>
                <a:spcPct val="0"/>
              </a:spcBef>
              <a:spcAft>
                <a:spcPct val="35000"/>
              </a:spcAft>
              <a:buNone/>
            </a:pPr>
            <a:r>
              <a:rPr lang="en-US" sz="1600" kern="1200" dirty="0"/>
              <a:t>Overall call volume: </a:t>
            </a:r>
            <a:br>
              <a:rPr lang="en-US" sz="1600" kern="1200" dirty="0"/>
            </a:br>
            <a:r>
              <a:rPr lang="en-US" sz="1600" kern="1200" dirty="0"/>
              <a:t>-1.61%</a:t>
            </a:r>
          </a:p>
        </p:txBody>
      </p:sp>
      <p:sp>
        <p:nvSpPr>
          <p:cNvPr id="39" name="Freeform: Shape 38">
            <a:extLst>
              <a:ext uri="{FF2B5EF4-FFF2-40B4-BE49-F238E27FC236}">
                <a16:creationId xmlns:a16="http://schemas.microsoft.com/office/drawing/2014/main" id="{36E42DE8-A3DA-4893-8A24-9564FF3C1828}"/>
              </a:ext>
              <a:ext uri="{C183D7F6-B498-43B3-948B-1728B52AA6E4}">
                <adec:decorative xmlns:adec="http://schemas.microsoft.com/office/drawing/2017/decorative" val="1"/>
              </a:ext>
            </a:extLst>
          </p:cNvPr>
          <p:cNvSpPr/>
          <p:nvPr/>
        </p:nvSpPr>
        <p:spPr>
          <a:xfrm>
            <a:off x="6965813" y="5942963"/>
            <a:ext cx="371043" cy="91440"/>
          </a:xfrm>
          <a:custGeom>
            <a:avLst/>
            <a:gdLst>
              <a:gd name="connsiteX0" fmla="*/ 0 w 371043"/>
              <a:gd name="connsiteY0" fmla="*/ 45720 h 91440"/>
              <a:gd name="connsiteX1" fmla="*/ 371043 w 371043"/>
              <a:gd name="connsiteY1" fmla="*/ 45720 h 91440"/>
            </a:gdLst>
            <a:ahLst/>
            <a:cxnLst>
              <a:cxn ang="0">
                <a:pos x="connsiteX0" y="connsiteY0"/>
              </a:cxn>
              <a:cxn ang="0">
                <a:pos x="connsiteX1" y="connsiteY1"/>
              </a:cxn>
            </a:cxnLst>
            <a:rect l="l" t="t" r="r" b="b"/>
            <a:pathLst>
              <a:path w="371043" h="91440">
                <a:moveTo>
                  <a:pt x="0" y="45720"/>
                </a:moveTo>
                <a:lnTo>
                  <a:pt x="371043" y="45720"/>
                </a:lnTo>
              </a:path>
            </a:pathLst>
          </a:custGeom>
          <a:noFill/>
          <a:ln>
            <a:tailEnd type="arrow"/>
          </a:ln>
        </p:spPr>
        <p:style>
          <a:lnRef idx="1">
            <a:schemeClr val="accent5">
              <a:hueOff val="-360011"/>
              <a:satOff val="-17245"/>
              <a:lumOff val="-14117"/>
              <a:alphaOff val="0"/>
            </a:schemeClr>
          </a:lnRef>
          <a:fillRef idx="0">
            <a:scrgbClr r="0" g="0" b="0"/>
          </a:fillRef>
          <a:effectRef idx="0">
            <a:scrgbClr r="0" g="0" b="0"/>
          </a:effectRef>
          <a:fontRef idx="minor">
            <a:schemeClr val="tx1">
              <a:hueOff val="0"/>
              <a:satOff val="0"/>
              <a:lumOff val="0"/>
              <a:alphaOff val="0"/>
            </a:schemeClr>
          </a:fontRef>
        </p:style>
        <p:txBody>
          <a:bodyPr spcFirstLastPara="0" vert="horz" wrap="square" lIns="188180" tIns="43711" rIns="188181" bIns="43713" numCol="1" spcCol="1270" anchor="ctr" anchorCtr="0">
            <a:noAutofit/>
          </a:bodyPr>
          <a:lstStyle/>
          <a:p>
            <a:pPr marL="0" lvl="0" indent="0" algn="ctr" defTabSz="222250">
              <a:lnSpc>
                <a:spcPct val="90000"/>
              </a:lnSpc>
              <a:spcBef>
                <a:spcPct val="0"/>
              </a:spcBef>
              <a:spcAft>
                <a:spcPct val="35000"/>
              </a:spcAft>
              <a:buNone/>
            </a:pPr>
            <a:endParaRPr lang="en-US" sz="500" kern="1200"/>
          </a:p>
        </p:txBody>
      </p:sp>
      <p:sp>
        <p:nvSpPr>
          <p:cNvPr id="40" name="Freeform: Shape 39">
            <a:extLst>
              <a:ext uri="{FF2B5EF4-FFF2-40B4-BE49-F238E27FC236}">
                <a16:creationId xmlns:a16="http://schemas.microsoft.com/office/drawing/2014/main" id="{78FD9CF4-73A6-48BE-9A5C-8D202A46B568}"/>
              </a:ext>
            </a:extLst>
          </p:cNvPr>
          <p:cNvSpPr/>
          <p:nvPr/>
        </p:nvSpPr>
        <p:spPr>
          <a:xfrm>
            <a:off x="5221338" y="5464800"/>
            <a:ext cx="1746274" cy="1047764"/>
          </a:xfrm>
          <a:custGeom>
            <a:avLst/>
            <a:gdLst>
              <a:gd name="connsiteX0" fmla="*/ 0 w 1746274"/>
              <a:gd name="connsiteY0" fmla="*/ 0 h 1047764"/>
              <a:gd name="connsiteX1" fmla="*/ 1746274 w 1746274"/>
              <a:gd name="connsiteY1" fmla="*/ 0 h 1047764"/>
              <a:gd name="connsiteX2" fmla="*/ 1746274 w 1746274"/>
              <a:gd name="connsiteY2" fmla="*/ 1047764 h 1047764"/>
              <a:gd name="connsiteX3" fmla="*/ 0 w 1746274"/>
              <a:gd name="connsiteY3" fmla="*/ 1047764 h 1047764"/>
              <a:gd name="connsiteX4" fmla="*/ 0 w 1746274"/>
              <a:gd name="connsiteY4" fmla="*/ 0 h 10477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6274" h="1047764">
                <a:moveTo>
                  <a:pt x="0" y="0"/>
                </a:moveTo>
                <a:lnTo>
                  <a:pt x="1746274" y="0"/>
                </a:lnTo>
                <a:lnTo>
                  <a:pt x="1746274" y="1047764"/>
                </a:lnTo>
                <a:lnTo>
                  <a:pt x="0" y="1047764"/>
                </a:lnTo>
                <a:lnTo>
                  <a:pt x="0" y="0"/>
                </a:lnTo>
                <a:close/>
              </a:path>
            </a:pathLst>
          </a:custGeom>
          <a:solidFill>
            <a:schemeClr val="accent2"/>
          </a:solidFill>
        </p:spPr>
        <p:style>
          <a:lnRef idx="3">
            <a:schemeClr val="lt1">
              <a:hueOff val="0"/>
              <a:satOff val="0"/>
              <a:lumOff val="0"/>
              <a:alphaOff val="0"/>
            </a:schemeClr>
          </a:lnRef>
          <a:fillRef idx="1">
            <a:schemeClr val="accent5">
              <a:hueOff val="-340010"/>
              <a:satOff val="-16287"/>
              <a:lumOff val="-13333"/>
              <a:alphaOff val="0"/>
            </a:schemeClr>
          </a:fillRef>
          <a:effectRef idx="1">
            <a:schemeClr val="accent5">
              <a:hueOff val="-340010"/>
              <a:satOff val="-16287"/>
              <a:lumOff val="-13333"/>
              <a:alphaOff val="0"/>
            </a:schemeClr>
          </a:effectRef>
          <a:fontRef idx="minor">
            <a:schemeClr val="lt1"/>
          </a:fontRef>
        </p:style>
        <p:txBody>
          <a:bodyPr spcFirstLastPara="0" vert="horz" wrap="square" lIns="85569" tIns="89820" rIns="85569" bIns="89820" numCol="1" spcCol="1270" anchor="ctr" anchorCtr="0">
            <a:noAutofit/>
          </a:bodyPr>
          <a:lstStyle/>
          <a:p>
            <a:pPr marL="0" lvl="0" indent="0" algn="ctr" defTabSz="711200">
              <a:lnSpc>
                <a:spcPct val="90000"/>
              </a:lnSpc>
              <a:spcBef>
                <a:spcPct val="0"/>
              </a:spcBef>
              <a:spcAft>
                <a:spcPct val="35000"/>
              </a:spcAft>
              <a:buNone/>
            </a:pPr>
            <a:r>
              <a:rPr lang="en-US" sz="1600" kern="1200" dirty="0"/>
              <a:t>Average CSR’s: </a:t>
            </a:r>
            <a:br>
              <a:rPr lang="en-US" sz="1600" kern="1200" dirty="0"/>
            </a:br>
            <a:r>
              <a:rPr lang="en-US" sz="1600" kern="1200" dirty="0"/>
              <a:t>20.2</a:t>
            </a:r>
          </a:p>
        </p:txBody>
      </p:sp>
      <p:sp>
        <p:nvSpPr>
          <p:cNvPr id="41" name="Freeform: Shape 40">
            <a:extLst>
              <a:ext uri="{FF2B5EF4-FFF2-40B4-BE49-F238E27FC236}">
                <a16:creationId xmlns:a16="http://schemas.microsoft.com/office/drawing/2014/main" id="{D2DBF9A0-88CA-4CD7-8795-86E0EF2226C8}"/>
              </a:ext>
            </a:extLst>
          </p:cNvPr>
          <p:cNvSpPr/>
          <p:nvPr/>
        </p:nvSpPr>
        <p:spPr>
          <a:xfrm>
            <a:off x="7369256" y="5464800"/>
            <a:ext cx="1746274" cy="1047764"/>
          </a:xfrm>
          <a:custGeom>
            <a:avLst/>
            <a:gdLst>
              <a:gd name="connsiteX0" fmla="*/ 0 w 1746274"/>
              <a:gd name="connsiteY0" fmla="*/ 0 h 1047764"/>
              <a:gd name="connsiteX1" fmla="*/ 1746274 w 1746274"/>
              <a:gd name="connsiteY1" fmla="*/ 0 h 1047764"/>
              <a:gd name="connsiteX2" fmla="*/ 1746274 w 1746274"/>
              <a:gd name="connsiteY2" fmla="*/ 1047764 h 1047764"/>
              <a:gd name="connsiteX3" fmla="*/ 0 w 1746274"/>
              <a:gd name="connsiteY3" fmla="*/ 1047764 h 1047764"/>
              <a:gd name="connsiteX4" fmla="*/ 0 w 1746274"/>
              <a:gd name="connsiteY4" fmla="*/ 0 h 10477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6274" h="1047764">
                <a:moveTo>
                  <a:pt x="0" y="0"/>
                </a:moveTo>
                <a:lnTo>
                  <a:pt x="1746274" y="0"/>
                </a:lnTo>
                <a:lnTo>
                  <a:pt x="1746274" y="1047764"/>
                </a:lnTo>
                <a:lnTo>
                  <a:pt x="0" y="1047764"/>
                </a:lnTo>
                <a:lnTo>
                  <a:pt x="0" y="0"/>
                </a:lnTo>
                <a:close/>
              </a:path>
            </a:pathLst>
          </a:custGeom>
          <a:solidFill>
            <a:schemeClr val="accent2"/>
          </a:solidFill>
        </p:spPr>
        <p:style>
          <a:lnRef idx="3">
            <a:schemeClr val="lt1">
              <a:hueOff val="0"/>
              <a:satOff val="0"/>
              <a:lumOff val="0"/>
              <a:alphaOff val="0"/>
            </a:schemeClr>
          </a:lnRef>
          <a:fillRef idx="1">
            <a:schemeClr val="accent5">
              <a:hueOff val="-360011"/>
              <a:satOff val="-17245"/>
              <a:lumOff val="-14117"/>
              <a:alphaOff val="0"/>
            </a:schemeClr>
          </a:fillRef>
          <a:effectRef idx="1">
            <a:schemeClr val="accent5">
              <a:hueOff val="-360011"/>
              <a:satOff val="-17245"/>
              <a:lumOff val="-14117"/>
              <a:alphaOff val="0"/>
            </a:schemeClr>
          </a:effectRef>
          <a:fontRef idx="minor">
            <a:schemeClr val="lt1"/>
          </a:fontRef>
        </p:style>
        <p:txBody>
          <a:bodyPr spcFirstLastPara="0" vert="horz" wrap="square" lIns="85569" tIns="89820" rIns="85569" bIns="89820" numCol="1" spcCol="1270" anchor="ctr" anchorCtr="0">
            <a:noAutofit/>
          </a:bodyPr>
          <a:lstStyle/>
          <a:p>
            <a:pPr marL="0" lvl="0" indent="0" algn="ctr" defTabSz="711200">
              <a:lnSpc>
                <a:spcPct val="90000"/>
              </a:lnSpc>
              <a:spcBef>
                <a:spcPct val="0"/>
              </a:spcBef>
              <a:spcAft>
                <a:spcPct val="35000"/>
              </a:spcAft>
              <a:buNone/>
            </a:pPr>
            <a:r>
              <a:rPr lang="en-US" sz="1600" kern="1200" dirty="0"/>
              <a:t>CSR utilization: 69.87%</a:t>
            </a:r>
          </a:p>
        </p:txBody>
      </p:sp>
    </p:spTree>
    <p:extLst>
      <p:ext uri="{BB962C8B-B14F-4D97-AF65-F5344CB8AC3E}">
        <p14:creationId xmlns:p14="http://schemas.microsoft.com/office/powerpoint/2010/main" val="774167401"/>
      </p:ext>
    </p:extLst>
  </p:cSld>
  <p:clrMapOvr>
    <a:masterClrMapping/>
  </p:clrMapOvr>
  <mc:AlternateContent xmlns:mc="http://schemas.openxmlformats.org/markup-compatibility/2006" xmlns:p14="http://schemas.microsoft.com/office/powerpoint/2010/main">
    <mc:Choice Requires="p14">
      <p:transition spd="slow" p14:dur="125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8"/>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7"/>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0"/>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9"/>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22"/>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21"/>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24"/>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23"/>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26"/>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25"/>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28"/>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27"/>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30"/>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29"/>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32"/>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grpId="0" nodeType="clickEffect">
                                  <p:stCondLst>
                                    <p:cond delay="0"/>
                                  </p:stCondLst>
                                  <p:childTnLst>
                                    <p:set>
                                      <p:cBhvr>
                                        <p:cTn id="64" dur="1" fill="hold">
                                          <p:stCondLst>
                                            <p:cond delay="0"/>
                                          </p:stCondLst>
                                        </p:cTn>
                                        <p:tgtEl>
                                          <p:spTgt spid="31"/>
                                        </p:tgtEl>
                                        <p:attrNameLst>
                                          <p:attrName>style.visibility</p:attrName>
                                        </p:attrNameLst>
                                      </p:cBhvr>
                                      <p:to>
                                        <p:strVal val="visible"/>
                                      </p:to>
                                    </p:set>
                                  </p:childTnLst>
                                </p:cTn>
                              </p:par>
                              <p:par>
                                <p:cTn id="65" presetID="1" presetClass="entr" presetSubtype="0" fill="hold" grpId="0" nodeType="withEffect">
                                  <p:stCondLst>
                                    <p:cond delay="0"/>
                                  </p:stCondLst>
                                  <p:childTnLst>
                                    <p:set>
                                      <p:cBhvr>
                                        <p:cTn id="66" dur="1" fill="hold">
                                          <p:stCondLst>
                                            <p:cond delay="0"/>
                                          </p:stCondLst>
                                        </p:cTn>
                                        <p:tgtEl>
                                          <p:spTgt spid="34"/>
                                        </p:tgtEl>
                                        <p:attrNameLst>
                                          <p:attrName>style.visibility</p:attrName>
                                        </p:attrNameLst>
                                      </p:cBhvr>
                                      <p:to>
                                        <p:strVal val="visible"/>
                                      </p:to>
                                    </p:set>
                                  </p:childTnLst>
                                </p:cTn>
                              </p:par>
                              <p:par>
                                <p:cTn id="67" presetID="1" presetClass="entr" presetSubtype="0" fill="hold" grpId="0" nodeType="withEffect">
                                  <p:stCondLst>
                                    <p:cond delay="0"/>
                                  </p:stCondLst>
                                  <p:childTnLst>
                                    <p:set>
                                      <p:cBhvr>
                                        <p:cTn id="68" dur="1" fill="hold">
                                          <p:stCondLst>
                                            <p:cond delay="0"/>
                                          </p:stCondLst>
                                        </p:cTn>
                                        <p:tgtEl>
                                          <p:spTgt spid="33"/>
                                        </p:tgtEl>
                                        <p:attrNameLst>
                                          <p:attrName>style.visibility</p:attrName>
                                        </p:attrNameLst>
                                      </p:cBhvr>
                                      <p:to>
                                        <p:strVal val="visible"/>
                                      </p:to>
                                    </p:set>
                                  </p:childTnLst>
                                </p:cTn>
                              </p:par>
                              <p:par>
                                <p:cTn id="69" presetID="1" presetClass="entr" presetSubtype="0" fill="hold" grpId="0" nodeType="withEffect">
                                  <p:stCondLst>
                                    <p:cond delay="0"/>
                                  </p:stCondLst>
                                  <p:childTnLst>
                                    <p:set>
                                      <p:cBhvr>
                                        <p:cTn id="70" dur="1" fill="hold">
                                          <p:stCondLst>
                                            <p:cond delay="0"/>
                                          </p:stCondLst>
                                        </p:cTn>
                                        <p:tgtEl>
                                          <p:spTgt spid="36"/>
                                        </p:tgtEl>
                                        <p:attrNameLst>
                                          <p:attrName>style.visibility</p:attrName>
                                        </p:attrNameLst>
                                      </p:cBhvr>
                                      <p:to>
                                        <p:strVal val="visible"/>
                                      </p:to>
                                    </p:set>
                                  </p:childTnLst>
                                </p:cTn>
                              </p:par>
                              <p:par>
                                <p:cTn id="71" presetID="1" presetClass="entr" presetSubtype="0" fill="hold" grpId="0" nodeType="withEffect">
                                  <p:stCondLst>
                                    <p:cond delay="0"/>
                                  </p:stCondLst>
                                  <p:childTnLst>
                                    <p:set>
                                      <p:cBhvr>
                                        <p:cTn id="72" dur="1" fill="hold">
                                          <p:stCondLst>
                                            <p:cond delay="0"/>
                                          </p:stCondLst>
                                        </p:cTn>
                                        <p:tgtEl>
                                          <p:spTgt spid="35"/>
                                        </p:tgtEl>
                                        <p:attrNameLst>
                                          <p:attrName>style.visibility</p:attrName>
                                        </p:attrNameLst>
                                      </p:cBhvr>
                                      <p:to>
                                        <p:strVal val="visible"/>
                                      </p:to>
                                    </p:set>
                                  </p:childTnLst>
                                </p:cTn>
                              </p:par>
                              <p:par>
                                <p:cTn id="73" presetID="1" presetClass="entr" presetSubtype="0" fill="hold" grpId="0" nodeType="withEffect">
                                  <p:stCondLst>
                                    <p:cond delay="0"/>
                                  </p:stCondLst>
                                  <p:childTnLst>
                                    <p:set>
                                      <p:cBhvr>
                                        <p:cTn id="74" dur="1" fill="hold">
                                          <p:stCondLst>
                                            <p:cond delay="0"/>
                                          </p:stCondLst>
                                        </p:cTn>
                                        <p:tgtEl>
                                          <p:spTgt spid="38"/>
                                        </p:tgtEl>
                                        <p:attrNameLst>
                                          <p:attrName>style.visibility</p:attrName>
                                        </p:attrNameLst>
                                      </p:cBhvr>
                                      <p:to>
                                        <p:strVal val="visible"/>
                                      </p:to>
                                    </p:set>
                                  </p:childTnLst>
                                </p:cTn>
                              </p:par>
                              <p:par>
                                <p:cTn id="75" presetID="1" presetClass="entr" presetSubtype="0" fill="hold" grpId="0" nodeType="withEffect">
                                  <p:stCondLst>
                                    <p:cond delay="0"/>
                                  </p:stCondLst>
                                  <p:childTnLst>
                                    <p:set>
                                      <p:cBhvr>
                                        <p:cTn id="76" dur="1" fill="hold">
                                          <p:stCondLst>
                                            <p:cond delay="0"/>
                                          </p:stCondLst>
                                        </p:cTn>
                                        <p:tgtEl>
                                          <p:spTgt spid="37"/>
                                        </p:tgtEl>
                                        <p:attrNameLst>
                                          <p:attrName>style.visibility</p:attrName>
                                        </p:attrNameLst>
                                      </p:cBhvr>
                                      <p:to>
                                        <p:strVal val="visible"/>
                                      </p:to>
                                    </p:set>
                                  </p:childTnLst>
                                </p:cTn>
                              </p:par>
                              <p:par>
                                <p:cTn id="77" presetID="1" presetClass="entr" presetSubtype="0" fill="hold" grpId="0" nodeType="withEffect">
                                  <p:stCondLst>
                                    <p:cond delay="0"/>
                                  </p:stCondLst>
                                  <p:childTnLst>
                                    <p:set>
                                      <p:cBhvr>
                                        <p:cTn id="78" dur="1" fill="hold">
                                          <p:stCondLst>
                                            <p:cond delay="0"/>
                                          </p:stCondLst>
                                        </p:cTn>
                                        <p:tgtEl>
                                          <p:spTgt spid="40"/>
                                        </p:tgtEl>
                                        <p:attrNameLst>
                                          <p:attrName>style.visibility</p:attrName>
                                        </p:attrNameLst>
                                      </p:cBhvr>
                                      <p:to>
                                        <p:strVal val="visible"/>
                                      </p:to>
                                    </p:set>
                                  </p:childTnLst>
                                </p:cTn>
                              </p:par>
                              <p:par>
                                <p:cTn id="79" presetID="1" presetClass="entr" presetSubtype="0" fill="hold" grpId="0" nodeType="withEffect">
                                  <p:stCondLst>
                                    <p:cond delay="0"/>
                                  </p:stCondLst>
                                  <p:childTnLst>
                                    <p:set>
                                      <p:cBhvr>
                                        <p:cTn id="80" dur="1" fill="hold">
                                          <p:stCondLst>
                                            <p:cond delay="0"/>
                                          </p:stCondLst>
                                        </p:cTn>
                                        <p:tgtEl>
                                          <p:spTgt spid="39"/>
                                        </p:tgtEl>
                                        <p:attrNameLst>
                                          <p:attrName>style.visibility</p:attrName>
                                        </p:attrNameLst>
                                      </p:cBhvr>
                                      <p:to>
                                        <p:strVal val="visible"/>
                                      </p:to>
                                    </p:set>
                                  </p:childTnLst>
                                </p:cTn>
                              </p:par>
                              <p:par>
                                <p:cTn id="81" presetID="1" presetClass="entr" presetSubtype="0" fill="hold" grpId="0" nodeType="withEffect">
                                  <p:stCondLst>
                                    <p:cond delay="0"/>
                                  </p:stCondLst>
                                  <p:childTnLst>
                                    <p:set>
                                      <p:cBhvr>
                                        <p:cTn id="82" dur="1" fill="hold">
                                          <p:stCondLst>
                                            <p:cond delay="0"/>
                                          </p:stCondLst>
                                        </p:cTn>
                                        <p:tgtEl>
                                          <p:spTgt spid="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8" grpId="0" animBg="1"/>
      <p:bldP spid="10" grpId="0" animBg="1"/>
      <p:bldP spid="12" grpId="0" animBg="1"/>
      <p:bldP spid="14" grpId="0" animBg="1"/>
      <p:bldP spid="17" grpId="0" animBg="1"/>
      <p:bldP spid="19" grpId="0" animBg="1"/>
      <p:bldP spid="21" grpId="0" animBg="1"/>
      <p:bldP spid="7" grpId="0" animBg="1"/>
      <p:bldP spid="9" grpId="0" animBg="1"/>
      <p:bldP spid="11" grpId="0" animBg="1"/>
      <p:bldP spid="13" grpId="0" animBg="1"/>
      <p:bldP spid="15" grpId="0" animBg="1"/>
      <p:bldP spid="18" grpId="0" animBg="1"/>
      <p:bldP spid="20"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28000"/>
                <a:satMod val="94000"/>
                <a:lumMod val="20000"/>
              </a:schemeClr>
              <a:schemeClr val="bg2">
                <a:tint val="94000"/>
                <a:shade val="84000"/>
                <a:satMod val="148000"/>
                <a:lumMod val="114000"/>
              </a:schemeClr>
            </a:duotone>
          </a:blip>
          <a:stretch/>
        </a:blipFill>
        <a:effectLst/>
      </p:bgPr>
    </p:bg>
    <p:spTree>
      <p:nvGrpSpPr>
        <p:cNvPr id="1" name=""/>
        <p:cNvGrpSpPr/>
        <p:nvPr/>
      </p:nvGrpSpPr>
      <p:grpSpPr>
        <a:xfrm>
          <a:off x="0" y="0"/>
          <a:ext cx="0" cy="0"/>
          <a:chOff x="0" y="0"/>
          <a:chExt cx="0" cy="0"/>
        </a:xfrm>
      </p:grpSpPr>
      <p:grpSp>
        <p:nvGrpSpPr>
          <p:cNvPr id="54" name="Group 53">
            <a:extLst>
              <a:ext uri="{FF2B5EF4-FFF2-40B4-BE49-F238E27FC236}">
                <a16:creationId xmlns:a16="http://schemas.microsoft.com/office/drawing/2014/main" id="{1296D28A-A214-40F0-BA63-E3A61C9CC55A}"/>
              </a:ext>
              <a:ext uri="{C183D7F6-B498-43B3-948B-1728B52AA6E4}">
                <adec:decorative xmlns:adec="http://schemas.microsoft.com/office/drawing/2017/decorative" val="1"/>
              </a:ext>
            </a:extLst>
          </p:cNvPr>
          <p:cNvGrpSpPr/>
          <p:nvPr/>
        </p:nvGrpSpPr>
        <p:grpSpPr>
          <a:xfrm>
            <a:off x="764140" y="2129668"/>
            <a:ext cx="8416206" cy="1048648"/>
            <a:chOff x="764140" y="2129668"/>
            <a:chExt cx="8416206" cy="1048648"/>
          </a:xfrm>
        </p:grpSpPr>
        <p:sp>
          <p:nvSpPr>
            <p:cNvPr id="5" name="Freeform: Shape 4">
              <a:extLst>
                <a:ext uri="{FF2B5EF4-FFF2-40B4-BE49-F238E27FC236}">
                  <a16:creationId xmlns:a16="http://schemas.microsoft.com/office/drawing/2014/main" id="{5AB58E60-4ACD-48BD-85A1-A145D23CCE32}"/>
                </a:ext>
              </a:extLst>
            </p:cNvPr>
            <p:cNvSpPr/>
            <p:nvPr/>
          </p:nvSpPr>
          <p:spPr>
            <a:xfrm>
              <a:off x="764140" y="2129668"/>
              <a:ext cx="1746274" cy="1047764"/>
            </a:xfrm>
            <a:custGeom>
              <a:avLst/>
              <a:gdLst>
                <a:gd name="connsiteX0" fmla="*/ 0 w 1746274"/>
                <a:gd name="connsiteY0" fmla="*/ 0 h 1047764"/>
                <a:gd name="connsiteX1" fmla="*/ 1746274 w 1746274"/>
                <a:gd name="connsiteY1" fmla="*/ 0 h 1047764"/>
                <a:gd name="connsiteX2" fmla="*/ 1746274 w 1746274"/>
                <a:gd name="connsiteY2" fmla="*/ 1047764 h 1047764"/>
                <a:gd name="connsiteX3" fmla="*/ 0 w 1746274"/>
                <a:gd name="connsiteY3" fmla="*/ 1047764 h 1047764"/>
                <a:gd name="connsiteX4" fmla="*/ 0 w 1746274"/>
                <a:gd name="connsiteY4" fmla="*/ 0 h 10477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6274" h="1047764">
                  <a:moveTo>
                    <a:pt x="0" y="0"/>
                  </a:moveTo>
                  <a:lnTo>
                    <a:pt x="1746274" y="0"/>
                  </a:lnTo>
                  <a:lnTo>
                    <a:pt x="1746274" y="1047764"/>
                  </a:lnTo>
                  <a:lnTo>
                    <a:pt x="0" y="1047764"/>
                  </a:lnTo>
                  <a:lnTo>
                    <a:pt x="0" y="0"/>
                  </a:lnTo>
                  <a:close/>
                </a:path>
              </a:pathLst>
            </a:custGeom>
            <a:solidFill>
              <a:schemeClr val="accent2"/>
            </a:solidFill>
          </p:spPr>
          <p:style>
            <a:lnRef idx="3">
              <a:schemeClr val="lt1">
                <a:hueOff val="0"/>
                <a:satOff val="0"/>
                <a:lumOff val="0"/>
                <a:alphaOff val="0"/>
              </a:schemeClr>
            </a:lnRef>
            <a:fillRef idx="1">
              <a:schemeClr val="accent5">
                <a:hueOff val="0"/>
                <a:satOff val="0"/>
                <a:lumOff val="0"/>
                <a:alphaOff val="0"/>
              </a:schemeClr>
            </a:fillRef>
            <a:effectRef idx="1">
              <a:schemeClr val="accent5">
                <a:hueOff val="0"/>
                <a:satOff val="0"/>
                <a:lumOff val="0"/>
                <a:alphaOff val="0"/>
              </a:schemeClr>
            </a:effectRef>
            <a:fontRef idx="minor">
              <a:schemeClr val="lt1"/>
            </a:fontRef>
          </p:style>
          <p:txBody>
            <a:bodyPr spcFirstLastPara="0" vert="horz" wrap="square" lIns="85569" tIns="89820" rIns="85569" bIns="89820" numCol="1" spcCol="1270" anchor="ctr" anchorCtr="0">
              <a:noAutofit/>
            </a:bodyPr>
            <a:lstStyle/>
            <a:p>
              <a:pPr lvl="0" algn="ctr" defTabSz="533400">
                <a:lnSpc>
                  <a:spcPct val="90000"/>
                </a:lnSpc>
                <a:spcBef>
                  <a:spcPct val="0"/>
                </a:spcBef>
                <a:spcAft>
                  <a:spcPct val="35000"/>
                </a:spcAft>
              </a:pPr>
              <a:r>
                <a:rPr lang="en-US" sz="1600" dirty="0"/>
                <a:t>Clear – No Conflict:</a:t>
              </a:r>
            </a:p>
            <a:p>
              <a:pPr lvl="0" algn="ctr" defTabSz="533400">
                <a:lnSpc>
                  <a:spcPct val="90000"/>
                </a:lnSpc>
                <a:spcBef>
                  <a:spcPct val="0"/>
                </a:spcBef>
                <a:spcAft>
                  <a:spcPct val="35000"/>
                </a:spcAft>
              </a:pPr>
              <a:r>
                <a:rPr lang="en-US" sz="1600" dirty="0"/>
                <a:t>1,275,350</a:t>
              </a:r>
              <a:endParaRPr lang="en-US" sz="1600" kern="1200" dirty="0"/>
            </a:p>
          </p:txBody>
        </p:sp>
        <p:sp>
          <p:nvSpPr>
            <p:cNvPr id="7" name="Freeform: Shape 6">
              <a:extLst>
                <a:ext uri="{FF2B5EF4-FFF2-40B4-BE49-F238E27FC236}">
                  <a16:creationId xmlns:a16="http://schemas.microsoft.com/office/drawing/2014/main" id="{EFBA4FD7-1346-4252-886F-031506260E34}"/>
                </a:ext>
              </a:extLst>
            </p:cNvPr>
            <p:cNvSpPr/>
            <p:nvPr/>
          </p:nvSpPr>
          <p:spPr>
            <a:xfrm>
              <a:off x="2990939" y="2130552"/>
              <a:ext cx="1746274" cy="1047764"/>
            </a:xfrm>
            <a:custGeom>
              <a:avLst/>
              <a:gdLst>
                <a:gd name="connsiteX0" fmla="*/ 0 w 1746274"/>
                <a:gd name="connsiteY0" fmla="*/ 0 h 1047764"/>
                <a:gd name="connsiteX1" fmla="*/ 1746274 w 1746274"/>
                <a:gd name="connsiteY1" fmla="*/ 0 h 1047764"/>
                <a:gd name="connsiteX2" fmla="*/ 1746274 w 1746274"/>
                <a:gd name="connsiteY2" fmla="*/ 1047764 h 1047764"/>
                <a:gd name="connsiteX3" fmla="*/ 0 w 1746274"/>
                <a:gd name="connsiteY3" fmla="*/ 1047764 h 1047764"/>
                <a:gd name="connsiteX4" fmla="*/ 0 w 1746274"/>
                <a:gd name="connsiteY4" fmla="*/ 0 h 10477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6274" h="1047764">
                  <a:moveTo>
                    <a:pt x="0" y="0"/>
                  </a:moveTo>
                  <a:lnTo>
                    <a:pt x="1746274" y="0"/>
                  </a:lnTo>
                  <a:lnTo>
                    <a:pt x="1746274" y="1047764"/>
                  </a:lnTo>
                  <a:lnTo>
                    <a:pt x="0" y="1047764"/>
                  </a:lnTo>
                  <a:lnTo>
                    <a:pt x="0" y="0"/>
                  </a:lnTo>
                  <a:close/>
                </a:path>
              </a:pathLst>
            </a:custGeom>
            <a:solidFill>
              <a:schemeClr val="accent2"/>
            </a:solidFill>
          </p:spPr>
          <p:style>
            <a:lnRef idx="3">
              <a:schemeClr val="lt1">
                <a:hueOff val="0"/>
                <a:satOff val="0"/>
                <a:lumOff val="0"/>
                <a:alphaOff val="0"/>
              </a:schemeClr>
            </a:lnRef>
            <a:fillRef idx="1">
              <a:schemeClr val="accent5">
                <a:hueOff val="-20001"/>
                <a:satOff val="-958"/>
                <a:lumOff val="-784"/>
                <a:alphaOff val="0"/>
              </a:schemeClr>
            </a:fillRef>
            <a:effectRef idx="1">
              <a:schemeClr val="accent5">
                <a:hueOff val="-20001"/>
                <a:satOff val="-958"/>
                <a:lumOff val="-784"/>
                <a:alphaOff val="0"/>
              </a:schemeClr>
            </a:effectRef>
            <a:fontRef idx="minor">
              <a:schemeClr val="lt1"/>
            </a:fontRef>
          </p:style>
          <p:txBody>
            <a:bodyPr spcFirstLastPara="0" vert="horz" wrap="square" lIns="85569" tIns="89820" rIns="85569" bIns="89820" numCol="1" spcCol="1270" anchor="ctr" anchorCtr="0">
              <a:noAutofit/>
            </a:bodyPr>
            <a:lstStyle/>
            <a:p>
              <a:pPr lvl="0" algn="ctr" defTabSz="533400">
                <a:lnSpc>
                  <a:spcPct val="90000"/>
                </a:lnSpc>
                <a:spcBef>
                  <a:spcPct val="0"/>
                </a:spcBef>
                <a:spcAft>
                  <a:spcPct val="35000"/>
                </a:spcAft>
              </a:pPr>
              <a:r>
                <a:rPr lang="en-US" sz="1600" dirty="0"/>
                <a:t>Clear – but privately owned on property:</a:t>
              </a:r>
            </a:p>
            <a:p>
              <a:pPr lvl="0" algn="ctr" defTabSz="533400">
                <a:lnSpc>
                  <a:spcPct val="90000"/>
                </a:lnSpc>
                <a:spcBef>
                  <a:spcPct val="0"/>
                </a:spcBef>
                <a:spcAft>
                  <a:spcPct val="35000"/>
                </a:spcAft>
              </a:pPr>
              <a:r>
                <a:rPr lang="en-US" sz="1600" dirty="0"/>
                <a:t>16,639</a:t>
              </a:r>
            </a:p>
          </p:txBody>
        </p:sp>
        <p:sp>
          <p:nvSpPr>
            <p:cNvPr id="9" name="Freeform: Shape 8">
              <a:extLst>
                <a:ext uri="{FF2B5EF4-FFF2-40B4-BE49-F238E27FC236}">
                  <a16:creationId xmlns:a16="http://schemas.microsoft.com/office/drawing/2014/main" id="{7CDF2F1A-5C51-4678-B090-86E889AED80A}"/>
                </a:ext>
              </a:extLst>
            </p:cNvPr>
            <p:cNvSpPr/>
            <p:nvPr/>
          </p:nvSpPr>
          <p:spPr>
            <a:xfrm>
              <a:off x="5221338" y="2130552"/>
              <a:ext cx="1746274" cy="1047764"/>
            </a:xfrm>
            <a:custGeom>
              <a:avLst/>
              <a:gdLst>
                <a:gd name="connsiteX0" fmla="*/ 0 w 1746274"/>
                <a:gd name="connsiteY0" fmla="*/ 0 h 1047764"/>
                <a:gd name="connsiteX1" fmla="*/ 1746274 w 1746274"/>
                <a:gd name="connsiteY1" fmla="*/ 0 h 1047764"/>
                <a:gd name="connsiteX2" fmla="*/ 1746274 w 1746274"/>
                <a:gd name="connsiteY2" fmla="*/ 1047764 h 1047764"/>
                <a:gd name="connsiteX3" fmla="*/ 0 w 1746274"/>
                <a:gd name="connsiteY3" fmla="*/ 1047764 h 1047764"/>
                <a:gd name="connsiteX4" fmla="*/ 0 w 1746274"/>
                <a:gd name="connsiteY4" fmla="*/ 0 h 10477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6274" h="1047764">
                  <a:moveTo>
                    <a:pt x="0" y="0"/>
                  </a:moveTo>
                  <a:lnTo>
                    <a:pt x="1746274" y="0"/>
                  </a:lnTo>
                  <a:lnTo>
                    <a:pt x="1746274" y="1047764"/>
                  </a:lnTo>
                  <a:lnTo>
                    <a:pt x="0" y="1047764"/>
                  </a:lnTo>
                  <a:lnTo>
                    <a:pt x="0" y="0"/>
                  </a:lnTo>
                  <a:close/>
                </a:path>
              </a:pathLst>
            </a:custGeom>
            <a:solidFill>
              <a:schemeClr val="accent2"/>
            </a:solidFill>
          </p:spPr>
          <p:style>
            <a:lnRef idx="3">
              <a:schemeClr val="lt1">
                <a:hueOff val="0"/>
                <a:satOff val="0"/>
                <a:lumOff val="0"/>
                <a:alphaOff val="0"/>
              </a:schemeClr>
            </a:lnRef>
            <a:fillRef idx="1">
              <a:schemeClr val="accent5">
                <a:hueOff val="-40001"/>
                <a:satOff val="-1916"/>
                <a:lumOff val="-1569"/>
                <a:alphaOff val="0"/>
              </a:schemeClr>
            </a:fillRef>
            <a:effectRef idx="1">
              <a:schemeClr val="accent5">
                <a:hueOff val="-40001"/>
                <a:satOff val="-1916"/>
                <a:lumOff val="-1569"/>
                <a:alphaOff val="0"/>
              </a:schemeClr>
            </a:effectRef>
            <a:fontRef idx="minor">
              <a:schemeClr val="lt1"/>
            </a:fontRef>
          </p:style>
          <p:txBody>
            <a:bodyPr spcFirstLastPara="0" vert="horz" wrap="square" lIns="85569" tIns="89820" rIns="85569" bIns="89820" numCol="1" spcCol="1270" anchor="ctr" anchorCtr="0">
              <a:noAutofit/>
            </a:bodyPr>
            <a:lstStyle/>
            <a:p>
              <a:pPr lvl="0" algn="ctr" defTabSz="533400">
                <a:lnSpc>
                  <a:spcPct val="90000"/>
                </a:lnSpc>
                <a:spcBef>
                  <a:spcPct val="0"/>
                </a:spcBef>
                <a:spcAft>
                  <a:spcPct val="35000"/>
                </a:spcAft>
              </a:pPr>
              <a:r>
                <a:rPr lang="en-US" sz="1600" dirty="0"/>
                <a:t>Existing Markings Adequate:</a:t>
              </a:r>
            </a:p>
            <a:p>
              <a:pPr lvl="0" algn="ctr" defTabSz="533400">
                <a:lnSpc>
                  <a:spcPct val="90000"/>
                </a:lnSpc>
                <a:spcBef>
                  <a:spcPct val="0"/>
                </a:spcBef>
                <a:spcAft>
                  <a:spcPct val="35000"/>
                </a:spcAft>
              </a:pPr>
              <a:r>
                <a:rPr lang="en-US" sz="1600" dirty="0"/>
                <a:t>94,372</a:t>
              </a:r>
              <a:endParaRPr lang="en-US" sz="1600" kern="1200" dirty="0"/>
            </a:p>
          </p:txBody>
        </p:sp>
        <p:sp>
          <p:nvSpPr>
            <p:cNvPr id="11" name="Freeform: Shape 10">
              <a:extLst>
                <a:ext uri="{FF2B5EF4-FFF2-40B4-BE49-F238E27FC236}">
                  <a16:creationId xmlns:a16="http://schemas.microsoft.com/office/drawing/2014/main" id="{50AF19AD-F7D2-4CD0-8B40-39F76286BB8C}"/>
                </a:ext>
              </a:extLst>
            </p:cNvPr>
            <p:cNvSpPr/>
            <p:nvPr/>
          </p:nvSpPr>
          <p:spPr>
            <a:xfrm>
              <a:off x="7434072" y="2130552"/>
              <a:ext cx="1746274" cy="1047764"/>
            </a:xfrm>
            <a:custGeom>
              <a:avLst/>
              <a:gdLst>
                <a:gd name="connsiteX0" fmla="*/ 0 w 1746274"/>
                <a:gd name="connsiteY0" fmla="*/ 0 h 1047764"/>
                <a:gd name="connsiteX1" fmla="*/ 1746274 w 1746274"/>
                <a:gd name="connsiteY1" fmla="*/ 0 h 1047764"/>
                <a:gd name="connsiteX2" fmla="*/ 1746274 w 1746274"/>
                <a:gd name="connsiteY2" fmla="*/ 1047764 h 1047764"/>
                <a:gd name="connsiteX3" fmla="*/ 0 w 1746274"/>
                <a:gd name="connsiteY3" fmla="*/ 1047764 h 1047764"/>
                <a:gd name="connsiteX4" fmla="*/ 0 w 1746274"/>
                <a:gd name="connsiteY4" fmla="*/ 0 h 10477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6274" h="1047764">
                  <a:moveTo>
                    <a:pt x="0" y="0"/>
                  </a:moveTo>
                  <a:lnTo>
                    <a:pt x="1746274" y="0"/>
                  </a:lnTo>
                  <a:lnTo>
                    <a:pt x="1746274" y="1047764"/>
                  </a:lnTo>
                  <a:lnTo>
                    <a:pt x="0" y="1047764"/>
                  </a:lnTo>
                  <a:lnTo>
                    <a:pt x="0" y="0"/>
                  </a:lnTo>
                  <a:close/>
                </a:path>
              </a:pathLst>
            </a:custGeom>
            <a:solidFill>
              <a:schemeClr val="accent2"/>
            </a:solidFill>
          </p:spPr>
          <p:style>
            <a:lnRef idx="3">
              <a:schemeClr val="lt1">
                <a:hueOff val="0"/>
                <a:satOff val="0"/>
                <a:lumOff val="0"/>
                <a:alphaOff val="0"/>
              </a:schemeClr>
            </a:lnRef>
            <a:fillRef idx="1">
              <a:schemeClr val="accent5">
                <a:hueOff val="-60002"/>
                <a:satOff val="-2874"/>
                <a:lumOff val="-2353"/>
                <a:alphaOff val="0"/>
              </a:schemeClr>
            </a:fillRef>
            <a:effectRef idx="1">
              <a:schemeClr val="accent5">
                <a:hueOff val="-60002"/>
                <a:satOff val="-2874"/>
                <a:lumOff val="-2353"/>
                <a:alphaOff val="0"/>
              </a:schemeClr>
            </a:effectRef>
            <a:fontRef idx="minor">
              <a:schemeClr val="lt1"/>
            </a:fontRef>
          </p:style>
          <p:txBody>
            <a:bodyPr spcFirstLastPara="0" vert="horz" wrap="square" lIns="85569" tIns="89820" rIns="85569" bIns="89820" numCol="1" spcCol="1270" anchor="ctr" anchorCtr="0">
              <a:noAutofit/>
            </a:bodyPr>
            <a:lstStyle/>
            <a:p>
              <a:pPr lvl="0" algn="ctr" defTabSz="533400">
                <a:lnSpc>
                  <a:spcPct val="90000"/>
                </a:lnSpc>
                <a:spcBef>
                  <a:spcPct val="0"/>
                </a:spcBef>
                <a:spcAft>
                  <a:spcPct val="35000"/>
                </a:spcAft>
              </a:pPr>
              <a:r>
                <a:rPr lang="en-US" sz="1600" dirty="0"/>
                <a:t>No Markings Requested:</a:t>
              </a:r>
            </a:p>
            <a:p>
              <a:pPr lvl="0" algn="ctr" defTabSz="533400">
                <a:lnSpc>
                  <a:spcPct val="90000"/>
                </a:lnSpc>
                <a:spcBef>
                  <a:spcPct val="0"/>
                </a:spcBef>
                <a:spcAft>
                  <a:spcPct val="35000"/>
                </a:spcAft>
              </a:pPr>
              <a:r>
                <a:rPr lang="en-US" sz="1600" dirty="0"/>
                <a:t>672,049</a:t>
              </a:r>
              <a:endParaRPr lang="en-US" sz="1600" kern="1200" dirty="0"/>
            </a:p>
          </p:txBody>
        </p:sp>
      </p:grpSp>
      <p:grpSp>
        <p:nvGrpSpPr>
          <p:cNvPr id="55" name="Group 54">
            <a:extLst>
              <a:ext uri="{FF2B5EF4-FFF2-40B4-BE49-F238E27FC236}">
                <a16:creationId xmlns:a16="http://schemas.microsoft.com/office/drawing/2014/main" id="{E1A1158B-D28E-40F6-A080-C083783490DE}"/>
              </a:ext>
              <a:ext uri="{C183D7F6-B498-43B3-948B-1728B52AA6E4}">
                <adec:decorative xmlns:adec="http://schemas.microsoft.com/office/drawing/2017/decorative" val="1"/>
              </a:ext>
            </a:extLst>
          </p:cNvPr>
          <p:cNvGrpSpPr/>
          <p:nvPr/>
        </p:nvGrpSpPr>
        <p:grpSpPr>
          <a:xfrm>
            <a:off x="764140" y="3675536"/>
            <a:ext cx="10569377" cy="1048116"/>
            <a:chOff x="764140" y="3675536"/>
            <a:chExt cx="10569377" cy="1048116"/>
          </a:xfrm>
        </p:grpSpPr>
        <p:sp>
          <p:nvSpPr>
            <p:cNvPr id="13" name="Freeform: Shape 12">
              <a:extLst>
                <a:ext uri="{FF2B5EF4-FFF2-40B4-BE49-F238E27FC236}">
                  <a16:creationId xmlns:a16="http://schemas.microsoft.com/office/drawing/2014/main" id="{820C0A59-EC37-4D1E-99EC-81FEE2FBA06C}"/>
                </a:ext>
              </a:extLst>
            </p:cNvPr>
            <p:cNvSpPr/>
            <p:nvPr/>
          </p:nvSpPr>
          <p:spPr>
            <a:xfrm>
              <a:off x="764140" y="3675536"/>
              <a:ext cx="1746274" cy="1047764"/>
            </a:xfrm>
            <a:custGeom>
              <a:avLst/>
              <a:gdLst>
                <a:gd name="connsiteX0" fmla="*/ 0 w 1746274"/>
                <a:gd name="connsiteY0" fmla="*/ 0 h 1047764"/>
                <a:gd name="connsiteX1" fmla="*/ 1746274 w 1746274"/>
                <a:gd name="connsiteY1" fmla="*/ 0 h 1047764"/>
                <a:gd name="connsiteX2" fmla="*/ 1746274 w 1746274"/>
                <a:gd name="connsiteY2" fmla="*/ 1047764 h 1047764"/>
                <a:gd name="connsiteX3" fmla="*/ 0 w 1746274"/>
                <a:gd name="connsiteY3" fmla="*/ 1047764 h 1047764"/>
                <a:gd name="connsiteX4" fmla="*/ 0 w 1746274"/>
                <a:gd name="connsiteY4" fmla="*/ 0 h 10477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6274" h="1047764">
                  <a:moveTo>
                    <a:pt x="0" y="0"/>
                  </a:moveTo>
                  <a:lnTo>
                    <a:pt x="1746274" y="0"/>
                  </a:lnTo>
                  <a:lnTo>
                    <a:pt x="1746274" y="1047764"/>
                  </a:lnTo>
                  <a:lnTo>
                    <a:pt x="0" y="1047764"/>
                  </a:lnTo>
                  <a:lnTo>
                    <a:pt x="0" y="0"/>
                  </a:lnTo>
                  <a:close/>
                </a:path>
              </a:pathLst>
            </a:custGeom>
            <a:solidFill>
              <a:schemeClr val="accent2"/>
            </a:solidFill>
          </p:spPr>
          <p:style>
            <a:lnRef idx="3">
              <a:schemeClr val="lt1">
                <a:hueOff val="0"/>
                <a:satOff val="0"/>
                <a:lumOff val="0"/>
                <a:alphaOff val="0"/>
              </a:schemeClr>
            </a:lnRef>
            <a:fillRef idx="1">
              <a:schemeClr val="accent5">
                <a:hueOff val="-80002"/>
                <a:satOff val="-3832"/>
                <a:lumOff val="-3137"/>
                <a:alphaOff val="0"/>
              </a:schemeClr>
            </a:fillRef>
            <a:effectRef idx="1">
              <a:schemeClr val="accent5">
                <a:hueOff val="-80002"/>
                <a:satOff val="-3832"/>
                <a:lumOff val="-3137"/>
                <a:alphaOff val="0"/>
              </a:schemeClr>
            </a:effectRef>
            <a:fontRef idx="minor">
              <a:schemeClr val="lt1"/>
            </a:fontRef>
          </p:style>
          <p:txBody>
            <a:bodyPr spcFirstLastPara="0" vert="horz" wrap="square" lIns="85569" tIns="89820" rIns="85569" bIns="89820" numCol="1" spcCol="1270" anchor="ctr" anchorCtr="0">
              <a:noAutofit/>
            </a:bodyPr>
            <a:lstStyle/>
            <a:p>
              <a:pPr marL="0" lvl="0" indent="0" algn="ctr" defTabSz="533400">
                <a:lnSpc>
                  <a:spcPct val="90000"/>
                </a:lnSpc>
                <a:spcBef>
                  <a:spcPct val="0"/>
                </a:spcBef>
                <a:spcAft>
                  <a:spcPct val="35000"/>
                </a:spcAft>
                <a:buNone/>
              </a:pPr>
              <a:r>
                <a:rPr lang="en-US" sz="1600" kern="1200" dirty="0"/>
                <a:t>Locate Area Marked:</a:t>
              </a:r>
            </a:p>
            <a:p>
              <a:pPr marL="0" lvl="0" indent="0" algn="ctr" defTabSz="533400">
                <a:lnSpc>
                  <a:spcPct val="90000"/>
                </a:lnSpc>
                <a:spcBef>
                  <a:spcPct val="0"/>
                </a:spcBef>
                <a:spcAft>
                  <a:spcPct val="35000"/>
                </a:spcAft>
                <a:buNone/>
              </a:pPr>
              <a:r>
                <a:rPr lang="en-US" sz="1600" kern="1200" dirty="0"/>
                <a:t>514,459</a:t>
              </a:r>
            </a:p>
          </p:txBody>
        </p:sp>
        <p:sp>
          <p:nvSpPr>
            <p:cNvPr id="15" name="Freeform: Shape 14">
              <a:extLst>
                <a:ext uri="{FF2B5EF4-FFF2-40B4-BE49-F238E27FC236}">
                  <a16:creationId xmlns:a16="http://schemas.microsoft.com/office/drawing/2014/main" id="{FD5B1D26-1761-4306-8576-666FF45DF00F}"/>
                </a:ext>
              </a:extLst>
            </p:cNvPr>
            <p:cNvSpPr/>
            <p:nvPr/>
          </p:nvSpPr>
          <p:spPr>
            <a:xfrm>
              <a:off x="2990088" y="3675536"/>
              <a:ext cx="1746274" cy="1047764"/>
            </a:xfrm>
            <a:custGeom>
              <a:avLst/>
              <a:gdLst>
                <a:gd name="connsiteX0" fmla="*/ 0 w 1746274"/>
                <a:gd name="connsiteY0" fmla="*/ 0 h 1047764"/>
                <a:gd name="connsiteX1" fmla="*/ 1746274 w 1746274"/>
                <a:gd name="connsiteY1" fmla="*/ 0 h 1047764"/>
                <a:gd name="connsiteX2" fmla="*/ 1746274 w 1746274"/>
                <a:gd name="connsiteY2" fmla="*/ 1047764 h 1047764"/>
                <a:gd name="connsiteX3" fmla="*/ 0 w 1746274"/>
                <a:gd name="connsiteY3" fmla="*/ 1047764 h 1047764"/>
                <a:gd name="connsiteX4" fmla="*/ 0 w 1746274"/>
                <a:gd name="connsiteY4" fmla="*/ 0 h 10477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6274" h="1047764">
                  <a:moveTo>
                    <a:pt x="0" y="0"/>
                  </a:moveTo>
                  <a:lnTo>
                    <a:pt x="1746274" y="0"/>
                  </a:lnTo>
                  <a:lnTo>
                    <a:pt x="1746274" y="1047764"/>
                  </a:lnTo>
                  <a:lnTo>
                    <a:pt x="0" y="1047764"/>
                  </a:lnTo>
                  <a:lnTo>
                    <a:pt x="0" y="0"/>
                  </a:lnTo>
                  <a:close/>
                </a:path>
              </a:pathLst>
            </a:custGeom>
            <a:solidFill>
              <a:schemeClr val="accent2"/>
            </a:solidFill>
          </p:spPr>
          <p:style>
            <a:lnRef idx="3">
              <a:schemeClr val="lt1">
                <a:hueOff val="0"/>
                <a:satOff val="0"/>
                <a:lumOff val="0"/>
                <a:alphaOff val="0"/>
              </a:schemeClr>
            </a:lnRef>
            <a:fillRef idx="1">
              <a:schemeClr val="accent5">
                <a:hueOff val="-100003"/>
                <a:satOff val="-4790"/>
                <a:lumOff val="-3921"/>
                <a:alphaOff val="0"/>
              </a:schemeClr>
            </a:fillRef>
            <a:effectRef idx="1">
              <a:schemeClr val="accent5">
                <a:hueOff val="-100003"/>
                <a:satOff val="-4790"/>
                <a:lumOff val="-3921"/>
                <a:alphaOff val="0"/>
              </a:schemeClr>
            </a:effectRef>
            <a:fontRef idx="minor">
              <a:schemeClr val="lt1"/>
            </a:fontRef>
          </p:style>
          <p:txBody>
            <a:bodyPr spcFirstLastPara="0" vert="horz" wrap="square" lIns="85569" tIns="89820" rIns="85569" bIns="89820" numCol="1" spcCol="1270" anchor="ctr" anchorCtr="0">
              <a:noAutofit/>
            </a:bodyPr>
            <a:lstStyle/>
            <a:p>
              <a:pPr marL="0" lvl="0" indent="0" algn="ctr" defTabSz="533400">
                <a:lnSpc>
                  <a:spcPct val="90000"/>
                </a:lnSpc>
                <a:spcBef>
                  <a:spcPct val="0"/>
                </a:spcBef>
                <a:spcAft>
                  <a:spcPct val="35000"/>
                </a:spcAft>
                <a:buNone/>
              </a:pPr>
              <a:r>
                <a:rPr lang="en-US" sz="1600" kern="1200" dirty="0"/>
                <a:t> Area Marked Abandoned Line May be in Area:</a:t>
              </a:r>
            </a:p>
            <a:p>
              <a:pPr marL="0" lvl="0" indent="0" algn="ctr" defTabSz="533400">
                <a:lnSpc>
                  <a:spcPct val="90000"/>
                </a:lnSpc>
                <a:spcBef>
                  <a:spcPct val="0"/>
                </a:spcBef>
                <a:spcAft>
                  <a:spcPct val="35000"/>
                </a:spcAft>
                <a:buNone/>
              </a:pPr>
              <a:r>
                <a:rPr lang="en-US" sz="1600" kern="1200" dirty="0"/>
                <a:t>1,054</a:t>
              </a:r>
            </a:p>
          </p:txBody>
        </p:sp>
        <p:sp>
          <p:nvSpPr>
            <p:cNvPr id="18" name="Freeform: Shape 17">
              <a:extLst>
                <a:ext uri="{FF2B5EF4-FFF2-40B4-BE49-F238E27FC236}">
                  <a16:creationId xmlns:a16="http://schemas.microsoft.com/office/drawing/2014/main" id="{ABADE273-C538-44FD-BD5D-E2FB1B3CB41F}"/>
                </a:ext>
              </a:extLst>
            </p:cNvPr>
            <p:cNvSpPr/>
            <p:nvPr/>
          </p:nvSpPr>
          <p:spPr>
            <a:xfrm>
              <a:off x="5219538" y="3675888"/>
              <a:ext cx="1746274" cy="1047764"/>
            </a:xfrm>
            <a:custGeom>
              <a:avLst/>
              <a:gdLst>
                <a:gd name="connsiteX0" fmla="*/ 0 w 1746274"/>
                <a:gd name="connsiteY0" fmla="*/ 0 h 1047764"/>
                <a:gd name="connsiteX1" fmla="*/ 1746274 w 1746274"/>
                <a:gd name="connsiteY1" fmla="*/ 0 h 1047764"/>
                <a:gd name="connsiteX2" fmla="*/ 1746274 w 1746274"/>
                <a:gd name="connsiteY2" fmla="*/ 1047764 h 1047764"/>
                <a:gd name="connsiteX3" fmla="*/ 0 w 1746274"/>
                <a:gd name="connsiteY3" fmla="*/ 1047764 h 1047764"/>
                <a:gd name="connsiteX4" fmla="*/ 0 w 1746274"/>
                <a:gd name="connsiteY4" fmla="*/ 0 h 10477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6274" h="1047764">
                  <a:moveTo>
                    <a:pt x="0" y="0"/>
                  </a:moveTo>
                  <a:lnTo>
                    <a:pt x="1746274" y="0"/>
                  </a:lnTo>
                  <a:lnTo>
                    <a:pt x="1746274" y="1047764"/>
                  </a:lnTo>
                  <a:lnTo>
                    <a:pt x="0" y="1047764"/>
                  </a:lnTo>
                  <a:lnTo>
                    <a:pt x="0" y="0"/>
                  </a:lnTo>
                  <a:close/>
                </a:path>
              </a:pathLst>
            </a:custGeom>
            <a:solidFill>
              <a:schemeClr val="accent2"/>
            </a:solidFill>
          </p:spPr>
          <p:style>
            <a:lnRef idx="3">
              <a:schemeClr val="lt1">
                <a:hueOff val="0"/>
                <a:satOff val="0"/>
                <a:lumOff val="0"/>
                <a:alphaOff val="0"/>
              </a:schemeClr>
            </a:lnRef>
            <a:fillRef idx="1">
              <a:schemeClr val="accent5">
                <a:hueOff val="-120004"/>
                <a:satOff val="-5748"/>
                <a:lumOff val="-4706"/>
                <a:alphaOff val="0"/>
              </a:schemeClr>
            </a:fillRef>
            <a:effectRef idx="1">
              <a:schemeClr val="accent5">
                <a:hueOff val="-120004"/>
                <a:satOff val="-5748"/>
                <a:lumOff val="-4706"/>
                <a:alphaOff val="0"/>
              </a:schemeClr>
            </a:effectRef>
            <a:fontRef idx="minor">
              <a:schemeClr val="lt1"/>
            </a:fontRef>
          </p:style>
          <p:txBody>
            <a:bodyPr spcFirstLastPara="0" vert="horz" wrap="square" lIns="85569" tIns="89820" rIns="85569" bIns="89820" numCol="1" spcCol="1270" anchor="ctr" anchorCtr="0">
              <a:noAutofit/>
            </a:bodyPr>
            <a:lstStyle/>
            <a:p>
              <a:pPr marL="0" lvl="0" indent="0" algn="ctr" defTabSz="533400">
                <a:lnSpc>
                  <a:spcPct val="90000"/>
                </a:lnSpc>
                <a:spcBef>
                  <a:spcPct val="0"/>
                </a:spcBef>
                <a:spcAft>
                  <a:spcPct val="35000"/>
                </a:spcAft>
                <a:buNone/>
              </a:pPr>
              <a:r>
                <a:rPr lang="en-US" sz="1600" kern="1200" dirty="0"/>
                <a:t>Area Marked up to Private Owned Utility:</a:t>
              </a:r>
            </a:p>
            <a:p>
              <a:pPr marL="0" lvl="0" indent="0" algn="ctr" defTabSz="533400">
                <a:lnSpc>
                  <a:spcPct val="90000"/>
                </a:lnSpc>
                <a:spcBef>
                  <a:spcPct val="0"/>
                </a:spcBef>
                <a:spcAft>
                  <a:spcPct val="35000"/>
                </a:spcAft>
                <a:buNone/>
              </a:pPr>
              <a:r>
                <a:rPr lang="en-US" sz="1600" kern="1200" dirty="0"/>
                <a:t>14,205</a:t>
              </a:r>
            </a:p>
          </p:txBody>
        </p:sp>
        <p:sp>
          <p:nvSpPr>
            <p:cNvPr id="20" name="Freeform: Shape 19">
              <a:extLst>
                <a:ext uri="{FF2B5EF4-FFF2-40B4-BE49-F238E27FC236}">
                  <a16:creationId xmlns:a16="http://schemas.microsoft.com/office/drawing/2014/main" id="{BBA5B7F8-EC63-4261-AA9F-86F2F466F6A7}"/>
                </a:ext>
              </a:extLst>
            </p:cNvPr>
            <p:cNvSpPr/>
            <p:nvPr/>
          </p:nvSpPr>
          <p:spPr>
            <a:xfrm>
              <a:off x="7432627" y="3675888"/>
              <a:ext cx="1746274" cy="1047764"/>
            </a:xfrm>
            <a:custGeom>
              <a:avLst/>
              <a:gdLst>
                <a:gd name="connsiteX0" fmla="*/ 0 w 1746274"/>
                <a:gd name="connsiteY0" fmla="*/ 0 h 1047764"/>
                <a:gd name="connsiteX1" fmla="*/ 1746274 w 1746274"/>
                <a:gd name="connsiteY1" fmla="*/ 0 h 1047764"/>
                <a:gd name="connsiteX2" fmla="*/ 1746274 w 1746274"/>
                <a:gd name="connsiteY2" fmla="*/ 1047764 h 1047764"/>
                <a:gd name="connsiteX3" fmla="*/ 0 w 1746274"/>
                <a:gd name="connsiteY3" fmla="*/ 1047764 h 1047764"/>
                <a:gd name="connsiteX4" fmla="*/ 0 w 1746274"/>
                <a:gd name="connsiteY4" fmla="*/ 0 h 10477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6274" h="1047764">
                  <a:moveTo>
                    <a:pt x="0" y="0"/>
                  </a:moveTo>
                  <a:lnTo>
                    <a:pt x="1746274" y="0"/>
                  </a:lnTo>
                  <a:lnTo>
                    <a:pt x="1746274" y="1047764"/>
                  </a:lnTo>
                  <a:lnTo>
                    <a:pt x="0" y="1047764"/>
                  </a:lnTo>
                  <a:lnTo>
                    <a:pt x="0" y="0"/>
                  </a:lnTo>
                  <a:close/>
                </a:path>
              </a:pathLst>
            </a:custGeom>
            <a:solidFill>
              <a:schemeClr val="accent2"/>
            </a:solidFill>
          </p:spPr>
          <p:style>
            <a:lnRef idx="3">
              <a:schemeClr val="lt1">
                <a:hueOff val="0"/>
                <a:satOff val="0"/>
                <a:lumOff val="0"/>
                <a:alphaOff val="0"/>
              </a:schemeClr>
            </a:lnRef>
            <a:fillRef idx="1">
              <a:schemeClr val="accent5">
                <a:hueOff val="-140004"/>
                <a:satOff val="-6706"/>
                <a:lumOff val="-5490"/>
                <a:alphaOff val="0"/>
              </a:schemeClr>
            </a:fillRef>
            <a:effectRef idx="1">
              <a:schemeClr val="accent5">
                <a:hueOff val="-140004"/>
                <a:satOff val="-6706"/>
                <a:lumOff val="-5490"/>
                <a:alphaOff val="0"/>
              </a:schemeClr>
            </a:effectRef>
            <a:fontRef idx="minor">
              <a:schemeClr val="lt1"/>
            </a:fontRef>
          </p:style>
          <p:txBody>
            <a:bodyPr spcFirstLastPara="0" vert="horz" wrap="square" lIns="85569" tIns="89820" rIns="85569" bIns="89820" numCol="1" spcCol="1270" anchor="ctr" anchorCtr="0">
              <a:noAutofit/>
            </a:bodyPr>
            <a:lstStyle/>
            <a:p>
              <a:pPr marL="0" lvl="0" indent="0" algn="ctr" defTabSz="533400">
                <a:lnSpc>
                  <a:spcPct val="90000"/>
                </a:lnSpc>
                <a:spcBef>
                  <a:spcPct val="0"/>
                </a:spcBef>
                <a:spcAft>
                  <a:spcPct val="35000"/>
                </a:spcAft>
                <a:buNone/>
              </a:pPr>
              <a:r>
                <a:rPr lang="en-US" sz="1600" kern="1200" dirty="0"/>
                <a:t>Partially Marked – More Time Needed:</a:t>
              </a:r>
            </a:p>
            <a:p>
              <a:pPr marL="0" lvl="0" indent="0" algn="ctr" defTabSz="533400">
                <a:lnSpc>
                  <a:spcPct val="90000"/>
                </a:lnSpc>
                <a:spcBef>
                  <a:spcPct val="0"/>
                </a:spcBef>
                <a:spcAft>
                  <a:spcPct val="35000"/>
                </a:spcAft>
                <a:buNone/>
              </a:pPr>
              <a:r>
                <a:rPr lang="en-US" sz="1600" kern="1200" dirty="0"/>
                <a:t>12,951</a:t>
              </a:r>
            </a:p>
          </p:txBody>
        </p:sp>
        <p:sp>
          <p:nvSpPr>
            <p:cNvPr id="22" name="Freeform: Shape 21">
              <a:extLst>
                <a:ext uri="{FF2B5EF4-FFF2-40B4-BE49-F238E27FC236}">
                  <a16:creationId xmlns:a16="http://schemas.microsoft.com/office/drawing/2014/main" id="{9A9B1BFD-9378-4F12-9F7C-517F7EC9C92D}"/>
                </a:ext>
              </a:extLst>
            </p:cNvPr>
            <p:cNvSpPr/>
            <p:nvPr/>
          </p:nvSpPr>
          <p:spPr>
            <a:xfrm>
              <a:off x="9587243" y="3675536"/>
              <a:ext cx="1746274" cy="1047764"/>
            </a:xfrm>
            <a:custGeom>
              <a:avLst/>
              <a:gdLst>
                <a:gd name="connsiteX0" fmla="*/ 0 w 1746274"/>
                <a:gd name="connsiteY0" fmla="*/ 0 h 1047764"/>
                <a:gd name="connsiteX1" fmla="*/ 1746274 w 1746274"/>
                <a:gd name="connsiteY1" fmla="*/ 0 h 1047764"/>
                <a:gd name="connsiteX2" fmla="*/ 1746274 w 1746274"/>
                <a:gd name="connsiteY2" fmla="*/ 1047764 h 1047764"/>
                <a:gd name="connsiteX3" fmla="*/ 0 w 1746274"/>
                <a:gd name="connsiteY3" fmla="*/ 1047764 h 1047764"/>
                <a:gd name="connsiteX4" fmla="*/ 0 w 1746274"/>
                <a:gd name="connsiteY4" fmla="*/ 0 h 10477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6274" h="1047764">
                  <a:moveTo>
                    <a:pt x="0" y="0"/>
                  </a:moveTo>
                  <a:lnTo>
                    <a:pt x="1746274" y="0"/>
                  </a:lnTo>
                  <a:lnTo>
                    <a:pt x="1746274" y="1047764"/>
                  </a:lnTo>
                  <a:lnTo>
                    <a:pt x="0" y="1047764"/>
                  </a:lnTo>
                  <a:lnTo>
                    <a:pt x="0" y="0"/>
                  </a:lnTo>
                  <a:close/>
                </a:path>
              </a:pathLst>
            </a:custGeom>
            <a:solidFill>
              <a:schemeClr val="accent2"/>
            </a:solidFill>
          </p:spPr>
          <p:style>
            <a:lnRef idx="3">
              <a:schemeClr val="lt1">
                <a:hueOff val="0"/>
                <a:satOff val="0"/>
                <a:lumOff val="0"/>
                <a:alphaOff val="0"/>
              </a:schemeClr>
            </a:lnRef>
            <a:fillRef idx="1">
              <a:schemeClr val="accent5">
                <a:hueOff val="-160005"/>
                <a:satOff val="-7664"/>
                <a:lumOff val="-6274"/>
                <a:alphaOff val="0"/>
              </a:schemeClr>
            </a:fillRef>
            <a:effectRef idx="1">
              <a:schemeClr val="accent5">
                <a:hueOff val="-160005"/>
                <a:satOff val="-7664"/>
                <a:lumOff val="-6274"/>
                <a:alphaOff val="0"/>
              </a:schemeClr>
            </a:effectRef>
            <a:fontRef idx="minor">
              <a:schemeClr val="lt1"/>
            </a:fontRef>
          </p:style>
          <p:txBody>
            <a:bodyPr spcFirstLastPara="0" vert="horz" wrap="square" lIns="85569" tIns="89820" rIns="85569" bIns="89820" numCol="1" spcCol="1270" anchor="ctr" anchorCtr="0">
              <a:noAutofit/>
            </a:bodyPr>
            <a:lstStyle/>
            <a:p>
              <a:pPr marL="0" lvl="0" indent="0" algn="ctr" defTabSz="533400">
                <a:lnSpc>
                  <a:spcPct val="90000"/>
                </a:lnSpc>
                <a:spcBef>
                  <a:spcPct val="0"/>
                </a:spcBef>
                <a:spcAft>
                  <a:spcPct val="35000"/>
                </a:spcAft>
                <a:buNone/>
              </a:pPr>
              <a:r>
                <a:rPr lang="en-US" sz="1600" kern="1200" dirty="0"/>
                <a:t>Provided facility location info to Excavator:</a:t>
              </a:r>
            </a:p>
            <a:p>
              <a:pPr marL="0" lvl="0" indent="0" algn="ctr" defTabSz="533400">
                <a:lnSpc>
                  <a:spcPct val="90000"/>
                </a:lnSpc>
                <a:spcBef>
                  <a:spcPct val="0"/>
                </a:spcBef>
                <a:spcAft>
                  <a:spcPct val="35000"/>
                </a:spcAft>
                <a:buNone/>
              </a:pPr>
              <a:r>
                <a:rPr lang="en-US" sz="1600" kern="1200" dirty="0"/>
                <a:t>7,089</a:t>
              </a:r>
            </a:p>
          </p:txBody>
        </p:sp>
      </p:grpSp>
      <p:grpSp>
        <p:nvGrpSpPr>
          <p:cNvPr id="56" name="Group 55">
            <a:extLst>
              <a:ext uri="{FF2B5EF4-FFF2-40B4-BE49-F238E27FC236}">
                <a16:creationId xmlns:a16="http://schemas.microsoft.com/office/drawing/2014/main" id="{1A8BAAC8-BE2F-430E-861B-FC7726515E80}"/>
              </a:ext>
              <a:ext uri="{C183D7F6-B498-43B3-948B-1728B52AA6E4}">
                <adec:decorative xmlns:adec="http://schemas.microsoft.com/office/drawing/2017/decorative" val="1"/>
              </a:ext>
            </a:extLst>
          </p:cNvPr>
          <p:cNvGrpSpPr/>
          <p:nvPr/>
        </p:nvGrpSpPr>
        <p:grpSpPr>
          <a:xfrm>
            <a:off x="764140" y="5221224"/>
            <a:ext cx="9026320" cy="1047944"/>
            <a:chOff x="764140" y="5221224"/>
            <a:chExt cx="9026320" cy="1047944"/>
          </a:xfrm>
        </p:grpSpPr>
        <p:sp>
          <p:nvSpPr>
            <p:cNvPr id="24" name="Freeform: Shape 23">
              <a:extLst>
                <a:ext uri="{FF2B5EF4-FFF2-40B4-BE49-F238E27FC236}">
                  <a16:creationId xmlns:a16="http://schemas.microsoft.com/office/drawing/2014/main" id="{EB4D7D52-331C-4D8E-9EA0-921822CF2608}"/>
                </a:ext>
              </a:extLst>
            </p:cNvPr>
            <p:cNvSpPr/>
            <p:nvPr/>
          </p:nvSpPr>
          <p:spPr>
            <a:xfrm>
              <a:off x="764140" y="5221404"/>
              <a:ext cx="1746274" cy="1047764"/>
            </a:xfrm>
            <a:custGeom>
              <a:avLst/>
              <a:gdLst>
                <a:gd name="connsiteX0" fmla="*/ 0 w 1746274"/>
                <a:gd name="connsiteY0" fmla="*/ 0 h 1047764"/>
                <a:gd name="connsiteX1" fmla="*/ 1746274 w 1746274"/>
                <a:gd name="connsiteY1" fmla="*/ 0 h 1047764"/>
                <a:gd name="connsiteX2" fmla="*/ 1746274 w 1746274"/>
                <a:gd name="connsiteY2" fmla="*/ 1047764 h 1047764"/>
                <a:gd name="connsiteX3" fmla="*/ 0 w 1746274"/>
                <a:gd name="connsiteY3" fmla="*/ 1047764 h 1047764"/>
                <a:gd name="connsiteX4" fmla="*/ 0 w 1746274"/>
                <a:gd name="connsiteY4" fmla="*/ 0 h 10477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6274" h="1047764">
                  <a:moveTo>
                    <a:pt x="0" y="0"/>
                  </a:moveTo>
                  <a:lnTo>
                    <a:pt x="1746274" y="0"/>
                  </a:lnTo>
                  <a:lnTo>
                    <a:pt x="1746274" y="1047764"/>
                  </a:lnTo>
                  <a:lnTo>
                    <a:pt x="0" y="1047764"/>
                  </a:lnTo>
                  <a:lnTo>
                    <a:pt x="0" y="0"/>
                  </a:lnTo>
                  <a:close/>
                </a:path>
              </a:pathLst>
            </a:custGeom>
            <a:solidFill>
              <a:schemeClr val="accent2"/>
            </a:solidFill>
          </p:spPr>
          <p:style>
            <a:lnRef idx="3">
              <a:schemeClr val="lt1">
                <a:hueOff val="0"/>
                <a:satOff val="0"/>
                <a:lumOff val="0"/>
                <a:alphaOff val="0"/>
              </a:schemeClr>
            </a:lnRef>
            <a:fillRef idx="1">
              <a:schemeClr val="accent5">
                <a:hueOff val="-180005"/>
                <a:satOff val="-8623"/>
                <a:lumOff val="-7058"/>
                <a:alphaOff val="0"/>
              </a:schemeClr>
            </a:fillRef>
            <a:effectRef idx="1">
              <a:schemeClr val="accent5">
                <a:hueOff val="-180005"/>
                <a:satOff val="-8623"/>
                <a:lumOff val="-7058"/>
                <a:alphaOff val="0"/>
              </a:schemeClr>
            </a:effectRef>
            <a:fontRef idx="minor">
              <a:schemeClr val="lt1"/>
            </a:fontRef>
          </p:style>
          <p:txBody>
            <a:bodyPr spcFirstLastPara="0" vert="horz" wrap="square" lIns="85569" tIns="89820" rIns="85569" bIns="89820" numCol="1" spcCol="1270" anchor="ctr" anchorCtr="0">
              <a:noAutofit/>
            </a:bodyPr>
            <a:lstStyle/>
            <a:p>
              <a:pPr lvl="0" algn="ctr" defTabSz="533400">
                <a:lnSpc>
                  <a:spcPct val="90000"/>
                </a:lnSpc>
                <a:spcBef>
                  <a:spcPct val="0"/>
                </a:spcBef>
                <a:spcAft>
                  <a:spcPct val="35000"/>
                </a:spcAft>
              </a:pPr>
              <a:r>
                <a:rPr lang="en-US" sz="1600" dirty="0"/>
                <a:t>Bad Address Location Info - Resend ticket: 7,998</a:t>
              </a:r>
            </a:p>
          </p:txBody>
        </p:sp>
        <p:sp>
          <p:nvSpPr>
            <p:cNvPr id="26" name="Freeform: Shape 25">
              <a:extLst>
                <a:ext uri="{FF2B5EF4-FFF2-40B4-BE49-F238E27FC236}">
                  <a16:creationId xmlns:a16="http://schemas.microsoft.com/office/drawing/2014/main" id="{0CC687B7-321A-4FA8-9891-6D4A4D696E4B}"/>
                </a:ext>
              </a:extLst>
            </p:cNvPr>
            <p:cNvSpPr/>
            <p:nvPr/>
          </p:nvSpPr>
          <p:spPr>
            <a:xfrm>
              <a:off x="2990088" y="5221224"/>
              <a:ext cx="1746274" cy="1047764"/>
            </a:xfrm>
            <a:custGeom>
              <a:avLst/>
              <a:gdLst>
                <a:gd name="connsiteX0" fmla="*/ 0 w 1746274"/>
                <a:gd name="connsiteY0" fmla="*/ 0 h 1047764"/>
                <a:gd name="connsiteX1" fmla="*/ 1746274 w 1746274"/>
                <a:gd name="connsiteY1" fmla="*/ 0 h 1047764"/>
                <a:gd name="connsiteX2" fmla="*/ 1746274 w 1746274"/>
                <a:gd name="connsiteY2" fmla="*/ 1047764 h 1047764"/>
                <a:gd name="connsiteX3" fmla="*/ 0 w 1746274"/>
                <a:gd name="connsiteY3" fmla="*/ 1047764 h 1047764"/>
                <a:gd name="connsiteX4" fmla="*/ 0 w 1746274"/>
                <a:gd name="connsiteY4" fmla="*/ 0 h 10477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6274" h="1047764">
                  <a:moveTo>
                    <a:pt x="0" y="0"/>
                  </a:moveTo>
                  <a:lnTo>
                    <a:pt x="1746274" y="0"/>
                  </a:lnTo>
                  <a:lnTo>
                    <a:pt x="1746274" y="1047764"/>
                  </a:lnTo>
                  <a:lnTo>
                    <a:pt x="0" y="1047764"/>
                  </a:lnTo>
                  <a:lnTo>
                    <a:pt x="0" y="0"/>
                  </a:lnTo>
                  <a:close/>
                </a:path>
              </a:pathLst>
            </a:custGeom>
            <a:solidFill>
              <a:schemeClr val="accent2"/>
            </a:solidFill>
          </p:spPr>
          <p:style>
            <a:lnRef idx="3">
              <a:schemeClr val="lt1">
                <a:hueOff val="0"/>
                <a:satOff val="0"/>
                <a:lumOff val="0"/>
                <a:alphaOff val="0"/>
              </a:schemeClr>
            </a:lnRef>
            <a:fillRef idx="1">
              <a:schemeClr val="accent5">
                <a:hueOff val="-200006"/>
                <a:satOff val="-9581"/>
                <a:lumOff val="-7843"/>
                <a:alphaOff val="0"/>
              </a:schemeClr>
            </a:fillRef>
            <a:effectRef idx="1">
              <a:schemeClr val="accent5">
                <a:hueOff val="-200006"/>
                <a:satOff val="-9581"/>
                <a:lumOff val="-7843"/>
                <a:alphaOff val="0"/>
              </a:schemeClr>
            </a:effectRef>
            <a:fontRef idx="minor">
              <a:schemeClr val="lt1"/>
            </a:fontRef>
          </p:style>
          <p:txBody>
            <a:bodyPr spcFirstLastPara="0" vert="horz" wrap="square" lIns="85569" tIns="89820" rIns="85569" bIns="89820" numCol="1" spcCol="1270" anchor="ctr" anchorCtr="0">
              <a:noAutofit/>
            </a:bodyPr>
            <a:lstStyle/>
            <a:p>
              <a:pPr lvl="0" algn="ctr" defTabSz="533400">
                <a:lnSpc>
                  <a:spcPct val="90000"/>
                </a:lnSpc>
                <a:spcBef>
                  <a:spcPct val="0"/>
                </a:spcBef>
                <a:spcAft>
                  <a:spcPct val="35000"/>
                </a:spcAft>
              </a:pPr>
              <a:r>
                <a:rPr lang="en-US" sz="1600" dirty="0"/>
                <a:t>No Access to Locate Area – Resend ticket:</a:t>
              </a:r>
            </a:p>
            <a:p>
              <a:pPr lvl="0" algn="ctr" defTabSz="533400">
                <a:lnSpc>
                  <a:spcPct val="90000"/>
                </a:lnSpc>
                <a:spcBef>
                  <a:spcPct val="0"/>
                </a:spcBef>
                <a:spcAft>
                  <a:spcPct val="35000"/>
                </a:spcAft>
              </a:pPr>
              <a:r>
                <a:rPr lang="en-US" sz="1600" dirty="0"/>
                <a:t>21,820</a:t>
              </a:r>
              <a:endParaRPr lang="en-US" sz="1600" kern="1200" dirty="0"/>
            </a:p>
          </p:txBody>
        </p:sp>
        <p:sp>
          <p:nvSpPr>
            <p:cNvPr id="28" name="Freeform: Shape 27">
              <a:extLst>
                <a:ext uri="{FF2B5EF4-FFF2-40B4-BE49-F238E27FC236}">
                  <a16:creationId xmlns:a16="http://schemas.microsoft.com/office/drawing/2014/main" id="{BF234218-3D4B-4B1A-B787-92C24E6ED030}"/>
                </a:ext>
              </a:extLst>
            </p:cNvPr>
            <p:cNvSpPr/>
            <p:nvPr/>
          </p:nvSpPr>
          <p:spPr>
            <a:xfrm>
              <a:off x="5219538" y="5221224"/>
              <a:ext cx="1746274" cy="1047764"/>
            </a:xfrm>
            <a:custGeom>
              <a:avLst/>
              <a:gdLst>
                <a:gd name="connsiteX0" fmla="*/ 0 w 1746274"/>
                <a:gd name="connsiteY0" fmla="*/ 0 h 1047764"/>
                <a:gd name="connsiteX1" fmla="*/ 1746274 w 1746274"/>
                <a:gd name="connsiteY1" fmla="*/ 0 h 1047764"/>
                <a:gd name="connsiteX2" fmla="*/ 1746274 w 1746274"/>
                <a:gd name="connsiteY2" fmla="*/ 1047764 h 1047764"/>
                <a:gd name="connsiteX3" fmla="*/ 0 w 1746274"/>
                <a:gd name="connsiteY3" fmla="*/ 1047764 h 1047764"/>
                <a:gd name="connsiteX4" fmla="*/ 0 w 1746274"/>
                <a:gd name="connsiteY4" fmla="*/ 0 h 10477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6274" h="1047764">
                  <a:moveTo>
                    <a:pt x="0" y="0"/>
                  </a:moveTo>
                  <a:lnTo>
                    <a:pt x="1746274" y="0"/>
                  </a:lnTo>
                  <a:lnTo>
                    <a:pt x="1746274" y="1047764"/>
                  </a:lnTo>
                  <a:lnTo>
                    <a:pt x="0" y="1047764"/>
                  </a:lnTo>
                  <a:lnTo>
                    <a:pt x="0" y="0"/>
                  </a:lnTo>
                  <a:close/>
                </a:path>
              </a:pathLst>
            </a:custGeom>
            <a:solidFill>
              <a:schemeClr val="accent2"/>
            </a:solidFill>
          </p:spPr>
          <p:style>
            <a:lnRef idx="3">
              <a:schemeClr val="lt1">
                <a:hueOff val="0"/>
                <a:satOff val="0"/>
                <a:lumOff val="0"/>
                <a:alphaOff val="0"/>
              </a:schemeClr>
            </a:lnRef>
            <a:fillRef idx="1">
              <a:schemeClr val="accent5">
                <a:hueOff val="-220007"/>
                <a:satOff val="-10539"/>
                <a:lumOff val="-8627"/>
                <a:alphaOff val="0"/>
              </a:schemeClr>
            </a:fillRef>
            <a:effectRef idx="1">
              <a:schemeClr val="accent5">
                <a:hueOff val="-220007"/>
                <a:satOff val="-10539"/>
                <a:lumOff val="-8627"/>
                <a:alphaOff val="0"/>
              </a:schemeClr>
            </a:effectRef>
            <a:fontRef idx="minor">
              <a:schemeClr val="lt1"/>
            </a:fontRef>
          </p:style>
          <p:txBody>
            <a:bodyPr spcFirstLastPara="0" vert="horz" wrap="square" lIns="85569" tIns="89820" rIns="85569" bIns="89820" numCol="1" spcCol="1270" anchor="ctr" anchorCtr="0">
              <a:noAutofit/>
            </a:bodyPr>
            <a:lstStyle/>
            <a:p>
              <a:pPr lvl="0" algn="ctr" defTabSz="533400">
                <a:lnSpc>
                  <a:spcPct val="90000"/>
                </a:lnSpc>
                <a:spcBef>
                  <a:spcPct val="0"/>
                </a:spcBef>
                <a:spcAft>
                  <a:spcPct val="35000"/>
                </a:spcAft>
              </a:pPr>
              <a:r>
                <a:rPr lang="en-US" sz="1600" dirty="0"/>
                <a:t>No Delineation – Resend Ticket: </a:t>
              </a:r>
            </a:p>
            <a:p>
              <a:pPr lvl="0" algn="ctr" defTabSz="533400">
                <a:lnSpc>
                  <a:spcPct val="90000"/>
                </a:lnSpc>
                <a:spcBef>
                  <a:spcPct val="0"/>
                </a:spcBef>
                <a:spcAft>
                  <a:spcPct val="35000"/>
                </a:spcAft>
              </a:pPr>
              <a:r>
                <a:rPr lang="en-US" sz="1600" dirty="0"/>
                <a:t>51,155</a:t>
              </a:r>
              <a:endParaRPr lang="en-US" sz="1600" kern="1200" dirty="0"/>
            </a:p>
          </p:txBody>
        </p:sp>
        <p:sp>
          <p:nvSpPr>
            <p:cNvPr id="30" name="Freeform: Shape 29">
              <a:extLst>
                <a:ext uri="{FF2B5EF4-FFF2-40B4-BE49-F238E27FC236}">
                  <a16:creationId xmlns:a16="http://schemas.microsoft.com/office/drawing/2014/main" id="{D5F2BC4D-D6E1-466E-A54F-085030E44DD6}"/>
                </a:ext>
              </a:extLst>
            </p:cNvPr>
            <p:cNvSpPr/>
            <p:nvPr/>
          </p:nvSpPr>
          <p:spPr>
            <a:xfrm>
              <a:off x="7434072" y="5221224"/>
              <a:ext cx="2356388" cy="1047764"/>
            </a:xfrm>
            <a:custGeom>
              <a:avLst/>
              <a:gdLst>
                <a:gd name="connsiteX0" fmla="*/ 0 w 1746274"/>
                <a:gd name="connsiteY0" fmla="*/ 0 h 1047764"/>
                <a:gd name="connsiteX1" fmla="*/ 1746274 w 1746274"/>
                <a:gd name="connsiteY1" fmla="*/ 0 h 1047764"/>
                <a:gd name="connsiteX2" fmla="*/ 1746274 w 1746274"/>
                <a:gd name="connsiteY2" fmla="*/ 1047764 h 1047764"/>
                <a:gd name="connsiteX3" fmla="*/ 0 w 1746274"/>
                <a:gd name="connsiteY3" fmla="*/ 1047764 h 1047764"/>
                <a:gd name="connsiteX4" fmla="*/ 0 w 1746274"/>
                <a:gd name="connsiteY4" fmla="*/ 0 h 10477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6274" h="1047764">
                  <a:moveTo>
                    <a:pt x="0" y="0"/>
                  </a:moveTo>
                  <a:lnTo>
                    <a:pt x="1746274" y="0"/>
                  </a:lnTo>
                  <a:lnTo>
                    <a:pt x="1746274" y="1047764"/>
                  </a:lnTo>
                  <a:lnTo>
                    <a:pt x="0" y="1047764"/>
                  </a:lnTo>
                  <a:lnTo>
                    <a:pt x="0" y="0"/>
                  </a:lnTo>
                  <a:close/>
                </a:path>
              </a:pathLst>
            </a:custGeom>
            <a:solidFill>
              <a:schemeClr val="accent2"/>
            </a:solidFill>
          </p:spPr>
          <p:style>
            <a:lnRef idx="3">
              <a:schemeClr val="lt1">
                <a:hueOff val="0"/>
                <a:satOff val="0"/>
                <a:lumOff val="0"/>
                <a:alphaOff val="0"/>
              </a:schemeClr>
            </a:lnRef>
            <a:fillRef idx="1">
              <a:schemeClr val="accent5">
                <a:hueOff val="-240007"/>
                <a:satOff val="-11497"/>
                <a:lumOff val="-9411"/>
                <a:alphaOff val="0"/>
              </a:schemeClr>
            </a:fillRef>
            <a:effectRef idx="1">
              <a:schemeClr val="accent5">
                <a:hueOff val="-240007"/>
                <a:satOff val="-11497"/>
                <a:lumOff val="-9411"/>
                <a:alphaOff val="0"/>
              </a:schemeClr>
            </a:effectRef>
            <a:fontRef idx="minor">
              <a:schemeClr val="lt1"/>
            </a:fontRef>
          </p:style>
          <p:txBody>
            <a:bodyPr spcFirstLastPara="0" vert="horz" wrap="square" lIns="85569" tIns="89820" rIns="85569" bIns="89820" numCol="1" spcCol="1270" anchor="ctr" anchorCtr="0">
              <a:noAutofit/>
            </a:bodyPr>
            <a:lstStyle/>
            <a:p>
              <a:pPr marL="0" lvl="0" indent="0" algn="ctr" defTabSz="533400">
                <a:lnSpc>
                  <a:spcPct val="90000"/>
                </a:lnSpc>
                <a:spcBef>
                  <a:spcPct val="0"/>
                </a:spcBef>
                <a:spcAft>
                  <a:spcPct val="35000"/>
                </a:spcAft>
                <a:buNone/>
              </a:pPr>
              <a:r>
                <a:rPr lang="en-US" sz="1600" kern="1200" dirty="0"/>
                <a:t>Delineated Area Doesn’t Match Ticket – Resend Ticket: </a:t>
              </a:r>
            </a:p>
            <a:p>
              <a:pPr marL="0" lvl="0" indent="0" algn="ctr" defTabSz="533400">
                <a:lnSpc>
                  <a:spcPct val="90000"/>
                </a:lnSpc>
                <a:spcBef>
                  <a:spcPct val="0"/>
                </a:spcBef>
                <a:spcAft>
                  <a:spcPct val="35000"/>
                </a:spcAft>
                <a:buNone/>
              </a:pPr>
              <a:r>
                <a:rPr lang="en-US" sz="1600" kern="1200" dirty="0"/>
                <a:t>7,730</a:t>
              </a:r>
            </a:p>
          </p:txBody>
        </p:sp>
      </p:grpSp>
      <p:sp>
        <p:nvSpPr>
          <p:cNvPr id="45" name="Title 1">
            <a:extLst>
              <a:ext uri="{FF2B5EF4-FFF2-40B4-BE49-F238E27FC236}">
                <a16:creationId xmlns:a16="http://schemas.microsoft.com/office/drawing/2014/main" id="{6FCE761B-B917-4111-BEE4-FFA5D073469D}"/>
              </a:ext>
            </a:extLst>
          </p:cNvPr>
          <p:cNvSpPr>
            <a:spLocks noGrp="1"/>
          </p:cNvSpPr>
          <p:nvPr>
            <p:ph type="title"/>
          </p:nvPr>
        </p:nvSpPr>
        <p:spPr>
          <a:xfrm>
            <a:off x="2880244" y="944743"/>
            <a:ext cx="6107980" cy="771144"/>
          </a:xfrm>
        </p:spPr>
        <p:txBody>
          <a:bodyPr>
            <a:normAutofit/>
          </a:bodyPr>
          <a:lstStyle/>
          <a:p>
            <a:r>
              <a:rPr lang="en-US" dirty="0"/>
              <a:t>2022 EPR Statistics Thru Q2</a:t>
            </a:r>
          </a:p>
        </p:txBody>
      </p:sp>
    </p:spTree>
    <p:extLst>
      <p:ext uri="{BB962C8B-B14F-4D97-AF65-F5344CB8AC3E}">
        <p14:creationId xmlns:p14="http://schemas.microsoft.com/office/powerpoint/2010/main" val="638111160"/>
      </p:ext>
    </p:extLst>
  </p:cSld>
  <p:clrMapOvr>
    <a:masterClrMapping/>
  </p:clrMapOvr>
  <mc:AlternateContent xmlns:mc="http://schemas.openxmlformats.org/markup-compatibility/2006" xmlns:p14="http://schemas.microsoft.com/office/powerpoint/2010/main">
    <mc:Choice Requires="p14">
      <p:transition spd="slow" p14:dur="125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fade">
                                      <p:cBhvr>
                                        <p:cTn id="7" dur="1000"/>
                                        <p:tgtEl>
                                          <p:spTgt spid="54"/>
                                        </p:tgtEl>
                                      </p:cBhvr>
                                    </p:animEffect>
                                    <p:anim calcmode="lin" valueType="num">
                                      <p:cBhvr>
                                        <p:cTn id="8" dur="1000" fill="hold"/>
                                        <p:tgtEl>
                                          <p:spTgt spid="54"/>
                                        </p:tgtEl>
                                        <p:attrNameLst>
                                          <p:attrName>ppt_x</p:attrName>
                                        </p:attrNameLst>
                                      </p:cBhvr>
                                      <p:tavLst>
                                        <p:tav tm="0">
                                          <p:val>
                                            <p:strVal val="#ppt_x"/>
                                          </p:val>
                                        </p:tav>
                                        <p:tav tm="100000">
                                          <p:val>
                                            <p:strVal val="#ppt_x"/>
                                          </p:val>
                                        </p:tav>
                                      </p:tavLst>
                                    </p:anim>
                                    <p:anim calcmode="lin" valueType="num">
                                      <p:cBhvr>
                                        <p:cTn id="9" dur="1000" fill="hold"/>
                                        <p:tgtEl>
                                          <p:spTgt spid="5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5"/>
                                        </p:tgtEl>
                                        <p:attrNameLst>
                                          <p:attrName>style.visibility</p:attrName>
                                        </p:attrNameLst>
                                      </p:cBhvr>
                                      <p:to>
                                        <p:strVal val="visible"/>
                                      </p:to>
                                    </p:set>
                                    <p:animEffect transition="in" filter="fade">
                                      <p:cBhvr>
                                        <p:cTn id="14" dur="1000"/>
                                        <p:tgtEl>
                                          <p:spTgt spid="55"/>
                                        </p:tgtEl>
                                      </p:cBhvr>
                                    </p:animEffect>
                                    <p:anim calcmode="lin" valueType="num">
                                      <p:cBhvr>
                                        <p:cTn id="15" dur="1000" fill="hold"/>
                                        <p:tgtEl>
                                          <p:spTgt spid="55"/>
                                        </p:tgtEl>
                                        <p:attrNameLst>
                                          <p:attrName>ppt_x</p:attrName>
                                        </p:attrNameLst>
                                      </p:cBhvr>
                                      <p:tavLst>
                                        <p:tav tm="0">
                                          <p:val>
                                            <p:strVal val="#ppt_x"/>
                                          </p:val>
                                        </p:tav>
                                        <p:tav tm="100000">
                                          <p:val>
                                            <p:strVal val="#ppt_x"/>
                                          </p:val>
                                        </p:tav>
                                      </p:tavLst>
                                    </p:anim>
                                    <p:anim calcmode="lin" valueType="num">
                                      <p:cBhvr>
                                        <p:cTn id="16" dur="1000" fill="hold"/>
                                        <p:tgtEl>
                                          <p:spTgt spid="5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6"/>
                                        </p:tgtEl>
                                        <p:attrNameLst>
                                          <p:attrName>style.visibility</p:attrName>
                                        </p:attrNameLst>
                                      </p:cBhvr>
                                      <p:to>
                                        <p:strVal val="visible"/>
                                      </p:to>
                                    </p:set>
                                    <p:animEffect transition="in" filter="fade">
                                      <p:cBhvr>
                                        <p:cTn id="21" dur="1000"/>
                                        <p:tgtEl>
                                          <p:spTgt spid="56"/>
                                        </p:tgtEl>
                                      </p:cBhvr>
                                    </p:animEffect>
                                    <p:anim calcmode="lin" valueType="num">
                                      <p:cBhvr>
                                        <p:cTn id="22" dur="1000" fill="hold"/>
                                        <p:tgtEl>
                                          <p:spTgt spid="56"/>
                                        </p:tgtEl>
                                        <p:attrNameLst>
                                          <p:attrName>ppt_x</p:attrName>
                                        </p:attrNameLst>
                                      </p:cBhvr>
                                      <p:tavLst>
                                        <p:tav tm="0">
                                          <p:val>
                                            <p:strVal val="#ppt_x"/>
                                          </p:val>
                                        </p:tav>
                                        <p:tav tm="100000">
                                          <p:val>
                                            <p:strVal val="#ppt_x"/>
                                          </p:val>
                                        </p:tav>
                                      </p:tavLst>
                                    </p:anim>
                                    <p:anim calcmode="lin" valueType="num">
                                      <p:cBhvr>
                                        <p:cTn id="23" dur="1000" fill="hold"/>
                                        <p:tgtEl>
                                          <p:spTgt spid="5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28D7A5-7008-485C-8FA7-B2CE679880CA}"/>
              </a:ext>
            </a:extLst>
          </p:cNvPr>
          <p:cNvSpPr>
            <a:spLocks noGrp="1"/>
          </p:cNvSpPr>
          <p:nvPr>
            <p:ph type="title"/>
          </p:nvPr>
        </p:nvSpPr>
        <p:spPr>
          <a:xfrm>
            <a:off x="2904565" y="655182"/>
            <a:ext cx="7171764" cy="771144"/>
          </a:xfrm>
        </p:spPr>
        <p:txBody>
          <a:bodyPr>
            <a:normAutofit/>
          </a:bodyPr>
          <a:lstStyle/>
          <a:p>
            <a:r>
              <a:rPr lang="en-US" dirty="0"/>
              <a:t>More 2022 EPR Statistics Thru Q2</a:t>
            </a:r>
          </a:p>
        </p:txBody>
      </p:sp>
      <p:grpSp>
        <p:nvGrpSpPr>
          <p:cNvPr id="17" name="Group 16">
            <a:extLst>
              <a:ext uri="{FF2B5EF4-FFF2-40B4-BE49-F238E27FC236}">
                <a16:creationId xmlns:a16="http://schemas.microsoft.com/office/drawing/2014/main" id="{2E6FCC71-B9EC-4DA3-9FFE-FA3BB5CB13A6}"/>
              </a:ext>
              <a:ext uri="{C183D7F6-B498-43B3-948B-1728B52AA6E4}">
                <adec:decorative xmlns:adec="http://schemas.microsoft.com/office/drawing/2017/decorative" val="1"/>
              </a:ext>
            </a:extLst>
          </p:cNvPr>
          <p:cNvGrpSpPr/>
          <p:nvPr/>
        </p:nvGrpSpPr>
        <p:grpSpPr>
          <a:xfrm>
            <a:off x="292608" y="222011"/>
            <a:ext cx="2115261" cy="6481458"/>
            <a:chOff x="292608" y="222011"/>
            <a:chExt cx="2115261" cy="6481458"/>
          </a:xfrm>
        </p:grpSpPr>
        <p:sp>
          <p:nvSpPr>
            <p:cNvPr id="3" name="Freeform: Shape 2">
              <a:extLst>
                <a:ext uri="{FF2B5EF4-FFF2-40B4-BE49-F238E27FC236}">
                  <a16:creationId xmlns:a16="http://schemas.microsoft.com/office/drawing/2014/main" id="{CF2B9105-4181-4363-9F1A-9142C0B3AD84}"/>
                </a:ext>
              </a:extLst>
            </p:cNvPr>
            <p:cNvSpPr/>
            <p:nvPr/>
          </p:nvSpPr>
          <p:spPr>
            <a:xfrm>
              <a:off x="292608" y="5655705"/>
              <a:ext cx="2112264" cy="1047764"/>
            </a:xfrm>
            <a:custGeom>
              <a:avLst/>
              <a:gdLst>
                <a:gd name="connsiteX0" fmla="*/ 0 w 1746274"/>
                <a:gd name="connsiteY0" fmla="*/ 0 h 1047764"/>
                <a:gd name="connsiteX1" fmla="*/ 1746274 w 1746274"/>
                <a:gd name="connsiteY1" fmla="*/ 0 h 1047764"/>
                <a:gd name="connsiteX2" fmla="*/ 1746274 w 1746274"/>
                <a:gd name="connsiteY2" fmla="*/ 1047764 h 1047764"/>
                <a:gd name="connsiteX3" fmla="*/ 0 w 1746274"/>
                <a:gd name="connsiteY3" fmla="*/ 1047764 h 1047764"/>
                <a:gd name="connsiteX4" fmla="*/ 0 w 1746274"/>
                <a:gd name="connsiteY4" fmla="*/ 0 h 10477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6274" h="1047764">
                  <a:moveTo>
                    <a:pt x="0" y="0"/>
                  </a:moveTo>
                  <a:lnTo>
                    <a:pt x="1746274" y="0"/>
                  </a:lnTo>
                  <a:lnTo>
                    <a:pt x="1746274" y="1047764"/>
                  </a:lnTo>
                  <a:lnTo>
                    <a:pt x="0" y="1047764"/>
                  </a:lnTo>
                  <a:lnTo>
                    <a:pt x="0" y="0"/>
                  </a:lnTo>
                  <a:close/>
                </a:path>
              </a:pathLst>
            </a:custGeom>
            <a:solidFill>
              <a:schemeClr val="accent2"/>
            </a:solidFill>
          </p:spPr>
          <p:style>
            <a:lnRef idx="3">
              <a:schemeClr val="lt1">
                <a:hueOff val="0"/>
                <a:satOff val="0"/>
                <a:lumOff val="0"/>
                <a:alphaOff val="0"/>
              </a:schemeClr>
            </a:lnRef>
            <a:fillRef idx="1">
              <a:schemeClr val="accent5">
                <a:hueOff val="-260008"/>
                <a:satOff val="-12455"/>
                <a:lumOff val="-10196"/>
                <a:alphaOff val="0"/>
              </a:schemeClr>
            </a:fillRef>
            <a:effectRef idx="1">
              <a:schemeClr val="accent5">
                <a:hueOff val="-260008"/>
                <a:satOff val="-12455"/>
                <a:lumOff val="-10196"/>
                <a:alphaOff val="0"/>
              </a:schemeClr>
            </a:effectRef>
            <a:fontRef idx="minor">
              <a:schemeClr val="lt1"/>
            </a:fontRef>
          </p:style>
          <p:txBody>
            <a:bodyPr spcFirstLastPara="0" vert="horz" wrap="square" lIns="85569" tIns="89820" rIns="85569" bIns="89820" numCol="1" spcCol="1270" anchor="ctr" anchorCtr="0">
              <a:noAutofit/>
            </a:bodyPr>
            <a:lstStyle/>
            <a:p>
              <a:pPr marL="0" lvl="0" indent="0" algn="ctr" defTabSz="533400">
                <a:lnSpc>
                  <a:spcPct val="90000"/>
                </a:lnSpc>
                <a:spcBef>
                  <a:spcPct val="0"/>
                </a:spcBef>
                <a:spcAft>
                  <a:spcPct val="35000"/>
                </a:spcAft>
                <a:buNone/>
              </a:pPr>
              <a:r>
                <a:rPr lang="en-US" sz="1600" kern="1200" dirty="0"/>
                <a:t>Traffic Control Required to Mark Lines: </a:t>
              </a:r>
            </a:p>
            <a:p>
              <a:pPr marL="0" lvl="0" indent="0" algn="ctr" defTabSz="533400">
                <a:lnSpc>
                  <a:spcPct val="90000"/>
                </a:lnSpc>
                <a:spcBef>
                  <a:spcPct val="0"/>
                </a:spcBef>
                <a:spcAft>
                  <a:spcPct val="35000"/>
                </a:spcAft>
                <a:buNone/>
              </a:pPr>
              <a:r>
                <a:rPr lang="en-US" sz="1600" kern="1200" dirty="0"/>
                <a:t>279</a:t>
              </a:r>
            </a:p>
          </p:txBody>
        </p:sp>
        <p:sp>
          <p:nvSpPr>
            <p:cNvPr id="4" name="Freeform: Shape 3">
              <a:extLst>
                <a:ext uri="{FF2B5EF4-FFF2-40B4-BE49-F238E27FC236}">
                  <a16:creationId xmlns:a16="http://schemas.microsoft.com/office/drawing/2014/main" id="{6BE78337-2805-42A2-BBF8-344D8E6EBDB2}"/>
                </a:ext>
              </a:extLst>
            </p:cNvPr>
            <p:cNvSpPr/>
            <p:nvPr/>
          </p:nvSpPr>
          <p:spPr>
            <a:xfrm>
              <a:off x="295605" y="222011"/>
              <a:ext cx="2112264" cy="1051560"/>
            </a:xfrm>
            <a:custGeom>
              <a:avLst/>
              <a:gdLst>
                <a:gd name="connsiteX0" fmla="*/ 0 w 1746274"/>
                <a:gd name="connsiteY0" fmla="*/ 0 h 1047764"/>
                <a:gd name="connsiteX1" fmla="*/ 1746274 w 1746274"/>
                <a:gd name="connsiteY1" fmla="*/ 0 h 1047764"/>
                <a:gd name="connsiteX2" fmla="*/ 1746274 w 1746274"/>
                <a:gd name="connsiteY2" fmla="*/ 1047764 h 1047764"/>
                <a:gd name="connsiteX3" fmla="*/ 0 w 1746274"/>
                <a:gd name="connsiteY3" fmla="*/ 1047764 h 1047764"/>
                <a:gd name="connsiteX4" fmla="*/ 0 w 1746274"/>
                <a:gd name="connsiteY4" fmla="*/ 0 h 10477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6274" h="1047764">
                  <a:moveTo>
                    <a:pt x="0" y="0"/>
                  </a:moveTo>
                  <a:lnTo>
                    <a:pt x="1746274" y="0"/>
                  </a:lnTo>
                  <a:lnTo>
                    <a:pt x="1746274" y="1047764"/>
                  </a:lnTo>
                  <a:lnTo>
                    <a:pt x="0" y="1047764"/>
                  </a:lnTo>
                  <a:lnTo>
                    <a:pt x="0" y="0"/>
                  </a:lnTo>
                  <a:close/>
                </a:path>
              </a:pathLst>
            </a:custGeom>
            <a:solidFill>
              <a:schemeClr val="accent2"/>
            </a:solidFill>
          </p:spPr>
          <p:style>
            <a:lnRef idx="3">
              <a:schemeClr val="lt1">
                <a:hueOff val="0"/>
                <a:satOff val="0"/>
                <a:lumOff val="0"/>
                <a:alphaOff val="0"/>
              </a:schemeClr>
            </a:lnRef>
            <a:fillRef idx="1">
              <a:schemeClr val="accent5">
                <a:hueOff val="-80002"/>
                <a:satOff val="-3832"/>
                <a:lumOff val="-3137"/>
                <a:alphaOff val="0"/>
              </a:schemeClr>
            </a:fillRef>
            <a:effectRef idx="1">
              <a:schemeClr val="accent5">
                <a:hueOff val="-80002"/>
                <a:satOff val="-3832"/>
                <a:lumOff val="-3137"/>
                <a:alphaOff val="0"/>
              </a:schemeClr>
            </a:effectRef>
            <a:fontRef idx="minor">
              <a:schemeClr val="lt1"/>
            </a:fontRef>
          </p:style>
          <p:txBody>
            <a:bodyPr spcFirstLastPara="0" vert="horz" wrap="square" lIns="85569" tIns="89820" rIns="85569" bIns="89820" numCol="1" spcCol="1270" anchor="ctr" anchorCtr="0">
              <a:noAutofit/>
            </a:bodyPr>
            <a:lstStyle/>
            <a:p>
              <a:pPr marL="0" lvl="0" indent="0" algn="ctr" defTabSz="533400">
                <a:lnSpc>
                  <a:spcPct val="90000"/>
                </a:lnSpc>
                <a:spcBef>
                  <a:spcPct val="0"/>
                </a:spcBef>
                <a:spcAft>
                  <a:spcPct val="35000"/>
                </a:spcAft>
                <a:buNone/>
              </a:pPr>
              <a:endParaRPr lang="en-US" sz="1600" kern="1200" dirty="0"/>
            </a:p>
            <a:p>
              <a:pPr marL="0" lvl="0" indent="0" algn="ctr" defTabSz="533400">
                <a:lnSpc>
                  <a:spcPct val="90000"/>
                </a:lnSpc>
                <a:spcBef>
                  <a:spcPct val="0"/>
                </a:spcBef>
                <a:spcAft>
                  <a:spcPct val="35000"/>
                </a:spcAft>
                <a:buNone/>
              </a:pPr>
              <a:r>
                <a:rPr lang="en-US" sz="1600" kern="1200" dirty="0"/>
                <a:t>Contact Facility Owner for Further Info:</a:t>
              </a:r>
            </a:p>
            <a:p>
              <a:pPr marL="0" lvl="0" indent="0" algn="ctr" defTabSz="533400">
                <a:lnSpc>
                  <a:spcPct val="90000"/>
                </a:lnSpc>
                <a:spcBef>
                  <a:spcPct val="0"/>
                </a:spcBef>
                <a:spcAft>
                  <a:spcPct val="35000"/>
                </a:spcAft>
                <a:buNone/>
              </a:pPr>
              <a:r>
                <a:rPr lang="en-US" sz="1600" kern="1200" dirty="0"/>
                <a:t>7,284</a:t>
              </a:r>
            </a:p>
            <a:p>
              <a:pPr marL="0" lvl="0" indent="0" algn="ctr" defTabSz="533400">
                <a:lnSpc>
                  <a:spcPct val="90000"/>
                </a:lnSpc>
                <a:spcBef>
                  <a:spcPct val="0"/>
                </a:spcBef>
                <a:spcAft>
                  <a:spcPct val="35000"/>
                </a:spcAft>
                <a:buNone/>
              </a:pPr>
              <a:endParaRPr lang="en-US" sz="1600" kern="1200" dirty="0"/>
            </a:p>
          </p:txBody>
        </p:sp>
        <p:sp>
          <p:nvSpPr>
            <p:cNvPr id="5" name="Freeform: Shape 4">
              <a:extLst>
                <a:ext uri="{FF2B5EF4-FFF2-40B4-BE49-F238E27FC236}">
                  <a16:creationId xmlns:a16="http://schemas.microsoft.com/office/drawing/2014/main" id="{786F19B7-9B0B-4265-8CA5-AB97E6D2AB64}"/>
                </a:ext>
              </a:extLst>
            </p:cNvPr>
            <p:cNvSpPr/>
            <p:nvPr/>
          </p:nvSpPr>
          <p:spPr>
            <a:xfrm>
              <a:off x="295605" y="1307358"/>
              <a:ext cx="2112264" cy="1047764"/>
            </a:xfrm>
            <a:custGeom>
              <a:avLst/>
              <a:gdLst>
                <a:gd name="connsiteX0" fmla="*/ 0 w 1746274"/>
                <a:gd name="connsiteY0" fmla="*/ 0 h 1047764"/>
                <a:gd name="connsiteX1" fmla="*/ 1746274 w 1746274"/>
                <a:gd name="connsiteY1" fmla="*/ 0 h 1047764"/>
                <a:gd name="connsiteX2" fmla="*/ 1746274 w 1746274"/>
                <a:gd name="connsiteY2" fmla="*/ 1047764 h 1047764"/>
                <a:gd name="connsiteX3" fmla="*/ 0 w 1746274"/>
                <a:gd name="connsiteY3" fmla="*/ 1047764 h 1047764"/>
                <a:gd name="connsiteX4" fmla="*/ 0 w 1746274"/>
                <a:gd name="connsiteY4" fmla="*/ 0 h 10477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6274" h="1047764">
                  <a:moveTo>
                    <a:pt x="0" y="0"/>
                  </a:moveTo>
                  <a:lnTo>
                    <a:pt x="1746274" y="0"/>
                  </a:lnTo>
                  <a:lnTo>
                    <a:pt x="1746274" y="1047764"/>
                  </a:lnTo>
                  <a:lnTo>
                    <a:pt x="0" y="1047764"/>
                  </a:lnTo>
                  <a:lnTo>
                    <a:pt x="0" y="0"/>
                  </a:lnTo>
                  <a:close/>
                </a:path>
              </a:pathLst>
            </a:custGeom>
            <a:solidFill>
              <a:schemeClr val="accent2"/>
            </a:solidFill>
          </p:spPr>
          <p:style>
            <a:lnRef idx="3">
              <a:schemeClr val="lt1">
                <a:hueOff val="0"/>
                <a:satOff val="0"/>
                <a:lumOff val="0"/>
                <a:alphaOff val="0"/>
              </a:schemeClr>
            </a:lnRef>
            <a:fillRef idx="1">
              <a:schemeClr val="accent5">
                <a:hueOff val="-100003"/>
                <a:satOff val="-4790"/>
                <a:lumOff val="-3921"/>
                <a:alphaOff val="0"/>
              </a:schemeClr>
            </a:fillRef>
            <a:effectRef idx="1">
              <a:schemeClr val="accent5">
                <a:hueOff val="-100003"/>
                <a:satOff val="-4790"/>
                <a:lumOff val="-3921"/>
                <a:alphaOff val="0"/>
              </a:schemeClr>
            </a:effectRef>
            <a:fontRef idx="minor">
              <a:schemeClr val="lt1"/>
            </a:fontRef>
          </p:style>
          <p:txBody>
            <a:bodyPr spcFirstLastPara="0" vert="horz" wrap="square" lIns="85569" tIns="89820" rIns="85569" bIns="89820" numCol="1" spcCol="1270" anchor="ctr" anchorCtr="0">
              <a:noAutofit/>
            </a:bodyPr>
            <a:lstStyle/>
            <a:p>
              <a:pPr marL="0" lvl="0" indent="0" algn="ctr" defTabSz="533400">
                <a:lnSpc>
                  <a:spcPct val="90000"/>
                </a:lnSpc>
                <a:spcBef>
                  <a:spcPct val="0"/>
                </a:spcBef>
                <a:spcAft>
                  <a:spcPct val="35000"/>
                </a:spcAft>
                <a:buNone/>
              </a:pPr>
              <a:r>
                <a:rPr lang="en-US" sz="1600" kern="1200" dirty="0"/>
                <a:t>Requires Stand By – Contact Facility Owner: </a:t>
              </a:r>
            </a:p>
            <a:p>
              <a:pPr marL="0" lvl="0" indent="0" algn="ctr" defTabSz="533400">
                <a:lnSpc>
                  <a:spcPct val="90000"/>
                </a:lnSpc>
                <a:spcBef>
                  <a:spcPct val="0"/>
                </a:spcBef>
                <a:spcAft>
                  <a:spcPct val="35000"/>
                </a:spcAft>
                <a:buNone/>
              </a:pPr>
              <a:r>
                <a:rPr lang="en-US" sz="1600" kern="1200" dirty="0"/>
                <a:t>6,586</a:t>
              </a:r>
            </a:p>
          </p:txBody>
        </p:sp>
        <p:sp>
          <p:nvSpPr>
            <p:cNvPr id="6" name="Freeform: Shape 5">
              <a:extLst>
                <a:ext uri="{FF2B5EF4-FFF2-40B4-BE49-F238E27FC236}">
                  <a16:creationId xmlns:a16="http://schemas.microsoft.com/office/drawing/2014/main" id="{C34D141F-E2DF-4F90-AEA9-CA8962F32255}"/>
                </a:ext>
              </a:extLst>
            </p:cNvPr>
            <p:cNvSpPr/>
            <p:nvPr/>
          </p:nvSpPr>
          <p:spPr>
            <a:xfrm>
              <a:off x="292608" y="2388909"/>
              <a:ext cx="2112264" cy="1047764"/>
            </a:xfrm>
            <a:custGeom>
              <a:avLst/>
              <a:gdLst>
                <a:gd name="connsiteX0" fmla="*/ 0 w 1746274"/>
                <a:gd name="connsiteY0" fmla="*/ 0 h 1047764"/>
                <a:gd name="connsiteX1" fmla="*/ 1746274 w 1746274"/>
                <a:gd name="connsiteY1" fmla="*/ 0 h 1047764"/>
                <a:gd name="connsiteX2" fmla="*/ 1746274 w 1746274"/>
                <a:gd name="connsiteY2" fmla="*/ 1047764 h 1047764"/>
                <a:gd name="connsiteX3" fmla="*/ 0 w 1746274"/>
                <a:gd name="connsiteY3" fmla="*/ 1047764 h 1047764"/>
                <a:gd name="connsiteX4" fmla="*/ 0 w 1746274"/>
                <a:gd name="connsiteY4" fmla="*/ 0 h 10477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6274" h="1047764">
                  <a:moveTo>
                    <a:pt x="0" y="0"/>
                  </a:moveTo>
                  <a:lnTo>
                    <a:pt x="1746274" y="0"/>
                  </a:lnTo>
                  <a:lnTo>
                    <a:pt x="1746274" y="1047764"/>
                  </a:lnTo>
                  <a:lnTo>
                    <a:pt x="0" y="1047764"/>
                  </a:lnTo>
                  <a:lnTo>
                    <a:pt x="0" y="0"/>
                  </a:lnTo>
                  <a:close/>
                </a:path>
              </a:pathLst>
            </a:custGeom>
            <a:solidFill>
              <a:schemeClr val="accent2"/>
            </a:solidFill>
          </p:spPr>
          <p:style>
            <a:lnRef idx="3">
              <a:schemeClr val="lt1">
                <a:hueOff val="0"/>
                <a:satOff val="0"/>
                <a:lumOff val="0"/>
                <a:alphaOff val="0"/>
              </a:schemeClr>
            </a:lnRef>
            <a:fillRef idx="1">
              <a:schemeClr val="accent5">
                <a:hueOff val="-120004"/>
                <a:satOff val="-5748"/>
                <a:lumOff val="-4706"/>
                <a:alphaOff val="0"/>
              </a:schemeClr>
            </a:fillRef>
            <a:effectRef idx="1">
              <a:schemeClr val="accent5">
                <a:hueOff val="-120004"/>
                <a:satOff val="-5748"/>
                <a:lumOff val="-4706"/>
                <a:alphaOff val="0"/>
              </a:schemeClr>
            </a:effectRef>
            <a:fontRef idx="minor">
              <a:schemeClr val="lt1"/>
            </a:fontRef>
          </p:style>
          <p:txBody>
            <a:bodyPr spcFirstLastPara="0" vert="horz" wrap="square" lIns="85569" tIns="89820" rIns="85569" bIns="89820" numCol="1" spcCol="1270" anchor="ctr" anchorCtr="0">
              <a:noAutofit/>
            </a:bodyPr>
            <a:lstStyle/>
            <a:p>
              <a:pPr marL="0" lvl="0" indent="0" algn="ctr" defTabSz="533400">
                <a:lnSpc>
                  <a:spcPct val="90000"/>
                </a:lnSpc>
                <a:spcBef>
                  <a:spcPct val="0"/>
                </a:spcBef>
                <a:spcAft>
                  <a:spcPct val="35000"/>
                </a:spcAft>
                <a:buNone/>
              </a:pPr>
              <a:r>
                <a:rPr lang="en-US" sz="1600" kern="1200" dirty="0"/>
                <a:t>Visible Facility – Contact Owner if crossing: </a:t>
              </a:r>
            </a:p>
            <a:p>
              <a:pPr marL="0" lvl="0" indent="0" algn="ctr" defTabSz="533400">
                <a:lnSpc>
                  <a:spcPct val="90000"/>
                </a:lnSpc>
                <a:spcBef>
                  <a:spcPct val="0"/>
                </a:spcBef>
                <a:spcAft>
                  <a:spcPct val="35000"/>
                </a:spcAft>
                <a:buNone/>
              </a:pPr>
              <a:r>
                <a:rPr lang="en-US" sz="1600" kern="1200" dirty="0"/>
                <a:t>188</a:t>
              </a:r>
            </a:p>
          </p:txBody>
        </p:sp>
        <p:sp>
          <p:nvSpPr>
            <p:cNvPr id="7" name="Freeform: Shape 6">
              <a:extLst>
                <a:ext uri="{FF2B5EF4-FFF2-40B4-BE49-F238E27FC236}">
                  <a16:creationId xmlns:a16="http://schemas.microsoft.com/office/drawing/2014/main" id="{13B74D94-9990-41C1-AFE7-8103370817BB}"/>
                </a:ext>
              </a:extLst>
            </p:cNvPr>
            <p:cNvSpPr/>
            <p:nvPr/>
          </p:nvSpPr>
          <p:spPr>
            <a:xfrm>
              <a:off x="292608" y="3476043"/>
              <a:ext cx="2109312" cy="1047764"/>
            </a:xfrm>
            <a:custGeom>
              <a:avLst/>
              <a:gdLst>
                <a:gd name="connsiteX0" fmla="*/ 0 w 1746274"/>
                <a:gd name="connsiteY0" fmla="*/ 0 h 1047764"/>
                <a:gd name="connsiteX1" fmla="*/ 1746274 w 1746274"/>
                <a:gd name="connsiteY1" fmla="*/ 0 h 1047764"/>
                <a:gd name="connsiteX2" fmla="*/ 1746274 w 1746274"/>
                <a:gd name="connsiteY2" fmla="*/ 1047764 h 1047764"/>
                <a:gd name="connsiteX3" fmla="*/ 0 w 1746274"/>
                <a:gd name="connsiteY3" fmla="*/ 1047764 h 1047764"/>
                <a:gd name="connsiteX4" fmla="*/ 0 w 1746274"/>
                <a:gd name="connsiteY4" fmla="*/ 0 h 10477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6274" h="1047764">
                  <a:moveTo>
                    <a:pt x="0" y="0"/>
                  </a:moveTo>
                  <a:lnTo>
                    <a:pt x="1746274" y="0"/>
                  </a:lnTo>
                  <a:lnTo>
                    <a:pt x="1746274" y="1047764"/>
                  </a:lnTo>
                  <a:lnTo>
                    <a:pt x="0" y="1047764"/>
                  </a:lnTo>
                  <a:lnTo>
                    <a:pt x="0" y="0"/>
                  </a:lnTo>
                  <a:close/>
                </a:path>
              </a:pathLst>
            </a:custGeom>
            <a:solidFill>
              <a:schemeClr val="accent2"/>
            </a:solidFill>
          </p:spPr>
          <p:style>
            <a:lnRef idx="3">
              <a:schemeClr val="lt1">
                <a:hueOff val="0"/>
                <a:satOff val="0"/>
                <a:lumOff val="0"/>
                <a:alphaOff val="0"/>
              </a:schemeClr>
            </a:lnRef>
            <a:fillRef idx="1">
              <a:schemeClr val="accent5">
                <a:hueOff val="-140004"/>
                <a:satOff val="-6706"/>
                <a:lumOff val="-5490"/>
                <a:alphaOff val="0"/>
              </a:schemeClr>
            </a:fillRef>
            <a:effectRef idx="1">
              <a:schemeClr val="accent5">
                <a:hueOff val="-140004"/>
                <a:satOff val="-6706"/>
                <a:lumOff val="-5490"/>
                <a:alphaOff val="0"/>
              </a:schemeClr>
            </a:effectRef>
            <a:fontRef idx="minor">
              <a:schemeClr val="lt1"/>
            </a:fontRef>
          </p:style>
          <p:txBody>
            <a:bodyPr spcFirstLastPara="0" vert="horz" wrap="square" lIns="85569" tIns="89820" rIns="85569" bIns="89820" numCol="1" spcCol="1270" anchor="ctr" anchorCtr="0">
              <a:noAutofit/>
            </a:bodyPr>
            <a:lstStyle/>
            <a:p>
              <a:pPr marL="0" lvl="0" indent="0" algn="ctr" defTabSz="533400">
                <a:lnSpc>
                  <a:spcPct val="90000"/>
                </a:lnSpc>
                <a:spcBef>
                  <a:spcPct val="0"/>
                </a:spcBef>
                <a:spcAft>
                  <a:spcPct val="35000"/>
                </a:spcAft>
                <a:buNone/>
              </a:pPr>
              <a:endParaRPr lang="en-US" sz="1600" kern="1200" dirty="0"/>
            </a:p>
            <a:p>
              <a:pPr marL="0" lvl="0" indent="0" algn="ctr" defTabSz="533400">
                <a:lnSpc>
                  <a:spcPct val="90000"/>
                </a:lnSpc>
                <a:spcBef>
                  <a:spcPct val="0"/>
                </a:spcBef>
                <a:spcAft>
                  <a:spcPct val="35000"/>
                </a:spcAft>
                <a:buNone/>
              </a:pPr>
              <a:r>
                <a:rPr lang="en-US" sz="1600" kern="1200" dirty="0"/>
                <a:t>High Priority Line – On Site Meeting Required: </a:t>
              </a:r>
              <a:br>
                <a:rPr lang="en-US" sz="1600" kern="1200" dirty="0"/>
              </a:br>
              <a:r>
                <a:rPr lang="en-US" sz="1600" kern="1200" dirty="0"/>
                <a:t>1,607</a:t>
              </a:r>
            </a:p>
            <a:p>
              <a:pPr marL="0" lvl="0" indent="0" algn="ctr" defTabSz="533400">
                <a:lnSpc>
                  <a:spcPct val="90000"/>
                </a:lnSpc>
                <a:spcBef>
                  <a:spcPct val="0"/>
                </a:spcBef>
                <a:spcAft>
                  <a:spcPct val="35000"/>
                </a:spcAft>
                <a:buNone/>
              </a:pPr>
              <a:endParaRPr lang="en-US" sz="1600" kern="1200" dirty="0"/>
            </a:p>
          </p:txBody>
        </p:sp>
        <p:sp>
          <p:nvSpPr>
            <p:cNvPr id="8" name="Freeform: Shape 7">
              <a:extLst>
                <a:ext uri="{FF2B5EF4-FFF2-40B4-BE49-F238E27FC236}">
                  <a16:creationId xmlns:a16="http://schemas.microsoft.com/office/drawing/2014/main" id="{461DBFB5-33A0-4DC7-88F9-47E683902089}"/>
                </a:ext>
              </a:extLst>
            </p:cNvPr>
            <p:cNvSpPr/>
            <p:nvPr/>
          </p:nvSpPr>
          <p:spPr>
            <a:xfrm>
              <a:off x="292851" y="4564661"/>
              <a:ext cx="2112264" cy="1047764"/>
            </a:xfrm>
            <a:custGeom>
              <a:avLst/>
              <a:gdLst>
                <a:gd name="connsiteX0" fmla="*/ 0 w 1746274"/>
                <a:gd name="connsiteY0" fmla="*/ 0 h 1047764"/>
                <a:gd name="connsiteX1" fmla="*/ 1746274 w 1746274"/>
                <a:gd name="connsiteY1" fmla="*/ 0 h 1047764"/>
                <a:gd name="connsiteX2" fmla="*/ 1746274 w 1746274"/>
                <a:gd name="connsiteY2" fmla="*/ 1047764 h 1047764"/>
                <a:gd name="connsiteX3" fmla="*/ 0 w 1746274"/>
                <a:gd name="connsiteY3" fmla="*/ 1047764 h 1047764"/>
                <a:gd name="connsiteX4" fmla="*/ 0 w 1746274"/>
                <a:gd name="connsiteY4" fmla="*/ 0 h 10477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6274" h="1047764">
                  <a:moveTo>
                    <a:pt x="0" y="0"/>
                  </a:moveTo>
                  <a:lnTo>
                    <a:pt x="1746274" y="0"/>
                  </a:lnTo>
                  <a:lnTo>
                    <a:pt x="1746274" y="1047764"/>
                  </a:lnTo>
                  <a:lnTo>
                    <a:pt x="0" y="1047764"/>
                  </a:lnTo>
                  <a:lnTo>
                    <a:pt x="0" y="0"/>
                  </a:lnTo>
                  <a:close/>
                </a:path>
              </a:pathLst>
            </a:custGeom>
            <a:solidFill>
              <a:schemeClr val="accent2"/>
            </a:solidFill>
          </p:spPr>
          <p:style>
            <a:lnRef idx="3">
              <a:schemeClr val="lt1">
                <a:hueOff val="0"/>
                <a:satOff val="0"/>
                <a:lumOff val="0"/>
                <a:alphaOff val="0"/>
              </a:schemeClr>
            </a:lnRef>
            <a:fillRef idx="1">
              <a:schemeClr val="accent5">
                <a:hueOff val="-160005"/>
                <a:satOff val="-7664"/>
                <a:lumOff val="-6274"/>
                <a:alphaOff val="0"/>
              </a:schemeClr>
            </a:fillRef>
            <a:effectRef idx="1">
              <a:schemeClr val="accent5">
                <a:hueOff val="-160005"/>
                <a:satOff val="-7664"/>
                <a:lumOff val="-6274"/>
                <a:alphaOff val="0"/>
              </a:schemeClr>
            </a:effectRef>
            <a:fontRef idx="minor">
              <a:schemeClr val="lt1"/>
            </a:fontRef>
          </p:style>
          <p:txBody>
            <a:bodyPr spcFirstLastPara="0" vert="horz" wrap="square" lIns="85569" tIns="89820" rIns="85569" bIns="89820" numCol="1" spcCol="1270" anchor="ctr" anchorCtr="0">
              <a:noAutofit/>
            </a:bodyPr>
            <a:lstStyle/>
            <a:p>
              <a:pPr marL="0" lvl="0" indent="0" algn="ctr" defTabSz="533400">
                <a:lnSpc>
                  <a:spcPct val="90000"/>
                </a:lnSpc>
                <a:spcBef>
                  <a:spcPct val="0"/>
                </a:spcBef>
                <a:spcAft>
                  <a:spcPct val="35000"/>
                </a:spcAft>
                <a:buNone/>
              </a:pPr>
              <a:r>
                <a:rPr lang="en-US" sz="1600" kern="1200" dirty="0"/>
                <a:t>Field Meet Required – Contact Owner to Schedule: </a:t>
              </a:r>
            </a:p>
            <a:p>
              <a:pPr marL="0" lvl="0" indent="0" algn="ctr" defTabSz="533400">
                <a:lnSpc>
                  <a:spcPct val="90000"/>
                </a:lnSpc>
                <a:spcBef>
                  <a:spcPct val="0"/>
                </a:spcBef>
                <a:spcAft>
                  <a:spcPct val="35000"/>
                </a:spcAft>
                <a:buNone/>
              </a:pPr>
              <a:r>
                <a:rPr lang="en-US" sz="1600" kern="1200" dirty="0"/>
                <a:t>1,601</a:t>
              </a:r>
            </a:p>
          </p:txBody>
        </p:sp>
      </p:grpSp>
      <p:grpSp>
        <p:nvGrpSpPr>
          <p:cNvPr id="20" name="Group 19">
            <a:extLst>
              <a:ext uri="{FF2B5EF4-FFF2-40B4-BE49-F238E27FC236}">
                <a16:creationId xmlns:a16="http://schemas.microsoft.com/office/drawing/2014/main" id="{7A703614-8969-41C0-88F3-3F0075C518FC}"/>
              </a:ext>
              <a:ext uri="{C183D7F6-B498-43B3-948B-1728B52AA6E4}">
                <adec:decorative xmlns:adec="http://schemas.microsoft.com/office/drawing/2017/decorative" val="1"/>
              </a:ext>
            </a:extLst>
          </p:cNvPr>
          <p:cNvGrpSpPr/>
          <p:nvPr/>
        </p:nvGrpSpPr>
        <p:grpSpPr>
          <a:xfrm>
            <a:off x="3157182" y="2024296"/>
            <a:ext cx="2112264" cy="4612327"/>
            <a:chOff x="2843417" y="2091142"/>
            <a:chExt cx="2112264" cy="4612327"/>
          </a:xfrm>
        </p:grpSpPr>
        <p:sp>
          <p:nvSpPr>
            <p:cNvPr id="9" name="Freeform: Shape 8">
              <a:extLst>
                <a:ext uri="{FF2B5EF4-FFF2-40B4-BE49-F238E27FC236}">
                  <a16:creationId xmlns:a16="http://schemas.microsoft.com/office/drawing/2014/main" id="{4D4ADEDC-DD34-4A2C-A7C0-D02070C9ED8E}"/>
                </a:ext>
              </a:extLst>
            </p:cNvPr>
            <p:cNvSpPr/>
            <p:nvPr/>
          </p:nvSpPr>
          <p:spPr>
            <a:xfrm>
              <a:off x="2843417" y="5655705"/>
              <a:ext cx="2112264" cy="1047764"/>
            </a:xfrm>
            <a:custGeom>
              <a:avLst/>
              <a:gdLst>
                <a:gd name="connsiteX0" fmla="*/ 0 w 1746274"/>
                <a:gd name="connsiteY0" fmla="*/ 0 h 1047764"/>
                <a:gd name="connsiteX1" fmla="*/ 1746274 w 1746274"/>
                <a:gd name="connsiteY1" fmla="*/ 0 h 1047764"/>
                <a:gd name="connsiteX2" fmla="*/ 1746274 w 1746274"/>
                <a:gd name="connsiteY2" fmla="*/ 1047764 h 1047764"/>
                <a:gd name="connsiteX3" fmla="*/ 0 w 1746274"/>
                <a:gd name="connsiteY3" fmla="*/ 1047764 h 1047764"/>
                <a:gd name="connsiteX4" fmla="*/ 0 w 1746274"/>
                <a:gd name="connsiteY4" fmla="*/ 0 h 10477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6274" h="1047764">
                  <a:moveTo>
                    <a:pt x="0" y="0"/>
                  </a:moveTo>
                  <a:lnTo>
                    <a:pt x="1746274" y="0"/>
                  </a:lnTo>
                  <a:lnTo>
                    <a:pt x="1746274" y="1047764"/>
                  </a:lnTo>
                  <a:lnTo>
                    <a:pt x="0" y="1047764"/>
                  </a:lnTo>
                  <a:lnTo>
                    <a:pt x="0" y="0"/>
                  </a:lnTo>
                  <a:close/>
                </a:path>
              </a:pathLst>
            </a:custGeom>
            <a:solidFill>
              <a:schemeClr val="accent2"/>
            </a:solidFill>
          </p:spPr>
          <p:style>
            <a:lnRef idx="3">
              <a:schemeClr val="lt1">
                <a:hueOff val="0"/>
                <a:satOff val="0"/>
                <a:lumOff val="0"/>
                <a:alphaOff val="0"/>
              </a:schemeClr>
            </a:lnRef>
            <a:fillRef idx="1">
              <a:schemeClr val="accent5">
                <a:hueOff val="-260008"/>
                <a:satOff val="-12455"/>
                <a:lumOff val="-10196"/>
                <a:alphaOff val="0"/>
              </a:schemeClr>
            </a:fillRef>
            <a:effectRef idx="1">
              <a:schemeClr val="accent5">
                <a:hueOff val="-260008"/>
                <a:satOff val="-12455"/>
                <a:lumOff val="-10196"/>
                <a:alphaOff val="0"/>
              </a:schemeClr>
            </a:effectRef>
            <a:fontRef idx="minor">
              <a:schemeClr val="lt1"/>
            </a:fontRef>
          </p:style>
          <p:txBody>
            <a:bodyPr spcFirstLastPara="0" vert="horz" wrap="square" lIns="85569" tIns="89820" rIns="85569" bIns="89820" numCol="1" spcCol="1270" anchor="ctr" anchorCtr="0">
              <a:noAutofit/>
            </a:bodyPr>
            <a:lstStyle/>
            <a:p>
              <a:pPr marL="0" lvl="0" indent="0" algn="ctr" defTabSz="533400">
                <a:lnSpc>
                  <a:spcPct val="90000"/>
                </a:lnSpc>
                <a:spcBef>
                  <a:spcPct val="0"/>
                </a:spcBef>
                <a:spcAft>
                  <a:spcPct val="35000"/>
                </a:spcAft>
                <a:buNone/>
              </a:pPr>
              <a:endParaRPr lang="en-US" sz="1600" kern="1200" dirty="0"/>
            </a:p>
            <a:p>
              <a:pPr marL="0" lvl="0" indent="0" algn="ctr" defTabSz="533400">
                <a:lnSpc>
                  <a:spcPct val="90000"/>
                </a:lnSpc>
                <a:spcBef>
                  <a:spcPct val="0"/>
                </a:spcBef>
                <a:spcAft>
                  <a:spcPct val="35000"/>
                </a:spcAft>
                <a:buNone/>
              </a:pPr>
              <a:r>
                <a:rPr lang="en-US" sz="1600" kern="1200" dirty="0"/>
                <a:t>Excavator not Digging within 14 days (Pre-Planning): </a:t>
              </a:r>
            </a:p>
            <a:p>
              <a:pPr marL="0" lvl="0" indent="0" algn="ctr" defTabSz="533400">
                <a:lnSpc>
                  <a:spcPct val="90000"/>
                </a:lnSpc>
                <a:spcBef>
                  <a:spcPct val="0"/>
                </a:spcBef>
                <a:spcAft>
                  <a:spcPct val="35000"/>
                </a:spcAft>
                <a:buNone/>
              </a:pPr>
              <a:r>
                <a:rPr lang="en-US" sz="1600" kern="1200" dirty="0"/>
                <a:t>32</a:t>
              </a:r>
            </a:p>
            <a:p>
              <a:pPr marL="0" lvl="0" indent="0" algn="ctr" defTabSz="533400">
                <a:lnSpc>
                  <a:spcPct val="90000"/>
                </a:lnSpc>
                <a:spcBef>
                  <a:spcPct val="0"/>
                </a:spcBef>
                <a:spcAft>
                  <a:spcPct val="35000"/>
                </a:spcAft>
                <a:buNone/>
              </a:pPr>
              <a:endParaRPr lang="en-US" sz="1600" kern="1200" dirty="0"/>
            </a:p>
          </p:txBody>
        </p:sp>
        <p:sp>
          <p:nvSpPr>
            <p:cNvPr id="10" name="Freeform: Shape 9">
              <a:extLst>
                <a:ext uri="{FF2B5EF4-FFF2-40B4-BE49-F238E27FC236}">
                  <a16:creationId xmlns:a16="http://schemas.microsoft.com/office/drawing/2014/main" id="{74F567BA-6C2E-417E-A1DD-3B2C39A15EE8}"/>
                </a:ext>
              </a:extLst>
            </p:cNvPr>
            <p:cNvSpPr/>
            <p:nvPr/>
          </p:nvSpPr>
          <p:spPr>
            <a:xfrm>
              <a:off x="2843417" y="2091142"/>
              <a:ext cx="2112264" cy="1047764"/>
            </a:xfrm>
            <a:custGeom>
              <a:avLst/>
              <a:gdLst>
                <a:gd name="connsiteX0" fmla="*/ 0 w 1746274"/>
                <a:gd name="connsiteY0" fmla="*/ 0 h 1047764"/>
                <a:gd name="connsiteX1" fmla="*/ 1746274 w 1746274"/>
                <a:gd name="connsiteY1" fmla="*/ 0 h 1047764"/>
                <a:gd name="connsiteX2" fmla="*/ 1746274 w 1746274"/>
                <a:gd name="connsiteY2" fmla="*/ 1047764 h 1047764"/>
                <a:gd name="connsiteX3" fmla="*/ 0 w 1746274"/>
                <a:gd name="connsiteY3" fmla="*/ 1047764 h 1047764"/>
                <a:gd name="connsiteX4" fmla="*/ 0 w 1746274"/>
                <a:gd name="connsiteY4" fmla="*/ 0 h 10477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6274" h="1047764">
                  <a:moveTo>
                    <a:pt x="0" y="0"/>
                  </a:moveTo>
                  <a:lnTo>
                    <a:pt x="1746274" y="0"/>
                  </a:lnTo>
                  <a:lnTo>
                    <a:pt x="1746274" y="1047764"/>
                  </a:lnTo>
                  <a:lnTo>
                    <a:pt x="0" y="1047764"/>
                  </a:lnTo>
                  <a:lnTo>
                    <a:pt x="0" y="0"/>
                  </a:lnTo>
                  <a:close/>
                </a:path>
              </a:pathLst>
            </a:custGeom>
            <a:solidFill>
              <a:schemeClr val="accent2"/>
            </a:solidFill>
          </p:spPr>
          <p:style>
            <a:lnRef idx="3">
              <a:schemeClr val="lt1">
                <a:hueOff val="0"/>
                <a:satOff val="0"/>
                <a:lumOff val="0"/>
                <a:alphaOff val="0"/>
              </a:schemeClr>
            </a:lnRef>
            <a:fillRef idx="1">
              <a:schemeClr val="accent5">
                <a:hueOff val="-260008"/>
                <a:satOff val="-12455"/>
                <a:lumOff val="-10196"/>
                <a:alphaOff val="0"/>
              </a:schemeClr>
            </a:fillRef>
            <a:effectRef idx="1">
              <a:schemeClr val="accent5">
                <a:hueOff val="-260008"/>
                <a:satOff val="-12455"/>
                <a:lumOff val="-10196"/>
                <a:alphaOff val="0"/>
              </a:schemeClr>
            </a:effectRef>
            <a:fontRef idx="minor">
              <a:schemeClr val="lt1"/>
            </a:fontRef>
          </p:style>
          <p:txBody>
            <a:bodyPr spcFirstLastPara="0" vert="horz" wrap="square" lIns="85569" tIns="89820" rIns="85569" bIns="89820" numCol="1" spcCol="1270" anchor="ctr" anchorCtr="0">
              <a:noAutofit/>
            </a:bodyPr>
            <a:lstStyle/>
            <a:p>
              <a:pPr marL="0" lvl="0" indent="0" algn="ctr" defTabSz="533400">
                <a:lnSpc>
                  <a:spcPct val="90000"/>
                </a:lnSpc>
                <a:spcBef>
                  <a:spcPct val="0"/>
                </a:spcBef>
                <a:spcAft>
                  <a:spcPct val="35000"/>
                </a:spcAft>
                <a:buNone/>
              </a:pPr>
              <a:endParaRPr lang="en-US" sz="1600" kern="1200" dirty="0"/>
            </a:p>
            <a:p>
              <a:pPr marL="0" lvl="0" indent="0" algn="ctr" defTabSz="533400">
                <a:lnSpc>
                  <a:spcPct val="90000"/>
                </a:lnSpc>
                <a:spcBef>
                  <a:spcPct val="0"/>
                </a:spcBef>
                <a:spcAft>
                  <a:spcPct val="35000"/>
                </a:spcAft>
                <a:buNone/>
              </a:pPr>
              <a:r>
                <a:rPr lang="en-US" sz="1600" kern="1200" dirty="0"/>
                <a:t>Excavator Completed Work Prior to Due Date: 4,445</a:t>
              </a:r>
            </a:p>
            <a:p>
              <a:pPr marL="0" lvl="0" indent="0" algn="ctr" defTabSz="533400">
                <a:lnSpc>
                  <a:spcPct val="90000"/>
                </a:lnSpc>
                <a:spcBef>
                  <a:spcPct val="0"/>
                </a:spcBef>
                <a:spcAft>
                  <a:spcPct val="35000"/>
                </a:spcAft>
                <a:buNone/>
              </a:pPr>
              <a:endParaRPr lang="en-US" sz="1600" kern="1200" dirty="0"/>
            </a:p>
          </p:txBody>
        </p:sp>
        <p:sp>
          <p:nvSpPr>
            <p:cNvPr id="11" name="Freeform: Shape 10">
              <a:extLst>
                <a:ext uri="{FF2B5EF4-FFF2-40B4-BE49-F238E27FC236}">
                  <a16:creationId xmlns:a16="http://schemas.microsoft.com/office/drawing/2014/main" id="{2BD3E4FE-CB5E-49B8-B430-E88B790EE4EC}"/>
                </a:ext>
              </a:extLst>
            </p:cNvPr>
            <p:cNvSpPr/>
            <p:nvPr/>
          </p:nvSpPr>
          <p:spPr>
            <a:xfrm>
              <a:off x="2843417" y="3279330"/>
              <a:ext cx="2112264" cy="1047764"/>
            </a:xfrm>
            <a:custGeom>
              <a:avLst/>
              <a:gdLst>
                <a:gd name="connsiteX0" fmla="*/ 0 w 1746274"/>
                <a:gd name="connsiteY0" fmla="*/ 0 h 1047764"/>
                <a:gd name="connsiteX1" fmla="*/ 1746274 w 1746274"/>
                <a:gd name="connsiteY1" fmla="*/ 0 h 1047764"/>
                <a:gd name="connsiteX2" fmla="*/ 1746274 w 1746274"/>
                <a:gd name="connsiteY2" fmla="*/ 1047764 h 1047764"/>
                <a:gd name="connsiteX3" fmla="*/ 0 w 1746274"/>
                <a:gd name="connsiteY3" fmla="*/ 1047764 h 1047764"/>
                <a:gd name="connsiteX4" fmla="*/ 0 w 1746274"/>
                <a:gd name="connsiteY4" fmla="*/ 0 h 10477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6274" h="1047764">
                  <a:moveTo>
                    <a:pt x="0" y="0"/>
                  </a:moveTo>
                  <a:lnTo>
                    <a:pt x="1746274" y="0"/>
                  </a:lnTo>
                  <a:lnTo>
                    <a:pt x="1746274" y="1047764"/>
                  </a:lnTo>
                  <a:lnTo>
                    <a:pt x="0" y="1047764"/>
                  </a:lnTo>
                  <a:lnTo>
                    <a:pt x="0" y="0"/>
                  </a:lnTo>
                  <a:close/>
                </a:path>
              </a:pathLst>
            </a:custGeom>
            <a:solidFill>
              <a:schemeClr val="accent2"/>
            </a:solidFill>
          </p:spPr>
          <p:style>
            <a:lnRef idx="3">
              <a:schemeClr val="lt1">
                <a:hueOff val="0"/>
                <a:satOff val="0"/>
                <a:lumOff val="0"/>
                <a:alphaOff val="0"/>
              </a:schemeClr>
            </a:lnRef>
            <a:fillRef idx="1">
              <a:schemeClr val="accent5">
                <a:hueOff val="-260008"/>
                <a:satOff val="-12455"/>
                <a:lumOff val="-10196"/>
                <a:alphaOff val="0"/>
              </a:schemeClr>
            </a:fillRef>
            <a:effectRef idx="1">
              <a:schemeClr val="accent5">
                <a:hueOff val="-260008"/>
                <a:satOff val="-12455"/>
                <a:lumOff val="-10196"/>
                <a:alphaOff val="0"/>
              </a:schemeClr>
            </a:effectRef>
            <a:fontRef idx="minor">
              <a:schemeClr val="lt1"/>
            </a:fontRef>
          </p:style>
          <p:txBody>
            <a:bodyPr spcFirstLastPara="0" vert="horz" wrap="square" lIns="85569" tIns="89820" rIns="85569" bIns="89820" numCol="1" spcCol="1270" anchor="ctr" anchorCtr="0">
              <a:noAutofit/>
            </a:bodyPr>
            <a:lstStyle/>
            <a:p>
              <a:pPr marL="0" lvl="0" indent="0" algn="ctr" defTabSz="533400">
                <a:lnSpc>
                  <a:spcPct val="90000"/>
                </a:lnSpc>
                <a:spcBef>
                  <a:spcPct val="0"/>
                </a:spcBef>
                <a:spcAft>
                  <a:spcPct val="35000"/>
                </a:spcAft>
                <a:buNone/>
              </a:pPr>
              <a:r>
                <a:rPr lang="en-US" sz="1600" kern="1200" dirty="0"/>
                <a:t>Excavator No Show for Meet: </a:t>
              </a:r>
            </a:p>
            <a:p>
              <a:pPr marL="0" lvl="0" indent="0" algn="ctr" defTabSz="533400">
                <a:lnSpc>
                  <a:spcPct val="90000"/>
                </a:lnSpc>
                <a:spcBef>
                  <a:spcPct val="0"/>
                </a:spcBef>
                <a:spcAft>
                  <a:spcPct val="35000"/>
                </a:spcAft>
                <a:buNone/>
              </a:pPr>
              <a:r>
                <a:rPr lang="en-US" sz="1600" kern="1200" dirty="0"/>
                <a:t>80</a:t>
              </a:r>
            </a:p>
          </p:txBody>
        </p:sp>
        <p:sp>
          <p:nvSpPr>
            <p:cNvPr id="12" name="Freeform: Shape 11">
              <a:extLst>
                <a:ext uri="{FF2B5EF4-FFF2-40B4-BE49-F238E27FC236}">
                  <a16:creationId xmlns:a16="http://schemas.microsoft.com/office/drawing/2014/main" id="{F5039306-D1E7-43B4-B03B-7CBF1DC58282}"/>
                </a:ext>
              </a:extLst>
            </p:cNvPr>
            <p:cNvSpPr/>
            <p:nvPr/>
          </p:nvSpPr>
          <p:spPr>
            <a:xfrm>
              <a:off x="2843417" y="4467517"/>
              <a:ext cx="2112264" cy="1047764"/>
            </a:xfrm>
            <a:custGeom>
              <a:avLst/>
              <a:gdLst>
                <a:gd name="connsiteX0" fmla="*/ 0 w 1746274"/>
                <a:gd name="connsiteY0" fmla="*/ 0 h 1047764"/>
                <a:gd name="connsiteX1" fmla="*/ 1746274 w 1746274"/>
                <a:gd name="connsiteY1" fmla="*/ 0 h 1047764"/>
                <a:gd name="connsiteX2" fmla="*/ 1746274 w 1746274"/>
                <a:gd name="connsiteY2" fmla="*/ 1047764 h 1047764"/>
                <a:gd name="connsiteX3" fmla="*/ 0 w 1746274"/>
                <a:gd name="connsiteY3" fmla="*/ 1047764 h 1047764"/>
                <a:gd name="connsiteX4" fmla="*/ 0 w 1746274"/>
                <a:gd name="connsiteY4" fmla="*/ 0 h 10477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6274" h="1047764">
                  <a:moveTo>
                    <a:pt x="0" y="0"/>
                  </a:moveTo>
                  <a:lnTo>
                    <a:pt x="1746274" y="0"/>
                  </a:lnTo>
                  <a:lnTo>
                    <a:pt x="1746274" y="1047764"/>
                  </a:lnTo>
                  <a:lnTo>
                    <a:pt x="0" y="1047764"/>
                  </a:lnTo>
                  <a:lnTo>
                    <a:pt x="0" y="0"/>
                  </a:lnTo>
                  <a:close/>
                </a:path>
              </a:pathLst>
            </a:custGeom>
            <a:solidFill>
              <a:schemeClr val="accent2"/>
            </a:solidFill>
          </p:spPr>
          <p:style>
            <a:lnRef idx="3">
              <a:schemeClr val="lt1">
                <a:hueOff val="0"/>
                <a:satOff val="0"/>
                <a:lumOff val="0"/>
                <a:alphaOff val="0"/>
              </a:schemeClr>
            </a:lnRef>
            <a:fillRef idx="1">
              <a:schemeClr val="accent5">
                <a:hueOff val="-260008"/>
                <a:satOff val="-12455"/>
                <a:lumOff val="-10196"/>
                <a:alphaOff val="0"/>
              </a:schemeClr>
            </a:fillRef>
            <a:effectRef idx="1">
              <a:schemeClr val="accent5">
                <a:hueOff val="-260008"/>
                <a:satOff val="-12455"/>
                <a:lumOff val="-10196"/>
                <a:alphaOff val="0"/>
              </a:schemeClr>
            </a:effectRef>
            <a:fontRef idx="minor">
              <a:schemeClr val="lt1"/>
            </a:fontRef>
          </p:style>
          <p:txBody>
            <a:bodyPr spcFirstLastPara="0" vert="horz" wrap="square" lIns="85569" tIns="89820" rIns="85569" bIns="89820" numCol="1" spcCol="1270" anchor="ctr" anchorCtr="0">
              <a:noAutofit/>
            </a:bodyPr>
            <a:lstStyle/>
            <a:p>
              <a:pPr marL="0" lvl="0" indent="0" algn="ctr" defTabSz="533400">
                <a:lnSpc>
                  <a:spcPct val="90000"/>
                </a:lnSpc>
                <a:spcBef>
                  <a:spcPct val="0"/>
                </a:spcBef>
                <a:spcAft>
                  <a:spcPct val="35000"/>
                </a:spcAft>
                <a:buNone/>
              </a:pPr>
              <a:endParaRPr lang="en-US" sz="1600" kern="1200" dirty="0"/>
            </a:p>
            <a:p>
              <a:pPr marL="0" lvl="0" indent="0" algn="ctr" defTabSz="533400">
                <a:lnSpc>
                  <a:spcPct val="90000"/>
                </a:lnSpc>
                <a:spcBef>
                  <a:spcPct val="0"/>
                </a:spcBef>
                <a:spcAft>
                  <a:spcPct val="35000"/>
                </a:spcAft>
                <a:buNone/>
              </a:pPr>
              <a:r>
                <a:rPr lang="en-US" sz="1600" kern="1200" dirty="0"/>
                <a:t>Excavator Canceled Request: </a:t>
              </a:r>
            </a:p>
            <a:p>
              <a:pPr marL="0" lvl="0" indent="0" algn="ctr" defTabSz="533400">
                <a:lnSpc>
                  <a:spcPct val="90000"/>
                </a:lnSpc>
                <a:spcBef>
                  <a:spcPct val="0"/>
                </a:spcBef>
                <a:spcAft>
                  <a:spcPct val="35000"/>
                </a:spcAft>
                <a:buNone/>
              </a:pPr>
              <a:r>
                <a:rPr lang="en-US" sz="1600" kern="1200" dirty="0"/>
                <a:t>47,051</a:t>
              </a:r>
            </a:p>
            <a:p>
              <a:pPr marL="0" lvl="0" indent="0" algn="ctr" defTabSz="533400">
                <a:lnSpc>
                  <a:spcPct val="90000"/>
                </a:lnSpc>
                <a:spcBef>
                  <a:spcPct val="0"/>
                </a:spcBef>
                <a:spcAft>
                  <a:spcPct val="35000"/>
                </a:spcAft>
                <a:buNone/>
              </a:pPr>
              <a:endParaRPr lang="en-US" sz="1600" kern="1200" dirty="0"/>
            </a:p>
          </p:txBody>
        </p:sp>
      </p:grpSp>
      <p:grpSp>
        <p:nvGrpSpPr>
          <p:cNvPr id="21" name="Group 20">
            <a:extLst>
              <a:ext uri="{FF2B5EF4-FFF2-40B4-BE49-F238E27FC236}">
                <a16:creationId xmlns:a16="http://schemas.microsoft.com/office/drawing/2014/main" id="{4298A2CF-06D1-4F03-80C7-57196644F3C2}"/>
              </a:ext>
              <a:ext uri="{C183D7F6-B498-43B3-948B-1728B52AA6E4}">
                <adec:decorative xmlns:adec="http://schemas.microsoft.com/office/drawing/2017/decorative" val="1"/>
              </a:ext>
            </a:extLst>
          </p:cNvPr>
          <p:cNvGrpSpPr/>
          <p:nvPr/>
        </p:nvGrpSpPr>
        <p:grpSpPr>
          <a:xfrm>
            <a:off x="6027035" y="2022699"/>
            <a:ext cx="2112264" cy="4613924"/>
            <a:chOff x="6212541" y="2093976"/>
            <a:chExt cx="2112264" cy="4613924"/>
          </a:xfrm>
        </p:grpSpPr>
        <p:sp>
          <p:nvSpPr>
            <p:cNvPr id="13" name="Freeform: Shape 12">
              <a:extLst>
                <a:ext uri="{FF2B5EF4-FFF2-40B4-BE49-F238E27FC236}">
                  <a16:creationId xmlns:a16="http://schemas.microsoft.com/office/drawing/2014/main" id="{70B90F8C-BF9B-451E-89AE-D6275E216B15}"/>
                </a:ext>
              </a:extLst>
            </p:cNvPr>
            <p:cNvSpPr/>
            <p:nvPr/>
          </p:nvSpPr>
          <p:spPr>
            <a:xfrm>
              <a:off x="6212541" y="2093976"/>
              <a:ext cx="2112264" cy="1047764"/>
            </a:xfrm>
            <a:custGeom>
              <a:avLst/>
              <a:gdLst>
                <a:gd name="connsiteX0" fmla="*/ 0 w 1746274"/>
                <a:gd name="connsiteY0" fmla="*/ 0 h 1047764"/>
                <a:gd name="connsiteX1" fmla="*/ 1746274 w 1746274"/>
                <a:gd name="connsiteY1" fmla="*/ 0 h 1047764"/>
                <a:gd name="connsiteX2" fmla="*/ 1746274 w 1746274"/>
                <a:gd name="connsiteY2" fmla="*/ 1047764 h 1047764"/>
                <a:gd name="connsiteX3" fmla="*/ 0 w 1746274"/>
                <a:gd name="connsiteY3" fmla="*/ 1047764 h 1047764"/>
                <a:gd name="connsiteX4" fmla="*/ 0 w 1746274"/>
                <a:gd name="connsiteY4" fmla="*/ 0 h 10477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6274" h="1047764">
                  <a:moveTo>
                    <a:pt x="0" y="0"/>
                  </a:moveTo>
                  <a:lnTo>
                    <a:pt x="1746274" y="0"/>
                  </a:lnTo>
                  <a:lnTo>
                    <a:pt x="1746274" y="1047764"/>
                  </a:lnTo>
                  <a:lnTo>
                    <a:pt x="0" y="1047764"/>
                  </a:lnTo>
                  <a:lnTo>
                    <a:pt x="0" y="0"/>
                  </a:lnTo>
                  <a:close/>
                </a:path>
              </a:pathLst>
            </a:custGeom>
            <a:solidFill>
              <a:schemeClr val="accent2"/>
            </a:solidFill>
          </p:spPr>
          <p:style>
            <a:lnRef idx="3">
              <a:schemeClr val="lt1">
                <a:hueOff val="0"/>
                <a:satOff val="0"/>
                <a:lumOff val="0"/>
                <a:alphaOff val="0"/>
              </a:schemeClr>
            </a:lnRef>
            <a:fillRef idx="1">
              <a:schemeClr val="accent5">
                <a:hueOff val="-260008"/>
                <a:satOff val="-12455"/>
                <a:lumOff val="-10196"/>
                <a:alphaOff val="0"/>
              </a:schemeClr>
            </a:fillRef>
            <a:effectRef idx="1">
              <a:schemeClr val="accent5">
                <a:hueOff val="-260008"/>
                <a:satOff val="-12455"/>
                <a:lumOff val="-10196"/>
                <a:alphaOff val="0"/>
              </a:schemeClr>
            </a:effectRef>
            <a:fontRef idx="minor">
              <a:schemeClr val="lt1"/>
            </a:fontRef>
          </p:style>
          <p:txBody>
            <a:bodyPr spcFirstLastPara="0" vert="horz" wrap="square" lIns="85569" tIns="89820" rIns="85569" bIns="89820" numCol="1" spcCol="1270" anchor="ctr" anchorCtr="0">
              <a:noAutofit/>
            </a:bodyPr>
            <a:lstStyle/>
            <a:p>
              <a:pPr marL="0" lvl="0" indent="0" algn="ctr" defTabSz="533400">
                <a:lnSpc>
                  <a:spcPct val="90000"/>
                </a:lnSpc>
                <a:spcBef>
                  <a:spcPct val="0"/>
                </a:spcBef>
                <a:spcAft>
                  <a:spcPct val="35000"/>
                </a:spcAft>
                <a:buNone/>
              </a:pPr>
              <a:endParaRPr lang="en-US" sz="1600" kern="1200" dirty="0"/>
            </a:p>
            <a:p>
              <a:pPr marL="0" lvl="0" indent="0" algn="ctr" defTabSz="533400">
                <a:lnSpc>
                  <a:spcPct val="90000"/>
                </a:lnSpc>
                <a:spcBef>
                  <a:spcPct val="0"/>
                </a:spcBef>
                <a:spcAft>
                  <a:spcPct val="35000"/>
                </a:spcAft>
                <a:buNone/>
              </a:pPr>
              <a:r>
                <a:rPr lang="en-US" sz="1600" kern="1200" dirty="0"/>
                <a:t>Negotiated Marking Schedule:</a:t>
              </a:r>
            </a:p>
            <a:p>
              <a:pPr marL="0" lvl="0" indent="0" algn="ctr" defTabSz="533400">
                <a:lnSpc>
                  <a:spcPct val="90000"/>
                </a:lnSpc>
                <a:spcBef>
                  <a:spcPct val="0"/>
                </a:spcBef>
                <a:spcAft>
                  <a:spcPct val="35000"/>
                </a:spcAft>
                <a:buNone/>
              </a:pPr>
              <a:r>
                <a:rPr lang="en-US" sz="1600" kern="1200" dirty="0"/>
                <a:t> 33,795</a:t>
              </a:r>
            </a:p>
            <a:p>
              <a:pPr marL="0" lvl="0" indent="0" algn="ctr" defTabSz="533400">
                <a:lnSpc>
                  <a:spcPct val="90000"/>
                </a:lnSpc>
                <a:spcBef>
                  <a:spcPct val="0"/>
                </a:spcBef>
                <a:spcAft>
                  <a:spcPct val="35000"/>
                </a:spcAft>
                <a:buNone/>
              </a:pPr>
              <a:endParaRPr lang="en-US" sz="1600" kern="1200" dirty="0"/>
            </a:p>
          </p:txBody>
        </p:sp>
        <p:sp>
          <p:nvSpPr>
            <p:cNvPr id="14" name="Freeform: Shape 13">
              <a:extLst>
                <a:ext uri="{FF2B5EF4-FFF2-40B4-BE49-F238E27FC236}">
                  <a16:creationId xmlns:a16="http://schemas.microsoft.com/office/drawing/2014/main" id="{75FF5F79-799F-4F43-ABA8-3CCAA9DCB32F}"/>
                </a:ext>
              </a:extLst>
            </p:cNvPr>
            <p:cNvSpPr/>
            <p:nvPr/>
          </p:nvSpPr>
          <p:spPr>
            <a:xfrm>
              <a:off x="6212541" y="3282696"/>
              <a:ext cx="2112264" cy="1047764"/>
            </a:xfrm>
            <a:custGeom>
              <a:avLst/>
              <a:gdLst>
                <a:gd name="connsiteX0" fmla="*/ 0 w 1746274"/>
                <a:gd name="connsiteY0" fmla="*/ 0 h 1047764"/>
                <a:gd name="connsiteX1" fmla="*/ 1746274 w 1746274"/>
                <a:gd name="connsiteY1" fmla="*/ 0 h 1047764"/>
                <a:gd name="connsiteX2" fmla="*/ 1746274 w 1746274"/>
                <a:gd name="connsiteY2" fmla="*/ 1047764 h 1047764"/>
                <a:gd name="connsiteX3" fmla="*/ 0 w 1746274"/>
                <a:gd name="connsiteY3" fmla="*/ 1047764 h 1047764"/>
                <a:gd name="connsiteX4" fmla="*/ 0 w 1746274"/>
                <a:gd name="connsiteY4" fmla="*/ 0 h 10477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6274" h="1047764">
                  <a:moveTo>
                    <a:pt x="0" y="0"/>
                  </a:moveTo>
                  <a:lnTo>
                    <a:pt x="1746274" y="0"/>
                  </a:lnTo>
                  <a:lnTo>
                    <a:pt x="1746274" y="1047764"/>
                  </a:lnTo>
                  <a:lnTo>
                    <a:pt x="0" y="1047764"/>
                  </a:lnTo>
                  <a:lnTo>
                    <a:pt x="0" y="0"/>
                  </a:lnTo>
                  <a:close/>
                </a:path>
              </a:pathLst>
            </a:custGeom>
            <a:solidFill>
              <a:schemeClr val="accent2"/>
            </a:solidFill>
          </p:spPr>
          <p:style>
            <a:lnRef idx="3">
              <a:schemeClr val="lt1">
                <a:hueOff val="0"/>
                <a:satOff val="0"/>
                <a:lumOff val="0"/>
                <a:alphaOff val="0"/>
              </a:schemeClr>
            </a:lnRef>
            <a:fillRef idx="1">
              <a:schemeClr val="accent5">
                <a:hueOff val="-260008"/>
                <a:satOff val="-12455"/>
                <a:lumOff val="-10196"/>
                <a:alphaOff val="0"/>
              </a:schemeClr>
            </a:fillRef>
            <a:effectRef idx="1">
              <a:schemeClr val="accent5">
                <a:hueOff val="-260008"/>
                <a:satOff val="-12455"/>
                <a:lumOff val="-10196"/>
                <a:alphaOff val="0"/>
              </a:schemeClr>
            </a:effectRef>
            <a:fontRef idx="minor">
              <a:schemeClr val="lt1"/>
            </a:fontRef>
          </p:style>
          <p:txBody>
            <a:bodyPr spcFirstLastPara="0" vert="horz" wrap="square" lIns="85569" tIns="89820" rIns="85569" bIns="89820" numCol="1" spcCol="1270" anchor="ctr" anchorCtr="0">
              <a:noAutofit/>
            </a:bodyPr>
            <a:lstStyle/>
            <a:p>
              <a:pPr marL="0" lvl="0" indent="0" algn="ctr" defTabSz="533400">
                <a:lnSpc>
                  <a:spcPct val="90000"/>
                </a:lnSpc>
                <a:spcBef>
                  <a:spcPct val="0"/>
                </a:spcBef>
                <a:spcAft>
                  <a:spcPct val="35000"/>
                </a:spcAft>
                <a:buNone/>
              </a:pPr>
              <a:r>
                <a:rPr lang="en-US" sz="1600" kern="1200" dirty="0"/>
                <a:t>Mutually Agreed to Later Start Date/Time: </a:t>
              </a:r>
            </a:p>
            <a:p>
              <a:pPr marL="0" lvl="0" indent="0" algn="ctr" defTabSz="533400">
                <a:lnSpc>
                  <a:spcPct val="90000"/>
                </a:lnSpc>
                <a:spcBef>
                  <a:spcPct val="0"/>
                </a:spcBef>
                <a:spcAft>
                  <a:spcPct val="35000"/>
                </a:spcAft>
                <a:buNone/>
              </a:pPr>
              <a:r>
                <a:rPr lang="en-US" sz="1600" kern="1200" dirty="0"/>
                <a:t>6,632</a:t>
              </a:r>
            </a:p>
          </p:txBody>
        </p:sp>
        <p:sp>
          <p:nvSpPr>
            <p:cNvPr id="15" name="Freeform: Shape 14">
              <a:extLst>
                <a:ext uri="{FF2B5EF4-FFF2-40B4-BE49-F238E27FC236}">
                  <a16:creationId xmlns:a16="http://schemas.microsoft.com/office/drawing/2014/main" id="{52858D49-F88C-4411-8411-1D172EDDA634}"/>
                </a:ext>
              </a:extLst>
            </p:cNvPr>
            <p:cNvSpPr/>
            <p:nvPr/>
          </p:nvSpPr>
          <p:spPr>
            <a:xfrm>
              <a:off x="6212541" y="4471416"/>
              <a:ext cx="2112264" cy="1047764"/>
            </a:xfrm>
            <a:custGeom>
              <a:avLst/>
              <a:gdLst>
                <a:gd name="connsiteX0" fmla="*/ 0 w 1746274"/>
                <a:gd name="connsiteY0" fmla="*/ 0 h 1047764"/>
                <a:gd name="connsiteX1" fmla="*/ 1746274 w 1746274"/>
                <a:gd name="connsiteY1" fmla="*/ 0 h 1047764"/>
                <a:gd name="connsiteX2" fmla="*/ 1746274 w 1746274"/>
                <a:gd name="connsiteY2" fmla="*/ 1047764 h 1047764"/>
                <a:gd name="connsiteX3" fmla="*/ 0 w 1746274"/>
                <a:gd name="connsiteY3" fmla="*/ 1047764 h 1047764"/>
                <a:gd name="connsiteX4" fmla="*/ 0 w 1746274"/>
                <a:gd name="connsiteY4" fmla="*/ 0 h 10477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6274" h="1047764">
                  <a:moveTo>
                    <a:pt x="0" y="0"/>
                  </a:moveTo>
                  <a:lnTo>
                    <a:pt x="1746274" y="0"/>
                  </a:lnTo>
                  <a:lnTo>
                    <a:pt x="1746274" y="1047764"/>
                  </a:lnTo>
                  <a:lnTo>
                    <a:pt x="0" y="1047764"/>
                  </a:lnTo>
                  <a:lnTo>
                    <a:pt x="0" y="0"/>
                  </a:lnTo>
                  <a:close/>
                </a:path>
              </a:pathLst>
            </a:custGeom>
            <a:solidFill>
              <a:schemeClr val="accent2"/>
            </a:solidFill>
          </p:spPr>
          <p:style>
            <a:lnRef idx="3">
              <a:schemeClr val="lt1">
                <a:hueOff val="0"/>
                <a:satOff val="0"/>
                <a:lumOff val="0"/>
                <a:alphaOff val="0"/>
              </a:schemeClr>
            </a:lnRef>
            <a:fillRef idx="1">
              <a:schemeClr val="accent5">
                <a:hueOff val="-260008"/>
                <a:satOff val="-12455"/>
                <a:lumOff val="-10196"/>
                <a:alphaOff val="0"/>
              </a:schemeClr>
            </a:fillRef>
            <a:effectRef idx="1">
              <a:schemeClr val="accent5">
                <a:hueOff val="-260008"/>
                <a:satOff val="-12455"/>
                <a:lumOff val="-10196"/>
                <a:alphaOff val="0"/>
              </a:schemeClr>
            </a:effectRef>
            <a:fontRef idx="minor">
              <a:schemeClr val="lt1"/>
            </a:fontRef>
          </p:style>
          <p:txBody>
            <a:bodyPr spcFirstLastPara="0" vert="horz" wrap="square" lIns="85569" tIns="89820" rIns="85569" bIns="89820" numCol="1" spcCol="1270" anchor="ctr" anchorCtr="0">
              <a:noAutofit/>
            </a:bodyPr>
            <a:lstStyle/>
            <a:p>
              <a:pPr marL="0" lvl="0" indent="0" algn="ctr" defTabSz="533400">
                <a:lnSpc>
                  <a:spcPct val="90000"/>
                </a:lnSpc>
                <a:spcBef>
                  <a:spcPct val="0"/>
                </a:spcBef>
                <a:spcAft>
                  <a:spcPct val="35000"/>
                </a:spcAft>
                <a:buNone/>
              </a:pPr>
              <a:r>
                <a:rPr lang="en-US" sz="1600" kern="1200" dirty="0"/>
                <a:t>Unable to Locate Using Standard Locating Techniques: </a:t>
              </a:r>
            </a:p>
            <a:p>
              <a:pPr marL="0" lvl="0" indent="0" algn="ctr" defTabSz="533400">
                <a:lnSpc>
                  <a:spcPct val="90000"/>
                </a:lnSpc>
                <a:spcBef>
                  <a:spcPct val="0"/>
                </a:spcBef>
                <a:spcAft>
                  <a:spcPct val="35000"/>
                </a:spcAft>
                <a:buNone/>
              </a:pPr>
              <a:r>
                <a:rPr lang="en-US" sz="1600" kern="1200" dirty="0"/>
                <a:t>1,843</a:t>
              </a:r>
            </a:p>
          </p:txBody>
        </p:sp>
        <p:sp>
          <p:nvSpPr>
            <p:cNvPr id="16" name="Freeform: Shape 15">
              <a:extLst>
                <a:ext uri="{FF2B5EF4-FFF2-40B4-BE49-F238E27FC236}">
                  <a16:creationId xmlns:a16="http://schemas.microsoft.com/office/drawing/2014/main" id="{FE71630E-8B9B-46D0-8FDF-D1C96C9316D8}"/>
                </a:ext>
              </a:extLst>
            </p:cNvPr>
            <p:cNvSpPr/>
            <p:nvPr/>
          </p:nvSpPr>
          <p:spPr>
            <a:xfrm>
              <a:off x="6212541" y="5660136"/>
              <a:ext cx="2112264" cy="1047764"/>
            </a:xfrm>
            <a:custGeom>
              <a:avLst/>
              <a:gdLst>
                <a:gd name="connsiteX0" fmla="*/ 0 w 1746274"/>
                <a:gd name="connsiteY0" fmla="*/ 0 h 1047764"/>
                <a:gd name="connsiteX1" fmla="*/ 1746274 w 1746274"/>
                <a:gd name="connsiteY1" fmla="*/ 0 h 1047764"/>
                <a:gd name="connsiteX2" fmla="*/ 1746274 w 1746274"/>
                <a:gd name="connsiteY2" fmla="*/ 1047764 h 1047764"/>
                <a:gd name="connsiteX3" fmla="*/ 0 w 1746274"/>
                <a:gd name="connsiteY3" fmla="*/ 1047764 h 1047764"/>
                <a:gd name="connsiteX4" fmla="*/ 0 w 1746274"/>
                <a:gd name="connsiteY4" fmla="*/ 0 h 10477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6274" h="1047764">
                  <a:moveTo>
                    <a:pt x="0" y="0"/>
                  </a:moveTo>
                  <a:lnTo>
                    <a:pt x="1746274" y="0"/>
                  </a:lnTo>
                  <a:lnTo>
                    <a:pt x="1746274" y="1047764"/>
                  </a:lnTo>
                  <a:lnTo>
                    <a:pt x="0" y="1047764"/>
                  </a:lnTo>
                  <a:lnTo>
                    <a:pt x="0" y="0"/>
                  </a:lnTo>
                  <a:close/>
                </a:path>
              </a:pathLst>
            </a:custGeom>
            <a:solidFill>
              <a:schemeClr val="accent2"/>
            </a:solidFill>
          </p:spPr>
          <p:style>
            <a:lnRef idx="3">
              <a:schemeClr val="lt1">
                <a:hueOff val="0"/>
                <a:satOff val="0"/>
                <a:lumOff val="0"/>
                <a:alphaOff val="0"/>
              </a:schemeClr>
            </a:lnRef>
            <a:fillRef idx="1">
              <a:schemeClr val="accent5">
                <a:hueOff val="-260008"/>
                <a:satOff val="-12455"/>
                <a:lumOff val="-10196"/>
                <a:alphaOff val="0"/>
              </a:schemeClr>
            </a:fillRef>
            <a:effectRef idx="1">
              <a:schemeClr val="accent5">
                <a:hueOff val="-260008"/>
                <a:satOff val="-12455"/>
                <a:lumOff val="-10196"/>
                <a:alphaOff val="0"/>
              </a:schemeClr>
            </a:effectRef>
            <a:fontRef idx="minor">
              <a:schemeClr val="lt1"/>
            </a:fontRef>
          </p:style>
          <p:txBody>
            <a:bodyPr spcFirstLastPara="0" vert="horz" wrap="square" lIns="85569" tIns="89820" rIns="85569" bIns="89820" numCol="1" spcCol="1270" anchor="ctr" anchorCtr="0">
              <a:noAutofit/>
            </a:bodyPr>
            <a:lstStyle/>
            <a:p>
              <a:pPr marL="0" lvl="0" indent="0" algn="ctr" defTabSz="533400">
                <a:lnSpc>
                  <a:spcPct val="90000"/>
                </a:lnSpc>
                <a:spcBef>
                  <a:spcPct val="0"/>
                </a:spcBef>
                <a:spcAft>
                  <a:spcPct val="35000"/>
                </a:spcAft>
                <a:buNone/>
              </a:pPr>
              <a:r>
                <a:rPr lang="en-US" sz="1600" kern="1200" dirty="0"/>
                <a:t>Scheduled Meet w/Excavator @ Requested Date:  </a:t>
              </a:r>
            </a:p>
            <a:p>
              <a:pPr marL="0" lvl="0" indent="0" algn="ctr" defTabSz="533400">
                <a:lnSpc>
                  <a:spcPct val="90000"/>
                </a:lnSpc>
                <a:spcBef>
                  <a:spcPct val="0"/>
                </a:spcBef>
                <a:spcAft>
                  <a:spcPct val="35000"/>
                </a:spcAft>
                <a:buNone/>
              </a:pPr>
              <a:r>
                <a:rPr lang="en-US" sz="1600" kern="1200" dirty="0"/>
                <a:t>387</a:t>
              </a:r>
            </a:p>
          </p:txBody>
        </p:sp>
      </p:grpSp>
      <p:sp>
        <p:nvSpPr>
          <p:cNvPr id="18" name="Freeform: Shape 17">
            <a:extLst>
              <a:ext uri="{FF2B5EF4-FFF2-40B4-BE49-F238E27FC236}">
                <a16:creationId xmlns:a16="http://schemas.microsoft.com/office/drawing/2014/main" id="{05441C03-FC14-437D-986E-390682517DEF}"/>
              </a:ext>
            </a:extLst>
          </p:cNvPr>
          <p:cNvSpPr/>
          <p:nvPr/>
        </p:nvSpPr>
        <p:spPr>
          <a:xfrm>
            <a:off x="8733198" y="4821539"/>
            <a:ext cx="3030070" cy="1252728"/>
          </a:xfrm>
          <a:custGeom>
            <a:avLst/>
            <a:gdLst>
              <a:gd name="connsiteX0" fmla="*/ 0 w 1746274"/>
              <a:gd name="connsiteY0" fmla="*/ 0 h 1047764"/>
              <a:gd name="connsiteX1" fmla="*/ 1746274 w 1746274"/>
              <a:gd name="connsiteY1" fmla="*/ 0 h 1047764"/>
              <a:gd name="connsiteX2" fmla="*/ 1746274 w 1746274"/>
              <a:gd name="connsiteY2" fmla="*/ 1047764 h 1047764"/>
              <a:gd name="connsiteX3" fmla="*/ 0 w 1746274"/>
              <a:gd name="connsiteY3" fmla="*/ 1047764 h 1047764"/>
              <a:gd name="connsiteX4" fmla="*/ 0 w 1746274"/>
              <a:gd name="connsiteY4" fmla="*/ 0 h 10477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6274" h="1047764">
                <a:moveTo>
                  <a:pt x="0" y="0"/>
                </a:moveTo>
                <a:lnTo>
                  <a:pt x="1746274" y="0"/>
                </a:lnTo>
                <a:lnTo>
                  <a:pt x="1746274" y="1047764"/>
                </a:lnTo>
                <a:lnTo>
                  <a:pt x="0" y="1047764"/>
                </a:lnTo>
                <a:lnTo>
                  <a:pt x="0" y="0"/>
                </a:lnTo>
                <a:close/>
              </a:path>
            </a:pathLst>
          </a:custGeom>
          <a:solidFill>
            <a:schemeClr val="accent2"/>
          </a:solidFill>
        </p:spPr>
        <p:style>
          <a:lnRef idx="3">
            <a:schemeClr val="lt1">
              <a:hueOff val="0"/>
              <a:satOff val="0"/>
              <a:lumOff val="0"/>
              <a:alphaOff val="0"/>
            </a:schemeClr>
          </a:lnRef>
          <a:fillRef idx="1">
            <a:schemeClr val="accent5">
              <a:hueOff val="-260008"/>
              <a:satOff val="-12455"/>
              <a:lumOff val="-10196"/>
              <a:alphaOff val="0"/>
            </a:schemeClr>
          </a:fillRef>
          <a:effectRef idx="1">
            <a:schemeClr val="accent5">
              <a:hueOff val="-260008"/>
              <a:satOff val="-12455"/>
              <a:lumOff val="-10196"/>
              <a:alphaOff val="0"/>
            </a:schemeClr>
          </a:effectRef>
          <a:fontRef idx="minor">
            <a:schemeClr val="lt1"/>
          </a:fontRef>
        </p:style>
        <p:txBody>
          <a:bodyPr spcFirstLastPara="0" vert="horz" wrap="square" lIns="85569" tIns="89820" rIns="85569" bIns="89820" numCol="1" spcCol="1270" anchor="ctr" anchorCtr="0">
            <a:noAutofit/>
          </a:bodyPr>
          <a:lstStyle/>
          <a:p>
            <a:pPr marL="0" lvl="0" indent="0" algn="ctr" defTabSz="533400">
              <a:lnSpc>
                <a:spcPct val="90000"/>
              </a:lnSpc>
              <a:spcBef>
                <a:spcPct val="0"/>
              </a:spcBef>
              <a:spcAft>
                <a:spcPct val="35000"/>
              </a:spcAft>
              <a:buNone/>
            </a:pPr>
            <a:r>
              <a:rPr lang="en-US" sz="1600" kern="1200" dirty="0"/>
              <a:t>Member Didn’t Respond by required Time: </a:t>
            </a:r>
          </a:p>
          <a:p>
            <a:pPr marL="0" lvl="0" indent="0" algn="ctr" defTabSz="533400">
              <a:lnSpc>
                <a:spcPct val="90000"/>
              </a:lnSpc>
              <a:spcBef>
                <a:spcPct val="0"/>
              </a:spcBef>
              <a:spcAft>
                <a:spcPct val="35000"/>
              </a:spcAft>
              <a:buNone/>
            </a:pPr>
            <a:r>
              <a:rPr lang="en-US" sz="1600" kern="1200" dirty="0"/>
              <a:t>453,716</a:t>
            </a:r>
          </a:p>
        </p:txBody>
      </p:sp>
      <p:sp>
        <p:nvSpPr>
          <p:cNvPr id="19" name="Freeform: Shape 18">
            <a:extLst>
              <a:ext uri="{FF2B5EF4-FFF2-40B4-BE49-F238E27FC236}">
                <a16:creationId xmlns:a16="http://schemas.microsoft.com/office/drawing/2014/main" id="{4AE9E30D-69E0-4188-96CE-76F728292DB4}"/>
              </a:ext>
            </a:extLst>
          </p:cNvPr>
          <p:cNvSpPr/>
          <p:nvPr/>
        </p:nvSpPr>
        <p:spPr>
          <a:xfrm>
            <a:off x="8732520" y="2552151"/>
            <a:ext cx="3030071" cy="1248271"/>
          </a:xfrm>
          <a:custGeom>
            <a:avLst/>
            <a:gdLst>
              <a:gd name="connsiteX0" fmla="*/ 0 w 1746274"/>
              <a:gd name="connsiteY0" fmla="*/ 0 h 1047764"/>
              <a:gd name="connsiteX1" fmla="*/ 1746274 w 1746274"/>
              <a:gd name="connsiteY1" fmla="*/ 0 h 1047764"/>
              <a:gd name="connsiteX2" fmla="*/ 1746274 w 1746274"/>
              <a:gd name="connsiteY2" fmla="*/ 1047764 h 1047764"/>
              <a:gd name="connsiteX3" fmla="*/ 0 w 1746274"/>
              <a:gd name="connsiteY3" fmla="*/ 1047764 h 1047764"/>
              <a:gd name="connsiteX4" fmla="*/ 0 w 1746274"/>
              <a:gd name="connsiteY4" fmla="*/ 0 h 10477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6274" h="1047764">
                <a:moveTo>
                  <a:pt x="0" y="0"/>
                </a:moveTo>
                <a:lnTo>
                  <a:pt x="1746274" y="0"/>
                </a:lnTo>
                <a:lnTo>
                  <a:pt x="1746274" y="1047764"/>
                </a:lnTo>
                <a:lnTo>
                  <a:pt x="0" y="1047764"/>
                </a:lnTo>
                <a:lnTo>
                  <a:pt x="0" y="0"/>
                </a:lnTo>
                <a:close/>
              </a:path>
            </a:pathLst>
          </a:custGeom>
          <a:solidFill>
            <a:schemeClr val="accent2"/>
          </a:solidFill>
        </p:spPr>
        <p:style>
          <a:lnRef idx="3">
            <a:schemeClr val="lt1">
              <a:hueOff val="0"/>
              <a:satOff val="0"/>
              <a:lumOff val="0"/>
              <a:alphaOff val="0"/>
            </a:schemeClr>
          </a:lnRef>
          <a:fillRef idx="1">
            <a:schemeClr val="accent5">
              <a:hueOff val="-260008"/>
              <a:satOff val="-12455"/>
              <a:lumOff val="-10196"/>
              <a:alphaOff val="0"/>
            </a:schemeClr>
          </a:fillRef>
          <a:effectRef idx="1">
            <a:schemeClr val="accent5">
              <a:hueOff val="-260008"/>
              <a:satOff val="-12455"/>
              <a:lumOff val="-10196"/>
              <a:alphaOff val="0"/>
            </a:schemeClr>
          </a:effectRef>
          <a:fontRef idx="minor">
            <a:schemeClr val="lt1"/>
          </a:fontRef>
        </p:style>
        <p:txBody>
          <a:bodyPr spcFirstLastPara="0" vert="horz" wrap="square" lIns="85569" tIns="89820" rIns="85569" bIns="89820" numCol="1" spcCol="1270" anchor="ctr" anchorCtr="0">
            <a:noAutofit/>
          </a:bodyPr>
          <a:lstStyle/>
          <a:p>
            <a:pPr marL="0" lvl="0" indent="0" algn="ctr" defTabSz="533400">
              <a:lnSpc>
                <a:spcPct val="90000"/>
              </a:lnSpc>
              <a:spcBef>
                <a:spcPct val="0"/>
              </a:spcBef>
              <a:spcAft>
                <a:spcPct val="35000"/>
              </a:spcAft>
              <a:buNone/>
            </a:pPr>
            <a:r>
              <a:rPr lang="en-US" sz="1600" kern="1200" dirty="0"/>
              <a:t>Extraordinary Circumstances Exists – No Locate Due to Weather/Emergency/Safety Conditions: </a:t>
            </a:r>
          </a:p>
          <a:p>
            <a:pPr marL="0" lvl="0" indent="0" algn="ctr" defTabSz="533400">
              <a:lnSpc>
                <a:spcPct val="90000"/>
              </a:lnSpc>
              <a:spcBef>
                <a:spcPct val="0"/>
              </a:spcBef>
              <a:spcAft>
                <a:spcPct val="35000"/>
              </a:spcAft>
              <a:buNone/>
            </a:pPr>
            <a:r>
              <a:rPr lang="en-US" sz="1600" kern="1200" dirty="0"/>
              <a:t>5,472</a:t>
            </a:r>
          </a:p>
        </p:txBody>
      </p:sp>
    </p:spTree>
    <p:extLst>
      <p:ext uri="{BB962C8B-B14F-4D97-AF65-F5344CB8AC3E}">
        <p14:creationId xmlns:p14="http://schemas.microsoft.com/office/powerpoint/2010/main" val="592550670"/>
      </p:ext>
    </p:extLst>
  </p:cSld>
  <p:clrMapOvr>
    <a:masterClrMapping/>
  </p:clrMapOvr>
  <mc:AlternateContent xmlns:mc="http://schemas.openxmlformats.org/markup-compatibility/2006" xmlns:p14="http://schemas.microsoft.com/office/powerpoint/2010/main">
    <mc:Choice Requires="p14">
      <p:transition spd="slow" p14:dur="125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additive="base">
                                        <p:cTn id="13" dur="500" fill="hold"/>
                                        <p:tgtEl>
                                          <p:spTgt spid="20"/>
                                        </p:tgtEl>
                                        <p:attrNameLst>
                                          <p:attrName>ppt_x</p:attrName>
                                        </p:attrNameLst>
                                      </p:cBhvr>
                                      <p:tavLst>
                                        <p:tav tm="0">
                                          <p:val>
                                            <p:strVal val="#ppt_x"/>
                                          </p:val>
                                        </p:tav>
                                        <p:tav tm="100000">
                                          <p:val>
                                            <p:strVal val="#ppt_x"/>
                                          </p:val>
                                        </p:tav>
                                      </p:tavLst>
                                    </p:anim>
                                    <p:anim calcmode="lin" valueType="num">
                                      <p:cBhvr additive="base">
                                        <p:cTn id="14"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500" fill="hold"/>
                                        <p:tgtEl>
                                          <p:spTgt spid="21"/>
                                        </p:tgtEl>
                                        <p:attrNameLst>
                                          <p:attrName>ppt_x</p:attrName>
                                        </p:attrNameLst>
                                      </p:cBhvr>
                                      <p:tavLst>
                                        <p:tav tm="0">
                                          <p:val>
                                            <p:strVal val="#ppt_x"/>
                                          </p:val>
                                        </p:tav>
                                        <p:tav tm="100000">
                                          <p:val>
                                            <p:strVal val="#ppt_x"/>
                                          </p:val>
                                        </p:tav>
                                      </p:tavLst>
                                    </p:anim>
                                    <p:anim calcmode="lin" valueType="num">
                                      <p:cBhvr additive="base">
                                        <p:cTn id="20"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500" fill="hold"/>
                                        <p:tgtEl>
                                          <p:spTgt spid="19"/>
                                        </p:tgtEl>
                                        <p:attrNameLst>
                                          <p:attrName>ppt_x</p:attrName>
                                        </p:attrNameLst>
                                      </p:cBhvr>
                                      <p:tavLst>
                                        <p:tav tm="0">
                                          <p:val>
                                            <p:strVal val="#ppt_x"/>
                                          </p:val>
                                        </p:tav>
                                        <p:tav tm="100000">
                                          <p:val>
                                            <p:strVal val="#ppt_x"/>
                                          </p:val>
                                        </p:tav>
                                      </p:tavLst>
                                    </p:anim>
                                    <p:anim calcmode="lin" valueType="num">
                                      <p:cBhvr additive="base">
                                        <p:cTn id="26"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6" fill="hold" grpId="0" nodeType="click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additive="base">
                                        <p:cTn id="31" dur="500" fill="hold"/>
                                        <p:tgtEl>
                                          <p:spTgt spid="18"/>
                                        </p:tgtEl>
                                        <p:attrNameLst>
                                          <p:attrName>ppt_x</p:attrName>
                                        </p:attrNameLst>
                                      </p:cBhvr>
                                      <p:tavLst>
                                        <p:tav tm="0">
                                          <p:val>
                                            <p:strVal val="1+#ppt_w/2"/>
                                          </p:val>
                                        </p:tav>
                                        <p:tav tm="100000">
                                          <p:val>
                                            <p:strVal val="#ppt_x"/>
                                          </p:val>
                                        </p:tav>
                                      </p:tavLst>
                                    </p:anim>
                                    <p:anim calcmode="lin" valueType="num">
                                      <p:cBhvr additive="base">
                                        <p:cTn id="32"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28D7A5-7008-485C-8FA7-B2CE679880CA}"/>
              </a:ext>
            </a:extLst>
          </p:cNvPr>
          <p:cNvSpPr>
            <a:spLocks noGrp="1"/>
          </p:cNvSpPr>
          <p:nvPr>
            <p:ph type="title"/>
          </p:nvPr>
        </p:nvSpPr>
        <p:spPr>
          <a:xfrm>
            <a:off x="1503056" y="934157"/>
            <a:ext cx="9905998" cy="771144"/>
          </a:xfrm>
        </p:spPr>
        <p:txBody>
          <a:bodyPr>
            <a:normAutofit/>
          </a:bodyPr>
          <a:lstStyle/>
          <a:p>
            <a:r>
              <a:rPr lang="en-US" dirty="0"/>
              <a:t>2022 EPR No Response by Required Time</a:t>
            </a:r>
          </a:p>
        </p:txBody>
      </p:sp>
      <p:grpSp>
        <p:nvGrpSpPr>
          <p:cNvPr id="14" name="Group 13">
            <a:extLst>
              <a:ext uri="{FF2B5EF4-FFF2-40B4-BE49-F238E27FC236}">
                <a16:creationId xmlns:a16="http://schemas.microsoft.com/office/drawing/2014/main" id="{83560327-AB21-432E-A7A9-5D9038665489}"/>
              </a:ext>
              <a:ext uri="{C183D7F6-B498-43B3-948B-1728B52AA6E4}">
                <adec:decorative xmlns:adec="http://schemas.microsoft.com/office/drawing/2017/decorative" val="1"/>
              </a:ext>
            </a:extLst>
          </p:cNvPr>
          <p:cNvGrpSpPr/>
          <p:nvPr/>
        </p:nvGrpSpPr>
        <p:grpSpPr>
          <a:xfrm>
            <a:off x="3209444" y="2125156"/>
            <a:ext cx="5558246" cy="551655"/>
            <a:chOff x="0" y="4265"/>
            <a:chExt cx="5558246" cy="551655"/>
          </a:xfrm>
          <a:solidFill>
            <a:schemeClr val="accent6"/>
          </a:solidFill>
        </p:grpSpPr>
        <p:sp>
          <p:nvSpPr>
            <p:cNvPr id="15" name="Rectangle: Rounded Corners 14">
              <a:extLst>
                <a:ext uri="{FF2B5EF4-FFF2-40B4-BE49-F238E27FC236}">
                  <a16:creationId xmlns:a16="http://schemas.microsoft.com/office/drawing/2014/main" id="{1BF62BCC-B266-45E8-9DD9-00C2A3086C7A}"/>
                </a:ext>
              </a:extLst>
            </p:cNvPr>
            <p:cNvSpPr/>
            <p:nvPr/>
          </p:nvSpPr>
          <p:spPr>
            <a:xfrm>
              <a:off x="0" y="4265"/>
              <a:ext cx="5558246" cy="551655"/>
            </a:xfrm>
            <a:prstGeom prst="roundRect">
              <a:avLst/>
            </a:prstGeom>
            <a:grpFill/>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7" name="Rectangle: Rounded Corners 4">
              <a:extLst>
                <a:ext uri="{FF2B5EF4-FFF2-40B4-BE49-F238E27FC236}">
                  <a16:creationId xmlns:a16="http://schemas.microsoft.com/office/drawing/2014/main" id="{053B8E36-A7DC-47DE-B4D7-1F18104D664D}"/>
                </a:ext>
              </a:extLst>
            </p:cNvPr>
            <p:cNvSpPr txBox="1"/>
            <p:nvPr/>
          </p:nvSpPr>
          <p:spPr>
            <a:xfrm>
              <a:off x="26930" y="31195"/>
              <a:ext cx="5504386" cy="497795"/>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dirty="0"/>
                <a:t>12,101 - under 1 hour</a:t>
              </a:r>
            </a:p>
          </p:txBody>
        </p:sp>
      </p:grpSp>
      <p:grpSp>
        <p:nvGrpSpPr>
          <p:cNvPr id="21" name="Group 20">
            <a:extLst>
              <a:ext uri="{FF2B5EF4-FFF2-40B4-BE49-F238E27FC236}">
                <a16:creationId xmlns:a16="http://schemas.microsoft.com/office/drawing/2014/main" id="{1B7BB42D-CC59-4BCF-8EBB-5F5A9C3CC461}"/>
              </a:ext>
              <a:ext uri="{C183D7F6-B498-43B3-948B-1728B52AA6E4}">
                <adec:decorative xmlns:adec="http://schemas.microsoft.com/office/drawing/2017/decorative" val="1"/>
              </a:ext>
            </a:extLst>
          </p:cNvPr>
          <p:cNvGrpSpPr/>
          <p:nvPr/>
        </p:nvGrpSpPr>
        <p:grpSpPr>
          <a:xfrm>
            <a:off x="3218409" y="2731823"/>
            <a:ext cx="5558246" cy="551655"/>
            <a:chOff x="0" y="622160"/>
            <a:chExt cx="5558246" cy="551655"/>
          </a:xfrm>
          <a:solidFill>
            <a:schemeClr val="accent5"/>
          </a:solidFill>
        </p:grpSpPr>
        <p:sp>
          <p:nvSpPr>
            <p:cNvPr id="22" name="Rectangle: Rounded Corners 21">
              <a:extLst>
                <a:ext uri="{FF2B5EF4-FFF2-40B4-BE49-F238E27FC236}">
                  <a16:creationId xmlns:a16="http://schemas.microsoft.com/office/drawing/2014/main" id="{181376ED-C8C1-40B3-A840-0FF6B708BCD5}"/>
                </a:ext>
              </a:extLst>
            </p:cNvPr>
            <p:cNvSpPr/>
            <p:nvPr/>
          </p:nvSpPr>
          <p:spPr>
            <a:xfrm>
              <a:off x="0" y="622160"/>
              <a:ext cx="5558246" cy="551655"/>
            </a:xfrm>
            <a:prstGeom prst="roundRect">
              <a:avLst/>
            </a:prstGeom>
            <a:grpFill/>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sp>
        <p:sp>
          <p:nvSpPr>
            <p:cNvPr id="23" name="Rectangle: Rounded Corners 4">
              <a:extLst>
                <a:ext uri="{FF2B5EF4-FFF2-40B4-BE49-F238E27FC236}">
                  <a16:creationId xmlns:a16="http://schemas.microsoft.com/office/drawing/2014/main" id="{EDFC6555-0802-423B-AFB0-2534A92E3D09}"/>
                </a:ext>
              </a:extLst>
            </p:cNvPr>
            <p:cNvSpPr txBox="1"/>
            <p:nvPr/>
          </p:nvSpPr>
          <p:spPr>
            <a:xfrm>
              <a:off x="26930" y="649090"/>
              <a:ext cx="5504386" cy="497795"/>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dirty="0"/>
                <a:t>16,555 – between 1 and 4 hours late</a:t>
              </a:r>
            </a:p>
          </p:txBody>
        </p:sp>
      </p:grpSp>
      <p:grpSp>
        <p:nvGrpSpPr>
          <p:cNvPr id="24" name="Group 23">
            <a:extLst>
              <a:ext uri="{FF2B5EF4-FFF2-40B4-BE49-F238E27FC236}">
                <a16:creationId xmlns:a16="http://schemas.microsoft.com/office/drawing/2014/main" id="{CCA73E36-F61B-4BA7-BF8B-4F0340BC454B}"/>
              </a:ext>
              <a:ext uri="{C183D7F6-B498-43B3-948B-1728B52AA6E4}">
                <adec:decorative xmlns:adec="http://schemas.microsoft.com/office/drawing/2017/decorative" val="1"/>
              </a:ext>
            </a:extLst>
          </p:cNvPr>
          <p:cNvGrpSpPr/>
          <p:nvPr/>
        </p:nvGrpSpPr>
        <p:grpSpPr>
          <a:xfrm>
            <a:off x="3227409" y="3333954"/>
            <a:ext cx="5558246" cy="551655"/>
            <a:chOff x="0" y="1240055"/>
            <a:chExt cx="5558246" cy="551655"/>
          </a:xfrm>
          <a:solidFill>
            <a:schemeClr val="accent4"/>
          </a:solidFill>
        </p:grpSpPr>
        <p:sp>
          <p:nvSpPr>
            <p:cNvPr id="25" name="Rectangle: Rounded Corners 24">
              <a:extLst>
                <a:ext uri="{FF2B5EF4-FFF2-40B4-BE49-F238E27FC236}">
                  <a16:creationId xmlns:a16="http://schemas.microsoft.com/office/drawing/2014/main" id="{D95B1081-74AF-4423-9CF1-54AF8A8BA534}"/>
                </a:ext>
              </a:extLst>
            </p:cNvPr>
            <p:cNvSpPr/>
            <p:nvPr/>
          </p:nvSpPr>
          <p:spPr>
            <a:xfrm>
              <a:off x="0" y="1240055"/>
              <a:ext cx="5558246" cy="551655"/>
            </a:xfrm>
            <a:prstGeom prst="roundRect">
              <a:avLst/>
            </a:prstGeom>
            <a:grpFill/>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sp>
        <p:sp>
          <p:nvSpPr>
            <p:cNvPr id="26" name="Rectangle: Rounded Corners 4">
              <a:extLst>
                <a:ext uri="{FF2B5EF4-FFF2-40B4-BE49-F238E27FC236}">
                  <a16:creationId xmlns:a16="http://schemas.microsoft.com/office/drawing/2014/main" id="{649EFF1E-4BC5-43EB-8A38-5A6786708BE3}"/>
                </a:ext>
              </a:extLst>
            </p:cNvPr>
            <p:cNvSpPr txBox="1"/>
            <p:nvPr/>
          </p:nvSpPr>
          <p:spPr>
            <a:xfrm>
              <a:off x="26860" y="1284016"/>
              <a:ext cx="5504386" cy="497795"/>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dirty="0"/>
                <a:t>12,358 – between 4 and 8 hours late</a:t>
              </a:r>
            </a:p>
          </p:txBody>
        </p:sp>
      </p:grpSp>
      <p:grpSp>
        <p:nvGrpSpPr>
          <p:cNvPr id="27" name="Group 26">
            <a:extLst>
              <a:ext uri="{FF2B5EF4-FFF2-40B4-BE49-F238E27FC236}">
                <a16:creationId xmlns:a16="http://schemas.microsoft.com/office/drawing/2014/main" id="{134C3359-300B-4A9D-B361-B4E0626E057D}"/>
              </a:ext>
              <a:ext uri="{C183D7F6-B498-43B3-948B-1728B52AA6E4}">
                <adec:decorative xmlns:adec="http://schemas.microsoft.com/office/drawing/2017/decorative" val="1"/>
              </a:ext>
            </a:extLst>
          </p:cNvPr>
          <p:cNvGrpSpPr/>
          <p:nvPr/>
        </p:nvGrpSpPr>
        <p:grpSpPr>
          <a:xfrm>
            <a:off x="3236409" y="3929570"/>
            <a:ext cx="5558246" cy="551655"/>
            <a:chOff x="0" y="1857950"/>
            <a:chExt cx="5558246" cy="551655"/>
          </a:xfrm>
          <a:solidFill>
            <a:schemeClr val="accent3"/>
          </a:solidFill>
        </p:grpSpPr>
        <p:sp>
          <p:nvSpPr>
            <p:cNvPr id="28" name="Rectangle: Rounded Corners 27">
              <a:extLst>
                <a:ext uri="{FF2B5EF4-FFF2-40B4-BE49-F238E27FC236}">
                  <a16:creationId xmlns:a16="http://schemas.microsoft.com/office/drawing/2014/main" id="{513934D3-A9A9-412A-B693-462C5B4D2AEA}"/>
                </a:ext>
              </a:extLst>
            </p:cNvPr>
            <p:cNvSpPr/>
            <p:nvPr/>
          </p:nvSpPr>
          <p:spPr>
            <a:xfrm>
              <a:off x="0" y="1857950"/>
              <a:ext cx="5558246" cy="551655"/>
            </a:xfrm>
            <a:prstGeom prst="roundRect">
              <a:avLst/>
            </a:prstGeom>
            <a:grpFill/>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sp>
        <p:sp>
          <p:nvSpPr>
            <p:cNvPr id="29" name="Rectangle: Rounded Corners 4">
              <a:extLst>
                <a:ext uri="{FF2B5EF4-FFF2-40B4-BE49-F238E27FC236}">
                  <a16:creationId xmlns:a16="http://schemas.microsoft.com/office/drawing/2014/main" id="{95F061D4-B352-4478-B187-B6C9700BC06D}"/>
                </a:ext>
              </a:extLst>
            </p:cNvPr>
            <p:cNvSpPr txBox="1"/>
            <p:nvPr/>
          </p:nvSpPr>
          <p:spPr>
            <a:xfrm>
              <a:off x="26930" y="1884880"/>
              <a:ext cx="5504386" cy="497795"/>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dirty="0"/>
                <a:t>4,420 – between 8 and 12 hours late</a:t>
              </a:r>
            </a:p>
          </p:txBody>
        </p:sp>
      </p:grpSp>
      <p:grpSp>
        <p:nvGrpSpPr>
          <p:cNvPr id="30" name="Group 29">
            <a:extLst>
              <a:ext uri="{FF2B5EF4-FFF2-40B4-BE49-F238E27FC236}">
                <a16:creationId xmlns:a16="http://schemas.microsoft.com/office/drawing/2014/main" id="{BF7BA234-79C7-46CF-A164-BF12B2F4EAF8}"/>
              </a:ext>
              <a:ext uri="{C183D7F6-B498-43B3-948B-1728B52AA6E4}">
                <adec:decorative xmlns:adec="http://schemas.microsoft.com/office/drawing/2017/decorative" val="1"/>
              </a:ext>
            </a:extLst>
          </p:cNvPr>
          <p:cNvGrpSpPr/>
          <p:nvPr/>
        </p:nvGrpSpPr>
        <p:grpSpPr>
          <a:xfrm>
            <a:off x="3227409" y="4528723"/>
            <a:ext cx="5558246" cy="551655"/>
            <a:chOff x="0" y="2475846"/>
            <a:chExt cx="5558246" cy="551655"/>
          </a:xfrm>
          <a:solidFill>
            <a:schemeClr val="accent2"/>
          </a:solidFill>
        </p:grpSpPr>
        <p:sp>
          <p:nvSpPr>
            <p:cNvPr id="31" name="Rectangle: Rounded Corners 30">
              <a:extLst>
                <a:ext uri="{FF2B5EF4-FFF2-40B4-BE49-F238E27FC236}">
                  <a16:creationId xmlns:a16="http://schemas.microsoft.com/office/drawing/2014/main" id="{04B52772-6C9A-4D01-BB75-90A52DF14628}"/>
                </a:ext>
              </a:extLst>
            </p:cNvPr>
            <p:cNvSpPr/>
            <p:nvPr/>
          </p:nvSpPr>
          <p:spPr>
            <a:xfrm>
              <a:off x="0" y="2475846"/>
              <a:ext cx="5558246" cy="551655"/>
            </a:xfrm>
            <a:prstGeom prst="roundRect">
              <a:avLst/>
            </a:prstGeom>
            <a:grpFill/>
          </p:spPr>
          <p:style>
            <a:lnRef idx="2">
              <a:schemeClr val="lt1">
                <a:hueOff val="0"/>
                <a:satOff val="0"/>
                <a:lumOff val="0"/>
                <a:alphaOff val="0"/>
              </a:schemeClr>
            </a:lnRef>
            <a:fillRef idx="1">
              <a:schemeClr val="accent6">
                <a:hueOff val="0"/>
                <a:satOff val="0"/>
                <a:lumOff val="0"/>
                <a:alphaOff val="0"/>
              </a:schemeClr>
            </a:fillRef>
            <a:effectRef idx="0">
              <a:schemeClr val="accent6">
                <a:hueOff val="0"/>
                <a:satOff val="0"/>
                <a:lumOff val="0"/>
                <a:alphaOff val="0"/>
              </a:schemeClr>
            </a:effectRef>
            <a:fontRef idx="minor">
              <a:schemeClr val="lt1"/>
            </a:fontRef>
          </p:style>
        </p:sp>
        <p:sp>
          <p:nvSpPr>
            <p:cNvPr id="32" name="Rectangle: Rounded Corners 4">
              <a:extLst>
                <a:ext uri="{FF2B5EF4-FFF2-40B4-BE49-F238E27FC236}">
                  <a16:creationId xmlns:a16="http://schemas.microsoft.com/office/drawing/2014/main" id="{154FA4C0-7D25-4A7B-B4E8-12D715291656}"/>
                </a:ext>
              </a:extLst>
            </p:cNvPr>
            <p:cNvSpPr txBox="1"/>
            <p:nvPr/>
          </p:nvSpPr>
          <p:spPr>
            <a:xfrm>
              <a:off x="26930" y="2502776"/>
              <a:ext cx="5504386" cy="497795"/>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dirty="0"/>
                <a:t>37,592 - between 12 and 24 hours late</a:t>
              </a:r>
            </a:p>
          </p:txBody>
        </p:sp>
      </p:grpSp>
      <p:grpSp>
        <p:nvGrpSpPr>
          <p:cNvPr id="33" name="Group 32">
            <a:extLst>
              <a:ext uri="{FF2B5EF4-FFF2-40B4-BE49-F238E27FC236}">
                <a16:creationId xmlns:a16="http://schemas.microsoft.com/office/drawing/2014/main" id="{5D856579-20B0-4542-93D0-FAC85E82068E}"/>
              </a:ext>
              <a:ext uri="{C183D7F6-B498-43B3-948B-1728B52AA6E4}">
                <adec:decorative xmlns:adec="http://schemas.microsoft.com/office/drawing/2017/decorative" val="1"/>
              </a:ext>
            </a:extLst>
          </p:cNvPr>
          <p:cNvGrpSpPr/>
          <p:nvPr/>
        </p:nvGrpSpPr>
        <p:grpSpPr>
          <a:xfrm>
            <a:off x="3227374" y="5139098"/>
            <a:ext cx="5558246" cy="551655"/>
            <a:chOff x="0" y="3093741"/>
            <a:chExt cx="5558246" cy="551655"/>
          </a:xfrm>
          <a:solidFill>
            <a:schemeClr val="accent1"/>
          </a:solidFill>
        </p:grpSpPr>
        <p:sp>
          <p:nvSpPr>
            <p:cNvPr id="34" name="Rectangle: Rounded Corners 33">
              <a:extLst>
                <a:ext uri="{FF2B5EF4-FFF2-40B4-BE49-F238E27FC236}">
                  <a16:creationId xmlns:a16="http://schemas.microsoft.com/office/drawing/2014/main" id="{88E29F31-B758-43D5-B1F1-F74CB73AD5B0}"/>
                </a:ext>
              </a:extLst>
            </p:cNvPr>
            <p:cNvSpPr/>
            <p:nvPr/>
          </p:nvSpPr>
          <p:spPr>
            <a:xfrm>
              <a:off x="0" y="3093741"/>
              <a:ext cx="5558246" cy="551655"/>
            </a:xfrm>
            <a:prstGeom prst="roundRect">
              <a:avLst/>
            </a:prstGeom>
            <a:grpFill/>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35" name="Rectangle: Rounded Corners 4">
              <a:extLst>
                <a:ext uri="{FF2B5EF4-FFF2-40B4-BE49-F238E27FC236}">
                  <a16:creationId xmlns:a16="http://schemas.microsoft.com/office/drawing/2014/main" id="{3C72B456-FB34-4565-8C60-A801FF9EABC8}"/>
                </a:ext>
              </a:extLst>
            </p:cNvPr>
            <p:cNvSpPr txBox="1"/>
            <p:nvPr/>
          </p:nvSpPr>
          <p:spPr>
            <a:xfrm>
              <a:off x="26930" y="3120671"/>
              <a:ext cx="5504386" cy="497795"/>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dirty="0"/>
                <a:t>60,523 – more than 1 day late</a:t>
              </a:r>
            </a:p>
          </p:txBody>
        </p:sp>
      </p:grpSp>
      <p:grpSp>
        <p:nvGrpSpPr>
          <p:cNvPr id="36" name="Group 35">
            <a:extLst>
              <a:ext uri="{FF2B5EF4-FFF2-40B4-BE49-F238E27FC236}">
                <a16:creationId xmlns:a16="http://schemas.microsoft.com/office/drawing/2014/main" id="{3C09B26C-C10B-4B02-8684-7361A3C53B91}"/>
              </a:ext>
              <a:ext uri="{C183D7F6-B498-43B3-948B-1728B52AA6E4}">
                <adec:decorative xmlns:adec="http://schemas.microsoft.com/office/drawing/2017/decorative" val="1"/>
              </a:ext>
            </a:extLst>
          </p:cNvPr>
          <p:cNvGrpSpPr/>
          <p:nvPr/>
        </p:nvGrpSpPr>
        <p:grpSpPr>
          <a:xfrm>
            <a:off x="3218409" y="5755282"/>
            <a:ext cx="5558246" cy="551655"/>
            <a:chOff x="0" y="3093741"/>
            <a:chExt cx="5558246" cy="551655"/>
          </a:xfrm>
          <a:solidFill>
            <a:schemeClr val="tx2">
              <a:lumMod val="25000"/>
            </a:schemeClr>
          </a:solidFill>
        </p:grpSpPr>
        <p:sp>
          <p:nvSpPr>
            <p:cNvPr id="37" name="Rectangle: Rounded Corners 36">
              <a:extLst>
                <a:ext uri="{FF2B5EF4-FFF2-40B4-BE49-F238E27FC236}">
                  <a16:creationId xmlns:a16="http://schemas.microsoft.com/office/drawing/2014/main" id="{676A1B6B-E6BE-48C5-98F0-23B947792C73}"/>
                </a:ext>
              </a:extLst>
            </p:cNvPr>
            <p:cNvSpPr/>
            <p:nvPr/>
          </p:nvSpPr>
          <p:spPr>
            <a:xfrm>
              <a:off x="0" y="3093741"/>
              <a:ext cx="5558246" cy="551655"/>
            </a:xfrm>
            <a:prstGeom prst="roundRect">
              <a:avLst/>
            </a:prstGeom>
            <a:grpFill/>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38" name="Rectangle: Rounded Corners 4">
              <a:extLst>
                <a:ext uri="{FF2B5EF4-FFF2-40B4-BE49-F238E27FC236}">
                  <a16:creationId xmlns:a16="http://schemas.microsoft.com/office/drawing/2014/main" id="{762A14EA-B75B-4C7C-A790-142AC4FB2B97}"/>
                </a:ext>
              </a:extLst>
            </p:cNvPr>
            <p:cNvSpPr txBox="1"/>
            <p:nvPr/>
          </p:nvSpPr>
          <p:spPr>
            <a:xfrm>
              <a:off x="26930" y="3120671"/>
              <a:ext cx="5504386" cy="497795"/>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dirty="0"/>
                <a:t>302,272 – no response</a:t>
              </a:r>
            </a:p>
          </p:txBody>
        </p:sp>
      </p:grpSp>
    </p:spTree>
    <p:extLst>
      <p:ext uri="{BB962C8B-B14F-4D97-AF65-F5344CB8AC3E}">
        <p14:creationId xmlns:p14="http://schemas.microsoft.com/office/powerpoint/2010/main" val="3054198085"/>
      </p:ext>
    </p:extLst>
  </p:cSld>
  <p:clrMapOvr>
    <a:masterClrMapping/>
  </p:clrMapOvr>
  <mc:AlternateContent xmlns:mc="http://schemas.openxmlformats.org/markup-compatibility/2006" xmlns:p14="http://schemas.microsoft.com/office/powerpoint/2010/main">
    <mc:Choice Requires="p14">
      <p:transition spd="slow" p14:dur="1250">
        <p14:flythrough/>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106000"/>
                <a:satMod val="220000"/>
                <a:lumMod val="140000"/>
              </a:schemeClr>
            </a:gs>
            <a:gs pos="50000">
              <a:schemeClr val="bg2">
                <a:shade val="100000"/>
                <a:hueMod val="100000"/>
                <a:satMod val="110000"/>
                <a:lumMod val="130000"/>
              </a:schemeClr>
            </a:gs>
            <a:gs pos="100000">
              <a:schemeClr val="bg2">
                <a:shade val="69000"/>
                <a:hueMod val="88000"/>
                <a:satMod val="160000"/>
                <a:lumMod val="69000"/>
              </a:schemeClr>
            </a:gs>
          </a:gsLst>
          <a:lin ang="2520000" scaled="0"/>
        </a:gradFill>
        <a:effectLst/>
      </p:bgPr>
    </p:bg>
    <p:spTree>
      <p:nvGrpSpPr>
        <p:cNvPr id="1" name=""/>
        <p:cNvGrpSpPr/>
        <p:nvPr/>
      </p:nvGrpSpPr>
      <p:grpSpPr>
        <a:xfrm>
          <a:off x="0" y="0"/>
          <a:ext cx="0" cy="0"/>
          <a:chOff x="0" y="0"/>
          <a:chExt cx="0" cy="0"/>
        </a:xfrm>
      </p:grpSpPr>
      <p:sp useBgFill="1">
        <p:nvSpPr>
          <p:cNvPr id="41" name="Rectangle 40">
            <a:extLst>
              <a:ext uri="{FF2B5EF4-FFF2-40B4-BE49-F238E27FC236}">
                <a16:creationId xmlns:a16="http://schemas.microsoft.com/office/drawing/2014/main" id="{767EE22B-9FA5-4FAC-9662-D2F9C706E0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824" cy="685800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3" name="Picture 42">
            <a:extLst>
              <a:ext uri="{FF2B5EF4-FFF2-40B4-BE49-F238E27FC236}">
                <a16:creationId xmlns:a16="http://schemas.microsoft.com/office/drawing/2014/main" id="{23AFE330-1515-493C-9BAD-A215440CC58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10000"/>
            <a:extLst>
              <a:ext uri="{28A0092B-C50C-407E-A947-70E740481C1C}">
                <a14:useLocalDpi xmlns:a14="http://schemas.microsoft.com/office/drawing/2010/main" val="0"/>
              </a:ext>
            </a:extLst>
          </a:blip>
          <a:stretch>
            <a:fillRect/>
          </a:stretch>
        </p:blipFill>
        <p:spPr>
          <a:xfrm>
            <a:off x="-3176" y="0"/>
            <a:ext cx="12192000" cy="6858000"/>
          </a:xfrm>
          <a:prstGeom prst="rect">
            <a:avLst/>
          </a:prstGeom>
        </p:spPr>
      </p:pic>
      <p:sp>
        <p:nvSpPr>
          <p:cNvPr id="45" name="Rectangle 44">
            <a:extLst>
              <a:ext uri="{FF2B5EF4-FFF2-40B4-BE49-F238E27FC236}">
                <a16:creationId xmlns:a16="http://schemas.microsoft.com/office/drawing/2014/main" id="{1C46C271-4C9C-47FC-A552-BE6A80B66E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a:extLst>
              <a:ext uri="{FF2B5EF4-FFF2-40B4-BE49-F238E27FC236}">
                <a16:creationId xmlns:a16="http://schemas.microsoft.com/office/drawing/2014/main" id="{468546B5-3A43-4E90-B43D-914113B152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2" y="609600"/>
            <a:ext cx="4959094"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Title 4">
            <a:extLst>
              <a:ext uri="{FF2B5EF4-FFF2-40B4-BE49-F238E27FC236}">
                <a16:creationId xmlns:a16="http://schemas.microsoft.com/office/drawing/2014/main" id="{8B3E3A4B-E6D1-E04E-9361-DD54CD1DAD1C}"/>
              </a:ext>
            </a:extLst>
          </p:cNvPr>
          <p:cNvSpPr>
            <a:spLocks noGrp="1"/>
          </p:cNvSpPr>
          <p:nvPr>
            <p:ph type="title"/>
          </p:nvPr>
        </p:nvSpPr>
        <p:spPr>
          <a:xfrm>
            <a:off x="2109997" y="-72274"/>
            <a:ext cx="7965649" cy="1080938"/>
          </a:xfrm>
        </p:spPr>
        <p:txBody>
          <a:bodyPr>
            <a:normAutofit/>
          </a:bodyPr>
          <a:lstStyle/>
          <a:p>
            <a:r>
              <a:rPr lang="en-US" sz="3200" b="1" dirty="0"/>
              <a:t>Ticket Types - January 1, 2023</a:t>
            </a:r>
          </a:p>
        </p:txBody>
      </p:sp>
      <p:pic>
        <p:nvPicPr>
          <p:cNvPr id="49" name="Picture 48">
            <a:extLst>
              <a:ext uri="{FF2B5EF4-FFF2-40B4-BE49-F238E27FC236}">
                <a16:creationId xmlns:a16="http://schemas.microsoft.com/office/drawing/2014/main" id="{3358FCD0-2FAE-4728-A479-6CF4DAA31A9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2" y="1970241"/>
            <a:ext cx="4956048" cy="199787"/>
          </a:xfrm>
          <a:prstGeom prst="rect">
            <a:avLst/>
          </a:prstGeom>
        </p:spPr>
      </p:pic>
      <p:sp>
        <p:nvSpPr>
          <p:cNvPr id="7" name="Content Placeholder 2">
            <a:extLst>
              <a:ext uri="{FF2B5EF4-FFF2-40B4-BE49-F238E27FC236}">
                <a16:creationId xmlns:a16="http://schemas.microsoft.com/office/drawing/2014/main" id="{9D94F5D7-4819-9B47-B7F9-E10A3FD42CEE}"/>
              </a:ext>
              <a:ext uri="{C183D7F6-B498-43B3-948B-1728B52AA6E4}">
                <adec:decorative xmlns:adec="http://schemas.microsoft.com/office/drawing/2017/decorative" val="1"/>
              </a:ext>
            </a:extLst>
          </p:cNvPr>
          <p:cNvSpPr>
            <a:spLocks noGrp="1"/>
          </p:cNvSpPr>
          <p:nvPr>
            <p:ph idx="1"/>
          </p:nvPr>
        </p:nvSpPr>
        <p:spPr>
          <a:xfrm>
            <a:off x="680321" y="2336873"/>
            <a:ext cx="3656289" cy="3599316"/>
          </a:xfrm>
        </p:spPr>
        <p:txBody>
          <a:bodyPr>
            <a:normAutofit/>
          </a:bodyPr>
          <a:lstStyle/>
          <a:p>
            <a:pPr lvl="1"/>
            <a:endParaRPr lang="en-US" sz="1400"/>
          </a:p>
          <a:p>
            <a:pPr lvl="1"/>
            <a:endParaRPr lang="en-US" sz="1400"/>
          </a:p>
        </p:txBody>
      </p:sp>
      <p:sp>
        <p:nvSpPr>
          <p:cNvPr id="11" name="TextBox 10">
            <a:extLst>
              <a:ext uri="{FF2B5EF4-FFF2-40B4-BE49-F238E27FC236}">
                <a16:creationId xmlns:a16="http://schemas.microsoft.com/office/drawing/2014/main" id="{891720F5-E251-45B1-ABFF-E3093FFF7265}"/>
              </a:ext>
            </a:extLst>
          </p:cNvPr>
          <p:cNvSpPr txBox="1"/>
          <p:nvPr/>
        </p:nvSpPr>
        <p:spPr>
          <a:xfrm>
            <a:off x="106177" y="788849"/>
            <a:ext cx="11973288" cy="6678751"/>
          </a:xfrm>
          <a:prstGeom prst="rect">
            <a:avLst/>
          </a:prstGeom>
          <a:noFill/>
        </p:spPr>
        <p:txBody>
          <a:bodyPr wrap="square">
            <a:spAutoFit/>
          </a:bodyPr>
          <a:lstStyle/>
          <a:p>
            <a:pPr>
              <a:buFont typeface="Arial" panose="020B0604020202020204" pitchFamily="34" charset="0"/>
              <a:buChar char="•"/>
            </a:pPr>
            <a:r>
              <a:rPr lang="en-US" dirty="0">
                <a:effectLst/>
              </a:rPr>
              <a:t>AMND – (Amendment tickets). For all reasons other than listed below that is not requesting any members to respond, for example: correcting a ticket, adding more information, clarifying the location, etc.</a:t>
            </a:r>
          </a:p>
          <a:p>
            <a:pPr>
              <a:spcBef>
                <a:spcPts val="600"/>
              </a:spcBef>
              <a:buFont typeface="Arial" panose="020B0604020202020204" pitchFamily="34" charset="0"/>
              <a:buChar char="•"/>
            </a:pPr>
            <a:r>
              <a:rPr lang="en-US" dirty="0">
                <a:effectLst/>
              </a:rPr>
              <a:t>CNCL – (Cancel tickets). When the ticket is being canceled.</a:t>
            </a:r>
          </a:p>
          <a:p>
            <a:pPr>
              <a:spcBef>
                <a:spcPts val="600"/>
              </a:spcBef>
              <a:buFont typeface="Arial" panose="020B0604020202020204" pitchFamily="34" charset="0"/>
              <a:buChar char="•"/>
            </a:pPr>
            <a:r>
              <a:rPr lang="en-US" b="1" strike="sngStrike" dirty="0">
                <a:solidFill>
                  <a:srgbClr val="FF0000"/>
                </a:solidFill>
                <a:effectLst/>
              </a:rPr>
              <a:t>DMEX - (Damage/Exposed tickets).  When the excavator states there is a damage or exposed line.</a:t>
            </a:r>
            <a:endParaRPr lang="en-US" dirty="0">
              <a:solidFill>
                <a:srgbClr val="333333"/>
              </a:solidFill>
              <a:effectLst/>
            </a:endParaRPr>
          </a:p>
          <a:p>
            <a:pPr>
              <a:spcBef>
                <a:spcPts val="600"/>
              </a:spcBef>
              <a:buFont typeface="Arial" panose="020B0604020202020204" pitchFamily="34" charset="0"/>
              <a:buChar char="•"/>
            </a:pPr>
            <a:r>
              <a:rPr lang="en-US" b="1" dirty="0">
                <a:solidFill>
                  <a:srgbClr val="00FF00"/>
                </a:solidFill>
                <a:effectLst/>
              </a:rPr>
              <a:t>DMGE – (Damaged line ticket). When the excavator states there is a damaged line and requests members to respond.</a:t>
            </a:r>
            <a:endParaRPr lang="en-US" dirty="0">
              <a:solidFill>
                <a:srgbClr val="00FF00"/>
              </a:solidFill>
              <a:effectLst/>
            </a:endParaRPr>
          </a:p>
          <a:p>
            <a:pPr>
              <a:spcBef>
                <a:spcPts val="600"/>
              </a:spcBef>
              <a:buFont typeface="Arial" panose="020B0604020202020204" pitchFamily="34" charset="0"/>
              <a:buChar char="•"/>
            </a:pPr>
            <a:r>
              <a:rPr lang="en-US" dirty="0">
                <a:effectLst/>
              </a:rPr>
              <a:t>DSGN – (Design tickets). </a:t>
            </a:r>
            <a:r>
              <a:rPr lang="en-US" b="1" dirty="0">
                <a:effectLst/>
              </a:rPr>
              <a:t>FOR FUTURE USE ONLY. These tickets will not be used until a later date that has not been determined at this time.</a:t>
            </a:r>
            <a:endParaRPr lang="en-US" dirty="0">
              <a:effectLst/>
            </a:endParaRPr>
          </a:p>
          <a:p>
            <a:pPr>
              <a:spcBef>
                <a:spcPts val="600"/>
              </a:spcBef>
              <a:buFont typeface="Arial" panose="020B0604020202020204" pitchFamily="34" charset="0"/>
              <a:buChar char="•"/>
            </a:pPr>
            <a:r>
              <a:rPr lang="en-US" b="1" dirty="0">
                <a:solidFill>
                  <a:srgbClr val="00FF00"/>
                </a:solidFill>
                <a:effectLst/>
              </a:rPr>
              <a:t>EXPD - (Exposed tickets).  When the excavator states there is an unmarked exposed line and requests the members to respond to be identified.</a:t>
            </a:r>
            <a:endParaRPr lang="en-US" dirty="0">
              <a:solidFill>
                <a:srgbClr val="00FF00"/>
              </a:solidFill>
              <a:effectLst/>
            </a:endParaRPr>
          </a:p>
          <a:p>
            <a:pPr>
              <a:spcBef>
                <a:spcPts val="600"/>
              </a:spcBef>
              <a:buFont typeface="Arial" panose="020B0604020202020204" pitchFamily="34" charset="0"/>
              <a:buChar char="•"/>
            </a:pPr>
            <a:r>
              <a:rPr lang="en-US" dirty="0">
                <a:effectLst/>
              </a:rPr>
              <a:t>NEW – (New tickets). New first time tickets.  The revision number will always be 00A or 00B.</a:t>
            </a:r>
          </a:p>
          <a:p>
            <a:pPr>
              <a:spcBef>
                <a:spcPts val="600"/>
              </a:spcBef>
              <a:buFont typeface="Arial" panose="020B0604020202020204" pitchFamily="34" charset="0"/>
              <a:buChar char="•"/>
            </a:pPr>
            <a:r>
              <a:rPr lang="en-US" dirty="0">
                <a:effectLst/>
              </a:rPr>
              <a:t>NRSP – (No Response tickets). When the excavator states that any or all members failed to respond by the work date and time on the ticket.</a:t>
            </a:r>
          </a:p>
          <a:p>
            <a:pPr>
              <a:spcBef>
                <a:spcPts val="600"/>
              </a:spcBef>
              <a:buFont typeface="Arial" panose="020B0604020202020204" pitchFamily="34" charset="0"/>
              <a:buChar char="•"/>
            </a:pPr>
            <a:r>
              <a:rPr lang="en-US" dirty="0">
                <a:effectLst/>
              </a:rPr>
              <a:t>RNEW – (Renewal tickets). Tickets where the work is continuing past 28 calendar days.</a:t>
            </a:r>
          </a:p>
          <a:p>
            <a:pPr>
              <a:spcBef>
                <a:spcPts val="600"/>
              </a:spcBef>
              <a:buFont typeface="Arial" panose="020B0604020202020204" pitchFamily="34" charset="0"/>
              <a:buChar char="•"/>
            </a:pPr>
            <a:r>
              <a:rPr lang="en-US" dirty="0">
                <a:effectLst/>
              </a:rPr>
              <a:t>REMK – (Re-mark requested tickets). When the excavator requests any or all members to remark their lines. Also extends the ticket for 28 calendar days.</a:t>
            </a:r>
          </a:p>
          <a:p>
            <a:pPr>
              <a:spcBef>
                <a:spcPts val="600"/>
              </a:spcBef>
              <a:buFont typeface="Arial" panose="020B0604020202020204" pitchFamily="34" charset="0"/>
              <a:buChar char="•"/>
            </a:pPr>
            <a:r>
              <a:rPr lang="en-US" b="1" dirty="0">
                <a:solidFill>
                  <a:srgbClr val="00FF00"/>
                </a:solidFill>
                <a:effectLst/>
              </a:rPr>
              <a:t>RTRN - (Return Trip requested).  When the excavator states they need any or all members to respond to the site for any reason other than listed above.  This ticket type will reset the legal notice for members required to respond back to the site.</a:t>
            </a:r>
            <a:endParaRPr lang="en-US" dirty="0">
              <a:solidFill>
                <a:srgbClr val="00FF00"/>
              </a:solidFill>
              <a:effectLst/>
            </a:endParaRPr>
          </a:p>
          <a:p>
            <a:br>
              <a:rPr lang="en-US" dirty="0">
                <a:effectLst/>
              </a:rPr>
            </a:br>
            <a:endParaRPr lang="en-US" dirty="0"/>
          </a:p>
        </p:txBody>
      </p:sp>
    </p:spTree>
    <p:extLst>
      <p:ext uri="{BB962C8B-B14F-4D97-AF65-F5344CB8AC3E}">
        <p14:creationId xmlns:p14="http://schemas.microsoft.com/office/powerpoint/2010/main" val="2451435443"/>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106000"/>
                <a:satMod val="220000"/>
                <a:lumMod val="140000"/>
              </a:schemeClr>
            </a:gs>
            <a:gs pos="50000">
              <a:schemeClr val="bg2">
                <a:shade val="100000"/>
                <a:hueMod val="100000"/>
                <a:satMod val="110000"/>
                <a:lumMod val="130000"/>
              </a:schemeClr>
            </a:gs>
            <a:gs pos="100000">
              <a:schemeClr val="bg2">
                <a:shade val="69000"/>
                <a:hueMod val="88000"/>
                <a:satMod val="160000"/>
                <a:lumMod val="69000"/>
              </a:schemeClr>
            </a:gs>
          </a:gsLst>
          <a:lin ang="2520000" scaled="0"/>
        </a:gra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05916DBF-29BF-49BC-864D-B509C0E9F9A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1" name="Picture 10">
            <a:extLst>
              <a:ext uri="{FF2B5EF4-FFF2-40B4-BE49-F238E27FC236}">
                <a16:creationId xmlns:a16="http://schemas.microsoft.com/office/drawing/2014/main" id="{F72F2D00-DB84-4A88-A1ED-DFFB351BF00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13" name="Picture 12">
            <a:extLst>
              <a:ext uri="{FF2B5EF4-FFF2-40B4-BE49-F238E27FC236}">
                <a16:creationId xmlns:a16="http://schemas.microsoft.com/office/drawing/2014/main" id="{33AA8AC3-6A99-48DF-9135-CCDDD62E932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5">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15" name="Rectangle 14">
            <a:extLst>
              <a:ext uri="{FF2B5EF4-FFF2-40B4-BE49-F238E27FC236}">
                <a16:creationId xmlns:a16="http://schemas.microsoft.com/office/drawing/2014/main" id="{C8F2C176-794E-4FDE-92D5-4B53D477EB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a:extLst>
              <a:ext uri="{FF2B5EF4-FFF2-40B4-BE49-F238E27FC236}">
                <a16:creationId xmlns:a16="http://schemas.microsoft.com/office/drawing/2014/main" id="{6C6A2247-F373-4310-B4F4-EB66550D95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useBgFill="1">
        <p:nvSpPr>
          <p:cNvPr id="19" name="Rectangle 18">
            <a:extLst>
              <a:ext uri="{FF2B5EF4-FFF2-40B4-BE49-F238E27FC236}">
                <a16:creationId xmlns:a16="http://schemas.microsoft.com/office/drawing/2014/main" id="{3F6FAB33-2B41-41D0-BEC1-C10BF1A7AA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16AEA8F9-742B-448B-8A34-C25E62C633A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10000"/>
            <a:extLst>
              <a:ext uri="{28A0092B-C50C-407E-A947-70E740481C1C}">
                <a14:useLocalDpi xmlns:a14="http://schemas.microsoft.com/office/drawing/2010/main" val="0"/>
              </a:ext>
            </a:extLst>
          </a:blip>
          <a:stretch>
            <a:fillRect/>
          </a:stretch>
        </p:blipFill>
        <p:spPr>
          <a:xfrm>
            <a:off x="0" y="-8207"/>
            <a:ext cx="12192000" cy="6858000"/>
          </a:xfrm>
          <a:prstGeom prst="rect">
            <a:avLst/>
          </a:prstGeom>
        </p:spPr>
      </p:pic>
      <p:sp>
        <p:nvSpPr>
          <p:cNvPr id="23" name="Rectangle 22">
            <a:extLst>
              <a:ext uri="{FF2B5EF4-FFF2-40B4-BE49-F238E27FC236}">
                <a16:creationId xmlns:a16="http://schemas.microsoft.com/office/drawing/2014/main" id="{A0C40424-774F-4D0E-B9FD-44A4AB37FE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44527" y="0"/>
            <a:ext cx="755294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5" name="Picture 24">
            <a:extLst>
              <a:ext uri="{FF2B5EF4-FFF2-40B4-BE49-F238E27FC236}">
                <a16:creationId xmlns:a16="http://schemas.microsoft.com/office/drawing/2014/main" id="{F14ED4A2-7E65-4939-9FCA-81CDDEA453B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6" cstate="print">
            <a:extLst>
              <a:ext uri="{28A0092B-C50C-407E-A947-70E740481C1C}">
                <a14:useLocalDpi xmlns:a14="http://schemas.microsoft.com/office/drawing/2010/main" val="0"/>
              </a:ext>
            </a:extLst>
          </a:blip>
          <a:stretch>
            <a:fillRect/>
          </a:stretch>
        </p:blipFill>
        <p:spPr>
          <a:xfrm>
            <a:off x="1" y="5006045"/>
            <a:ext cx="4965192" cy="144049"/>
          </a:xfrm>
          <a:prstGeom prst="rect">
            <a:avLst/>
          </a:prstGeom>
        </p:spPr>
      </p:pic>
      <p:sp>
        <p:nvSpPr>
          <p:cNvPr id="27" name="Rectangle 26">
            <a:extLst>
              <a:ext uri="{FF2B5EF4-FFF2-40B4-BE49-F238E27FC236}">
                <a16:creationId xmlns:a16="http://schemas.microsoft.com/office/drawing/2014/main" id="{AB4B6D64-E8D7-4321-BAC4-C3D390F8F7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838764"/>
            <a:ext cx="4964567" cy="3180473"/>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6765FB40-8572-B0A9-3DEA-880B94D42E04}"/>
              </a:ext>
            </a:extLst>
          </p:cNvPr>
          <p:cNvSpPr>
            <a:spLocks noGrp="1"/>
          </p:cNvSpPr>
          <p:nvPr>
            <p:ph type="title"/>
          </p:nvPr>
        </p:nvSpPr>
        <p:spPr>
          <a:xfrm>
            <a:off x="-113980" y="2992278"/>
            <a:ext cx="3981447" cy="2661138"/>
          </a:xfrm>
        </p:spPr>
        <p:txBody>
          <a:bodyPr vert="horz" lIns="91440" tIns="45720" rIns="91440" bIns="45720" rtlCol="0" anchor="b">
            <a:normAutofit fontScale="90000"/>
          </a:bodyPr>
          <a:lstStyle/>
          <a:p>
            <a:pPr algn="r"/>
            <a:r>
              <a:rPr lang="en-US" sz="5400" dirty="0"/>
              <a:t>Monthly Underground Safety Awareness (USA) Webinars</a:t>
            </a:r>
          </a:p>
        </p:txBody>
      </p:sp>
      <p:pic>
        <p:nvPicPr>
          <p:cNvPr id="4" name="Picture 3" descr="Flyer for DigAlert Virtual Underground Safety Awareness Event, advertising a Zoom webinar on July 14, August 11, and September 8 from 7:30 a.m. to 9:00 a.m.">
            <a:extLst>
              <a:ext uri="{FF2B5EF4-FFF2-40B4-BE49-F238E27FC236}">
                <a16:creationId xmlns:a16="http://schemas.microsoft.com/office/drawing/2014/main" id="{B77F1A4C-6EE0-93FA-E337-C65E9E0768A9}"/>
              </a:ext>
            </a:extLst>
          </p:cNvPr>
          <p:cNvPicPr>
            <a:picLocks noChangeAspect="1"/>
          </p:cNvPicPr>
          <p:nvPr/>
        </p:nvPicPr>
        <p:blipFill>
          <a:blip r:embed="rId7"/>
          <a:srcRect/>
          <a:stretch/>
        </p:blipFill>
        <p:spPr>
          <a:xfrm>
            <a:off x="4178326" y="177381"/>
            <a:ext cx="5050369" cy="6535772"/>
          </a:xfrm>
          <a:prstGeom prst="rect">
            <a:avLst/>
          </a:prstGeom>
          <a:ln>
            <a:noFill/>
          </a:ln>
          <a:effectLst>
            <a:outerShdw blurRad="190500" algn="tl" rotWithShape="0">
              <a:srgbClr val="000000">
                <a:alpha val="70000"/>
              </a:srgbClr>
            </a:outerShdw>
          </a:effectLst>
        </p:spPr>
      </p:pic>
      <p:sp>
        <p:nvSpPr>
          <p:cNvPr id="3" name="TextBox 2">
            <a:extLst>
              <a:ext uri="{FF2B5EF4-FFF2-40B4-BE49-F238E27FC236}">
                <a16:creationId xmlns:a16="http://schemas.microsoft.com/office/drawing/2014/main" id="{BFD4111D-9C4D-4A1E-BE36-2858EFF23088}"/>
              </a:ext>
            </a:extLst>
          </p:cNvPr>
          <p:cNvSpPr txBox="1"/>
          <p:nvPr/>
        </p:nvSpPr>
        <p:spPr>
          <a:xfrm>
            <a:off x="9431260" y="2614155"/>
            <a:ext cx="2554998" cy="1200329"/>
          </a:xfrm>
          <a:prstGeom prst="rect">
            <a:avLst/>
          </a:prstGeom>
          <a:noFill/>
        </p:spPr>
        <p:txBody>
          <a:bodyPr wrap="square" rtlCol="0">
            <a:spAutoFit/>
          </a:bodyPr>
          <a:lstStyle/>
          <a:p>
            <a:r>
              <a:rPr lang="en-US" dirty="0"/>
              <a:t>Webinars are recorded and can be viewed on </a:t>
            </a:r>
            <a:r>
              <a:rPr lang="en-US" dirty="0" err="1"/>
              <a:t>DigAlert’s</a:t>
            </a:r>
            <a:r>
              <a:rPr lang="en-US" dirty="0"/>
              <a:t> You Tube channel </a:t>
            </a:r>
          </a:p>
        </p:txBody>
      </p:sp>
    </p:spTree>
    <p:extLst>
      <p:ext uri="{BB962C8B-B14F-4D97-AF65-F5344CB8AC3E}">
        <p14:creationId xmlns:p14="http://schemas.microsoft.com/office/powerpoint/2010/main" val="40607146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47" name="Picture 46">
            <a:extLst>
              <a:ext uri="{FF2B5EF4-FFF2-40B4-BE49-F238E27FC236}">
                <a16:creationId xmlns:a16="http://schemas.microsoft.com/office/drawing/2014/main" id="{62CFFBB8-E539-483F-B9AA-088F7D4B170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9" name="Picture 48">
            <a:extLst>
              <a:ext uri="{FF2B5EF4-FFF2-40B4-BE49-F238E27FC236}">
                <a16:creationId xmlns:a16="http://schemas.microsoft.com/office/drawing/2014/main" id="{552C38B8-B7F9-478B-8D67-99B248A946C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51" name="Rectangle 50">
            <a:extLst>
              <a:ext uri="{FF2B5EF4-FFF2-40B4-BE49-F238E27FC236}">
                <a16:creationId xmlns:a16="http://schemas.microsoft.com/office/drawing/2014/main" id="{8ADE9738-7B48-4F06-BA7B-E2CF9663A6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useBgFill="1">
        <p:nvSpPr>
          <p:cNvPr id="53" name="Rectangle 52">
            <a:extLst>
              <a:ext uri="{FF2B5EF4-FFF2-40B4-BE49-F238E27FC236}">
                <a16:creationId xmlns:a16="http://schemas.microsoft.com/office/drawing/2014/main" id="{F134BFCB-373A-440C-A076-F874F5F22C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5" name="Picture 54">
            <a:extLst>
              <a:ext uri="{FF2B5EF4-FFF2-40B4-BE49-F238E27FC236}">
                <a16:creationId xmlns:a16="http://schemas.microsoft.com/office/drawing/2014/main" id="{705D511C-3CFA-4D05-A290-5674D6D1DFF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7" name="Rectangle 56">
            <a:extLst>
              <a:ext uri="{FF2B5EF4-FFF2-40B4-BE49-F238E27FC236}">
                <a16:creationId xmlns:a16="http://schemas.microsoft.com/office/drawing/2014/main" id="{669D87E5-1B49-46CB-A366-E4BCB4B19B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0280609" cy="6214533"/>
          </a:xfrm>
          <a:prstGeom prst="rect">
            <a:avLst/>
          </a:prstGeom>
          <a:solidFill>
            <a:srgbClr val="FFFFFF"/>
          </a:solidFill>
          <a:ln>
            <a:noFill/>
          </a:ln>
          <a:effectLst>
            <a:outerShdw blurRad="76200" dist="63500" dir="5040000" algn="ctr" rotWithShape="0">
              <a:srgbClr val="000000">
                <a:alpha val="41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descr="Images of promotional items, including memo books, pop sockets, a delineation guide, letter openers, stylus pens, alcohol wipes, mousepads, an 811 process DVD in Spanish, 811 stickers, plastic cards identifying color codes, and canvas bags.">
            <a:extLst>
              <a:ext uri="{FF2B5EF4-FFF2-40B4-BE49-F238E27FC236}">
                <a16:creationId xmlns:a16="http://schemas.microsoft.com/office/drawing/2014/main" id="{C3E69F3E-A90C-4188-98DE-3DCA931779A0}"/>
              </a:ext>
            </a:extLst>
          </p:cNvPr>
          <p:cNvPicPr>
            <a:picLocks noChangeAspect="1"/>
          </p:cNvPicPr>
          <p:nvPr/>
        </p:nvPicPr>
        <p:blipFill>
          <a:blip r:embed="rId5"/>
          <a:stretch>
            <a:fillRect/>
          </a:stretch>
        </p:blipFill>
        <p:spPr>
          <a:xfrm>
            <a:off x="141412" y="143435"/>
            <a:ext cx="9944847" cy="5898777"/>
          </a:xfrm>
          <a:prstGeom prst="rect">
            <a:avLst/>
          </a:prstGeom>
          <a:ln>
            <a:noFill/>
          </a:ln>
          <a:effectLst/>
        </p:spPr>
      </p:pic>
      <p:sp>
        <p:nvSpPr>
          <p:cNvPr id="59" name="Rectangle 58">
            <a:extLst>
              <a:ext uri="{FF2B5EF4-FFF2-40B4-BE49-F238E27FC236}">
                <a16:creationId xmlns:a16="http://schemas.microsoft.com/office/drawing/2014/main" id="{E6CED3C9-6B93-4623-B2C9-EDECE2B423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85827" y="4846335"/>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61" name="Picture 60">
            <a:extLst>
              <a:ext uri="{FF2B5EF4-FFF2-40B4-BE49-F238E27FC236}">
                <a16:creationId xmlns:a16="http://schemas.microsoft.com/office/drawing/2014/main" id="{0C8DA627-0DBB-4595-982F-5BE763E2036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10585825" y="6224378"/>
            <a:ext cx="1602997" cy="144270"/>
          </a:xfrm>
          <a:prstGeom prst="rect">
            <a:avLst/>
          </a:prstGeom>
        </p:spPr>
      </p:pic>
      <p:sp>
        <p:nvSpPr>
          <p:cNvPr id="3" name="Title 2">
            <a:extLst>
              <a:ext uri="{FF2B5EF4-FFF2-40B4-BE49-F238E27FC236}">
                <a16:creationId xmlns:a16="http://schemas.microsoft.com/office/drawing/2014/main" id="{FABE0C1C-0CAB-4515-96AD-D6F5F8EBE211}"/>
              </a:ext>
            </a:extLst>
          </p:cNvPr>
          <p:cNvSpPr>
            <a:spLocks noGrp="1"/>
          </p:cNvSpPr>
          <p:nvPr>
            <p:ph type="title"/>
          </p:nvPr>
        </p:nvSpPr>
        <p:spPr>
          <a:xfrm>
            <a:off x="680321" y="-1080938"/>
            <a:ext cx="9613861" cy="1080938"/>
          </a:xfrm>
        </p:spPr>
        <p:txBody>
          <a:bodyPr vert="horz" lIns="91440" tIns="45720" rIns="91440" bIns="45720" rtlCol="0" anchor="b">
            <a:normAutofit/>
          </a:bodyPr>
          <a:lstStyle/>
          <a:p>
            <a:r>
              <a:rPr lang="en-US" dirty="0" err="1"/>
              <a:t>DigAlert</a:t>
            </a:r>
            <a:r>
              <a:rPr lang="en-US" dirty="0"/>
              <a:t> Promotional Items</a:t>
            </a:r>
          </a:p>
        </p:txBody>
      </p:sp>
    </p:spTree>
    <p:extLst>
      <p:ext uri="{BB962C8B-B14F-4D97-AF65-F5344CB8AC3E}">
        <p14:creationId xmlns:p14="http://schemas.microsoft.com/office/powerpoint/2010/main" val="13502126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106000"/>
                <a:satMod val="220000"/>
                <a:lumMod val="140000"/>
              </a:schemeClr>
            </a:gs>
            <a:gs pos="50000">
              <a:schemeClr val="bg2">
                <a:shade val="100000"/>
                <a:hueMod val="100000"/>
                <a:satMod val="110000"/>
                <a:lumMod val="130000"/>
              </a:schemeClr>
            </a:gs>
            <a:gs pos="100000">
              <a:schemeClr val="bg2">
                <a:shade val="69000"/>
                <a:hueMod val="88000"/>
                <a:satMod val="160000"/>
                <a:lumMod val="69000"/>
              </a:schemeClr>
            </a:gs>
          </a:gsLst>
          <a:lin ang="2520000" scaled="0"/>
        </a:gradFill>
        <a:effectLst/>
      </p:bgPr>
    </p:bg>
    <p:spTree>
      <p:nvGrpSpPr>
        <p:cNvPr id="1" name=""/>
        <p:cNvGrpSpPr/>
        <p:nvPr/>
      </p:nvGrpSpPr>
      <p:grpSpPr>
        <a:xfrm>
          <a:off x="0" y="0"/>
          <a:ext cx="0" cy="0"/>
          <a:chOff x="0" y="0"/>
          <a:chExt cx="0" cy="0"/>
        </a:xfrm>
      </p:grpSpPr>
      <p:pic>
        <p:nvPicPr>
          <p:cNvPr id="59" name="Picture 37">
            <a:extLst>
              <a:ext uri="{FF2B5EF4-FFF2-40B4-BE49-F238E27FC236}">
                <a16:creationId xmlns:a16="http://schemas.microsoft.com/office/drawing/2014/main" id="{05916DBF-29BF-49BC-864D-B509C0E9F9A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0" name="Picture 39">
            <a:extLst>
              <a:ext uri="{FF2B5EF4-FFF2-40B4-BE49-F238E27FC236}">
                <a16:creationId xmlns:a16="http://schemas.microsoft.com/office/drawing/2014/main" id="{F72F2D00-DB84-4A88-A1ED-DFFB351BF00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61" name="Picture 41">
            <a:extLst>
              <a:ext uri="{FF2B5EF4-FFF2-40B4-BE49-F238E27FC236}">
                <a16:creationId xmlns:a16="http://schemas.microsoft.com/office/drawing/2014/main" id="{33AA8AC3-6A99-48DF-9135-CCDDD62E932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5">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62" name="Rectangle 43">
            <a:extLst>
              <a:ext uri="{FF2B5EF4-FFF2-40B4-BE49-F238E27FC236}">
                <a16:creationId xmlns:a16="http://schemas.microsoft.com/office/drawing/2014/main" id="{C8F2C176-794E-4FDE-92D5-4B53D477EB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 name="Rectangle 45">
            <a:extLst>
              <a:ext uri="{FF2B5EF4-FFF2-40B4-BE49-F238E27FC236}">
                <a16:creationId xmlns:a16="http://schemas.microsoft.com/office/drawing/2014/main" id="{6C6A2247-F373-4310-B4F4-EB66550D95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useBgFill="1">
        <p:nvSpPr>
          <p:cNvPr id="64" name="Rectangle 47">
            <a:extLst>
              <a:ext uri="{FF2B5EF4-FFF2-40B4-BE49-F238E27FC236}">
                <a16:creationId xmlns:a16="http://schemas.microsoft.com/office/drawing/2014/main" id="{D6512185-0BBB-4EE7-A27E-759C25BD14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5" name="Picture 49">
            <a:extLst>
              <a:ext uri="{FF2B5EF4-FFF2-40B4-BE49-F238E27FC236}">
                <a16:creationId xmlns:a16="http://schemas.microsoft.com/office/drawing/2014/main" id="{73577FB2-6727-428A-9986-76968771DFD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10000"/>
            <a:extLst>
              <a:ext uri="{28A0092B-C50C-407E-A947-70E740481C1C}">
                <a14:useLocalDpi xmlns:a14="http://schemas.microsoft.com/office/drawing/2010/main" val="0"/>
              </a:ext>
            </a:extLst>
          </a:blip>
          <a:stretch>
            <a:fillRect/>
          </a:stretch>
        </p:blipFill>
        <p:spPr>
          <a:xfrm>
            <a:off x="10586" y="0"/>
            <a:ext cx="12192000" cy="6858000"/>
          </a:xfrm>
          <a:prstGeom prst="rect">
            <a:avLst/>
          </a:prstGeom>
        </p:spPr>
      </p:pic>
      <p:sp>
        <p:nvSpPr>
          <p:cNvPr id="66" name="Rectangle 51">
            <a:extLst>
              <a:ext uri="{FF2B5EF4-FFF2-40B4-BE49-F238E27FC236}">
                <a16:creationId xmlns:a16="http://schemas.microsoft.com/office/drawing/2014/main" id="{0B851567-2680-4593-A30D-F663CA7BF8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0" y="4557357"/>
            <a:ext cx="8978671" cy="1660332"/>
          </a:xfrm>
          <a:prstGeom prst="rect">
            <a:avLst/>
          </a:prstGeom>
          <a:solidFill>
            <a:schemeClr val="bg1">
              <a:lumMod val="95000"/>
              <a:lumOff val="5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8" name="Picture 7" descr="DigAlert logo">
            <a:extLst>
              <a:ext uri="{FF2B5EF4-FFF2-40B4-BE49-F238E27FC236}">
                <a16:creationId xmlns:a16="http://schemas.microsoft.com/office/drawing/2014/main" id="{CB62457C-9F88-469F-BAB6-83D8D8DDDCCC}"/>
              </a:ext>
            </a:extLst>
          </p:cNvPr>
          <p:cNvPicPr>
            <a:picLocks noChangeAspect="1"/>
          </p:cNvPicPr>
          <p:nvPr/>
        </p:nvPicPr>
        <p:blipFill rotWithShape="1">
          <a:blip r:embed="rId6">
            <a:extLst>
              <a:ext uri="{28A0092B-C50C-407E-A947-70E740481C1C}">
                <a14:useLocalDpi xmlns:a14="http://schemas.microsoft.com/office/drawing/2010/main"/>
              </a:ext>
            </a:extLst>
          </a:blip>
          <a:srcRect l="-15359" t="4790" r="-14052" b="-29427"/>
          <a:stretch/>
        </p:blipFill>
        <p:spPr>
          <a:xfrm>
            <a:off x="3435382" y="640078"/>
            <a:ext cx="5315434" cy="3609141"/>
          </a:xfrm>
          <a:prstGeom prst="rect">
            <a:avLst/>
          </a:prstGeom>
          <a:ln>
            <a:noFill/>
          </a:ln>
          <a:effectLst>
            <a:outerShdw blurRad="76200" dist="63500" dir="5040000" algn="tl" rotWithShape="0">
              <a:srgbClr val="000000">
                <a:alpha val="41000"/>
              </a:srgbClr>
            </a:outerShdw>
          </a:effectLst>
        </p:spPr>
      </p:pic>
      <p:sp>
        <p:nvSpPr>
          <p:cNvPr id="67" name="Rectangle 53">
            <a:extLst>
              <a:ext uri="{FF2B5EF4-FFF2-40B4-BE49-F238E27FC236}">
                <a16:creationId xmlns:a16="http://schemas.microsoft.com/office/drawing/2014/main" id="{79842348-A708-45CB-8613-F68A939E37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22301" y="4557357"/>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8" name="Rectangle 55">
            <a:extLst>
              <a:ext uri="{FF2B5EF4-FFF2-40B4-BE49-F238E27FC236}">
                <a16:creationId xmlns:a16="http://schemas.microsoft.com/office/drawing/2014/main" id="{2433025E-1EB5-472C-ABAB-B62D59A572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86" y="6210130"/>
            <a:ext cx="8968085" cy="275942"/>
          </a:xfrm>
          <a:prstGeom prst="rect">
            <a:avLst/>
          </a:prstGeom>
          <a:blipFill>
            <a:blip r:embed="rId7"/>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Rectangle 57">
            <a:extLst>
              <a:ext uri="{FF2B5EF4-FFF2-40B4-BE49-F238E27FC236}">
                <a16:creationId xmlns:a16="http://schemas.microsoft.com/office/drawing/2014/main" id="{EC8497CA-092F-432E-9622-2E099C63B3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22301" y="6210130"/>
            <a:ext cx="3080285" cy="275942"/>
          </a:xfrm>
          <a:prstGeom prst="rect">
            <a:avLst/>
          </a:prstGeom>
          <a:blipFill>
            <a:blip r:embed="rId8"/>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8E0A3E1-2904-4876-AB60-86B47550F29E}"/>
              </a:ext>
            </a:extLst>
          </p:cNvPr>
          <p:cNvSpPr>
            <a:spLocks noGrp="1"/>
          </p:cNvSpPr>
          <p:nvPr>
            <p:ph type="title"/>
          </p:nvPr>
        </p:nvSpPr>
        <p:spPr>
          <a:xfrm>
            <a:off x="4047936" y="4825740"/>
            <a:ext cx="8133478" cy="940240"/>
          </a:xfrm>
        </p:spPr>
        <p:txBody>
          <a:bodyPr vert="horz" lIns="91440" tIns="45720" rIns="91440" bIns="45720" rtlCol="0" anchor="b">
            <a:normAutofit/>
          </a:bodyPr>
          <a:lstStyle/>
          <a:p>
            <a:r>
              <a:rPr lang="en-US" sz="4800" dirty="0">
                <a:effectLst>
                  <a:glow rad="38100">
                    <a:schemeClr val="bg1">
                      <a:lumMod val="65000"/>
                      <a:lumOff val="35000"/>
                      <a:alpha val="50000"/>
                    </a:schemeClr>
                  </a:glow>
                  <a:outerShdw blurRad="28575" dist="31750" dir="13200000" algn="tl" rotWithShape="0">
                    <a:srgbClr val="000000">
                      <a:alpha val="25000"/>
                    </a:srgbClr>
                  </a:outerShdw>
                </a:effectLst>
              </a:rPr>
              <a:t>Questions</a:t>
            </a:r>
          </a:p>
        </p:txBody>
      </p:sp>
    </p:spTree>
    <p:extLst>
      <p:ext uri="{BB962C8B-B14F-4D97-AF65-F5344CB8AC3E}">
        <p14:creationId xmlns:p14="http://schemas.microsoft.com/office/powerpoint/2010/main" val="20230691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106000"/>
                <a:satMod val="220000"/>
                <a:lumMod val="140000"/>
              </a:schemeClr>
            </a:gs>
            <a:gs pos="50000">
              <a:schemeClr val="bg2">
                <a:shade val="100000"/>
                <a:hueMod val="100000"/>
                <a:satMod val="110000"/>
                <a:lumMod val="130000"/>
              </a:schemeClr>
            </a:gs>
            <a:gs pos="100000">
              <a:schemeClr val="bg2">
                <a:shade val="69000"/>
                <a:hueMod val="88000"/>
                <a:satMod val="160000"/>
                <a:lumMod val="69000"/>
              </a:schemeClr>
            </a:gs>
          </a:gsLst>
          <a:lin ang="2520000" scaled="0"/>
        </a:gradFill>
        <a:effectLst/>
      </p:bgPr>
    </p:bg>
    <p:spTree>
      <p:nvGrpSpPr>
        <p:cNvPr id="1" name=""/>
        <p:cNvGrpSpPr/>
        <p:nvPr/>
      </p:nvGrpSpPr>
      <p:grpSpPr>
        <a:xfrm>
          <a:off x="0" y="0"/>
          <a:ext cx="0" cy="0"/>
          <a:chOff x="0" y="0"/>
          <a:chExt cx="0" cy="0"/>
        </a:xfrm>
      </p:grpSpPr>
      <p:pic>
        <p:nvPicPr>
          <p:cNvPr id="38" name="Picture 37">
            <a:extLst>
              <a:ext uri="{FF2B5EF4-FFF2-40B4-BE49-F238E27FC236}">
                <a16:creationId xmlns:a16="http://schemas.microsoft.com/office/drawing/2014/main" id="{05916DBF-29BF-49BC-864D-B509C0E9F9A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0" name="Picture 39">
            <a:extLst>
              <a:ext uri="{FF2B5EF4-FFF2-40B4-BE49-F238E27FC236}">
                <a16:creationId xmlns:a16="http://schemas.microsoft.com/office/drawing/2014/main" id="{F72F2D00-DB84-4A88-A1ED-DFFB351BF00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42" name="Picture 41">
            <a:extLst>
              <a:ext uri="{FF2B5EF4-FFF2-40B4-BE49-F238E27FC236}">
                <a16:creationId xmlns:a16="http://schemas.microsoft.com/office/drawing/2014/main" id="{33AA8AC3-6A99-48DF-9135-CCDDD62E932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5">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44" name="Rectangle 43">
            <a:extLst>
              <a:ext uri="{FF2B5EF4-FFF2-40B4-BE49-F238E27FC236}">
                <a16:creationId xmlns:a16="http://schemas.microsoft.com/office/drawing/2014/main" id="{C8F2C176-794E-4FDE-92D5-4B53D477EB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6" name="Rectangle 45">
            <a:extLst>
              <a:ext uri="{FF2B5EF4-FFF2-40B4-BE49-F238E27FC236}">
                <a16:creationId xmlns:a16="http://schemas.microsoft.com/office/drawing/2014/main" id="{6C6A2247-F373-4310-B4F4-EB66550D95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useBgFill="1">
        <p:nvSpPr>
          <p:cNvPr id="48" name="Rectangle 47">
            <a:extLst>
              <a:ext uri="{FF2B5EF4-FFF2-40B4-BE49-F238E27FC236}">
                <a16:creationId xmlns:a16="http://schemas.microsoft.com/office/drawing/2014/main" id="{3F6FAB33-2B41-41D0-BEC1-C10BF1A7AA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82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0" name="Picture 49">
            <a:extLst>
              <a:ext uri="{FF2B5EF4-FFF2-40B4-BE49-F238E27FC236}">
                <a16:creationId xmlns:a16="http://schemas.microsoft.com/office/drawing/2014/main" id="{16AEA8F9-742B-448B-8A34-C25E62C633A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10000"/>
            <a:extLst>
              <a:ext uri="{28A0092B-C50C-407E-A947-70E740481C1C}">
                <a14:useLocalDpi xmlns:a14="http://schemas.microsoft.com/office/drawing/2010/main" val="0"/>
              </a:ext>
            </a:extLst>
          </a:blip>
          <a:stretch>
            <a:fillRect/>
          </a:stretch>
        </p:blipFill>
        <p:spPr>
          <a:xfrm>
            <a:off x="0" y="-8207"/>
            <a:ext cx="12192000" cy="6858000"/>
          </a:xfrm>
          <a:prstGeom prst="rect">
            <a:avLst/>
          </a:prstGeom>
        </p:spPr>
      </p:pic>
      <p:sp>
        <p:nvSpPr>
          <p:cNvPr id="52" name="Rectangle 51">
            <a:extLst>
              <a:ext uri="{FF2B5EF4-FFF2-40B4-BE49-F238E27FC236}">
                <a16:creationId xmlns:a16="http://schemas.microsoft.com/office/drawing/2014/main" id="{A0C40424-774F-4D0E-B9FD-44A4AB37FE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44527" y="0"/>
            <a:ext cx="755294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4" name="Picture 53">
            <a:extLst>
              <a:ext uri="{FF2B5EF4-FFF2-40B4-BE49-F238E27FC236}">
                <a16:creationId xmlns:a16="http://schemas.microsoft.com/office/drawing/2014/main" id="{F14ED4A2-7E65-4939-9FCA-81CDDEA453B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6" cstate="print">
            <a:extLst>
              <a:ext uri="{28A0092B-C50C-407E-A947-70E740481C1C}">
                <a14:useLocalDpi xmlns:a14="http://schemas.microsoft.com/office/drawing/2010/main" val="0"/>
              </a:ext>
            </a:extLst>
          </a:blip>
          <a:stretch>
            <a:fillRect/>
          </a:stretch>
        </p:blipFill>
        <p:spPr>
          <a:xfrm>
            <a:off x="1" y="5006045"/>
            <a:ext cx="4965192" cy="144049"/>
          </a:xfrm>
          <a:prstGeom prst="rect">
            <a:avLst/>
          </a:prstGeom>
        </p:spPr>
      </p:pic>
      <p:sp>
        <p:nvSpPr>
          <p:cNvPr id="56" name="Rectangle 55">
            <a:extLst>
              <a:ext uri="{FF2B5EF4-FFF2-40B4-BE49-F238E27FC236}">
                <a16:creationId xmlns:a16="http://schemas.microsoft.com/office/drawing/2014/main" id="{AB4B6D64-E8D7-4321-BAC4-C3D390F8F7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838764"/>
            <a:ext cx="4964567" cy="3180473"/>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98E0A3E1-2904-4876-AB60-86B47550F29E}"/>
              </a:ext>
            </a:extLst>
          </p:cNvPr>
          <p:cNvSpPr>
            <a:spLocks noGrp="1"/>
          </p:cNvSpPr>
          <p:nvPr>
            <p:ph type="title"/>
          </p:nvPr>
        </p:nvSpPr>
        <p:spPr>
          <a:xfrm>
            <a:off x="680322" y="2063262"/>
            <a:ext cx="3739278" cy="2661138"/>
          </a:xfrm>
        </p:spPr>
        <p:txBody>
          <a:bodyPr vert="horz" lIns="91440" tIns="45720" rIns="91440" bIns="45720" rtlCol="0" anchor="b">
            <a:normAutofit/>
          </a:bodyPr>
          <a:lstStyle/>
          <a:p>
            <a:r>
              <a:rPr lang="en-US" sz="5400" dirty="0">
                <a:effectLst>
                  <a:glow rad="38100">
                    <a:schemeClr val="bg1">
                      <a:lumMod val="65000"/>
                      <a:lumOff val="35000"/>
                      <a:alpha val="50000"/>
                    </a:schemeClr>
                  </a:glow>
                  <a:outerShdw blurRad="28575" dist="31750" dir="13200000" algn="tl" rotWithShape="0">
                    <a:srgbClr val="000000">
                      <a:alpha val="25000"/>
                    </a:srgbClr>
                  </a:outerShdw>
                </a:effectLst>
              </a:rPr>
              <a:t>Thank You</a:t>
            </a:r>
          </a:p>
        </p:txBody>
      </p:sp>
      <p:pic>
        <p:nvPicPr>
          <p:cNvPr id="8" name="Picture 7" descr="DigAlert logo">
            <a:extLst>
              <a:ext uri="{FF2B5EF4-FFF2-40B4-BE49-F238E27FC236}">
                <a16:creationId xmlns:a16="http://schemas.microsoft.com/office/drawing/2014/main" id="{CB62457C-9F88-469F-BAB6-83D8D8DDDCCC}"/>
              </a:ext>
            </a:extLst>
          </p:cNvPr>
          <p:cNvPicPr>
            <a:picLocks noChangeAspect="1"/>
          </p:cNvPicPr>
          <p:nvPr/>
        </p:nvPicPr>
        <p:blipFill rotWithShape="1">
          <a:blip r:embed="rId7">
            <a:extLst>
              <a:ext uri="{28A0092B-C50C-407E-A947-70E740481C1C}">
                <a14:useLocalDpi xmlns:a14="http://schemas.microsoft.com/office/drawing/2010/main"/>
              </a:ext>
            </a:extLst>
          </a:blip>
          <a:srcRect l="-15359" t="4790" r="-14052" b="-29427"/>
          <a:stretch/>
        </p:blipFill>
        <p:spPr>
          <a:xfrm>
            <a:off x="5284606" y="1303426"/>
            <a:ext cx="6260963" cy="4251148"/>
          </a:xfrm>
          <a:prstGeom prst="rect">
            <a:avLst/>
          </a:prstGeom>
          <a:ln>
            <a:noFill/>
          </a:ln>
          <a:effectLst>
            <a:outerShdw blurRad="76200" dist="63500" dir="5040000" algn="tl" rotWithShape="0">
              <a:srgbClr val="000000">
                <a:alpha val="41000"/>
              </a:srgbClr>
            </a:outerShdw>
          </a:effectLst>
        </p:spPr>
      </p:pic>
    </p:spTree>
    <p:extLst>
      <p:ext uri="{BB962C8B-B14F-4D97-AF65-F5344CB8AC3E}">
        <p14:creationId xmlns:p14="http://schemas.microsoft.com/office/powerpoint/2010/main" val="1419916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theme/theme1.xml><?xml version="1.0" encoding="utf-8"?>
<a:theme xmlns:a="http://schemas.openxmlformats.org/drawingml/2006/main" name="Berlin">
  <a:themeElements>
    <a:clrScheme name="Violet">
      <a:dk1>
        <a:sysClr val="windowText" lastClr="000000"/>
      </a:dk1>
      <a:lt1>
        <a:sysClr val="window" lastClr="FFFFFF"/>
      </a:lt1>
      <a:dk2>
        <a:srgbClr val="373545"/>
      </a:dk2>
      <a:lt2>
        <a:srgbClr val="DCD8DC"/>
      </a:lt2>
      <a:accent1>
        <a:srgbClr val="AD84C6"/>
      </a:accent1>
      <a:accent2>
        <a:srgbClr val="8784C7"/>
      </a:accent2>
      <a:accent3>
        <a:srgbClr val="5D739A"/>
      </a:accent3>
      <a:accent4>
        <a:srgbClr val="6997AF"/>
      </a:accent4>
      <a:accent5>
        <a:srgbClr val="84ACB6"/>
      </a:accent5>
      <a:accent6>
        <a:srgbClr val="6F8183"/>
      </a:accent6>
      <a:hlink>
        <a:srgbClr val="69A020"/>
      </a:hlink>
      <a:folHlink>
        <a:srgbClr val="8C8C8C"/>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106000"/>
                <a:satMod val="220000"/>
                <a:lumMod val="140000"/>
              </a:schemeClr>
            </a:gs>
            <a:gs pos="50000">
              <a:schemeClr val="phClr">
                <a:shade val="100000"/>
                <a:hueMod val="100000"/>
                <a:satMod val="110000"/>
                <a:lumMod val="130000"/>
              </a:schemeClr>
            </a:gs>
            <a:gs pos="100000">
              <a:schemeClr val="phClr">
                <a:shade val="69000"/>
                <a:hueMod val="88000"/>
                <a:satMod val="160000"/>
                <a:lumMod val="6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7D30EEFE-7128-4DE5-8A0D-8D4EF32CB0A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{BBCDDD8C-F31D-E24D-A8F6-FCE4C7731797}tf10001057</Template>
  <TotalTime>1610</TotalTime>
  <Words>752</Words>
  <Application>Microsoft Office PowerPoint</Application>
  <PresentationFormat>Widescreen</PresentationFormat>
  <Paragraphs>149</Paragraphs>
  <Slides>10</Slides>
  <Notes>10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Trebuchet MS</vt:lpstr>
      <vt:lpstr>Berlin</vt:lpstr>
      <vt:lpstr>Center Update</vt:lpstr>
      <vt:lpstr>2022 Key Statistics Thru Q2</vt:lpstr>
      <vt:lpstr>2022 EPR Statistics Thru Q2</vt:lpstr>
      <vt:lpstr>More 2022 EPR Statistics Thru Q2</vt:lpstr>
      <vt:lpstr>2022 EPR No Response by Required Time</vt:lpstr>
      <vt:lpstr>Ticket Types - January 1, 2023</vt:lpstr>
      <vt:lpstr>Monthly Underground Safety Awareness (USA) Webinars</vt:lpstr>
      <vt:lpstr>DigAlert Promotional Items</vt:lpstr>
      <vt:lpstr>Questions</vt:lpstr>
      <vt:lpstr>Thank You</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Board of Directors Meeting</dc:title>
  <dc:subject/>
  <dc:creator>Jim Schwilk</dc:creator>
  <cp:keywords/>
  <dc:description/>
  <cp:lastModifiedBy>Marino, Tony@EnergySafety</cp:lastModifiedBy>
  <cp:revision>211</cp:revision>
  <cp:lastPrinted>2020-10-16T16:10:57Z</cp:lastPrinted>
  <dcterms:created xsi:type="dcterms:W3CDTF">2020-10-14T19:46:42Z</dcterms:created>
  <dcterms:modified xsi:type="dcterms:W3CDTF">2022-07-08T02:14:11Z</dcterms:modified>
  <cp:category/>
</cp:coreProperties>
</file>