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3.xml" ContentType="application/vnd.openxmlformats-officedocument.theme+xml"/>
  <Override PartName="/ppt/slideLayouts/slideLayout20.xml" ContentType="application/vnd.openxmlformats-officedocument.presentationml.slideLayout+xml"/>
  <Override PartName="/ppt/theme/theme4.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703" r:id="rId5"/>
    <p:sldMasterId id="2147483707" r:id="rId6"/>
    <p:sldMasterId id="2147483711" r:id="rId7"/>
    <p:sldMasterId id="2147483713" r:id="rId8"/>
  </p:sldMasterIdLst>
  <p:notesMasterIdLst>
    <p:notesMasterId r:id="rId17"/>
  </p:notesMasterIdLst>
  <p:sldIdLst>
    <p:sldId id="8586" r:id="rId9"/>
    <p:sldId id="11287" r:id="rId10"/>
    <p:sldId id="11307" r:id="rId11"/>
    <p:sldId id="11310" r:id="rId12"/>
    <p:sldId id="11297" r:id="rId13"/>
    <p:sldId id="8563" r:id="rId14"/>
    <p:sldId id="11291" r:id="rId15"/>
    <p:sldId id="11309" r:id="rId16"/>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Jacqueline Trapp" initials="JT" lastIdx="5" clrIdx="6">
    <p:extLst>
      <p:ext uri="{19B8F6BF-5375-455C-9EA6-DF929625EA0E}">
        <p15:presenceInfo xmlns:p15="http://schemas.microsoft.com/office/powerpoint/2012/main" userId="S::jacqueline.trapp@edisonintl.com::b330ed2a-397a-4551-a368-fbeb45578559" providerId="AD"/>
      </p:ext>
    </p:extLst>
  </p:cmAuthor>
  <p:cmAuthor id="1" name="Linda Low" initials="LL" lastIdx="12" clrIdx="0">
    <p:extLst>
      <p:ext uri="{19B8F6BF-5375-455C-9EA6-DF929625EA0E}">
        <p15:presenceInfo xmlns:p15="http://schemas.microsoft.com/office/powerpoint/2012/main" userId="S::Linda.Low@sce.com::b0b4d19c-8585-4688-a708-dfb538c490b6" providerId="AD"/>
      </p:ext>
    </p:extLst>
  </p:cmAuthor>
  <p:cmAuthor id="8" name="Shinjini Menon" initials="SM" lastIdx="7" clrIdx="7">
    <p:extLst>
      <p:ext uri="{19B8F6BF-5375-455C-9EA6-DF929625EA0E}">
        <p15:presenceInfo xmlns:p15="http://schemas.microsoft.com/office/powerpoint/2012/main" userId="S::Shinjini.Menon@sce.com::6fc88331-8447-473e-897f-7d0e2b15996f" providerId="AD"/>
      </p:ext>
    </p:extLst>
  </p:cmAuthor>
  <p:cmAuthor id="2" name="Brian Chen" initials="BC" lastIdx="64" clrIdx="1">
    <p:extLst>
      <p:ext uri="{19B8F6BF-5375-455C-9EA6-DF929625EA0E}">
        <p15:presenceInfo xmlns:p15="http://schemas.microsoft.com/office/powerpoint/2012/main" userId="S::brian.chen@sce.com::6dfb4df4-c074-47de-b5c5-8dbeae2674bd" providerId="AD"/>
      </p:ext>
    </p:extLst>
  </p:cmAuthor>
  <p:cmAuthor id="9" name="Michael Backstrom" initials="MB" lastIdx="5" clrIdx="8">
    <p:extLst>
      <p:ext uri="{19B8F6BF-5375-455C-9EA6-DF929625EA0E}">
        <p15:presenceInfo xmlns:p15="http://schemas.microsoft.com/office/powerpoint/2012/main" userId="S::Michael.Backstrom@sce.com::c4bbfa3b-2f98-4792-893a-6cd8b9b4b8f0" providerId="AD"/>
      </p:ext>
    </p:extLst>
  </p:cmAuthor>
  <p:cmAuthor id="3" name="Jonas Tsai" initials="JT" lastIdx="27" clrIdx="2">
    <p:extLst>
      <p:ext uri="{19B8F6BF-5375-455C-9EA6-DF929625EA0E}">
        <p15:presenceInfo xmlns:p15="http://schemas.microsoft.com/office/powerpoint/2012/main" userId="S::jonas.tsai@sce.com::d6331f36-7429-4183-b9a4-128133932a60" providerId="AD"/>
      </p:ext>
    </p:extLst>
  </p:cmAuthor>
  <p:cmAuthor id="4" name="Mark Bennett" initials="MB" lastIdx="21" clrIdx="3">
    <p:extLst>
      <p:ext uri="{19B8F6BF-5375-455C-9EA6-DF929625EA0E}">
        <p15:presenceInfo xmlns:p15="http://schemas.microsoft.com/office/powerpoint/2012/main" userId="S::mark.bennett@sce.com::fdf55896-20c1-402e-b2c7-0a3ca6fa8005" providerId="AD"/>
      </p:ext>
    </p:extLst>
  </p:cmAuthor>
  <p:cmAuthor id="5" name="Sergey Trakhtenberg" initials="ST" lastIdx="55" clrIdx="4">
    <p:extLst>
      <p:ext uri="{19B8F6BF-5375-455C-9EA6-DF929625EA0E}">
        <p15:presenceInfo xmlns:p15="http://schemas.microsoft.com/office/powerpoint/2012/main" userId="S::Sergey.Trakhtenberg@sce.com::46a4d68d-6230-4a12-b719-1626205e05e6" providerId="AD"/>
      </p:ext>
    </p:extLst>
  </p:cmAuthor>
  <p:cmAuthor id="6" name="Sarah Lee" initials="SL" lastIdx="41" clrIdx="5">
    <p:extLst>
      <p:ext uri="{19B8F6BF-5375-455C-9EA6-DF929625EA0E}">
        <p15:presenceInfo xmlns:p15="http://schemas.microsoft.com/office/powerpoint/2012/main" userId="S::sarah.lee@sce.com::d4314d17-491a-4382-921e-6c6e15a6139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4171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585" autoAdjust="0"/>
    <p:restoredTop sz="86385" autoAdjust="0"/>
  </p:normalViewPr>
  <p:slideViewPr>
    <p:cSldViewPr snapToGrid="0">
      <p:cViewPr varScale="1">
        <p:scale>
          <a:sx n="95" d="100"/>
          <a:sy n="95" d="100"/>
        </p:scale>
        <p:origin x="324" y="7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5" Type="http://schemas.openxmlformats.org/officeDocument/2006/relationships/slideMaster" Target="slideMasters/slideMaster2.xml"/><Relationship Id="rId15" Type="http://schemas.openxmlformats.org/officeDocument/2006/relationships/slide" Target="slides/slide7.xml"/><Relationship Id="rId10" Type="http://schemas.openxmlformats.org/officeDocument/2006/relationships/slide" Target="slides/slide2.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225811-4971-4F8D-9CB6-A9FDDE61D32C}" type="doc">
      <dgm:prSet loTypeId="urn:microsoft.com/office/officeart/2008/layout/LinedList" loCatId="list" qsTypeId="urn:microsoft.com/office/officeart/2005/8/quickstyle/simple3" qsCatId="simple" csTypeId="urn:microsoft.com/office/officeart/2005/8/colors/accent6_2" csCatId="accent6" phldr="1"/>
      <dgm:spPr/>
      <dgm:t>
        <a:bodyPr/>
        <a:lstStyle/>
        <a:p>
          <a:endParaRPr lang="en-US"/>
        </a:p>
      </dgm:t>
    </dgm:pt>
    <dgm:pt modelId="{8E816575-114F-4D37-9A4D-D0AF1219032B}">
      <dgm:prSet phldrT="[Text]" custT="1"/>
      <dgm:spPr/>
      <dgm:t>
        <a:bodyPr/>
        <a:lstStyle/>
        <a:p>
          <a:r>
            <a:rPr lang="en-US" sz="1800" b="1"/>
            <a:t>Annual Incentive Awards</a:t>
          </a:r>
        </a:p>
      </dgm:t>
    </dgm:pt>
    <dgm:pt modelId="{50ABC082-18C6-4BCA-B304-879ACE5E09AD}" type="parTrans" cxnId="{A4AB712F-EF42-49B5-931B-C419C71FD324}">
      <dgm:prSet/>
      <dgm:spPr/>
      <dgm:t>
        <a:bodyPr/>
        <a:lstStyle/>
        <a:p>
          <a:endParaRPr lang="en-US"/>
        </a:p>
      </dgm:t>
    </dgm:pt>
    <dgm:pt modelId="{C11EEF6E-5A2E-4E81-BAA3-72D6D088690F}" type="sibTrans" cxnId="{A4AB712F-EF42-49B5-931B-C419C71FD324}">
      <dgm:prSet/>
      <dgm:spPr/>
      <dgm:t>
        <a:bodyPr/>
        <a:lstStyle/>
        <a:p>
          <a:endParaRPr lang="en-US"/>
        </a:p>
      </dgm:t>
    </dgm:pt>
    <dgm:pt modelId="{FC2A2F57-D03E-4BEA-8616-18307AEF3F5A}">
      <dgm:prSet phldrT="[Text]" custT="1"/>
      <dgm:spPr/>
      <dgm:t>
        <a:bodyPr/>
        <a:lstStyle/>
        <a:p>
          <a:r>
            <a:rPr lang="en-US" sz="1800"/>
            <a:t>Variable pay; cash</a:t>
          </a:r>
        </a:p>
      </dgm:t>
    </dgm:pt>
    <dgm:pt modelId="{5DB6C5C1-DE80-46EA-BD4E-6B67D4274AA5}" type="parTrans" cxnId="{9C343B11-1240-4909-B061-4082AB7FF9E7}">
      <dgm:prSet/>
      <dgm:spPr/>
      <dgm:t>
        <a:bodyPr/>
        <a:lstStyle/>
        <a:p>
          <a:endParaRPr lang="en-US"/>
        </a:p>
      </dgm:t>
    </dgm:pt>
    <dgm:pt modelId="{3EC30420-6ABD-4476-AF29-8DA1F4979547}" type="sibTrans" cxnId="{9C343B11-1240-4909-B061-4082AB7FF9E7}">
      <dgm:prSet/>
      <dgm:spPr/>
      <dgm:t>
        <a:bodyPr/>
        <a:lstStyle/>
        <a:p>
          <a:endParaRPr lang="en-US"/>
        </a:p>
      </dgm:t>
    </dgm:pt>
    <dgm:pt modelId="{C2FAD144-5D05-4657-8ECF-1A060AE8DBBE}">
      <dgm:prSet phldrT="[Text]" custT="1"/>
      <dgm:spPr/>
      <dgm:t>
        <a:bodyPr/>
        <a:lstStyle/>
        <a:p>
          <a:pPr rtl="0"/>
          <a:r>
            <a:rPr lang="en-US" sz="1800" kern="1200"/>
            <a:t>Annual </a:t>
          </a:r>
          <a:r>
            <a:rPr lang="en-US" sz="1800" kern="1200">
              <a:solidFill>
                <a:prstClr val="black">
                  <a:hueOff val="0"/>
                  <a:satOff val="0"/>
                  <a:lumOff val="0"/>
                  <a:alphaOff val="0"/>
                </a:prstClr>
              </a:solidFill>
              <a:latin typeface="Calibri" panose="020F0502020204030204"/>
              <a:ea typeface="+mn-ea"/>
              <a:cs typeface="+mn-cs"/>
            </a:rPr>
            <a:t>goals (same for all employees*) focus on safety, operational, financial and strategic objectives </a:t>
          </a:r>
          <a:r>
            <a:rPr lang="en-US" sz="1800" kern="1200"/>
            <a:t>for the year</a:t>
          </a:r>
          <a:endParaRPr lang="en-US" sz="1800" i="0" kern="1200">
            <a:latin typeface="Calibri Light" panose="020F0302020204030204"/>
          </a:endParaRPr>
        </a:p>
      </dgm:t>
    </dgm:pt>
    <dgm:pt modelId="{067074CB-0818-4847-8F0A-5C509FA2653A}" type="parTrans" cxnId="{D6C3F226-B0D0-49CC-991E-2E9F013C5E81}">
      <dgm:prSet/>
      <dgm:spPr/>
      <dgm:t>
        <a:bodyPr/>
        <a:lstStyle/>
        <a:p>
          <a:endParaRPr lang="en-US"/>
        </a:p>
      </dgm:t>
    </dgm:pt>
    <dgm:pt modelId="{EAF445AB-FFD0-437C-B08A-A372D9495266}" type="sibTrans" cxnId="{D6C3F226-B0D0-49CC-991E-2E9F013C5E81}">
      <dgm:prSet/>
      <dgm:spPr/>
      <dgm:t>
        <a:bodyPr/>
        <a:lstStyle/>
        <a:p>
          <a:endParaRPr lang="en-US"/>
        </a:p>
      </dgm:t>
    </dgm:pt>
    <dgm:pt modelId="{78D302FB-F21F-461F-A558-C776D16C9C63}">
      <dgm:prSet phldrT="[Text]" custT="1"/>
      <dgm:spPr/>
      <dgm:t>
        <a:bodyPr/>
        <a:lstStyle/>
        <a:p>
          <a:r>
            <a:rPr lang="en-US" sz="1800" b="1"/>
            <a:t>Long-term Incentive Awards</a:t>
          </a:r>
        </a:p>
      </dgm:t>
    </dgm:pt>
    <dgm:pt modelId="{9B5CF906-D35A-4D62-AB5F-A079C511EB8A}" type="parTrans" cxnId="{64D7D691-7318-40CB-8EBF-05F3CA9AA2BD}">
      <dgm:prSet/>
      <dgm:spPr/>
      <dgm:t>
        <a:bodyPr/>
        <a:lstStyle/>
        <a:p>
          <a:endParaRPr lang="en-US"/>
        </a:p>
      </dgm:t>
    </dgm:pt>
    <dgm:pt modelId="{D0C3683D-ABDF-45BD-98A8-24D7E075AA0B}" type="sibTrans" cxnId="{64D7D691-7318-40CB-8EBF-05F3CA9AA2BD}">
      <dgm:prSet/>
      <dgm:spPr/>
      <dgm:t>
        <a:bodyPr/>
        <a:lstStyle/>
        <a:p>
          <a:endParaRPr lang="en-US"/>
        </a:p>
      </dgm:t>
    </dgm:pt>
    <dgm:pt modelId="{9E00E07F-7D06-4863-B47F-820C203D930F}">
      <dgm:prSet phldrT="[Text]" custT="1"/>
      <dgm:spPr/>
      <dgm:t>
        <a:bodyPr/>
        <a:lstStyle/>
        <a:p>
          <a:r>
            <a:rPr lang="en-US" sz="1800"/>
            <a:t>Variable pay; equity</a:t>
          </a:r>
        </a:p>
      </dgm:t>
    </dgm:pt>
    <dgm:pt modelId="{FBF7A1F2-12DA-4427-AFE7-471FF6238801}" type="parTrans" cxnId="{16A326CC-8485-4755-89FE-341BB1BE1EB2}">
      <dgm:prSet/>
      <dgm:spPr/>
      <dgm:t>
        <a:bodyPr/>
        <a:lstStyle/>
        <a:p>
          <a:endParaRPr lang="en-US"/>
        </a:p>
      </dgm:t>
    </dgm:pt>
    <dgm:pt modelId="{ABC179F1-B68C-43D5-AEDC-620EE8026DF9}" type="sibTrans" cxnId="{16A326CC-8485-4755-89FE-341BB1BE1EB2}">
      <dgm:prSet/>
      <dgm:spPr/>
      <dgm:t>
        <a:bodyPr/>
        <a:lstStyle/>
        <a:p>
          <a:endParaRPr lang="en-US"/>
        </a:p>
      </dgm:t>
    </dgm:pt>
    <dgm:pt modelId="{86B423FD-5416-4378-A736-1B7302E1B61A}">
      <dgm:prSet phldrT="[Text]" custT="1"/>
      <dgm:spPr/>
      <dgm:t>
        <a:bodyPr/>
        <a:lstStyle/>
        <a:p>
          <a:r>
            <a:rPr lang="en-US" sz="1800" kern="1200">
              <a:solidFill>
                <a:schemeClr val="tx1"/>
              </a:solidFill>
            </a:rPr>
            <a:t>Annual grants with long vesting and/or </a:t>
          </a:r>
          <a:r>
            <a:rPr lang="en-US" sz="1800" kern="1200">
              <a:solidFill>
                <a:prstClr val="black"/>
              </a:solidFill>
              <a:latin typeface="Calibri" panose="020F0502020204030204"/>
              <a:ea typeface="+mn-ea"/>
              <a:cs typeface="+mn-cs"/>
            </a:rPr>
            <a:t>performance periods</a:t>
          </a:r>
        </a:p>
      </dgm:t>
    </dgm:pt>
    <dgm:pt modelId="{165701D1-1C41-4B40-B03A-FB47BB24DCC8}" type="parTrans" cxnId="{C231C2EE-260B-4311-B7AF-22DB69417414}">
      <dgm:prSet/>
      <dgm:spPr/>
      <dgm:t>
        <a:bodyPr/>
        <a:lstStyle/>
        <a:p>
          <a:endParaRPr lang="en-US"/>
        </a:p>
      </dgm:t>
    </dgm:pt>
    <dgm:pt modelId="{DADE99BF-8FC3-4526-A84C-7C2C09C493BC}" type="sibTrans" cxnId="{C231C2EE-260B-4311-B7AF-22DB69417414}">
      <dgm:prSet/>
      <dgm:spPr/>
      <dgm:t>
        <a:bodyPr/>
        <a:lstStyle/>
        <a:p>
          <a:endParaRPr lang="en-US"/>
        </a:p>
      </dgm:t>
    </dgm:pt>
    <dgm:pt modelId="{6423B76F-2662-4E7D-8CAD-C754484534A1}">
      <dgm:prSet phldrT="[Text]" custT="1"/>
      <dgm:spPr/>
      <dgm:t>
        <a:bodyPr/>
        <a:lstStyle/>
        <a:p>
          <a:r>
            <a:rPr lang="en-US" sz="1800" b="1"/>
            <a:t>Base Pay</a:t>
          </a:r>
          <a:endParaRPr lang="en-US" sz="1800"/>
        </a:p>
      </dgm:t>
    </dgm:pt>
    <dgm:pt modelId="{4304D9C3-4E09-4AD3-BD20-DE02BC4053CC}" type="parTrans" cxnId="{7B7FE308-80DC-4366-8453-8B4CB29FD260}">
      <dgm:prSet/>
      <dgm:spPr/>
      <dgm:t>
        <a:bodyPr/>
        <a:lstStyle/>
        <a:p>
          <a:endParaRPr lang="en-US"/>
        </a:p>
      </dgm:t>
    </dgm:pt>
    <dgm:pt modelId="{4102E22D-B66C-49A0-8071-0183E7B81CF6}" type="sibTrans" cxnId="{7B7FE308-80DC-4366-8453-8B4CB29FD260}">
      <dgm:prSet/>
      <dgm:spPr/>
      <dgm:t>
        <a:bodyPr/>
        <a:lstStyle/>
        <a:p>
          <a:endParaRPr lang="en-US"/>
        </a:p>
      </dgm:t>
    </dgm:pt>
    <dgm:pt modelId="{1A902605-55A4-4423-8D03-DC65524DD929}">
      <dgm:prSet phldrT="[Text]" custT="1"/>
      <dgm:spPr/>
      <dgm:t>
        <a:bodyPr/>
        <a:lstStyle/>
        <a:p>
          <a:r>
            <a:rPr lang="en-US" sz="1800"/>
            <a:t>Fixed pay; cash</a:t>
          </a:r>
        </a:p>
      </dgm:t>
    </dgm:pt>
    <dgm:pt modelId="{1FF215CA-7E18-4092-81ED-C1B7C2BEA227}" type="parTrans" cxnId="{46F69A9D-A3B3-441C-A5DE-958F1B8A7A6F}">
      <dgm:prSet/>
      <dgm:spPr/>
      <dgm:t>
        <a:bodyPr/>
        <a:lstStyle/>
        <a:p>
          <a:endParaRPr lang="en-US"/>
        </a:p>
      </dgm:t>
    </dgm:pt>
    <dgm:pt modelId="{6EE9E657-2881-4050-8A98-03D9F85E8A4F}" type="sibTrans" cxnId="{46F69A9D-A3B3-441C-A5DE-958F1B8A7A6F}">
      <dgm:prSet/>
      <dgm:spPr/>
      <dgm:t>
        <a:bodyPr/>
        <a:lstStyle/>
        <a:p>
          <a:endParaRPr lang="en-US"/>
        </a:p>
      </dgm:t>
    </dgm:pt>
    <dgm:pt modelId="{DB5CD68A-5B04-4965-9D5F-5926F506445A}" type="pres">
      <dgm:prSet presAssocID="{E8225811-4971-4F8D-9CB6-A9FDDE61D32C}" presName="vert0" presStyleCnt="0">
        <dgm:presLayoutVars>
          <dgm:dir/>
          <dgm:animOne val="branch"/>
          <dgm:animLvl val="lvl"/>
        </dgm:presLayoutVars>
      </dgm:prSet>
      <dgm:spPr/>
    </dgm:pt>
    <dgm:pt modelId="{10B9C704-63DF-4B55-AC58-CE55248CB66D}" type="pres">
      <dgm:prSet presAssocID="{8E816575-114F-4D37-9A4D-D0AF1219032B}" presName="thickLine" presStyleLbl="alignNode1" presStyleIdx="0" presStyleCnt="3"/>
      <dgm:spPr/>
    </dgm:pt>
    <dgm:pt modelId="{2D9D020D-68B5-49A6-A0D8-88A33D7651E4}" type="pres">
      <dgm:prSet presAssocID="{8E816575-114F-4D37-9A4D-D0AF1219032B}" presName="horz1" presStyleCnt="0"/>
      <dgm:spPr/>
    </dgm:pt>
    <dgm:pt modelId="{E0813F34-9CA9-4822-965C-265CB7E15343}" type="pres">
      <dgm:prSet presAssocID="{8E816575-114F-4D37-9A4D-D0AF1219032B}" presName="tx1" presStyleLbl="revTx" presStyleIdx="0" presStyleCnt="8"/>
      <dgm:spPr/>
    </dgm:pt>
    <dgm:pt modelId="{5123C6AC-9C6F-40E2-B4B5-9E9FD55EED83}" type="pres">
      <dgm:prSet presAssocID="{8E816575-114F-4D37-9A4D-D0AF1219032B}" presName="vert1" presStyleCnt="0"/>
      <dgm:spPr/>
    </dgm:pt>
    <dgm:pt modelId="{B41DB1D1-49C8-4145-8571-4C60F835EC39}" type="pres">
      <dgm:prSet presAssocID="{FC2A2F57-D03E-4BEA-8616-18307AEF3F5A}" presName="vertSpace2a" presStyleCnt="0"/>
      <dgm:spPr/>
    </dgm:pt>
    <dgm:pt modelId="{9D121721-F8A0-407C-918B-C391C4DE03A1}" type="pres">
      <dgm:prSet presAssocID="{FC2A2F57-D03E-4BEA-8616-18307AEF3F5A}" presName="horz2" presStyleCnt="0"/>
      <dgm:spPr/>
    </dgm:pt>
    <dgm:pt modelId="{8D9B8106-8BBE-4EB1-9573-F430AC420BBD}" type="pres">
      <dgm:prSet presAssocID="{FC2A2F57-D03E-4BEA-8616-18307AEF3F5A}" presName="horzSpace2" presStyleCnt="0"/>
      <dgm:spPr/>
    </dgm:pt>
    <dgm:pt modelId="{1860AEED-242D-4413-A8C3-A3B35240C183}" type="pres">
      <dgm:prSet presAssocID="{FC2A2F57-D03E-4BEA-8616-18307AEF3F5A}" presName="tx2" presStyleLbl="revTx" presStyleIdx="1" presStyleCnt="8"/>
      <dgm:spPr/>
    </dgm:pt>
    <dgm:pt modelId="{553A1CB6-6A66-4892-838A-AAA9C4396C11}" type="pres">
      <dgm:prSet presAssocID="{FC2A2F57-D03E-4BEA-8616-18307AEF3F5A}" presName="vert2" presStyleCnt="0"/>
      <dgm:spPr/>
    </dgm:pt>
    <dgm:pt modelId="{F4DDE508-F4B1-4DA4-AEEF-BBF03EE74E7A}" type="pres">
      <dgm:prSet presAssocID="{FC2A2F57-D03E-4BEA-8616-18307AEF3F5A}" presName="thinLine2b" presStyleLbl="callout" presStyleIdx="0" presStyleCnt="5"/>
      <dgm:spPr/>
    </dgm:pt>
    <dgm:pt modelId="{5F4C5983-A584-4611-9A6C-8A21F5BB936B}" type="pres">
      <dgm:prSet presAssocID="{FC2A2F57-D03E-4BEA-8616-18307AEF3F5A}" presName="vertSpace2b" presStyleCnt="0"/>
      <dgm:spPr/>
    </dgm:pt>
    <dgm:pt modelId="{31A58DB8-C540-4689-86E4-C808271A8010}" type="pres">
      <dgm:prSet presAssocID="{C2FAD144-5D05-4657-8ECF-1A060AE8DBBE}" presName="horz2" presStyleCnt="0"/>
      <dgm:spPr/>
    </dgm:pt>
    <dgm:pt modelId="{3F66683D-B6DB-44C0-9A7A-5985202356A3}" type="pres">
      <dgm:prSet presAssocID="{C2FAD144-5D05-4657-8ECF-1A060AE8DBBE}" presName="horzSpace2" presStyleCnt="0"/>
      <dgm:spPr/>
    </dgm:pt>
    <dgm:pt modelId="{AE385178-92C0-4BFC-AB2D-C21831C8AA56}" type="pres">
      <dgm:prSet presAssocID="{C2FAD144-5D05-4657-8ECF-1A060AE8DBBE}" presName="tx2" presStyleLbl="revTx" presStyleIdx="2" presStyleCnt="8"/>
      <dgm:spPr/>
    </dgm:pt>
    <dgm:pt modelId="{F4BB287D-F771-4469-B064-A90258C4D49C}" type="pres">
      <dgm:prSet presAssocID="{C2FAD144-5D05-4657-8ECF-1A060AE8DBBE}" presName="vert2" presStyleCnt="0"/>
      <dgm:spPr/>
    </dgm:pt>
    <dgm:pt modelId="{FE681586-143F-48AC-88CA-F86B6DAE9A6D}" type="pres">
      <dgm:prSet presAssocID="{C2FAD144-5D05-4657-8ECF-1A060AE8DBBE}" presName="thinLine2b" presStyleLbl="callout" presStyleIdx="1" presStyleCnt="5"/>
      <dgm:spPr/>
    </dgm:pt>
    <dgm:pt modelId="{AB75754A-2C1A-4C02-97BC-8FC38224E605}" type="pres">
      <dgm:prSet presAssocID="{C2FAD144-5D05-4657-8ECF-1A060AE8DBBE}" presName="vertSpace2b" presStyleCnt="0"/>
      <dgm:spPr/>
    </dgm:pt>
    <dgm:pt modelId="{E2645C13-EFF4-4C5E-97F7-47B70A742581}" type="pres">
      <dgm:prSet presAssocID="{78D302FB-F21F-461F-A558-C776D16C9C63}" presName="thickLine" presStyleLbl="alignNode1" presStyleIdx="1" presStyleCnt="3"/>
      <dgm:spPr/>
    </dgm:pt>
    <dgm:pt modelId="{3F947B7E-65F0-4EFB-9612-A7098D5F67B0}" type="pres">
      <dgm:prSet presAssocID="{78D302FB-F21F-461F-A558-C776D16C9C63}" presName="horz1" presStyleCnt="0"/>
      <dgm:spPr/>
    </dgm:pt>
    <dgm:pt modelId="{3DDA0569-08D2-4AE2-95E6-F983AD396FE2}" type="pres">
      <dgm:prSet presAssocID="{78D302FB-F21F-461F-A558-C776D16C9C63}" presName="tx1" presStyleLbl="revTx" presStyleIdx="3" presStyleCnt="8"/>
      <dgm:spPr/>
    </dgm:pt>
    <dgm:pt modelId="{4776F140-2C0A-40E6-833C-6096662E6DC8}" type="pres">
      <dgm:prSet presAssocID="{78D302FB-F21F-461F-A558-C776D16C9C63}" presName="vert1" presStyleCnt="0"/>
      <dgm:spPr/>
    </dgm:pt>
    <dgm:pt modelId="{6DB31414-6001-472A-92E8-03E0687EB094}" type="pres">
      <dgm:prSet presAssocID="{9E00E07F-7D06-4863-B47F-820C203D930F}" presName="vertSpace2a" presStyleCnt="0"/>
      <dgm:spPr/>
    </dgm:pt>
    <dgm:pt modelId="{37C1B16F-22A8-461C-804D-ABF0607EBAD5}" type="pres">
      <dgm:prSet presAssocID="{9E00E07F-7D06-4863-B47F-820C203D930F}" presName="horz2" presStyleCnt="0"/>
      <dgm:spPr/>
    </dgm:pt>
    <dgm:pt modelId="{EC7CEF60-E7CC-4A7E-9700-2FEE741BE2F9}" type="pres">
      <dgm:prSet presAssocID="{9E00E07F-7D06-4863-B47F-820C203D930F}" presName="horzSpace2" presStyleCnt="0"/>
      <dgm:spPr/>
    </dgm:pt>
    <dgm:pt modelId="{89743E50-13B7-48F5-9056-641DCA99BBF5}" type="pres">
      <dgm:prSet presAssocID="{9E00E07F-7D06-4863-B47F-820C203D930F}" presName="tx2" presStyleLbl="revTx" presStyleIdx="4" presStyleCnt="8"/>
      <dgm:spPr/>
    </dgm:pt>
    <dgm:pt modelId="{8B014AE1-820C-4770-AC43-0FADE24B9DAF}" type="pres">
      <dgm:prSet presAssocID="{9E00E07F-7D06-4863-B47F-820C203D930F}" presName="vert2" presStyleCnt="0"/>
      <dgm:spPr/>
    </dgm:pt>
    <dgm:pt modelId="{DC94C7D9-14A8-4A08-9A46-46B404F0D484}" type="pres">
      <dgm:prSet presAssocID="{9E00E07F-7D06-4863-B47F-820C203D930F}" presName="thinLine2b" presStyleLbl="callout" presStyleIdx="2" presStyleCnt="5"/>
      <dgm:spPr/>
    </dgm:pt>
    <dgm:pt modelId="{652D5D4F-3AAC-4F41-AD8B-008C43FF200A}" type="pres">
      <dgm:prSet presAssocID="{9E00E07F-7D06-4863-B47F-820C203D930F}" presName="vertSpace2b" presStyleCnt="0"/>
      <dgm:spPr/>
    </dgm:pt>
    <dgm:pt modelId="{69F5EB0F-62E3-4DED-B327-B889904A9BBC}" type="pres">
      <dgm:prSet presAssocID="{86B423FD-5416-4378-A736-1B7302E1B61A}" presName="horz2" presStyleCnt="0"/>
      <dgm:spPr/>
    </dgm:pt>
    <dgm:pt modelId="{73D9A39A-9823-4052-80DF-4DAD2557D111}" type="pres">
      <dgm:prSet presAssocID="{86B423FD-5416-4378-A736-1B7302E1B61A}" presName="horzSpace2" presStyleCnt="0"/>
      <dgm:spPr/>
    </dgm:pt>
    <dgm:pt modelId="{B30D475E-C56E-4C87-9B25-18443DBD1578}" type="pres">
      <dgm:prSet presAssocID="{86B423FD-5416-4378-A736-1B7302E1B61A}" presName="tx2" presStyleLbl="revTx" presStyleIdx="5" presStyleCnt="8"/>
      <dgm:spPr/>
    </dgm:pt>
    <dgm:pt modelId="{524BF65E-EC3D-4C94-A131-AC35B4D50DF6}" type="pres">
      <dgm:prSet presAssocID="{86B423FD-5416-4378-A736-1B7302E1B61A}" presName="vert2" presStyleCnt="0"/>
      <dgm:spPr/>
    </dgm:pt>
    <dgm:pt modelId="{B6AE73E0-A4E2-476F-B9A7-E3D74D43039D}" type="pres">
      <dgm:prSet presAssocID="{86B423FD-5416-4378-A736-1B7302E1B61A}" presName="thinLine2b" presStyleLbl="callout" presStyleIdx="3" presStyleCnt="5"/>
      <dgm:spPr/>
    </dgm:pt>
    <dgm:pt modelId="{9782AB79-29F1-49AD-A51D-9238B74DBA45}" type="pres">
      <dgm:prSet presAssocID="{86B423FD-5416-4378-A736-1B7302E1B61A}" presName="vertSpace2b" presStyleCnt="0"/>
      <dgm:spPr/>
    </dgm:pt>
    <dgm:pt modelId="{5CF01F9C-6FAB-4734-9784-1595E173B6DD}" type="pres">
      <dgm:prSet presAssocID="{6423B76F-2662-4E7D-8CAD-C754484534A1}" presName="thickLine" presStyleLbl="alignNode1" presStyleIdx="2" presStyleCnt="3"/>
      <dgm:spPr/>
    </dgm:pt>
    <dgm:pt modelId="{6E18C076-A481-4B8B-8F4C-941181303940}" type="pres">
      <dgm:prSet presAssocID="{6423B76F-2662-4E7D-8CAD-C754484534A1}" presName="horz1" presStyleCnt="0"/>
      <dgm:spPr/>
    </dgm:pt>
    <dgm:pt modelId="{D6801C55-0100-424F-9651-C5920F07F113}" type="pres">
      <dgm:prSet presAssocID="{6423B76F-2662-4E7D-8CAD-C754484534A1}" presName="tx1" presStyleLbl="revTx" presStyleIdx="6" presStyleCnt="8"/>
      <dgm:spPr/>
    </dgm:pt>
    <dgm:pt modelId="{1C1DBD6A-4389-4CAE-A959-BF53012B3FBF}" type="pres">
      <dgm:prSet presAssocID="{6423B76F-2662-4E7D-8CAD-C754484534A1}" presName="vert1" presStyleCnt="0"/>
      <dgm:spPr/>
    </dgm:pt>
    <dgm:pt modelId="{7796480F-DFAE-4525-898F-7BA91438698A}" type="pres">
      <dgm:prSet presAssocID="{1A902605-55A4-4423-8D03-DC65524DD929}" presName="vertSpace2a" presStyleCnt="0"/>
      <dgm:spPr/>
    </dgm:pt>
    <dgm:pt modelId="{5421ED7F-7F80-4A63-BC96-07F1FD9A96B7}" type="pres">
      <dgm:prSet presAssocID="{1A902605-55A4-4423-8D03-DC65524DD929}" presName="horz2" presStyleCnt="0"/>
      <dgm:spPr/>
    </dgm:pt>
    <dgm:pt modelId="{19821BD1-85AA-4B73-B4A1-0D26D297C82C}" type="pres">
      <dgm:prSet presAssocID="{1A902605-55A4-4423-8D03-DC65524DD929}" presName="horzSpace2" presStyleCnt="0"/>
      <dgm:spPr/>
    </dgm:pt>
    <dgm:pt modelId="{E7EFCEFB-E734-44A9-8946-3EFA20A62A3D}" type="pres">
      <dgm:prSet presAssocID="{1A902605-55A4-4423-8D03-DC65524DD929}" presName="tx2" presStyleLbl="revTx" presStyleIdx="7" presStyleCnt="8"/>
      <dgm:spPr/>
    </dgm:pt>
    <dgm:pt modelId="{703302D5-1886-48A4-9B0F-937CAC971734}" type="pres">
      <dgm:prSet presAssocID="{1A902605-55A4-4423-8D03-DC65524DD929}" presName="vert2" presStyleCnt="0"/>
      <dgm:spPr/>
    </dgm:pt>
    <dgm:pt modelId="{4932F745-C6B8-4F19-8613-793D5862C563}" type="pres">
      <dgm:prSet presAssocID="{1A902605-55A4-4423-8D03-DC65524DD929}" presName="thinLine2b" presStyleLbl="callout" presStyleIdx="4" presStyleCnt="5"/>
      <dgm:spPr/>
    </dgm:pt>
    <dgm:pt modelId="{512F7603-8FF9-4E5E-96BA-6C507AECD408}" type="pres">
      <dgm:prSet presAssocID="{1A902605-55A4-4423-8D03-DC65524DD929}" presName="vertSpace2b" presStyleCnt="0"/>
      <dgm:spPr/>
    </dgm:pt>
  </dgm:ptLst>
  <dgm:cxnLst>
    <dgm:cxn modelId="{7B7FE308-80DC-4366-8453-8B4CB29FD260}" srcId="{E8225811-4971-4F8D-9CB6-A9FDDE61D32C}" destId="{6423B76F-2662-4E7D-8CAD-C754484534A1}" srcOrd="2" destOrd="0" parTransId="{4304D9C3-4E09-4AD3-BD20-DE02BC4053CC}" sibTransId="{4102E22D-B66C-49A0-8071-0183E7B81CF6}"/>
    <dgm:cxn modelId="{9C343B11-1240-4909-B061-4082AB7FF9E7}" srcId="{8E816575-114F-4D37-9A4D-D0AF1219032B}" destId="{FC2A2F57-D03E-4BEA-8616-18307AEF3F5A}" srcOrd="0" destOrd="0" parTransId="{5DB6C5C1-DE80-46EA-BD4E-6B67D4274AA5}" sibTransId="{3EC30420-6ABD-4476-AF29-8DA1F4979547}"/>
    <dgm:cxn modelId="{7F458224-18C8-442D-80D8-4DF3BCB0B3C9}" type="presOf" srcId="{C2FAD144-5D05-4657-8ECF-1A060AE8DBBE}" destId="{AE385178-92C0-4BFC-AB2D-C21831C8AA56}" srcOrd="0" destOrd="0" presId="urn:microsoft.com/office/officeart/2008/layout/LinedList"/>
    <dgm:cxn modelId="{D6C3F226-B0D0-49CC-991E-2E9F013C5E81}" srcId="{8E816575-114F-4D37-9A4D-D0AF1219032B}" destId="{C2FAD144-5D05-4657-8ECF-1A060AE8DBBE}" srcOrd="1" destOrd="0" parTransId="{067074CB-0818-4847-8F0A-5C509FA2653A}" sibTransId="{EAF445AB-FFD0-437C-B08A-A372D9495266}"/>
    <dgm:cxn modelId="{A4AB712F-EF42-49B5-931B-C419C71FD324}" srcId="{E8225811-4971-4F8D-9CB6-A9FDDE61D32C}" destId="{8E816575-114F-4D37-9A4D-D0AF1219032B}" srcOrd="0" destOrd="0" parTransId="{50ABC082-18C6-4BCA-B304-879ACE5E09AD}" sibTransId="{C11EEF6E-5A2E-4E81-BAA3-72D6D088690F}"/>
    <dgm:cxn modelId="{30C22040-180E-46DD-A5D9-88BE4A9D4F44}" type="presOf" srcId="{1A902605-55A4-4423-8D03-DC65524DD929}" destId="{E7EFCEFB-E734-44A9-8946-3EFA20A62A3D}" srcOrd="0" destOrd="0" presId="urn:microsoft.com/office/officeart/2008/layout/LinedList"/>
    <dgm:cxn modelId="{F19BBD61-9D26-449B-B8C4-37F40F045ADE}" type="presOf" srcId="{FC2A2F57-D03E-4BEA-8616-18307AEF3F5A}" destId="{1860AEED-242D-4413-A8C3-A3B35240C183}" srcOrd="0" destOrd="0" presId="urn:microsoft.com/office/officeart/2008/layout/LinedList"/>
    <dgm:cxn modelId="{64D7D691-7318-40CB-8EBF-05F3CA9AA2BD}" srcId="{E8225811-4971-4F8D-9CB6-A9FDDE61D32C}" destId="{78D302FB-F21F-461F-A558-C776D16C9C63}" srcOrd="1" destOrd="0" parTransId="{9B5CF906-D35A-4D62-AB5F-A079C511EB8A}" sibTransId="{D0C3683D-ABDF-45BD-98A8-24D7E075AA0B}"/>
    <dgm:cxn modelId="{237C3899-EEA1-48E7-813B-8F0913F331D5}" type="presOf" srcId="{86B423FD-5416-4378-A736-1B7302E1B61A}" destId="{B30D475E-C56E-4C87-9B25-18443DBD1578}" srcOrd="0" destOrd="0" presId="urn:microsoft.com/office/officeart/2008/layout/LinedList"/>
    <dgm:cxn modelId="{46F69A9D-A3B3-441C-A5DE-958F1B8A7A6F}" srcId="{6423B76F-2662-4E7D-8CAD-C754484534A1}" destId="{1A902605-55A4-4423-8D03-DC65524DD929}" srcOrd="0" destOrd="0" parTransId="{1FF215CA-7E18-4092-81ED-C1B7C2BEA227}" sibTransId="{6EE9E657-2881-4050-8A98-03D9F85E8A4F}"/>
    <dgm:cxn modelId="{5B23D9B1-37E7-4F87-94A9-4671CDF2CA44}" type="presOf" srcId="{8E816575-114F-4D37-9A4D-D0AF1219032B}" destId="{E0813F34-9CA9-4822-965C-265CB7E15343}" srcOrd="0" destOrd="0" presId="urn:microsoft.com/office/officeart/2008/layout/LinedList"/>
    <dgm:cxn modelId="{0FAF3DB3-00CF-47F9-A5F7-59023554649F}" type="presOf" srcId="{E8225811-4971-4F8D-9CB6-A9FDDE61D32C}" destId="{DB5CD68A-5B04-4965-9D5F-5926F506445A}" srcOrd="0" destOrd="0" presId="urn:microsoft.com/office/officeart/2008/layout/LinedList"/>
    <dgm:cxn modelId="{16A326CC-8485-4755-89FE-341BB1BE1EB2}" srcId="{78D302FB-F21F-461F-A558-C776D16C9C63}" destId="{9E00E07F-7D06-4863-B47F-820C203D930F}" srcOrd="0" destOrd="0" parTransId="{FBF7A1F2-12DA-4427-AFE7-471FF6238801}" sibTransId="{ABC179F1-B68C-43D5-AEDC-620EE8026DF9}"/>
    <dgm:cxn modelId="{B0C931D4-4204-488D-A027-EE45520FF8ED}" type="presOf" srcId="{78D302FB-F21F-461F-A558-C776D16C9C63}" destId="{3DDA0569-08D2-4AE2-95E6-F983AD396FE2}" srcOrd="0" destOrd="0" presId="urn:microsoft.com/office/officeart/2008/layout/LinedList"/>
    <dgm:cxn modelId="{FBF425E4-22C2-4F3E-9186-9437835CBC3B}" type="presOf" srcId="{9E00E07F-7D06-4863-B47F-820C203D930F}" destId="{89743E50-13B7-48F5-9056-641DCA99BBF5}" srcOrd="0" destOrd="0" presId="urn:microsoft.com/office/officeart/2008/layout/LinedList"/>
    <dgm:cxn modelId="{C231C2EE-260B-4311-B7AF-22DB69417414}" srcId="{78D302FB-F21F-461F-A558-C776D16C9C63}" destId="{86B423FD-5416-4378-A736-1B7302E1B61A}" srcOrd="1" destOrd="0" parTransId="{165701D1-1C41-4B40-B03A-FB47BB24DCC8}" sibTransId="{DADE99BF-8FC3-4526-A84C-7C2C09C493BC}"/>
    <dgm:cxn modelId="{748940F5-9102-4DBA-9F8C-5972F9BBE272}" type="presOf" srcId="{6423B76F-2662-4E7D-8CAD-C754484534A1}" destId="{D6801C55-0100-424F-9651-C5920F07F113}" srcOrd="0" destOrd="0" presId="urn:microsoft.com/office/officeart/2008/layout/LinedList"/>
    <dgm:cxn modelId="{2B379B8C-2F09-4C08-8C7A-08FB8F2FA71E}" type="presParOf" srcId="{DB5CD68A-5B04-4965-9D5F-5926F506445A}" destId="{10B9C704-63DF-4B55-AC58-CE55248CB66D}" srcOrd="0" destOrd="0" presId="urn:microsoft.com/office/officeart/2008/layout/LinedList"/>
    <dgm:cxn modelId="{8D7C3EF7-AA36-4341-8D16-50EF37AB76D3}" type="presParOf" srcId="{DB5CD68A-5B04-4965-9D5F-5926F506445A}" destId="{2D9D020D-68B5-49A6-A0D8-88A33D7651E4}" srcOrd="1" destOrd="0" presId="urn:microsoft.com/office/officeart/2008/layout/LinedList"/>
    <dgm:cxn modelId="{CD880E43-4EA6-487A-A88E-0281791FB17E}" type="presParOf" srcId="{2D9D020D-68B5-49A6-A0D8-88A33D7651E4}" destId="{E0813F34-9CA9-4822-965C-265CB7E15343}" srcOrd="0" destOrd="0" presId="urn:microsoft.com/office/officeart/2008/layout/LinedList"/>
    <dgm:cxn modelId="{2F48343D-55CF-4E4F-806F-6BC763DE7E7D}" type="presParOf" srcId="{2D9D020D-68B5-49A6-A0D8-88A33D7651E4}" destId="{5123C6AC-9C6F-40E2-B4B5-9E9FD55EED83}" srcOrd="1" destOrd="0" presId="urn:microsoft.com/office/officeart/2008/layout/LinedList"/>
    <dgm:cxn modelId="{6A9D29DE-B2F4-409D-A7DA-E4C56B43B90D}" type="presParOf" srcId="{5123C6AC-9C6F-40E2-B4B5-9E9FD55EED83}" destId="{B41DB1D1-49C8-4145-8571-4C60F835EC39}" srcOrd="0" destOrd="0" presId="urn:microsoft.com/office/officeart/2008/layout/LinedList"/>
    <dgm:cxn modelId="{94DA0BEF-4C60-484A-8548-B77C9144D92D}" type="presParOf" srcId="{5123C6AC-9C6F-40E2-B4B5-9E9FD55EED83}" destId="{9D121721-F8A0-407C-918B-C391C4DE03A1}" srcOrd="1" destOrd="0" presId="urn:microsoft.com/office/officeart/2008/layout/LinedList"/>
    <dgm:cxn modelId="{FCC0B615-9CD1-42D9-8DD1-C8AD15EF4C0B}" type="presParOf" srcId="{9D121721-F8A0-407C-918B-C391C4DE03A1}" destId="{8D9B8106-8BBE-4EB1-9573-F430AC420BBD}" srcOrd="0" destOrd="0" presId="urn:microsoft.com/office/officeart/2008/layout/LinedList"/>
    <dgm:cxn modelId="{45717E83-B167-46C0-8469-7BB51E685086}" type="presParOf" srcId="{9D121721-F8A0-407C-918B-C391C4DE03A1}" destId="{1860AEED-242D-4413-A8C3-A3B35240C183}" srcOrd="1" destOrd="0" presId="urn:microsoft.com/office/officeart/2008/layout/LinedList"/>
    <dgm:cxn modelId="{0CED1884-FF94-41BE-9CB9-299E961C41F9}" type="presParOf" srcId="{9D121721-F8A0-407C-918B-C391C4DE03A1}" destId="{553A1CB6-6A66-4892-838A-AAA9C4396C11}" srcOrd="2" destOrd="0" presId="urn:microsoft.com/office/officeart/2008/layout/LinedList"/>
    <dgm:cxn modelId="{BB3749B7-0A64-477C-A9F1-4A72440D1D8A}" type="presParOf" srcId="{5123C6AC-9C6F-40E2-B4B5-9E9FD55EED83}" destId="{F4DDE508-F4B1-4DA4-AEEF-BBF03EE74E7A}" srcOrd="2" destOrd="0" presId="urn:microsoft.com/office/officeart/2008/layout/LinedList"/>
    <dgm:cxn modelId="{3E70E3F4-D990-47A1-B139-9FDE85CA39A4}" type="presParOf" srcId="{5123C6AC-9C6F-40E2-B4B5-9E9FD55EED83}" destId="{5F4C5983-A584-4611-9A6C-8A21F5BB936B}" srcOrd="3" destOrd="0" presId="urn:microsoft.com/office/officeart/2008/layout/LinedList"/>
    <dgm:cxn modelId="{5CE04E8A-8119-49A4-B3A2-03D5AD476CF4}" type="presParOf" srcId="{5123C6AC-9C6F-40E2-B4B5-9E9FD55EED83}" destId="{31A58DB8-C540-4689-86E4-C808271A8010}" srcOrd="4" destOrd="0" presId="urn:microsoft.com/office/officeart/2008/layout/LinedList"/>
    <dgm:cxn modelId="{4B66F370-DC29-4F88-840D-66781B66BD9A}" type="presParOf" srcId="{31A58DB8-C540-4689-86E4-C808271A8010}" destId="{3F66683D-B6DB-44C0-9A7A-5985202356A3}" srcOrd="0" destOrd="0" presId="urn:microsoft.com/office/officeart/2008/layout/LinedList"/>
    <dgm:cxn modelId="{064E7588-8671-406A-B715-97384A7911F5}" type="presParOf" srcId="{31A58DB8-C540-4689-86E4-C808271A8010}" destId="{AE385178-92C0-4BFC-AB2D-C21831C8AA56}" srcOrd="1" destOrd="0" presId="urn:microsoft.com/office/officeart/2008/layout/LinedList"/>
    <dgm:cxn modelId="{2C3113A9-9A0E-4444-A167-10F7674EA296}" type="presParOf" srcId="{31A58DB8-C540-4689-86E4-C808271A8010}" destId="{F4BB287D-F771-4469-B064-A90258C4D49C}" srcOrd="2" destOrd="0" presId="urn:microsoft.com/office/officeart/2008/layout/LinedList"/>
    <dgm:cxn modelId="{0A2F0471-0AFF-42E1-B8BB-DCDC9F11748E}" type="presParOf" srcId="{5123C6AC-9C6F-40E2-B4B5-9E9FD55EED83}" destId="{FE681586-143F-48AC-88CA-F86B6DAE9A6D}" srcOrd="5" destOrd="0" presId="urn:microsoft.com/office/officeart/2008/layout/LinedList"/>
    <dgm:cxn modelId="{559D7F20-BAF0-4A56-BFD2-090F456303BE}" type="presParOf" srcId="{5123C6AC-9C6F-40E2-B4B5-9E9FD55EED83}" destId="{AB75754A-2C1A-4C02-97BC-8FC38224E605}" srcOrd="6" destOrd="0" presId="urn:microsoft.com/office/officeart/2008/layout/LinedList"/>
    <dgm:cxn modelId="{61BB7FE7-66CB-4B38-BE86-29570E53FC8C}" type="presParOf" srcId="{DB5CD68A-5B04-4965-9D5F-5926F506445A}" destId="{E2645C13-EFF4-4C5E-97F7-47B70A742581}" srcOrd="2" destOrd="0" presId="urn:microsoft.com/office/officeart/2008/layout/LinedList"/>
    <dgm:cxn modelId="{43D5BD63-47FE-4DF0-AAC3-22EEE2562D85}" type="presParOf" srcId="{DB5CD68A-5B04-4965-9D5F-5926F506445A}" destId="{3F947B7E-65F0-4EFB-9612-A7098D5F67B0}" srcOrd="3" destOrd="0" presId="urn:microsoft.com/office/officeart/2008/layout/LinedList"/>
    <dgm:cxn modelId="{D3F21F48-85F4-48BC-B931-E5296F57D60C}" type="presParOf" srcId="{3F947B7E-65F0-4EFB-9612-A7098D5F67B0}" destId="{3DDA0569-08D2-4AE2-95E6-F983AD396FE2}" srcOrd="0" destOrd="0" presId="urn:microsoft.com/office/officeart/2008/layout/LinedList"/>
    <dgm:cxn modelId="{192F6DD8-5864-485A-B691-7831056479C3}" type="presParOf" srcId="{3F947B7E-65F0-4EFB-9612-A7098D5F67B0}" destId="{4776F140-2C0A-40E6-833C-6096662E6DC8}" srcOrd="1" destOrd="0" presId="urn:microsoft.com/office/officeart/2008/layout/LinedList"/>
    <dgm:cxn modelId="{08CF5D71-4BBA-4B99-8CB7-B43D66FCDA4E}" type="presParOf" srcId="{4776F140-2C0A-40E6-833C-6096662E6DC8}" destId="{6DB31414-6001-472A-92E8-03E0687EB094}" srcOrd="0" destOrd="0" presId="urn:microsoft.com/office/officeart/2008/layout/LinedList"/>
    <dgm:cxn modelId="{E84B00C9-2000-42D4-9124-4ADB74F66C48}" type="presParOf" srcId="{4776F140-2C0A-40E6-833C-6096662E6DC8}" destId="{37C1B16F-22A8-461C-804D-ABF0607EBAD5}" srcOrd="1" destOrd="0" presId="urn:microsoft.com/office/officeart/2008/layout/LinedList"/>
    <dgm:cxn modelId="{A2CA842F-9F54-4703-9450-BCBDBE60B51C}" type="presParOf" srcId="{37C1B16F-22A8-461C-804D-ABF0607EBAD5}" destId="{EC7CEF60-E7CC-4A7E-9700-2FEE741BE2F9}" srcOrd="0" destOrd="0" presId="urn:microsoft.com/office/officeart/2008/layout/LinedList"/>
    <dgm:cxn modelId="{01C89565-5B09-4FD9-8109-D55FFB259B79}" type="presParOf" srcId="{37C1B16F-22A8-461C-804D-ABF0607EBAD5}" destId="{89743E50-13B7-48F5-9056-641DCA99BBF5}" srcOrd="1" destOrd="0" presId="urn:microsoft.com/office/officeart/2008/layout/LinedList"/>
    <dgm:cxn modelId="{59D72585-A543-448B-A27D-0D43933E7E6B}" type="presParOf" srcId="{37C1B16F-22A8-461C-804D-ABF0607EBAD5}" destId="{8B014AE1-820C-4770-AC43-0FADE24B9DAF}" srcOrd="2" destOrd="0" presId="urn:microsoft.com/office/officeart/2008/layout/LinedList"/>
    <dgm:cxn modelId="{86574C8E-19EE-4C80-8E83-9F9D3C425DA9}" type="presParOf" srcId="{4776F140-2C0A-40E6-833C-6096662E6DC8}" destId="{DC94C7D9-14A8-4A08-9A46-46B404F0D484}" srcOrd="2" destOrd="0" presId="urn:microsoft.com/office/officeart/2008/layout/LinedList"/>
    <dgm:cxn modelId="{19AE88CA-CB76-45AD-9451-A15F7690C27F}" type="presParOf" srcId="{4776F140-2C0A-40E6-833C-6096662E6DC8}" destId="{652D5D4F-3AAC-4F41-AD8B-008C43FF200A}" srcOrd="3" destOrd="0" presId="urn:microsoft.com/office/officeart/2008/layout/LinedList"/>
    <dgm:cxn modelId="{EA2AB60B-3111-49AB-BA48-7AB5198E959C}" type="presParOf" srcId="{4776F140-2C0A-40E6-833C-6096662E6DC8}" destId="{69F5EB0F-62E3-4DED-B327-B889904A9BBC}" srcOrd="4" destOrd="0" presId="urn:microsoft.com/office/officeart/2008/layout/LinedList"/>
    <dgm:cxn modelId="{7C5D1F1B-4B64-47BD-9775-53DEB5356CB0}" type="presParOf" srcId="{69F5EB0F-62E3-4DED-B327-B889904A9BBC}" destId="{73D9A39A-9823-4052-80DF-4DAD2557D111}" srcOrd="0" destOrd="0" presId="urn:microsoft.com/office/officeart/2008/layout/LinedList"/>
    <dgm:cxn modelId="{621CE464-02B6-4E8A-AF89-0EB244CBD10C}" type="presParOf" srcId="{69F5EB0F-62E3-4DED-B327-B889904A9BBC}" destId="{B30D475E-C56E-4C87-9B25-18443DBD1578}" srcOrd="1" destOrd="0" presId="urn:microsoft.com/office/officeart/2008/layout/LinedList"/>
    <dgm:cxn modelId="{9C5BA5F1-D771-4BA7-955A-F67495A9311F}" type="presParOf" srcId="{69F5EB0F-62E3-4DED-B327-B889904A9BBC}" destId="{524BF65E-EC3D-4C94-A131-AC35B4D50DF6}" srcOrd="2" destOrd="0" presId="urn:microsoft.com/office/officeart/2008/layout/LinedList"/>
    <dgm:cxn modelId="{25B7FD97-868E-4777-9933-CC9A6EAA2603}" type="presParOf" srcId="{4776F140-2C0A-40E6-833C-6096662E6DC8}" destId="{B6AE73E0-A4E2-476F-B9A7-E3D74D43039D}" srcOrd="5" destOrd="0" presId="urn:microsoft.com/office/officeart/2008/layout/LinedList"/>
    <dgm:cxn modelId="{BE638FE8-F8D4-4484-8E28-C9960676F679}" type="presParOf" srcId="{4776F140-2C0A-40E6-833C-6096662E6DC8}" destId="{9782AB79-29F1-49AD-A51D-9238B74DBA45}" srcOrd="6" destOrd="0" presId="urn:microsoft.com/office/officeart/2008/layout/LinedList"/>
    <dgm:cxn modelId="{D7731F1E-F02F-4341-89D1-46A22DF929FA}" type="presParOf" srcId="{DB5CD68A-5B04-4965-9D5F-5926F506445A}" destId="{5CF01F9C-6FAB-4734-9784-1595E173B6DD}" srcOrd="4" destOrd="0" presId="urn:microsoft.com/office/officeart/2008/layout/LinedList"/>
    <dgm:cxn modelId="{AD3038EB-932B-438D-AE70-678C3A209DC0}" type="presParOf" srcId="{DB5CD68A-5B04-4965-9D5F-5926F506445A}" destId="{6E18C076-A481-4B8B-8F4C-941181303940}" srcOrd="5" destOrd="0" presId="urn:microsoft.com/office/officeart/2008/layout/LinedList"/>
    <dgm:cxn modelId="{64671D44-F413-4C2E-9F96-5BD5DF53D6A4}" type="presParOf" srcId="{6E18C076-A481-4B8B-8F4C-941181303940}" destId="{D6801C55-0100-424F-9651-C5920F07F113}" srcOrd="0" destOrd="0" presId="urn:microsoft.com/office/officeart/2008/layout/LinedList"/>
    <dgm:cxn modelId="{E607782E-5BA4-4405-BB88-D59543C61528}" type="presParOf" srcId="{6E18C076-A481-4B8B-8F4C-941181303940}" destId="{1C1DBD6A-4389-4CAE-A959-BF53012B3FBF}" srcOrd="1" destOrd="0" presId="urn:microsoft.com/office/officeart/2008/layout/LinedList"/>
    <dgm:cxn modelId="{F240BDC0-CE8E-4D98-AD0F-678D746390E7}" type="presParOf" srcId="{1C1DBD6A-4389-4CAE-A959-BF53012B3FBF}" destId="{7796480F-DFAE-4525-898F-7BA91438698A}" srcOrd="0" destOrd="0" presId="urn:microsoft.com/office/officeart/2008/layout/LinedList"/>
    <dgm:cxn modelId="{0957573F-F7BE-4AF9-8402-2C90B1C8526E}" type="presParOf" srcId="{1C1DBD6A-4389-4CAE-A959-BF53012B3FBF}" destId="{5421ED7F-7F80-4A63-BC96-07F1FD9A96B7}" srcOrd="1" destOrd="0" presId="urn:microsoft.com/office/officeart/2008/layout/LinedList"/>
    <dgm:cxn modelId="{4D06E402-0797-4EBF-ABFE-7BCB10103514}" type="presParOf" srcId="{5421ED7F-7F80-4A63-BC96-07F1FD9A96B7}" destId="{19821BD1-85AA-4B73-B4A1-0D26D297C82C}" srcOrd="0" destOrd="0" presId="urn:microsoft.com/office/officeart/2008/layout/LinedList"/>
    <dgm:cxn modelId="{0599BB29-624E-494B-A3C6-7FA3639BF1B4}" type="presParOf" srcId="{5421ED7F-7F80-4A63-BC96-07F1FD9A96B7}" destId="{E7EFCEFB-E734-44A9-8946-3EFA20A62A3D}" srcOrd="1" destOrd="0" presId="urn:microsoft.com/office/officeart/2008/layout/LinedList"/>
    <dgm:cxn modelId="{55CAD5B4-62C4-47A9-BBFF-9B63478A8607}" type="presParOf" srcId="{5421ED7F-7F80-4A63-BC96-07F1FD9A96B7}" destId="{703302D5-1886-48A4-9B0F-937CAC971734}" srcOrd="2" destOrd="0" presId="urn:microsoft.com/office/officeart/2008/layout/LinedList"/>
    <dgm:cxn modelId="{1D3B059D-724E-4773-86F6-6CC6CC680A99}" type="presParOf" srcId="{1C1DBD6A-4389-4CAE-A959-BF53012B3FBF}" destId="{4932F745-C6B8-4F19-8613-793D5862C563}" srcOrd="2" destOrd="0" presId="urn:microsoft.com/office/officeart/2008/layout/LinedList"/>
    <dgm:cxn modelId="{4268A545-7AF1-4669-96B9-0E3BB561A689}" type="presParOf" srcId="{1C1DBD6A-4389-4CAE-A959-BF53012B3FBF}" destId="{512F7603-8FF9-4E5E-96BA-6C507AECD408}" srcOrd="3"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4105779-FBC9-42DA-AE5A-E0DDA2720D36}" type="doc">
      <dgm:prSet loTypeId="urn:microsoft.com/office/officeart/2005/8/layout/hChevron3" loCatId="process" qsTypeId="urn:microsoft.com/office/officeart/2005/8/quickstyle/simple1" qsCatId="simple" csTypeId="urn:microsoft.com/office/officeart/2005/8/colors/accent1_2" csCatId="accent1" phldr="1"/>
      <dgm:spPr/>
    </dgm:pt>
    <dgm:pt modelId="{262BADD7-4B83-4364-99BE-3AD0EC2AF115}">
      <dgm:prSet phldrT="[Text]" custT="1"/>
      <dgm:spPr>
        <a:solidFill>
          <a:srgbClr val="70AD47"/>
        </a:solidFill>
      </dgm:spPr>
      <dgm:t>
        <a:bodyPr/>
        <a:lstStyle/>
        <a:p>
          <a:r>
            <a:rPr lang="en-US" sz="1200" b="1"/>
            <a:t>Goal Framework Refresh</a:t>
          </a:r>
        </a:p>
      </dgm:t>
    </dgm:pt>
    <dgm:pt modelId="{8482B54E-E626-49E0-8588-3D6D36FB1EA5}" type="parTrans" cxnId="{9ACA8FB3-1045-4B20-A31B-D35261A36EFF}">
      <dgm:prSet/>
      <dgm:spPr/>
      <dgm:t>
        <a:bodyPr/>
        <a:lstStyle/>
        <a:p>
          <a:endParaRPr lang="en-US" sz="1400"/>
        </a:p>
      </dgm:t>
    </dgm:pt>
    <dgm:pt modelId="{EC759F4B-CDD4-4B42-A0AB-1FCB39D3D6D2}" type="sibTrans" cxnId="{9ACA8FB3-1045-4B20-A31B-D35261A36EFF}">
      <dgm:prSet/>
      <dgm:spPr/>
      <dgm:t>
        <a:bodyPr/>
        <a:lstStyle/>
        <a:p>
          <a:endParaRPr lang="en-US" sz="1400"/>
        </a:p>
      </dgm:t>
    </dgm:pt>
    <dgm:pt modelId="{C7F3E1D1-50D2-43F5-816B-F8711EE31C41}">
      <dgm:prSet phldrT="[Text]" custT="1"/>
      <dgm:spPr>
        <a:solidFill>
          <a:srgbClr val="70AD47"/>
        </a:solidFill>
      </dgm:spPr>
      <dgm:t>
        <a:bodyPr/>
        <a:lstStyle/>
        <a:p>
          <a:r>
            <a:rPr lang="en-US" sz="1200" b="1"/>
            <a:t>Development</a:t>
          </a:r>
        </a:p>
      </dgm:t>
    </dgm:pt>
    <dgm:pt modelId="{6EBDB986-5A61-452C-9205-BAC8C5470C74}" type="parTrans" cxnId="{E312401B-49F4-4AB4-BA94-D8943D638669}">
      <dgm:prSet/>
      <dgm:spPr/>
      <dgm:t>
        <a:bodyPr/>
        <a:lstStyle/>
        <a:p>
          <a:endParaRPr lang="en-US" sz="1400"/>
        </a:p>
      </dgm:t>
    </dgm:pt>
    <dgm:pt modelId="{1DEA868C-B119-444C-B1C8-B819C49E8CF1}" type="sibTrans" cxnId="{E312401B-49F4-4AB4-BA94-D8943D638669}">
      <dgm:prSet/>
      <dgm:spPr/>
      <dgm:t>
        <a:bodyPr/>
        <a:lstStyle/>
        <a:p>
          <a:endParaRPr lang="en-US" sz="1400"/>
        </a:p>
      </dgm:t>
    </dgm:pt>
    <dgm:pt modelId="{856E2DF6-4185-479B-86F8-52521082E3DE}">
      <dgm:prSet phldrT="[Text]" custT="1"/>
      <dgm:spPr>
        <a:solidFill>
          <a:srgbClr val="70AD47"/>
        </a:solidFill>
      </dgm:spPr>
      <dgm:t>
        <a:bodyPr/>
        <a:lstStyle/>
        <a:p>
          <a:pPr rtl="0"/>
          <a:r>
            <a:rPr lang="en-US" sz="1200" b="1"/>
            <a:t>Finalize</a:t>
          </a:r>
        </a:p>
      </dgm:t>
    </dgm:pt>
    <dgm:pt modelId="{C822862B-D5BC-46F4-AC47-3AB235F39664}" type="parTrans" cxnId="{230872F1-B01F-422E-9A59-703640D7654B}">
      <dgm:prSet/>
      <dgm:spPr/>
      <dgm:t>
        <a:bodyPr/>
        <a:lstStyle/>
        <a:p>
          <a:endParaRPr lang="en-US" sz="1400"/>
        </a:p>
      </dgm:t>
    </dgm:pt>
    <dgm:pt modelId="{C161CB7E-6EFD-4E6A-9C8B-2001148517BD}" type="sibTrans" cxnId="{230872F1-B01F-422E-9A59-703640D7654B}">
      <dgm:prSet/>
      <dgm:spPr/>
      <dgm:t>
        <a:bodyPr/>
        <a:lstStyle/>
        <a:p>
          <a:endParaRPr lang="en-US" sz="1400"/>
        </a:p>
      </dgm:t>
    </dgm:pt>
    <dgm:pt modelId="{E0B213F0-A19E-4E36-A2D7-0B8E9FC91F56}">
      <dgm:prSet custT="1"/>
      <dgm:spPr>
        <a:solidFill>
          <a:srgbClr val="70AD47"/>
        </a:solidFill>
      </dgm:spPr>
      <dgm:t>
        <a:bodyPr/>
        <a:lstStyle/>
        <a:p>
          <a:r>
            <a:rPr lang="en-US" sz="1200" b="1"/>
            <a:t>Communicate</a:t>
          </a:r>
        </a:p>
      </dgm:t>
    </dgm:pt>
    <dgm:pt modelId="{82D87C97-2DA2-4458-8052-48AE5F06E216}" type="parTrans" cxnId="{4CC76C20-E4E9-4681-9951-971222BE0BC9}">
      <dgm:prSet/>
      <dgm:spPr/>
      <dgm:t>
        <a:bodyPr/>
        <a:lstStyle/>
        <a:p>
          <a:endParaRPr lang="en-US" sz="1400"/>
        </a:p>
      </dgm:t>
    </dgm:pt>
    <dgm:pt modelId="{9074769A-3836-464E-8781-34FFAACAE789}" type="sibTrans" cxnId="{4CC76C20-E4E9-4681-9951-971222BE0BC9}">
      <dgm:prSet/>
      <dgm:spPr/>
      <dgm:t>
        <a:bodyPr/>
        <a:lstStyle/>
        <a:p>
          <a:endParaRPr lang="en-US" sz="1400"/>
        </a:p>
      </dgm:t>
    </dgm:pt>
    <dgm:pt modelId="{914AA6FA-7D8D-4CC9-9077-5EF3E06E5217}" type="pres">
      <dgm:prSet presAssocID="{54105779-FBC9-42DA-AE5A-E0DDA2720D36}" presName="Name0" presStyleCnt="0">
        <dgm:presLayoutVars>
          <dgm:dir/>
          <dgm:resizeHandles val="exact"/>
        </dgm:presLayoutVars>
      </dgm:prSet>
      <dgm:spPr/>
    </dgm:pt>
    <dgm:pt modelId="{26D52808-8012-44A9-99E7-21A8C2E6B816}" type="pres">
      <dgm:prSet presAssocID="{262BADD7-4B83-4364-99BE-3AD0EC2AF115}" presName="parTxOnly" presStyleLbl="node1" presStyleIdx="0" presStyleCnt="4" custScaleX="81986">
        <dgm:presLayoutVars>
          <dgm:bulletEnabled val="1"/>
        </dgm:presLayoutVars>
      </dgm:prSet>
      <dgm:spPr/>
    </dgm:pt>
    <dgm:pt modelId="{CC60E397-D0EA-4D6D-A149-ABC0F535DAE1}" type="pres">
      <dgm:prSet presAssocID="{EC759F4B-CDD4-4B42-A0AB-1FCB39D3D6D2}" presName="parSpace" presStyleCnt="0"/>
      <dgm:spPr/>
    </dgm:pt>
    <dgm:pt modelId="{7CE3A4C9-1E6E-4347-B260-78A13C7932A4}" type="pres">
      <dgm:prSet presAssocID="{C7F3E1D1-50D2-43F5-816B-F8711EE31C41}" presName="parTxOnly" presStyleLbl="node1" presStyleIdx="1" presStyleCnt="4">
        <dgm:presLayoutVars>
          <dgm:bulletEnabled val="1"/>
        </dgm:presLayoutVars>
      </dgm:prSet>
      <dgm:spPr/>
    </dgm:pt>
    <dgm:pt modelId="{92043E0C-55CC-43BA-B802-AF1DCA2F718C}" type="pres">
      <dgm:prSet presAssocID="{1DEA868C-B119-444C-B1C8-B819C49E8CF1}" presName="parSpace" presStyleCnt="0"/>
      <dgm:spPr/>
    </dgm:pt>
    <dgm:pt modelId="{B415BE95-4060-43C8-A806-0180407D569B}" type="pres">
      <dgm:prSet presAssocID="{856E2DF6-4185-479B-86F8-52521082E3DE}" presName="parTxOnly" presStyleLbl="node1" presStyleIdx="2" presStyleCnt="4">
        <dgm:presLayoutVars>
          <dgm:bulletEnabled val="1"/>
        </dgm:presLayoutVars>
      </dgm:prSet>
      <dgm:spPr/>
    </dgm:pt>
    <dgm:pt modelId="{E9E68C43-42F3-4032-A7C2-5CCEFDD4E7FD}" type="pres">
      <dgm:prSet presAssocID="{C161CB7E-6EFD-4E6A-9C8B-2001148517BD}" presName="parSpace" presStyleCnt="0"/>
      <dgm:spPr/>
    </dgm:pt>
    <dgm:pt modelId="{08A81DE3-0241-49C0-952C-363F91CEF29C}" type="pres">
      <dgm:prSet presAssocID="{E0B213F0-A19E-4E36-A2D7-0B8E9FC91F56}" presName="parTxOnly" presStyleLbl="node1" presStyleIdx="3" presStyleCnt="4">
        <dgm:presLayoutVars>
          <dgm:bulletEnabled val="1"/>
        </dgm:presLayoutVars>
      </dgm:prSet>
      <dgm:spPr/>
    </dgm:pt>
  </dgm:ptLst>
  <dgm:cxnLst>
    <dgm:cxn modelId="{E312401B-49F4-4AB4-BA94-D8943D638669}" srcId="{54105779-FBC9-42DA-AE5A-E0DDA2720D36}" destId="{C7F3E1D1-50D2-43F5-816B-F8711EE31C41}" srcOrd="1" destOrd="0" parTransId="{6EBDB986-5A61-452C-9205-BAC8C5470C74}" sibTransId="{1DEA868C-B119-444C-B1C8-B819C49E8CF1}"/>
    <dgm:cxn modelId="{4CC76C20-E4E9-4681-9951-971222BE0BC9}" srcId="{54105779-FBC9-42DA-AE5A-E0DDA2720D36}" destId="{E0B213F0-A19E-4E36-A2D7-0B8E9FC91F56}" srcOrd="3" destOrd="0" parTransId="{82D87C97-2DA2-4458-8052-48AE5F06E216}" sibTransId="{9074769A-3836-464E-8781-34FFAACAE789}"/>
    <dgm:cxn modelId="{9D476761-7319-4D0C-AAA0-39CFBEF3B01C}" type="presOf" srcId="{262BADD7-4B83-4364-99BE-3AD0EC2AF115}" destId="{26D52808-8012-44A9-99E7-21A8C2E6B816}" srcOrd="0" destOrd="0" presId="urn:microsoft.com/office/officeart/2005/8/layout/hChevron3"/>
    <dgm:cxn modelId="{A5CE9E63-7108-4560-80EF-20B9AEC7D1DF}" type="presOf" srcId="{E0B213F0-A19E-4E36-A2D7-0B8E9FC91F56}" destId="{08A81DE3-0241-49C0-952C-363F91CEF29C}" srcOrd="0" destOrd="0" presId="urn:microsoft.com/office/officeart/2005/8/layout/hChevron3"/>
    <dgm:cxn modelId="{4FB54988-7F55-4F6E-85A8-AB9166676F6B}" type="presOf" srcId="{C7F3E1D1-50D2-43F5-816B-F8711EE31C41}" destId="{7CE3A4C9-1E6E-4347-B260-78A13C7932A4}" srcOrd="0" destOrd="0" presId="urn:microsoft.com/office/officeart/2005/8/layout/hChevron3"/>
    <dgm:cxn modelId="{3A4A54A0-CFDD-453B-A741-4680AA4132B2}" type="presOf" srcId="{54105779-FBC9-42DA-AE5A-E0DDA2720D36}" destId="{914AA6FA-7D8D-4CC9-9077-5EF3E06E5217}" srcOrd="0" destOrd="0" presId="urn:microsoft.com/office/officeart/2005/8/layout/hChevron3"/>
    <dgm:cxn modelId="{9ACA8FB3-1045-4B20-A31B-D35261A36EFF}" srcId="{54105779-FBC9-42DA-AE5A-E0DDA2720D36}" destId="{262BADD7-4B83-4364-99BE-3AD0EC2AF115}" srcOrd="0" destOrd="0" parTransId="{8482B54E-E626-49E0-8588-3D6D36FB1EA5}" sibTransId="{EC759F4B-CDD4-4B42-A0AB-1FCB39D3D6D2}"/>
    <dgm:cxn modelId="{3B6267CF-2805-4CE6-B75E-491ABF9A7E82}" type="presOf" srcId="{856E2DF6-4185-479B-86F8-52521082E3DE}" destId="{B415BE95-4060-43C8-A806-0180407D569B}" srcOrd="0" destOrd="0" presId="urn:microsoft.com/office/officeart/2005/8/layout/hChevron3"/>
    <dgm:cxn modelId="{230872F1-B01F-422E-9A59-703640D7654B}" srcId="{54105779-FBC9-42DA-AE5A-E0DDA2720D36}" destId="{856E2DF6-4185-479B-86F8-52521082E3DE}" srcOrd="2" destOrd="0" parTransId="{C822862B-D5BC-46F4-AC47-3AB235F39664}" sibTransId="{C161CB7E-6EFD-4E6A-9C8B-2001148517BD}"/>
    <dgm:cxn modelId="{595A9CB8-516E-4C1C-9A2A-A32548B1E903}" type="presParOf" srcId="{914AA6FA-7D8D-4CC9-9077-5EF3E06E5217}" destId="{26D52808-8012-44A9-99E7-21A8C2E6B816}" srcOrd="0" destOrd="0" presId="urn:microsoft.com/office/officeart/2005/8/layout/hChevron3"/>
    <dgm:cxn modelId="{8310180D-3BC5-4455-A048-6E9F1B40B882}" type="presParOf" srcId="{914AA6FA-7D8D-4CC9-9077-5EF3E06E5217}" destId="{CC60E397-D0EA-4D6D-A149-ABC0F535DAE1}" srcOrd="1" destOrd="0" presId="urn:microsoft.com/office/officeart/2005/8/layout/hChevron3"/>
    <dgm:cxn modelId="{A58A68E0-8AED-4AFE-ADED-4A228E601FC9}" type="presParOf" srcId="{914AA6FA-7D8D-4CC9-9077-5EF3E06E5217}" destId="{7CE3A4C9-1E6E-4347-B260-78A13C7932A4}" srcOrd="2" destOrd="0" presId="urn:microsoft.com/office/officeart/2005/8/layout/hChevron3"/>
    <dgm:cxn modelId="{7A89CCF7-2E73-4CB2-9B60-2547817386DB}" type="presParOf" srcId="{914AA6FA-7D8D-4CC9-9077-5EF3E06E5217}" destId="{92043E0C-55CC-43BA-B802-AF1DCA2F718C}" srcOrd="3" destOrd="0" presId="urn:microsoft.com/office/officeart/2005/8/layout/hChevron3"/>
    <dgm:cxn modelId="{DC81CFED-24B5-4F25-951E-6E393B1879D4}" type="presParOf" srcId="{914AA6FA-7D8D-4CC9-9077-5EF3E06E5217}" destId="{B415BE95-4060-43C8-A806-0180407D569B}" srcOrd="4" destOrd="0" presId="urn:microsoft.com/office/officeart/2005/8/layout/hChevron3"/>
    <dgm:cxn modelId="{962724A6-A815-48E3-AD46-2D2A75C21C7E}" type="presParOf" srcId="{914AA6FA-7D8D-4CC9-9077-5EF3E06E5217}" destId="{E9E68C43-42F3-4032-A7C2-5CCEFDD4E7FD}" srcOrd="5" destOrd="0" presId="urn:microsoft.com/office/officeart/2005/8/layout/hChevron3"/>
    <dgm:cxn modelId="{F221A4A6-D76B-41C8-968B-DFB392BB300D}" type="presParOf" srcId="{914AA6FA-7D8D-4CC9-9077-5EF3E06E5217}" destId="{08A81DE3-0241-49C0-952C-363F91CEF29C}" srcOrd="6" destOrd="0" presId="urn:microsoft.com/office/officeart/2005/8/layout/hChevron3"/>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B9C704-63DF-4B55-AC58-CE55248CB66D}">
      <dsp:nvSpPr>
        <dsp:cNvPr id="0" name=""/>
        <dsp:cNvSpPr/>
      </dsp:nvSpPr>
      <dsp:spPr>
        <a:xfrm>
          <a:off x="0" y="2121"/>
          <a:ext cx="7064463" cy="0"/>
        </a:xfrm>
        <a:prstGeom prst="line">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w="6350" cap="flat" cmpd="sng" algn="ctr">
          <a:solidFill>
            <a:schemeClr val="accent6">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E0813F34-9CA9-4822-965C-265CB7E15343}">
      <dsp:nvSpPr>
        <dsp:cNvPr id="0" name=""/>
        <dsp:cNvSpPr/>
      </dsp:nvSpPr>
      <dsp:spPr>
        <a:xfrm>
          <a:off x="0" y="2121"/>
          <a:ext cx="1412892" cy="14467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1" kern="1200"/>
            <a:t>Annual Incentive Awards</a:t>
          </a:r>
        </a:p>
      </dsp:txBody>
      <dsp:txXfrm>
        <a:off x="0" y="2121"/>
        <a:ext cx="1412892" cy="1446798"/>
      </dsp:txXfrm>
    </dsp:sp>
    <dsp:sp modelId="{1860AEED-242D-4413-A8C3-A3B35240C183}">
      <dsp:nvSpPr>
        <dsp:cNvPr id="0" name=""/>
        <dsp:cNvSpPr/>
      </dsp:nvSpPr>
      <dsp:spPr>
        <a:xfrm>
          <a:off x="1518859" y="35748"/>
          <a:ext cx="5545603" cy="6725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Variable pay; cash</a:t>
          </a:r>
        </a:p>
      </dsp:txBody>
      <dsp:txXfrm>
        <a:off x="1518859" y="35748"/>
        <a:ext cx="5545603" cy="672535"/>
      </dsp:txXfrm>
    </dsp:sp>
    <dsp:sp modelId="{F4DDE508-F4B1-4DA4-AEEF-BBF03EE74E7A}">
      <dsp:nvSpPr>
        <dsp:cNvPr id="0" name=""/>
        <dsp:cNvSpPr/>
      </dsp:nvSpPr>
      <dsp:spPr>
        <a:xfrm>
          <a:off x="1412892" y="708283"/>
          <a:ext cx="5651570" cy="0"/>
        </a:xfrm>
        <a:prstGeom prst="line">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w="6350" cap="flat" cmpd="sng" algn="ctr">
          <a:solidFill>
            <a:schemeClr val="accent6">
              <a:tint val="50000"/>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dsp:style>
    </dsp:sp>
    <dsp:sp modelId="{AE385178-92C0-4BFC-AB2D-C21831C8AA56}">
      <dsp:nvSpPr>
        <dsp:cNvPr id="0" name=""/>
        <dsp:cNvSpPr/>
      </dsp:nvSpPr>
      <dsp:spPr>
        <a:xfrm>
          <a:off x="1518859" y="741910"/>
          <a:ext cx="5545603" cy="6725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US" sz="1800" kern="1200"/>
            <a:t>Annual </a:t>
          </a:r>
          <a:r>
            <a:rPr lang="en-US" sz="1800" kern="1200">
              <a:solidFill>
                <a:prstClr val="black">
                  <a:hueOff val="0"/>
                  <a:satOff val="0"/>
                  <a:lumOff val="0"/>
                  <a:alphaOff val="0"/>
                </a:prstClr>
              </a:solidFill>
              <a:latin typeface="Calibri" panose="020F0502020204030204"/>
              <a:ea typeface="+mn-ea"/>
              <a:cs typeface="+mn-cs"/>
            </a:rPr>
            <a:t>goals (same for all employees*) focus on safety, operational, financial and strategic objectives </a:t>
          </a:r>
          <a:r>
            <a:rPr lang="en-US" sz="1800" kern="1200"/>
            <a:t>for the year</a:t>
          </a:r>
          <a:endParaRPr lang="en-US" sz="1800" i="0" kern="1200">
            <a:latin typeface="Calibri Light" panose="020F0302020204030204"/>
          </a:endParaRPr>
        </a:p>
      </dsp:txBody>
      <dsp:txXfrm>
        <a:off x="1518859" y="741910"/>
        <a:ext cx="5545603" cy="672535"/>
      </dsp:txXfrm>
    </dsp:sp>
    <dsp:sp modelId="{FE681586-143F-48AC-88CA-F86B6DAE9A6D}">
      <dsp:nvSpPr>
        <dsp:cNvPr id="0" name=""/>
        <dsp:cNvSpPr/>
      </dsp:nvSpPr>
      <dsp:spPr>
        <a:xfrm>
          <a:off x="1412892" y="1414445"/>
          <a:ext cx="5651570" cy="0"/>
        </a:xfrm>
        <a:prstGeom prst="line">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w="6350" cap="flat" cmpd="sng" algn="ctr">
          <a:solidFill>
            <a:schemeClr val="accent6">
              <a:tint val="50000"/>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dsp:style>
    </dsp:sp>
    <dsp:sp modelId="{E2645C13-EFF4-4C5E-97F7-47B70A742581}">
      <dsp:nvSpPr>
        <dsp:cNvPr id="0" name=""/>
        <dsp:cNvSpPr/>
      </dsp:nvSpPr>
      <dsp:spPr>
        <a:xfrm>
          <a:off x="0" y="1448919"/>
          <a:ext cx="7064463" cy="0"/>
        </a:xfrm>
        <a:prstGeom prst="line">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w="6350" cap="flat" cmpd="sng" algn="ctr">
          <a:solidFill>
            <a:schemeClr val="accent6">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3DDA0569-08D2-4AE2-95E6-F983AD396FE2}">
      <dsp:nvSpPr>
        <dsp:cNvPr id="0" name=""/>
        <dsp:cNvSpPr/>
      </dsp:nvSpPr>
      <dsp:spPr>
        <a:xfrm>
          <a:off x="0" y="1448919"/>
          <a:ext cx="1412892" cy="14467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1" kern="1200"/>
            <a:t>Long-term Incentive Awards</a:t>
          </a:r>
        </a:p>
      </dsp:txBody>
      <dsp:txXfrm>
        <a:off x="0" y="1448919"/>
        <a:ext cx="1412892" cy="1446798"/>
      </dsp:txXfrm>
    </dsp:sp>
    <dsp:sp modelId="{89743E50-13B7-48F5-9056-641DCA99BBF5}">
      <dsp:nvSpPr>
        <dsp:cNvPr id="0" name=""/>
        <dsp:cNvSpPr/>
      </dsp:nvSpPr>
      <dsp:spPr>
        <a:xfrm>
          <a:off x="1518859" y="1482546"/>
          <a:ext cx="5545603" cy="6725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Variable pay; equity</a:t>
          </a:r>
        </a:p>
      </dsp:txBody>
      <dsp:txXfrm>
        <a:off x="1518859" y="1482546"/>
        <a:ext cx="5545603" cy="672535"/>
      </dsp:txXfrm>
    </dsp:sp>
    <dsp:sp modelId="{DC94C7D9-14A8-4A08-9A46-46B404F0D484}">
      <dsp:nvSpPr>
        <dsp:cNvPr id="0" name=""/>
        <dsp:cNvSpPr/>
      </dsp:nvSpPr>
      <dsp:spPr>
        <a:xfrm>
          <a:off x="1412892" y="2155081"/>
          <a:ext cx="5651570" cy="0"/>
        </a:xfrm>
        <a:prstGeom prst="line">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w="6350" cap="flat" cmpd="sng" algn="ctr">
          <a:solidFill>
            <a:schemeClr val="accent6">
              <a:tint val="50000"/>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dsp:style>
    </dsp:sp>
    <dsp:sp modelId="{B30D475E-C56E-4C87-9B25-18443DBD1578}">
      <dsp:nvSpPr>
        <dsp:cNvPr id="0" name=""/>
        <dsp:cNvSpPr/>
      </dsp:nvSpPr>
      <dsp:spPr>
        <a:xfrm>
          <a:off x="1518859" y="2188708"/>
          <a:ext cx="5545603" cy="6725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solidFill>
                <a:schemeClr val="tx1"/>
              </a:solidFill>
            </a:rPr>
            <a:t>Annual grants with long vesting and/or </a:t>
          </a:r>
          <a:r>
            <a:rPr lang="en-US" sz="1800" kern="1200">
              <a:solidFill>
                <a:prstClr val="black"/>
              </a:solidFill>
              <a:latin typeface="Calibri" panose="020F0502020204030204"/>
              <a:ea typeface="+mn-ea"/>
              <a:cs typeface="+mn-cs"/>
            </a:rPr>
            <a:t>performance periods</a:t>
          </a:r>
        </a:p>
      </dsp:txBody>
      <dsp:txXfrm>
        <a:off x="1518859" y="2188708"/>
        <a:ext cx="5545603" cy="672535"/>
      </dsp:txXfrm>
    </dsp:sp>
    <dsp:sp modelId="{B6AE73E0-A4E2-476F-B9A7-E3D74D43039D}">
      <dsp:nvSpPr>
        <dsp:cNvPr id="0" name=""/>
        <dsp:cNvSpPr/>
      </dsp:nvSpPr>
      <dsp:spPr>
        <a:xfrm>
          <a:off x="1412892" y="2861243"/>
          <a:ext cx="5651570" cy="0"/>
        </a:xfrm>
        <a:prstGeom prst="line">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w="6350" cap="flat" cmpd="sng" algn="ctr">
          <a:solidFill>
            <a:schemeClr val="accent6">
              <a:tint val="50000"/>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dsp:style>
    </dsp:sp>
    <dsp:sp modelId="{5CF01F9C-6FAB-4734-9784-1595E173B6DD}">
      <dsp:nvSpPr>
        <dsp:cNvPr id="0" name=""/>
        <dsp:cNvSpPr/>
      </dsp:nvSpPr>
      <dsp:spPr>
        <a:xfrm>
          <a:off x="0" y="2895718"/>
          <a:ext cx="7064463" cy="0"/>
        </a:xfrm>
        <a:prstGeom prst="line">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w="6350" cap="flat" cmpd="sng" algn="ctr">
          <a:solidFill>
            <a:schemeClr val="accent6">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D6801C55-0100-424F-9651-C5920F07F113}">
      <dsp:nvSpPr>
        <dsp:cNvPr id="0" name=""/>
        <dsp:cNvSpPr/>
      </dsp:nvSpPr>
      <dsp:spPr>
        <a:xfrm>
          <a:off x="0" y="2895718"/>
          <a:ext cx="1412892" cy="14467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1" kern="1200"/>
            <a:t>Base Pay</a:t>
          </a:r>
          <a:endParaRPr lang="en-US" sz="1800" kern="1200"/>
        </a:p>
      </dsp:txBody>
      <dsp:txXfrm>
        <a:off x="0" y="2895718"/>
        <a:ext cx="1412892" cy="1446798"/>
      </dsp:txXfrm>
    </dsp:sp>
    <dsp:sp modelId="{E7EFCEFB-E734-44A9-8946-3EFA20A62A3D}">
      <dsp:nvSpPr>
        <dsp:cNvPr id="0" name=""/>
        <dsp:cNvSpPr/>
      </dsp:nvSpPr>
      <dsp:spPr>
        <a:xfrm>
          <a:off x="1518859" y="2961417"/>
          <a:ext cx="5545603" cy="13139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Fixed pay; cash</a:t>
          </a:r>
        </a:p>
      </dsp:txBody>
      <dsp:txXfrm>
        <a:off x="1518859" y="2961417"/>
        <a:ext cx="5545603" cy="1313986"/>
      </dsp:txXfrm>
    </dsp:sp>
    <dsp:sp modelId="{4932F745-C6B8-4F19-8613-793D5862C563}">
      <dsp:nvSpPr>
        <dsp:cNvPr id="0" name=""/>
        <dsp:cNvSpPr/>
      </dsp:nvSpPr>
      <dsp:spPr>
        <a:xfrm>
          <a:off x="1412892" y="4275404"/>
          <a:ext cx="5651570" cy="0"/>
        </a:xfrm>
        <a:prstGeom prst="line">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w="6350" cap="flat" cmpd="sng" algn="ctr">
          <a:solidFill>
            <a:schemeClr val="accent6">
              <a:tint val="50000"/>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D52808-8012-44A9-99E7-21A8C2E6B816}">
      <dsp:nvSpPr>
        <dsp:cNvPr id="0" name=""/>
        <dsp:cNvSpPr/>
      </dsp:nvSpPr>
      <dsp:spPr>
        <a:xfrm>
          <a:off x="309" y="0"/>
          <a:ext cx="1909505" cy="553844"/>
        </a:xfrm>
        <a:prstGeom prst="homePlate">
          <a:avLst/>
        </a:prstGeom>
        <a:solidFill>
          <a:srgbClr val="70AD4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32004" rIns="16002" bIns="32004" numCol="1" spcCol="1270" anchor="ctr" anchorCtr="0">
          <a:noAutofit/>
        </a:bodyPr>
        <a:lstStyle/>
        <a:p>
          <a:pPr marL="0" lvl="0" indent="0" algn="ctr" defTabSz="533400">
            <a:lnSpc>
              <a:spcPct val="90000"/>
            </a:lnSpc>
            <a:spcBef>
              <a:spcPct val="0"/>
            </a:spcBef>
            <a:spcAft>
              <a:spcPct val="35000"/>
            </a:spcAft>
            <a:buNone/>
          </a:pPr>
          <a:r>
            <a:rPr lang="en-US" sz="1200" b="1" kern="1200"/>
            <a:t>Goal Framework Refresh</a:t>
          </a:r>
        </a:p>
      </dsp:txBody>
      <dsp:txXfrm>
        <a:off x="309" y="0"/>
        <a:ext cx="1771044" cy="553844"/>
      </dsp:txXfrm>
    </dsp:sp>
    <dsp:sp modelId="{7CE3A4C9-1E6E-4347-B260-78A13C7932A4}">
      <dsp:nvSpPr>
        <dsp:cNvPr id="0" name=""/>
        <dsp:cNvSpPr/>
      </dsp:nvSpPr>
      <dsp:spPr>
        <a:xfrm>
          <a:off x="1444002" y="0"/>
          <a:ext cx="2329063" cy="553844"/>
        </a:xfrm>
        <a:prstGeom prst="chevron">
          <a:avLst/>
        </a:prstGeom>
        <a:solidFill>
          <a:srgbClr val="70AD4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006" tIns="32004" rIns="16002" bIns="32004" numCol="1" spcCol="1270" anchor="ctr" anchorCtr="0">
          <a:noAutofit/>
        </a:bodyPr>
        <a:lstStyle/>
        <a:p>
          <a:pPr marL="0" lvl="0" indent="0" algn="ctr" defTabSz="533400">
            <a:lnSpc>
              <a:spcPct val="90000"/>
            </a:lnSpc>
            <a:spcBef>
              <a:spcPct val="0"/>
            </a:spcBef>
            <a:spcAft>
              <a:spcPct val="35000"/>
            </a:spcAft>
            <a:buNone/>
          </a:pPr>
          <a:r>
            <a:rPr lang="en-US" sz="1200" b="1" kern="1200"/>
            <a:t>Development</a:t>
          </a:r>
        </a:p>
      </dsp:txBody>
      <dsp:txXfrm>
        <a:off x="1720924" y="0"/>
        <a:ext cx="1775219" cy="553844"/>
      </dsp:txXfrm>
    </dsp:sp>
    <dsp:sp modelId="{B415BE95-4060-43C8-A806-0180407D569B}">
      <dsp:nvSpPr>
        <dsp:cNvPr id="0" name=""/>
        <dsp:cNvSpPr/>
      </dsp:nvSpPr>
      <dsp:spPr>
        <a:xfrm>
          <a:off x="3307253" y="0"/>
          <a:ext cx="2329063" cy="553844"/>
        </a:xfrm>
        <a:prstGeom prst="chevron">
          <a:avLst/>
        </a:prstGeom>
        <a:solidFill>
          <a:srgbClr val="70AD4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006" tIns="32004" rIns="16002" bIns="32004" numCol="1" spcCol="1270" anchor="ctr" anchorCtr="0">
          <a:noAutofit/>
        </a:bodyPr>
        <a:lstStyle/>
        <a:p>
          <a:pPr marL="0" lvl="0" indent="0" algn="ctr" defTabSz="533400" rtl="0">
            <a:lnSpc>
              <a:spcPct val="90000"/>
            </a:lnSpc>
            <a:spcBef>
              <a:spcPct val="0"/>
            </a:spcBef>
            <a:spcAft>
              <a:spcPct val="35000"/>
            </a:spcAft>
            <a:buNone/>
          </a:pPr>
          <a:r>
            <a:rPr lang="en-US" sz="1200" b="1" kern="1200"/>
            <a:t>Finalize</a:t>
          </a:r>
        </a:p>
      </dsp:txBody>
      <dsp:txXfrm>
        <a:off x="3584175" y="0"/>
        <a:ext cx="1775219" cy="553844"/>
      </dsp:txXfrm>
    </dsp:sp>
    <dsp:sp modelId="{08A81DE3-0241-49C0-952C-363F91CEF29C}">
      <dsp:nvSpPr>
        <dsp:cNvPr id="0" name=""/>
        <dsp:cNvSpPr/>
      </dsp:nvSpPr>
      <dsp:spPr>
        <a:xfrm>
          <a:off x="5170504" y="0"/>
          <a:ext cx="2329063" cy="553844"/>
        </a:xfrm>
        <a:prstGeom prst="chevron">
          <a:avLst/>
        </a:prstGeom>
        <a:solidFill>
          <a:srgbClr val="70AD4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006" tIns="32004" rIns="16002" bIns="32004" numCol="1" spcCol="1270" anchor="ctr" anchorCtr="0">
          <a:noAutofit/>
        </a:bodyPr>
        <a:lstStyle/>
        <a:p>
          <a:pPr marL="0" lvl="0" indent="0" algn="ctr" defTabSz="533400">
            <a:lnSpc>
              <a:spcPct val="90000"/>
            </a:lnSpc>
            <a:spcBef>
              <a:spcPct val="0"/>
            </a:spcBef>
            <a:spcAft>
              <a:spcPct val="35000"/>
            </a:spcAft>
            <a:buNone/>
          </a:pPr>
          <a:r>
            <a:rPr lang="en-US" sz="1200" b="1" kern="1200"/>
            <a:t>Communicate</a:t>
          </a:r>
        </a:p>
      </dsp:txBody>
      <dsp:txXfrm>
        <a:off x="5447426" y="0"/>
        <a:ext cx="1775219" cy="55384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8101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143375" y="0"/>
            <a:ext cx="3170238" cy="481013"/>
          </a:xfrm>
          <a:prstGeom prst="rect">
            <a:avLst/>
          </a:prstGeom>
        </p:spPr>
        <p:txBody>
          <a:bodyPr vert="horz" lIns="91440" tIns="45720" rIns="91440" bIns="45720" rtlCol="0"/>
          <a:lstStyle>
            <a:lvl1pPr algn="r">
              <a:defRPr sz="1200"/>
            </a:lvl1pPr>
          </a:lstStyle>
          <a:p>
            <a:fld id="{12A0815F-0841-4DE7-9D7A-14772160D5BA}" type="datetimeFigureOut">
              <a:rPr lang="en-US" smtClean="0"/>
              <a:t>10/6/2021</a:t>
            </a:fld>
            <a:endParaRPr lang="en-US"/>
          </a:p>
        </p:txBody>
      </p:sp>
      <p:sp>
        <p:nvSpPr>
          <p:cNvPr id="4" name="Slide Image Placeholder 3"/>
          <p:cNvSpPr>
            <a:spLocks noGrp="1" noRot="1" noChangeAspect="1"/>
          </p:cNvSpPr>
          <p:nvPr>
            <p:ph type="sldImg" idx="2"/>
          </p:nvPr>
        </p:nvSpPr>
        <p:spPr>
          <a:xfrm>
            <a:off x="1497013" y="1200150"/>
            <a:ext cx="4321175" cy="3240088"/>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31838" y="4621213"/>
            <a:ext cx="5851525" cy="37798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20188"/>
            <a:ext cx="3170238" cy="48101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143375" y="9120188"/>
            <a:ext cx="3170238" cy="481012"/>
          </a:xfrm>
          <a:prstGeom prst="rect">
            <a:avLst/>
          </a:prstGeom>
        </p:spPr>
        <p:txBody>
          <a:bodyPr vert="horz" lIns="91440" tIns="45720" rIns="91440" bIns="45720" rtlCol="0" anchor="b"/>
          <a:lstStyle>
            <a:lvl1pPr algn="r">
              <a:defRPr sz="1200"/>
            </a:lvl1pPr>
          </a:lstStyle>
          <a:p>
            <a:fld id="{086BF142-0483-4BA0-8A4C-B864541300E3}" type="slidenum">
              <a:rPr lang="en-US" smtClean="0"/>
              <a:t>‹#›</a:t>
            </a:fld>
            <a:endParaRPr lang="en-US"/>
          </a:p>
        </p:txBody>
      </p:sp>
    </p:spTree>
    <p:extLst>
      <p:ext uri="{BB962C8B-B14F-4D97-AF65-F5344CB8AC3E}">
        <p14:creationId xmlns:p14="http://schemas.microsoft.com/office/powerpoint/2010/main" val="19952168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FCAB72C-1055-4941-8194-E1DC2B6BA482}" type="slidenum">
              <a:rPr lang="en-US" smtClean="0"/>
              <a:t>1</a:t>
            </a:fld>
            <a:endParaRPr lang="en-US"/>
          </a:p>
        </p:txBody>
      </p:sp>
    </p:spTree>
    <p:extLst>
      <p:ext uri="{BB962C8B-B14F-4D97-AF65-F5344CB8AC3E}">
        <p14:creationId xmlns:p14="http://schemas.microsoft.com/office/powerpoint/2010/main" val="8600552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46225" y="1222375"/>
            <a:ext cx="4398963" cy="329882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5C2E7F-30E2-4C28-959C-FD2C4AA414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69862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B8AAF742-3A84-4FC8-AD8D-A63DDD56741D}" type="slidenum">
              <a:rPr lang="en-US" smtClean="0"/>
              <a:t>3</a:t>
            </a:fld>
            <a:endParaRPr lang="en-US"/>
          </a:p>
        </p:txBody>
      </p:sp>
    </p:spTree>
    <p:extLst>
      <p:ext uri="{BB962C8B-B14F-4D97-AF65-F5344CB8AC3E}">
        <p14:creationId xmlns:p14="http://schemas.microsoft.com/office/powerpoint/2010/main" val="14639292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panose="020F0502020204030204"/>
            </a:endParaRPr>
          </a:p>
        </p:txBody>
      </p:sp>
      <p:sp>
        <p:nvSpPr>
          <p:cNvPr id="4" name="Slide Number Placeholder 3"/>
          <p:cNvSpPr>
            <a:spLocks noGrp="1"/>
          </p:cNvSpPr>
          <p:nvPr>
            <p:ph type="sldNum" sz="quarter" idx="5"/>
          </p:nvPr>
        </p:nvSpPr>
        <p:spPr/>
        <p:txBody>
          <a:bodyPr/>
          <a:lstStyle/>
          <a:p>
            <a:fld id="{B8AAF742-3A84-4FC8-AD8D-A63DDD56741D}" type="slidenum">
              <a:rPr lang="en-US" smtClean="0"/>
              <a:t>4</a:t>
            </a:fld>
            <a:endParaRPr lang="en-US"/>
          </a:p>
        </p:txBody>
      </p:sp>
    </p:spTree>
    <p:extLst>
      <p:ext uri="{BB962C8B-B14F-4D97-AF65-F5344CB8AC3E}">
        <p14:creationId xmlns:p14="http://schemas.microsoft.com/office/powerpoint/2010/main" val="33357225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46225" y="1222375"/>
            <a:ext cx="4398963" cy="3298825"/>
          </a:xfrm>
        </p:spPr>
      </p:sp>
      <p:sp>
        <p:nvSpPr>
          <p:cNvPr id="3" name="Notes Placeholder 2"/>
          <p:cNvSpPr>
            <a:spLocks noGrp="1"/>
          </p:cNvSpPr>
          <p:nvPr>
            <p:ph type="body" idx="1"/>
          </p:nvPr>
        </p:nvSpPr>
        <p:spPr/>
        <p:txBody>
          <a:bodyPr/>
          <a:lstStyle/>
          <a:p>
            <a:pPr>
              <a:lnSpc>
                <a:spcPts val="2200"/>
              </a:lnSpc>
            </a:pPr>
            <a:endParaRPr lang="en-US" u="sng">
              <a:ea typeface="Calibri" panose="020F0502020204030204" pitchFamily="34" charset="0"/>
              <a:cs typeface="Calibri"/>
            </a:endParaRPr>
          </a:p>
          <a:p>
            <a:pPr marL="0" indent="0">
              <a:lnSpc>
                <a:spcPts val="2200"/>
              </a:lnSpc>
              <a:buFontTx/>
              <a:buNone/>
            </a:pPr>
            <a:endParaRPr lang="en-US" u="sng">
              <a:cs typeface="Calibri"/>
            </a:endParaRPr>
          </a:p>
        </p:txBody>
      </p:sp>
      <p:sp>
        <p:nvSpPr>
          <p:cNvPr id="4" name="Slide Number Placeholder 3"/>
          <p:cNvSpPr>
            <a:spLocks noGrp="1"/>
          </p:cNvSpPr>
          <p:nvPr>
            <p:ph type="sldNum" sz="quarter" idx="5"/>
          </p:nvPr>
        </p:nvSpPr>
        <p:spPr/>
        <p:txBody>
          <a:bodyPr/>
          <a:lstStyle/>
          <a:p>
            <a:fld id="{803FA43A-AC48-45EF-8535-F3A29BB1FF85}" type="slidenum">
              <a:rPr lang="en-US" smtClean="0"/>
              <a:t>5</a:t>
            </a:fld>
            <a:endParaRPr lang="en-US"/>
          </a:p>
        </p:txBody>
      </p:sp>
    </p:spTree>
    <p:extLst>
      <p:ext uri="{BB962C8B-B14F-4D97-AF65-F5344CB8AC3E}">
        <p14:creationId xmlns:p14="http://schemas.microsoft.com/office/powerpoint/2010/main" val="12278229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u="sng">
              <a:latin typeface="Segoe UI"/>
              <a:cs typeface="Segoe UI"/>
            </a:endParaRPr>
          </a:p>
        </p:txBody>
      </p:sp>
      <p:sp>
        <p:nvSpPr>
          <p:cNvPr id="4" name="Slide Number Placeholder 3"/>
          <p:cNvSpPr>
            <a:spLocks noGrp="1"/>
          </p:cNvSpPr>
          <p:nvPr>
            <p:ph type="sldNum" sz="quarter" idx="10"/>
          </p:nvPr>
        </p:nvSpPr>
        <p:spPr/>
        <p:txBody>
          <a:bodyPr/>
          <a:lstStyle/>
          <a:p>
            <a:fld id="{57DF4E84-3A89-48E8-BC6C-2217C9CE5D80}" type="slidenum">
              <a:rPr lang="en-US" smtClean="0"/>
              <a:t>6</a:t>
            </a:fld>
            <a:endParaRPr lang="en-US"/>
          </a:p>
        </p:txBody>
      </p:sp>
    </p:spTree>
    <p:extLst>
      <p:ext uri="{BB962C8B-B14F-4D97-AF65-F5344CB8AC3E}">
        <p14:creationId xmlns:p14="http://schemas.microsoft.com/office/powerpoint/2010/main" val="24872665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a:latin typeface="Segoe UI"/>
              <a:cs typeface="Segoe UI"/>
            </a:endParaRPr>
          </a:p>
        </p:txBody>
      </p:sp>
      <p:sp>
        <p:nvSpPr>
          <p:cNvPr id="4" name="Slide Number Placeholder 3"/>
          <p:cNvSpPr>
            <a:spLocks noGrp="1"/>
          </p:cNvSpPr>
          <p:nvPr>
            <p:ph type="sldNum" sz="quarter" idx="5"/>
          </p:nvPr>
        </p:nvSpPr>
        <p:spPr/>
        <p:txBody>
          <a:bodyPr/>
          <a:lstStyle/>
          <a:p>
            <a:fld id="{086BF142-0483-4BA0-8A4C-B864541300E3}" type="slidenum">
              <a:rPr lang="en-US" smtClean="0"/>
              <a:t>7</a:t>
            </a:fld>
            <a:endParaRPr lang="en-US"/>
          </a:p>
        </p:txBody>
      </p:sp>
    </p:spTree>
    <p:extLst>
      <p:ext uri="{BB962C8B-B14F-4D97-AF65-F5344CB8AC3E}">
        <p14:creationId xmlns:p14="http://schemas.microsoft.com/office/powerpoint/2010/main" val="39962106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SCE Title Slide White ">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52937" y="2007685"/>
            <a:ext cx="6858000" cy="1076495"/>
          </a:xfrm>
        </p:spPr>
        <p:txBody>
          <a:bodyPr/>
          <a:lstStyle>
            <a:lvl1pPr marL="0" indent="0" algn="l">
              <a:buNone/>
              <a:defRPr sz="2400">
                <a:latin typeface="+mn-lt"/>
                <a:ea typeface="Segoe UI" panose="020B0502040204020203" pitchFamily="34" charset="0"/>
                <a:cs typeface="Segoe UI"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4" name="Rectangle 13"/>
          <p:cNvSpPr/>
          <p:nvPr/>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16" name="Straight Connector 15"/>
          <p:cNvCxnSpPr/>
          <p:nvPr/>
        </p:nvCxnSpPr>
        <p:spPr>
          <a:xfrm>
            <a:off x="6828818" y="5987598"/>
            <a:ext cx="0" cy="525294"/>
          </a:xfrm>
          <a:prstGeom prst="line">
            <a:avLst/>
          </a:prstGeom>
          <a:ln w="3175">
            <a:solidFill>
              <a:srgbClr val="D0D0D2"/>
            </a:solidFill>
          </a:ln>
          <a:effectLst/>
        </p:spPr>
        <p:style>
          <a:lnRef idx="2">
            <a:schemeClr val="accent1"/>
          </a:lnRef>
          <a:fillRef idx="0">
            <a:schemeClr val="accent1"/>
          </a:fillRef>
          <a:effectRef idx="1">
            <a:schemeClr val="accent1"/>
          </a:effectRef>
          <a:fontRef idx="minor">
            <a:schemeClr val="tx1"/>
          </a:fontRef>
        </p:style>
      </p:cxnSp>
      <p:sp>
        <p:nvSpPr>
          <p:cNvPr id="4" name="Title 3"/>
          <p:cNvSpPr>
            <a:spLocks noGrp="1"/>
          </p:cNvSpPr>
          <p:nvPr>
            <p:ph type="title"/>
          </p:nvPr>
        </p:nvSpPr>
        <p:spPr>
          <a:xfrm>
            <a:off x="752937" y="675859"/>
            <a:ext cx="7886700" cy="1325563"/>
          </a:xfrm>
        </p:spPr>
        <p:txBody>
          <a:bodyPr anchor="b" anchorCtr="0"/>
          <a:lstStyle>
            <a:lvl1pPr>
              <a:defRPr>
                <a:solidFill>
                  <a:srgbClr val="006369"/>
                </a:solidFill>
              </a:defRPr>
            </a:lvl1pPr>
          </a:lstStyle>
          <a:p>
            <a:r>
              <a:rPr lang="en-US"/>
              <a:t>Click to edit Master title style</a:t>
            </a:r>
          </a:p>
        </p:txBody>
      </p:sp>
      <p:pic>
        <p:nvPicPr>
          <p:cNvPr id="12" name="Picture 11"/>
          <p:cNvPicPr>
            <a:picLocks noChangeAspect="1"/>
          </p:cNvPicPr>
          <p:nvPr/>
        </p:nvPicPr>
        <p:blipFill>
          <a:blip r:embed="rId2"/>
          <a:stretch>
            <a:fillRect/>
          </a:stretch>
        </p:blipFill>
        <p:spPr>
          <a:xfrm>
            <a:off x="7158404" y="6024477"/>
            <a:ext cx="1657123" cy="455336"/>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4669" y="6186909"/>
            <a:ext cx="2072340" cy="183644"/>
          </a:xfrm>
          <a:prstGeom prst="rect">
            <a:avLst/>
          </a:prstGeom>
        </p:spPr>
      </p:pic>
    </p:spTree>
    <p:extLst>
      <p:ext uri="{BB962C8B-B14F-4D97-AF65-F5344CB8AC3E}">
        <p14:creationId xmlns:p14="http://schemas.microsoft.com/office/powerpoint/2010/main" val="13314012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CE Divider Slide Green">
    <p:bg>
      <p:bgPr>
        <a:solidFill>
          <a:srgbClr val="006369"/>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22118" y="1554730"/>
            <a:ext cx="5931948" cy="1325563"/>
          </a:xfrm>
        </p:spPr>
        <p:txBody>
          <a:bodyPr/>
          <a:lstStyle>
            <a:lvl1pPr>
              <a:defRPr baseline="0">
                <a:solidFill>
                  <a:schemeClr val="bg1"/>
                </a:solidFill>
              </a:defRPr>
            </a:lvl1pPr>
          </a:lstStyle>
          <a:p>
            <a:r>
              <a:rPr lang="en-US"/>
              <a:t>Divider Slide Title</a:t>
            </a:r>
          </a:p>
        </p:txBody>
      </p:sp>
      <p:sp>
        <p:nvSpPr>
          <p:cNvPr id="9" name="Rectangle 8"/>
          <p:cNvSpPr/>
          <p:nvPr/>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1" name="Rectangle 10"/>
          <p:cNvSpPr/>
          <p:nvPr/>
        </p:nvSpPr>
        <p:spPr>
          <a:xfrm>
            <a:off x="6826928" y="0"/>
            <a:ext cx="230819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2"/>
          <a:stretch>
            <a:fillRect/>
          </a:stretch>
        </p:blipFill>
        <p:spPr>
          <a:xfrm>
            <a:off x="7158404" y="6024477"/>
            <a:ext cx="1657123" cy="455336"/>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4669" y="6178031"/>
            <a:ext cx="2072340" cy="183644"/>
          </a:xfrm>
          <a:prstGeom prst="rect">
            <a:avLst/>
          </a:prstGeom>
        </p:spPr>
      </p:pic>
    </p:spTree>
    <p:extLst>
      <p:ext uri="{BB962C8B-B14F-4D97-AF65-F5344CB8AC3E}">
        <p14:creationId xmlns:p14="http://schemas.microsoft.com/office/powerpoint/2010/main" val="33137678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CE Divider Slide Grey">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22118" y="1554730"/>
            <a:ext cx="5931948" cy="1325563"/>
          </a:xfrm>
        </p:spPr>
        <p:txBody>
          <a:bodyPr/>
          <a:lstStyle>
            <a:lvl1pPr>
              <a:defRPr baseline="0">
                <a:solidFill>
                  <a:schemeClr val="tx1"/>
                </a:solidFill>
              </a:defRPr>
            </a:lvl1pPr>
          </a:lstStyle>
          <a:p>
            <a:r>
              <a:rPr lang="en-US"/>
              <a:t>Divider Slide Title</a:t>
            </a:r>
          </a:p>
        </p:txBody>
      </p:sp>
      <p:sp>
        <p:nvSpPr>
          <p:cNvPr id="9" name="Rectangle 8"/>
          <p:cNvSpPr/>
          <p:nvPr/>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1" name="Rectangle 10"/>
          <p:cNvSpPr/>
          <p:nvPr/>
        </p:nvSpPr>
        <p:spPr>
          <a:xfrm>
            <a:off x="6826928" y="0"/>
            <a:ext cx="230819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2"/>
          <a:stretch>
            <a:fillRect/>
          </a:stretch>
        </p:blipFill>
        <p:spPr>
          <a:xfrm>
            <a:off x="7158404" y="6024477"/>
            <a:ext cx="1657123" cy="455336"/>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4669" y="6195787"/>
            <a:ext cx="2072340" cy="183644"/>
          </a:xfrm>
          <a:prstGeom prst="rect">
            <a:avLst/>
          </a:prstGeom>
        </p:spPr>
      </p:pic>
    </p:spTree>
    <p:extLst>
      <p:ext uri="{BB962C8B-B14F-4D97-AF65-F5344CB8AC3E}">
        <p14:creationId xmlns:p14="http://schemas.microsoft.com/office/powerpoint/2010/main" val="3620841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 Slide White">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530739"/>
          </a:xfrm>
        </p:spPr>
        <p:txBody>
          <a:bodyPr/>
          <a:lstStyle/>
          <a:p>
            <a:r>
              <a:rPr lang="en-US"/>
              <a:t>Click to edit Master title style</a:t>
            </a:r>
          </a:p>
        </p:txBody>
      </p:sp>
      <p:sp>
        <p:nvSpPr>
          <p:cNvPr id="3" name="Content Placeholder 2"/>
          <p:cNvSpPr>
            <a:spLocks noGrp="1"/>
          </p:cNvSpPr>
          <p:nvPr>
            <p:ph idx="1"/>
          </p:nvPr>
        </p:nvSpPr>
        <p:spPr>
          <a:xfrm>
            <a:off x="628650" y="994719"/>
            <a:ext cx="7886700" cy="5182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8128" y="6356351"/>
            <a:ext cx="1280049" cy="365125"/>
          </a:xfrm>
          <a:prstGeom prst="rect">
            <a:avLst/>
          </a:prstGeom>
        </p:spPr>
        <p:txBody>
          <a:bodyPr/>
          <a:lstStyle/>
          <a:p>
            <a:fld id="{7965F35D-6605-443D-9F38-140776D68947}" type="datetime1">
              <a:rPr lang="en-US" smtClean="0"/>
              <a:t>10/6/2021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4213385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lumn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075038"/>
            <a:ext cx="3886200" cy="5101925"/>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075038"/>
            <a:ext cx="3886200" cy="5101925"/>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8128" y="6356351"/>
            <a:ext cx="1280049" cy="365125"/>
          </a:xfrm>
          <a:prstGeom prst="rect">
            <a:avLst/>
          </a:prstGeom>
        </p:spPr>
        <p:txBody>
          <a:bodyPr/>
          <a:lstStyle/>
          <a:p>
            <a:fld id="{66DB8819-B877-4AAF-AB71-63C59D44BF13}" type="datetime1">
              <a:rPr lang="en-US" smtClean="0"/>
              <a:t>10/6/2021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4132734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8128" y="6356351"/>
            <a:ext cx="1280049" cy="365125"/>
          </a:xfrm>
          <a:prstGeom prst="rect">
            <a:avLst/>
          </a:prstGeom>
        </p:spPr>
        <p:txBody>
          <a:bodyPr/>
          <a:lstStyle/>
          <a:p>
            <a:fld id="{A1AE2EBC-325E-46EC-87DD-6EC14BFC4DB2}" type="datetime1">
              <a:rPr lang="en-US" smtClean="0"/>
              <a:t>10/6/2021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2983058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Large Photo White">
    <p:spTree>
      <p:nvGrpSpPr>
        <p:cNvPr id="1" name=""/>
        <p:cNvGrpSpPr/>
        <p:nvPr/>
      </p:nvGrpSpPr>
      <p:grpSpPr>
        <a:xfrm>
          <a:off x="0" y="0"/>
          <a:ext cx="0" cy="0"/>
          <a:chOff x="0" y="0"/>
          <a:chExt cx="0" cy="0"/>
        </a:xfrm>
      </p:grpSpPr>
      <p:sp>
        <p:nvSpPr>
          <p:cNvPr id="4" name="Picture Placeholder 2"/>
          <p:cNvSpPr>
            <a:spLocks noGrp="1" noChangeAspect="1"/>
          </p:cNvSpPr>
          <p:nvPr>
            <p:ph type="pic" idx="13"/>
          </p:nvPr>
        </p:nvSpPr>
        <p:spPr>
          <a:xfrm>
            <a:off x="0" y="1049311"/>
            <a:ext cx="9144000" cy="5811864"/>
          </a:xfrm>
          <a:prstGeom prst="rect">
            <a:avLst/>
          </a:prstGeom>
          <a:solidFill>
            <a:schemeClr val="bg2">
              <a:lumMod val="75000"/>
            </a:schemeClr>
          </a:solidFill>
          <a:ln>
            <a:no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en-US"/>
              <a:t>Click icon to add picture</a:t>
            </a:r>
          </a:p>
        </p:txBody>
      </p:sp>
      <p:sp>
        <p:nvSpPr>
          <p:cNvPr id="3" name="Title 1"/>
          <p:cNvSpPr>
            <a:spLocks noGrp="1"/>
          </p:cNvSpPr>
          <p:nvPr>
            <p:ph type="title"/>
          </p:nvPr>
        </p:nvSpPr>
        <p:spPr>
          <a:xfrm>
            <a:off x="353442" y="97654"/>
            <a:ext cx="7886700" cy="909454"/>
          </a:xfrm>
        </p:spPr>
        <p:txBody>
          <a:bodyPr/>
          <a:lstStyle/>
          <a:p>
            <a:r>
              <a:rPr lang="en-US"/>
              <a:t>Click to edit Master title style</a:t>
            </a:r>
          </a:p>
        </p:txBody>
      </p:sp>
      <p:sp>
        <p:nvSpPr>
          <p:cNvPr id="5" name="Slide Number Placeholder 4"/>
          <p:cNvSpPr>
            <a:spLocks noGrp="1"/>
          </p:cNvSpPr>
          <p:nvPr>
            <p:ph type="sldNum" sz="quarter" idx="12"/>
          </p:nvPr>
        </p:nvSpPr>
        <p:spPr>
          <a:xfrm>
            <a:off x="8478173" y="6374107"/>
            <a:ext cx="516570" cy="365125"/>
          </a:xfrm>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12138892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Full Bleed Photo ">
    <p:spTree>
      <p:nvGrpSpPr>
        <p:cNvPr id="1" name=""/>
        <p:cNvGrpSpPr/>
        <p:nvPr/>
      </p:nvGrpSpPr>
      <p:grpSpPr>
        <a:xfrm>
          <a:off x="0" y="0"/>
          <a:ext cx="0" cy="0"/>
          <a:chOff x="0" y="0"/>
          <a:chExt cx="0" cy="0"/>
        </a:xfrm>
      </p:grpSpPr>
      <p:sp>
        <p:nvSpPr>
          <p:cNvPr id="4" name="Picture Placeholder 2"/>
          <p:cNvSpPr>
            <a:spLocks noGrp="1" noChangeAspect="1"/>
          </p:cNvSpPr>
          <p:nvPr>
            <p:ph type="pic" idx="13"/>
          </p:nvPr>
        </p:nvSpPr>
        <p:spPr>
          <a:xfrm>
            <a:off x="0" y="0"/>
            <a:ext cx="9144000" cy="6861175"/>
          </a:xfrm>
          <a:prstGeom prst="rect">
            <a:avLst/>
          </a:prstGeom>
          <a:solidFill>
            <a:schemeClr val="bg2">
              <a:lumMod val="75000"/>
            </a:schemeClr>
          </a:solidFill>
          <a:ln>
            <a:no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en-US"/>
              <a:t>Click icon to add picture</a:t>
            </a:r>
          </a:p>
        </p:txBody>
      </p:sp>
      <p:sp>
        <p:nvSpPr>
          <p:cNvPr id="5" name="Slide Number Placeholder 4"/>
          <p:cNvSpPr>
            <a:spLocks noGrp="1"/>
          </p:cNvSpPr>
          <p:nvPr>
            <p:ph type="sldNum" sz="quarter" idx="12"/>
          </p:nvPr>
        </p:nvSpPr>
        <p:spPr>
          <a:xfrm>
            <a:off x="8478173" y="6374107"/>
            <a:ext cx="516570" cy="365125"/>
          </a:xfrm>
        </p:spPr>
        <p:txBody>
          <a:bodyPr/>
          <a:lstStyle/>
          <a:p>
            <a:fld id="{5E94BA17-8AE8-4651-9FD9-8589E5D42325}" type="slidenum">
              <a:rPr lang="en-US" smtClean="0"/>
              <a:t>‹#›</a:t>
            </a:fld>
            <a:endParaRPr lang="en-US"/>
          </a:p>
        </p:txBody>
      </p:sp>
      <p:sp>
        <p:nvSpPr>
          <p:cNvPr id="6" name="Title 1"/>
          <p:cNvSpPr>
            <a:spLocks noGrp="1"/>
          </p:cNvSpPr>
          <p:nvPr>
            <p:ph type="title"/>
          </p:nvPr>
        </p:nvSpPr>
        <p:spPr>
          <a:xfrm>
            <a:off x="353442" y="301848"/>
            <a:ext cx="7886700" cy="909454"/>
          </a:xfrm>
        </p:spPr>
        <p:txBody>
          <a:bodyPr/>
          <a:lstStyle/>
          <a:p>
            <a:r>
              <a:rPr lang="en-US"/>
              <a:t>Click to edit Master title style</a:t>
            </a:r>
          </a:p>
        </p:txBody>
      </p:sp>
    </p:spTree>
    <p:extLst>
      <p:ext uri="{BB962C8B-B14F-4D97-AF65-F5344CB8AC3E}">
        <p14:creationId xmlns:p14="http://schemas.microsoft.com/office/powerpoint/2010/main" val="25516011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ext and Photo ">
    <p:spTree>
      <p:nvGrpSpPr>
        <p:cNvPr id="1" name=""/>
        <p:cNvGrpSpPr/>
        <p:nvPr/>
      </p:nvGrpSpPr>
      <p:grpSpPr>
        <a:xfrm>
          <a:off x="0" y="0"/>
          <a:ext cx="0" cy="0"/>
          <a:chOff x="0" y="0"/>
          <a:chExt cx="0" cy="0"/>
        </a:xfrm>
      </p:grpSpPr>
      <p:sp>
        <p:nvSpPr>
          <p:cNvPr id="6" name="Picture Placeholder 2"/>
          <p:cNvSpPr>
            <a:spLocks noGrp="1" noChangeAspect="1"/>
          </p:cNvSpPr>
          <p:nvPr>
            <p:ph type="pic" idx="13"/>
          </p:nvPr>
        </p:nvSpPr>
        <p:spPr>
          <a:xfrm>
            <a:off x="4409375" y="1084825"/>
            <a:ext cx="4752381" cy="5191691"/>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en-US"/>
              <a:t>Click icon to add picture</a:t>
            </a:r>
          </a:p>
        </p:txBody>
      </p:sp>
      <p:sp>
        <p:nvSpPr>
          <p:cNvPr id="7" name="Content Placeholder 2"/>
          <p:cNvSpPr>
            <a:spLocks noGrp="1"/>
          </p:cNvSpPr>
          <p:nvPr>
            <p:ph sz="half" idx="1"/>
          </p:nvPr>
        </p:nvSpPr>
        <p:spPr>
          <a:xfrm>
            <a:off x="628650" y="1541539"/>
            <a:ext cx="3170993" cy="4351338"/>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1"/>
          <p:cNvSpPr>
            <a:spLocks noGrp="1"/>
          </p:cNvSpPr>
          <p:nvPr>
            <p:ph type="title"/>
          </p:nvPr>
        </p:nvSpPr>
        <p:spPr>
          <a:xfrm>
            <a:off x="353442" y="186434"/>
            <a:ext cx="7886700" cy="909454"/>
          </a:xfrm>
        </p:spPr>
        <p:txBody>
          <a:bodyPr/>
          <a:lstStyle/>
          <a:p>
            <a:r>
              <a:rPr lang="en-US"/>
              <a:t>Click to edit Master title style</a:t>
            </a:r>
          </a:p>
        </p:txBody>
      </p:sp>
      <p:sp>
        <p:nvSpPr>
          <p:cNvPr id="2" name="Date Placeholder 1"/>
          <p:cNvSpPr>
            <a:spLocks noGrp="1"/>
          </p:cNvSpPr>
          <p:nvPr>
            <p:ph type="dt" sz="half" idx="14"/>
          </p:nvPr>
        </p:nvSpPr>
        <p:spPr>
          <a:xfrm>
            <a:off x="158128" y="6356351"/>
            <a:ext cx="1280049" cy="365125"/>
          </a:xfrm>
          <a:prstGeom prst="rect">
            <a:avLst/>
          </a:prstGeom>
        </p:spPr>
        <p:txBody>
          <a:bodyPr/>
          <a:lstStyle/>
          <a:p>
            <a:fld id="{62FE63C3-A73F-4097-86A9-7B28950712B1}" type="datetime1">
              <a:rPr lang="en-US" smtClean="0"/>
              <a:pPr/>
              <a:t>10/6/2021</a:t>
            </a:fld>
            <a:endParaRPr lang="en-US"/>
          </a:p>
        </p:txBody>
      </p:sp>
      <p:sp>
        <p:nvSpPr>
          <p:cNvPr id="3" name="Footer Placeholder 2"/>
          <p:cNvSpPr>
            <a:spLocks noGrp="1"/>
          </p:cNvSpPr>
          <p:nvPr>
            <p:ph type="ftr" sz="quarter" idx="15"/>
          </p:nvPr>
        </p:nvSpPr>
        <p:spPr/>
        <p:txBody>
          <a:bodyPr/>
          <a:lstStyle/>
          <a:p>
            <a:endParaRPr lang="en-US"/>
          </a:p>
        </p:txBody>
      </p:sp>
      <p:sp>
        <p:nvSpPr>
          <p:cNvPr id="4" name="Slide Number Placeholder 3"/>
          <p:cNvSpPr>
            <a:spLocks noGrp="1"/>
          </p:cNvSpPr>
          <p:nvPr>
            <p:ph type="sldNum" sz="quarter" idx="16"/>
          </p:nvPr>
        </p:nvSpPr>
        <p:spPr/>
        <p:txBody>
          <a:bodyPr/>
          <a:lstStyle/>
          <a:p>
            <a:fld id="{5E94BA17-8AE8-4651-9FD9-8589E5D42325}" type="slidenum">
              <a:rPr lang="en-US" smtClean="0"/>
              <a:pPr/>
              <a:t>‹#›</a:t>
            </a:fld>
            <a:endParaRPr lang="en-US"/>
          </a:p>
        </p:txBody>
      </p:sp>
    </p:spTree>
    <p:extLst>
      <p:ext uri="{BB962C8B-B14F-4D97-AF65-F5344CB8AC3E}">
        <p14:creationId xmlns:p14="http://schemas.microsoft.com/office/powerpoint/2010/main" val="2071873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ext and 3 Photos">
    <p:spTree>
      <p:nvGrpSpPr>
        <p:cNvPr id="1" name=""/>
        <p:cNvGrpSpPr/>
        <p:nvPr/>
      </p:nvGrpSpPr>
      <p:grpSpPr>
        <a:xfrm>
          <a:off x="0" y="0"/>
          <a:ext cx="0" cy="0"/>
          <a:chOff x="0" y="0"/>
          <a:chExt cx="0" cy="0"/>
        </a:xfrm>
      </p:grpSpPr>
      <p:sp>
        <p:nvSpPr>
          <p:cNvPr id="12" name="Picture Placeholder 2"/>
          <p:cNvSpPr>
            <a:spLocks noGrp="1" noChangeAspect="1"/>
          </p:cNvSpPr>
          <p:nvPr>
            <p:ph type="pic" idx="13"/>
          </p:nvPr>
        </p:nvSpPr>
        <p:spPr>
          <a:xfrm>
            <a:off x="4130859" y="401239"/>
            <a:ext cx="5013142" cy="2786196"/>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en-US"/>
              <a:t>Click icon to add picture</a:t>
            </a:r>
          </a:p>
        </p:txBody>
      </p:sp>
      <p:sp>
        <p:nvSpPr>
          <p:cNvPr id="13" name="Picture Placeholder 2"/>
          <p:cNvSpPr>
            <a:spLocks noGrp="1" noChangeAspect="1"/>
          </p:cNvSpPr>
          <p:nvPr>
            <p:ph type="pic" idx="14"/>
          </p:nvPr>
        </p:nvSpPr>
        <p:spPr>
          <a:xfrm>
            <a:off x="4130859" y="3190425"/>
            <a:ext cx="2551790" cy="2698753"/>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en-US"/>
              <a:t>Click icon to add picture</a:t>
            </a:r>
          </a:p>
        </p:txBody>
      </p:sp>
      <p:sp>
        <p:nvSpPr>
          <p:cNvPr id="14" name="Picture Placeholder 2"/>
          <p:cNvSpPr>
            <a:spLocks noGrp="1" noChangeAspect="1"/>
          </p:cNvSpPr>
          <p:nvPr>
            <p:ph type="pic" idx="15"/>
          </p:nvPr>
        </p:nvSpPr>
        <p:spPr>
          <a:xfrm>
            <a:off x="6671269" y="3190425"/>
            <a:ext cx="2472732" cy="2698753"/>
          </a:xfrm>
          <a:prstGeom prst="rect">
            <a:avLst/>
          </a:prstGeom>
          <a:solidFill>
            <a:schemeClr val="bg2">
              <a:lumMod val="75000"/>
            </a:schemeClr>
          </a:solidFill>
          <a:ln>
            <a:solidFill>
              <a:schemeClr val="bg1"/>
            </a:solidFill>
          </a:ln>
        </p:spPr>
        <p:txBody>
          <a:bodyPr anchor="t">
            <a:normAutofit/>
          </a:bodyPr>
          <a:lstStyle>
            <a:lvl1pPr marL="0" indent="0" algn="ctr">
              <a:buNone/>
              <a:defRPr sz="1200" b="0" i="0">
                <a:solidFill>
                  <a:schemeClr val="bg1"/>
                </a:solidFill>
                <a:latin typeface="Arial" charset="0"/>
                <a:ea typeface="Arial" charset="0"/>
                <a:cs typeface="Arial" charset="0"/>
              </a:defRPr>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en-US"/>
              <a:t>Click icon to add picture</a:t>
            </a:r>
          </a:p>
        </p:txBody>
      </p:sp>
      <p:sp>
        <p:nvSpPr>
          <p:cNvPr id="7" name="Content Placeholder 2"/>
          <p:cNvSpPr>
            <a:spLocks noGrp="1"/>
          </p:cNvSpPr>
          <p:nvPr>
            <p:ph sz="half" idx="1"/>
          </p:nvPr>
        </p:nvSpPr>
        <p:spPr>
          <a:xfrm>
            <a:off x="291298" y="1000002"/>
            <a:ext cx="3170993" cy="4351338"/>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4"/>
          <p:cNvSpPr>
            <a:spLocks noGrp="1"/>
          </p:cNvSpPr>
          <p:nvPr>
            <p:ph type="sldNum" sz="quarter" idx="12"/>
          </p:nvPr>
        </p:nvSpPr>
        <p:spPr>
          <a:xfrm>
            <a:off x="8478173" y="6374107"/>
            <a:ext cx="516570" cy="365125"/>
          </a:xfrm>
        </p:spPr>
        <p:txBody>
          <a:bodyPr/>
          <a:lstStyle/>
          <a:p>
            <a:fld id="{5E94BA17-8AE8-4651-9FD9-8589E5D42325}" type="slidenum">
              <a:rPr lang="en-US" smtClean="0"/>
              <a:t>‹#›</a:t>
            </a:fld>
            <a:endParaRPr lang="en-US"/>
          </a:p>
        </p:txBody>
      </p:sp>
      <p:sp>
        <p:nvSpPr>
          <p:cNvPr id="11" name="Date Placeholder 3"/>
          <p:cNvSpPr>
            <a:spLocks noGrp="1"/>
          </p:cNvSpPr>
          <p:nvPr>
            <p:ph type="dt" sz="half" idx="2"/>
          </p:nvPr>
        </p:nvSpPr>
        <p:spPr>
          <a:xfrm>
            <a:off x="158128" y="6356351"/>
            <a:ext cx="1280049" cy="365125"/>
          </a:xfrm>
          <a:prstGeom prst="rect">
            <a:avLst/>
          </a:prstGeom>
        </p:spPr>
        <p:txBody>
          <a:bodyPr vert="horz" lIns="91440" tIns="45720" rIns="91440" bIns="45720" rtlCol="0" anchor="ctr"/>
          <a:lstStyle>
            <a:lvl1pPr algn="l">
              <a:defRPr sz="1050">
                <a:solidFill>
                  <a:schemeClr val="tx1"/>
                </a:solidFill>
                <a:latin typeface="Segoe UI Semibold" panose="020B0702040204020203" pitchFamily="34" charset="0"/>
              </a:defRPr>
            </a:lvl1pPr>
          </a:lstStyle>
          <a:p>
            <a:fld id="{62FE63C3-A73F-4097-86A9-7B28950712B1}" type="datetime1">
              <a:rPr lang="en-US" smtClean="0"/>
              <a:pPr/>
              <a:t>10/6/2021</a:t>
            </a:fld>
            <a:endParaRPr lang="en-US"/>
          </a:p>
        </p:txBody>
      </p:sp>
      <p:sp>
        <p:nvSpPr>
          <p:cNvPr id="15" name="Footer Placeholder 4"/>
          <p:cNvSpPr>
            <a:spLocks noGrp="1"/>
          </p:cNvSpPr>
          <p:nvPr>
            <p:ph type="ftr" sz="quarter" idx="3"/>
          </p:nvPr>
        </p:nvSpPr>
        <p:spPr>
          <a:xfrm>
            <a:off x="2363121" y="6356351"/>
            <a:ext cx="3086100" cy="365125"/>
          </a:xfrm>
          <a:prstGeom prst="rect">
            <a:avLst/>
          </a:prstGeom>
        </p:spPr>
        <p:txBody>
          <a:bodyPr vert="horz" lIns="91440" tIns="45720" rIns="91440" bIns="45720" rtlCol="0" anchor="ctr"/>
          <a:lstStyle>
            <a:lvl1pPr algn="l">
              <a:defRPr sz="1100">
                <a:solidFill>
                  <a:schemeClr val="tx1">
                    <a:tint val="75000"/>
                  </a:schemeClr>
                </a:solidFill>
                <a:latin typeface="Segoe UI Semibold" panose="020B0702040204020203" pitchFamily="34" charset="0"/>
              </a:defRPr>
            </a:lvl1pPr>
          </a:lstStyle>
          <a:p>
            <a:endParaRPr lang="en-US"/>
          </a:p>
        </p:txBody>
      </p:sp>
    </p:spTree>
    <p:extLst>
      <p:ext uri="{BB962C8B-B14F-4D97-AF65-F5344CB8AC3E}">
        <p14:creationId xmlns:p14="http://schemas.microsoft.com/office/powerpoint/2010/main" val="432243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hart ">
    <p:spTree>
      <p:nvGrpSpPr>
        <p:cNvPr id="1" name=""/>
        <p:cNvGrpSpPr/>
        <p:nvPr/>
      </p:nvGrpSpPr>
      <p:grpSpPr>
        <a:xfrm>
          <a:off x="0" y="0"/>
          <a:ext cx="0" cy="0"/>
          <a:chOff x="0" y="0"/>
          <a:chExt cx="0" cy="0"/>
        </a:xfrm>
      </p:grpSpPr>
      <p:sp>
        <p:nvSpPr>
          <p:cNvPr id="7" name="Content Placeholder 2"/>
          <p:cNvSpPr>
            <a:spLocks noGrp="1"/>
          </p:cNvSpPr>
          <p:nvPr>
            <p:ph sz="half" idx="1"/>
          </p:nvPr>
        </p:nvSpPr>
        <p:spPr>
          <a:xfrm>
            <a:off x="202521" y="1621438"/>
            <a:ext cx="3170993" cy="4351338"/>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4"/>
          <p:cNvSpPr>
            <a:spLocks noGrp="1"/>
          </p:cNvSpPr>
          <p:nvPr>
            <p:ph type="sldNum" sz="quarter" idx="12"/>
          </p:nvPr>
        </p:nvSpPr>
        <p:spPr>
          <a:xfrm>
            <a:off x="8478173" y="6374107"/>
            <a:ext cx="516570" cy="365125"/>
          </a:xfrm>
        </p:spPr>
        <p:txBody>
          <a:bodyPr/>
          <a:lstStyle/>
          <a:p>
            <a:fld id="{5E94BA17-8AE8-4651-9FD9-8589E5D42325}" type="slidenum">
              <a:rPr lang="en-US" smtClean="0"/>
              <a:t>‹#›</a:t>
            </a:fld>
            <a:endParaRPr lang="en-US"/>
          </a:p>
        </p:txBody>
      </p:sp>
      <p:sp>
        <p:nvSpPr>
          <p:cNvPr id="6" name="Chart Placeholder 5"/>
          <p:cNvSpPr>
            <a:spLocks noGrp="1"/>
          </p:cNvSpPr>
          <p:nvPr>
            <p:ph type="chart" sz="quarter" idx="13"/>
          </p:nvPr>
        </p:nvSpPr>
        <p:spPr>
          <a:xfrm>
            <a:off x="3701989" y="1683711"/>
            <a:ext cx="5220070" cy="4042386"/>
          </a:xfrm>
          <a:solidFill>
            <a:schemeClr val="bg1">
              <a:lumMod val="75000"/>
            </a:schemeClr>
          </a:solidFill>
        </p:spPr>
        <p:txBody>
          <a:bodyPr/>
          <a:lstStyle>
            <a:lvl1pPr marL="0" indent="0">
              <a:buNone/>
              <a:defRPr/>
            </a:lvl1pPr>
          </a:lstStyle>
          <a:p>
            <a:r>
              <a:rPr lang="en-US"/>
              <a:t>Click icon to add chart</a:t>
            </a:r>
          </a:p>
        </p:txBody>
      </p:sp>
      <p:sp>
        <p:nvSpPr>
          <p:cNvPr id="15" name="Title 1"/>
          <p:cNvSpPr>
            <a:spLocks noGrp="1"/>
          </p:cNvSpPr>
          <p:nvPr>
            <p:ph type="title"/>
          </p:nvPr>
        </p:nvSpPr>
        <p:spPr>
          <a:xfrm>
            <a:off x="353442" y="186434"/>
            <a:ext cx="7886700" cy="909454"/>
          </a:xfrm>
        </p:spPr>
        <p:txBody>
          <a:bodyPr/>
          <a:lstStyle/>
          <a:p>
            <a:r>
              <a:rPr lang="en-US"/>
              <a:t>Click to edit Master title style</a:t>
            </a:r>
          </a:p>
        </p:txBody>
      </p:sp>
      <p:sp>
        <p:nvSpPr>
          <p:cNvPr id="16" name="Date Placeholder 3"/>
          <p:cNvSpPr>
            <a:spLocks noGrp="1"/>
          </p:cNvSpPr>
          <p:nvPr>
            <p:ph type="dt" sz="half" idx="2"/>
          </p:nvPr>
        </p:nvSpPr>
        <p:spPr>
          <a:xfrm>
            <a:off x="158128" y="6356351"/>
            <a:ext cx="1280049" cy="365125"/>
          </a:xfrm>
          <a:prstGeom prst="rect">
            <a:avLst/>
          </a:prstGeom>
        </p:spPr>
        <p:txBody>
          <a:bodyPr vert="horz" lIns="91440" tIns="45720" rIns="91440" bIns="45720" rtlCol="0" anchor="ctr"/>
          <a:lstStyle>
            <a:lvl1pPr algn="l">
              <a:defRPr sz="1050">
                <a:solidFill>
                  <a:schemeClr val="tx1"/>
                </a:solidFill>
                <a:latin typeface="Segoe UI Semibold" panose="020B0702040204020203" pitchFamily="34" charset="0"/>
              </a:defRPr>
            </a:lvl1pPr>
          </a:lstStyle>
          <a:p>
            <a:fld id="{62FE63C3-A73F-4097-86A9-7B28950712B1}" type="datetime1">
              <a:rPr lang="en-US" smtClean="0"/>
              <a:pPr/>
              <a:t>10/6/2021</a:t>
            </a:fld>
            <a:endParaRPr lang="en-US"/>
          </a:p>
        </p:txBody>
      </p:sp>
      <p:sp>
        <p:nvSpPr>
          <p:cNvPr id="17" name="Footer Placeholder 4"/>
          <p:cNvSpPr>
            <a:spLocks noGrp="1"/>
          </p:cNvSpPr>
          <p:nvPr>
            <p:ph type="ftr" sz="quarter" idx="3"/>
          </p:nvPr>
        </p:nvSpPr>
        <p:spPr>
          <a:xfrm>
            <a:off x="2363121" y="6356351"/>
            <a:ext cx="3086100" cy="365125"/>
          </a:xfrm>
          <a:prstGeom prst="rect">
            <a:avLst/>
          </a:prstGeom>
        </p:spPr>
        <p:txBody>
          <a:bodyPr vert="horz" lIns="91440" tIns="45720" rIns="91440" bIns="45720" rtlCol="0" anchor="ctr"/>
          <a:lstStyle>
            <a:lvl1pPr algn="l">
              <a:defRPr sz="1100">
                <a:solidFill>
                  <a:schemeClr val="tx1">
                    <a:tint val="75000"/>
                  </a:schemeClr>
                </a:solidFill>
                <a:latin typeface="Segoe UI Semibold" panose="020B0702040204020203" pitchFamily="34" charset="0"/>
              </a:defRPr>
            </a:lvl1pPr>
          </a:lstStyle>
          <a:p>
            <a:endParaRPr lang="en-US"/>
          </a:p>
        </p:txBody>
      </p:sp>
    </p:spTree>
    <p:extLst>
      <p:ext uri="{BB962C8B-B14F-4D97-AF65-F5344CB8AC3E}">
        <p14:creationId xmlns:p14="http://schemas.microsoft.com/office/powerpoint/2010/main" val="9645165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SCE Title Slide White ">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96775" y="2048451"/>
            <a:ext cx="6858000" cy="1076495"/>
          </a:xfrm>
        </p:spPr>
        <p:txBody>
          <a:bodyPr/>
          <a:lstStyle>
            <a:lvl1pPr marL="0" indent="0" algn="l">
              <a:buNone/>
              <a:defRPr sz="2400">
                <a:latin typeface="Segoe UI" panose="020B0502040204020203" pitchFamily="34" charset="0"/>
                <a:ea typeface="Segoe UI" panose="020B0502040204020203" pitchFamily="34" charset="0"/>
                <a:cs typeface="Segoe UI"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4" name="Rectangle 13"/>
          <p:cNvSpPr/>
          <p:nvPr/>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solidFill>
                <a:prstClr val="white"/>
              </a:solidFill>
            </a:endParaRP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3353" y="6178532"/>
            <a:ext cx="2120768" cy="175565"/>
          </a:xfrm>
          <a:prstGeom prst="rect">
            <a:avLst/>
          </a:prstGeom>
        </p:spPr>
      </p:pic>
      <p:cxnSp>
        <p:nvCxnSpPr>
          <p:cNvPr id="16" name="Straight Connector 15"/>
          <p:cNvCxnSpPr/>
          <p:nvPr/>
        </p:nvCxnSpPr>
        <p:spPr>
          <a:xfrm>
            <a:off x="6828818" y="5987598"/>
            <a:ext cx="0" cy="525294"/>
          </a:xfrm>
          <a:prstGeom prst="line">
            <a:avLst/>
          </a:prstGeom>
          <a:ln w="3175">
            <a:solidFill>
              <a:srgbClr val="D0D0D2"/>
            </a:solidFill>
          </a:ln>
          <a:effectLst/>
        </p:spPr>
        <p:style>
          <a:lnRef idx="2">
            <a:schemeClr val="accent1"/>
          </a:lnRef>
          <a:fillRef idx="0">
            <a:schemeClr val="accent1"/>
          </a:fillRef>
          <a:effectRef idx="1">
            <a:schemeClr val="accent1"/>
          </a:effectRef>
          <a:fontRef idx="minor">
            <a:schemeClr val="tx1"/>
          </a:fontRef>
        </p:style>
      </p:cxnSp>
      <p:sp>
        <p:nvSpPr>
          <p:cNvPr id="4" name="Title 3"/>
          <p:cNvSpPr>
            <a:spLocks noGrp="1"/>
          </p:cNvSpPr>
          <p:nvPr>
            <p:ph type="title"/>
          </p:nvPr>
        </p:nvSpPr>
        <p:spPr>
          <a:xfrm>
            <a:off x="752937" y="675861"/>
            <a:ext cx="7886700" cy="1325563"/>
          </a:xfrm>
        </p:spPr>
        <p:txBody>
          <a:bodyPr anchor="b" anchorCtr="0"/>
          <a:lstStyle>
            <a:lvl1pPr>
              <a:defRPr>
                <a:solidFill>
                  <a:srgbClr val="006369"/>
                </a:solidFill>
              </a:defRPr>
            </a:lvl1pPr>
          </a:lstStyle>
          <a:p>
            <a:r>
              <a:rPr lang="en-US"/>
              <a:t>Click to edit Master title style</a:t>
            </a:r>
          </a:p>
        </p:txBody>
      </p:sp>
      <p:pic>
        <p:nvPicPr>
          <p:cNvPr id="12" name="Picture 11"/>
          <p:cNvPicPr>
            <a:picLocks noChangeAspect="1"/>
          </p:cNvPicPr>
          <p:nvPr/>
        </p:nvPicPr>
        <p:blipFill>
          <a:blip r:embed="rId3"/>
          <a:stretch>
            <a:fillRect/>
          </a:stretch>
        </p:blipFill>
        <p:spPr>
          <a:xfrm>
            <a:off x="7158405" y="6024477"/>
            <a:ext cx="1657123" cy="455336"/>
          </a:xfrm>
          <a:prstGeom prst="rect">
            <a:avLst/>
          </a:prstGeom>
        </p:spPr>
      </p:pic>
    </p:spTree>
    <p:extLst>
      <p:ext uri="{BB962C8B-B14F-4D97-AF65-F5344CB8AC3E}">
        <p14:creationId xmlns:p14="http://schemas.microsoft.com/office/powerpoint/2010/main" val="7254576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Content Slide White">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530739"/>
          </a:xfrm>
        </p:spPr>
        <p:txBody>
          <a:bodyPr/>
          <a:lstStyle/>
          <a:p>
            <a:r>
              <a:rPr lang="en-US"/>
              <a:t>Click to edit Master title style</a:t>
            </a:r>
          </a:p>
        </p:txBody>
      </p:sp>
      <p:sp>
        <p:nvSpPr>
          <p:cNvPr id="3" name="Content Placeholder 2"/>
          <p:cNvSpPr>
            <a:spLocks noGrp="1"/>
          </p:cNvSpPr>
          <p:nvPr>
            <p:ph idx="1"/>
          </p:nvPr>
        </p:nvSpPr>
        <p:spPr>
          <a:xfrm>
            <a:off x="628650" y="994719"/>
            <a:ext cx="7886700" cy="5182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8128" y="6356351"/>
            <a:ext cx="1280049" cy="365125"/>
          </a:xfrm>
          <a:prstGeom prst="rect">
            <a:avLst/>
          </a:prstGeom>
        </p:spPr>
        <p:txBody>
          <a:bodyPr/>
          <a:lstStyle/>
          <a:p>
            <a:fld id="{7965F35D-6605-443D-9F38-140776D68947}" type="datetime1">
              <a:rPr lang="en-US" smtClean="0"/>
              <a:t>10/6/2021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24866575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cSld name="Two Column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075038"/>
            <a:ext cx="3886200" cy="5101925"/>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075038"/>
            <a:ext cx="3886200" cy="5101925"/>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8128" y="6356351"/>
            <a:ext cx="1280049" cy="365125"/>
          </a:xfrm>
          <a:prstGeom prst="rect">
            <a:avLst/>
          </a:prstGeom>
        </p:spPr>
        <p:txBody>
          <a:bodyPr/>
          <a:lstStyle/>
          <a:p>
            <a:fld id="{66DB8819-B877-4AAF-AB71-63C59D44BF13}" type="datetime1">
              <a:rPr lang="en-US" smtClean="0"/>
              <a:t>10/6/2021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7634030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02240" y="2386744"/>
            <a:ext cx="6939520" cy="1645920"/>
          </a:xfrm>
          <a:solidFill>
            <a:srgbClr val="FFFFFF"/>
          </a:solidFill>
          <a:ln w="38100">
            <a:solidFill>
              <a:srgbClr val="404040"/>
            </a:solidFill>
          </a:ln>
        </p:spPr>
        <p:txBody>
          <a:bodyPr lIns="274320" rIns="274320" anchor="ctr" anchorCtr="1">
            <a:normAutofit/>
          </a:bodyPr>
          <a:lstStyle>
            <a:lvl1pPr algn="ctr">
              <a:defRPr sz="3500">
                <a:solidFill>
                  <a:srgbClr val="262626"/>
                </a:solidFill>
              </a:defRPr>
            </a:lvl1pPr>
          </a:lstStyle>
          <a:p>
            <a:r>
              <a:rPr lang="en-US"/>
              <a:t>Click to edit Master title style</a:t>
            </a:r>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900">
                <a:solidFill>
                  <a:schemeClr val="tx1">
                    <a:lumMod val="75000"/>
                    <a:lumOff val="25000"/>
                  </a:schemeClr>
                </a:solidFill>
              </a:defRPr>
            </a:lvl1pPr>
            <a:lvl2pPr marL="457200" indent="0" algn="ctr">
              <a:buNone/>
              <a:defRPr sz="19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Date Placeholder 6"/>
          <p:cNvSpPr>
            <a:spLocks noGrp="1"/>
          </p:cNvSpPr>
          <p:nvPr>
            <p:ph type="dt" sz="half" idx="10"/>
          </p:nvPr>
        </p:nvSpPr>
        <p:spPr/>
        <p:txBody>
          <a:bodyPr/>
          <a:lstStyle/>
          <a:p>
            <a:fld id="{5A0D4269-E04E-429E-B167-3D932F4FD28E}" type="datetimeFigureOut">
              <a:rPr lang="en-US" smtClean="0"/>
              <a:t>10/6/2021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B06252E-E380-451A-B210-5C4E81C68C20}" type="slidenum">
              <a:rPr lang="en-US" smtClean="0"/>
              <a:t>‹#›</a:t>
            </a:fld>
            <a:endParaRPr lang="en-US"/>
          </a:p>
        </p:txBody>
      </p:sp>
    </p:spTree>
    <p:extLst>
      <p:ext uri="{BB962C8B-B14F-4D97-AF65-F5344CB8AC3E}">
        <p14:creationId xmlns:p14="http://schemas.microsoft.com/office/powerpoint/2010/main" val="12266141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a:t>Click to edit Master title style</a:t>
            </a:r>
          </a:p>
        </p:txBody>
      </p:sp>
      <p:sp>
        <p:nvSpPr>
          <p:cNvPr id="3" name="btfpLayoutConfig" hidden="1"/>
          <p:cNvSpPr txBox="1"/>
          <p:nvPr userDrawn="1"/>
        </p:nvSpPr>
        <p:spPr bwMode="gray">
          <a:xfrm>
            <a:off x="12700" y="12700"/>
            <a:ext cx="431776" cy="88092"/>
          </a:xfrm>
          <a:prstGeom prst="rect">
            <a:avLst/>
          </a:prstGeom>
          <a:noFill/>
        </p:spPr>
        <p:txBody>
          <a:bodyPr vert="horz" wrap="none" lIns="36000" tIns="36000" rIns="36000" bIns="36000" rtlCol="0">
            <a:spAutoFit/>
          </a:bodyPr>
          <a:lstStyle/>
          <a:p>
            <a:pPr marL="0" indent="0">
              <a:buNone/>
            </a:pPr>
            <a:r>
              <a:rPr lang="en-US" sz="100">
                <a:solidFill>
                  <a:srgbClr val="FFFFFF">
                    <a:alpha val="0"/>
                  </a:srgbClr>
                </a:solidFill>
              </a:rPr>
              <a:t>overall_0_131769264328215855 columns_1_131769264328215855 </a:t>
            </a:r>
          </a:p>
        </p:txBody>
      </p:sp>
      <p:sp>
        <p:nvSpPr>
          <p:cNvPr id="4" name="Slide Number Placeholder 4">
            <a:extLst>
              <a:ext uri="{FF2B5EF4-FFF2-40B4-BE49-F238E27FC236}">
                <a16:creationId xmlns:a16="http://schemas.microsoft.com/office/drawing/2014/main" id="{F85E0CB0-B668-48EC-B382-C08FD05CEC98}"/>
              </a:ext>
            </a:extLst>
          </p:cNvPr>
          <p:cNvSpPr>
            <a:spLocks noGrp="1"/>
          </p:cNvSpPr>
          <p:nvPr>
            <p:ph type="sldNum" sz="quarter" idx="12"/>
          </p:nvPr>
        </p:nvSpPr>
        <p:spPr>
          <a:xfrm>
            <a:off x="8478173" y="6374107"/>
            <a:ext cx="516570" cy="365125"/>
          </a:xfrm>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3396922328"/>
      </p:ext>
    </p:extLst>
  </p:cSld>
  <p:clrMapOvr>
    <a:masterClrMapping/>
  </p:clrMapOvr>
  <p:extLst>
    <p:ext uri="{DCECCB84-F9BA-43D5-87BE-67443E8EF086}">
      <p15:sldGuideLst xmlns:p15="http://schemas.microsoft.com/office/powerpoint/2012/main">
        <p15:guide id="1" pos="400">
          <p15:clr>
            <a:srgbClr val="CCCCCC"/>
          </p15:clr>
        </p15:guide>
        <p15:guide id="2" pos="5368">
          <p15:clr>
            <a:srgbClr val="CCCCCC"/>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Slide White">
    <p:spTree>
      <p:nvGrpSpPr>
        <p:cNvPr id="1" name=""/>
        <p:cNvGrpSpPr/>
        <p:nvPr/>
      </p:nvGrpSpPr>
      <p:grpSpPr>
        <a:xfrm>
          <a:off x="0" y="0"/>
          <a:ext cx="0" cy="0"/>
          <a:chOff x="0" y="0"/>
          <a:chExt cx="0" cy="0"/>
        </a:xfrm>
      </p:grpSpPr>
      <p:sp>
        <p:nvSpPr>
          <p:cNvPr id="2" name="Title 1"/>
          <p:cNvSpPr>
            <a:spLocks noGrp="1"/>
          </p:cNvSpPr>
          <p:nvPr>
            <p:ph type="title"/>
          </p:nvPr>
        </p:nvSpPr>
        <p:spPr>
          <a:xfrm>
            <a:off x="536029" y="126148"/>
            <a:ext cx="8207077" cy="630354"/>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65F35D-6605-443D-9F38-140776D68947}" type="datetime1">
              <a:rPr lang="en-US" smtClean="0"/>
              <a:t>10/6/2021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26009005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Content Slide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6" name="Slide Number Placeholder 5"/>
          <p:cNvSpPr>
            <a:spLocks noGrp="1"/>
          </p:cNvSpPr>
          <p:nvPr>
            <p:ph type="sldNum" sz="quarter" idx="12"/>
          </p:nvPr>
        </p:nvSpPr>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28554171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a:t>Click to edit Master title style</a:t>
            </a:r>
          </a:p>
        </p:txBody>
      </p:sp>
      <p:sp>
        <p:nvSpPr>
          <p:cNvPr id="3" name="btfpLayoutConfig" hidden="1"/>
          <p:cNvSpPr txBox="1"/>
          <p:nvPr/>
        </p:nvSpPr>
        <p:spPr bwMode="gray">
          <a:xfrm>
            <a:off x="12700" y="12700"/>
            <a:ext cx="431776" cy="88092"/>
          </a:xfrm>
          <a:prstGeom prst="rect">
            <a:avLst/>
          </a:prstGeom>
          <a:noFill/>
        </p:spPr>
        <p:txBody>
          <a:bodyPr vert="horz" wrap="none" lIns="36000" tIns="36000" rIns="36000" bIns="36000" rtlCol="0">
            <a:spAutoFit/>
          </a:bodyPr>
          <a:lstStyle/>
          <a:p>
            <a:pPr marL="0" indent="0">
              <a:buNone/>
            </a:pPr>
            <a:r>
              <a:rPr lang="en-US" sz="100">
                <a:solidFill>
                  <a:srgbClr val="FFFFFF">
                    <a:alpha val="0"/>
                  </a:srgbClr>
                </a:solidFill>
              </a:rPr>
              <a:t>overall_0_131769264328215855 columns_1_131769264328215855 </a:t>
            </a:r>
          </a:p>
        </p:txBody>
      </p:sp>
      <p:sp>
        <p:nvSpPr>
          <p:cNvPr id="4" name="Slide Number Placeholder 4">
            <a:extLst>
              <a:ext uri="{FF2B5EF4-FFF2-40B4-BE49-F238E27FC236}">
                <a16:creationId xmlns:a16="http://schemas.microsoft.com/office/drawing/2014/main" id="{F85E0CB0-B668-48EC-B382-C08FD05CEC98}"/>
              </a:ext>
            </a:extLst>
          </p:cNvPr>
          <p:cNvSpPr>
            <a:spLocks noGrp="1"/>
          </p:cNvSpPr>
          <p:nvPr>
            <p:ph type="sldNum" sz="quarter" idx="12"/>
          </p:nvPr>
        </p:nvSpPr>
        <p:spPr>
          <a:xfrm>
            <a:off x="8478173" y="6374107"/>
            <a:ext cx="516570" cy="365125"/>
          </a:xfrm>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1916234808"/>
      </p:ext>
    </p:extLst>
  </p:cSld>
  <p:clrMapOvr>
    <a:masterClrMapping/>
  </p:clrMapOvr>
  <p:extLst>
    <p:ext uri="{DCECCB84-F9BA-43D5-87BE-67443E8EF086}">
      <p15:sldGuideLst xmlns:p15="http://schemas.microsoft.com/office/powerpoint/2012/main">
        <p15:guide id="1" pos="400">
          <p15:clr>
            <a:srgbClr val="CCCCCC"/>
          </p15:clr>
        </p15:guide>
        <p15:guide id="2" pos="5368">
          <p15:clr>
            <a:srgbClr val="CCCCCC"/>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Content Slide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65F35D-6605-443D-9F38-140776D68947}" type="datetime1">
              <a:rPr lang="en-US" smtClean="0"/>
              <a:t>10/6/2021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9218826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02240" y="2386744"/>
            <a:ext cx="6939520" cy="1645920"/>
          </a:xfrm>
          <a:solidFill>
            <a:srgbClr val="FFFFFF"/>
          </a:solidFill>
          <a:ln w="38100">
            <a:solidFill>
              <a:srgbClr val="404040"/>
            </a:solidFill>
          </a:ln>
        </p:spPr>
        <p:txBody>
          <a:bodyPr lIns="274320" rIns="274320" anchor="ctr" anchorCtr="1">
            <a:normAutofit/>
          </a:bodyPr>
          <a:lstStyle>
            <a:lvl1pPr algn="ctr">
              <a:defRPr sz="3500">
                <a:solidFill>
                  <a:srgbClr val="262626"/>
                </a:solidFill>
              </a:defRPr>
            </a:lvl1pPr>
          </a:lstStyle>
          <a:p>
            <a:r>
              <a:rPr lang="en-US"/>
              <a:t>Click to edit Master title style</a:t>
            </a:r>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900">
                <a:solidFill>
                  <a:schemeClr val="tx1">
                    <a:lumMod val="75000"/>
                    <a:lumOff val="25000"/>
                  </a:schemeClr>
                </a:solidFill>
              </a:defRPr>
            </a:lvl1pPr>
            <a:lvl2pPr marL="457200" indent="0" algn="ctr">
              <a:buNone/>
              <a:defRPr sz="19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Date Placeholder 6"/>
          <p:cNvSpPr>
            <a:spLocks noGrp="1"/>
          </p:cNvSpPr>
          <p:nvPr>
            <p:ph type="dt" sz="half" idx="10"/>
          </p:nvPr>
        </p:nvSpPr>
        <p:spPr/>
        <p:txBody>
          <a:bodyPr/>
          <a:lstStyle/>
          <a:p>
            <a:fld id="{5A0D4269-E04E-429E-B167-3D932F4FD28E}" type="datetimeFigureOut">
              <a:rPr lang="en-US" smtClean="0"/>
              <a:t>10/6/2021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B06252E-E380-451A-B210-5C4E81C68C20}" type="slidenum">
              <a:rPr lang="en-US" smtClean="0"/>
              <a:t>‹#›</a:t>
            </a:fld>
            <a:endParaRPr lang="en-US"/>
          </a:p>
        </p:txBody>
      </p:sp>
    </p:spTree>
    <p:extLst>
      <p:ext uri="{BB962C8B-B14F-4D97-AF65-F5344CB8AC3E}">
        <p14:creationId xmlns:p14="http://schemas.microsoft.com/office/powerpoint/2010/main" val="23935162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A0D4269-E04E-429E-B167-3D932F4FD28E}" type="datetimeFigureOut">
              <a:rPr lang="en-US" smtClean="0"/>
              <a:t>10/6/2021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B06252E-E380-451A-B210-5C4E81C68C20}" type="slidenum">
              <a:rPr lang="en-US" smtClean="0"/>
              <a:t>‹#›</a:t>
            </a:fld>
            <a:endParaRPr lang="en-US"/>
          </a:p>
        </p:txBody>
      </p:sp>
    </p:spTree>
    <p:extLst>
      <p:ext uri="{BB962C8B-B14F-4D97-AF65-F5344CB8AC3E}">
        <p14:creationId xmlns:p14="http://schemas.microsoft.com/office/powerpoint/2010/main" val="42630760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2386744"/>
            <a:ext cx="6940296" cy="1645920"/>
          </a:xfrm>
          <a:solidFill>
            <a:srgbClr val="FFFFFF"/>
          </a:solidFill>
          <a:ln w="38100">
            <a:solidFill>
              <a:srgbClr val="404040"/>
            </a:solidFill>
          </a:ln>
        </p:spPr>
        <p:txBody>
          <a:bodyPr lIns="274320" rIns="274320" anchor="ctr" anchorCtr="1">
            <a:normAutofit/>
          </a:bodyPr>
          <a:lstStyle>
            <a:lvl1pPr>
              <a:defRPr sz="3500">
                <a:solidFill>
                  <a:srgbClr val="262626"/>
                </a:solidFill>
              </a:defRPr>
            </a:lvl1pPr>
          </a:lstStyle>
          <a:p>
            <a:r>
              <a:rPr lang="en-US"/>
              <a:t>Click to edit Master title style</a:t>
            </a:r>
          </a:p>
        </p:txBody>
      </p:sp>
      <p:sp>
        <p:nvSpPr>
          <p:cNvPr id="3" name="Text Placeholder 2"/>
          <p:cNvSpPr>
            <a:spLocks noGrp="1"/>
          </p:cNvSpPr>
          <p:nvPr>
            <p:ph type="body" idx="1"/>
          </p:nvPr>
        </p:nvSpPr>
        <p:spPr>
          <a:xfrm>
            <a:off x="2021396" y="4352465"/>
            <a:ext cx="5101209" cy="1265082"/>
          </a:xfrm>
        </p:spPr>
        <p:txBody>
          <a:bodyPr anchor="t" anchorCtr="1">
            <a:normAutofit/>
          </a:bodyPr>
          <a:lstStyle>
            <a:lvl1pPr marL="0" indent="0">
              <a:buNone/>
              <a:defRPr sz="1900">
                <a:solidFill>
                  <a:schemeClr val="tx1"/>
                </a:solidFill>
              </a:defRPr>
            </a:lvl1pPr>
            <a:lvl2pPr marL="457200" indent="0">
              <a:buNone/>
              <a:defRPr sz="19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5A0D4269-E04E-429E-B167-3D932F4FD28E}" type="datetimeFigureOut">
              <a:rPr lang="en-US" smtClean="0"/>
              <a:t>10/6/2021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B06252E-E380-451A-B210-5C4E81C68C20}" type="slidenum">
              <a:rPr lang="en-US" smtClean="0"/>
              <a:t>‹#›</a:t>
            </a:fld>
            <a:endParaRPr lang="en-US"/>
          </a:p>
        </p:txBody>
      </p:sp>
    </p:spTree>
    <p:extLst>
      <p:ext uri="{BB962C8B-B14F-4D97-AF65-F5344CB8AC3E}">
        <p14:creationId xmlns:p14="http://schemas.microsoft.com/office/powerpoint/2010/main" val="9370794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2239" y="2638044"/>
            <a:ext cx="3288023"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53737" y="2638044"/>
            <a:ext cx="3290516"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p:cNvSpPr>
            <a:spLocks noGrp="1"/>
          </p:cNvSpPr>
          <p:nvPr>
            <p:ph type="dt" sz="half" idx="10"/>
          </p:nvPr>
        </p:nvSpPr>
        <p:spPr/>
        <p:txBody>
          <a:bodyPr/>
          <a:lstStyle/>
          <a:p>
            <a:fld id="{5A0D4269-E04E-429E-B167-3D932F4FD28E}" type="datetimeFigureOut">
              <a:rPr lang="en-US" smtClean="0"/>
              <a:t>10/6/2021</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FB06252E-E380-451A-B210-5C4E81C68C20}" type="slidenum">
              <a:rPr lang="en-US" smtClean="0"/>
              <a:t>‹#›</a:t>
            </a:fld>
            <a:endParaRPr lang="en-US"/>
          </a:p>
        </p:txBody>
      </p:sp>
    </p:spTree>
    <p:extLst>
      <p:ext uri="{BB962C8B-B14F-4D97-AF65-F5344CB8AC3E}">
        <p14:creationId xmlns:p14="http://schemas.microsoft.com/office/powerpoint/2010/main" val="26972770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02239" y="2313434"/>
            <a:ext cx="3288024"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2239" y="3143250"/>
            <a:ext cx="3288024"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753737" y="3143250"/>
            <a:ext cx="3290516"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4"/>
          <p:cNvSpPr>
            <a:spLocks noGrp="1"/>
          </p:cNvSpPr>
          <p:nvPr>
            <p:ph type="body" sz="quarter" idx="13"/>
          </p:nvPr>
        </p:nvSpPr>
        <p:spPr>
          <a:xfrm>
            <a:off x="4753737" y="2313434"/>
            <a:ext cx="3290516"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5A0D4269-E04E-429E-B167-3D932F4FD28E}" type="datetimeFigureOut">
              <a:rPr lang="en-US" smtClean="0"/>
              <a:t>10/6/2021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B06252E-E380-451A-B210-5C4E81C68C20}" type="slidenum">
              <a:rPr lang="en-US" smtClean="0"/>
              <a:t>‹#›</a:t>
            </a:fld>
            <a:endParaRPr lang="en-US"/>
          </a:p>
        </p:txBody>
      </p:sp>
      <p:sp>
        <p:nvSpPr>
          <p:cNvPr id="10" name="Title 9"/>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8809605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A0D4269-E04E-429E-B167-3D932F4FD28E}" type="datetimeFigureOut">
              <a:rPr lang="en-US" smtClean="0"/>
              <a:t>10/6/2021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B06252E-E380-451A-B210-5C4E81C68C20}" type="slidenum">
              <a:rPr lang="en-US" smtClean="0"/>
              <a:t>‹#›</a:t>
            </a:fld>
            <a:endParaRPr lang="en-US"/>
          </a:p>
        </p:txBody>
      </p:sp>
    </p:spTree>
    <p:extLst>
      <p:ext uri="{BB962C8B-B14F-4D97-AF65-F5344CB8AC3E}">
        <p14:creationId xmlns:p14="http://schemas.microsoft.com/office/powerpoint/2010/main" val="30572795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0D4269-E04E-429E-B167-3D932F4FD28E}" type="datetimeFigureOut">
              <a:rPr lang="en-US" smtClean="0"/>
              <a:t>10/6/2021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B06252E-E380-451A-B210-5C4E81C68C20}" type="slidenum">
              <a:rPr lang="en-US" smtClean="0"/>
              <a:t>‹#›</a:t>
            </a:fld>
            <a:endParaRPr lang="en-US"/>
          </a:p>
        </p:txBody>
      </p:sp>
    </p:spTree>
    <p:extLst>
      <p:ext uri="{BB962C8B-B14F-4D97-AF65-F5344CB8AC3E}">
        <p14:creationId xmlns:p14="http://schemas.microsoft.com/office/powerpoint/2010/main" val="33851138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4572000" y="0"/>
            <a:ext cx="457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0703" y="2243829"/>
            <a:ext cx="3290594" cy="1141497"/>
          </a:xfrm>
          <a:solidFill>
            <a:srgbClr val="FFFFFF"/>
          </a:solidFill>
          <a:ln>
            <a:solidFill>
              <a:srgbClr val="404040"/>
            </a:solidFill>
          </a:ln>
        </p:spPr>
        <p:txBody>
          <a:bodyPr anchor="ctr" anchorCtr="1">
            <a:normAutofit/>
          </a:bodyPr>
          <a:lstStyle>
            <a:lvl1pPr>
              <a:defRPr sz="2100">
                <a:solidFill>
                  <a:srgbClr val="262626"/>
                </a:solidFill>
              </a:defRPr>
            </a:lvl1pPr>
          </a:lstStyle>
          <a:p>
            <a:r>
              <a:rPr lang="en-US"/>
              <a:t>Click to edit Master title style</a:t>
            </a:r>
          </a:p>
        </p:txBody>
      </p:sp>
      <p:sp>
        <p:nvSpPr>
          <p:cNvPr id="3" name="Content Placeholder 2"/>
          <p:cNvSpPr>
            <a:spLocks noGrp="1"/>
          </p:cNvSpPr>
          <p:nvPr>
            <p:ph idx="1"/>
          </p:nvPr>
        </p:nvSpPr>
        <p:spPr>
          <a:xfrm>
            <a:off x="5052060" y="804672"/>
            <a:ext cx="361188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62965" y="3549918"/>
            <a:ext cx="2846070" cy="2194036"/>
          </a:xfrm>
        </p:spPr>
        <p:txBody>
          <a:bodyPr anchor="t" anchorCtr="1">
            <a:normAutofit/>
          </a:bodyPr>
          <a:lstStyle>
            <a:lvl1pPr marL="0" indent="0" algn="ctr">
              <a:buNone/>
              <a:defRPr sz="1500">
                <a:solidFill>
                  <a:schemeClr val="tx1">
                    <a:lumMod val="85000"/>
                    <a:lumOff val="1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5A0D4269-E04E-429E-B167-3D932F4FD28E}" type="datetimeFigureOut">
              <a:rPr lang="en-US" smtClean="0"/>
              <a:t>10/6/2021</a:t>
            </a:fld>
            <a:endParaRPr lang="en-US"/>
          </a:p>
        </p:txBody>
      </p:sp>
      <p:sp>
        <p:nvSpPr>
          <p:cNvPr id="10" name="Footer Placeholder 9"/>
          <p:cNvSpPr>
            <a:spLocks noGrp="1"/>
          </p:cNvSpPr>
          <p:nvPr>
            <p:ph type="ftr" sz="quarter" idx="11"/>
          </p:nvPr>
        </p:nvSpPr>
        <p:spPr>
          <a:xfrm>
            <a:off x="640703" y="6236208"/>
            <a:ext cx="3806398" cy="320040"/>
          </a:xfrm>
        </p:spPr>
        <p:txBody>
          <a:bodyPr>
            <a:normAutofit/>
          </a:bodyPr>
          <a:lstStyle>
            <a:lvl1pPr>
              <a:defRPr>
                <a:solidFill>
                  <a:schemeClr val="tx1">
                    <a:alpha val="70000"/>
                  </a:schemeClr>
                </a:solidFill>
              </a:defRPr>
            </a:lvl1pPr>
          </a:lstStyle>
          <a:p>
            <a:endParaRPr lang="en-US"/>
          </a:p>
        </p:txBody>
      </p:sp>
      <p:sp>
        <p:nvSpPr>
          <p:cNvPr id="11" name="Slide Number Placeholder 10"/>
          <p:cNvSpPr>
            <a:spLocks noGrp="1"/>
          </p:cNvSpPr>
          <p:nvPr>
            <p:ph type="sldNum" sz="quarter" idx="12"/>
          </p:nvPr>
        </p:nvSpPr>
        <p:spPr/>
        <p:txBody>
          <a:bodyPr/>
          <a:lstStyle/>
          <a:p>
            <a:fld id="{FB06252E-E380-451A-B210-5C4E81C68C20}" type="slidenum">
              <a:rPr lang="en-US" smtClean="0"/>
              <a:t>‹#›</a:t>
            </a:fld>
            <a:endParaRPr lang="en-US"/>
          </a:p>
        </p:txBody>
      </p:sp>
    </p:spTree>
    <p:extLst>
      <p:ext uri="{BB962C8B-B14F-4D97-AF65-F5344CB8AC3E}">
        <p14:creationId xmlns:p14="http://schemas.microsoft.com/office/powerpoint/2010/main" val="168582747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0080" y="2243828"/>
            <a:ext cx="3291840" cy="1143000"/>
          </a:xfrm>
          <a:solidFill>
            <a:srgbClr val="FFFFFF"/>
          </a:solidFill>
          <a:ln>
            <a:solidFill>
              <a:srgbClr val="262626"/>
            </a:solidFill>
          </a:ln>
        </p:spPr>
        <p:txBody>
          <a:bodyPr anchor="ctr" anchorCtr="1">
            <a:noAutofit/>
          </a:bodyPr>
          <a:lstStyle>
            <a:lvl1pPr>
              <a:defRPr sz="2100">
                <a:solidFill>
                  <a:srgbClr val="262626"/>
                </a:solidFill>
              </a:defRPr>
            </a:lvl1pPr>
          </a:lstStyle>
          <a:p>
            <a:r>
              <a:rPr lang="en-US"/>
              <a:t>Click to edit Master title style</a:t>
            </a:r>
          </a:p>
        </p:txBody>
      </p:sp>
      <p:sp>
        <p:nvSpPr>
          <p:cNvPr id="3" name="Picture Placeholder 2"/>
          <p:cNvSpPr>
            <a:spLocks noGrp="1" noChangeAspect="1"/>
          </p:cNvSpPr>
          <p:nvPr>
            <p:ph type="pic" idx="1"/>
          </p:nvPr>
        </p:nvSpPr>
        <p:spPr>
          <a:xfrm>
            <a:off x="4572000" y="0"/>
            <a:ext cx="4576573" cy="6858000"/>
          </a:xfrm>
          <a:solidFill>
            <a:schemeClr val="bg1"/>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62965" y="3549919"/>
            <a:ext cx="2846070" cy="2194037"/>
          </a:xfrm>
        </p:spPr>
        <p:txBody>
          <a:bodyPr anchor="t" anchorCtr="1">
            <a:normAutofit/>
          </a:bodyPr>
          <a:lstStyle>
            <a:lvl1pPr marL="0" indent="0" algn="ctr">
              <a:buNone/>
              <a:defRPr sz="1500">
                <a:solidFill>
                  <a:schemeClr val="tx1">
                    <a:lumMod val="85000"/>
                    <a:lumOff val="1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5A0D4269-E04E-429E-B167-3D932F4FD28E}" type="datetimeFigureOut">
              <a:rPr lang="en-US" smtClean="0"/>
              <a:t>10/6/2021</a:t>
            </a:fld>
            <a:endParaRPr lang="en-US"/>
          </a:p>
        </p:txBody>
      </p:sp>
      <p:sp>
        <p:nvSpPr>
          <p:cNvPr id="9" name="Footer Placeholder 8"/>
          <p:cNvSpPr>
            <a:spLocks noGrp="1"/>
          </p:cNvSpPr>
          <p:nvPr>
            <p:ph type="ftr" sz="quarter" idx="11"/>
          </p:nvPr>
        </p:nvSpPr>
        <p:spPr>
          <a:xfrm>
            <a:off x="640080" y="6236208"/>
            <a:ext cx="3803904" cy="320040"/>
          </a:xfrm>
        </p:spPr>
        <p:txBody>
          <a:bodyPr>
            <a:normAutofit/>
          </a:bodyPr>
          <a:lstStyle>
            <a:lvl1pPr>
              <a:defRPr>
                <a:solidFill>
                  <a:schemeClr val="tx1">
                    <a:alpha val="70000"/>
                  </a:schemeClr>
                </a:solidFill>
              </a:defRPr>
            </a:lvl1pPr>
          </a:lstStyle>
          <a:p>
            <a:endParaRPr lang="en-US"/>
          </a:p>
        </p:txBody>
      </p:sp>
      <p:sp>
        <p:nvSpPr>
          <p:cNvPr id="10" name="Slide Number Placeholder 9"/>
          <p:cNvSpPr>
            <a:spLocks noGrp="1"/>
          </p:cNvSpPr>
          <p:nvPr>
            <p:ph type="sldNum" sz="quarter" idx="12"/>
          </p:nvPr>
        </p:nvSpPr>
        <p:spPr/>
        <p:txBody>
          <a:bodyPr/>
          <a:lstStyle/>
          <a:p>
            <a:fld id="{FB06252E-E380-451A-B210-5C4E81C68C20}" type="slidenum">
              <a:rPr lang="en-US" smtClean="0"/>
              <a:t>‹#›</a:t>
            </a:fld>
            <a:endParaRPr lang="en-US"/>
          </a:p>
        </p:txBody>
      </p:sp>
    </p:spTree>
    <p:extLst>
      <p:ext uri="{BB962C8B-B14F-4D97-AF65-F5344CB8AC3E}">
        <p14:creationId xmlns:p14="http://schemas.microsoft.com/office/powerpoint/2010/main" val="7563655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A0D4269-E04E-429E-B167-3D932F4FD28E}" type="datetimeFigureOut">
              <a:rPr lang="en-US" smtClean="0"/>
              <a:t>10/6/2021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06252E-E380-451A-B210-5C4E81C68C20}" type="slidenum">
              <a:rPr lang="en-US" smtClean="0"/>
              <a:t>‹#›</a:t>
            </a:fld>
            <a:endParaRPr lang="en-US"/>
          </a:p>
        </p:txBody>
      </p:sp>
    </p:spTree>
    <p:extLst>
      <p:ext uri="{BB962C8B-B14F-4D97-AF65-F5344CB8AC3E}">
        <p14:creationId xmlns:p14="http://schemas.microsoft.com/office/powerpoint/2010/main" val="409841859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937260"/>
            <a:ext cx="1053966" cy="49834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06046" y="937260"/>
            <a:ext cx="4716174"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A0D4269-E04E-429E-B167-3D932F4FD28E}" type="datetimeFigureOut">
              <a:rPr lang="en-US" smtClean="0"/>
              <a:t>10/6/2021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06252E-E380-451A-B210-5C4E81C68C20}" type="slidenum">
              <a:rPr lang="en-US" smtClean="0"/>
              <a:t>‹#›</a:t>
            </a:fld>
            <a:endParaRPr lang="en-US"/>
          </a:p>
        </p:txBody>
      </p:sp>
    </p:spTree>
    <p:extLst>
      <p:ext uri="{BB962C8B-B14F-4D97-AF65-F5344CB8AC3E}">
        <p14:creationId xmlns:p14="http://schemas.microsoft.com/office/powerpoint/2010/main" val="721064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4.pn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slideLayout" Target="../slideLayouts/slideLayout18.xml"/><Relationship Id="rId1" Type="http://schemas.openxmlformats.org/officeDocument/2006/relationships/slideLayout" Target="../slideLayouts/slideLayout17.xml"/><Relationship Id="rId5" Type="http://schemas.openxmlformats.org/officeDocument/2006/relationships/image" Target="../media/image4.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2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5.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7"/>
            <a:ext cx="7886700" cy="51838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042481"/>
            <a:ext cx="7886700" cy="513448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3"/>
          </p:nvPr>
        </p:nvSpPr>
        <p:spPr>
          <a:xfrm>
            <a:off x="2363121" y="6356351"/>
            <a:ext cx="3086100" cy="365125"/>
          </a:xfrm>
          <a:prstGeom prst="rect">
            <a:avLst/>
          </a:prstGeom>
        </p:spPr>
        <p:txBody>
          <a:bodyPr vert="horz" lIns="91440" tIns="45720" rIns="91440" bIns="45720" rtlCol="0" anchor="ctr"/>
          <a:lstStyle>
            <a:lvl1pPr algn="l">
              <a:defRPr sz="1000">
                <a:solidFill>
                  <a:schemeClr val="tx1">
                    <a:tint val="75000"/>
                  </a:schemeClr>
                </a:solidFill>
                <a:latin typeface="Segoe UI Semibold" panose="020B0702040204020203" pitchFamily="34" charset="0"/>
              </a:defRPr>
            </a:lvl1pPr>
          </a:lstStyle>
          <a:p>
            <a:endParaRPr lang="en-US"/>
          </a:p>
        </p:txBody>
      </p:sp>
      <p:sp>
        <p:nvSpPr>
          <p:cNvPr id="6" name="Slide Number Placeholder 5"/>
          <p:cNvSpPr>
            <a:spLocks noGrp="1"/>
          </p:cNvSpPr>
          <p:nvPr>
            <p:ph type="sldNum" sz="quarter" idx="4"/>
          </p:nvPr>
        </p:nvSpPr>
        <p:spPr>
          <a:xfrm>
            <a:off x="8478173" y="6374107"/>
            <a:ext cx="516570" cy="365125"/>
          </a:xfrm>
          <a:prstGeom prst="rect">
            <a:avLst/>
          </a:prstGeom>
        </p:spPr>
        <p:txBody>
          <a:bodyPr vert="horz" lIns="91440" tIns="45720" rIns="91440" bIns="45720" rtlCol="0" anchor="ctr"/>
          <a:lstStyle>
            <a:lvl1pPr algn="r">
              <a:defRPr sz="1200" b="1" i="0">
                <a:solidFill>
                  <a:schemeClr val="bg1">
                    <a:lumMod val="50000"/>
                  </a:schemeClr>
                </a:solidFill>
                <a:latin typeface="Open Sans"/>
                <a:ea typeface="Segoe UI" panose="020B0502040204020203" pitchFamily="34" charset="0"/>
                <a:cs typeface="Open Sans"/>
              </a:defRPr>
            </a:lvl1pPr>
          </a:lstStyle>
          <a:p>
            <a:fld id="{5E94BA17-8AE8-4651-9FD9-8589E5D42325}" type="slidenum">
              <a:rPr lang="en-US" smtClean="0"/>
              <a:pPr/>
              <a:t>‹#›</a:t>
            </a:fld>
            <a:endParaRPr lang="en-US"/>
          </a:p>
        </p:txBody>
      </p:sp>
      <p:cxnSp>
        <p:nvCxnSpPr>
          <p:cNvPr id="9" name="Straight Connector 8"/>
          <p:cNvCxnSpPr/>
          <p:nvPr/>
        </p:nvCxnSpPr>
        <p:spPr>
          <a:xfrm>
            <a:off x="8542214" y="6383045"/>
            <a:ext cx="0" cy="325158"/>
          </a:xfrm>
          <a:prstGeom prst="line">
            <a:avLst/>
          </a:prstGeom>
          <a:ln w="12700">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7" name="Rectangle 6"/>
          <p:cNvSpPr/>
          <p:nvPr/>
        </p:nvSpPr>
        <p:spPr>
          <a:xfrm>
            <a:off x="0" y="6795855"/>
            <a:ext cx="9144000" cy="71021"/>
          </a:xfrm>
          <a:prstGeom prst="rect">
            <a:avLst/>
          </a:prstGeom>
          <a:solidFill>
            <a:srgbClr val="FED1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6620027" y="6483248"/>
            <a:ext cx="1733702" cy="153635"/>
          </a:xfrm>
          <a:prstGeom prst="rect">
            <a:avLst/>
          </a:prstGeom>
        </p:spPr>
      </p:pic>
    </p:spTree>
    <p:extLst>
      <p:ext uri="{BB962C8B-B14F-4D97-AF65-F5344CB8AC3E}">
        <p14:creationId xmlns:p14="http://schemas.microsoft.com/office/powerpoint/2010/main" val="4175749647"/>
      </p:ext>
    </p:extLst>
  </p:cSld>
  <p:clrMap bg1="lt1" tx1="dk1" bg2="lt2" tx2="dk2" accent1="accent1" accent2="accent2" accent3="accent3" accent4="accent4" accent5="accent5" accent6="accent6" hlink="hlink" folHlink="folHlink"/>
  <p:sldLayoutIdLst>
    <p:sldLayoutId id="2147483673" r:id="rId1"/>
    <p:sldLayoutId id="2147483679" r:id="rId2"/>
    <p:sldLayoutId id="2147483681" r:id="rId3"/>
    <p:sldLayoutId id="2147483683" r:id="rId4"/>
    <p:sldLayoutId id="2147483686" r:id="rId5"/>
    <p:sldLayoutId id="2147483689" r:id="rId6"/>
    <p:sldLayoutId id="2147483692" r:id="rId7"/>
    <p:sldLayoutId id="2147483695" r:id="rId8"/>
    <p:sldLayoutId id="2147483696" r:id="rId9"/>
    <p:sldLayoutId id="2147483699" r:id="rId10"/>
    <p:sldLayoutId id="2147483702" r:id="rId11"/>
  </p:sldLayoutIdLst>
  <p:hf hdr="0" ftr="0" dt="0"/>
  <p:txStyles>
    <p:titleStyle>
      <a:lvl1pPr algn="l" defTabSz="914400" rtl="0" eaLnBrk="1" latinLnBrk="0" hangingPunct="1">
        <a:lnSpc>
          <a:spcPct val="90000"/>
        </a:lnSpc>
        <a:spcBef>
          <a:spcPct val="0"/>
        </a:spcBef>
        <a:buNone/>
        <a:defRPr sz="2800" kern="1200">
          <a:solidFill>
            <a:schemeClr val="tx1"/>
          </a:solidFill>
          <a:latin typeface="Segoe UI Light" panose="020B0502040204020203" pitchFamily="34" charset="0"/>
          <a:ea typeface="+mj-ea"/>
          <a:cs typeface="+mj-cs"/>
        </a:defRPr>
      </a:lvl1pPr>
    </p:titleStyle>
    <p:bodyStyle>
      <a:lvl1pPr marL="228600" indent="-228600" algn="l" defTabSz="914400" rtl="0" eaLnBrk="1" latinLnBrk="0" hangingPunct="1">
        <a:lnSpc>
          <a:spcPct val="100000"/>
        </a:lnSpc>
        <a:spcBef>
          <a:spcPts val="1000"/>
        </a:spcBef>
        <a:spcAft>
          <a:spcPts val="600"/>
        </a:spcAft>
        <a:buFont typeface="Arial" panose="020B0604020202020204" pitchFamily="34" charset="0"/>
        <a:buChar char="•"/>
        <a:defRPr sz="2000" kern="1200">
          <a:solidFill>
            <a:srgbClr val="000000"/>
          </a:solidFill>
          <a:latin typeface="+mn-lt"/>
          <a:ea typeface="Segoe UI" panose="020B0502040204020203" pitchFamily="34" charset="0"/>
          <a:cs typeface="Segoe UI" panose="020B0502040204020203" pitchFamily="34" charset="0"/>
        </a:defRPr>
      </a:lvl1pPr>
      <a:lvl2pPr marL="685800" indent="-228600" algn="l" defTabSz="914400" rtl="0" eaLnBrk="1" latinLnBrk="0" hangingPunct="1">
        <a:lnSpc>
          <a:spcPct val="100000"/>
        </a:lnSpc>
        <a:spcBef>
          <a:spcPts val="500"/>
        </a:spcBef>
        <a:spcAft>
          <a:spcPts val="600"/>
        </a:spcAft>
        <a:buFont typeface="Segoe UI" panose="020B0502040204020203" pitchFamily="34" charset="0"/>
        <a:buChar char="–"/>
        <a:defRPr sz="1800" kern="1200">
          <a:solidFill>
            <a:srgbClr val="000000"/>
          </a:solidFill>
          <a:latin typeface="+mn-lt"/>
          <a:ea typeface="Segoe UI" panose="020B0502040204020203" pitchFamily="34" charset="0"/>
          <a:cs typeface="Segoe UI" panose="020B0502040204020203" pitchFamily="34" charset="0"/>
        </a:defRPr>
      </a:lvl2pPr>
      <a:lvl3pPr marL="1143000" indent="-228600" algn="l" defTabSz="914400" rtl="0" eaLnBrk="1" latinLnBrk="0" hangingPunct="1">
        <a:lnSpc>
          <a:spcPct val="100000"/>
        </a:lnSpc>
        <a:spcBef>
          <a:spcPts val="500"/>
        </a:spcBef>
        <a:spcAft>
          <a:spcPts val="600"/>
        </a:spcAft>
        <a:buFont typeface="Wingdings" panose="05000000000000000000" pitchFamily="2" charset="2"/>
        <a:buChar char="§"/>
        <a:defRPr sz="1600" kern="1200">
          <a:solidFill>
            <a:srgbClr val="000000"/>
          </a:solidFill>
          <a:latin typeface="+mn-lt"/>
          <a:ea typeface="Segoe UI" panose="020B0502040204020203" pitchFamily="34" charset="0"/>
          <a:cs typeface="Segoe UI" panose="020B0502040204020203" pitchFamily="34" charset="0"/>
        </a:defRPr>
      </a:lvl3pPr>
      <a:lvl4pPr marL="1600200" indent="-228600" algn="l" defTabSz="914400" rtl="0" eaLnBrk="1" latinLnBrk="0" hangingPunct="1">
        <a:lnSpc>
          <a:spcPct val="100000"/>
        </a:lnSpc>
        <a:spcBef>
          <a:spcPts val="500"/>
        </a:spcBef>
        <a:spcAft>
          <a:spcPts val="600"/>
        </a:spcAft>
        <a:buFont typeface="Arial" panose="020B0604020202020204" pitchFamily="34" charset="0"/>
        <a:buChar char="•"/>
        <a:defRPr sz="1400" kern="1200">
          <a:solidFill>
            <a:srgbClr val="000000"/>
          </a:solidFill>
          <a:latin typeface="+mn-lt"/>
          <a:ea typeface="Segoe UI" panose="020B0502040204020203" pitchFamily="34" charset="0"/>
          <a:cs typeface="Segoe UI" panose="020B0502040204020203" pitchFamily="34" charset="0"/>
        </a:defRPr>
      </a:lvl4pPr>
      <a:lvl5pPr marL="2057400" indent="-228600" algn="l" defTabSz="914400" rtl="0" eaLnBrk="1" latinLnBrk="0" hangingPunct="1">
        <a:lnSpc>
          <a:spcPct val="100000"/>
        </a:lnSpc>
        <a:spcBef>
          <a:spcPts val="500"/>
        </a:spcBef>
        <a:spcAft>
          <a:spcPts val="600"/>
        </a:spcAft>
        <a:buFont typeface="Arial" panose="020B0604020202020204" pitchFamily="34" charset="0"/>
        <a:buChar char="•"/>
        <a:defRPr sz="1400" kern="1200">
          <a:solidFill>
            <a:srgbClr val="000000"/>
          </a:solidFill>
          <a:latin typeface="+mn-lt"/>
          <a:ea typeface="Segoe UI" panose="020B0502040204020203" pitchFamily="34" charset="0"/>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8129" y="6356353"/>
            <a:ext cx="1280049" cy="365125"/>
          </a:xfrm>
          <a:prstGeom prst="rect">
            <a:avLst/>
          </a:prstGeom>
        </p:spPr>
        <p:txBody>
          <a:bodyPr vert="horz" lIns="91440" tIns="45720" rIns="91440" bIns="45720" rtlCol="0" anchor="ctr"/>
          <a:lstStyle>
            <a:lvl1pPr algn="l">
              <a:defRPr sz="1000">
                <a:solidFill>
                  <a:schemeClr val="tx1"/>
                </a:solidFill>
                <a:latin typeface="Segoe UI Semibold" panose="020B0702040204020203" pitchFamily="34" charset="0"/>
              </a:defRPr>
            </a:lvl1pPr>
          </a:lstStyle>
          <a:p>
            <a:fld id="{F1AF020A-C11F-4E6A-B3DA-E098621682E3}" type="datetime1">
              <a:rPr lang="en-US" smtClean="0">
                <a:solidFill>
                  <a:prstClr val="black"/>
                </a:solidFill>
              </a:rPr>
              <a:t>10/6/2021</a:t>
            </a:fld>
            <a:endParaRPr lang="en-US">
              <a:solidFill>
                <a:prstClr val="black"/>
              </a:solidFill>
            </a:endParaRPr>
          </a:p>
        </p:txBody>
      </p:sp>
      <p:sp>
        <p:nvSpPr>
          <p:cNvPr id="6" name="Slide Number Placeholder 5"/>
          <p:cNvSpPr>
            <a:spLocks noGrp="1"/>
          </p:cNvSpPr>
          <p:nvPr>
            <p:ph type="sldNum" sz="quarter" idx="4"/>
          </p:nvPr>
        </p:nvSpPr>
        <p:spPr>
          <a:xfrm>
            <a:off x="8478173" y="6374109"/>
            <a:ext cx="516570" cy="365125"/>
          </a:xfrm>
          <a:prstGeom prst="rect">
            <a:avLst/>
          </a:prstGeom>
        </p:spPr>
        <p:txBody>
          <a:bodyPr vert="horz" lIns="91440" tIns="45720" rIns="91440" bIns="45720" rtlCol="0" anchor="ctr"/>
          <a:lstStyle>
            <a:lvl1pPr algn="r">
              <a:defRPr sz="1200" b="1">
                <a:solidFill>
                  <a:schemeClr val="bg1">
                    <a:lumMod val="50000"/>
                  </a:schemeClr>
                </a:solidFill>
                <a:latin typeface="Segoe UI Semibold" panose="020B0702040204020203" pitchFamily="34" charset="0"/>
                <a:ea typeface="Segoe UI" panose="020B0502040204020203" pitchFamily="34" charset="0"/>
                <a:cs typeface="Segoe UI" panose="020B0502040204020203" pitchFamily="34" charset="0"/>
              </a:defRPr>
            </a:lvl1pPr>
          </a:lstStyle>
          <a:p>
            <a:fld id="{5E94BA17-8AE8-4651-9FD9-8589E5D42325}" type="slidenum">
              <a:rPr lang="en-US" smtClean="0"/>
              <a:pPr/>
              <a:t>‹#›</a:t>
            </a:fld>
            <a:endParaRPr lang="en-US"/>
          </a:p>
        </p:txBody>
      </p:sp>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14865" y="6498453"/>
            <a:ext cx="1795135" cy="148608"/>
          </a:xfrm>
          <a:prstGeom prst="rect">
            <a:avLst/>
          </a:prstGeom>
        </p:spPr>
      </p:pic>
      <p:cxnSp>
        <p:nvCxnSpPr>
          <p:cNvPr id="9" name="Straight Connector 8"/>
          <p:cNvCxnSpPr/>
          <p:nvPr/>
        </p:nvCxnSpPr>
        <p:spPr>
          <a:xfrm>
            <a:off x="8542214" y="6383045"/>
            <a:ext cx="0" cy="325158"/>
          </a:xfrm>
          <a:prstGeom prst="line">
            <a:avLst/>
          </a:prstGeom>
          <a:ln w="12700">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7" name="Rectangle 6"/>
          <p:cNvSpPr/>
          <p:nvPr/>
        </p:nvSpPr>
        <p:spPr>
          <a:xfrm>
            <a:off x="0" y="6795857"/>
            <a:ext cx="9144000" cy="71021"/>
          </a:xfrm>
          <a:prstGeom prst="rect">
            <a:avLst/>
          </a:prstGeom>
          <a:solidFill>
            <a:srgbClr val="FED1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prstClr val="white"/>
              </a:solidFill>
            </a:endParaRPr>
          </a:p>
        </p:txBody>
      </p:sp>
    </p:spTree>
    <p:extLst>
      <p:ext uri="{BB962C8B-B14F-4D97-AF65-F5344CB8AC3E}">
        <p14:creationId xmlns:p14="http://schemas.microsoft.com/office/powerpoint/2010/main" val="370590904"/>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25" r:id="rId4"/>
    <p:sldLayoutId id="2147483726" r:id="rId5"/>
  </p:sldLayoutIdLst>
  <p:hf hdr="0" ftr="0" dt="0"/>
  <p:txStyles>
    <p:titleStyle>
      <a:lvl1pPr algn="l" defTabSz="914400" rtl="0" eaLnBrk="1" latinLnBrk="0" hangingPunct="1">
        <a:lnSpc>
          <a:spcPct val="90000"/>
        </a:lnSpc>
        <a:spcBef>
          <a:spcPct val="0"/>
        </a:spcBef>
        <a:buNone/>
        <a:defRPr sz="2800" kern="1200">
          <a:solidFill>
            <a:schemeClr val="tx1"/>
          </a:solidFill>
          <a:latin typeface="Segoe UI Light" panose="020B050204020402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37833" y="210941"/>
            <a:ext cx="8486352" cy="61787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585561"/>
            <a:ext cx="7886700" cy="459140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8129" y="6356353"/>
            <a:ext cx="1280049" cy="365125"/>
          </a:xfrm>
          <a:prstGeom prst="rect">
            <a:avLst/>
          </a:prstGeom>
        </p:spPr>
        <p:txBody>
          <a:bodyPr vert="horz" lIns="91440" tIns="45720" rIns="91440" bIns="45720" rtlCol="0" anchor="ctr"/>
          <a:lstStyle>
            <a:lvl1pPr algn="l">
              <a:defRPr sz="1000">
                <a:solidFill>
                  <a:schemeClr val="tx1"/>
                </a:solidFill>
                <a:latin typeface="Segoe UI Semibold" panose="020B0702040204020203" pitchFamily="34" charset="0"/>
              </a:defRPr>
            </a:lvl1pPr>
          </a:lstStyle>
          <a:p>
            <a:fld id="{62FE63C3-A73F-4097-86A9-7B28950712B1}" type="datetime1">
              <a:rPr lang="en-US" smtClean="0"/>
              <a:pPr/>
              <a:t>10/6/2021</a:t>
            </a:fld>
            <a:endParaRPr lang="en-US"/>
          </a:p>
        </p:txBody>
      </p:sp>
      <p:sp>
        <p:nvSpPr>
          <p:cNvPr id="5" name="Footer Placeholder 4"/>
          <p:cNvSpPr>
            <a:spLocks noGrp="1"/>
          </p:cNvSpPr>
          <p:nvPr>
            <p:ph type="ftr" sz="quarter" idx="3"/>
          </p:nvPr>
        </p:nvSpPr>
        <p:spPr>
          <a:xfrm>
            <a:off x="2363121" y="6356353"/>
            <a:ext cx="3086100" cy="365125"/>
          </a:xfrm>
          <a:prstGeom prst="rect">
            <a:avLst/>
          </a:prstGeom>
        </p:spPr>
        <p:txBody>
          <a:bodyPr vert="horz" lIns="91440" tIns="45720" rIns="91440" bIns="45720" rtlCol="0" anchor="ctr"/>
          <a:lstStyle>
            <a:lvl1pPr algn="l">
              <a:defRPr sz="1000">
                <a:solidFill>
                  <a:schemeClr val="tx1">
                    <a:tint val="75000"/>
                  </a:schemeClr>
                </a:solidFill>
                <a:latin typeface="Segoe UI Semibold" panose="020B0702040204020203" pitchFamily="34" charset="0"/>
              </a:defRPr>
            </a:lvl1pPr>
          </a:lstStyle>
          <a:p>
            <a:endParaRPr lang="en-US"/>
          </a:p>
        </p:txBody>
      </p:sp>
      <p:sp>
        <p:nvSpPr>
          <p:cNvPr id="6" name="Slide Number Placeholder 5"/>
          <p:cNvSpPr>
            <a:spLocks noGrp="1"/>
          </p:cNvSpPr>
          <p:nvPr>
            <p:ph type="sldNum" sz="quarter" idx="4"/>
          </p:nvPr>
        </p:nvSpPr>
        <p:spPr>
          <a:xfrm>
            <a:off x="8478173" y="6374109"/>
            <a:ext cx="516570" cy="365125"/>
          </a:xfrm>
          <a:prstGeom prst="rect">
            <a:avLst/>
          </a:prstGeom>
        </p:spPr>
        <p:txBody>
          <a:bodyPr vert="horz" lIns="91440" tIns="45720" rIns="91440" bIns="45720" rtlCol="0" anchor="ctr"/>
          <a:lstStyle>
            <a:lvl1pPr algn="r">
              <a:defRPr sz="1200" b="1">
                <a:solidFill>
                  <a:schemeClr val="bg1">
                    <a:lumMod val="50000"/>
                  </a:schemeClr>
                </a:solidFill>
                <a:latin typeface="Segoe UI Semibold" panose="020B0702040204020203" pitchFamily="34" charset="0"/>
                <a:ea typeface="Segoe UI" panose="020B0502040204020203" pitchFamily="34" charset="0"/>
                <a:cs typeface="Segoe UI" panose="020B0502040204020203" pitchFamily="34" charset="0"/>
              </a:defRPr>
            </a:lvl1pPr>
          </a:lstStyle>
          <a:p>
            <a:fld id="{5E94BA17-8AE8-4651-9FD9-8589E5D42325}" type="slidenum">
              <a:rPr lang="en-US" smtClean="0"/>
              <a:pPr/>
              <a:t>‹#›</a:t>
            </a:fld>
            <a:endParaRPr lang="en-US"/>
          </a:p>
        </p:txBody>
      </p:sp>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14865" y="6498453"/>
            <a:ext cx="1795135" cy="148608"/>
          </a:xfrm>
          <a:prstGeom prst="rect">
            <a:avLst/>
          </a:prstGeom>
        </p:spPr>
      </p:pic>
      <p:cxnSp>
        <p:nvCxnSpPr>
          <p:cNvPr id="9" name="Straight Connector 8"/>
          <p:cNvCxnSpPr/>
          <p:nvPr/>
        </p:nvCxnSpPr>
        <p:spPr>
          <a:xfrm>
            <a:off x="8542214" y="6383045"/>
            <a:ext cx="0" cy="325158"/>
          </a:xfrm>
          <a:prstGeom prst="line">
            <a:avLst/>
          </a:prstGeom>
          <a:ln w="12700">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7" name="Rectangle 6"/>
          <p:cNvSpPr/>
          <p:nvPr/>
        </p:nvSpPr>
        <p:spPr>
          <a:xfrm>
            <a:off x="0" y="6795857"/>
            <a:ext cx="9144000" cy="71021"/>
          </a:xfrm>
          <a:prstGeom prst="rect">
            <a:avLst/>
          </a:prstGeom>
          <a:solidFill>
            <a:srgbClr val="FED1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2826182309"/>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Lst>
  <p:hf hdr="0" ftr="0" dt="0"/>
  <p:txStyles>
    <p:titleStyle>
      <a:lvl1pPr algn="l" defTabSz="914400" rtl="0" eaLnBrk="1" latinLnBrk="0" hangingPunct="1">
        <a:lnSpc>
          <a:spcPct val="90000"/>
        </a:lnSpc>
        <a:spcBef>
          <a:spcPct val="0"/>
        </a:spcBef>
        <a:buNone/>
        <a:defRPr sz="2800" kern="1200">
          <a:solidFill>
            <a:schemeClr val="tx1"/>
          </a:solidFill>
          <a:latin typeface="Segoe UI Light" panose="020B050204020402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8129" y="6356353"/>
            <a:ext cx="1280049" cy="365125"/>
          </a:xfrm>
          <a:prstGeom prst="rect">
            <a:avLst/>
          </a:prstGeom>
        </p:spPr>
        <p:txBody>
          <a:bodyPr vert="horz" lIns="91440" tIns="45720" rIns="91440" bIns="45720" rtlCol="0" anchor="ctr"/>
          <a:lstStyle>
            <a:lvl1pPr algn="l">
              <a:defRPr sz="1000">
                <a:solidFill>
                  <a:schemeClr val="tx1"/>
                </a:solidFill>
                <a:latin typeface="Segoe UI Semibold" panose="020B0702040204020203" pitchFamily="34" charset="0"/>
              </a:defRPr>
            </a:lvl1pPr>
          </a:lstStyle>
          <a:p>
            <a:fld id="{62FE63C3-A73F-4097-86A9-7B28950712B1}" type="datetime1">
              <a:rPr lang="en-US" smtClean="0"/>
              <a:pPr/>
              <a:t>10/6/2021</a:t>
            </a:fld>
            <a:endParaRPr lang="en-US"/>
          </a:p>
        </p:txBody>
      </p:sp>
      <p:sp>
        <p:nvSpPr>
          <p:cNvPr id="5" name="Footer Placeholder 4"/>
          <p:cNvSpPr>
            <a:spLocks noGrp="1"/>
          </p:cNvSpPr>
          <p:nvPr>
            <p:ph type="ftr" sz="quarter" idx="3"/>
          </p:nvPr>
        </p:nvSpPr>
        <p:spPr>
          <a:xfrm>
            <a:off x="2363121" y="6356353"/>
            <a:ext cx="3086100" cy="365125"/>
          </a:xfrm>
          <a:prstGeom prst="rect">
            <a:avLst/>
          </a:prstGeom>
        </p:spPr>
        <p:txBody>
          <a:bodyPr vert="horz" lIns="91440" tIns="45720" rIns="91440" bIns="45720" rtlCol="0" anchor="ctr"/>
          <a:lstStyle>
            <a:lvl1pPr algn="l">
              <a:defRPr sz="1000">
                <a:solidFill>
                  <a:schemeClr val="tx1">
                    <a:tint val="75000"/>
                  </a:schemeClr>
                </a:solidFill>
                <a:latin typeface="Segoe UI Semibold" panose="020B0702040204020203" pitchFamily="34" charset="0"/>
              </a:defRPr>
            </a:lvl1pPr>
          </a:lstStyle>
          <a:p>
            <a:endParaRPr lang="en-US"/>
          </a:p>
        </p:txBody>
      </p:sp>
      <p:sp>
        <p:nvSpPr>
          <p:cNvPr id="6" name="Slide Number Placeholder 5"/>
          <p:cNvSpPr>
            <a:spLocks noGrp="1"/>
          </p:cNvSpPr>
          <p:nvPr>
            <p:ph type="sldNum" sz="quarter" idx="4"/>
          </p:nvPr>
        </p:nvSpPr>
        <p:spPr>
          <a:xfrm>
            <a:off x="8478173" y="6374109"/>
            <a:ext cx="516570" cy="365125"/>
          </a:xfrm>
          <a:prstGeom prst="rect">
            <a:avLst/>
          </a:prstGeom>
        </p:spPr>
        <p:txBody>
          <a:bodyPr vert="horz" lIns="91440" tIns="45720" rIns="91440" bIns="45720" rtlCol="0" anchor="ctr"/>
          <a:lstStyle>
            <a:lvl1pPr algn="r">
              <a:defRPr sz="1200" b="1">
                <a:solidFill>
                  <a:schemeClr val="bg1">
                    <a:lumMod val="50000"/>
                  </a:schemeClr>
                </a:solidFill>
                <a:latin typeface="Segoe UI Semibold" panose="020B0702040204020203" pitchFamily="34" charset="0"/>
                <a:ea typeface="Segoe UI" panose="020B0502040204020203" pitchFamily="34" charset="0"/>
                <a:cs typeface="Segoe UI" panose="020B0502040204020203" pitchFamily="34" charset="0"/>
              </a:defRPr>
            </a:lvl1pPr>
          </a:lstStyle>
          <a:p>
            <a:fld id="{5E94BA17-8AE8-4651-9FD9-8589E5D42325}" type="slidenum">
              <a:rPr lang="en-US" smtClean="0"/>
              <a:pPr/>
              <a:t>‹#›</a:t>
            </a:fld>
            <a:endParaRPr lang="en-US"/>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14865" y="6498453"/>
            <a:ext cx="1795135" cy="148608"/>
          </a:xfrm>
          <a:prstGeom prst="rect">
            <a:avLst/>
          </a:prstGeom>
        </p:spPr>
      </p:pic>
      <p:cxnSp>
        <p:nvCxnSpPr>
          <p:cNvPr id="9" name="Straight Connector 8"/>
          <p:cNvCxnSpPr/>
          <p:nvPr/>
        </p:nvCxnSpPr>
        <p:spPr>
          <a:xfrm>
            <a:off x="8542214" y="6383045"/>
            <a:ext cx="0" cy="325158"/>
          </a:xfrm>
          <a:prstGeom prst="line">
            <a:avLst/>
          </a:prstGeom>
          <a:ln w="12700">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7" name="Rectangle 6"/>
          <p:cNvSpPr/>
          <p:nvPr/>
        </p:nvSpPr>
        <p:spPr>
          <a:xfrm>
            <a:off x="0" y="6795857"/>
            <a:ext cx="9144000" cy="71021"/>
          </a:xfrm>
          <a:prstGeom prst="rect">
            <a:avLst/>
          </a:prstGeom>
          <a:solidFill>
            <a:srgbClr val="FED1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4233120637"/>
      </p:ext>
    </p:extLst>
  </p:cSld>
  <p:clrMap bg1="lt1" tx1="dk1" bg2="lt2" tx2="dk2" accent1="accent1" accent2="accent2" accent3="accent3" accent4="accent4" accent5="accent5" accent6="accent6" hlink="hlink" folHlink="folHlink"/>
  <p:sldLayoutIdLst>
    <p:sldLayoutId id="2147483712" r:id="rId1"/>
  </p:sldLayoutIdLst>
  <p:hf hdr="0" ftr="0" dt="0"/>
  <p:txStyles>
    <p:titleStyle>
      <a:lvl1pPr algn="l" defTabSz="914400" rtl="0" eaLnBrk="1" latinLnBrk="0" hangingPunct="1">
        <a:lnSpc>
          <a:spcPct val="90000"/>
        </a:lnSpc>
        <a:spcBef>
          <a:spcPct val="0"/>
        </a:spcBef>
        <a:buNone/>
        <a:defRPr sz="2800" kern="1200">
          <a:solidFill>
            <a:schemeClr val="tx1"/>
          </a:solidFill>
          <a:latin typeface="Segoe UI Light" panose="020B050204020402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06045" y="964692"/>
            <a:ext cx="5937755"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p>
        </p:txBody>
      </p:sp>
      <p:sp>
        <p:nvSpPr>
          <p:cNvPr id="3" name="Text Placeholder 2"/>
          <p:cNvSpPr>
            <a:spLocks noGrp="1"/>
          </p:cNvSpPr>
          <p:nvPr>
            <p:ph type="body" idx="1"/>
          </p:nvPr>
        </p:nvSpPr>
        <p:spPr>
          <a:xfrm>
            <a:off x="1606045" y="2638045"/>
            <a:ext cx="5937755"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5978943" y="6238816"/>
            <a:ext cx="2065310" cy="323968"/>
          </a:xfrm>
          <a:prstGeom prst="rect">
            <a:avLst/>
          </a:prstGeom>
        </p:spPr>
        <p:txBody>
          <a:bodyPr vert="horz" lIns="91440" tIns="45720" rIns="91440" bIns="45720" rtlCol="0" anchor="ctr"/>
          <a:lstStyle>
            <a:lvl1pPr algn="r">
              <a:defRPr sz="1000">
                <a:solidFill>
                  <a:schemeClr val="tx1">
                    <a:alpha val="70000"/>
                  </a:schemeClr>
                </a:solidFill>
              </a:defRPr>
            </a:lvl1pPr>
          </a:lstStyle>
          <a:p>
            <a:fld id="{F1AF020A-C11F-4E6A-B3DA-E098621682E3}" type="datetime1">
              <a:rPr lang="en-US" smtClean="0">
                <a:solidFill>
                  <a:prstClr val="black"/>
                </a:solidFill>
              </a:rPr>
              <a:t>10/6/2021</a:t>
            </a:fld>
            <a:endParaRPr lang="en-US">
              <a:solidFill>
                <a:prstClr val="black"/>
              </a:solidFill>
            </a:endParaRPr>
          </a:p>
        </p:txBody>
      </p:sp>
      <p:sp>
        <p:nvSpPr>
          <p:cNvPr id="5" name="Footer Placeholder 4"/>
          <p:cNvSpPr>
            <a:spLocks noGrp="1"/>
          </p:cNvSpPr>
          <p:nvPr>
            <p:ph type="ftr" sz="quarter" idx="3"/>
          </p:nvPr>
        </p:nvSpPr>
        <p:spPr>
          <a:xfrm>
            <a:off x="1102239" y="6236208"/>
            <a:ext cx="4556664" cy="320040"/>
          </a:xfrm>
          <a:prstGeom prst="rect">
            <a:avLst/>
          </a:prstGeom>
        </p:spPr>
        <p:txBody>
          <a:bodyPr vert="horz" lIns="91440" tIns="45720" rIns="91440" bIns="45720" rtlCol="0" anchor="ctr"/>
          <a:lstStyle>
            <a:lvl1pPr algn="l">
              <a:defRPr sz="100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824011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5E94BA17-8AE8-4651-9FD9-8589E5D42325}" type="slidenum">
              <a:rPr lang="en-US" smtClean="0">
                <a:solidFill>
                  <a:prstClr val="white">
                    <a:lumMod val="50000"/>
                  </a:prstClr>
                </a:solidFill>
              </a:rPr>
              <a:pPr/>
              <a:t>‹#›</a:t>
            </a:fld>
            <a:endParaRPr lang="en-US">
              <a:solidFill>
                <a:prstClr val="white">
                  <a:lumMod val="50000"/>
                </a:prstClr>
              </a:solidFill>
            </a:endParaRPr>
          </a:p>
        </p:txBody>
      </p:sp>
    </p:spTree>
    <p:extLst>
      <p:ext uri="{BB962C8B-B14F-4D97-AF65-F5344CB8AC3E}">
        <p14:creationId xmlns:p14="http://schemas.microsoft.com/office/powerpoint/2010/main" val="2129058341"/>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hf hdr="0" ftr="0" dt="0"/>
  <p:txStyles>
    <p:titleStyle>
      <a:lvl1pPr algn="ctr" defTabSz="914400" rtl="0" eaLnBrk="1" latinLnBrk="0" hangingPunct="1">
        <a:lnSpc>
          <a:spcPct val="90000"/>
        </a:lnSpc>
        <a:spcBef>
          <a:spcPct val="0"/>
        </a:spcBef>
        <a:buNone/>
        <a:defRPr sz="26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Graphical cover for presentation includes Southern California Edison Logo and four small decorative pictures. ">
            <a:extLst>
              <a:ext uri="{FF2B5EF4-FFF2-40B4-BE49-F238E27FC236}">
                <a16:creationId xmlns:a16="http://schemas.microsoft.com/office/drawing/2014/main" id="{EA86D101-9A32-4A34-AE07-2A73C39C3E3F}"/>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9144"/>
            <a:ext cx="9144000" cy="6876288"/>
          </a:xfrm>
          <a:prstGeom prst="rect">
            <a:avLst/>
          </a:prstGeom>
        </p:spPr>
      </p:pic>
      <p:sp>
        <p:nvSpPr>
          <p:cNvPr id="13" name="Title 12">
            <a:extLst>
              <a:ext uri="{FF2B5EF4-FFF2-40B4-BE49-F238E27FC236}">
                <a16:creationId xmlns:a16="http://schemas.microsoft.com/office/drawing/2014/main" id="{E4C28CD5-655A-4807-B10F-D86B19AE3B7E}"/>
              </a:ext>
            </a:extLst>
          </p:cNvPr>
          <p:cNvSpPr txBox="1">
            <a:spLocks noGrp="1"/>
          </p:cNvSpPr>
          <p:nvPr>
            <p:ph type="title" idx="4294967295"/>
          </p:nvPr>
        </p:nvSpPr>
        <p:spPr>
          <a:xfrm>
            <a:off x="860762" y="1700550"/>
            <a:ext cx="5347663" cy="175432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53565A"/>
                </a:solidFill>
                <a:effectLst/>
                <a:uLnTx/>
                <a:uFillTx/>
                <a:latin typeface="Segoe UI" panose="020B0502040204020203" pitchFamily="34" charset="0"/>
                <a:ea typeface="Open Sans" panose="020B0606030504020204" pitchFamily="34" charset="0"/>
                <a:cs typeface="Segoe UI" panose="020B0502040204020203" pitchFamily="34" charset="0"/>
              </a:rPr>
              <a:t>SCE EXECUTIVE COMPENSATION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53565A"/>
                </a:solidFill>
                <a:effectLst/>
                <a:uLnTx/>
                <a:uFillTx/>
                <a:latin typeface="Segoe UI" panose="020B0502040204020203" pitchFamily="34" charset="0"/>
                <a:ea typeface="Open Sans" panose="020B0606030504020204" pitchFamily="34" charset="0"/>
                <a:cs typeface="Segoe UI" panose="020B0502040204020203" pitchFamily="34" charset="0"/>
              </a:rPr>
              <a:t>PROGRAM OVERVIEW</a:t>
            </a:r>
          </a:p>
        </p:txBody>
      </p:sp>
      <p:sp>
        <p:nvSpPr>
          <p:cNvPr id="25" name="TextBox 24">
            <a:extLst>
              <a:ext uri="{FF2B5EF4-FFF2-40B4-BE49-F238E27FC236}">
                <a16:creationId xmlns:a16="http://schemas.microsoft.com/office/drawing/2014/main" id="{F6C9628B-866C-42A7-B4F9-2DCA49862D61}"/>
              </a:ext>
            </a:extLst>
          </p:cNvPr>
          <p:cNvSpPr txBox="1"/>
          <p:nvPr/>
        </p:nvSpPr>
        <p:spPr>
          <a:xfrm>
            <a:off x="860761" y="4207231"/>
            <a:ext cx="5018929" cy="646331"/>
          </a:xfrm>
          <a:prstGeom prst="rect">
            <a:avLst/>
          </a:prstGeom>
          <a:noFill/>
        </p:spPr>
        <p:txBody>
          <a:bodyPr wrap="square" rtlCol="0">
            <a:spAutoFit/>
          </a:bodyPr>
          <a:lstStyle/>
          <a:p>
            <a:pPr lvl="0" defTabSz="457200">
              <a:defRPr/>
            </a:pPr>
            <a:r>
              <a:rPr lang="en-US">
                <a:solidFill>
                  <a:srgbClr val="006269"/>
                </a:solidFill>
                <a:latin typeface="Segoe UI" panose="020B0502040204020203" pitchFamily="34" charset="0"/>
                <a:cs typeface="Segoe UI" panose="020B0502040204020203" pitchFamily="34" charset="0"/>
              </a:rPr>
              <a:t>OEIS Executive Compensation Workshop</a:t>
            </a:r>
          </a:p>
          <a:p>
            <a:pPr lvl="0" defTabSz="457200">
              <a:defRPr/>
            </a:pPr>
            <a:r>
              <a:rPr lang="en-US">
                <a:solidFill>
                  <a:srgbClr val="006269"/>
                </a:solidFill>
                <a:latin typeface="Segoe UI" panose="020B0502040204020203" pitchFamily="34" charset="0"/>
                <a:cs typeface="Segoe UI" panose="020B0502040204020203" pitchFamily="34" charset="0"/>
              </a:rPr>
              <a:t>September 29, 2021</a:t>
            </a:r>
            <a:endParaRPr kumimoji="0" lang="en-US" sz="1800" b="0" i="0" u="none" strike="noStrike" kern="1200" cap="none" spc="0" normalizeH="0" baseline="0" noProof="0">
              <a:ln>
                <a:noFill/>
              </a:ln>
              <a:solidFill>
                <a:srgbClr val="006269"/>
              </a:solidFill>
              <a:effectLst/>
              <a:uLnTx/>
              <a:uFillTx/>
              <a:latin typeface="Segoe UI" panose="020B0502040204020203" pitchFamily="34" charset="0"/>
              <a:ea typeface="+mn-ea"/>
              <a:cs typeface="Segoe UI" panose="020B0502040204020203" pitchFamily="34" charset="0"/>
            </a:endParaRPr>
          </a:p>
        </p:txBody>
      </p:sp>
    </p:spTree>
    <p:extLst>
      <p:ext uri="{BB962C8B-B14F-4D97-AF65-F5344CB8AC3E}">
        <p14:creationId xmlns:p14="http://schemas.microsoft.com/office/powerpoint/2010/main" val="3889898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8A7B9FA-123E-4B68-BF59-06D9A6746C12}"/>
              </a:ext>
              <a:ext uri="{C183D7F6-B498-43B3-948B-1728B52AA6E4}">
                <adec:decorative xmlns:adec="http://schemas.microsoft.com/office/drawing/2017/decorative" val="1"/>
              </a:ext>
            </a:extLst>
          </p:cNvPr>
          <p:cNvSpPr/>
          <p:nvPr/>
        </p:nvSpPr>
        <p:spPr>
          <a:xfrm>
            <a:off x="0" y="744772"/>
            <a:ext cx="9144000" cy="73673"/>
          </a:xfrm>
          <a:prstGeom prst="rect">
            <a:avLst/>
          </a:prstGeom>
          <a:solidFill>
            <a:srgbClr val="FDC93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a:solidFill>
                <a:srgbClr val="FDC933"/>
              </a:solidFill>
              <a:latin typeface="Calibri" panose="020F0502020204030204"/>
            </a:endParaRPr>
          </a:p>
        </p:txBody>
      </p:sp>
      <p:sp>
        <p:nvSpPr>
          <p:cNvPr id="7" name="Title 1"/>
          <p:cNvSpPr>
            <a:spLocks noGrp="1"/>
          </p:cNvSpPr>
          <p:nvPr>
            <p:ph type="title"/>
          </p:nvPr>
        </p:nvSpPr>
        <p:spPr>
          <a:xfrm>
            <a:off x="731708" y="56215"/>
            <a:ext cx="7783642" cy="715327"/>
          </a:xfrm>
        </p:spPr>
        <p:txBody>
          <a:bodyPr/>
          <a:lstStyle/>
          <a:p>
            <a:r>
              <a:rPr lang="en-US" b="1" dirty="0">
                <a:latin typeface="Segoe UI Light"/>
                <a:cs typeface="Segoe UI"/>
              </a:rPr>
              <a:t>Overview</a:t>
            </a:r>
            <a:endParaRPr lang="en-US" b="1" strike="sngStrike" dirty="0">
              <a:latin typeface="Segoe UI Light"/>
              <a:cs typeface="Segoe UI"/>
            </a:endParaRPr>
          </a:p>
        </p:txBody>
      </p:sp>
      <p:sp>
        <p:nvSpPr>
          <p:cNvPr id="16" name="TextBox 15">
            <a:extLst>
              <a:ext uri="{FF2B5EF4-FFF2-40B4-BE49-F238E27FC236}">
                <a16:creationId xmlns:a16="http://schemas.microsoft.com/office/drawing/2014/main" id="{1D0BAE59-DD9A-461C-B4E4-1758EADB9D8A}"/>
              </a:ext>
            </a:extLst>
          </p:cNvPr>
          <p:cNvSpPr txBox="1"/>
          <p:nvPr/>
        </p:nvSpPr>
        <p:spPr>
          <a:xfrm>
            <a:off x="732514" y="1100177"/>
            <a:ext cx="8071852" cy="5232202"/>
          </a:xfrm>
          <a:prstGeom prst="rect">
            <a:avLst/>
          </a:prstGeom>
          <a:noFill/>
        </p:spPr>
        <p:txBody>
          <a:bodyPr wrap="square" lIns="91440" tIns="45720" rIns="91440" bIns="45720" rtlCol="0" anchor="t">
            <a:spAutoFit/>
          </a:bodyPr>
          <a:lstStyle/>
          <a:p>
            <a:r>
              <a:rPr lang="en-US" b="1">
                <a:latin typeface="Segoe UI"/>
                <a:cs typeface="Segoe UI"/>
              </a:rPr>
              <a:t>AB 1054 Executive Incentive Compensation Scope</a:t>
            </a:r>
          </a:p>
          <a:p>
            <a:pPr marL="285750" indent="-285750">
              <a:buFont typeface="Arial" panose="020B0604020202020204" pitchFamily="34" charset="0"/>
              <a:buChar char="•"/>
            </a:pPr>
            <a:r>
              <a:rPr lang="en-US" sz="1600">
                <a:latin typeface="Segoe UI"/>
                <a:cs typeface="Segoe UI"/>
              </a:rPr>
              <a:t>Applies to incentive compensation structure for utility executive officers </a:t>
            </a:r>
            <a:endParaRPr lang="en-US" sz="1600" strike="sngStrike">
              <a:latin typeface="Segoe UI"/>
              <a:cs typeface="Segoe UI"/>
            </a:endParaRPr>
          </a:p>
          <a:p>
            <a:pPr marL="285750" indent="-285750">
              <a:buFont typeface="Arial" panose="020B0604020202020204" pitchFamily="34" charset="0"/>
              <a:buChar char="•"/>
            </a:pPr>
            <a:r>
              <a:rPr lang="en-US" sz="1600">
                <a:latin typeface="Segoe UI"/>
                <a:cs typeface="Segoe UI"/>
              </a:rPr>
              <a:t>AB 1054 provides flexibility for utilities to implement different compensation structures that meet AB 1054 requirements while being tailored to their specific situations</a:t>
            </a:r>
            <a:endParaRPr lang="en-US" sz="1600" strike="sngStrike">
              <a:latin typeface="Segoe UI"/>
              <a:cs typeface="Segoe UI"/>
            </a:endParaRPr>
          </a:p>
          <a:p>
            <a:pPr marL="285750" indent="-285750">
              <a:buFont typeface="Arial" panose="020B0604020202020204" pitchFamily="34" charset="0"/>
              <a:buChar char="•"/>
            </a:pPr>
            <a:r>
              <a:rPr lang="en-US" sz="1600">
                <a:latin typeface="Segoe UI"/>
                <a:cs typeface="Segoe UI"/>
              </a:rPr>
              <a:t>SCE’s executive compensation structure satisfies the requirements and intent of AB 1054</a:t>
            </a:r>
            <a:endParaRPr lang="en-US" sz="1600">
              <a:cs typeface="Calibri"/>
            </a:endParaRPr>
          </a:p>
          <a:p>
            <a:endParaRPr lang="en-US" b="1">
              <a:latin typeface="Segoe UI"/>
              <a:cs typeface="Segoe UI"/>
            </a:endParaRPr>
          </a:p>
          <a:p>
            <a:r>
              <a:rPr lang="en-US" b="1">
                <a:latin typeface="Segoe UI"/>
                <a:cs typeface="Segoe UI"/>
              </a:rPr>
              <a:t>Variable Elements in Total Direct Compensation</a:t>
            </a:r>
          </a:p>
          <a:p>
            <a:pPr marL="285750" indent="-285750">
              <a:buFont typeface="Arial" panose="020B0604020202020204" pitchFamily="34" charset="0"/>
              <a:buChar char="•"/>
            </a:pPr>
            <a:r>
              <a:rPr lang="en-US" sz="1600">
                <a:latin typeface="Segoe UI"/>
                <a:cs typeface="Segoe UI"/>
              </a:rPr>
              <a:t>SCE’s incentive compensation structure strongly links pay with safety performance and financial health</a:t>
            </a:r>
          </a:p>
          <a:p>
            <a:endParaRPr lang="en-US" b="1">
              <a:latin typeface="Segoe UI"/>
              <a:cs typeface="Segoe UI"/>
            </a:endParaRPr>
          </a:p>
          <a:p>
            <a:r>
              <a:rPr lang="en-US" b="1">
                <a:latin typeface="Segoe UI"/>
                <a:cs typeface="Segoe UI"/>
              </a:rPr>
              <a:t>SCE’s Goal-Setting Process </a:t>
            </a:r>
          </a:p>
          <a:p>
            <a:pPr marL="285750" indent="-285750">
              <a:buFont typeface="Arial" panose="020B0604020202020204" pitchFamily="34" charset="0"/>
              <a:buChar char="•"/>
            </a:pPr>
            <a:r>
              <a:rPr lang="en-US" sz="1600">
                <a:latin typeface="Segoe UI"/>
                <a:cs typeface="Segoe UI"/>
              </a:rPr>
              <a:t>Annual process evaluates new internal/external information and adjusts goals, success measures, and targets </a:t>
            </a:r>
          </a:p>
          <a:p>
            <a:pPr marL="285750" indent="-285750">
              <a:buFont typeface="Arial" panose="020B0604020202020204" pitchFamily="34" charset="0"/>
              <a:buChar char="•"/>
            </a:pPr>
            <a:r>
              <a:rPr lang="en-US" sz="1600">
                <a:latin typeface="Segoe UI"/>
                <a:cs typeface="Segoe UI"/>
              </a:rPr>
              <a:t>SCE welcomes input from Energy Safety and the public to continuously improve our ability to drive behaviors that deliver desired performance objectives</a:t>
            </a:r>
            <a:endParaRPr lang="en-US"/>
          </a:p>
          <a:p>
            <a:endParaRPr lang="en-US" b="1">
              <a:latin typeface="Segoe UI"/>
              <a:cs typeface="Segoe UI"/>
            </a:endParaRPr>
          </a:p>
          <a:p>
            <a:r>
              <a:rPr lang="en-US" b="1">
                <a:latin typeface="Segoe UI"/>
                <a:cs typeface="Segoe UI"/>
              </a:rPr>
              <a:t>Progression of Safety Goals </a:t>
            </a:r>
            <a:endParaRPr lang="en-US">
              <a:cs typeface="Calibri"/>
            </a:endParaRPr>
          </a:p>
          <a:p>
            <a:pPr marL="285750" indent="-285750">
              <a:buFont typeface="Arial" panose="020B0604020202020204" pitchFamily="34" charset="0"/>
              <a:buChar char="•"/>
            </a:pPr>
            <a:r>
              <a:rPr lang="en-US" sz="1600">
                <a:latin typeface="Segoe UI"/>
                <a:cs typeface="Segoe UI"/>
              </a:rPr>
              <a:t>SCE's safety goals have increased in importance and matured over time</a:t>
            </a:r>
          </a:p>
        </p:txBody>
      </p:sp>
      <p:sp>
        <p:nvSpPr>
          <p:cNvPr id="4" name="Slide Number Placeholder 3"/>
          <p:cNvSpPr>
            <a:spLocks noGrp="1"/>
          </p:cNvSpPr>
          <p:nvPr>
            <p:ph type="sldNum" sz="quarter" idx="12"/>
          </p:nvPr>
        </p:nvSpPr>
        <p:spPr/>
        <p:txBody>
          <a:bodyPr/>
          <a:lstStyle/>
          <a:p>
            <a:pPr>
              <a:defRPr/>
            </a:pPr>
            <a:fld id="{5E94BA17-8AE8-4651-9FD9-8589E5D42325}" type="slidenum">
              <a:rPr lang="en-US">
                <a:solidFill>
                  <a:prstClr val="white">
                    <a:lumMod val="50000"/>
                  </a:prstClr>
                </a:solidFill>
              </a:rPr>
              <a:pPr>
                <a:defRPr/>
              </a:pPr>
              <a:t>2</a:t>
            </a:fld>
            <a:endParaRPr lang="en-US">
              <a:solidFill>
                <a:prstClr val="white">
                  <a:lumMod val="50000"/>
                </a:prstClr>
              </a:solidFill>
            </a:endParaRPr>
          </a:p>
        </p:txBody>
      </p:sp>
    </p:spTree>
    <p:extLst>
      <p:ext uri="{BB962C8B-B14F-4D97-AF65-F5344CB8AC3E}">
        <p14:creationId xmlns:p14="http://schemas.microsoft.com/office/powerpoint/2010/main" val="1272401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216617D-F80F-4B65-ABE0-171765E4974F}"/>
              </a:ext>
              <a:ext uri="{C183D7F6-B498-43B3-948B-1728B52AA6E4}">
                <adec:decorative xmlns:adec="http://schemas.microsoft.com/office/drawing/2017/decorative" val="1"/>
              </a:ext>
            </a:extLst>
          </p:cNvPr>
          <p:cNvSpPr/>
          <p:nvPr/>
        </p:nvSpPr>
        <p:spPr>
          <a:xfrm>
            <a:off x="0" y="744772"/>
            <a:ext cx="9144000" cy="73673"/>
          </a:xfrm>
          <a:prstGeom prst="rect">
            <a:avLst/>
          </a:prstGeom>
          <a:solidFill>
            <a:srgbClr val="FDC93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a:solidFill>
                <a:srgbClr val="FDC933"/>
              </a:solidFill>
              <a:latin typeface="Calibri" panose="020F0502020204030204"/>
            </a:endParaRPr>
          </a:p>
        </p:txBody>
      </p:sp>
      <p:sp>
        <p:nvSpPr>
          <p:cNvPr id="7" name="Title 1">
            <a:extLst>
              <a:ext uri="{FF2B5EF4-FFF2-40B4-BE49-F238E27FC236}">
                <a16:creationId xmlns:a16="http://schemas.microsoft.com/office/drawing/2014/main" id="{CAF25EA3-C22B-41A4-BE13-26B58278816B}"/>
              </a:ext>
            </a:extLst>
          </p:cNvPr>
          <p:cNvSpPr txBox="1">
            <a:spLocks/>
          </p:cNvSpPr>
          <p:nvPr/>
        </p:nvSpPr>
        <p:spPr>
          <a:xfrm>
            <a:off x="329914" y="88673"/>
            <a:ext cx="8207077" cy="6303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kern="1200">
                <a:solidFill>
                  <a:schemeClr val="tx1"/>
                </a:solidFill>
                <a:latin typeface="Segoe UI Light" panose="020B0502040204020203" pitchFamily="34" charset="0"/>
                <a:ea typeface="+mj-ea"/>
                <a:cs typeface="+mj-cs"/>
              </a:defRPr>
            </a:lvl1pPr>
          </a:lstStyle>
          <a:p>
            <a:r>
              <a:rPr lang="en-US" b="1" dirty="0">
                <a:latin typeface="Segoe UI Light"/>
                <a:cs typeface="Segoe UI Light"/>
              </a:rPr>
              <a:t>AB 1054 Executive Incentive Compensation Scope </a:t>
            </a:r>
            <a:endParaRPr lang="en-US" dirty="0">
              <a:latin typeface="Segoe UI Light"/>
              <a:cs typeface="Segoe UI Light"/>
            </a:endParaRPr>
          </a:p>
        </p:txBody>
      </p:sp>
      <p:sp>
        <p:nvSpPr>
          <p:cNvPr id="2" name="TextBox 1">
            <a:extLst>
              <a:ext uri="{FF2B5EF4-FFF2-40B4-BE49-F238E27FC236}">
                <a16:creationId xmlns:a16="http://schemas.microsoft.com/office/drawing/2014/main" id="{1D71C3A5-8EB0-49DA-A7C0-74C9DC840ECB}"/>
              </a:ext>
            </a:extLst>
          </p:cNvPr>
          <p:cNvSpPr txBox="1"/>
          <p:nvPr/>
        </p:nvSpPr>
        <p:spPr>
          <a:xfrm>
            <a:off x="356979" y="792285"/>
            <a:ext cx="8348949" cy="307777"/>
          </a:xfrm>
          <a:prstGeom prst="rect">
            <a:avLst/>
          </a:prstGeom>
          <a:noFill/>
        </p:spPr>
        <p:txBody>
          <a:bodyPr wrap="square" lIns="91440" tIns="45720" rIns="91440" bIns="45720" rtlCol="0" anchor="t">
            <a:spAutoFit/>
          </a:bodyPr>
          <a:lstStyle/>
          <a:p>
            <a:r>
              <a:rPr lang="en-US" sz="1400" u="sng"/>
              <a:t>Scope</a:t>
            </a:r>
            <a:r>
              <a:rPr lang="en-US" sz="1400"/>
              <a:t>: Approval of incentive compensation structure for utility executive officers, as defined in PUC §451.5</a:t>
            </a:r>
          </a:p>
        </p:txBody>
      </p:sp>
      <p:graphicFrame>
        <p:nvGraphicFramePr>
          <p:cNvPr id="3" name="Table 7">
            <a:extLst>
              <a:ext uri="{FF2B5EF4-FFF2-40B4-BE49-F238E27FC236}">
                <a16:creationId xmlns:a16="http://schemas.microsoft.com/office/drawing/2014/main" id="{95F49DCC-C129-4FD8-99A4-E135630A2FF5}"/>
              </a:ext>
            </a:extLst>
          </p:cNvPr>
          <p:cNvGraphicFramePr>
            <a:graphicFrameLocks noGrp="1"/>
          </p:cNvGraphicFramePr>
          <p:nvPr>
            <p:extLst>
              <p:ext uri="{D42A27DB-BD31-4B8C-83A1-F6EECF244321}">
                <p14:modId xmlns:p14="http://schemas.microsoft.com/office/powerpoint/2010/main" val="2659483438"/>
              </p:ext>
            </p:extLst>
          </p:nvPr>
        </p:nvGraphicFramePr>
        <p:xfrm>
          <a:off x="387145" y="1096911"/>
          <a:ext cx="8153894" cy="5273040"/>
        </p:xfrm>
        <a:graphic>
          <a:graphicData uri="http://schemas.openxmlformats.org/drawingml/2006/table">
            <a:tbl>
              <a:tblPr firstRow="1">
                <a:tableStyleId>{10A1B5D5-9B99-4C35-A422-299274C87663}</a:tableStyleId>
              </a:tblPr>
              <a:tblGrid>
                <a:gridCol w="2624996">
                  <a:extLst>
                    <a:ext uri="{9D8B030D-6E8A-4147-A177-3AD203B41FA5}">
                      <a16:colId xmlns:a16="http://schemas.microsoft.com/office/drawing/2014/main" val="3311680261"/>
                    </a:ext>
                  </a:extLst>
                </a:gridCol>
                <a:gridCol w="5528898">
                  <a:extLst>
                    <a:ext uri="{9D8B030D-6E8A-4147-A177-3AD203B41FA5}">
                      <a16:colId xmlns:a16="http://schemas.microsoft.com/office/drawing/2014/main" val="1212904401"/>
                    </a:ext>
                  </a:extLst>
                </a:gridCol>
              </a:tblGrid>
              <a:tr h="278557">
                <a:tc>
                  <a:txBody>
                    <a:bodyPr/>
                    <a:lstStyle/>
                    <a:p>
                      <a:pPr algn="ctr"/>
                      <a:r>
                        <a:rPr lang="en-US" sz="1400"/>
                        <a:t>AB 1054 Requirement</a:t>
                      </a:r>
                    </a:p>
                  </a:txBody>
                  <a:tcPr/>
                </a:tc>
                <a:tc>
                  <a:txBody>
                    <a:bodyPr/>
                    <a:lstStyle/>
                    <a:p>
                      <a:pPr algn="ctr"/>
                      <a:r>
                        <a:rPr lang="en-US" sz="1400"/>
                        <a:t>SCE Compensation Elements</a:t>
                      </a:r>
                    </a:p>
                  </a:txBody>
                  <a:tcPr/>
                </a:tc>
                <a:extLst>
                  <a:ext uri="{0D108BD9-81ED-4DB2-BD59-A6C34878D82A}">
                    <a16:rowId xmlns:a16="http://schemas.microsoft.com/office/drawing/2014/main" val="164470691"/>
                  </a:ext>
                </a:extLst>
              </a:tr>
              <a:tr h="618226">
                <a:tc>
                  <a:txBody>
                    <a:bodyPr/>
                    <a:lstStyle/>
                    <a:p>
                      <a:r>
                        <a:rPr lang="en-US" sz="1400"/>
                        <a:t>Structured to promote safety as a priority and to ensure public safety</a:t>
                      </a:r>
                    </a:p>
                  </a:txBody>
                  <a:tcPr/>
                </a:tc>
                <a:tc>
                  <a:txBody>
                    <a:bodyPr/>
                    <a:lstStyle/>
                    <a:p>
                      <a:pPr marL="285750" indent="-285750">
                        <a:buFont typeface="Arial" panose="020B0604020202020204" pitchFamily="34" charset="0"/>
                        <a:buChar char="•"/>
                      </a:pPr>
                      <a:r>
                        <a:rPr lang="en-US" sz="1400">
                          <a:solidFill>
                            <a:schemeClr val="tx1"/>
                          </a:solidFill>
                        </a:rPr>
                        <a:t>The Safety &amp; Resiliency annual incentive goal category has a target weighting of 50%; many other </a:t>
                      </a:r>
                      <a:r>
                        <a:rPr lang="en-US" sz="1400" strike="noStrike">
                          <a:solidFill>
                            <a:schemeClr val="tx1"/>
                          </a:solidFill>
                        </a:rPr>
                        <a:t>goals are also safety-related</a:t>
                      </a:r>
                      <a:endParaRPr lang="en-US" sz="1400" strike="sngStrike">
                        <a:solidFill>
                          <a:schemeClr val="tx1"/>
                        </a:solidFill>
                      </a:endParaRPr>
                    </a:p>
                    <a:p>
                      <a:pPr marL="285750" lvl="0" indent="-285750">
                        <a:buFont typeface="Arial" panose="020B0604020202020204" pitchFamily="34" charset="0"/>
                        <a:buChar char="•"/>
                      </a:pPr>
                      <a:r>
                        <a:rPr lang="en-US" sz="1400" strike="noStrike">
                          <a:solidFill>
                            <a:schemeClr val="tx1"/>
                          </a:solidFill>
                        </a:rPr>
                        <a:t>Safety and compliance are foundational, which means the independent Board Compensation Committee can reduce or completely eliminate annual awards for significant lapses</a:t>
                      </a:r>
                      <a:endParaRPr lang="en-US" sz="1400" strike="sngStrike">
                        <a:solidFill>
                          <a:schemeClr val="tx1"/>
                        </a:solidFill>
                      </a:endParaRPr>
                    </a:p>
                    <a:p>
                      <a:pPr marL="285750" indent="-285750">
                        <a:buFont typeface="Arial" panose="020B0604020202020204" pitchFamily="34" charset="0"/>
                        <a:buChar char="•"/>
                      </a:pPr>
                      <a:r>
                        <a:rPr lang="en-US" sz="1400" strike="noStrike">
                          <a:solidFill>
                            <a:schemeClr val="tx1"/>
                          </a:solidFill>
                        </a:rPr>
                        <a:t>The substantial impact of wildfire risks on the value of long-term incentives adds to the strong motivation to mitigate risk and improve the safety and resiliency of our communities</a:t>
                      </a:r>
                    </a:p>
                  </a:txBody>
                  <a:tcPr/>
                </a:tc>
                <a:extLst>
                  <a:ext uri="{0D108BD9-81ED-4DB2-BD59-A6C34878D82A}">
                    <a16:rowId xmlns:a16="http://schemas.microsoft.com/office/drawing/2014/main" val="4216689672"/>
                  </a:ext>
                </a:extLst>
              </a:tr>
              <a:tr h="404571">
                <a:tc>
                  <a:txBody>
                    <a:bodyPr/>
                    <a:lstStyle/>
                    <a:p>
                      <a:r>
                        <a:rPr lang="en-US" sz="1400">
                          <a:solidFill>
                            <a:schemeClr val="tx1"/>
                          </a:solidFill>
                        </a:rPr>
                        <a:t>Structured to ensure utility financial stability</a:t>
                      </a:r>
                    </a:p>
                  </a:txBody>
                  <a:tcPr/>
                </a:tc>
                <a:tc>
                  <a:txBody>
                    <a:bodyPr/>
                    <a:lstStyle/>
                    <a:p>
                      <a:pPr marL="285750" indent="-285750">
                        <a:buFont typeface="Arial" panose="020B0604020202020204" pitchFamily="34" charset="0"/>
                        <a:buChar char="•"/>
                      </a:pPr>
                      <a:r>
                        <a:rPr lang="en-US" sz="1400">
                          <a:solidFill>
                            <a:schemeClr val="tx1"/>
                          </a:solidFill>
                        </a:rPr>
                        <a:t>The Financial Performance annual incentive goal category has a target weighting of 25%; some other goals also promote financial health</a:t>
                      </a:r>
                      <a:endParaRPr lang="en-US" sz="1400" strike="sngStrike">
                        <a:solidFill>
                          <a:srgbClr val="FF0000"/>
                        </a:solidFill>
                      </a:endParaRPr>
                    </a:p>
                    <a:p>
                      <a:pPr marL="285750" lvl="0" indent="-285750">
                        <a:buFont typeface="Arial" panose="020B0604020202020204" pitchFamily="34" charset="0"/>
                        <a:buChar char="•"/>
                      </a:pPr>
                      <a:r>
                        <a:rPr lang="en-US" sz="1400">
                          <a:solidFill>
                            <a:schemeClr val="tx1"/>
                          </a:solidFill>
                        </a:rPr>
                        <a:t>All of SCE’s long-term incentives promote financial health </a:t>
                      </a:r>
                      <a:endParaRPr lang="en-US"/>
                    </a:p>
                    <a:p>
                      <a:pPr marL="285750" indent="-285750">
                        <a:buFont typeface="Arial" panose="020B0604020202020204" pitchFamily="34" charset="0"/>
                        <a:buChar char="•"/>
                      </a:pPr>
                      <a:r>
                        <a:rPr lang="en-US" sz="1400" kern="1200">
                          <a:solidFill>
                            <a:schemeClr val="tx1"/>
                          </a:solidFill>
                          <a:latin typeface="+mn-lt"/>
                          <a:ea typeface="+mn-ea"/>
                          <a:cs typeface="+mn-cs"/>
                        </a:rPr>
                        <a:t>These annual and long-term incentives are consistent with the interests of SCE’s customers and other stakeholders </a:t>
                      </a:r>
                    </a:p>
                  </a:txBody>
                  <a:tcPr/>
                </a:tc>
                <a:extLst>
                  <a:ext uri="{0D108BD9-81ED-4DB2-BD59-A6C34878D82A}">
                    <a16:rowId xmlns:a16="http://schemas.microsoft.com/office/drawing/2014/main" val="2227402602"/>
                  </a:ext>
                </a:extLst>
              </a:tr>
              <a:tr h="1512173">
                <a:tc>
                  <a:txBody>
                    <a:bodyPr/>
                    <a:lstStyle/>
                    <a:p>
                      <a:r>
                        <a:rPr lang="en-US" sz="1400">
                          <a:solidFill>
                            <a:schemeClr val="tx1"/>
                          </a:solidFill>
                        </a:rPr>
                        <a:t>Includes performance metrics that are measurable and enforceable</a:t>
                      </a:r>
                    </a:p>
                  </a:txBody>
                  <a:tcPr/>
                </a:tc>
                <a:tc>
                  <a:txBody>
                    <a:bodyPr/>
                    <a:lstStyle/>
                    <a:p>
                      <a:pPr marL="285750" indent="-285750">
                        <a:buFont typeface="Arial" panose="020B0604020202020204" pitchFamily="34" charset="0"/>
                        <a:buChar char="•"/>
                      </a:pPr>
                      <a:r>
                        <a:rPr lang="en-US" sz="1400" dirty="0">
                          <a:solidFill>
                            <a:schemeClr val="tx1"/>
                          </a:solidFill>
                        </a:rPr>
                        <a:t>Most of the success measures in the Safety &amp; Resiliency goal category, the entire Financial Performance goal category, and 75% of SCE’s long-term incentives are tied to meeting quantitative performance metrics (SCE uses</a:t>
                      </a:r>
                      <a:r>
                        <a:rPr lang="en-US" sz="1400" dirty="0">
                          <a:solidFill>
                            <a:srgbClr val="00B0F0"/>
                          </a:solidFill>
                        </a:rPr>
                        <a:t> </a:t>
                      </a:r>
                      <a:r>
                        <a:rPr lang="en-US" sz="1400" dirty="0">
                          <a:solidFill>
                            <a:schemeClr val="tx1"/>
                          </a:solidFill>
                        </a:rPr>
                        <a:t>a combination of activity- and outcome-based quantitative metrics</a:t>
                      </a:r>
                      <a:r>
                        <a:rPr lang="en-US" sz="1400" dirty="0">
                          <a:solidFill>
                            <a:srgbClr val="00B0F0"/>
                          </a:solidFill>
                        </a:rPr>
                        <a:t> </a:t>
                      </a:r>
                      <a:r>
                        <a:rPr lang="en-US" sz="1400" dirty="0">
                          <a:solidFill>
                            <a:schemeClr val="tx1"/>
                          </a:solidFill>
                        </a:rPr>
                        <a:t>and qualitative measures, depending on the best tool for advancing a particular goal) </a:t>
                      </a:r>
                      <a:endParaRPr lang="en-US" sz="1400" strike="sngStrike" dirty="0">
                        <a:solidFill>
                          <a:schemeClr val="tx1"/>
                        </a:solidFill>
                      </a:endParaRPr>
                    </a:p>
                    <a:p>
                      <a:pPr marL="285750" marR="0" lvl="0" indent="-285750" algn="l">
                        <a:lnSpc>
                          <a:spcPct val="100000"/>
                        </a:lnSpc>
                        <a:spcBef>
                          <a:spcPts val="0"/>
                        </a:spcBef>
                        <a:spcAft>
                          <a:spcPts val="0"/>
                        </a:spcAft>
                        <a:buClr>
                          <a:srgbClr val="000000"/>
                        </a:buClr>
                        <a:buFont typeface="Arial,Sans-Serif" panose="020B0604020202020204" pitchFamily="34" charset="0"/>
                        <a:buChar char="•"/>
                      </a:pPr>
                      <a:r>
                        <a:rPr lang="en-US" sz="1400" b="0" i="0" u="none" strike="noStrike" noProof="0" dirty="0">
                          <a:solidFill>
                            <a:schemeClr val="tx1"/>
                          </a:solidFill>
                          <a:latin typeface="Calibri"/>
                        </a:rPr>
                        <a:t>Performance on goals and long-term incentives is reviewed by auditors annually. It is also reviewed and scored by independent Board Committees</a:t>
                      </a:r>
                    </a:p>
                  </a:txBody>
                  <a:tcPr/>
                </a:tc>
                <a:extLst>
                  <a:ext uri="{0D108BD9-81ED-4DB2-BD59-A6C34878D82A}">
                    <a16:rowId xmlns:a16="http://schemas.microsoft.com/office/drawing/2014/main" val="626026577"/>
                  </a:ext>
                </a:extLst>
              </a:tr>
            </a:tbl>
          </a:graphicData>
        </a:graphic>
      </p:graphicFrame>
      <p:sp>
        <p:nvSpPr>
          <p:cNvPr id="6" name="Title 5">
            <a:extLst>
              <a:ext uri="{FF2B5EF4-FFF2-40B4-BE49-F238E27FC236}">
                <a16:creationId xmlns:a16="http://schemas.microsoft.com/office/drawing/2014/main" id="{1A7AAE75-1F3B-4539-B090-4AF813E2CA82}"/>
              </a:ext>
              <a:ext uri="{C183D7F6-B498-43B3-948B-1728B52AA6E4}">
                <adec:decorative xmlns:adec="http://schemas.microsoft.com/office/drawing/2017/decorative" val="1"/>
              </a:ext>
            </a:extLst>
          </p:cNvPr>
          <p:cNvSpPr>
            <a:spLocks noGrp="1"/>
          </p:cNvSpPr>
          <p:nvPr>
            <p:ph type="title"/>
          </p:nvPr>
        </p:nvSpPr>
        <p:spPr>
          <a:xfrm>
            <a:off x="628650" y="-530739"/>
            <a:ext cx="7886700" cy="530739"/>
          </a:xfrm>
        </p:spPr>
        <p:txBody>
          <a:bodyPr vert="horz" lIns="91440" tIns="45720" rIns="91440" bIns="45720" rtlCol="0" anchor="b">
            <a:normAutofit/>
          </a:bodyPr>
          <a:lstStyle/>
          <a:p>
            <a:r>
              <a:rPr lang="en-US" dirty="0"/>
              <a:t>AB 1054 Executive Incentive Compensation Scope</a:t>
            </a:r>
          </a:p>
        </p:txBody>
      </p:sp>
      <p:sp>
        <p:nvSpPr>
          <p:cNvPr id="4" name="Slide Number Placeholder 3">
            <a:extLst>
              <a:ext uri="{FF2B5EF4-FFF2-40B4-BE49-F238E27FC236}">
                <a16:creationId xmlns:a16="http://schemas.microsoft.com/office/drawing/2014/main" id="{E721B512-15F7-47EA-A9BE-C6677789D82E}"/>
              </a:ext>
            </a:extLst>
          </p:cNvPr>
          <p:cNvSpPr>
            <a:spLocks noGrp="1"/>
          </p:cNvSpPr>
          <p:nvPr>
            <p:ph type="sldNum" sz="quarter" idx="12"/>
          </p:nvPr>
        </p:nvSpPr>
        <p:spPr/>
        <p:txBody>
          <a:bodyPr/>
          <a:lstStyle/>
          <a:p>
            <a:fld id="{5E94BA17-8AE8-4651-9FD9-8589E5D42325}" type="slidenum">
              <a:rPr lang="en-US" smtClean="0"/>
              <a:t>3</a:t>
            </a:fld>
            <a:endParaRPr lang="en-US"/>
          </a:p>
        </p:txBody>
      </p:sp>
    </p:spTree>
    <p:extLst>
      <p:ext uri="{BB962C8B-B14F-4D97-AF65-F5344CB8AC3E}">
        <p14:creationId xmlns:p14="http://schemas.microsoft.com/office/powerpoint/2010/main" val="41426933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AF25EA3-C22B-41A4-BE13-26B58278816B}"/>
              </a:ext>
            </a:extLst>
          </p:cNvPr>
          <p:cNvSpPr txBox="1">
            <a:spLocks/>
          </p:cNvSpPr>
          <p:nvPr/>
        </p:nvSpPr>
        <p:spPr>
          <a:xfrm>
            <a:off x="329914" y="88673"/>
            <a:ext cx="8207077" cy="630354"/>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2800" kern="1200">
                <a:solidFill>
                  <a:schemeClr val="tx1"/>
                </a:solidFill>
                <a:latin typeface="Segoe UI Light" panose="020B0502040204020203" pitchFamily="34" charset="0"/>
                <a:ea typeface="+mj-ea"/>
                <a:cs typeface="+mj-cs"/>
              </a:defRPr>
            </a:lvl1pPr>
          </a:lstStyle>
          <a:p>
            <a:r>
              <a:rPr lang="en-US" b="1" dirty="0">
                <a:latin typeface="Segoe UI Light"/>
                <a:cs typeface="Segoe UI Light"/>
              </a:rPr>
              <a:t>AB 1054 Executive Incentive Compensation Scope</a:t>
            </a:r>
            <a:r>
              <a:rPr lang="en-US" b="1" dirty="0">
                <a:solidFill>
                  <a:srgbClr val="FF0000"/>
                </a:solidFill>
                <a:latin typeface="Segoe UI Light"/>
                <a:cs typeface="Segoe UI Light"/>
              </a:rPr>
              <a:t> </a:t>
            </a:r>
            <a:r>
              <a:rPr lang="en-US" b="1" dirty="0">
                <a:latin typeface="Segoe UI Light"/>
                <a:cs typeface="Segoe UI Light"/>
              </a:rPr>
              <a:t>(Cont.) </a:t>
            </a:r>
            <a:endParaRPr lang="en-US" dirty="0">
              <a:latin typeface="Segoe UI Light"/>
              <a:cs typeface="Segoe UI Light"/>
            </a:endParaRPr>
          </a:p>
        </p:txBody>
      </p:sp>
      <p:sp>
        <p:nvSpPr>
          <p:cNvPr id="5" name="Rectangle 4">
            <a:extLst>
              <a:ext uri="{FF2B5EF4-FFF2-40B4-BE49-F238E27FC236}">
                <a16:creationId xmlns:a16="http://schemas.microsoft.com/office/drawing/2014/main" id="{1216617D-F80F-4B65-ABE0-171765E4974F}"/>
              </a:ext>
              <a:ext uri="{C183D7F6-B498-43B3-948B-1728B52AA6E4}">
                <adec:decorative xmlns:adec="http://schemas.microsoft.com/office/drawing/2017/decorative" val="1"/>
              </a:ext>
            </a:extLst>
          </p:cNvPr>
          <p:cNvSpPr/>
          <p:nvPr/>
        </p:nvSpPr>
        <p:spPr>
          <a:xfrm>
            <a:off x="0" y="744772"/>
            <a:ext cx="9144000" cy="73673"/>
          </a:xfrm>
          <a:prstGeom prst="rect">
            <a:avLst/>
          </a:prstGeom>
          <a:solidFill>
            <a:srgbClr val="FDC93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a:solidFill>
                <a:srgbClr val="FDC933"/>
              </a:solidFill>
              <a:latin typeface="Calibri" panose="020F0502020204030204"/>
            </a:endParaRPr>
          </a:p>
        </p:txBody>
      </p:sp>
      <p:graphicFrame>
        <p:nvGraphicFramePr>
          <p:cNvPr id="3" name="Table 7">
            <a:extLst>
              <a:ext uri="{FF2B5EF4-FFF2-40B4-BE49-F238E27FC236}">
                <a16:creationId xmlns:a16="http://schemas.microsoft.com/office/drawing/2014/main" id="{95F49DCC-C129-4FD8-99A4-E135630A2FF5}"/>
              </a:ext>
            </a:extLst>
          </p:cNvPr>
          <p:cNvGraphicFramePr>
            <a:graphicFrameLocks noGrp="1"/>
          </p:cNvGraphicFramePr>
          <p:nvPr>
            <p:extLst>
              <p:ext uri="{D42A27DB-BD31-4B8C-83A1-F6EECF244321}">
                <p14:modId xmlns:p14="http://schemas.microsoft.com/office/powerpoint/2010/main" val="2232356096"/>
              </p:ext>
            </p:extLst>
          </p:nvPr>
        </p:nvGraphicFramePr>
        <p:xfrm>
          <a:off x="402839" y="1097686"/>
          <a:ext cx="8137310" cy="2194560"/>
        </p:xfrm>
        <a:graphic>
          <a:graphicData uri="http://schemas.openxmlformats.org/drawingml/2006/table">
            <a:tbl>
              <a:tblPr firstRow="1">
                <a:tableStyleId>{10A1B5D5-9B99-4C35-A422-299274C87663}</a:tableStyleId>
              </a:tblPr>
              <a:tblGrid>
                <a:gridCol w="3229443">
                  <a:extLst>
                    <a:ext uri="{9D8B030D-6E8A-4147-A177-3AD203B41FA5}">
                      <a16:colId xmlns:a16="http://schemas.microsoft.com/office/drawing/2014/main" val="3311680261"/>
                    </a:ext>
                  </a:extLst>
                </a:gridCol>
                <a:gridCol w="4907867">
                  <a:extLst>
                    <a:ext uri="{9D8B030D-6E8A-4147-A177-3AD203B41FA5}">
                      <a16:colId xmlns:a16="http://schemas.microsoft.com/office/drawing/2014/main" val="1212904401"/>
                    </a:ext>
                  </a:extLst>
                </a:gridCol>
              </a:tblGrid>
              <a:tr h="278557">
                <a:tc>
                  <a:txBody>
                    <a:bodyPr/>
                    <a:lstStyle/>
                    <a:p>
                      <a:pPr algn="ctr"/>
                      <a:r>
                        <a:rPr lang="en-US" sz="1400"/>
                        <a:t>AB 1054 Requirement</a:t>
                      </a:r>
                    </a:p>
                  </a:txBody>
                  <a:tcPr/>
                </a:tc>
                <a:tc>
                  <a:txBody>
                    <a:bodyPr/>
                    <a:lstStyle/>
                    <a:p>
                      <a:pPr algn="ctr"/>
                      <a:r>
                        <a:rPr lang="en-US" sz="1400"/>
                        <a:t>SCE Compensation Elements</a:t>
                      </a:r>
                    </a:p>
                  </a:txBody>
                  <a:tcPr/>
                </a:tc>
                <a:extLst>
                  <a:ext uri="{0D108BD9-81ED-4DB2-BD59-A6C34878D82A}">
                    <a16:rowId xmlns:a16="http://schemas.microsoft.com/office/drawing/2014/main" val="164470691"/>
                  </a:ext>
                </a:extLst>
              </a:tr>
              <a:tr h="813204">
                <a:tc>
                  <a:txBody>
                    <a:bodyPr/>
                    <a:lstStyle/>
                    <a:p>
                      <a:r>
                        <a:rPr lang="en-US" sz="1400" kern="1200">
                          <a:solidFill>
                            <a:schemeClr val="dk1"/>
                          </a:solidFill>
                          <a:latin typeface="+mn-lt"/>
                          <a:ea typeface="+mn-ea"/>
                          <a:cs typeface="+mn-cs"/>
                        </a:rPr>
                        <a:t>May tie 100% of incentive compensation to safety performance and deny all incentive compensation in event of a catastrophic wildfire</a:t>
                      </a:r>
                      <a:r>
                        <a:rPr lang="en-US" sz="1600" kern="1200">
                          <a:solidFill>
                            <a:schemeClr val="dk1"/>
                          </a:solidFill>
                          <a:latin typeface="+mn-lt"/>
                          <a:ea typeface="+mn-ea"/>
                          <a:cs typeface="+mn-cs"/>
                        </a:rPr>
                        <a:t> </a:t>
                      </a:r>
                      <a:endParaRPr lang="en-US" sz="1600">
                        <a:solidFill>
                          <a:srgbClr val="FF0000"/>
                        </a:solidFill>
                      </a:endParaRPr>
                    </a:p>
                  </a:txBody>
                  <a:tcPr/>
                </a:tc>
                <a:tc>
                  <a:txBody>
                    <a:bodyPr/>
                    <a:lstStyle/>
                    <a:p>
                      <a:pPr marL="285750" marR="0" lvl="0" indent="-285750" algn="l">
                        <a:lnSpc>
                          <a:spcPct val="100000"/>
                        </a:lnSpc>
                        <a:spcBef>
                          <a:spcPts val="0"/>
                        </a:spcBef>
                        <a:spcAft>
                          <a:spcPts val="0"/>
                        </a:spcAft>
                        <a:buClr>
                          <a:srgbClr val="000000"/>
                        </a:buClr>
                        <a:buFont typeface="Arial,Sans-Serif" panose="020B0604020202020204" pitchFamily="34" charset="0"/>
                        <a:buChar char="•"/>
                      </a:pPr>
                      <a:r>
                        <a:rPr lang="en-US" sz="1400" b="0" i="0" u="none" strike="noStrike" kern="1200" noProof="0">
                          <a:solidFill>
                            <a:schemeClr val="tx1"/>
                          </a:solidFill>
                          <a:latin typeface="Calibri"/>
                          <a:ea typeface="+mn-ea"/>
                          <a:cs typeface="+mn-cs"/>
                        </a:rPr>
                        <a:t>The Compensation Committee has the authority to eliminate annual awards due to significant safety events</a:t>
                      </a:r>
                      <a:endParaRPr lang="en-US" sz="1400" b="0" i="0" u="none" strike="noStrike" kern="1200">
                        <a:solidFill>
                          <a:schemeClr val="tx1"/>
                        </a:solidFill>
                        <a:latin typeface="Calibri"/>
                        <a:ea typeface="+mn-ea"/>
                        <a:cs typeface="+mn-cs"/>
                      </a:endParaRPr>
                    </a:p>
                    <a:p>
                      <a:pPr marL="742950" marR="0" lvl="1" indent="-285750" algn="l">
                        <a:lnSpc>
                          <a:spcPct val="100000"/>
                        </a:lnSpc>
                        <a:spcBef>
                          <a:spcPts val="0"/>
                        </a:spcBef>
                        <a:spcAft>
                          <a:spcPts val="0"/>
                        </a:spcAft>
                        <a:buClr>
                          <a:srgbClr val="000000"/>
                        </a:buClr>
                        <a:buFont typeface="Arial,Sans-Serif" panose="020B0604020202020204" pitchFamily="34" charset="0"/>
                        <a:buChar char="•"/>
                      </a:pPr>
                      <a:r>
                        <a:rPr lang="en-US" sz="1400" b="0" i="0" u="none" strike="noStrike" kern="1200">
                          <a:solidFill>
                            <a:schemeClr val="tx1"/>
                          </a:solidFill>
                          <a:latin typeface="Calibri"/>
                          <a:ea typeface="+mn-ea"/>
                          <a:cs typeface="+mn-cs"/>
                        </a:rPr>
                        <a:t>No award was paid for 2018 to top executive officers in light of the impact of wildfires on communities within SCE’s service area</a:t>
                      </a:r>
                    </a:p>
                  </a:txBody>
                  <a:tcPr/>
                </a:tc>
                <a:extLst>
                  <a:ext uri="{0D108BD9-81ED-4DB2-BD59-A6C34878D82A}">
                    <a16:rowId xmlns:a16="http://schemas.microsoft.com/office/drawing/2014/main" val="1074512783"/>
                  </a:ext>
                </a:extLst>
              </a:tr>
              <a:tr h="603541">
                <a:tc>
                  <a:txBody>
                    <a:bodyPr/>
                    <a:lstStyle/>
                    <a:p>
                      <a:r>
                        <a:rPr lang="en-US" sz="1400"/>
                        <a:t>Compensation structure for any new or amended contracts for executive officers </a:t>
                      </a:r>
                      <a:r>
                        <a:rPr lang="en-US" sz="1400">
                          <a:solidFill>
                            <a:schemeClr val="tx1"/>
                          </a:solidFill>
                        </a:rPr>
                        <a:t>based on specified principles</a:t>
                      </a:r>
                      <a:endParaRPr lang="en-US" sz="1400" strike="sngStrike">
                        <a:solidFill>
                          <a:srgbClr val="FF0000"/>
                        </a:solidFill>
                      </a:endParaRPr>
                    </a:p>
                  </a:txBody>
                  <a:tcPr/>
                </a:tc>
                <a:tc>
                  <a:txBody>
                    <a:bodyPr/>
                    <a:lstStyle/>
                    <a:p>
                      <a:pPr marL="285750" indent="-285750">
                        <a:buFont typeface="Arial" panose="020B0604020202020204" pitchFamily="34" charset="0"/>
                        <a:buChar char="•"/>
                      </a:pPr>
                      <a:r>
                        <a:rPr lang="en-US" sz="1400" dirty="0">
                          <a:solidFill>
                            <a:schemeClr val="tx1"/>
                          </a:solidFill>
                        </a:rPr>
                        <a:t>This requirement does not apply as SCE does not have employment co</a:t>
                      </a:r>
                      <a:r>
                        <a:rPr lang="en-US" sz="1400" dirty="0"/>
                        <a:t>ntracts with its executive officers</a:t>
                      </a:r>
                    </a:p>
                  </a:txBody>
                  <a:tcPr/>
                </a:tc>
                <a:extLst>
                  <a:ext uri="{0D108BD9-81ED-4DB2-BD59-A6C34878D82A}">
                    <a16:rowId xmlns:a16="http://schemas.microsoft.com/office/drawing/2014/main" val="345791860"/>
                  </a:ext>
                </a:extLst>
              </a:tr>
            </a:tbl>
          </a:graphicData>
        </a:graphic>
      </p:graphicFrame>
      <p:sp>
        <p:nvSpPr>
          <p:cNvPr id="2" name="Title 1">
            <a:extLst>
              <a:ext uri="{FF2B5EF4-FFF2-40B4-BE49-F238E27FC236}">
                <a16:creationId xmlns:a16="http://schemas.microsoft.com/office/drawing/2014/main" id="{B47D5F57-8285-4999-B9BC-0D39E8589748}"/>
              </a:ext>
              <a:ext uri="{C183D7F6-B498-43B3-948B-1728B52AA6E4}">
                <adec:decorative xmlns:adec="http://schemas.microsoft.com/office/drawing/2017/decorative" val="1"/>
              </a:ext>
            </a:extLst>
          </p:cNvPr>
          <p:cNvSpPr>
            <a:spLocks noGrp="1"/>
          </p:cNvSpPr>
          <p:nvPr>
            <p:ph type="title"/>
          </p:nvPr>
        </p:nvSpPr>
        <p:spPr>
          <a:xfrm>
            <a:off x="628650" y="-530739"/>
            <a:ext cx="7886700" cy="530739"/>
          </a:xfrm>
        </p:spPr>
        <p:txBody>
          <a:bodyPr vert="horz" lIns="91440" tIns="45720" rIns="91440" bIns="45720" rtlCol="0" anchor="b">
            <a:normAutofit fontScale="90000"/>
          </a:bodyPr>
          <a:lstStyle/>
          <a:p>
            <a:r>
              <a:rPr lang="en-US" dirty="0"/>
              <a:t>AB 1054 Executive Incentive Compensation Scope (Cont.)</a:t>
            </a:r>
          </a:p>
        </p:txBody>
      </p:sp>
      <p:sp>
        <p:nvSpPr>
          <p:cNvPr id="4" name="Slide Number Placeholder 3">
            <a:extLst>
              <a:ext uri="{FF2B5EF4-FFF2-40B4-BE49-F238E27FC236}">
                <a16:creationId xmlns:a16="http://schemas.microsoft.com/office/drawing/2014/main" id="{E721B512-15F7-47EA-A9BE-C6677789D82E}"/>
              </a:ext>
            </a:extLst>
          </p:cNvPr>
          <p:cNvSpPr>
            <a:spLocks noGrp="1"/>
          </p:cNvSpPr>
          <p:nvPr>
            <p:ph type="sldNum" sz="quarter" idx="12"/>
          </p:nvPr>
        </p:nvSpPr>
        <p:spPr/>
        <p:txBody>
          <a:bodyPr/>
          <a:lstStyle/>
          <a:p>
            <a:fld id="{5E94BA17-8AE8-4651-9FD9-8589E5D42325}" type="slidenum">
              <a:rPr lang="en-US" smtClean="0"/>
              <a:t>4</a:t>
            </a:fld>
            <a:endParaRPr lang="en-US"/>
          </a:p>
        </p:txBody>
      </p:sp>
    </p:spTree>
    <p:extLst>
      <p:ext uri="{BB962C8B-B14F-4D97-AF65-F5344CB8AC3E}">
        <p14:creationId xmlns:p14="http://schemas.microsoft.com/office/powerpoint/2010/main" val="507991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latin typeface="Segoe UI Light"/>
                <a:cs typeface="Segoe UI Light"/>
              </a:rPr>
              <a:t>Variable Elements in Total Direct Compensation</a:t>
            </a:r>
            <a:endParaRPr lang="en-US" dirty="0">
              <a:latin typeface="Segoe UI Light"/>
              <a:cs typeface="Segoe UI Light"/>
            </a:endParaRPr>
          </a:p>
        </p:txBody>
      </p:sp>
      <p:sp>
        <p:nvSpPr>
          <p:cNvPr id="6" name="Rectangle 5">
            <a:extLst>
              <a:ext uri="{FF2B5EF4-FFF2-40B4-BE49-F238E27FC236}">
                <a16:creationId xmlns:a16="http://schemas.microsoft.com/office/drawing/2014/main" id="{B975D859-F48D-4163-95F0-0A68E78D89C1}"/>
              </a:ext>
              <a:ext uri="{C183D7F6-B498-43B3-948B-1728B52AA6E4}">
                <adec:decorative xmlns:adec="http://schemas.microsoft.com/office/drawing/2017/decorative" val="1"/>
              </a:ext>
            </a:extLst>
          </p:cNvPr>
          <p:cNvSpPr/>
          <p:nvPr/>
        </p:nvSpPr>
        <p:spPr>
          <a:xfrm>
            <a:off x="0" y="744772"/>
            <a:ext cx="9144000" cy="73673"/>
          </a:xfrm>
          <a:prstGeom prst="rect">
            <a:avLst/>
          </a:prstGeom>
          <a:solidFill>
            <a:srgbClr val="FDC93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a:solidFill>
                <a:srgbClr val="FDC933"/>
              </a:solidFill>
              <a:latin typeface="Calibri" panose="020F0502020204030204"/>
            </a:endParaRPr>
          </a:p>
        </p:txBody>
      </p:sp>
      <p:sp>
        <p:nvSpPr>
          <p:cNvPr id="3" name="TextBox 2">
            <a:extLst>
              <a:ext uri="{FF2B5EF4-FFF2-40B4-BE49-F238E27FC236}">
                <a16:creationId xmlns:a16="http://schemas.microsoft.com/office/drawing/2014/main" id="{DE69FDA8-A8A9-40E1-8DA4-C19F7DD5B947}"/>
              </a:ext>
            </a:extLst>
          </p:cNvPr>
          <p:cNvSpPr txBox="1"/>
          <p:nvPr/>
        </p:nvSpPr>
        <p:spPr>
          <a:xfrm>
            <a:off x="535153" y="877450"/>
            <a:ext cx="8206812" cy="923330"/>
          </a:xfrm>
          <a:prstGeom prst="rect">
            <a:avLst/>
          </a:prstGeom>
          <a:noFill/>
        </p:spPr>
        <p:txBody>
          <a:bodyPr wrap="square" lIns="91440" tIns="45720" rIns="91440" bIns="45720" rtlCol="0" anchor="t">
            <a:spAutoFit/>
          </a:bodyPr>
          <a:lstStyle/>
          <a:p>
            <a:r>
              <a:rPr lang="en-US"/>
              <a:t>The executive compensation structure is designed to attract and retain qualified executives and strongly link pay with safety performance and financial health in order to serve the interests of customers, shareholders and other stakeholders.</a:t>
            </a:r>
            <a:endParaRPr lang="en-US" strike="sngStrike">
              <a:cs typeface="Calibri"/>
            </a:endParaRPr>
          </a:p>
        </p:txBody>
      </p:sp>
      <p:sp>
        <p:nvSpPr>
          <p:cNvPr id="7" name="TextBox 6">
            <a:extLst>
              <a:ext uri="{FF2B5EF4-FFF2-40B4-BE49-F238E27FC236}">
                <a16:creationId xmlns:a16="http://schemas.microsoft.com/office/drawing/2014/main" id="{9CA3DA2E-07E2-4015-A667-8FC0C9E7FB4F}"/>
              </a:ext>
            </a:extLst>
          </p:cNvPr>
          <p:cNvSpPr txBox="1"/>
          <p:nvPr/>
        </p:nvSpPr>
        <p:spPr>
          <a:xfrm>
            <a:off x="628842" y="1884412"/>
            <a:ext cx="800219" cy="2893797"/>
          </a:xfrm>
          <a:prstGeom prst="rect">
            <a:avLst/>
          </a:prstGeom>
          <a:solidFill>
            <a:schemeClr val="accent6">
              <a:lumMod val="20000"/>
              <a:lumOff val="80000"/>
            </a:schemeClr>
          </a:solidFill>
        </p:spPr>
        <p:txBody>
          <a:bodyPr vert="vert270" wrap="square" rtlCol="0">
            <a:spAutoFit/>
          </a:bodyPr>
          <a:lstStyle/>
          <a:p>
            <a:pPr marL="91440"/>
            <a:r>
              <a:rPr lang="en-US" sz="2000" b="1"/>
              <a:t>Variable Executive Compensation Elements</a:t>
            </a:r>
            <a:endParaRPr lang="en-US" sz="2000"/>
          </a:p>
        </p:txBody>
      </p:sp>
      <p:graphicFrame>
        <p:nvGraphicFramePr>
          <p:cNvPr id="5" name="Diagram 4" descr="Table describing the three components of executive compensation: annual incentive awards, long-term incentive awards and base pay. Annual incentive awards are cash awards based on annual goals that focus on safety, operational, financial and strategic objectives for the year. Long-term incentive awards are equity-based consisting of annual grants with long vesting and/or performance periods. Base pay is fixed cash pay.">
            <a:extLst>
              <a:ext uri="{FF2B5EF4-FFF2-40B4-BE49-F238E27FC236}">
                <a16:creationId xmlns:a16="http://schemas.microsoft.com/office/drawing/2014/main" id="{B86008AF-9504-4EFF-A883-857968D63236}"/>
              </a:ext>
            </a:extLst>
          </p:cNvPr>
          <p:cNvGraphicFramePr/>
          <p:nvPr>
            <p:extLst>
              <p:ext uri="{D42A27DB-BD31-4B8C-83A1-F6EECF244321}">
                <p14:modId xmlns:p14="http://schemas.microsoft.com/office/powerpoint/2010/main" val="4043091288"/>
              </p:ext>
            </p:extLst>
          </p:nvPr>
        </p:nvGraphicFramePr>
        <p:xfrm>
          <a:off x="1429061" y="1884412"/>
          <a:ext cx="7064463" cy="43446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D21AF56A-3513-447A-9985-555706E966FE}"/>
              </a:ext>
            </a:extLst>
          </p:cNvPr>
          <p:cNvSpPr txBox="1"/>
          <p:nvPr/>
        </p:nvSpPr>
        <p:spPr>
          <a:xfrm>
            <a:off x="628842" y="6229050"/>
            <a:ext cx="7064463" cy="276999"/>
          </a:xfrm>
          <a:prstGeom prst="rect">
            <a:avLst/>
          </a:prstGeom>
          <a:noFill/>
        </p:spPr>
        <p:txBody>
          <a:bodyPr wrap="square" rtlCol="0">
            <a:spAutoFit/>
          </a:bodyPr>
          <a:lstStyle/>
          <a:p>
            <a:r>
              <a:rPr lang="en-US" sz="1200"/>
              <a:t>* Includes executives, represented and non-represented employees.</a:t>
            </a:r>
          </a:p>
        </p:txBody>
      </p:sp>
      <p:sp>
        <p:nvSpPr>
          <p:cNvPr id="4" name="Slide Number Placeholder 3"/>
          <p:cNvSpPr>
            <a:spLocks noGrp="1"/>
          </p:cNvSpPr>
          <p:nvPr>
            <p:ph type="sldNum" sz="quarter" idx="12"/>
          </p:nvPr>
        </p:nvSpPr>
        <p:spPr/>
        <p:txBody>
          <a:bodyPr/>
          <a:lstStyle/>
          <a:p>
            <a:pPr>
              <a:defRPr/>
            </a:pPr>
            <a:fld id="{5E94BA17-8AE8-4651-9FD9-8589E5D42325}" type="slidenum">
              <a:rPr lang="en-US">
                <a:solidFill>
                  <a:prstClr val="white">
                    <a:lumMod val="50000"/>
                  </a:prstClr>
                </a:solidFill>
              </a:rPr>
              <a:pPr>
                <a:defRPr/>
              </a:pPr>
              <a:t>5</a:t>
            </a:fld>
            <a:endParaRPr lang="en-US">
              <a:solidFill>
                <a:prstClr val="white">
                  <a:lumMod val="50000"/>
                </a:prstClr>
              </a:solidFill>
            </a:endParaRPr>
          </a:p>
        </p:txBody>
      </p:sp>
    </p:spTree>
    <p:extLst>
      <p:ext uri="{BB962C8B-B14F-4D97-AF65-F5344CB8AC3E}">
        <p14:creationId xmlns:p14="http://schemas.microsoft.com/office/powerpoint/2010/main" val="2313596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0306B9B6-455C-4212-BFEA-347442795534}"/>
              </a:ext>
            </a:extLst>
          </p:cNvPr>
          <p:cNvSpPr txBox="1">
            <a:spLocks noGrp="1"/>
          </p:cNvSpPr>
          <p:nvPr>
            <p:ph type="title" idx="4294967295"/>
          </p:nvPr>
        </p:nvSpPr>
        <p:spPr>
          <a:xfrm>
            <a:off x="217488" y="126148"/>
            <a:ext cx="8207077" cy="6303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2800" kern="1200">
                <a:solidFill>
                  <a:schemeClr val="tx1"/>
                </a:solidFill>
                <a:latin typeface="Segoe UI Light" panose="020B0502040204020203"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tx1"/>
                </a:solidFill>
                <a:effectLst/>
                <a:uLnTx/>
                <a:uFillTx/>
                <a:latin typeface="Segoe UI Light"/>
                <a:ea typeface="+mj-ea"/>
                <a:cs typeface="Segoe UI Light"/>
              </a:rPr>
              <a:t>SCE 2022 Corporate Goal Timeline</a:t>
            </a:r>
            <a:endParaRPr kumimoji="0" lang="en-US" sz="2800" b="0" i="0" u="none" strike="noStrike" kern="1200" cap="none" spc="0" normalizeH="0" baseline="0" noProof="0" dirty="0">
              <a:ln>
                <a:noFill/>
              </a:ln>
              <a:solidFill>
                <a:schemeClr val="tx1"/>
              </a:solidFill>
              <a:effectLst/>
              <a:uLnTx/>
              <a:uFillTx/>
              <a:latin typeface="Segoe UI Light"/>
              <a:ea typeface="+mj-ea"/>
              <a:cs typeface="Segoe UI Light"/>
            </a:endParaRPr>
          </a:p>
        </p:txBody>
      </p:sp>
      <p:sp>
        <p:nvSpPr>
          <p:cNvPr id="3" name="btfpLayoutConfig">
            <a:extLst>
              <a:ext uri="{C183D7F6-B498-43B3-948B-1728B52AA6E4}">
                <adec:decorative xmlns:adec="http://schemas.microsoft.com/office/drawing/2017/decorative" val="1"/>
              </a:ext>
            </a:extLst>
          </p:cNvPr>
          <p:cNvSpPr txBox="1"/>
          <p:nvPr/>
        </p:nvSpPr>
        <p:spPr>
          <a:xfrm>
            <a:off x="12700" y="12700"/>
            <a:ext cx="8890000" cy="107722"/>
          </a:xfrm>
          <a:prstGeom prst="rect">
            <a:avLst/>
          </a:prstGeom>
          <a:noFill/>
        </p:spPr>
        <p:txBody>
          <a:bodyPr vert="horz"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 b="0" i="0" u="none" strike="noStrike" kern="1200" cap="none" spc="0" normalizeH="0" baseline="0" noProof="0">
                <a:ln>
                  <a:noFill/>
                </a:ln>
                <a:solidFill>
                  <a:srgbClr val="FFFFFF">
                    <a:alpha val="0"/>
                  </a:srgbClr>
                </a:solidFill>
                <a:effectLst/>
                <a:uLnTx/>
                <a:uFillTx/>
                <a:latin typeface="Calibri" panose="020F0502020204030204"/>
                <a:ea typeface="+mn-ea"/>
                <a:cs typeface="+mn-cs"/>
              </a:rPr>
              <a:t>overall_0_132362028474791957 columns_5_132362023860274478 24_1_132362023067302782 33_1_132362024095871572 5_1_132362025268986211 17_1_132362033360015819 </a:t>
            </a:r>
          </a:p>
        </p:txBody>
      </p:sp>
      <p:graphicFrame>
        <p:nvGraphicFramePr>
          <p:cNvPr id="18" name="Diagram 17" descr="Header row for the table. Column headings are Goal Framework Refresh, Development, Finalize and Communicate.">
            <a:extLst>
              <a:ext uri="{FF2B5EF4-FFF2-40B4-BE49-F238E27FC236}">
                <a16:creationId xmlns:a16="http://schemas.microsoft.com/office/drawing/2014/main" id="{FE96FF28-8541-43B6-AF37-6B7F1AF073F4}"/>
              </a:ext>
            </a:extLst>
          </p:cNvPr>
          <p:cNvGraphicFramePr/>
          <p:nvPr>
            <p:extLst>
              <p:ext uri="{D42A27DB-BD31-4B8C-83A1-F6EECF244321}">
                <p14:modId xmlns:p14="http://schemas.microsoft.com/office/powerpoint/2010/main" val="4039147006"/>
              </p:ext>
            </p:extLst>
          </p:nvPr>
        </p:nvGraphicFramePr>
        <p:xfrm>
          <a:off x="1329205" y="957373"/>
          <a:ext cx="7499877" cy="5538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4" name="btfpNumberBubble460048"/>
          <p:cNvSpPr/>
          <p:nvPr/>
        </p:nvSpPr>
        <p:spPr bwMode="gray">
          <a:xfrm>
            <a:off x="1400196" y="845872"/>
            <a:ext cx="254919" cy="254258"/>
          </a:xfrm>
          <a:prstGeom prst="ellipse">
            <a:avLst/>
          </a:prstGeom>
          <a:solidFill>
            <a:schemeClr val="bg2"/>
          </a:solidFill>
          <a:ln w="190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r>
              <a:rPr lang="en-US" sz="1200" b="1">
                <a:solidFill>
                  <a:schemeClr val="tx1"/>
                </a:solidFill>
                <a:latin typeface="Segoe UI Light"/>
                <a:cs typeface="Segoe UI Light"/>
              </a:rPr>
              <a:t>1</a:t>
            </a:r>
          </a:p>
        </p:txBody>
      </p:sp>
      <p:sp>
        <p:nvSpPr>
          <p:cNvPr id="50" name="btfpNumberBubble460048"/>
          <p:cNvSpPr/>
          <p:nvPr/>
        </p:nvSpPr>
        <p:spPr bwMode="gray">
          <a:xfrm>
            <a:off x="2942442" y="849038"/>
            <a:ext cx="254919" cy="254258"/>
          </a:xfrm>
          <a:prstGeom prst="ellipse">
            <a:avLst/>
          </a:prstGeom>
          <a:solidFill>
            <a:schemeClr val="bg2"/>
          </a:solidFill>
          <a:ln w="190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r>
              <a:rPr lang="en-US" sz="1200" b="1">
                <a:solidFill>
                  <a:schemeClr val="tx1"/>
                </a:solidFill>
                <a:latin typeface="Segoe UI Light"/>
                <a:cs typeface="Segoe UI Light"/>
              </a:rPr>
              <a:t>2</a:t>
            </a:r>
          </a:p>
        </p:txBody>
      </p:sp>
      <p:sp>
        <p:nvSpPr>
          <p:cNvPr id="51" name="btfpNumberBubble460048"/>
          <p:cNvSpPr/>
          <p:nvPr/>
        </p:nvSpPr>
        <p:spPr bwMode="gray">
          <a:xfrm>
            <a:off x="4810598" y="830244"/>
            <a:ext cx="254919" cy="254258"/>
          </a:xfrm>
          <a:prstGeom prst="ellipse">
            <a:avLst/>
          </a:prstGeom>
          <a:solidFill>
            <a:schemeClr val="bg2"/>
          </a:solidFill>
          <a:ln w="190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r>
              <a:rPr lang="en-US" sz="1200" b="1">
                <a:solidFill>
                  <a:schemeClr val="tx1"/>
                </a:solidFill>
                <a:latin typeface="Segoe UI Light"/>
                <a:cs typeface="Segoe UI Light"/>
              </a:rPr>
              <a:t>3</a:t>
            </a:r>
          </a:p>
        </p:txBody>
      </p:sp>
      <p:sp>
        <p:nvSpPr>
          <p:cNvPr id="52" name="btfpNumberBubble460048"/>
          <p:cNvSpPr/>
          <p:nvPr/>
        </p:nvSpPr>
        <p:spPr bwMode="gray">
          <a:xfrm>
            <a:off x="6678754" y="851384"/>
            <a:ext cx="254919" cy="254258"/>
          </a:xfrm>
          <a:prstGeom prst="ellipse">
            <a:avLst/>
          </a:prstGeom>
          <a:solidFill>
            <a:schemeClr val="bg2"/>
          </a:solidFill>
          <a:ln w="190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r>
              <a:rPr lang="en-US" sz="1200" b="1">
                <a:solidFill>
                  <a:schemeClr val="tx1"/>
                </a:solidFill>
                <a:latin typeface="Segoe UI Light"/>
                <a:cs typeface="Segoe UI Light"/>
              </a:rPr>
              <a:t>4</a:t>
            </a:r>
          </a:p>
        </p:txBody>
      </p:sp>
      <p:graphicFrame>
        <p:nvGraphicFramePr>
          <p:cNvPr id="7" name="Table 11">
            <a:extLst>
              <a:ext uri="{FF2B5EF4-FFF2-40B4-BE49-F238E27FC236}">
                <a16:creationId xmlns:a16="http://schemas.microsoft.com/office/drawing/2014/main" id="{310201DE-B0B0-420C-AD04-2CD27A3F5B6F}"/>
              </a:ext>
            </a:extLst>
          </p:cNvPr>
          <p:cNvGraphicFramePr>
            <a:graphicFrameLocks noGrp="1"/>
          </p:cNvGraphicFramePr>
          <p:nvPr>
            <p:extLst>
              <p:ext uri="{D42A27DB-BD31-4B8C-83A1-F6EECF244321}">
                <p14:modId xmlns:p14="http://schemas.microsoft.com/office/powerpoint/2010/main" val="4098746793"/>
              </p:ext>
            </p:extLst>
          </p:nvPr>
        </p:nvGraphicFramePr>
        <p:xfrm>
          <a:off x="251419" y="1508398"/>
          <a:ext cx="8641162" cy="4943487"/>
        </p:xfrm>
        <a:graphic>
          <a:graphicData uri="http://schemas.openxmlformats.org/drawingml/2006/table">
            <a:tbl>
              <a:tblPr firstRow="1" bandRow="1">
                <a:tableStyleId>{5C22544A-7EE6-4342-B048-85BDC9FD1C3A}</a:tableStyleId>
              </a:tblPr>
              <a:tblGrid>
                <a:gridCol w="1164946">
                  <a:extLst>
                    <a:ext uri="{9D8B030D-6E8A-4147-A177-3AD203B41FA5}">
                      <a16:colId xmlns:a16="http://schemas.microsoft.com/office/drawing/2014/main" val="2090731080"/>
                    </a:ext>
                  </a:extLst>
                </a:gridCol>
                <a:gridCol w="1621797">
                  <a:extLst>
                    <a:ext uri="{9D8B030D-6E8A-4147-A177-3AD203B41FA5}">
                      <a16:colId xmlns:a16="http://schemas.microsoft.com/office/drawing/2014/main" val="1770834116"/>
                    </a:ext>
                  </a:extLst>
                </a:gridCol>
                <a:gridCol w="1589314">
                  <a:extLst>
                    <a:ext uri="{9D8B030D-6E8A-4147-A177-3AD203B41FA5}">
                      <a16:colId xmlns:a16="http://schemas.microsoft.com/office/drawing/2014/main" val="4290326777"/>
                    </a:ext>
                  </a:extLst>
                </a:gridCol>
                <a:gridCol w="1992086">
                  <a:extLst>
                    <a:ext uri="{9D8B030D-6E8A-4147-A177-3AD203B41FA5}">
                      <a16:colId xmlns:a16="http://schemas.microsoft.com/office/drawing/2014/main" val="3894804713"/>
                    </a:ext>
                  </a:extLst>
                </a:gridCol>
                <a:gridCol w="2273019">
                  <a:extLst>
                    <a:ext uri="{9D8B030D-6E8A-4147-A177-3AD203B41FA5}">
                      <a16:colId xmlns:a16="http://schemas.microsoft.com/office/drawing/2014/main" val="1779212722"/>
                    </a:ext>
                  </a:extLst>
                </a:gridCol>
              </a:tblGrid>
              <a:tr h="401967">
                <a:tc>
                  <a:txBody>
                    <a:bodyPr/>
                    <a:lstStyle/>
                    <a:p>
                      <a:pPr>
                        <a:lnSpc>
                          <a:spcPct val="150000"/>
                        </a:lnSpc>
                        <a:spcBef>
                          <a:spcPts val="0"/>
                        </a:spcBef>
                        <a:spcAft>
                          <a:spcPts val="0"/>
                        </a:spcAft>
                      </a:pPr>
                      <a:r>
                        <a:rPr lang="en-US" sz="1400" b="1">
                          <a:solidFill>
                            <a:schemeClr val="tx1"/>
                          </a:solidFill>
                        </a:rPr>
                        <a:t>Timing</a:t>
                      </a:r>
                    </a:p>
                  </a:txBody>
                  <a:tcPr>
                    <a:lnB w="9525" cap="flat" cmpd="sng" algn="ctr">
                      <a:solidFill>
                        <a:schemeClr val="tx1">
                          <a:lumMod val="50000"/>
                          <a:lumOff val="50000"/>
                        </a:schemeClr>
                      </a:solidFill>
                      <a:prstDash val="dot"/>
                      <a:round/>
                      <a:headEnd type="none" w="med" len="med"/>
                      <a:tailEnd type="none" w="med" len="med"/>
                    </a:lnB>
                    <a:noFill/>
                  </a:tcPr>
                </a:tc>
                <a:tc>
                  <a:txBody>
                    <a:bodyPr/>
                    <a:lstStyle/>
                    <a:p>
                      <a:pPr marL="0" algn="ctr" defTabSz="914400" rtl="0" eaLnBrk="1" latinLnBrk="0" hangingPunct="1"/>
                      <a:r>
                        <a:rPr lang="en-US" sz="1100" b="1" kern="1200">
                          <a:solidFill>
                            <a:schemeClr val="accent6">
                              <a:lumMod val="50000"/>
                            </a:schemeClr>
                          </a:solidFill>
                          <a:latin typeface="+mn-lt"/>
                          <a:ea typeface="+mn-ea"/>
                          <a:cs typeface="+mn-cs"/>
                        </a:rPr>
                        <a:t>June-July</a:t>
                      </a:r>
                    </a:p>
                  </a:txBody>
                  <a:tcPr anchor="ctr">
                    <a:lnR w="9525" cap="flat" cmpd="sng" algn="ctr">
                      <a:noFill/>
                      <a:prstDash val="dot"/>
                      <a:round/>
                      <a:headEnd type="none" w="med" len="med"/>
                      <a:tailEnd type="none" w="med" len="med"/>
                    </a:lnR>
                    <a:lnB w="9525" cap="flat" cmpd="sng" algn="ctr">
                      <a:solidFill>
                        <a:schemeClr val="tx1">
                          <a:lumMod val="50000"/>
                          <a:lumOff val="50000"/>
                        </a:schemeClr>
                      </a:solidFill>
                      <a:prstDash val="dot"/>
                      <a:round/>
                      <a:headEnd type="none" w="med" len="med"/>
                      <a:tailEnd type="none" w="med" len="med"/>
                    </a:lnB>
                    <a:noFill/>
                  </a:tcPr>
                </a:tc>
                <a:tc>
                  <a:txBody>
                    <a:bodyPr/>
                    <a:lstStyle/>
                    <a:p>
                      <a:pPr marL="0" algn="l" defTabSz="914400" rtl="0" eaLnBrk="1" latinLnBrk="0" hangingPunct="1"/>
                      <a:r>
                        <a:rPr lang="en-US" sz="1100" b="1" kern="1200">
                          <a:solidFill>
                            <a:schemeClr val="accent6">
                              <a:lumMod val="50000"/>
                            </a:schemeClr>
                          </a:solidFill>
                          <a:latin typeface="+mn-lt"/>
                          <a:ea typeface="+mn-ea"/>
                          <a:cs typeface="+mn-cs"/>
                        </a:rPr>
                        <a:t>August – September</a:t>
                      </a:r>
                    </a:p>
                  </a:txBody>
                  <a:tcPr anchor="ctr">
                    <a:lnL w="9525" cap="flat" cmpd="sng" algn="ctr">
                      <a:noFill/>
                      <a:prstDash val="dot"/>
                      <a:round/>
                      <a:headEnd type="none" w="med" len="med"/>
                      <a:tailEnd type="none" w="med" len="med"/>
                    </a:lnL>
                    <a:lnR w="9525" cap="flat" cmpd="sng" algn="ctr">
                      <a:noFill/>
                      <a:prstDash val="dot"/>
                      <a:round/>
                      <a:headEnd type="none" w="med" len="med"/>
                      <a:tailEnd type="none" w="med" len="med"/>
                    </a:lnR>
                    <a:lnB w="9525" cap="flat" cmpd="sng" algn="ctr">
                      <a:solidFill>
                        <a:schemeClr val="tx1">
                          <a:lumMod val="50000"/>
                          <a:lumOff val="50000"/>
                        </a:schemeClr>
                      </a:solidFill>
                      <a:prstDash val="dot"/>
                      <a:round/>
                      <a:headEnd type="none" w="med" len="med"/>
                      <a:tailEnd type="none" w="med" len="med"/>
                    </a:lnB>
                    <a:noFill/>
                  </a:tcPr>
                </a:tc>
                <a:tc>
                  <a:txBody>
                    <a:bodyPr/>
                    <a:lstStyle/>
                    <a:p>
                      <a:pPr marL="0" algn="l" defTabSz="914400" rtl="0" eaLnBrk="1" latinLnBrk="0" hangingPunct="1"/>
                      <a:r>
                        <a:rPr lang="en-US" sz="1100" b="1" kern="1200">
                          <a:solidFill>
                            <a:schemeClr val="accent6">
                              <a:lumMod val="50000"/>
                            </a:schemeClr>
                          </a:solidFill>
                          <a:latin typeface="+mn-lt"/>
                          <a:ea typeface="+mn-ea"/>
                          <a:cs typeface="+mn-cs"/>
                        </a:rPr>
                        <a:t>October – November</a:t>
                      </a:r>
                    </a:p>
                  </a:txBody>
                  <a:tcPr anchor="ctr">
                    <a:lnL w="9525" cap="flat" cmpd="sng" algn="ctr">
                      <a:noFill/>
                      <a:prstDash val="dot"/>
                      <a:round/>
                      <a:headEnd type="none" w="med" len="med"/>
                      <a:tailEnd type="none" w="med" len="med"/>
                    </a:lnL>
                    <a:lnR w="9525" cap="flat" cmpd="sng" algn="ctr">
                      <a:noFill/>
                      <a:prstDash val="dot"/>
                      <a:round/>
                      <a:headEnd type="none" w="med" len="med"/>
                      <a:tailEnd type="none" w="med" len="med"/>
                    </a:lnR>
                    <a:lnB w="9525" cap="flat" cmpd="sng" algn="ctr">
                      <a:solidFill>
                        <a:schemeClr val="tx1">
                          <a:lumMod val="50000"/>
                          <a:lumOff val="50000"/>
                        </a:schemeClr>
                      </a:solidFill>
                      <a:prstDash val="dot"/>
                      <a:round/>
                      <a:headEnd type="none" w="med" len="med"/>
                      <a:tailEnd type="none" w="med" len="med"/>
                    </a:lnB>
                    <a:noFill/>
                  </a:tcPr>
                </a:tc>
                <a:tc>
                  <a:txBody>
                    <a:bodyPr/>
                    <a:lstStyle/>
                    <a:p>
                      <a:pPr marL="0" algn="l" defTabSz="914400" rtl="0" eaLnBrk="1" latinLnBrk="0" hangingPunct="1"/>
                      <a:r>
                        <a:rPr lang="en-US" sz="1100" b="1" kern="1200">
                          <a:solidFill>
                            <a:schemeClr val="accent6">
                              <a:lumMod val="50000"/>
                            </a:schemeClr>
                          </a:solidFill>
                          <a:latin typeface="+mn-lt"/>
                          <a:ea typeface="+mn-ea"/>
                          <a:cs typeface="+mn-cs"/>
                        </a:rPr>
                        <a:t>December – February</a:t>
                      </a:r>
                    </a:p>
                  </a:txBody>
                  <a:tcPr marL="45720" marR="45720" anchor="ctr">
                    <a:lnL w="9525" cap="flat" cmpd="sng" algn="ctr">
                      <a:noFill/>
                      <a:prstDash val="dot"/>
                      <a:round/>
                      <a:headEnd type="none" w="med" len="med"/>
                      <a:tailEnd type="none" w="med" len="med"/>
                    </a:lnL>
                    <a:lnB w="9525" cap="flat" cmpd="sng" algn="ctr">
                      <a:solidFill>
                        <a:schemeClr val="tx1">
                          <a:lumMod val="50000"/>
                          <a:lumOff val="50000"/>
                        </a:schemeClr>
                      </a:solidFill>
                      <a:prstDash val="dot"/>
                      <a:round/>
                      <a:headEnd type="none" w="med" len="med"/>
                      <a:tailEnd type="none" w="med" len="med"/>
                    </a:lnB>
                    <a:noFill/>
                  </a:tcPr>
                </a:tc>
                <a:extLst>
                  <a:ext uri="{0D108BD9-81ED-4DB2-BD59-A6C34878D82A}">
                    <a16:rowId xmlns:a16="http://schemas.microsoft.com/office/drawing/2014/main" val="3330599368"/>
                  </a:ext>
                </a:extLst>
              </a:tr>
              <a:tr h="717800">
                <a:tc>
                  <a:txBody>
                    <a:bodyPr/>
                    <a:lstStyle/>
                    <a:p>
                      <a:pPr>
                        <a:lnSpc>
                          <a:spcPct val="150000"/>
                        </a:lnSpc>
                        <a:spcBef>
                          <a:spcPts val="0"/>
                        </a:spcBef>
                        <a:spcAft>
                          <a:spcPts val="0"/>
                        </a:spcAft>
                      </a:pPr>
                      <a:r>
                        <a:rPr lang="en-US" sz="1400" b="1"/>
                        <a:t>Objective</a:t>
                      </a:r>
                    </a:p>
                  </a:txBody>
                  <a:tcPr>
                    <a:lnT w="9525" cap="flat" cmpd="sng" algn="ctr">
                      <a:solidFill>
                        <a:schemeClr val="tx1">
                          <a:lumMod val="50000"/>
                          <a:lumOff val="50000"/>
                        </a:schemeClr>
                      </a:solidFill>
                      <a:prstDash val="dot"/>
                      <a:round/>
                      <a:headEnd type="none" w="med" len="med"/>
                      <a:tailEnd type="none" w="med" len="med"/>
                    </a:lnT>
                    <a:lnB w="9525" cap="flat" cmpd="sng" algn="ctr">
                      <a:solidFill>
                        <a:schemeClr val="tx1">
                          <a:lumMod val="50000"/>
                          <a:lumOff val="50000"/>
                        </a:schemeClr>
                      </a:solidFill>
                      <a:prstDash val="dot"/>
                      <a:round/>
                      <a:headEnd type="none" w="med" len="med"/>
                      <a:tailEnd type="none" w="med" len="med"/>
                    </a:lnB>
                    <a:noFill/>
                  </a:tcPr>
                </a:tc>
                <a:tc>
                  <a:txBody>
                    <a:bodyPr/>
                    <a:lstStyle/>
                    <a:p>
                      <a:pPr marL="0" algn="l" defTabSz="914400" rtl="0" eaLnBrk="1" latinLnBrk="0" hangingPunct="1"/>
                      <a:r>
                        <a:rPr lang="en-US" sz="1100" kern="1200">
                          <a:solidFill>
                            <a:schemeClr val="tx1"/>
                          </a:solidFill>
                          <a:latin typeface="+mn-lt"/>
                          <a:cs typeface="Segoe UI"/>
                        </a:rPr>
                        <a:t>Refresh and a</a:t>
                      </a:r>
                      <a:r>
                        <a:rPr lang="en-US" sz="1100" strike="noStrike" kern="1200">
                          <a:solidFill>
                            <a:schemeClr val="tx1"/>
                          </a:solidFill>
                          <a:latin typeface="+mn-lt"/>
                          <a:cs typeface="Segoe UI"/>
                        </a:rPr>
                        <a:t>lign</a:t>
                      </a:r>
                      <a:r>
                        <a:rPr lang="en-US" sz="1100" strike="sngStrike" kern="1200">
                          <a:solidFill>
                            <a:schemeClr val="tx1"/>
                          </a:solidFill>
                          <a:latin typeface="+mn-lt"/>
                          <a:cs typeface="Segoe UI"/>
                        </a:rPr>
                        <a:t> </a:t>
                      </a:r>
                      <a:r>
                        <a:rPr lang="en-US" sz="1100" strike="noStrike" kern="1200">
                          <a:solidFill>
                            <a:schemeClr val="tx1"/>
                          </a:solidFill>
                          <a:latin typeface="+mn-lt"/>
                          <a:cs typeface="Segoe UI"/>
                        </a:rPr>
                        <a:t>company priorities and </a:t>
                      </a:r>
                      <a:r>
                        <a:rPr lang="en-US" sz="1100" kern="1200">
                          <a:solidFill>
                            <a:schemeClr val="tx1"/>
                          </a:solidFill>
                          <a:latin typeface="+mn-lt"/>
                          <a:cs typeface="Segoe UI"/>
                        </a:rPr>
                        <a:t>goal focus areas</a:t>
                      </a:r>
                    </a:p>
                  </a:txBody>
                  <a:tcPr>
                    <a:lnR w="9525" cap="flat" cmpd="sng" algn="ctr">
                      <a:noFill/>
                      <a:prstDash val="dot"/>
                      <a:round/>
                      <a:headEnd type="none" w="med" len="med"/>
                      <a:tailEnd type="none" w="med" len="med"/>
                    </a:lnR>
                    <a:lnT w="9525" cap="flat" cmpd="sng" algn="ctr">
                      <a:solidFill>
                        <a:schemeClr val="tx1">
                          <a:lumMod val="50000"/>
                          <a:lumOff val="50000"/>
                        </a:schemeClr>
                      </a:solidFill>
                      <a:prstDash val="dot"/>
                      <a:round/>
                      <a:headEnd type="none" w="med" len="med"/>
                      <a:tailEnd type="none" w="med" len="med"/>
                    </a:lnT>
                    <a:lnB w="9525" cap="flat" cmpd="sng" algn="ctr">
                      <a:solidFill>
                        <a:schemeClr val="tx1">
                          <a:lumMod val="50000"/>
                          <a:lumOff val="50000"/>
                        </a:schemeClr>
                      </a:solidFill>
                      <a:prstDash val="dot"/>
                      <a:round/>
                      <a:headEnd type="none" w="med" len="med"/>
                      <a:tailEnd type="none" w="med" len="med"/>
                    </a:lnB>
                    <a:noFill/>
                  </a:tcPr>
                </a:tc>
                <a:tc>
                  <a:txBody>
                    <a:bodyPr/>
                    <a:lstStyle/>
                    <a:p>
                      <a:pPr marL="0" algn="l" defTabSz="914400" rtl="0" eaLnBrk="1" latinLnBrk="0" hangingPunct="1"/>
                      <a:r>
                        <a:rPr lang="en-US" sz="1100" kern="1200">
                          <a:solidFill>
                            <a:schemeClr val="dk1"/>
                          </a:solidFill>
                          <a:latin typeface="+mn-lt"/>
                          <a:cs typeface="Segoe UI"/>
                        </a:rPr>
                        <a:t>Draft corporate goals and success measures</a:t>
                      </a:r>
                    </a:p>
                    <a:p>
                      <a:pPr marL="0" algn="l" rtl="0" eaLnBrk="1" latinLnBrk="0" hangingPunct="1"/>
                      <a:endParaRPr lang="en-US" sz="1100" kern="1200">
                        <a:solidFill>
                          <a:schemeClr val="dk1"/>
                        </a:solidFill>
                        <a:latin typeface="+mn-lt"/>
                        <a:cs typeface="Segoe UI"/>
                      </a:endParaRPr>
                    </a:p>
                  </a:txBody>
                  <a:tcP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chemeClr val="tx1">
                          <a:lumMod val="50000"/>
                          <a:lumOff val="50000"/>
                        </a:schemeClr>
                      </a:solidFill>
                      <a:prstDash val="dot"/>
                      <a:round/>
                      <a:headEnd type="none" w="med" len="med"/>
                      <a:tailEnd type="none" w="med" len="med"/>
                    </a:lnT>
                    <a:lnB w="9525" cap="flat" cmpd="sng" algn="ctr">
                      <a:solidFill>
                        <a:schemeClr val="tx1">
                          <a:lumMod val="50000"/>
                          <a:lumOff val="50000"/>
                        </a:schemeClr>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dirty="0">
                          <a:solidFill>
                            <a:schemeClr val="tx1"/>
                          </a:solidFill>
                          <a:latin typeface="+mn-lt"/>
                          <a:cs typeface="Segoe UI"/>
                        </a:rPr>
                        <a:t>Finalize proposed corporate goals and success measures, subject to year-end performance updates</a:t>
                      </a:r>
                    </a:p>
                  </a:txBody>
                  <a:tcP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chemeClr val="tx1">
                          <a:lumMod val="50000"/>
                          <a:lumOff val="50000"/>
                        </a:schemeClr>
                      </a:solidFill>
                      <a:prstDash val="dot"/>
                      <a:round/>
                      <a:headEnd type="none" w="med" len="med"/>
                      <a:tailEnd type="none" w="med" len="med"/>
                    </a:lnT>
                    <a:lnB w="9525" cap="flat" cmpd="sng" algn="ctr">
                      <a:solidFill>
                        <a:schemeClr val="tx1">
                          <a:lumMod val="50000"/>
                          <a:lumOff val="50000"/>
                        </a:schemeClr>
                      </a:solidFill>
                      <a:prstDash val="dot"/>
                      <a:round/>
                      <a:headEnd type="none" w="med" len="med"/>
                      <a:tailEnd type="none" w="med" len="med"/>
                    </a:lnB>
                    <a:noFill/>
                  </a:tcPr>
                </a:tc>
                <a:tc>
                  <a:txBody>
                    <a:bodyPr/>
                    <a:lstStyle/>
                    <a:p>
                      <a:pPr marL="0" algn="l" defTabSz="914400" rtl="0" eaLnBrk="1" latinLnBrk="0" hangingPunct="1"/>
                      <a:r>
                        <a:rPr lang="en-US" sz="1100" strike="noStrike" kern="1200" dirty="0">
                          <a:solidFill>
                            <a:schemeClr val="tx1"/>
                          </a:solidFill>
                          <a:latin typeface="+mn-lt"/>
                          <a:cs typeface="Segoe UI"/>
                        </a:rPr>
                        <a:t>Communicate preliminary and final goals and success measures to all employees</a:t>
                      </a:r>
                      <a:endParaRPr lang="en-US" sz="1100" strike="sngStrike" kern="1200" dirty="0">
                        <a:solidFill>
                          <a:schemeClr val="tx1"/>
                        </a:solidFill>
                        <a:latin typeface="+mn-lt"/>
                        <a:cs typeface="Segoe UI"/>
                      </a:endParaRPr>
                    </a:p>
                  </a:txBody>
                  <a:tcPr marL="45720" marR="45720">
                    <a:lnL w="9525" cap="flat" cmpd="sng" algn="ctr">
                      <a:noFill/>
                      <a:prstDash val="dot"/>
                      <a:round/>
                      <a:headEnd type="none" w="med" len="med"/>
                      <a:tailEnd type="none" w="med" len="med"/>
                    </a:lnL>
                    <a:lnT w="9525" cap="flat" cmpd="sng" algn="ctr">
                      <a:solidFill>
                        <a:schemeClr val="tx1">
                          <a:lumMod val="50000"/>
                          <a:lumOff val="50000"/>
                        </a:schemeClr>
                      </a:solidFill>
                      <a:prstDash val="dot"/>
                      <a:round/>
                      <a:headEnd type="none" w="med" len="med"/>
                      <a:tailEnd type="none" w="med" len="med"/>
                    </a:lnT>
                    <a:lnB w="9525" cap="flat" cmpd="sng" algn="ctr">
                      <a:solidFill>
                        <a:schemeClr val="tx1">
                          <a:lumMod val="50000"/>
                          <a:lumOff val="50000"/>
                        </a:schemeClr>
                      </a:solidFill>
                      <a:prstDash val="dot"/>
                      <a:round/>
                      <a:headEnd type="none" w="med" len="med"/>
                      <a:tailEnd type="none" w="med" len="med"/>
                    </a:lnB>
                    <a:noFill/>
                  </a:tcPr>
                </a:tc>
                <a:extLst>
                  <a:ext uri="{0D108BD9-81ED-4DB2-BD59-A6C34878D82A}">
                    <a16:rowId xmlns:a16="http://schemas.microsoft.com/office/drawing/2014/main" val="3146023848"/>
                  </a:ext>
                </a:extLst>
              </a:tr>
              <a:tr h="2890402">
                <a:tc>
                  <a:txBody>
                    <a:bodyPr/>
                    <a:lstStyle/>
                    <a:p>
                      <a:pPr marL="0" algn="l" defTabSz="914400" rtl="0" eaLnBrk="1" latinLnBrk="0" hangingPunct="1">
                        <a:lnSpc>
                          <a:spcPct val="150000"/>
                        </a:lnSpc>
                        <a:spcBef>
                          <a:spcPts val="0"/>
                        </a:spcBef>
                        <a:spcAft>
                          <a:spcPts val="0"/>
                        </a:spcAft>
                      </a:pPr>
                      <a:r>
                        <a:rPr lang="en-US" sz="1400" b="1" kern="1200">
                          <a:solidFill>
                            <a:schemeClr val="tx1"/>
                          </a:solidFill>
                          <a:latin typeface="+mn-lt"/>
                          <a:ea typeface="+mn-ea"/>
                          <a:cs typeface="+mn-cs"/>
                        </a:rPr>
                        <a:t>Key Milestones</a:t>
                      </a:r>
                      <a:endParaRPr lang="en-US" sz="1200" b="1" kern="1200">
                        <a:solidFill>
                          <a:schemeClr val="tx1"/>
                        </a:solidFill>
                        <a:latin typeface="+mn-lt"/>
                        <a:ea typeface="+mn-ea"/>
                        <a:cs typeface="+mn-cs"/>
                      </a:endParaRPr>
                    </a:p>
                  </a:txBody>
                  <a:tcPr>
                    <a:lnT w="9525" cap="flat" cmpd="sng" algn="ctr">
                      <a:solidFill>
                        <a:schemeClr val="tx1">
                          <a:lumMod val="50000"/>
                          <a:lumOff val="50000"/>
                        </a:schemeClr>
                      </a:solidFill>
                      <a:prstDash val="dot"/>
                      <a:round/>
                      <a:headEnd type="none" w="med" len="med"/>
                      <a:tailEnd type="none" w="med" len="med"/>
                    </a:lnT>
                    <a:noFill/>
                  </a:tcPr>
                </a:tc>
                <a:tc>
                  <a:txBody>
                    <a:bodyPr/>
                    <a:lstStyle/>
                    <a:p>
                      <a:pPr marL="0" algn="l" defTabSz="914400" rtl="0" eaLnBrk="1" latinLnBrk="0" hangingPunct="1"/>
                      <a:r>
                        <a:rPr lang="en-US" sz="1100" b="1" kern="1200">
                          <a:solidFill>
                            <a:schemeClr val="tx1"/>
                          </a:solidFill>
                          <a:latin typeface="+mn-lt"/>
                          <a:ea typeface="+mn-ea"/>
                          <a:cs typeface="Segoe UI"/>
                        </a:rPr>
                        <a:t>June: </a:t>
                      </a:r>
                      <a:r>
                        <a:rPr lang="en-US" sz="1100" b="0" kern="1200">
                          <a:solidFill>
                            <a:schemeClr val="tx1"/>
                          </a:solidFill>
                          <a:latin typeface="+mn-lt"/>
                          <a:ea typeface="+mn-ea"/>
                          <a:cs typeface="Segoe UI"/>
                        </a:rPr>
                        <a:t>Board conducts strategic refresh of company priorities</a:t>
                      </a:r>
                    </a:p>
                    <a:p>
                      <a:pPr marL="0" algn="l" defTabSz="914400" rtl="0" eaLnBrk="1" latinLnBrk="0" hangingPunct="1"/>
                      <a:endParaRPr lang="en-US" sz="1100" b="0" kern="1200">
                        <a:solidFill>
                          <a:schemeClr val="tx1"/>
                        </a:solidFill>
                        <a:latin typeface="+mn-lt"/>
                        <a:ea typeface="+mn-ea"/>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kern="1200">
                          <a:solidFill>
                            <a:schemeClr val="tx1"/>
                          </a:solidFill>
                          <a:latin typeface="+mn-lt"/>
                          <a:cs typeface="Segoe UI"/>
                        </a:rPr>
                        <a:t>Late July</a:t>
                      </a:r>
                      <a:r>
                        <a:rPr lang="en-US" sz="1100" b="1" kern="1200">
                          <a:solidFill>
                            <a:schemeClr val="tx1"/>
                          </a:solidFill>
                          <a:latin typeface="+mn-lt"/>
                          <a:ea typeface="+mn-ea"/>
                          <a:cs typeface="Segoe UI"/>
                        </a:rPr>
                        <a:t>:</a:t>
                      </a:r>
                      <a:r>
                        <a:rPr lang="en-US" sz="1100" kern="1200">
                          <a:solidFill>
                            <a:schemeClr val="tx1"/>
                          </a:solidFill>
                          <a:latin typeface="+mn-lt"/>
                          <a:ea typeface="+mn-ea"/>
                          <a:cs typeface="Segoe UI"/>
                        </a:rPr>
                        <a:t> Align goal focus areas and company priorities</a:t>
                      </a:r>
                    </a:p>
                    <a:p>
                      <a:pPr marL="0" algn="l" defTabSz="914400" rtl="0" eaLnBrk="1" latinLnBrk="0" hangingPunct="1"/>
                      <a:endParaRPr lang="en-US" sz="1100" kern="1200">
                        <a:solidFill>
                          <a:schemeClr val="tx1"/>
                        </a:solidFill>
                        <a:latin typeface="+mn-lt"/>
                        <a:ea typeface="+mn-ea"/>
                        <a:cs typeface="Segoe UI"/>
                      </a:endParaRPr>
                    </a:p>
                  </a:txBody>
                  <a:tcPr>
                    <a:lnR w="9525" cap="flat" cmpd="sng" algn="ctr">
                      <a:noFill/>
                      <a:prstDash val="dot"/>
                      <a:round/>
                      <a:headEnd type="none" w="med" len="med"/>
                      <a:tailEnd type="none" w="med" len="med"/>
                    </a:lnR>
                    <a:lnT w="9525" cap="flat" cmpd="sng" algn="ctr">
                      <a:solidFill>
                        <a:schemeClr val="tx1">
                          <a:lumMod val="50000"/>
                          <a:lumOff val="50000"/>
                        </a:schemeClr>
                      </a:solidFill>
                      <a:prstDash val="dot"/>
                      <a:round/>
                      <a:headEnd type="none" w="med" len="med"/>
                      <a:tailEnd type="none" w="med" len="med"/>
                    </a:lnT>
                    <a:noFill/>
                  </a:tcPr>
                </a:tc>
                <a:tc>
                  <a:txBody>
                    <a:bodyPr/>
                    <a:lstStyle/>
                    <a:p>
                      <a:pPr marL="0" algn="l" defTabSz="914400" rtl="0" eaLnBrk="1" latinLnBrk="0" hangingPunct="1"/>
                      <a:r>
                        <a:rPr lang="en-US" sz="1100" b="1" kern="1200">
                          <a:solidFill>
                            <a:schemeClr val="tx1"/>
                          </a:solidFill>
                          <a:latin typeface="+mn-lt"/>
                          <a:ea typeface="+mn-ea"/>
                          <a:cs typeface="Segoe UI"/>
                        </a:rPr>
                        <a:t>August to Mid-September</a:t>
                      </a:r>
                      <a:r>
                        <a:rPr lang="en-US" sz="1100" kern="1200">
                          <a:solidFill>
                            <a:schemeClr val="tx1"/>
                          </a:solidFill>
                          <a:latin typeface="+mn-lt"/>
                          <a:ea typeface="+mn-ea"/>
                          <a:cs typeface="Segoe UI"/>
                        </a:rPr>
                        <a:t>: Working groups draft initial goals and desired outcomes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kern="1200">
                        <a:solidFill>
                          <a:schemeClr val="tx1"/>
                        </a:solidFill>
                        <a:latin typeface="+mn-lt"/>
                        <a:ea typeface="+mn-ea"/>
                        <a:cs typeface="Segoe UI"/>
                      </a:endParaRPr>
                    </a:p>
                    <a:p>
                      <a:pPr marL="0" marR="0" lvl="0" indent="0" algn="l">
                        <a:lnSpc>
                          <a:spcPct val="100000"/>
                        </a:lnSpc>
                        <a:spcBef>
                          <a:spcPts val="0"/>
                        </a:spcBef>
                        <a:spcAft>
                          <a:spcPts val="0"/>
                        </a:spcAft>
                        <a:buClrTx/>
                        <a:buSzTx/>
                        <a:buFontTx/>
                        <a:buNone/>
                      </a:pPr>
                      <a:r>
                        <a:rPr lang="en-US" sz="1100" b="1" kern="1200">
                          <a:solidFill>
                            <a:schemeClr val="tx1"/>
                          </a:solidFill>
                          <a:latin typeface="+mn-lt"/>
                          <a:ea typeface="+mn-ea"/>
                          <a:cs typeface="Segoe UI"/>
                        </a:rPr>
                        <a:t>Sept 29</a:t>
                      </a:r>
                      <a:r>
                        <a:rPr lang="en-US" sz="1100" b="0" kern="1200">
                          <a:solidFill>
                            <a:schemeClr val="tx1"/>
                          </a:solidFill>
                          <a:latin typeface="+mn-lt"/>
                          <a:ea typeface="+mn-ea"/>
                          <a:cs typeface="Segoe UI"/>
                        </a:rPr>
                        <a:t>: </a:t>
                      </a:r>
                      <a:r>
                        <a:rPr lang="en-US" sz="1100" b="0" strike="noStrike" kern="1200">
                          <a:solidFill>
                            <a:schemeClr val="tx1"/>
                          </a:solidFill>
                          <a:latin typeface="+mn-lt"/>
                          <a:ea typeface="+mn-ea"/>
                          <a:cs typeface="Segoe UI"/>
                        </a:rPr>
                        <a:t>Office of Energy Infrastructure Safety workshop </a:t>
                      </a:r>
                      <a:r>
                        <a:rPr lang="en-US" sz="1100" b="0" kern="1200">
                          <a:solidFill>
                            <a:schemeClr val="tx1"/>
                          </a:solidFill>
                          <a:latin typeface="+mn-lt"/>
                          <a:ea typeface="+mn-ea"/>
                          <a:cs typeface="Segoe UI"/>
                        </a:rPr>
                        <a:t>on 2022/2023 IOU </a:t>
                      </a:r>
                      <a:r>
                        <a:rPr lang="en-US" sz="1100" b="0" strike="noStrike" kern="1200">
                          <a:solidFill>
                            <a:schemeClr val="tx1"/>
                          </a:solidFill>
                          <a:latin typeface="+mn-lt"/>
                          <a:ea typeface="+mn-ea"/>
                          <a:cs typeface="Segoe UI"/>
                        </a:rPr>
                        <a:t>executive compensation structure</a:t>
                      </a: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0" kern="1200">
                        <a:solidFill>
                          <a:schemeClr val="tx1"/>
                        </a:solidFill>
                        <a:latin typeface="+mn-lt"/>
                        <a:ea typeface="+mn-ea"/>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kern="1200">
                          <a:solidFill>
                            <a:schemeClr val="tx1"/>
                          </a:solidFill>
                          <a:latin typeface="+mn-lt"/>
                          <a:cs typeface="Segoe UI"/>
                        </a:rPr>
                        <a:t>Late September</a:t>
                      </a:r>
                      <a:r>
                        <a:rPr lang="en-US" sz="1100" b="1" kern="1200">
                          <a:solidFill>
                            <a:schemeClr val="tx1"/>
                          </a:solidFill>
                          <a:latin typeface="+mn-lt"/>
                          <a:ea typeface="+mn-ea"/>
                          <a:cs typeface="Segoe UI"/>
                        </a:rPr>
                        <a:t>: </a:t>
                      </a:r>
                      <a:r>
                        <a:rPr lang="en-US" sz="1100" kern="1200">
                          <a:solidFill>
                            <a:schemeClr val="tx1"/>
                          </a:solidFill>
                          <a:latin typeface="+mn-lt"/>
                          <a:ea typeface="+mn-ea"/>
                          <a:cs typeface="Segoe UI"/>
                        </a:rPr>
                        <a:t>Draft of goals and specific success measures reviewed by</a:t>
                      </a:r>
                      <a:r>
                        <a:rPr lang="en-US" sz="1100" strike="noStrike" kern="1200">
                          <a:solidFill>
                            <a:schemeClr val="tx1"/>
                          </a:solidFill>
                          <a:latin typeface="+mn-lt"/>
                          <a:ea typeface="+mn-ea"/>
                          <a:cs typeface="Segoe UI"/>
                        </a:rPr>
                        <a:t> senior </a:t>
                      </a:r>
                      <a:r>
                        <a:rPr lang="en-US" sz="1100" kern="1200">
                          <a:solidFill>
                            <a:schemeClr val="tx1"/>
                          </a:solidFill>
                          <a:latin typeface="+mn-lt"/>
                          <a:ea typeface="+mn-ea"/>
                          <a:cs typeface="Segoe UI"/>
                        </a:rPr>
                        <a:t>leadership</a:t>
                      </a:r>
                      <a:endParaRPr lang="en-US" sz="1100" b="0" kern="1200">
                        <a:solidFill>
                          <a:schemeClr val="tx1"/>
                        </a:solidFill>
                        <a:latin typeface="+mn-lt"/>
                        <a:ea typeface="+mn-ea"/>
                        <a:cs typeface="Segoe UI"/>
                      </a:endParaRPr>
                    </a:p>
                  </a:txBody>
                  <a:tcP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chemeClr val="tx1">
                          <a:lumMod val="50000"/>
                          <a:lumOff val="50000"/>
                        </a:schemeClr>
                      </a:solidFill>
                      <a:prstDash val="dot"/>
                      <a:round/>
                      <a:headEnd type="none" w="med" len="med"/>
                      <a:tailEnd type="none" w="med" len="med"/>
                    </a:lnT>
                    <a:noFill/>
                  </a:tcPr>
                </a:tc>
                <a:tc>
                  <a:txBody>
                    <a:bodyPr/>
                    <a:lstStyle/>
                    <a:p>
                      <a:pPr marL="0" algn="l" rtl="0" eaLnBrk="1" latinLnBrk="0" hangingPunct="1"/>
                      <a:r>
                        <a:rPr lang="en-US" sz="1100" b="1" kern="1200">
                          <a:solidFill>
                            <a:schemeClr val="tx1"/>
                          </a:solidFill>
                          <a:latin typeface="+mn-lt"/>
                          <a:ea typeface="+mn-ea"/>
                          <a:cs typeface="Segoe UI"/>
                        </a:rPr>
                        <a:t>October</a:t>
                      </a:r>
                      <a:r>
                        <a:rPr lang="en-US" sz="1100" kern="1200">
                          <a:solidFill>
                            <a:schemeClr val="tx1"/>
                          </a:solidFill>
                          <a:latin typeface="+mn-lt"/>
                          <a:ea typeface="+mn-ea"/>
                          <a:cs typeface="Segoe UI"/>
                        </a:rPr>
                        <a:t>: </a:t>
                      </a:r>
                      <a:r>
                        <a:rPr lang="en-US" sz="1100" strike="noStrike" kern="1200">
                          <a:solidFill>
                            <a:schemeClr val="tx1"/>
                          </a:solidFill>
                          <a:latin typeface="+mn-lt"/>
                          <a:ea typeface="+mn-ea"/>
                          <a:cs typeface="Segoe UI"/>
                        </a:rPr>
                        <a:t>Draft </a:t>
                      </a:r>
                      <a:r>
                        <a:rPr lang="en-US" sz="1100" kern="1200">
                          <a:solidFill>
                            <a:schemeClr val="tx1"/>
                          </a:solidFill>
                          <a:latin typeface="+mn-lt"/>
                          <a:ea typeface="+mn-ea"/>
                          <a:cs typeface="Segoe UI"/>
                        </a:rPr>
                        <a:t>of proposed goals and success measures submitted to Board and Safety &amp; Operations Committee on Oct. 21 for initial feedback</a:t>
                      </a:r>
                    </a:p>
                    <a:p>
                      <a:pPr marL="0" lvl="0" algn="l">
                        <a:buNone/>
                      </a:pPr>
                      <a:endParaRPr lang="en-US" sz="1100" kern="1200">
                        <a:solidFill>
                          <a:schemeClr val="tx1"/>
                        </a:solidFill>
                        <a:latin typeface="+mn-lt"/>
                        <a:ea typeface="+mn-ea"/>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kern="1200">
                          <a:solidFill>
                            <a:schemeClr val="tx1"/>
                          </a:solidFill>
                          <a:latin typeface="+mn-lt"/>
                          <a:ea typeface="+mn-ea"/>
                          <a:cs typeface="Segoe UI"/>
                        </a:rPr>
                        <a:t>November</a:t>
                      </a:r>
                      <a:r>
                        <a:rPr lang="en-US" sz="1100" b="1" strike="noStrike" kern="1200">
                          <a:solidFill>
                            <a:schemeClr val="tx1"/>
                          </a:solidFill>
                          <a:latin typeface="+mn-lt"/>
                          <a:ea typeface="+mn-ea"/>
                          <a:cs typeface="Segoe UI"/>
                        </a:rPr>
                        <a:t>: </a:t>
                      </a:r>
                      <a:r>
                        <a:rPr lang="en-US" sz="1100" b="0" strike="noStrike" kern="1200">
                          <a:solidFill>
                            <a:schemeClr val="tx1"/>
                          </a:solidFill>
                          <a:latin typeface="+mn-lt"/>
                          <a:ea typeface="+mn-ea"/>
                          <a:cs typeface="Segoe UI"/>
                        </a:rPr>
                        <a:t>Update draft 2022 goals and success measures based on Board/Committee feedback and review of 2021 performance to-date. Submit updated draft to Board and Board Committees by Dec. 2</a:t>
                      </a:r>
                      <a:endParaRPr lang="en-US" sz="1100" kern="1200">
                        <a:solidFill>
                          <a:schemeClr val="tx1"/>
                        </a:solidFill>
                        <a:latin typeface="+mn-lt"/>
                        <a:ea typeface="+mn-ea"/>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0" strike="noStrike" kern="1200">
                        <a:solidFill>
                          <a:schemeClr val="tx1"/>
                        </a:solidFill>
                        <a:latin typeface="+mn-lt"/>
                        <a:ea typeface="+mn-ea"/>
                        <a:cs typeface="Segoe UI"/>
                      </a:endParaRPr>
                    </a:p>
                  </a:txBody>
                  <a:tcPr>
                    <a:lnL w="9525" cap="flat" cmpd="sng" algn="ctr">
                      <a:noFill/>
                      <a:prstDash val="dot"/>
                      <a:round/>
                      <a:headEnd type="none" w="med" len="med"/>
                      <a:tailEnd type="none" w="med" len="med"/>
                    </a:lnL>
                    <a:lnR w="9525" cap="flat" cmpd="sng" algn="ctr">
                      <a:noFill/>
                      <a:prstDash val="dot"/>
                      <a:round/>
                      <a:headEnd type="none" w="med" len="med"/>
                      <a:tailEnd type="none" w="med" len="med"/>
                    </a:lnR>
                    <a:lnT w="9525" cap="flat" cmpd="sng" algn="ctr">
                      <a:solidFill>
                        <a:schemeClr val="tx1">
                          <a:lumMod val="50000"/>
                          <a:lumOff val="50000"/>
                        </a:schemeClr>
                      </a:solidFill>
                      <a:prstDash val="dot"/>
                      <a:round/>
                      <a:headEnd type="none" w="med" len="med"/>
                      <a:tailEnd type="none" w="med" len="med"/>
                    </a:lnT>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kern="1200" dirty="0">
                          <a:solidFill>
                            <a:schemeClr val="tx1"/>
                          </a:solidFill>
                          <a:latin typeface="+mn-lt"/>
                          <a:ea typeface="+mn-ea"/>
                          <a:cs typeface="Segoe UI"/>
                        </a:rPr>
                        <a:t>December</a:t>
                      </a:r>
                      <a:r>
                        <a:rPr lang="en-US" sz="1100" b="1" strike="noStrike" kern="1200" dirty="0">
                          <a:solidFill>
                            <a:schemeClr val="tx1"/>
                          </a:solidFill>
                          <a:latin typeface="+mn-lt"/>
                          <a:ea typeface="+mn-ea"/>
                          <a:cs typeface="Segoe UI"/>
                        </a:rPr>
                        <a:t> 8-9</a:t>
                      </a:r>
                      <a:r>
                        <a:rPr lang="en-US" sz="1100" b="1" kern="1200" dirty="0">
                          <a:solidFill>
                            <a:schemeClr val="tx1"/>
                          </a:solidFill>
                          <a:latin typeface="+mn-lt"/>
                          <a:ea typeface="+mn-ea"/>
                          <a:cs typeface="Segoe UI"/>
                        </a:rPr>
                        <a:t>: </a:t>
                      </a:r>
                      <a:r>
                        <a:rPr lang="en-US" sz="1100" kern="1200" dirty="0">
                          <a:solidFill>
                            <a:schemeClr val="tx1"/>
                          </a:solidFill>
                          <a:latin typeface="+mn-lt"/>
                          <a:ea typeface="+mn-ea"/>
                          <a:cs typeface="Segoe UI"/>
                        </a:rPr>
                        <a:t>Board and Safety &amp; Operations and Compensation Committees meetings addressing updated goals and success measures</a:t>
                      </a:r>
                      <a:endParaRPr lang="en-US" sz="1100" b="1" strike="sngStrike" kern="1200" baseline="30000" dirty="0">
                        <a:solidFill>
                          <a:schemeClr val="tx1"/>
                        </a:solidFill>
                        <a:latin typeface="+mn-lt"/>
                        <a:ea typeface="+mn-ea"/>
                        <a:cs typeface="Segoe UI"/>
                      </a:endParaRPr>
                    </a:p>
                    <a:p>
                      <a:pPr marL="0" algn="l" defTabSz="914400" rtl="0" eaLnBrk="1" latinLnBrk="0" hangingPunct="1"/>
                      <a:endParaRPr lang="en-US" sz="1100" b="1" kern="1200" dirty="0">
                        <a:solidFill>
                          <a:schemeClr val="tx1"/>
                        </a:solidFill>
                        <a:latin typeface="+mn-lt"/>
                        <a:ea typeface="+mn-ea"/>
                        <a:cs typeface="Segoe UI"/>
                      </a:endParaRPr>
                    </a:p>
                    <a:p>
                      <a:pPr marL="0" algn="l" defTabSz="914400" rtl="0" eaLnBrk="1" latinLnBrk="0" hangingPunct="1"/>
                      <a:r>
                        <a:rPr lang="en-US" sz="1100" b="1" kern="1200" dirty="0">
                          <a:solidFill>
                            <a:schemeClr val="tx1"/>
                          </a:solidFill>
                          <a:latin typeface="+mn-lt"/>
                          <a:ea typeface="+mn-ea"/>
                          <a:cs typeface="Segoe UI"/>
                        </a:rPr>
                        <a:t>December</a:t>
                      </a:r>
                      <a:r>
                        <a:rPr lang="en-US" sz="1100" kern="1200" dirty="0">
                          <a:solidFill>
                            <a:schemeClr val="tx1"/>
                          </a:solidFill>
                          <a:latin typeface="+mn-lt"/>
                          <a:ea typeface="+mn-ea"/>
                          <a:cs typeface="Segoe UI"/>
                        </a:rPr>
                        <a:t>: Incorporate Board/Committee</a:t>
                      </a:r>
                      <a:r>
                        <a:rPr lang="en-US" sz="1100" strike="sngStrike" kern="1200" dirty="0">
                          <a:solidFill>
                            <a:schemeClr val="tx1"/>
                          </a:solidFill>
                          <a:latin typeface="+mn-lt"/>
                          <a:ea typeface="+mn-ea"/>
                          <a:cs typeface="Segoe UI"/>
                        </a:rPr>
                        <a:t> </a:t>
                      </a:r>
                      <a:r>
                        <a:rPr lang="en-US" sz="1100" kern="1200" dirty="0">
                          <a:solidFill>
                            <a:schemeClr val="tx1"/>
                          </a:solidFill>
                          <a:latin typeface="+mn-lt"/>
                          <a:ea typeface="+mn-ea"/>
                          <a:cs typeface="Segoe UI"/>
                        </a:rPr>
                        <a:t>feedback</a:t>
                      </a:r>
                    </a:p>
                    <a:p>
                      <a:pPr marL="0" algn="l" defTabSz="914400" rtl="0" eaLnBrk="1" latinLnBrk="0" hangingPunct="1"/>
                      <a:endParaRPr lang="en-US" sz="1100" kern="1200" dirty="0">
                        <a:solidFill>
                          <a:schemeClr val="tx1"/>
                        </a:solidFill>
                        <a:latin typeface="+mn-lt"/>
                        <a:ea typeface="+mn-ea"/>
                        <a:cs typeface="Segoe UI"/>
                      </a:endParaRPr>
                    </a:p>
                    <a:p>
                      <a:pPr marL="0" marR="0" lvl="0" indent="0" algn="l" rtl="0" eaLnBrk="1" fontAlgn="auto" latinLnBrk="0" hangingPunct="1">
                        <a:lnSpc>
                          <a:spcPct val="100000"/>
                        </a:lnSpc>
                        <a:spcBef>
                          <a:spcPts val="0"/>
                        </a:spcBef>
                        <a:spcAft>
                          <a:spcPts val="0"/>
                        </a:spcAft>
                        <a:buClrTx/>
                        <a:buSzTx/>
                        <a:buFontTx/>
                        <a:buNone/>
                      </a:pPr>
                      <a:r>
                        <a:rPr lang="en-US" sz="1100" b="1" kern="1200" dirty="0">
                          <a:solidFill>
                            <a:schemeClr val="tx1"/>
                          </a:solidFill>
                          <a:latin typeface="+mn-lt"/>
                          <a:cs typeface="Segoe UI"/>
                        </a:rPr>
                        <a:t>January:</a:t>
                      </a:r>
                      <a:r>
                        <a:rPr lang="en-US" sz="1100" kern="1200" dirty="0">
                          <a:solidFill>
                            <a:schemeClr val="tx1"/>
                          </a:solidFill>
                          <a:latin typeface="+mn-lt"/>
                          <a:cs typeface="Segoe UI"/>
                        </a:rPr>
                        <a:t> Communicate preliminary 2022 goals and success measures to all employees, with </a:t>
                      </a:r>
                      <a:r>
                        <a:rPr lang="en-US" sz="1100" strike="noStrike" kern="1200" dirty="0">
                          <a:solidFill>
                            <a:schemeClr val="tx1"/>
                          </a:solidFill>
                          <a:latin typeface="+mn-lt"/>
                          <a:cs typeface="Segoe UI"/>
                        </a:rPr>
                        <a:t>placeholders for quantitative </a:t>
                      </a:r>
                      <a:r>
                        <a:rPr lang="en-US" sz="1100" kern="1200" dirty="0">
                          <a:solidFill>
                            <a:schemeClr val="tx1"/>
                          </a:solidFill>
                          <a:latin typeface="+mn-lt"/>
                          <a:cs typeface="Segoe UI"/>
                        </a:rPr>
                        <a:t>metrics </a:t>
                      </a:r>
                    </a:p>
                    <a:p>
                      <a:pPr marL="0" marR="0" lvl="0" indent="0" algn="l">
                        <a:lnSpc>
                          <a:spcPct val="100000"/>
                        </a:lnSpc>
                        <a:spcBef>
                          <a:spcPts val="0"/>
                        </a:spcBef>
                        <a:spcAft>
                          <a:spcPts val="0"/>
                        </a:spcAft>
                        <a:buClrTx/>
                        <a:buSzTx/>
                        <a:buFontTx/>
                        <a:buNone/>
                      </a:pPr>
                      <a:endParaRPr lang="en-US" sz="1100" kern="1200" dirty="0">
                        <a:solidFill>
                          <a:schemeClr val="tx1"/>
                        </a:solidFill>
                        <a:latin typeface="+mn-lt"/>
                        <a:cs typeface="Segoe UI"/>
                      </a:endParaRPr>
                    </a:p>
                    <a:p>
                      <a:pPr marL="0" marR="0" lvl="0" indent="0" algn="l" rtl="0" eaLnBrk="1" fontAlgn="auto" latinLnBrk="0" hangingPunct="1">
                        <a:lnSpc>
                          <a:spcPct val="100000"/>
                        </a:lnSpc>
                        <a:spcBef>
                          <a:spcPts val="0"/>
                        </a:spcBef>
                        <a:spcAft>
                          <a:spcPts val="0"/>
                        </a:spcAft>
                        <a:buClrTx/>
                        <a:buSzTx/>
                        <a:buFontTx/>
                        <a:buNone/>
                      </a:pPr>
                      <a:r>
                        <a:rPr lang="en-US" sz="1100" b="1" kern="1200" dirty="0">
                          <a:solidFill>
                            <a:schemeClr val="tx1"/>
                          </a:solidFill>
                          <a:latin typeface="+mn-lt"/>
                          <a:cs typeface="Segoe UI"/>
                        </a:rPr>
                        <a:t>February: </a:t>
                      </a:r>
                      <a:r>
                        <a:rPr lang="en-US" sz="1100" b="0" kern="1200" dirty="0">
                          <a:solidFill>
                            <a:schemeClr val="tx1"/>
                          </a:solidFill>
                          <a:latin typeface="+mn-lt"/>
                          <a:cs typeface="Segoe UI"/>
                        </a:rPr>
                        <a:t>Present goals and success measures (including quantitative metrics) to Board </a:t>
                      </a:r>
                      <a:r>
                        <a:rPr lang="en-US" sz="1100" kern="1200" dirty="0">
                          <a:solidFill>
                            <a:schemeClr val="tx1"/>
                          </a:solidFill>
                          <a:latin typeface="+mn-lt"/>
                          <a:ea typeface="+mn-ea"/>
                          <a:cs typeface="Segoe UI"/>
                        </a:rPr>
                        <a:t>and Safety &amp; Operations Committee </a:t>
                      </a:r>
                      <a:r>
                        <a:rPr lang="en-US" sz="1100" b="0" kern="1200" dirty="0">
                          <a:solidFill>
                            <a:schemeClr val="tx1"/>
                          </a:solidFill>
                          <a:latin typeface="+mn-lt"/>
                          <a:cs typeface="Segoe UI"/>
                        </a:rPr>
                        <a:t>for review and Compensation Committee for approval</a:t>
                      </a:r>
                      <a:endParaRPr lang="en-US" sz="1100" b="1" i="1" kern="1200" dirty="0">
                        <a:solidFill>
                          <a:schemeClr val="tx1"/>
                        </a:solidFill>
                        <a:latin typeface="+mn-lt"/>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kern="1200" dirty="0">
                        <a:solidFill>
                          <a:schemeClr val="tx1"/>
                        </a:solidFill>
                        <a:latin typeface="+mn-lt"/>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kern="1200" dirty="0">
                          <a:solidFill>
                            <a:schemeClr val="tx1"/>
                          </a:solidFill>
                          <a:latin typeface="+mn-lt"/>
                          <a:cs typeface="Segoe UI"/>
                        </a:rPr>
                        <a:t>February:</a:t>
                      </a:r>
                      <a:r>
                        <a:rPr lang="en-US" sz="1100" kern="1200" dirty="0">
                          <a:solidFill>
                            <a:schemeClr val="tx1"/>
                          </a:solidFill>
                          <a:latin typeface="+mn-lt"/>
                          <a:cs typeface="Segoe UI"/>
                        </a:rPr>
                        <a:t> Company-wide rollout of final goals and success measures</a:t>
                      </a:r>
                    </a:p>
                  </a:txBody>
                  <a:tcPr marL="45720" marR="45720">
                    <a:lnL w="9525" cap="flat" cmpd="sng" algn="ctr">
                      <a:noFill/>
                      <a:prstDash val="dot"/>
                      <a:round/>
                      <a:headEnd type="none" w="med" len="med"/>
                      <a:tailEnd type="none" w="med" len="med"/>
                    </a:lnL>
                    <a:lnT w="9525" cap="flat" cmpd="sng" algn="ctr">
                      <a:solidFill>
                        <a:schemeClr val="tx1">
                          <a:lumMod val="50000"/>
                          <a:lumOff val="50000"/>
                        </a:schemeClr>
                      </a:solidFill>
                      <a:prstDash val="dot"/>
                      <a:round/>
                      <a:headEnd type="none" w="med" len="med"/>
                      <a:tailEnd type="none" w="med" len="med"/>
                    </a:lnT>
                    <a:noFill/>
                  </a:tcPr>
                </a:tc>
                <a:extLst>
                  <a:ext uri="{0D108BD9-81ED-4DB2-BD59-A6C34878D82A}">
                    <a16:rowId xmlns:a16="http://schemas.microsoft.com/office/drawing/2014/main" val="1326443780"/>
                  </a:ext>
                </a:extLst>
              </a:tr>
            </a:tbl>
          </a:graphicData>
        </a:graphic>
      </p:graphicFrame>
      <p:cxnSp>
        <p:nvCxnSpPr>
          <p:cNvPr id="42" name="btfpRowHeaderBoxLine638344">
            <a:extLst>
              <a:ext uri="{FF2B5EF4-FFF2-40B4-BE49-F238E27FC236}">
                <a16:creationId xmlns:a16="http://schemas.microsoft.com/office/drawing/2014/main" id="{64564784-457D-42D6-A0A0-419C317733CE}"/>
              </a:ext>
              <a:ext uri="{C183D7F6-B498-43B3-948B-1728B52AA6E4}">
                <adec:decorative xmlns:adec="http://schemas.microsoft.com/office/drawing/2017/decorative" val="1"/>
              </a:ext>
            </a:extLst>
          </p:cNvPr>
          <p:cNvCxnSpPr>
            <a:cxnSpLocks/>
          </p:cNvCxnSpPr>
          <p:nvPr/>
        </p:nvCxnSpPr>
        <p:spPr bwMode="gray">
          <a:xfrm>
            <a:off x="1404394" y="1600553"/>
            <a:ext cx="0" cy="247090"/>
          </a:xfrm>
          <a:prstGeom prst="line">
            <a:avLst/>
          </a:prstGeom>
          <a:ln w="152400"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47" name="btfpRowHeaderBoxLine638344">
            <a:extLst>
              <a:ext uri="{FF2B5EF4-FFF2-40B4-BE49-F238E27FC236}">
                <a16:creationId xmlns:a16="http://schemas.microsoft.com/office/drawing/2014/main" id="{7FC535CE-993B-4FAA-A05A-D915964FEE35}"/>
              </a:ext>
              <a:ext uri="{C183D7F6-B498-43B3-948B-1728B52AA6E4}">
                <adec:decorative xmlns:adec="http://schemas.microsoft.com/office/drawing/2017/decorative" val="1"/>
              </a:ext>
            </a:extLst>
          </p:cNvPr>
          <p:cNvCxnSpPr>
            <a:cxnSpLocks/>
          </p:cNvCxnSpPr>
          <p:nvPr/>
        </p:nvCxnSpPr>
        <p:spPr bwMode="gray">
          <a:xfrm>
            <a:off x="1404394" y="1994713"/>
            <a:ext cx="0" cy="458374"/>
          </a:xfrm>
          <a:prstGeom prst="line">
            <a:avLst/>
          </a:prstGeom>
          <a:ln w="152400"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55" name="btfpRowHeaderBoxLine638344">
            <a:extLst>
              <a:ext uri="{FF2B5EF4-FFF2-40B4-BE49-F238E27FC236}">
                <a16:creationId xmlns:a16="http://schemas.microsoft.com/office/drawing/2014/main" id="{38A68DC0-6CF7-483E-B6F7-E0E1FB257F0B}"/>
              </a:ext>
              <a:ext uri="{C183D7F6-B498-43B3-948B-1728B52AA6E4}">
                <adec:decorative xmlns:adec="http://schemas.microsoft.com/office/drawing/2017/decorative" val="1"/>
              </a:ext>
            </a:extLst>
          </p:cNvPr>
          <p:cNvCxnSpPr>
            <a:cxnSpLocks/>
          </p:cNvCxnSpPr>
          <p:nvPr/>
        </p:nvCxnSpPr>
        <p:spPr bwMode="gray">
          <a:xfrm>
            <a:off x="1398044" y="2752443"/>
            <a:ext cx="0" cy="2367642"/>
          </a:xfrm>
          <a:prstGeom prst="line">
            <a:avLst/>
          </a:prstGeom>
          <a:ln w="152400"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C9547BFD-CE62-44CC-B301-601175D0A9F3}"/>
              </a:ext>
              <a:ext uri="{C183D7F6-B498-43B3-948B-1728B52AA6E4}">
                <adec:decorative xmlns:adec="http://schemas.microsoft.com/office/drawing/2017/decorative" val="1"/>
              </a:ext>
            </a:extLst>
          </p:cNvPr>
          <p:cNvSpPr/>
          <p:nvPr/>
        </p:nvSpPr>
        <p:spPr>
          <a:xfrm>
            <a:off x="0" y="744772"/>
            <a:ext cx="9144000" cy="73673"/>
          </a:xfrm>
          <a:prstGeom prst="rect">
            <a:avLst/>
          </a:prstGeom>
          <a:solidFill>
            <a:srgbClr val="FDC93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a:solidFill>
                <a:srgbClr val="FDC933"/>
              </a:solidFill>
              <a:latin typeface="Segoe UI Light"/>
              <a:cs typeface="Segoe UI Light"/>
            </a:endParaRPr>
          </a:p>
        </p:txBody>
      </p:sp>
      <p:sp>
        <p:nvSpPr>
          <p:cNvPr id="17" name="Slide Number Placeholder 3">
            <a:extLst>
              <a:ext uri="{FF2B5EF4-FFF2-40B4-BE49-F238E27FC236}">
                <a16:creationId xmlns:a16="http://schemas.microsoft.com/office/drawing/2014/main" id="{BC431E23-1356-4C33-AFEB-EEACB8A4B5E9}"/>
              </a:ext>
            </a:extLst>
          </p:cNvPr>
          <p:cNvSpPr>
            <a:spLocks noGrp="1"/>
          </p:cNvSpPr>
          <p:nvPr>
            <p:ph type="sldNum" sz="quarter" idx="12"/>
          </p:nvPr>
        </p:nvSpPr>
        <p:spPr>
          <a:xfrm>
            <a:off x="8478173" y="6384048"/>
            <a:ext cx="516570" cy="365125"/>
          </a:xfrm>
        </p:spPr>
        <p:txBody>
          <a:bodyPr/>
          <a:lstStyle/>
          <a:p>
            <a:fld id="{5E94BA17-8AE8-4651-9FD9-8589E5D42325}" type="slidenum">
              <a:rPr lang="en-US" smtClean="0">
                <a:latin typeface="Segoe UI Light"/>
                <a:cs typeface="Segoe UI Light"/>
              </a:rPr>
              <a:t>6</a:t>
            </a:fld>
            <a:endParaRPr lang="en-US">
              <a:latin typeface="Segoe UI Light"/>
              <a:cs typeface="Segoe UI Light"/>
            </a:endParaRPr>
          </a:p>
        </p:txBody>
      </p:sp>
    </p:spTree>
    <p:extLst>
      <p:ext uri="{BB962C8B-B14F-4D97-AF65-F5344CB8AC3E}">
        <p14:creationId xmlns:p14="http://schemas.microsoft.com/office/powerpoint/2010/main" val="36045110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1">
            <a:extLst>
              <a:ext uri="{FF2B5EF4-FFF2-40B4-BE49-F238E27FC236}">
                <a16:creationId xmlns:a16="http://schemas.microsoft.com/office/drawing/2014/main" id="{A2D5334C-8ED4-49D2-96EF-0791FA4F6038}"/>
              </a:ext>
            </a:extLst>
          </p:cNvPr>
          <p:cNvSpPr txBox="1">
            <a:spLocks noGrp="1"/>
          </p:cNvSpPr>
          <p:nvPr>
            <p:ph type="title" idx="4294967295"/>
          </p:nvPr>
        </p:nvSpPr>
        <p:spPr>
          <a:xfrm>
            <a:off x="423603" y="107410"/>
            <a:ext cx="8207077" cy="6303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2800" kern="1200">
                <a:solidFill>
                  <a:schemeClr val="tx1"/>
                </a:solidFill>
                <a:latin typeface="Segoe UI Light" panose="020B0502040204020203"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tx1"/>
                </a:solidFill>
                <a:effectLst/>
                <a:uLnTx/>
                <a:uFillTx/>
                <a:latin typeface="Segoe UI Light"/>
                <a:ea typeface="+mj-ea"/>
                <a:cs typeface="Segoe UI Light"/>
              </a:rPr>
              <a:t>Progression of Safety Goals</a:t>
            </a:r>
            <a:endParaRPr kumimoji="0" lang="en-US" sz="2800" b="0" i="0" u="none" strike="noStrike" kern="1200" cap="none" spc="0" normalizeH="0" baseline="0" noProof="0" dirty="0">
              <a:ln>
                <a:noFill/>
              </a:ln>
              <a:solidFill>
                <a:schemeClr val="tx1"/>
              </a:solidFill>
              <a:effectLst/>
              <a:uLnTx/>
              <a:uFillTx/>
              <a:latin typeface="Segoe UI Light"/>
              <a:ea typeface="+mj-ea"/>
              <a:cs typeface="Segoe UI Light"/>
            </a:endParaRPr>
          </a:p>
        </p:txBody>
      </p:sp>
      <p:sp>
        <p:nvSpPr>
          <p:cNvPr id="22" name="Rectangle 21">
            <a:extLst>
              <a:ext uri="{FF2B5EF4-FFF2-40B4-BE49-F238E27FC236}">
                <a16:creationId xmlns:a16="http://schemas.microsoft.com/office/drawing/2014/main" id="{930BA682-B7F2-406E-80DC-46E852C976B6}"/>
              </a:ext>
              <a:ext uri="{C183D7F6-B498-43B3-948B-1728B52AA6E4}">
                <adec:decorative xmlns:adec="http://schemas.microsoft.com/office/drawing/2017/decorative" val="1"/>
              </a:ext>
            </a:extLst>
          </p:cNvPr>
          <p:cNvSpPr/>
          <p:nvPr/>
        </p:nvSpPr>
        <p:spPr>
          <a:xfrm>
            <a:off x="0" y="744772"/>
            <a:ext cx="9144000" cy="73673"/>
          </a:xfrm>
          <a:prstGeom prst="rect">
            <a:avLst/>
          </a:prstGeom>
          <a:solidFill>
            <a:srgbClr val="FDC93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a:solidFill>
                <a:srgbClr val="FDC933"/>
              </a:solidFill>
              <a:latin typeface="Calibri" panose="020F0502020204030204"/>
            </a:endParaRPr>
          </a:p>
        </p:txBody>
      </p:sp>
      <p:pic>
        <p:nvPicPr>
          <p:cNvPr id="5" name="Picture 4" descr="This table shows the progression of safety goals from 2018 through 2021. Safety goals include three worker safety, three public safety, five wildfire resiliency, one contractor management, and three safety and resiliency capabilities goals for 2021. Total number of safety goals increase from two in 2018 to fifteen in 2021.">
            <a:extLst>
              <a:ext uri="{FF2B5EF4-FFF2-40B4-BE49-F238E27FC236}">
                <a16:creationId xmlns:a16="http://schemas.microsoft.com/office/drawing/2014/main" id="{E0D5C1CE-089A-4D43-94F4-DC16DBB57791}"/>
              </a:ext>
            </a:extLst>
          </p:cNvPr>
          <p:cNvPicPr>
            <a:picLocks noChangeAspect="1"/>
          </p:cNvPicPr>
          <p:nvPr/>
        </p:nvPicPr>
        <p:blipFill>
          <a:blip r:embed="rId3"/>
          <a:stretch>
            <a:fillRect/>
          </a:stretch>
        </p:blipFill>
        <p:spPr>
          <a:xfrm>
            <a:off x="1164169" y="821798"/>
            <a:ext cx="7012165" cy="5682564"/>
          </a:xfrm>
          <a:prstGeom prst="rect">
            <a:avLst/>
          </a:prstGeom>
        </p:spPr>
      </p:pic>
      <p:sp>
        <p:nvSpPr>
          <p:cNvPr id="26" name="TextBox 25">
            <a:extLst>
              <a:ext uri="{FF2B5EF4-FFF2-40B4-BE49-F238E27FC236}">
                <a16:creationId xmlns:a16="http://schemas.microsoft.com/office/drawing/2014/main" id="{94075554-4A69-495C-9FF5-22D4AB650EEE}"/>
              </a:ext>
            </a:extLst>
          </p:cNvPr>
          <p:cNvSpPr txBox="1"/>
          <p:nvPr/>
        </p:nvSpPr>
        <p:spPr>
          <a:xfrm>
            <a:off x="149257" y="6538603"/>
            <a:ext cx="3029997" cy="253916"/>
          </a:xfrm>
          <a:prstGeom prst="rect">
            <a:avLst/>
          </a:prstGeom>
          <a:noFill/>
        </p:spPr>
        <p:txBody>
          <a:bodyPr wrap="none" lIns="91440" tIns="45720" rIns="91440" bIns="45720" rtlCol="0" anchor="t">
            <a:spAutoFit/>
          </a:bodyPr>
          <a:lstStyle/>
          <a:p>
            <a:r>
              <a:rPr lang="en-US" sz="1050"/>
              <a:t>Note: Quantitative goal measures are shown in </a:t>
            </a:r>
            <a:r>
              <a:rPr lang="en-US" sz="1050" b="1">
                <a:solidFill>
                  <a:srgbClr val="0070C0"/>
                </a:solidFill>
              </a:rPr>
              <a:t>blue</a:t>
            </a:r>
          </a:p>
        </p:txBody>
      </p:sp>
      <p:sp>
        <p:nvSpPr>
          <p:cNvPr id="2" name="Slide Number Placeholder 1">
            <a:extLst>
              <a:ext uri="{FF2B5EF4-FFF2-40B4-BE49-F238E27FC236}">
                <a16:creationId xmlns:a16="http://schemas.microsoft.com/office/drawing/2014/main" id="{F2EB027E-9376-49B6-B688-C802CD620570}"/>
              </a:ext>
            </a:extLst>
          </p:cNvPr>
          <p:cNvSpPr>
            <a:spLocks noGrp="1"/>
          </p:cNvSpPr>
          <p:nvPr>
            <p:ph type="sldNum" sz="quarter" idx="12"/>
          </p:nvPr>
        </p:nvSpPr>
        <p:spPr/>
        <p:txBody>
          <a:bodyPr anchor="ctr">
            <a:normAutofit/>
          </a:bodyPr>
          <a:lstStyle/>
          <a:p>
            <a:pPr>
              <a:spcAft>
                <a:spcPts val="600"/>
              </a:spcAft>
            </a:pPr>
            <a:fld id="{5E94BA17-8AE8-4651-9FD9-8589E5D42325}" type="slidenum">
              <a:rPr lang="en-US" smtClean="0"/>
              <a:pPr>
                <a:spcAft>
                  <a:spcPts val="600"/>
                </a:spcAft>
              </a:pPr>
              <a:t>7</a:t>
            </a:fld>
            <a:endParaRPr lang="en-US"/>
          </a:p>
        </p:txBody>
      </p:sp>
    </p:spTree>
    <p:extLst>
      <p:ext uri="{BB962C8B-B14F-4D97-AF65-F5344CB8AC3E}">
        <p14:creationId xmlns:p14="http://schemas.microsoft.com/office/powerpoint/2010/main" val="129237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A4470-386D-4935-A050-72C6124F8961}"/>
              </a:ext>
            </a:extLst>
          </p:cNvPr>
          <p:cNvSpPr>
            <a:spLocks noGrp="1"/>
          </p:cNvSpPr>
          <p:nvPr>
            <p:ph type="title"/>
          </p:nvPr>
        </p:nvSpPr>
        <p:spPr/>
        <p:txBody>
          <a:bodyPr/>
          <a:lstStyle/>
          <a:p>
            <a:r>
              <a:rPr lang="en-US"/>
              <a:t>Thank you!</a:t>
            </a:r>
          </a:p>
        </p:txBody>
      </p:sp>
    </p:spTree>
    <p:extLst>
      <p:ext uri="{BB962C8B-B14F-4D97-AF65-F5344CB8AC3E}">
        <p14:creationId xmlns:p14="http://schemas.microsoft.com/office/powerpoint/2010/main" val="4140002300"/>
      </p:ext>
    </p:extLst>
  </p:cSld>
  <p:clrMapOvr>
    <a:masterClrMapping/>
  </p:clrMapOvr>
</p:sld>
</file>

<file path=ppt/theme/theme1.xml><?xml version="1.0" encoding="utf-8"?>
<a:theme xmlns:a="http://schemas.openxmlformats.org/drawingml/2006/main" name="Theme1">
  <a:themeElements>
    <a:clrScheme name="SCE">
      <a:dk1>
        <a:srgbClr val="006269"/>
      </a:dk1>
      <a:lt1>
        <a:sysClr val="window" lastClr="FFFFFF"/>
      </a:lt1>
      <a:dk2>
        <a:srgbClr val="FED141"/>
      </a:dk2>
      <a:lt2>
        <a:srgbClr val="B1B3B3"/>
      </a:lt2>
      <a:accent1>
        <a:srgbClr val="00664F"/>
      </a:accent1>
      <a:accent2>
        <a:srgbClr val="707372"/>
      </a:accent2>
      <a:accent3>
        <a:srgbClr val="FED141"/>
      </a:accent3>
      <a:accent4>
        <a:srgbClr val="101820"/>
      </a:accent4>
      <a:accent5>
        <a:srgbClr val="53565A"/>
      </a:accent5>
      <a:accent6>
        <a:srgbClr val="B1B3B3"/>
      </a:accent6>
      <a:hlink>
        <a:srgbClr val="0563C1"/>
      </a:hlink>
      <a:folHlink>
        <a:srgbClr val="FF0000"/>
      </a:folHlink>
    </a:clrScheme>
    <a:fontScheme name="Custom 2">
      <a:majorFont>
        <a:latin typeface="Segoe UI Light"/>
        <a:ea typeface=""/>
        <a:cs typeface=""/>
      </a:majorFont>
      <a:minorFont>
        <a:latin typeface="Segoe U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D03EC2BA-6FCD-4A14-BD39-DF2F12231B59}" vid="{6E95B9B6-BFE2-4558-9D29-61079A497FFB}"/>
    </a:ext>
  </a:extLst>
</a:theme>
</file>

<file path=ppt/theme/theme2.xml><?xml version="1.0" encoding="utf-8"?>
<a:theme xmlns:a="http://schemas.openxmlformats.org/drawingml/2006/main" name="OEIS_SCE_20210831">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EIS_SCE_20210831" id="{38F70A40-F545-4716-B001-D3DAD432DAA4}" vid="{0998826C-C571-4323-A321-6D9FE6B649AF}"/>
    </a:ext>
  </a:extLst>
</a:theme>
</file>

<file path=ppt/theme/theme3.xml><?xml version="1.0" encoding="utf-8"?>
<a:theme xmlns:a="http://schemas.openxmlformats.org/drawingml/2006/main" name="21_SCE 4x3 Template_Whit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PT Template_Privileged Footer.pptx" id="{C6B89458-478B-4374-B1DA-B798E3EC306D}" vid="{935A11EA-AB40-456C-A96E-6CCCF674F4BC}"/>
    </a:ext>
  </a:extLst>
</a:theme>
</file>

<file path=ppt/theme/theme4.xml><?xml version="1.0" encoding="utf-8"?>
<a:theme xmlns:a="http://schemas.openxmlformats.org/drawingml/2006/main" name="12_SCE 4x3 Template_Whit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PT Template_Privileged Footer.pptx" id="{127C9F5B-94EC-454A-BB2D-24795B79CA5B}" vid="{0596798B-1BFA-4182-8799-9BB4CB12F1BD}"/>
    </a:ext>
  </a:extLst>
</a:theme>
</file>

<file path=ppt/theme/theme5.xml><?xml version="1.0" encoding="utf-8"?>
<a:theme xmlns:a="http://schemas.openxmlformats.org/drawingml/2006/main" name="Parcel">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71C241A9-A460-4AD1-916F-25308628A5BC}"/>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287e4302-86cf-4944-a309-ab111957c492">
      <UserInfo>
        <DisplayName>Sarah Lee</DisplayName>
        <AccountId>914</AccountId>
        <AccountType/>
      </UserInfo>
      <UserInfo>
        <DisplayName>Jacqueline Trapp</DisplayName>
        <AccountId>646</AccountId>
        <AccountType/>
      </UserInfo>
      <UserInfo>
        <DisplayName>Alisa Do</DisplayName>
        <AccountId>323</AccountId>
        <AccountType/>
      </UserInfo>
      <UserInfo>
        <DisplayName>Mark Bennett</DisplayName>
        <AccountId>768</AccountId>
        <AccountType/>
      </UserInfo>
      <UserInfo>
        <DisplayName>Sergey Trakhtenberg</DisplayName>
        <AccountId>648</AccountId>
        <AccountType/>
      </UserInfo>
      <UserInfo>
        <DisplayName>Gary Chen</DisplayName>
        <AccountId>917</AccountId>
        <AccountType/>
      </UserInfo>
      <UserInfo>
        <DisplayName>Diana Gallegos</DisplayName>
        <AccountId>690</AccountId>
        <AccountType/>
      </UserInfo>
      <UserInfo>
        <DisplayName>Tara Kaushik</DisplayName>
        <AccountId>924</AccountId>
        <AccountType/>
      </UserInfo>
    </SharedWithUsers>
    <Info xmlns="d4c5846b-7278-412f-b0fc-cdef54cc3c94" xsi:nil="true"/>
    <Category xmlns="d4c5846b-7278-412f-b0fc-cdef54cc3c94">Internal</Category>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B6FB43FF4DB264E84C6036AE5AFF54A" ma:contentTypeVersion="12" ma:contentTypeDescription="Create a new document." ma:contentTypeScope="" ma:versionID="75f52aefbb6e74d45b4e030f24ed48ef">
  <xsd:schema xmlns:xsd="http://www.w3.org/2001/XMLSchema" xmlns:xs="http://www.w3.org/2001/XMLSchema" xmlns:p="http://schemas.microsoft.com/office/2006/metadata/properties" xmlns:ns2="d4c5846b-7278-412f-b0fc-cdef54cc3c94" xmlns:ns3="287e4302-86cf-4944-a309-ab111957c492" targetNamespace="http://schemas.microsoft.com/office/2006/metadata/properties" ma:root="true" ma:fieldsID="44690669f8cbef353554fc1cc9165452" ns2:_="" ns3:_="">
    <xsd:import namespace="d4c5846b-7278-412f-b0fc-cdef54cc3c94"/>
    <xsd:import namespace="287e4302-86cf-4944-a309-ab111957c49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Info" minOccurs="0"/>
                <xsd:element ref="ns2:MediaServiceAutoTags" minOccurs="0"/>
                <xsd:element ref="ns2:MediaServiceOCR" minOccurs="0"/>
                <xsd:element ref="ns2:MediaServiceGenerationTime" minOccurs="0"/>
                <xsd:element ref="ns2:MediaServiceEventHashCode" minOccurs="0"/>
                <xsd:element ref="ns2: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c5846b-7278-412f-b0fc-cdef54cc3c9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Info" ma:index="14" nillable="true" ma:displayName="Info" ma:internalName="Info">
      <xsd:simpleType>
        <xsd:restriction base="dms:Text">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Category" ma:index="19" nillable="true" ma:displayName="Classification" ma:default="Internal" ma:format="Dropdown" ma:internalName="Category">
      <xsd:simpleType>
        <xsd:restriction base="dms:Choice">
          <xsd:enumeration value="Internal"/>
          <xsd:enumeration value="Public"/>
          <xsd:enumeration value="Confidential"/>
        </xsd:restriction>
      </xsd:simpleType>
    </xsd:element>
  </xsd:schema>
  <xsd:schema xmlns:xsd="http://www.w3.org/2001/XMLSchema" xmlns:xs="http://www.w3.org/2001/XMLSchema" xmlns:dms="http://schemas.microsoft.com/office/2006/documentManagement/types" xmlns:pc="http://schemas.microsoft.com/office/infopath/2007/PartnerControls" targetNamespace="287e4302-86cf-4944-a309-ab111957c49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D69189-15FB-4DA9-9CE5-0141C7A6021B}">
  <ds:schemaRefs>
    <ds:schemaRef ds:uri="http://schemas.microsoft.com/sharepoint/v3/contenttype/forms"/>
  </ds:schemaRefs>
</ds:datastoreItem>
</file>

<file path=customXml/itemProps2.xml><?xml version="1.0" encoding="utf-8"?>
<ds:datastoreItem xmlns:ds="http://schemas.openxmlformats.org/officeDocument/2006/customXml" ds:itemID="{0DE17C71-FAA0-4206-B1EC-80C5322FB5CA}">
  <ds:schemaRefs>
    <ds:schemaRef ds:uri="http://schemas.microsoft.com/office/infopath/2007/PartnerControls"/>
    <ds:schemaRef ds:uri="http://purl.org/dc/elements/1.1/"/>
    <ds:schemaRef ds:uri="http://www.w3.org/XML/1998/namespace"/>
    <ds:schemaRef ds:uri="http://purl.org/dc/dcmitype/"/>
    <ds:schemaRef ds:uri="http://schemas.microsoft.com/office/2006/metadata/properties"/>
    <ds:schemaRef ds:uri="http://schemas.openxmlformats.org/package/2006/metadata/core-properties"/>
    <ds:schemaRef ds:uri="http://schemas.microsoft.com/office/2006/documentManagement/types"/>
    <ds:schemaRef ds:uri="287e4302-86cf-4944-a309-ab111957c492"/>
    <ds:schemaRef ds:uri="d4c5846b-7278-412f-b0fc-cdef54cc3c94"/>
    <ds:schemaRef ds:uri="http://purl.org/dc/terms/"/>
  </ds:schemaRefs>
</ds:datastoreItem>
</file>

<file path=customXml/itemProps3.xml><?xml version="1.0" encoding="utf-8"?>
<ds:datastoreItem xmlns:ds="http://schemas.openxmlformats.org/officeDocument/2006/customXml" ds:itemID="{43F41F44-09DA-4AE0-B775-55F6B12A1604}">
  <ds:schemaRefs>
    <ds:schemaRef ds:uri="287e4302-86cf-4944-a309-ab111957c492"/>
    <ds:schemaRef ds:uri="d4c5846b-7278-412f-b0fc-cdef54cc3c9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29</TotalTime>
  <Words>926</Words>
  <Application>Microsoft Office PowerPoint</Application>
  <PresentationFormat>On-screen Show (4:3)</PresentationFormat>
  <Paragraphs>113</Paragraphs>
  <Slides>8</Slides>
  <Notes>7</Notes>
  <HiddenSlides>0</HiddenSlides>
  <MMClips>0</MMClips>
  <ScaleCrop>false</ScaleCrop>
  <HeadingPairs>
    <vt:vector size="6" baseType="variant">
      <vt:variant>
        <vt:lpstr>Fonts Used</vt:lpstr>
      </vt:variant>
      <vt:variant>
        <vt:i4>10</vt:i4>
      </vt:variant>
      <vt:variant>
        <vt:lpstr>Theme</vt:lpstr>
      </vt:variant>
      <vt:variant>
        <vt:i4>5</vt:i4>
      </vt:variant>
      <vt:variant>
        <vt:lpstr>Slide Titles</vt:lpstr>
      </vt:variant>
      <vt:variant>
        <vt:i4>8</vt:i4>
      </vt:variant>
    </vt:vector>
  </HeadingPairs>
  <TitlesOfParts>
    <vt:vector size="23" baseType="lpstr">
      <vt:lpstr>Arial</vt:lpstr>
      <vt:lpstr>Arial,Sans-Serif</vt:lpstr>
      <vt:lpstr>Calibri</vt:lpstr>
      <vt:lpstr>Calibri Light</vt:lpstr>
      <vt:lpstr>Gill Sans MT</vt:lpstr>
      <vt:lpstr>Open Sans</vt:lpstr>
      <vt:lpstr>Segoe UI</vt:lpstr>
      <vt:lpstr>Segoe UI Light</vt:lpstr>
      <vt:lpstr>Segoe UI Semibold</vt:lpstr>
      <vt:lpstr>Wingdings</vt:lpstr>
      <vt:lpstr>Theme1</vt:lpstr>
      <vt:lpstr>OEIS_SCE_20210831</vt:lpstr>
      <vt:lpstr>21_SCE 4x3 Template_White</vt:lpstr>
      <vt:lpstr>12_SCE 4x3 Template_White</vt:lpstr>
      <vt:lpstr>Parcel</vt:lpstr>
      <vt:lpstr>SCE EXECUTIVE COMPENSATION  PROGRAM OVERVIEW</vt:lpstr>
      <vt:lpstr>Overview</vt:lpstr>
      <vt:lpstr>AB 1054 Executive Incentive Compensation Scope</vt:lpstr>
      <vt:lpstr>AB 1054 Executive Incentive Compensation Scope (Cont.)</vt:lpstr>
      <vt:lpstr>Variable Elements in Total Direct Compensation</vt:lpstr>
      <vt:lpstr>SCE 2022 Corporate Goal Timeline</vt:lpstr>
      <vt:lpstr>Progression of Safety Goals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OEIS + NorthStar</dc:title>
  <dc:creator>Jonas Tsai</dc:creator>
  <cp:lastModifiedBy>Ownby, Adrian@EnergySafety</cp:lastModifiedBy>
  <cp:revision>6</cp:revision>
  <dcterms:created xsi:type="dcterms:W3CDTF">2021-08-19T22:22:08Z</dcterms:created>
  <dcterms:modified xsi:type="dcterms:W3CDTF">2021-10-06T17:33:39Z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0x010100EB6FB43FF4DB264E84C6036AE5AFF54A</vt:lpwstr>
  </property>
</Properties>
</file>